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7" r:id="rId4"/>
    <p:sldMasterId id="2147483795" r:id="rId5"/>
  </p:sldMasterIdLst>
  <p:notesMasterIdLst>
    <p:notesMasterId r:id="rId11"/>
  </p:notesMasterIdLst>
  <p:sldIdLst>
    <p:sldId id="289" r:id="rId6"/>
    <p:sldId id="260" r:id="rId7"/>
    <p:sldId id="256" r:id="rId8"/>
    <p:sldId id="258" r:id="rId9"/>
    <p:sldId id="259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7911E3-1DAE-4B18-8AEC-2C6CC0354CE2}" v="3" dt="2024-05-14T02:44:59.6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2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rinya Kwanmuangvanich" userId="600c37c179b13d72" providerId="LiveId" clId="{577911E3-1DAE-4B18-8AEC-2C6CC0354CE2}"/>
    <pc:docChg chg="custSel addSld delSld modSld">
      <pc:chgData name="Parinya Kwanmuangvanich" userId="600c37c179b13d72" providerId="LiveId" clId="{577911E3-1DAE-4B18-8AEC-2C6CC0354CE2}" dt="2024-05-14T02:45:07.926" v="27" actId="1076"/>
      <pc:docMkLst>
        <pc:docMk/>
      </pc:docMkLst>
      <pc:sldChg chg="add">
        <pc:chgData name="Parinya Kwanmuangvanich" userId="600c37c179b13d72" providerId="LiveId" clId="{577911E3-1DAE-4B18-8AEC-2C6CC0354CE2}" dt="2024-05-14T02:42:07.423" v="7"/>
        <pc:sldMkLst>
          <pc:docMk/>
          <pc:sldMk cId="3351656759" sldId="260"/>
        </pc:sldMkLst>
      </pc:sldChg>
      <pc:sldChg chg="del">
        <pc:chgData name="Parinya Kwanmuangvanich" userId="600c37c179b13d72" providerId="LiveId" clId="{577911E3-1DAE-4B18-8AEC-2C6CC0354CE2}" dt="2024-05-14T02:39:41.091" v="1" actId="47"/>
        <pc:sldMkLst>
          <pc:docMk/>
          <pc:sldMk cId="3223172169" sldId="268"/>
        </pc:sldMkLst>
      </pc:sldChg>
      <pc:sldChg chg="del">
        <pc:chgData name="Parinya Kwanmuangvanich" userId="600c37c179b13d72" providerId="LiveId" clId="{577911E3-1DAE-4B18-8AEC-2C6CC0354CE2}" dt="2024-05-14T02:39:38.700" v="0" actId="47"/>
        <pc:sldMkLst>
          <pc:docMk/>
          <pc:sldMk cId="2252726215" sldId="270"/>
        </pc:sldMkLst>
      </pc:sldChg>
      <pc:sldChg chg="del">
        <pc:chgData name="Parinya Kwanmuangvanich" userId="600c37c179b13d72" providerId="LiveId" clId="{577911E3-1DAE-4B18-8AEC-2C6CC0354CE2}" dt="2024-05-14T02:40:03.732" v="5" actId="47"/>
        <pc:sldMkLst>
          <pc:docMk/>
          <pc:sldMk cId="3277315045" sldId="272"/>
        </pc:sldMkLst>
      </pc:sldChg>
      <pc:sldChg chg="del">
        <pc:chgData name="Parinya Kwanmuangvanich" userId="600c37c179b13d72" providerId="LiveId" clId="{577911E3-1DAE-4B18-8AEC-2C6CC0354CE2}" dt="2024-05-14T02:40:01.983" v="4" actId="47"/>
        <pc:sldMkLst>
          <pc:docMk/>
          <pc:sldMk cId="1018050517" sldId="273"/>
        </pc:sldMkLst>
      </pc:sldChg>
      <pc:sldChg chg="del">
        <pc:chgData name="Parinya Kwanmuangvanich" userId="600c37c179b13d72" providerId="LiveId" clId="{577911E3-1DAE-4B18-8AEC-2C6CC0354CE2}" dt="2024-05-14T02:39:42.825" v="2" actId="47"/>
        <pc:sldMkLst>
          <pc:docMk/>
          <pc:sldMk cId="3324306768" sldId="288"/>
        </pc:sldMkLst>
      </pc:sldChg>
      <pc:sldChg chg="addSp delSp modSp mod">
        <pc:chgData name="Parinya Kwanmuangvanich" userId="600c37c179b13d72" providerId="LiveId" clId="{577911E3-1DAE-4B18-8AEC-2C6CC0354CE2}" dt="2024-05-14T02:45:07.926" v="27" actId="1076"/>
        <pc:sldMkLst>
          <pc:docMk/>
          <pc:sldMk cId="2421190603" sldId="289"/>
        </pc:sldMkLst>
        <pc:spChg chg="mod">
          <ac:chgData name="Parinya Kwanmuangvanich" userId="600c37c179b13d72" providerId="LiveId" clId="{577911E3-1DAE-4B18-8AEC-2C6CC0354CE2}" dt="2024-05-14T02:43:58.511" v="20"/>
          <ac:spMkLst>
            <pc:docMk/>
            <pc:sldMk cId="2421190603" sldId="289"/>
            <ac:spMk id="2" creationId="{D02EA264-49C8-DC96-47BA-AF8AB3D1370C}"/>
          </ac:spMkLst>
        </pc:spChg>
        <pc:spChg chg="add del mod">
          <ac:chgData name="Parinya Kwanmuangvanich" userId="600c37c179b13d72" providerId="LiveId" clId="{577911E3-1DAE-4B18-8AEC-2C6CC0354CE2}" dt="2024-05-14T02:44:59.699" v="22"/>
          <ac:spMkLst>
            <pc:docMk/>
            <pc:sldMk cId="2421190603" sldId="289"/>
            <ac:spMk id="7" creationId="{ABE4ADC2-3AD2-BC44-D44C-C2C642864BF2}"/>
          </ac:spMkLst>
        </pc:spChg>
        <pc:picChg chg="del">
          <ac:chgData name="Parinya Kwanmuangvanich" userId="600c37c179b13d72" providerId="LiveId" clId="{577911E3-1DAE-4B18-8AEC-2C6CC0354CE2}" dt="2024-05-14T02:44:01.836" v="21" actId="478"/>
          <ac:picMkLst>
            <pc:docMk/>
            <pc:sldMk cId="2421190603" sldId="289"/>
            <ac:picMk id="5" creationId="{1996C3B3-342A-1DF0-0AF7-63FE51B5DE52}"/>
          </ac:picMkLst>
        </pc:picChg>
        <pc:picChg chg="add mod">
          <ac:chgData name="Parinya Kwanmuangvanich" userId="600c37c179b13d72" providerId="LiveId" clId="{577911E3-1DAE-4B18-8AEC-2C6CC0354CE2}" dt="2024-05-14T02:45:07.926" v="27" actId="1076"/>
          <ac:picMkLst>
            <pc:docMk/>
            <pc:sldMk cId="2421190603" sldId="289"/>
            <ac:picMk id="8" creationId="{8D670382-4E90-4F27-1779-E772243924F8}"/>
          </ac:picMkLst>
        </pc:picChg>
      </pc:sldChg>
      <pc:sldChg chg="new del">
        <pc:chgData name="Parinya Kwanmuangvanich" userId="600c37c179b13d72" providerId="LiveId" clId="{577911E3-1DAE-4B18-8AEC-2C6CC0354CE2}" dt="2024-05-14T02:42:10.056" v="8" actId="47"/>
        <pc:sldMkLst>
          <pc:docMk/>
          <pc:sldMk cId="704146579" sldId="290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28T02:15:56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0 176 0 0,'0'0'0'0'0,"9"4"0"0"0,4 1-32 0 0,15 7 8 0 0,13 3 24 0 0,-7-11 8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E0A0D5-8F98-4CC1-A28E-021F0B6B475C}" type="datetimeFigureOut">
              <a:rPr lang="en-US" smtClean="0"/>
              <a:t>5/14/2024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03C52C-5E29-41AF-BAA3-8217E886DA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961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1467DF-D6CB-430B-A6D1-CC2B01F128DF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41967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1467DF-D6CB-430B-A6D1-CC2B01F128DF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4395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50590-9F9A-443B-9295-A3931D8194B1}" type="datetime1">
              <a:rPr lang="en-US" smtClean="0"/>
              <a:t>5/14/2024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655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5805F-452B-497C-9BD6-2CDB6902F369}" type="datetime1">
              <a:rPr lang="en-US" smtClean="0"/>
              <a:t>5/14/2024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344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59126-4846-4E88-BDD9-5585CC877E47}" type="datetime1">
              <a:rPr lang="en-US" smtClean="0"/>
              <a:t>5/14/2024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6181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59126-4846-4E88-BDD9-5585CC877E47}" type="datetime1">
              <a:rPr lang="en-US" smtClean="0"/>
              <a:t>5/14/2024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9644458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59126-4846-4E88-BDD9-5585CC877E47}" type="datetime1">
              <a:rPr lang="en-US" smtClean="0"/>
              <a:t>5/14/2024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60357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59126-4846-4E88-BDD9-5585CC877E47}" type="datetime1">
              <a:rPr lang="en-US" smtClean="0"/>
              <a:t>5/14/2024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10167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59126-4846-4E88-BDD9-5585CC877E47}" type="datetime1">
              <a:rPr lang="en-US" smtClean="0"/>
              <a:t>5/14/2024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73200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6F347-1B2F-4097-AEB5-4A26FB45D67A}" type="datetime1">
              <a:rPr lang="en-US" smtClean="0"/>
              <a:t>5/14/2024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8882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1DEE0-34E5-4E0F-BEC1-4B8835F82CD1}" type="datetime1">
              <a:rPr lang="en-US" smtClean="0"/>
              <a:t>5/14/2024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7719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93572-4D4E-52B3-201E-0FA6EA7F91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E0F01C-1306-9FB4-F312-56D5F6DC14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22FF1A-4D71-7EE3-E9C4-BFF802198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CC194-9BC3-4508-A8B4-74A992F7F137}" type="datetimeFigureOut">
              <a:rPr lang="th-TH" smtClean="0"/>
              <a:t>14/05/67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521E13-CAE5-FBA0-6F3E-E9A9AE371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A395D8-A91A-31E3-0E78-DD43DB1DA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285B-6D8B-44C3-8E9F-A7E1A8BBA7B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389634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B88F9-B4C1-DB83-74F2-F45D6515B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E06189-5BEA-2F3D-88CB-DA626839B7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CAAB7A-501A-AFB2-2D2E-C602F3DC0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CC194-9BC3-4508-A8B4-74A992F7F137}" type="datetimeFigureOut">
              <a:rPr lang="th-TH" smtClean="0"/>
              <a:t>14/05/67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721B9B-6F2A-FC0F-8B98-973366728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50D225-3F2D-CD76-74E2-442E2339F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285B-6D8B-44C3-8E9F-A7E1A8BBA7B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10668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5B4BE-627A-4EC1-99E1-6F1AA97AB802}" type="datetime1">
              <a:rPr lang="en-US" smtClean="0"/>
              <a:t>5/14/2024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0940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592D0-763F-30E6-64C5-74BD0761D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39A339-FF42-92BD-8E7D-224A35448D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F35A47-2F9F-99B4-7F65-2F8D0013C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CC194-9BC3-4508-A8B4-74A992F7F137}" type="datetimeFigureOut">
              <a:rPr lang="th-TH" smtClean="0"/>
              <a:t>14/05/67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68C33E-1D5D-DF79-E4D5-32A7ADE90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7CB19E-2315-36A2-A5B6-C11891209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285B-6D8B-44C3-8E9F-A7E1A8BBA7B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265263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31EE7-64D2-3042-360A-460406722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9AAA6D-06EA-BF04-8164-A222F07B94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6F0E7F-CE0C-4D75-7424-F83A766656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22853-66CC-C74A-C63B-06138C4FB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CC194-9BC3-4508-A8B4-74A992F7F137}" type="datetimeFigureOut">
              <a:rPr lang="th-TH" smtClean="0"/>
              <a:t>14/05/67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B6D6A-8338-AACA-CC83-95B04BC86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61CFD5-3E16-E2E2-2FAC-B161B97FB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285B-6D8B-44C3-8E9F-A7E1A8BBA7B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160871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F0C54-5B3B-358A-D73F-601C16372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DD8C62-98E7-9941-C3CC-E441EF323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2EDE44-F526-754E-F323-57F925495D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1E0A1D-7CA9-E367-EAB0-5A66C9A2CD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163A12-FCDE-D771-8FD9-98AC982869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5812B7-11FC-7436-CFED-8FDEDE7D8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CC194-9BC3-4508-A8B4-74A992F7F137}" type="datetimeFigureOut">
              <a:rPr lang="th-TH" smtClean="0"/>
              <a:t>14/05/67</a:t>
            </a:fld>
            <a:endParaRPr lang="th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2113A2-FC1E-8892-17EF-5D46A5AC5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67E401-7189-3908-A150-A7BB9B921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285B-6D8B-44C3-8E9F-A7E1A8BBA7B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752454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930A1-D826-58FE-C961-CFF7BF4C1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8E9CFD-5EBB-D91B-8375-C44E786DE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CC194-9BC3-4508-A8B4-74A992F7F137}" type="datetimeFigureOut">
              <a:rPr lang="th-TH" smtClean="0"/>
              <a:t>14/05/67</a:t>
            </a:fld>
            <a:endParaRPr lang="th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D64E56-7452-E3D2-2E80-FD3B7E76D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AE6A7D-1699-9CAD-364D-8569F720D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285B-6D8B-44C3-8E9F-A7E1A8BBA7B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798104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0D1B11-70D6-9BB6-A261-88368B2FF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CC194-9BC3-4508-A8B4-74A992F7F137}" type="datetimeFigureOut">
              <a:rPr lang="th-TH" smtClean="0"/>
              <a:t>14/05/67</a:t>
            </a:fld>
            <a:endParaRPr lang="th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E90714-8A7B-AE38-19F0-786E081AE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613928-8537-E4F2-0DFD-4EF4585BA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285B-6D8B-44C3-8E9F-A7E1A8BBA7B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826451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2FDEE-A676-FEFE-74F4-C5F8BCD39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7E0E64-9B6A-65D7-9E2C-C60482E4E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807C61-79EF-DCEB-E843-E117468E1F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DA63CA-FB08-317A-9190-C0E0550A1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CC194-9BC3-4508-A8B4-74A992F7F137}" type="datetimeFigureOut">
              <a:rPr lang="th-TH" smtClean="0"/>
              <a:t>14/05/67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9D1BFA-B79E-9000-51D2-7FC58C7DD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246325-4460-8144-19EA-22F67EEF3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285B-6D8B-44C3-8E9F-A7E1A8BBA7B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277167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CE253-7262-8CCB-DECF-527C64EEB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444682-EC54-7BBE-54DF-F64F861E90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80B5E1-563F-4B22-A9A2-548B32B014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F962A0-F998-7D40-D93B-A263E3289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CC194-9BC3-4508-A8B4-74A992F7F137}" type="datetimeFigureOut">
              <a:rPr lang="th-TH" smtClean="0"/>
              <a:t>14/05/67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307C89-8283-E6FB-9903-4CCFB5F35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72CAB8-68A1-88B8-7C3E-AFFC85A4C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285B-6D8B-44C3-8E9F-A7E1A8BBA7B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320848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9B984-AE9A-CE47-16B4-E09F5AF90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9D283B-00A1-5D6D-A168-3077B75EA8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3090C2-C2FF-A75F-75E7-FA3F4E0E8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CC194-9BC3-4508-A8B4-74A992F7F137}" type="datetimeFigureOut">
              <a:rPr lang="th-TH" smtClean="0"/>
              <a:t>14/05/67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0DD85-9662-7BC9-695A-894C2794E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71A89-9B55-3458-16C3-CCF3E090A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285B-6D8B-44C3-8E9F-A7E1A8BBA7B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583476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1C76FE-7F03-CB3A-21A1-8B52B23480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A76DB2-3EFD-9FE6-BC84-82B23D5EB8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E86A31-6259-4458-093A-D19EA9765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CC194-9BC3-4508-A8B4-74A992F7F137}" type="datetimeFigureOut">
              <a:rPr lang="th-TH" smtClean="0"/>
              <a:t>14/05/67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98082F-C1FE-FAAD-9AD8-9142911BE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0DC156-4BE7-9031-0C5B-A5C979B69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285B-6D8B-44C3-8E9F-A7E1A8BBA7B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64833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FACF8-E63D-4673-A128-83547867BB7A}" type="datetime1">
              <a:rPr lang="en-US" smtClean="0"/>
              <a:t>5/14/2024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045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ED6AC-4FBA-40BD-BE75-20DB64DA4BAD}" type="datetime1">
              <a:rPr lang="en-US" smtClean="0"/>
              <a:t>5/14/2024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692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33C87-D201-458A-93C0-8EDD9AC92D93}" type="datetime1">
              <a:rPr lang="en-US" smtClean="0"/>
              <a:t>5/14/2024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753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E6829-5A25-485A-91B1-5D6D58BB9F23}" type="datetime1">
              <a:rPr lang="en-US" smtClean="0"/>
              <a:t>5/14/2024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942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2F5CD-23D0-4DD1-85B1-71F1825FB3EC}" type="datetime1">
              <a:rPr lang="en-US" smtClean="0"/>
              <a:t>5/14/2024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11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A5035-C284-496A-B076-BA73A8FA5D8B}" type="datetime1">
              <a:rPr lang="en-US" smtClean="0"/>
              <a:t>5/14/2024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014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EB420-1875-490A-8C4B-7AAB939FBE08}" type="datetime1">
              <a:rPr lang="en-US" smtClean="0"/>
              <a:t>5/14/2024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382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9359126-4846-4E88-BDD9-5585CC877E47}" type="datetime1">
              <a:rPr lang="en-US" smtClean="0"/>
              <a:t>5/14/2024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3026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  <p:sldLayoutId id="2147483791" r:id="rId14"/>
    <p:sldLayoutId id="2147483792" r:id="rId15"/>
    <p:sldLayoutId id="2147483793" r:id="rId16"/>
    <p:sldLayoutId id="2147483794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854DFD-68A4-1315-9937-51D9170A2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02674E-2999-7A5F-3402-F2B98D99B0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4DFC5-FF7E-E5E5-5463-50701884CE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CC194-9BC3-4508-A8B4-74A992F7F137}" type="datetimeFigureOut">
              <a:rPr lang="th-TH" smtClean="0"/>
              <a:t>14/05/67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B68AEC-5F44-BCB7-A335-FC6BBEB8C3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D12D3E-294D-BB54-E9FC-639BC9D19B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A285B-6D8B-44C3-8E9F-A7E1A8BBA7B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73016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0.png"/><Relationship Id="rId5" Type="http://schemas.openxmlformats.org/officeDocument/2006/relationships/customXml" Target="../ink/ink1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EA264-49C8-DC96-47BA-AF8AB3D13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Week 2 </a:t>
            </a:r>
            <a:br>
              <a:rPr lang="en-US" dirty="0"/>
            </a:br>
            <a:r>
              <a:rPr lang="en-US" dirty="0"/>
              <a:t>Greetings: </a:t>
            </a:r>
            <a:r>
              <a:rPr lang="th-TH" dirty="0"/>
              <a:t>ประโยคทักทายและวิธีการตอบกลับ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D670382-4E90-4F27-1779-E772243924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0476" y="666535"/>
            <a:ext cx="6281218" cy="628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190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0D2180-C30C-C059-C216-5ED614A674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656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BCDCBB0-46FC-F110-2355-BF69040DFB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98" y="535794"/>
            <a:ext cx="6196245" cy="59520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1FEE45-703D-5E70-17A0-CF3B09E170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755" y="264742"/>
            <a:ext cx="5966233" cy="659325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9316386-CFE8-1E06-932B-C90F95EF1962}"/>
                  </a:ext>
                </a:extLst>
              </p14:cNvPr>
              <p14:cNvContentPartPr/>
              <p14:nvPr/>
            </p14:nvContentPartPr>
            <p14:xfrm>
              <a:off x="12622353" y="1334464"/>
              <a:ext cx="45360" cy="144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9316386-CFE8-1E06-932B-C90F95EF196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613353" y="1325464"/>
                <a:ext cx="63000" cy="32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25399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AB86FE9-7A59-5681-8696-C85B2CD048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59" y="128560"/>
            <a:ext cx="5893759" cy="66008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2C613B-25AA-0818-D750-0EBD5E90BC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29" y="113864"/>
            <a:ext cx="5559554" cy="660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366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E1B531-95B3-3470-663D-486BF3C8C1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4" y="122189"/>
            <a:ext cx="6122207" cy="66136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A8DE0A-6989-3203-1E86-0E795FA409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2188"/>
            <a:ext cx="6048356" cy="661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9528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0BEB954-4024-4CCF-A9D6-4C00FDC028D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B96CC85-5758-41C0-8EFD-737AFB6912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710EE66-8707-456F-8F2E-091D581CB03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633</TotalTime>
  <Words>13</Words>
  <Application>Microsoft Office PowerPoint</Application>
  <PresentationFormat>Widescreen</PresentationFormat>
  <Paragraphs>3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Century Gothic</vt:lpstr>
      <vt:lpstr>Wingdings 3</vt:lpstr>
      <vt:lpstr>Ion</vt:lpstr>
      <vt:lpstr>Office Theme</vt:lpstr>
      <vt:lpstr>Week 2  Greetings: ประโยคทักทายและวิธีการตอบกลับ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ENGL5103 ภาษาอังกฤษสำหรับนักศึกษาบัณฑิตศึกษา</dc:title>
  <dc:creator>Parinya Kwanmuangvanich</dc:creator>
  <cp:lastModifiedBy>Parinya Kwanmuangvanich</cp:lastModifiedBy>
  <cp:revision>7</cp:revision>
  <dcterms:created xsi:type="dcterms:W3CDTF">2022-07-16T06:53:12Z</dcterms:created>
  <dcterms:modified xsi:type="dcterms:W3CDTF">2024-05-14T02:45:09Z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