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F813-9806-47C2-874B-D25306E32D4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0D89-C4DF-454D-A064-F14A1810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7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F813-9806-47C2-874B-D25306E32D4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0D89-C4DF-454D-A064-F14A1810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06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F813-9806-47C2-874B-D25306E32D4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0D89-C4DF-454D-A064-F14A1810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3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F813-9806-47C2-874B-D25306E32D4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0D89-C4DF-454D-A064-F14A1810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336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F813-9806-47C2-874B-D25306E32D4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0D89-C4DF-454D-A064-F14A1810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51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F813-9806-47C2-874B-D25306E32D4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0D89-C4DF-454D-A064-F14A1810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6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F813-9806-47C2-874B-D25306E32D4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0D89-C4DF-454D-A064-F14A1810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076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F813-9806-47C2-874B-D25306E32D4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0D89-C4DF-454D-A064-F14A1810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3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F813-9806-47C2-874B-D25306E32D4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0D89-C4DF-454D-A064-F14A1810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50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F813-9806-47C2-874B-D25306E32D4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0D89-C4DF-454D-A064-F14A1810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69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F813-9806-47C2-874B-D25306E32D4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0D89-C4DF-454D-A064-F14A1810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3F813-9806-47C2-874B-D25306E32D4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80D89-C4DF-454D-A064-F14A1810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19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การควบคุมมอเตอร์ </a:t>
            </a:r>
            <a:r>
              <a:rPr lang="en-US" sz="5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(TEE2102)</a:t>
            </a:r>
            <a:endParaRPr lang="en-US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3476600"/>
            <a:ext cx="7992888" cy="1752600"/>
          </a:xfrm>
        </p:spPr>
        <p:txBody>
          <a:bodyPr>
            <a:noAutofit/>
          </a:bodyPr>
          <a:lstStyle/>
          <a:p>
            <a:r>
              <a:rPr lang="th-TH" sz="36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ผศ. ดร.บุญชัย บุญชู</a:t>
            </a:r>
          </a:p>
          <a:p>
            <a:r>
              <a:rPr lang="th-TH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สาขาเทคโนโลยีไฟฟ้า คณะวิศวกรรมศาสตร์และเทคโนโลยีอุตสาหกรรม</a:t>
            </a:r>
          </a:p>
          <a:p>
            <a:r>
              <a:rPr lang="th-TH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มหาวิทยาลัยราชภัฎสวนสุนันทา</a:t>
            </a:r>
            <a:endParaRPr lang="en-US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08710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รายละเอียดของรายวิชา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928992" cy="4525963"/>
          </a:xfrm>
        </p:spPr>
        <p:txBody>
          <a:bodyPr>
            <a:noAutofit/>
          </a:bodyPr>
          <a:lstStyle/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สัญลักษณ์และอุปกรณ์ควบคุมเครื่องกลไฟฟ้า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ขนาดสายไฟฟ้าและอุปกรณ์ป้องกันมอเตอร์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การควบคุมมอเตอร์ไฟฟ้ากระแสตรง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การควบคุมมอเตอร์ไฟฟ้ากระแสสลับ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เฟส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การควบคุมมอเตอร์ไฟฟ้ากระแสสลับ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เฟส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6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การเริ่มเดินมอเตอร์ด้วยออโตทรานสฟอร์เมอร์และตัวต้านทาน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70573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การประเมินผล</a:t>
            </a:r>
            <a:endParaRPr lang="en-US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49288" y="1600200"/>
            <a:ext cx="6995120" cy="4525963"/>
          </a:xfrm>
        </p:spPr>
        <p:txBody>
          <a:bodyPr>
            <a:normAutofit/>
          </a:bodyPr>
          <a:lstStyle/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เวลาเรียน	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20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คะแนน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สมุดการบ้าน 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10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คะแนน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รายงาน	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20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คะแนน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สอบกลางภาค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20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คะแนน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สอบปลายภาค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40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คะแนน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49506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สัญลักษณ์และอุปกรณ์ควบคุมเครื่องกลไฟฟ้า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3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งานครั้งที่ </a:t>
            </a:r>
            <a:r>
              <a:rPr lang="en-US" sz="3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(</a:t>
            </a:r>
            <a:r>
              <a:rPr lang="th-TH" sz="3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วันที่ </a:t>
            </a:r>
            <a:r>
              <a:rPr lang="en-US" sz="3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3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ธันวาคม </a:t>
            </a:r>
            <a:r>
              <a:rPr lang="en-US" sz="3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2568)</a:t>
            </a:r>
            <a:endParaRPr lang="th-TH" sz="39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ฟิวส์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(fuse)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เบรกเกอร์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(breaker)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รีเลย์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(relay)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แมกเนติกคอนแทคเตอร์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(magnetic contactor)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โอเวอร์โหลดรีเลย์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(overload relay)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ออโตเมติกทรานสเฟอร์สวิตซ์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(automatic transfer switch : ATS)</a:t>
            </a:r>
          </a:p>
          <a:p>
            <a:pPr marL="457200" lvl="1" indent="0">
              <a:buNone/>
            </a:pP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สัญลักษณ์ โครงสร้าง หน้าที่ และการใช้งาน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582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5184576"/>
          </a:xfrm>
        </p:spPr>
        <p:txBody>
          <a:bodyPr>
            <a:noAutofit/>
          </a:bodyPr>
          <a:lstStyle/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ชนิดของสายไฟ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ข้อพิจารณาในการเลือกใช้สายไฟ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ส่วนประกอบของสายไฟ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สายไฟแรงดันสูง สายไฟแรงดันต่ำ และมาตรฐานของสายไฟ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สายทนไฟ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(Fire resistance cable)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และมาตรฐานของสาย</a:t>
            </a:r>
          </a:p>
          <a:p>
            <a:pPr lvl="2"/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ระบบที่ต้องใช้สายทนไฟ</a:t>
            </a:r>
          </a:p>
          <a:p>
            <a:pPr lvl="2"/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สายทนไฟ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8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ข้อกำหนดในการเลือกใช้สายไฟฟ้า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งานครั้งที่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 (</a:t>
            </a: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วันที่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10 </a:t>
            </a: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ธันวาคม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2568)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33629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224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การควบคุมมอเตอร์ (TEE2102)</vt:lpstr>
      <vt:lpstr>รายละเอียดของรายวิชา</vt:lpstr>
      <vt:lpstr>การประเมินผล</vt:lpstr>
      <vt:lpstr>บทที่ 1 สัญลักษณ์และอุปกรณ์ควบคุมเครื่องกลไฟฟ้า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การควบคุมมอเตอร์ (TEE2102)</dc:title>
  <dc:creator>Boonchai</dc:creator>
  <cp:lastModifiedBy>Boonchai</cp:lastModifiedBy>
  <cp:revision>25</cp:revision>
  <dcterms:created xsi:type="dcterms:W3CDTF">2025-12-03T04:54:15Z</dcterms:created>
  <dcterms:modified xsi:type="dcterms:W3CDTF">2026-03-18T09:02:33Z</dcterms:modified>
</cp:coreProperties>
</file>