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BDC29-1F17-A86F-7487-4BAE8EE4C0AC}" v="1" dt="2026-03-28T19:16:41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svg"/><Relationship Id="rId1" Type="http://schemas.openxmlformats.org/officeDocument/2006/relationships/image" Target="../media/image15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8.svg"/><Relationship Id="rId1" Type="http://schemas.openxmlformats.org/officeDocument/2006/relationships/image" Target="../media/image17.svg"/><Relationship Id="rId4" Type="http://schemas.openxmlformats.org/officeDocument/2006/relationships/image" Target="../media/image19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svg"/><Relationship Id="rId1" Type="http://schemas.openxmlformats.org/officeDocument/2006/relationships/image" Target="../media/image20.svg"/><Relationship Id="rId4" Type="http://schemas.openxmlformats.org/officeDocument/2006/relationships/image" Target="../media/image23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svg"/><Relationship Id="rId1" Type="http://schemas.openxmlformats.org/officeDocument/2006/relationships/image" Target="../media/image24.svg"/><Relationship Id="rId4" Type="http://schemas.openxmlformats.org/officeDocument/2006/relationships/image" Target="../media/image27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svg"/><Relationship Id="rId1" Type="http://schemas.openxmlformats.org/officeDocument/2006/relationships/image" Target="../media/image15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8.svg"/><Relationship Id="rId1" Type="http://schemas.openxmlformats.org/officeDocument/2006/relationships/image" Target="../media/image17.svg"/><Relationship Id="rId4" Type="http://schemas.openxmlformats.org/officeDocument/2006/relationships/image" Target="../media/image19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svg"/><Relationship Id="rId1" Type="http://schemas.openxmlformats.org/officeDocument/2006/relationships/image" Target="../media/image20.svg"/><Relationship Id="rId4" Type="http://schemas.openxmlformats.org/officeDocument/2006/relationships/image" Target="../media/image23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svg"/><Relationship Id="rId1" Type="http://schemas.openxmlformats.org/officeDocument/2006/relationships/image" Target="../media/image24.svg"/><Relationship Id="rId4" Type="http://schemas.openxmlformats.org/officeDocument/2006/relationships/image" Target="../media/image2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8BB35-DFA4-467A-A865-05D391DB3CD2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62EB315-45CC-4EA0-AFE8-01CCFB3449F5}">
      <dgm:prSet/>
      <dgm:spPr/>
      <dgm:t>
        <a:bodyPr/>
        <a:lstStyle/>
        <a:p>
          <a:r>
            <a:rPr lang="en-US"/>
            <a:t>Understand human capital in entrepreneurship</a:t>
          </a:r>
        </a:p>
      </dgm:t>
    </dgm:pt>
    <dgm:pt modelId="{C354FFD3-0141-4CBC-9D99-373A6D2C9603}" type="parTrans" cxnId="{538167D5-E647-422C-ADA3-AE2C7FAADD81}">
      <dgm:prSet/>
      <dgm:spPr/>
      <dgm:t>
        <a:bodyPr/>
        <a:lstStyle/>
        <a:p>
          <a:endParaRPr lang="en-US"/>
        </a:p>
      </dgm:t>
    </dgm:pt>
    <dgm:pt modelId="{EA18E87E-0678-4D3F-B9CA-16AE7FA06419}" type="sibTrans" cxnId="{538167D5-E647-422C-ADA3-AE2C7FAADD81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F24E96F-0E1A-4B96-9E6A-8A795AC67B73}">
      <dgm:prSet/>
      <dgm:spPr/>
      <dgm:t>
        <a:bodyPr/>
        <a:lstStyle/>
        <a:p>
          <a:r>
            <a:rPr lang="en-US"/>
            <a:t>Identify development techniques</a:t>
          </a:r>
        </a:p>
      </dgm:t>
    </dgm:pt>
    <dgm:pt modelId="{BF6E3882-3B1F-44F6-91DA-EB4968858A17}" type="parTrans" cxnId="{7D1690C6-0E74-455F-9A52-1FF01861F005}">
      <dgm:prSet/>
      <dgm:spPr/>
      <dgm:t>
        <a:bodyPr/>
        <a:lstStyle/>
        <a:p>
          <a:endParaRPr lang="en-US"/>
        </a:p>
      </dgm:t>
    </dgm:pt>
    <dgm:pt modelId="{7D0BCDC6-450F-427B-93A9-54DE879FE1B1}" type="sibTrans" cxnId="{7D1690C6-0E74-455F-9A52-1FF01861F005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9A729603-70C3-4570-9804-4BB4701BDEE3}">
      <dgm:prSet/>
      <dgm:spPr/>
      <dgm:t>
        <a:bodyPr/>
        <a:lstStyle/>
        <a:p>
          <a:r>
            <a:rPr lang="en-US"/>
            <a:t>Explore theoretical frameworks</a:t>
          </a:r>
        </a:p>
      </dgm:t>
    </dgm:pt>
    <dgm:pt modelId="{7047E1EA-A119-4B9A-9E0B-0B80C5DD02D7}" type="parTrans" cxnId="{68BF804B-20DF-41DF-8D7D-CD7429BE9CEE}">
      <dgm:prSet/>
      <dgm:spPr/>
      <dgm:t>
        <a:bodyPr/>
        <a:lstStyle/>
        <a:p>
          <a:endParaRPr lang="en-US"/>
        </a:p>
      </dgm:t>
    </dgm:pt>
    <dgm:pt modelId="{49334C70-28C4-4176-9463-080728F73F32}" type="sibTrans" cxnId="{68BF804B-20DF-41DF-8D7D-CD7429BE9CE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523AD36-A69C-48B2-8BFB-A608F30BCF1C}">
      <dgm:prSet/>
      <dgm:spPr/>
      <dgm:t>
        <a:bodyPr/>
        <a:lstStyle/>
        <a:p>
          <a:r>
            <a:rPr lang="en-US"/>
            <a:t>Apply concepts to real-world cases</a:t>
          </a:r>
        </a:p>
      </dgm:t>
    </dgm:pt>
    <dgm:pt modelId="{6FF85129-EA58-4AFB-98B0-055D26DAA117}" type="parTrans" cxnId="{1DFCCF3A-BC04-4E44-882D-D5B5D10D34B8}">
      <dgm:prSet/>
      <dgm:spPr/>
      <dgm:t>
        <a:bodyPr/>
        <a:lstStyle/>
        <a:p>
          <a:endParaRPr lang="en-US"/>
        </a:p>
      </dgm:t>
    </dgm:pt>
    <dgm:pt modelId="{1DF09E1B-FBBD-42F2-AF0B-28B6B5B4AD04}" type="sibTrans" cxnId="{1DFCCF3A-BC04-4E44-882D-D5B5D10D34B8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CF1C4492-1677-43FA-B793-E141325D95B9}" type="pres">
      <dgm:prSet presAssocID="{95A8BB35-DFA4-467A-A865-05D391DB3CD2}" presName="linearFlow" presStyleCnt="0">
        <dgm:presLayoutVars>
          <dgm:dir/>
          <dgm:animLvl val="lvl"/>
          <dgm:resizeHandles val="exact"/>
        </dgm:presLayoutVars>
      </dgm:prSet>
      <dgm:spPr/>
    </dgm:pt>
    <dgm:pt modelId="{5E0A2BEB-77E4-4FDC-A134-E75BB7810C65}" type="pres">
      <dgm:prSet presAssocID="{062EB315-45CC-4EA0-AFE8-01CCFB3449F5}" presName="compositeNode" presStyleCnt="0"/>
      <dgm:spPr/>
    </dgm:pt>
    <dgm:pt modelId="{3BD39B33-CA3F-4917-8463-B125095DBAF3}" type="pres">
      <dgm:prSet presAssocID="{062EB315-45CC-4EA0-AFE8-01CCFB3449F5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D5B015E-51CD-4FE5-B4D7-9CCDA859FEFE}" type="pres">
      <dgm:prSet presAssocID="{062EB315-45CC-4EA0-AFE8-01CCFB3449F5}" presName="parSh" presStyleCnt="0"/>
      <dgm:spPr/>
    </dgm:pt>
    <dgm:pt modelId="{4A09313A-EB97-46E0-8817-A2AF45BF9E19}" type="pres">
      <dgm:prSet presAssocID="{062EB315-45CC-4EA0-AFE8-01CCFB3449F5}" presName="lineNode" presStyleLbl="alignAccFollowNode1" presStyleIdx="0" presStyleCnt="12"/>
      <dgm:spPr/>
    </dgm:pt>
    <dgm:pt modelId="{589232EB-06DA-457A-BDC8-B8C50E623DE8}" type="pres">
      <dgm:prSet presAssocID="{062EB315-45CC-4EA0-AFE8-01CCFB3449F5}" presName="lineArrowNode" presStyleLbl="alignAccFollowNode1" presStyleIdx="1" presStyleCnt="12"/>
      <dgm:spPr/>
    </dgm:pt>
    <dgm:pt modelId="{5E7F11A5-BE98-4013-9C54-76EDEAB180DF}" type="pres">
      <dgm:prSet presAssocID="{EA18E87E-0678-4D3F-B9CA-16AE7FA06419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3C6C1188-A433-4DC9-8FFA-67AF180AC771}" type="pres">
      <dgm:prSet presAssocID="{EA18E87E-0678-4D3F-B9CA-16AE7FA06419}" presName="spacerBetweenCircleAndCallout" presStyleCnt="0">
        <dgm:presLayoutVars/>
      </dgm:prSet>
      <dgm:spPr/>
    </dgm:pt>
    <dgm:pt modelId="{8665AAA2-9025-4EB3-86AE-29815B8E9DEF}" type="pres">
      <dgm:prSet presAssocID="{062EB315-45CC-4EA0-AFE8-01CCFB3449F5}" presName="nodeText" presStyleLbl="alignAccFollowNode1" presStyleIdx="2" presStyleCnt="12">
        <dgm:presLayoutVars>
          <dgm:bulletEnabled val="1"/>
        </dgm:presLayoutVars>
      </dgm:prSet>
      <dgm:spPr/>
    </dgm:pt>
    <dgm:pt modelId="{62844A7C-7E24-49B4-8362-3CF2CBE048F2}" type="pres">
      <dgm:prSet presAssocID="{EA18E87E-0678-4D3F-B9CA-16AE7FA06419}" presName="sibTransComposite" presStyleCnt="0"/>
      <dgm:spPr/>
    </dgm:pt>
    <dgm:pt modelId="{97E8EC90-40B4-4268-A220-01591AB5DC90}" type="pres">
      <dgm:prSet presAssocID="{BF24E96F-0E1A-4B96-9E6A-8A795AC67B73}" presName="compositeNode" presStyleCnt="0"/>
      <dgm:spPr/>
    </dgm:pt>
    <dgm:pt modelId="{D468BC9B-BD54-49AA-8EB4-805A48F9B8FD}" type="pres">
      <dgm:prSet presAssocID="{BF24E96F-0E1A-4B96-9E6A-8A795AC67B7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3E69104-74E4-4714-B3F9-F58D61792220}" type="pres">
      <dgm:prSet presAssocID="{BF24E96F-0E1A-4B96-9E6A-8A795AC67B73}" presName="parSh" presStyleCnt="0"/>
      <dgm:spPr/>
    </dgm:pt>
    <dgm:pt modelId="{8A10A01E-202E-412D-808C-7595A61F548D}" type="pres">
      <dgm:prSet presAssocID="{BF24E96F-0E1A-4B96-9E6A-8A795AC67B73}" presName="lineNode" presStyleLbl="alignAccFollowNode1" presStyleIdx="3" presStyleCnt="12"/>
      <dgm:spPr/>
    </dgm:pt>
    <dgm:pt modelId="{B50BD1CF-1EB3-44A6-A9FD-C7D0A14FB9BE}" type="pres">
      <dgm:prSet presAssocID="{BF24E96F-0E1A-4B96-9E6A-8A795AC67B73}" presName="lineArrowNode" presStyleLbl="alignAccFollowNode1" presStyleIdx="4" presStyleCnt="12"/>
      <dgm:spPr/>
    </dgm:pt>
    <dgm:pt modelId="{E54B4C21-53A6-4D96-85BF-030667A89041}" type="pres">
      <dgm:prSet presAssocID="{7D0BCDC6-450F-427B-93A9-54DE879FE1B1}" presName="sibTransNodeCircle" presStyleLbl="alignNode1" presStyleIdx="1" presStyleCnt="4">
        <dgm:presLayoutVars>
          <dgm:chMax val="0"/>
          <dgm:bulletEnabled/>
        </dgm:presLayoutVars>
      </dgm:prSet>
      <dgm:spPr/>
    </dgm:pt>
    <dgm:pt modelId="{39C0AB1F-72AD-4FDE-8D4C-4E8398132BC0}" type="pres">
      <dgm:prSet presAssocID="{7D0BCDC6-450F-427B-93A9-54DE879FE1B1}" presName="spacerBetweenCircleAndCallout" presStyleCnt="0">
        <dgm:presLayoutVars/>
      </dgm:prSet>
      <dgm:spPr/>
    </dgm:pt>
    <dgm:pt modelId="{328ACF6B-95FF-4CCF-80D7-8EFD937A5DFF}" type="pres">
      <dgm:prSet presAssocID="{BF24E96F-0E1A-4B96-9E6A-8A795AC67B73}" presName="nodeText" presStyleLbl="alignAccFollowNode1" presStyleIdx="5" presStyleCnt="12">
        <dgm:presLayoutVars>
          <dgm:bulletEnabled val="1"/>
        </dgm:presLayoutVars>
      </dgm:prSet>
      <dgm:spPr/>
    </dgm:pt>
    <dgm:pt modelId="{88A365E4-0FAF-43EA-A87C-4F3FDC718D53}" type="pres">
      <dgm:prSet presAssocID="{7D0BCDC6-450F-427B-93A9-54DE879FE1B1}" presName="sibTransComposite" presStyleCnt="0"/>
      <dgm:spPr/>
    </dgm:pt>
    <dgm:pt modelId="{18456FF3-38C0-4070-9DEB-FE9B4A1124B4}" type="pres">
      <dgm:prSet presAssocID="{9A729603-70C3-4570-9804-4BB4701BDEE3}" presName="compositeNode" presStyleCnt="0"/>
      <dgm:spPr/>
    </dgm:pt>
    <dgm:pt modelId="{51F1E08F-914B-446C-B4A8-68A68B3087E6}" type="pres">
      <dgm:prSet presAssocID="{9A729603-70C3-4570-9804-4BB4701BDEE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3A1A2B30-4CC1-46A9-8D4B-31D37C2CA0E6}" type="pres">
      <dgm:prSet presAssocID="{9A729603-70C3-4570-9804-4BB4701BDEE3}" presName="parSh" presStyleCnt="0"/>
      <dgm:spPr/>
    </dgm:pt>
    <dgm:pt modelId="{B4CFD1E4-43C4-4568-9265-CD570FACD0F0}" type="pres">
      <dgm:prSet presAssocID="{9A729603-70C3-4570-9804-4BB4701BDEE3}" presName="lineNode" presStyleLbl="alignAccFollowNode1" presStyleIdx="6" presStyleCnt="12"/>
      <dgm:spPr/>
    </dgm:pt>
    <dgm:pt modelId="{8C96D0FB-FF1B-4913-8803-821131A58D68}" type="pres">
      <dgm:prSet presAssocID="{9A729603-70C3-4570-9804-4BB4701BDEE3}" presName="lineArrowNode" presStyleLbl="alignAccFollowNode1" presStyleIdx="7" presStyleCnt="12"/>
      <dgm:spPr/>
    </dgm:pt>
    <dgm:pt modelId="{D8C1B446-B3A8-47EE-A655-4A8D7942AD55}" type="pres">
      <dgm:prSet presAssocID="{49334C70-28C4-4176-9463-080728F73F32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2A9B41A5-3548-47C5-8807-3D1C9425F0F5}" type="pres">
      <dgm:prSet presAssocID="{49334C70-28C4-4176-9463-080728F73F32}" presName="spacerBetweenCircleAndCallout" presStyleCnt="0">
        <dgm:presLayoutVars/>
      </dgm:prSet>
      <dgm:spPr/>
    </dgm:pt>
    <dgm:pt modelId="{5C848370-33D7-4309-A4B1-D09473F5810C}" type="pres">
      <dgm:prSet presAssocID="{9A729603-70C3-4570-9804-4BB4701BDEE3}" presName="nodeText" presStyleLbl="alignAccFollowNode1" presStyleIdx="8" presStyleCnt="12">
        <dgm:presLayoutVars>
          <dgm:bulletEnabled val="1"/>
        </dgm:presLayoutVars>
      </dgm:prSet>
      <dgm:spPr/>
    </dgm:pt>
    <dgm:pt modelId="{F94948F3-80EA-4C82-85E3-CFD9F576BE40}" type="pres">
      <dgm:prSet presAssocID="{49334C70-28C4-4176-9463-080728F73F32}" presName="sibTransComposite" presStyleCnt="0"/>
      <dgm:spPr/>
    </dgm:pt>
    <dgm:pt modelId="{868A02ED-8F2B-44BF-88F4-10DB821A24BE}" type="pres">
      <dgm:prSet presAssocID="{C523AD36-A69C-48B2-8BFB-A608F30BCF1C}" presName="compositeNode" presStyleCnt="0"/>
      <dgm:spPr/>
    </dgm:pt>
    <dgm:pt modelId="{9C041256-72E0-4120-B70B-54311DADBAD7}" type="pres">
      <dgm:prSet presAssocID="{C523AD36-A69C-48B2-8BFB-A608F30BCF1C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FB868D1-A1BE-4236-9B23-CDDD4CD07E7D}" type="pres">
      <dgm:prSet presAssocID="{C523AD36-A69C-48B2-8BFB-A608F30BCF1C}" presName="parSh" presStyleCnt="0"/>
      <dgm:spPr/>
    </dgm:pt>
    <dgm:pt modelId="{AE3307FD-5446-423E-A89D-F2694D74A148}" type="pres">
      <dgm:prSet presAssocID="{C523AD36-A69C-48B2-8BFB-A608F30BCF1C}" presName="lineNode" presStyleLbl="alignAccFollowNode1" presStyleIdx="9" presStyleCnt="12"/>
      <dgm:spPr/>
    </dgm:pt>
    <dgm:pt modelId="{715A2937-96EA-488A-A406-CA2501F523D6}" type="pres">
      <dgm:prSet presAssocID="{C523AD36-A69C-48B2-8BFB-A608F30BCF1C}" presName="lineArrowNode" presStyleLbl="alignAccFollowNode1" presStyleIdx="10" presStyleCnt="12"/>
      <dgm:spPr/>
    </dgm:pt>
    <dgm:pt modelId="{5E589D99-D24C-48CA-93E1-F01AD40E974A}" type="pres">
      <dgm:prSet presAssocID="{1DF09E1B-FBBD-42F2-AF0B-28B6B5B4AD04}" presName="sibTransNodeCircle" presStyleLbl="alignNode1" presStyleIdx="3" presStyleCnt="4">
        <dgm:presLayoutVars>
          <dgm:chMax val="0"/>
          <dgm:bulletEnabled/>
        </dgm:presLayoutVars>
      </dgm:prSet>
      <dgm:spPr/>
    </dgm:pt>
    <dgm:pt modelId="{4FF2BEED-2FD9-46AF-B18E-A972E14E7748}" type="pres">
      <dgm:prSet presAssocID="{1DF09E1B-FBBD-42F2-AF0B-28B6B5B4AD04}" presName="spacerBetweenCircleAndCallout" presStyleCnt="0">
        <dgm:presLayoutVars/>
      </dgm:prSet>
      <dgm:spPr/>
    </dgm:pt>
    <dgm:pt modelId="{CA3D7D16-C354-4BB0-AD8C-CADC28051D71}" type="pres">
      <dgm:prSet presAssocID="{C523AD36-A69C-48B2-8BFB-A608F30BCF1C}" presName="nodeText" presStyleLbl="alignAccFollowNode1" presStyleIdx="11" presStyleCnt="12">
        <dgm:presLayoutVars>
          <dgm:bulletEnabled val="1"/>
        </dgm:presLayoutVars>
      </dgm:prSet>
      <dgm:spPr/>
    </dgm:pt>
  </dgm:ptLst>
  <dgm:cxnLst>
    <dgm:cxn modelId="{BE078316-5008-4FB3-BA7D-0C83CC3F450D}" type="presOf" srcId="{1DF09E1B-FBBD-42F2-AF0B-28B6B5B4AD04}" destId="{5E589D99-D24C-48CA-93E1-F01AD40E974A}" srcOrd="0" destOrd="0" presId="urn:microsoft.com/office/officeart/2016/7/layout/LinearArrowProcessNumbered"/>
    <dgm:cxn modelId="{1089081B-89F3-4B1B-9602-7D931A609019}" type="presOf" srcId="{EA18E87E-0678-4D3F-B9CA-16AE7FA06419}" destId="{5E7F11A5-BE98-4013-9C54-76EDEAB180DF}" srcOrd="0" destOrd="0" presId="urn:microsoft.com/office/officeart/2016/7/layout/LinearArrowProcessNumbered"/>
    <dgm:cxn modelId="{D3491929-36AE-4D1B-AF74-35794D229758}" type="presOf" srcId="{BF24E96F-0E1A-4B96-9E6A-8A795AC67B73}" destId="{328ACF6B-95FF-4CCF-80D7-8EFD937A5DFF}" srcOrd="0" destOrd="0" presId="urn:microsoft.com/office/officeart/2016/7/layout/LinearArrowProcessNumbered"/>
    <dgm:cxn modelId="{1DFCCF3A-BC04-4E44-882D-D5B5D10D34B8}" srcId="{95A8BB35-DFA4-467A-A865-05D391DB3CD2}" destId="{C523AD36-A69C-48B2-8BFB-A608F30BCF1C}" srcOrd="3" destOrd="0" parTransId="{6FF85129-EA58-4AFB-98B0-055D26DAA117}" sibTransId="{1DF09E1B-FBBD-42F2-AF0B-28B6B5B4AD04}"/>
    <dgm:cxn modelId="{0FCB4D4B-D4FE-45F1-B6C3-D0C2A1CF4E72}" type="presOf" srcId="{7D0BCDC6-450F-427B-93A9-54DE879FE1B1}" destId="{E54B4C21-53A6-4D96-85BF-030667A89041}" srcOrd="0" destOrd="0" presId="urn:microsoft.com/office/officeart/2016/7/layout/LinearArrowProcessNumbered"/>
    <dgm:cxn modelId="{68BF804B-20DF-41DF-8D7D-CD7429BE9CEE}" srcId="{95A8BB35-DFA4-467A-A865-05D391DB3CD2}" destId="{9A729603-70C3-4570-9804-4BB4701BDEE3}" srcOrd="2" destOrd="0" parTransId="{7047E1EA-A119-4B9A-9E0B-0B80C5DD02D7}" sibTransId="{49334C70-28C4-4176-9463-080728F73F32}"/>
    <dgm:cxn modelId="{E37FAEAB-072A-4324-A8EA-43F0C594CAA4}" type="presOf" srcId="{C523AD36-A69C-48B2-8BFB-A608F30BCF1C}" destId="{CA3D7D16-C354-4BB0-AD8C-CADC28051D71}" srcOrd="0" destOrd="0" presId="urn:microsoft.com/office/officeart/2016/7/layout/LinearArrowProcessNumbered"/>
    <dgm:cxn modelId="{60C804BD-A3B0-46F5-AA22-27EF1A4FF3A2}" type="presOf" srcId="{95A8BB35-DFA4-467A-A865-05D391DB3CD2}" destId="{CF1C4492-1677-43FA-B793-E141325D95B9}" srcOrd="0" destOrd="0" presId="urn:microsoft.com/office/officeart/2016/7/layout/LinearArrowProcessNumbered"/>
    <dgm:cxn modelId="{49E0EBBF-3626-43B7-9BD2-51291B8F36FB}" type="presOf" srcId="{9A729603-70C3-4570-9804-4BB4701BDEE3}" destId="{5C848370-33D7-4309-A4B1-D09473F5810C}" srcOrd="0" destOrd="0" presId="urn:microsoft.com/office/officeart/2016/7/layout/LinearArrowProcessNumbered"/>
    <dgm:cxn modelId="{7D1690C6-0E74-455F-9A52-1FF01861F005}" srcId="{95A8BB35-DFA4-467A-A865-05D391DB3CD2}" destId="{BF24E96F-0E1A-4B96-9E6A-8A795AC67B73}" srcOrd="1" destOrd="0" parTransId="{BF6E3882-3B1F-44F6-91DA-EB4968858A17}" sibTransId="{7D0BCDC6-450F-427B-93A9-54DE879FE1B1}"/>
    <dgm:cxn modelId="{538167D5-E647-422C-ADA3-AE2C7FAADD81}" srcId="{95A8BB35-DFA4-467A-A865-05D391DB3CD2}" destId="{062EB315-45CC-4EA0-AFE8-01CCFB3449F5}" srcOrd="0" destOrd="0" parTransId="{C354FFD3-0141-4CBC-9D99-373A6D2C9603}" sibTransId="{EA18E87E-0678-4D3F-B9CA-16AE7FA06419}"/>
    <dgm:cxn modelId="{717D04E0-9085-454C-B14D-B1DEEB51FDE1}" type="presOf" srcId="{062EB315-45CC-4EA0-AFE8-01CCFB3449F5}" destId="{8665AAA2-9025-4EB3-86AE-29815B8E9DEF}" srcOrd="0" destOrd="0" presId="urn:microsoft.com/office/officeart/2016/7/layout/LinearArrowProcessNumbered"/>
    <dgm:cxn modelId="{057CA8FC-CF04-446E-8574-A677B91F13D0}" type="presOf" srcId="{49334C70-28C4-4176-9463-080728F73F32}" destId="{D8C1B446-B3A8-47EE-A655-4A8D7942AD55}" srcOrd="0" destOrd="0" presId="urn:microsoft.com/office/officeart/2016/7/layout/LinearArrowProcessNumbered"/>
    <dgm:cxn modelId="{3D3859C8-DDA2-4471-9260-17B7641BA811}" type="presParOf" srcId="{CF1C4492-1677-43FA-B793-E141325D95B9}" destId="{5E0A2BEB-77E4-4FDC-A134-E75BB7810C65}" srcOrd="0" destOrd="0" presId="urn:microsoft.com/office/officeart/2016/7/layout/LinearArrowProcessNumbered"/>
    <dgm:cxn modelId="{0EA178AE-7973-4F26-B71D-781C86ED2359}" type="presParOf" srcId="{5E0A2BEB-77E4-4FDC-A134-E75BB7810C65}" destId="{3BD39B33-CA3F-4917-8463-B125095DBAF3}" srcOrd="0" destOrd="0" presId="urn:microsoft.com/office/officeart/2016/7/layout/LinearArrowProcessNumbered"/>
    <dgm:cxn modelId="{636A91D5-B34E-4D18-BD64-7636CB4F1196}" type="presParOf" srcId="{5E0A2BEB-77E4-4FDC-A134-E75BB7810C65}" destId="{ED5B015E-51CD-4FE5-B4D7-9CCDA859FEFE}" srcOrd="1" destOrd="0" presId="urn:microsoft.com/office/officeart/2016/7/layout/LinearArrowProcessNumbered"/>
    <dgm:cxn modelId="{2B015107-394B-4050-A948-697B996A5776}" type="presParOf" srcId="{ED5B015E-51CD-4FE5-B4D7-9CCDA859FEFE}" destId="{4A09313A-EB97-46E0-8817-A2AF45BF9E19}" srcOrd="0" destOrd="0" presId="urn:microsoft.com/office/officeart/2016/7/layout/LinearArrowProcessNumbered"/>
    <dgm:cxn modelId="{3CF4795F-67FA-4A6A-8AEE-71E663DEF2E9}" type="presParOf" srcId="{ED5B015E-51CD-4FE5-B4D7-9CCDA859FEFE}" destId="{589232EB-06DA-457A-BDC8-B8C50E623DE8}" srcOrd="1" destOrd="0" presId="urn:microsoft.com/office/officeart/2016/7/layout/LinearArrowProcessNumbered"/>
    <dgm:cxn modelId="{422FC2A0-B3F1-401E-A0AF-0A7F577EC765}" type="presParOf" srcId="{ED5B015E-51CD-4FE5-B4D7-9CCDA859FEFE}" destId="{5E7F11A5-BE98-4013-9C54-76EDEAB180DF}" srcOrd="2" destOrd="0" presId="urn:microsoft.com/office/officeart/2016/7/layout/LinearArrowProcessNumbered"/>
    <dgm:cxn modelId="{17780C9F-6401-4FAA-A89A-21D7E95DCD97}" type="presParOf" srcId="{ED5B015E-51CD-4FE5-B4D7-9CCDA859FEFE}" destId="{3C6C1188-A433-4DC9-8FFA-67AF180AC771}" srcOrd="3" destOrd="0" presId="urn:microsoft.com/office/officeart/2016/7/layout/LinearArrowProcessNumbered"/>
    <dgm:cxn modelId="{96C658B5-6F4A-4D04-B447-8D8259AF73CD}" type="presParOf" srcId="{5E0A2BEB-77E4-4FDC-A134-E75BB7810C65}" destId="{8665AAA2-9025-4EB3-86AE-29815B8E9DEF}" srcOrd="2" destOrd="0" presId="urn:microsoft.com/office/officeart/2016/7/layout/LinearArrowProcessNumbered"/>
    <dgm:cxn modelId="{93362C32-84F9-43DD-ABDA-34EF532823D7}" type="presParOf" srcId="{CF1C4492-1677-43FA-B793-E141325D95B9}" destId="{62844A7C-7E24-49B4-8362-3CF2CBE048F2}" srcOrd="1" destOrd="0" presId="urn:microsoft.com/office/officeart/2016/7/layout/LinearArrowProcessNumbered"/>
    <dgm:cxn modelId="{7FA1912F-F54A-438B-8AFD-44F5555F1936}" type="presParOf" srcId="{CF1C4492-1677-43FA-B793-E141325D95B9}" destId="{97E8EC90-40B4-4268-A220-01591AB5DC90}" srcOrd="2" destOrd="0" presId="urn:microsoft.com/office/officeart/2016/7/layout/LinearArrowProcessNumbered"/>
    <dgm:cxn modelId="{3843F058-2021-4B20-9113-642B1AC5FBAB}" type="presParOf" srcId="{97E8EC90-40B4-4268-A220-01591AB5DC90}" destId="{D468BC9B-BD54-49AA-8EB4-805A48F9B8FD}" srcOrd="0" destOrd="0" presId="urn:microsoft.com/office/officeart/2016/7/layout/LinearArrowProcessNumbered"/>
    <dgm:cxn modelId="{FF2F6F76-58DB-4AB8-81BD-1AF05D65B7FF}" type="presParOf" srcId="{97E8EC90-40B4-4268-A220-01591AB5DC90}" destId="{93E69104-74E4-4714-B3F9-F58D61792220}" srcOrd="1" destOrd="0" presId="urn:microsoft.com/office/officeart/2016/7/layout/LinearArrowProcessNumbered"/>
    <dgm:cxn modelId="{AA656DA2-B15F-4BEB-A030-DE94AE5C86DF}" type="presParOf" srcId="{93E69104-74E4-4714-B3F9-F58D61792220}" destId="{8A10A01E-202E-412D-808C-7595A61F548D}" srcOrd="0" destOrd="0" presId="urn:microsoft.com/office/officeart/2016/7/layout/LinearArrowProcessNumbered"/>
    <dgm:cxn modelId="{C95E3420-86C9-43EA-9192-6B23E28C2696}" type="presParOf" srcId="{93E69104-74E4-4714-B3F9-F58D61792220}" destId="{B50BD1CF-1EB3-44A6-A9FD-C7D0A14FB9BE}" srcOrd="1" destOrd="0" presId="urn:microsoft.com/office/officeart/2016/7/layout/LinearArrowProcessNumbered"/>
    <dgm:cxn modelId="{B9968F98-4A97-4ABB-9FFF-007B097F10B3}" type="presParOf" srcId="{93E69104-74E4-4714-B3F9-F58D61792220}" destId="{E54B4C21-53A6-4D96-85BF-030667A89041}" srcOrd="2" destOrd="0" presId="urn:microsoft.com/office/officeart/2016/7/layout/LinearArrowProcessNumbered"/>
    <dgm:cxn modelId="{D776BB21-807D-4402-841E-8EBFFA2F19F3}" type="presParOf" srcId="{93E69104-74E4-4714-B3F9-F58D61792220}" destId="{39C0AB1F-72AD-4FDE-8D4C-4E8398132BC0}" srcOrd="3" destOrd="0" presId="urn:microsoft.com/office/officeart/2016/7/layout/LinearArrowProcessNumbered"/>
    <dgm:cxn modelId="{6F01F42F-8011-48BA-8705-5123AEC4C6A4}" type="presParOf" srcId="{97E8EC90-40B4-4268-A220-01591AB5DC90}" destId="{328ACF6B-95FF-4CCF-80D7-8EFD937A5DFF}" srcOrd="2" destOrd="0" presId="urn:microsoft.com/office/officeart/2016/7/layout/LinearArrowProcessNumbered"/>
    <dgm:cxn modelId="{A3E49085-AD45-4D4B-AB78-A90C8616AD52}" type="presParOf" srcId="{CF1C4492-1677-43FA-B793-E141325D95B9}" destId="{88A365E4-0FAF-43EA-A87C-4F3FDC718D53}" srcOrd="3" destOrd="0" presId="urn:microsoft.com/office/officeart/2016/7/layout/LinearArrowProcessNumbered"/>
    <dgm:cxn modelId="{B0DAF08E-5E26-41A3-B3E1-FB1CE36F6616}" type="presParOf" srcId="{CF1C4492-1677-43FA-B793-E141325D95B9}" destId="{18456FF3-38C0-4070-9DEB-FE9B4A1124B4}" srcOrd="4" destOrd="0" presId="urn:microsoft.com/office/officeart/2016/7/layout/LinearArrowProcessNumbered"/>
    <dgm:cxn modelId="{7A89E8E0-03ED-4105-8826-AFB4A11B0D51}" type="presParOf" srcId="{18456FF3-38C0-4070-9DEB-FE9B4A1124B4}" destId="{51F1E08F-914B-446C-B4A8-68A68B3087E6}" srcOrd="0" destOrd="0" presId="urn:microsoft.com/office/officeart/2016/7/layout/LinearArrowProcessNumbered"/>
    <dgm:cxn modelId="{14F08833-5CE5-49BC-A556-187A7176195D}" type="presParOf" srcId="{18456FF3-38C0-4070-9DEB-FE9B4A1124B4}" destId="{3A1A2B30-4CC1-46A9-8D4B-31D37C2CA0E6}" srcOrd="1" destOrd="0" presId="urn:microsoft.com/office/officeart/2016/7/layout/LinearArrowProcessNumbered"/>
    <dgm:cxn modelId="{CE93AB05-A80E-41DF-BD9E-9905C18EF27D}" type="presParOf" srcId="{3A1A2B30-4CC1-46A9-8D4B-31D37C2CA0E6}" destId="{B4CFD1E4-43C4-4568-9265-CD570FACD0F0}" srcOrd="0" destOrd="0" presId="urn:microsoft.com/office/officeart/2016/7/layout/LinearArrowProcessNumbered"/>
    <dgm:cxn modelId="{A340E75D-2868-4EC4-B3AA-F59679464776}" type="presParOf" srcId="{3A1A2B30-4CC1-46A9-8D4B-31D37C2CA0E6}" destId="{8C96D0FB-FF1B-4913-8803-821131A58D68}" srcOrd="1" destOrd="0" presId="urn:microsoft.com/office/officeart/2016/7/layout/LinearArrowProcessNumbered"/>
    <dgm:cxn modelId="{1BD5C86D-4E58-468B-94D3-66553C7417DD}" type="presParOf" srcId="{3A1A2B30-4CC1-46A9-8D4B-31D37C2CA0E6}" destId="{D8C1B446-B3A8-47EE-A655-4A8D7942AD55}" srcOrd="2" destOrd="0" presId="urn:microsoft.com/office/officeart/2016/7/layout/LinearArrowProcessNumbered"/>
    <dgm:cxn modelId="{70FECEB1-9FC2-4D6B-8B93-9F61D62B3678}" type="presParOf" srcId="{3A1A2B30-4CC1-46A9-8D4B-31D37C2CA0E6}" destId="{2A9B41A5-3548-47C5-8807-3D1C9425F0F5}" srcOrd="3" destOrd="0" presId="urn:microsoft.com/office/officeart/2016/7/layout/LinearArrowProcessNumbered"/>
    <dgm:cxn modelId="{6D3E76E2-1ACF-4BA0-B418-545792959E4E}" type="presParOf" srcId="{18456FF3-38C0-4070-9DEB-FE9B4A1124B4}" destId="{5C848370-33D7-4309-A4B1-D09473F5810C}" srcOrd="2" destOrd="0" presId="urn:microsoft.com/office/officeart/2016/7/layout/LinearArrowProcessNumbered"/>
    <dgm:cxn modelId="{D6A95D59-9E49-4AC3-8416-C76B8C760014}" type="presParOf" srcId="{CF1C4492-1677-43FA-B793-E141325D95B9}" destId="{F94948F3-80EA-4C82-85E3-CFD9F576BE40}" srcOrd="5" destOrd="0" presId="urn:microsoft.com/office/officeart/2016/7/layout/LinearArrowProcessNumbered"/>
    <dgm:cxn modelId="{0F0855CB-D6F1-4AB3-9AA1-E870FF519ED3}" type="presParOf" srcId="{CF1C4492-1677-43FA-B793-E141325D95B9}" destId="{868A02ED-8F2B-44BF-88F4-10DB821A24BE}" srcOrd="6" destOrd="0" presId="urn:microsoft.com/office/officeart/2016/7/layout/LinearArrowProcessNumbered"/>
    <dgm:cxn modelId="{A18661EB-D95B-4173-9F2E-9B386B89AFED}" type="presParOf" srcId="{868A02ED-8F2B-44BF-88F4-10DB821A24BE}" destId="{9C041256-72E0-4120-B70B-54311DADBAD7}" srcOrd="0" destOrd="0" presId="urn:microsoft.com/office/officeart/2016/7/layout/LinearArrowProcessNumbered"/>
    <dgm:cxn modelId="{B9D154F1-5022-47A0-BE3D-46647EA49E17}" type="presParOf" srcId="{868A02ED-8F2B-44BF-88F4-10DB821A24BE}" destId="{EFB868D1-A1BE-4236-9B23-CDDD4CD07E7D}" srcOrd="1" destOrd="0" presId="urn:microsoft.com/office/officeart/2016/7/layout/LinearArrowProcessNumbered"/>
    <dgm:cxn modelId="{2D588E66-CFC2-4348-9F81-18E9C3916C4B}" type="presParOf" srcId="{EFB868D1-A1BE-4236-9B23-CDDD4CD07E7D}" destId="{AE3307FD-5446-423E-A89D-F2694D74A148}" srcOrd="0" destOrd="0" presId="urn:microsoft.com/office/officeart/2016/7/layout/LinearArrowProcessNumbered"/>
    <dgm:cxn modelId="{AED4154F-AA4F-4952-9AD1-580BE21BD78A}" type="presParOf" srcId="{EFB868D1-A1BE-4236-9B23-CDDD4CD07E7D}" destId="{715A2937-96EA-488A-A406-CA2501F523D6}" srcOrd="1" destOrd="0" presId="urn:microsoft.com/office/officeart/2016/7/layout/LinearArrowProcessNumbered"/>
    <dgm:cxn modelId="{84352DAE-19D9-4C6D-8153-ADFEC717A782}" type="presParOf" srcId="{EFB868D1-A1BE-4236-9B23-CDDD4CD07E7D}" destId="{5E589D99-D24C-48CA-93E1-F01AD40E974A}" srcOrd="2" destOrd="0" presId="urn:microsoft.com/office/officeart/2016/7/layout/LinearArrowProcessNumbered"/>
    <dgm:cxn modelId="{B8E8A54D-2D5E-4D4C-81F7-9344394D22F1}" type="presParOf" srcId="{EFB868D1-A1BE-4236-9B23-CDDD4CD07E7D}" destId="{4FF2BEED-2FD9-46AF-B18E-A972E14E7748}" srcOrd="3" destOrd="0" presId="urn:microsoft.com/office/officeart/2016/7/layout/LinearArrowProcessNumbered"/>
    <dgm:cxn modelId="{6B44A9E2-F029-4A27-B370-0B1CE2532FED}" type="presParOf" srcId="{868A02ED-8F2B-44BF-88F4-10DB821A24BE}" destId="{CA3D7D16-C354-4BB0-AD8C-CADC28051D71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4C8CB0-9E0C-4B59-BA6D-30C69DE6ABB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8CBDF173-122B-4F48-83D8-B92B75EC7B17}">
      <dgm:prSet/>
      <dgm:spPr/>
      <dgm:t>
        <a:bodyPr/>
        <a:lstStyle/>
        <a:p>
          <a:pPr>
            <a:defRPr cap="all"/>
          </a:pPr>
          <a:r>
            <a:rPr lang="en-US"/>
            <a:t>Online platforms (Coursera, Udemy)</a:t>
          </a:r>
        </a:p>
      </dgm:t>
    </dgm:pt>
    <dgm:pt modelId="{EC510E61-0F0A-4028-95DC-7DEA9E726A23}" type="parTrans" cxnId="{9E69CD07-01AB-4FA8-ABAC-8EAE2BF43F24}">
      <dgm:prSet/>
      <dgm:spPr/>
      <dgm:t>
        <a:bodyPr/>
        <a:lstStyle/>
        <a:p>
          <a:endParaRPr lang="en-US"/>
        </a:p>
      </dgm:t>
    </dgm:pt>
    <dgm:pt modelId="{8C89DF35-6217-4668-89D3-A8E53DAAB6B8}" type="sibTrans" cxnId="{9E69CD07-01AB-4FA8-ABAC-8EAE2BF43F24}">
      <dgm:prSet/>
      <dgm:spPr/>
      <dgm:t>
        <a:bodyPr/>
        <a:lstStyle/>
        <a:p>
          <a:endParaRPr lang="en-US"/>
        </a:p>
      </dgm:t>
    </dgm:pt>
    <dgm:pt modelId="{7E2084EA-9DCC-41DE-8490-7AEA00CAA80C}">
      <dgm:prSet/>
      <dgm:spPr/>
      <dgm:t>
        <a:bodyPr/>
        <a:lstStyle/>
        <a:p>
          <a:pPr>
            <a:defRPr cap="all"/>
          </a:pPr>
          <a:r>
            <a:rPr lang="en-US"/>
            <a:t>AI tools (ChatGPT)</a:t>
          </a:r>
        </a:p>
      </dgm:t>
    </dgm:pt>
    <dgm:pt modelId="{01A44203-023A-4502-A424-F4CC78C17444}" type="parTrans" cxnId="{B3D6EB92-4573-43BB-A3DD-58F422ABAAC4}">
      <dgm:prSet/>
      <dgm:spPr/>
      <dgm:t>
        <a:bodyPr/>
        <a:lstStyle/>
        <a:p>
          <a:endParaRPr lang="en-US"/>
        </a:p>
      </dgm:t>
    </dgm:pt>
    <dgm:pt modelId="{CF48E68D-355F-43E8-9AD9-838E33988363}" type="sibTrans" cxnId="{B3D6EB92-4573-43BB-A3DD-58F422ABAAC4}">
      <dgm:prSet/>
      <dgm:spPr/>
      <dgm:t>
        <a:bodyPr/>
        <a:lstStyle/>
        <a:p>
          <a:endParaRPr lang="en-US"/>
        </a:p>
      </dgm:t>
    </dgm:pt>
    <dgm:pt modelId="{CF1FB174-E305-4093-97B2-A5074153BA0B}">
      <dgm:prSet/>
      <dgm:spPr/>
      <dgm:t>
        <a:bodyPr/>
        <a:lstStyle/>
        <a:p>
          <a:pPr>
            <a:defRPr cap="all"/>
          </a:pPr>
          <a:r>
            <a:rPr lang="en-US"/>
            <a:t>E-learning and virtual incubation</a:t>
          </a:r>
        </a:p>
      </dgm:t>
    </dgm:pt>
    <dgm:pt modelId="{685F78C3-9F77-43D0-B0B0-6DCFBF3E7A17}" type="parTrans" cxnId="{3E779928-D731-4882-BC14-94C0375CC28D}">
      <dgm:prSet/>
      <dgm:spPr/>
      <dgm:t>
        <a:bodyPr/>
        <a:lstStyle/>
        <a:p>
          <a:endParaRPr lang="en-US"/>
        </a:p>
      </dgm:t>
    </dgm:pt>
    <dgm:pt modelId="{19901BB4-E58A-45D5-B91C-C51ED556CDDF}" type="sibTrans" cxnId="{3E779928-D731-4882-BC14-94C0375CC28D}">
      <dgm:prSet/>
      <dgm:spPr/>
      <dgm:t>
        <a:bodyPr/>
        <a:lstStyle/>
        <a:p>
          <a:endParaRPr lang="en-US"/>
        </a:p>
      </dgm:t>
    </dgm:pt>
    <dgm:pt modelId="{9D14AE32-27D2-437B-8126-FEF269A2FB48}" type="pres">
      <dgm:prSet presAssocID="{484C8CB0-9E0C-4B59-BA6D-30C69DE6ABB4}" presName="root" presStyleCnt="0">
        <dgm:presLayoutVars>
          <dgm:dir/>
          <dgm:resizeHandles val="exact"/>
        </dgm:presLayoutVars>
      </dgm:prSet>
      <dgm:spPr/>
    </dgm:pt>
    <dgm:pt modelId="{838B34A3-C519-45FB-B73C-4BEC3746D271}" type="pres">
      <dgm:prSet presAssocID="{8CBDF173-122B-4F48-83D8-B92B75EC7B17}" presName="compNode" presStyleCnt="0"/>
      <dgm:spPr/>
    </dgm:pt>
    <dgm:pt modelId="{8FD8DF5D-D8A1-422A-89C1-97AEB82B2EF5}" type="pres">
      <dgm:prSet presAssocID="{8CBDF173-122B-4F48-83D8-B92B75EC7B17}" presName="iconBgRect" presStyleLbl="bgShp" presStyleIdx="0" presStyleCnt="3"/>
      <dgm:spPr/>
    </dgm:pt>
    <dgm:pt modelId="{A2A257BD-C2E3-44FB-AAF0-352A26E5C97A}" type="pres">
      <dgm:prSet presAssocID="{8CBDF173-122B-4F48-83D8-B92B75EC7B17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atre"/>
        </a:ext>
      </dgm:extLst>
    </dgm:pt>
    <dgm:pt modelId="{1CC3C8AB-D6E2-4F69-AE85-9F104FFD4E0B}" type="pres">
      <dgm:prSet presAssocID="{8CBDF173-122B-4F48-83D8-B92B75EC7B17}" presName="spaceRect" presStyleCnt="0"/>
      <dgm:spPr/>
    </dgm:pt>
    <dgm:pt modelId="{46E3A955-E7BB-4C21-BA20-E6258CE7A912}" type="pres">
      <dgm:prSet presAssocID="{8CBDF173-122B-4F48-83D8-B92B75EC7B17}" presName="textRect" presStyleLbl="revTx" presStyleIdx="0" presStyleCnt="3">
        <dgm:presLayoutVars>
          <dgm:chMax val="1"/>
          <dgm:chPref val="1"/>
        </dgm:presLayoutVars>
      </dgm:prSet>
      <dgm:spPr/>
    </dgm:pt>
    <dgm:pt modelId="{6446E2C7-808D-4CBA-A8F1-3405ECAD27B4}" type="pres">
      <dgm:prSet presAssocID="{8C89DF35-6217-4668-89D3-A8E53DAAB6B8}" presName="sibTrans" presStyleCnt="0"/>
      <dgm:spPr/>
    </dgm:pt>
    <dgm:pt modelId="{2090DF1C-6E63-4A7A-9378-BA645B2654CA}" type="pres">
      <dgm:prSet presAssocID="{7E2084EA-9DCC-41DE-8490-7AEA00CAA80C}" presName="compNode" presStyleCnt="0"/>
      <dgm:spPr/>
    </dgm:pt>
    <dgm:pt modelId="{B2F86DE3-68B7-4884-9842-C451BE56BCDE}" type="pres">
      <dgm:prSet presAssocID="{7E2084EA-9DCC-41DE-8490-7AEA00CAA80C}" presName="iconBgRect" presStyleLbl="bgShp" presStyleIdx="1" presStyleCnt="3"/>
      <dgm:spPr/>
    </dgm:pt>
    <dgm:pt modelId="{03173932-93BB-40BA-A8D9-8D769CA687B3}" type="pres">
      <dgm:prSet presAssocID="{7E2084EA-9DCC-41DE-8490-7AEA00CAA80C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2BD97E64-E71F-4241-B6EE-96E2D49E7DD0}" type="pres">
      <dgm:prSet presAssocID="{7E2084EA-9DCC-41DE-8490-7AEA00CAA80C}" presName="spaceRect" presStyleCnt="0"/>
      <dgm:spPr/>
    </dgm:pt>
    <dgm:pt modelId="{159FC3D6-117E-455B-AF5F-A9D2C60357A2}" type="pres">
      <dgm:prSet presAssocID="{7E2084EA-9DCC-41DE-8490-7AEA00CAA80C}" presName="textRect" presStyleLbl="revTx" presStyleIdx="1" presStyleCnt="3">
        <dgm:presLayoutVars>
          <dgm:chMax val="1"/>
          <dgm:chPref val="1"/>
        </dgm:presLayoutVars>
      </dgm:prSet>
      <dgm:spPr/>
    </dgm:pt>
    <dgm:pt modelId="{73DD7DE7-EDDF-4566-866D-4FD8E3C7BF9B}" type="pres">
      <dgm:prSet presAssocID="{CF48E68D-355F-43E8-9AD9-838E33988363}" presName="sibTrans" presStyleCnt="0"/>
      <dgm:spPr/>
    </dgm:pt>
    <dgm:pt modelId="{79E96E87-D98A-40BF-826F-65A5269A4542}" type="pres">
      <dgm:prSet presAssocID="{CF1FB174-E305-4093-97B2-A5074153BA0B}" presName="compNode" presStyleCnt="0"/>
      <dgm:spPr/>
    </dgm:pt>
    <dgm:pt modelId="{0825024A-508E-4379-9D0A-936967EDBC60}" type="pres">
      <dgm:prSet presAssocID="{CF1FB174-E305-4093-97B2-A5074153BA0B}" presName="iconBgRect" presStyleLbl="bgShp" presStyleIdx="2" presStyleCnt="3"/>
      <dgm:spPr/>
    </dgm:pt>
    <dgm:pt modelId="{F02F74EA-25A2-484D-BA2D-3CE42B0D70FC}" type="pres">
      <dgm:prSet presAssocID="{CF1FB174-E305-4093-97B2-A5074153BA0B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AE2FFAAC-0B90-46C1-8A4F-4761AEF762DA}" type="pres">
      <dgm:prSet presAssocID="{CF1FB174-E305-4093-97B2-A5074153BA0B}" presName="spaceRect" presStyleCnt="0"/>
      <dgm:spPr/>
    </dgm:pt>
    <dgm:pt modelId="{453243EB-6900-49FE-92BE-650068E20B55}" type="pres">
      <dgm:prSet presAssocID="{CF1FB174-E305-4093-97B2-A5074153BA0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E69CD07-01AB-4FA8-ABAC-8EAE2BF43F24}" srcId="{484C8CB0-9E0C-4B59-BA6D-30C69DE6ABB4}" destId="{8CBDF173-122B-4F48-83D8-B92B75EC7B17}" srcOrd="0" destOrd="0" parTransId="{EC510E61-0F0A-4028-95DC-7DEA9E726A23}" sibTransId="{8C89DF35-6217-4668-89D3-A8E53DAAB6B8}"/>
    <dgm:cxn modelId="{5EA6B315-1FFC-4A70-8A84-D740AC5AC204}" type="presOf" srcId="{7E2084EA-9DCC-41DE-8490-7AEA00CAA80C}" destId="{159FC3D6-117E-455B-AF5F-A9D2C60357A2}" srcOrd="0" destOrd="0" presId="urn:microsoft.com/office/officeart/2018/5/layout/IconCircleLabelList"/>
    <dgm:cxn modelId="{3E779928-D731-4882-BC14-94C0375CC28D}" srcId="{484C8CB0-9E0C-4B59-BA6D-30C69DE6ABB4}" destId="{CF1FB174-E305-4093-97B2-A5074153BA0B}" srcOrd="2" destOrd="0" parTransId="{685F78C3-9F77-43D0-B0B0-6DCFBF3E7A17}" sibTransId="{19901BB4-E58A-45D5-B91C-C51ED556CDDF}"/>
    <dgm:cxn modelId="{2B8C272A-DC94-48B3-A915-DEFB1F2F0536}" type="presOf" srcId="{CF1FB174-E305-4093-97B2-A5074153BA0B}" destId="{453243EB-6900-49FE-92BE-650068E20B55}" srcOrd="0" destOrd="0" presId="urn:microsoft.com/office/officeart/2018/5/layout/IconCircleLabelList"/>
    <dgm:cxn modelId="{B3D6EB92-4573-43BB-A3DD-58F422ABAAC4}" srcId="{484C8CB0-9E0C-4B59-BA6D-30C69DE6ABB4}" destId="{7E2084EA-9DCC-41DE-8490-7AEA00CAA80C}" srcOrd="1" destOrd="0" parTransId="{01A44203-023A-4502-A424-F4CC78C17444}" sibTransId="{CF48E68D-355F-43E8-9AD9-838E33988363}"/>
    <dgm:cxn modelId="{D62E52CD-54F1-4E19-8F8C-A1207CD7A6BE}" type="presOf" srcId="{484C8CB0-9E0C-4B59-BA6D-30C69DE6ABB4}" destId="{9D14AE32-27D2-437B-8126-FEF269A2FB48}" srcOrd="0" destOrd="0" presId="urn:microsoft.com/office/officeart/2018/5/layout/IconCircleLabelList"/>
    <dgm:cxn modelId="{7EE214F9-06C4-49C5-BC7C-97E8071ED47F}" type="presOf" srcId="{8CBDF173-122B-4F48-83D8-B92B75EC7B17}" destId="{46E3A955-E7BB-4C21-BA20-E6258CE7A912}" srcOrd="0" destOrd="0" presId="urn:microsoft.com/office/officeart/2018/5/layout/IconCircleLabelList"/>
    <dgm:cxn modelId="{57C5246A-2BA6-4901-9B86-97C8E75766AB}" type="presParOf" srcId="{9D14AE32-27D2-437B-8126-FEF269A2FB48}" destId="{838B34A3-C519-45FB-B73C-4BEC3746D271}" srcOrd="0" destOrd="0" presId="urn:microsoft.com/office/officeart/2018/5/layout/IconCircleLabelList"/>
    <dgm:cxn modelId="{A128CCA5-3BE6-4473-8388-B7D1C4050D2E}" type="presParOf" srcId="{838B34A3-C519-45FB-B73C-4BEC3746D271}" destId="{8FD8DF5D-D8A1-422A-89C1-97AEB82B2EF5}" srcOrd="0" destOrd="0" presId="urn:microsoft.com/office/officeart/2018/5/layout/IconCircleLabelList"/>
    <dgm:cxn modelId="{D2FC7034-E370-4DC9-BFC9-79ADF7D1382A}" type="presParOf" srcId="{838B34A3-C519-45FB-B73C-4BEC3746D271}" destId="{A2A257BD-C2E3-44FB-AAF0-352A26E5C97A}" srcOrd="1" destOrd="0" presId="urn:microsoft.com/office/officeart/2018/5/layout/IconCircleLabelList"/>
    <dgm:cxn modelId="{060926FF-ACF0-4FCD-B31E-8035D904BD30}" type="presParOf" srcId="{838B34A3-C519-45FB-B73C-4BEC3746D271}" destId="{1CC3C8AB-D6E2-4F69-AE85-9F104FFD4E0B}" srcOrd="2" destOrd="0" presId="urn:microsoft.com/office/officeart/2018/5/layout/IconCircleLabelList"/>
    <dgm:cxn modelId="{4814A409-0066-433D-97DE-0DF94027B323}" type="presParOf" srcId="{838B34A3-C519-45FB-B73C-4BEC3746D271}" destId="{46E3A955-E7BB-4C21-BA20-E6258CE7A912}" srcOrd="3" destOrd="0" presId="urn:microsoft.com/office/officeart/2018/5/layout/IconCircleLabelList"/>
    <dgm:cxn modelId="{594DE1E4-03FF-448B-80E2-F10A052E4818}" type="presParOf" srcId="{9D14AE32-27D2-437B-8126-FEF269A2FB48}" destId="{6446E2C7-808D-4CBA-A8F1-3405ECAD27B4}" srcOrd="1" destOrd="0" presId="urn:microsoft.com/office/officeart/2018/5/layout/IconCircleLabelList"/>
    <dgm:cxn modelId="{15F27EDE-30F0-4EB0-89E8-8A2A32CA96AE}" type="presParOf" srcId="{9D14AE32-27D2-437B-8126-FEF269A2FB48}" destId="{2090DF1C-6E63-4A7A-9378-BA645B2654CA}" srcOrd="2" destOrd="0" presId="urn:microsoft.com/office/officeart/2018/5/layout/IconCircleLabelList"/>
    <dgm:cxn modelId="{EE61878B-7441-443D-818C-E5A104EE9FEB}" type="presParOf" srcId="{2090DF1C-6E63-4A7A-9378-BA645B2654CA}" destId="{B2F86DE3-68B7-4884-9842-C451BE56BCDE}" srcOrd="0" destOrd="0" presId="urn:microsoft.com/office/officeart/2018/5/layout/IconCircleLabelList"/>
    <dgm:cxn modelId="{3A749CD3-96EB-45B0-A9DD-A3210EB5E3F2}" type="presParOf" srcId="{2090DF1C-6E63-4A7A-9378-BA645B2654CA}" destId="{03173932-93BB-40BA-A8D9-8D769CA687B3}" srcOrd="1" destOrd="0" presId="urn:microsoft.com/office/officeart/2018/5/layout/IconCircleLabelList"/>
    <dgm:cxn modelId="{31FB9035-B27C-4F9F-8E10-79EBCFF44548}" type="presParOf" srcId="{2090DF1C-6E63-4A7A-9378-BA645B2654CA}" destId="{2BD97E64-E71F-4241-B6EE-96E2D49E7DD0}" srcOrd="2" destOrd="0" presId="urn:microsoft.com/office/officeart/2018/5/layout/IconCircleLabelList"/>
    <dgm:cxn modelId="{BDC1A888-BC98-4284-A782-C368BD7F147A}" type="presParOf" srcId="{2090DF1C-6E63-4A7A-9378-BA645B2654CA}" destId="{159FC3D6-117E-455B-AF5F-A9D2C60357A2}" srcOrd="3" destOrd="0" presId="urn:microsoft.com/office/officeart/2018/5/layout/IconCircleLabelList"/>
    <dgm:cxn modelId="{8F5E3DD1-803F-4361-AD7D-309EA8721F01}" type="presParOf" srcId="{9D14AE32-27D2-437B-8126-FEF269A2FB48}" destId="{73DD7DE7-EDDF-4566-866D-4FD8E3C7BF9B}" srcOrd="3" destOrd="0" presId="urn:microsoft.com/office/officeart/2018/5/layout/IconCircleLabelList"/>
    <dgm:cxn modelId="{98AEAD00-9173-4C8E-988B-25725763E37D}" type="presParOf" srcId="{9D14AE32-27D2-437B-8126-FEF269A2FB48}" destId="{79E96E87-D98A-40BF-826F-65A5269A4542}" srcOrd="4" destOrd="0" presId="urn:microsoft.com/office/officeart/2018/5/layout/IconCircleLabelList"/>
    <dgm:cxn modelId="{45CF9012-6F49-40BF-A226-D25CA06369D0}" type="presParOf" srcId="{79E96E87-D98A-40BF-826F-65A5269A4542}" destId="{0825024A-508E-4379-9D0A-936967EDBC60}" srcOrd="0" destOrd="0" presId="urn:microsoft.com/office/officeart/2018/5/layout/IconCircleLabelList"/>
    <dgm:cxn modelId="{844B5E06-487E-4321-9725-5AF2482C1A28}" type="presParOf" srcId="{79E96E87-D98A-40BF-826F-65A5269A4542}" destId="{F02F74EA-25A2-484D-BA2D-3CE42B0D70FC}" srcOrd="1" destOrd="0" presId="urn:microsoft.com/office/officeart/2018/5/layout/IconCircleLabelList"/>
    <dgm:cxn modelId="{55A38DA9-D9DF-46CA-9F69-6823AAEC7271}" type="presParOf" srcId="{79E96E87-D98A-40BF-826F-65A5269A4542}" destId="{AE2FFAAC-0B90-46C1-8A4F-4761AEF762DA}" srcOrd="2" destOrd="0" presId="urn:microsoft.com/office/officeart/2018/5/layout/IconCircleLabelList"/>
    <dgm:cxn modelId="{76D6C9A8-3C0E-4A13-A82D-744901AFE567}" type="presParOf" srcId="{79E96E87-D98A-40BF-826F-65A5269A4542}" destId="{453243EB-6900-49FE-92BE-650068E20B5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909C37A-6E96-4040-958F-0CFA409FB05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D8BB8A74-E85A-4F19-A9D6-CC87F69D21D1}">
      <dgm:prSet/>
      <dgm:spPr/>
      <dgm:t>
        <a:bodyPr/>
        <a:lstStyle/>
        <a:p>
          <a:pPr>
            <a:defRPr cap="all"/>
          </a:pPr>
          <a:r>
            <a:rPr lang="en-US"/>
            <a:t>Use of digital platforms for business</a:t>
          </a:r>
        </a:p>
      </dgm:t>
    </dgm:pt>
    <dgm:pt modelId="{4FF581E8-42F9-464C-AB56-DAE8636343DE}" type="parTrans" cxnId="{51AB7806-8BD0-4A76-939F-B836BBC2A28E}">
      <dgm:prSet/>
      <dgm:spPr/>
      <dgm:t>
        <a:bodyPr/>
        <a:lstStyle/>
        <a:p>
          <a:endParaRPr lang="en-US"/>
        </a:p>
      </dgm:t>
    </dgm:pt>
    <dgm:pt modelId="{69DA4CB1-5EB2-4409-896C-938CA38FCB85}" type="sibTrans" cxnId="{51AB7806-8BD0-4A76-939F-B836BBC2A28E}">
      <dgm:prSet/>
      <dgm:spPr/>
      <dgm:t>
        <a:bodyPr/>
        <a:lstStyle/>
        <a:p>
          <a:endParaRPr lang="en-US"/>
        </a:p>
      </dgm:t>
    </dgm:pt>
    <dgm:pt modelId="{11B3F7FA-4F20-4EB1-AF55-CCAFE1FA897C}">
      <dgm:prSet/>
      <dgm:spPr/>
      <dgm:t>
        <a:bodyPr/>
        <a:lstStyle/>
        <a:p>
          <a:pPr>
            <a:defRPr cap="all"/>
          </a:pPr>
          <a:r>
            <a:rPr lang="en-US"/>
            <a:t>Government support programs</a:t>
          </a:r>
        </a:p>
      </dgm:t>
    </dgm:pt>
    <dgm:pt modelId="{DD06B8F3-B7B3-4556-826F-8D2ABA634B9F}" type="parTrans" cxnId="{B5DFA31C-EE66-404A-A2F8-57E11B860185}">
      <dgm:prSet/>
      <dgm:spPr/>
      <dgm:t>
        <a:bodyPr/>
        <a:lstStyle/>
        <a:p>
          <a:endParaRPr lang="en-US"/>
        </a:p>
      </dgm:t>
    </dgm:pt>
    <dgm:pt modelId="{38565029-9B4F-4BE9-B9C8-A58C0302D2A4}" type="sibTrans" cxnId="{B5DFA31C-EE66-404A-A2F8-57E11B860185}">
      <dgm:prSet/>
      <dgm:spPr/>
      <dgm:t>
        <a:bodyPr/>
        <a:lstStyle/>
        <a:p>
          <a:endParaRPr lang="en-US"/>
        </a:p>
      </dgm:t>
    </dgm:pt>
    <dgm:pt modelId="{2145593E-29D7-46C1-9002-6CA1516605BB}">
      <dgm:prSet/>
      <dgm:spPr/>
      <dgm:t>
        <a:bodyPr/>
        <a:lstStyle/>
        <a:p>
          <a:pPr>
            <a:defRPr cap="all"/>
          </a:pPr>
          <a:r>
            <a:rPr lang="en-US"/>
            <a:t>Integration of learning + mentorship</a:t>
          </a:r>
        </a:p>
      </dgm:t>
    </dgm:pt>
    <dgm:pt modelId="{4C9AEDB0-BC62-49B3-8628-1668C04F2D9A}" type="parTrans" cxnId="{70D1A72D-2031-4562-962C-1BFC4F3B494F}">
      <dgm:prSet/>
      <dgm:spPr/>
      <dgm:t>
        <a:bodyPr/>
        <a:lstStyle/>
        <a:p>
          <a:endParaRPr lang="en-US"/>
        </a:p>
      </dgm:t>
    </dgm:pt>
    <dgm:pt modelId="{71750293-CABC-4ED1-AED5-ABB8A38B7618}" type="sibTrans" cxnId="{70D1A72D-2031-4562-962C-1BFC4F3B494F}">
      <dgm:prSet/>
      <dgm:spPr/>
      <dgm:t>
        <a:bodyPr/>
        <a:lstStyle/>
        <a:p>
          <a:endParaRPr lang="en-US"/>
        </a:p>
      </dgm:t>
    </dgm:pt>
    <dgm:pt modelId="{303F58E1-860A-4954-B994-CCCF0BE8AD96}">
      <dgm:prSet/>
      <dgm:spPr/>
      <dgm:t>
        <a:bodyPr/>
        <a:lstStyle/>
        <a:p>
          <a:pPr>
            <a:defRPr cap="all"/>
          </a:pPr>
          <a:r>
            <a:rPr lang="en-US"/>
            <a:t>Result: successful startup growth</a:t>
          </a:r>
        </a:p>
      </dgm:t>
    </dgm:pt>
    <dgm:pt modelId="{3E4BDD94-071C-4563-A2BB-A589248D7B26}" type="parTrans" cxnId="{A5555125-E08D-4463-AF50-57D7E0CB9198}">
      <dgm:prSet/>
      <dgm:spPr/>
      <dgm:t>
        <a:bodyPr/>
        <a:lstStyle/>
        <a:p>
          <a:endParaRPr lang="en-US"/>
        </a:p>
      </dgm:t>
    </dgm:pt>
    <dgm:pt modelId="{E9C6BAC9-2937-4D90-B306-4421CA701A1B}" type="sibTrans" cxnId="{A5555125-E08D-4463-AF50-57D7E0CB9198}">
      <dgm:prSet/>
      <dgm:spPr/>
      <dgm:t>
        <a:bodyPr/>
        <a:lstStyle/>
        <a:p>
          <a:endParaRPr lang="en-US"/>
        </a:p>
      </dgm:t>
    </dgm:pt>
    <dgm:pt modelId="{033086DC-0793-4184-8F62-F87A5027C8BF}" type="pres">
      <dgm:prSet presAssocID="{C909C37A-6E96-4040-958F-0CFA409FB055}" presName="root" presStyleCnt="0">
        <dgm:presLayoutVars>
          <dgm:dir/>
          <dgm:resizeHandles val="exact"/>
        </dgm:presLayoutVars>
      </dgm:prSet>
      <dgm:spPr/>
    </dgm:pt>
    <dgm:pt modelId="{6D1CD7B5-0417-41CA-8143-7F26FF0F2254}" type="pres">
      <dgm:prSet presAssocID="{D8BB8A74-E85A-4F19-A9D6-CC87F69D21D1}" presName="compNode" presStyleCnt="0"/>
      <dgm:spPr/>
    </dgm:pt>
    <dgm:pt modelId="{A97A801F-C363-4B53-B76C-B616C74B5D8F}" type="pres">
      <dgm:prSet presAssocID="{D8BB8A74-E85A-4F19-A9D6-CC87F69D21D1}" presName="iconBgRect" presStyleLbl="bgShp" presStyleIdx="0" presStyleCnt="4"/>
      <dgm:spPr/>
    </dgm:pt>
    <dgm:pt modelId="{B7BDAF21-67BB-418F-8DCB-FF8EC72D7FFA}" type="pres">
      <dgm:prSet presAssocID="{D8BB8A74-E85A-4F19-A9D6-CC87F69D21D1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F7EB5066-858E-4D0F-90ED-FDBC020FF027}" type="pres">
      <dgm:prSet presAssocID="{D8BB8A74-E85A-4F19-A9D6-CC87F69D21D1}" presName="spaceRect" presStyleCnt="0"/>
      <dgm:spPr/>
    </dgm:pt>
    <dgm:pt modelId="{B916D24C-3389-4780-A51A-C0DA2B3BACF1}" type="pres">
      <dgm:prSet presAssocID="{D8BB8A74-E85A-4F19-A9D6-CC87F69D21D1}" presName="textRect" presStyleLbl="revTx" presStyleIdx="0" presStyleCnt="4">
        <dgm:presLayoutVars>
          <dgm:chMax val="1"/>
          <dgm:chPref val="1"/>
        </dgm:presLayoutVars>
      </dgm:prSet>
      <dgm:spPr/>
    </dgm:pt>
    <dgm:pt modelId="{CBACCC71-5FF6-4F50-8C4A-E47BD85B1EF8}" type="pres">
      <dgm:prSet presAssocID="{69DA4CB1-5EB2-4409-896C-938CA38FCB85}" presName="sibTrans" presStyleCnt="0"/>
      <dgm:spPr/>
    </dgm:pt>
    <dgm:pt modelId="{08E21610-8C44-4D1E-87E7-F0529AF1B1F0}" type="pres">
      <dgm:prSet presAssocID="{11B3F7FA-4F20-4EB1-AF55-CCAFE1FA897C}" presName="compNode" presStyleCnt="0"/>
      <dgm:spPr/>
    </dgm:pt>
    <dgm:pt modelId="{0E744E99-E9E7-42F6-B944-BF2147A98590}" type="pres">
      <dgm:prSet presAssocID="{11B3F7FA-4F20-4EB1-AF55-CCAFE1FA897C}" presName="iconBgRect" presStyleLbl="bgShp" presStyleIdx="1" presStyleCnt="4"/>
      <dgm:spPr/>
    </dgm:pt>
    <dgm:pt modelId="{AF8A36F3-094A-4DCE-8F17-A29DBF4BF8ED}" type="pres">
      <dgm:prSet presAssocID="{11B3F7FA-4F20-4EB1-AF55-CCAFE1FA897C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F76D4572-CCC5-4976-B0E8-03644D74BD1C}" type="pres">
      <dgm:prSet presAssocID="{11B3F7FA-4F20-4EB1-AF55-CCAFE1FA897C}" presName="spaceRect" presStyleCnt="0"/>
      <dgm:spPr/>
    </dgm:pt>
    <dgm:pt modelId="{3C3B65B7-1E96-432F-A4B3-417025F5C609}" type="pres">
      <dgm:prSet presAssocID="{11B3F7FA-4F20-4EB1-AF55-CCAFE1FA897C}" presName="textRect" presStyleLbl="revTx" presStyleIdx="1" presStyleCnt="4">
        <dgm:presLayoutVars>
          <dgm:chMax val="1"/>
          <dgm:chPref val="1"/>
        </dgm:presLayoutVars>
      </dgm:prSet>
      <dgm:spPr/>
    </dgm:pt>
    <dgm:pt modelId="{AA40F20E-23A6-46F8-BA6D-9955F923D749}" type="pres">
      <dgm:prSet presAssocID="{38565029-9B4F-4BE9-B9C8-A58C0302D2A4}" presName="sibTrans" presStyleCnt="0"/>
      <dgm:spPr/>
    </dgm:pt>
    <dgm:pt modelId="{4BA48176-4721-47EB-889A-BE23446BCDE6}" type="pres">
      <dgm:prSet presAssocID="{2145593E-29D7-46C1-9002-6CA1516605BB}" presName="compNode" presStyleCnt="0"/>
      <dgm:spPr/>
    </dgm:pt>
    <dgm:pt modelId="{674D09D3-5F47-474A-98E4-09893733FFA4}" type="pres">
      <dgm:prSet presAssocID="{2145593E-29D7-46C1-9002-6CA1516605BB}" presName="iconBgRect" presStyleLbl="bgShp" presStyleIdx="2" presStyleCnt="4"/>
      <dgm:spPr/>
    </dgm:pt>
    <dgm:pt modelId="{E3F88335-9889-4933-B657-FA229F19C1A1}" type="pres">
      <dgm:prSet presAssocID="{2145593E-29D7-46C1-9002-6CA1516605BB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5887E59-041E-454F-97EC-56D93CDCB7D5}" type="pres">
      <dgm:prSet presAssocID="{2145593E-29D7-46C1-9002-6CA1516605BB}" presName="spaceRect" presStyleCnt="0"/>
      <dgm:spPr/>
    </dgm:pt>
    <dgm:pt modelId="{C57A8210-C9EB-4351-A824-94B008F38199}" type="pres">
      <dgm:prSet presAssocID="{2145593E-29D7-46C1-9002-6CA1516605BB}" presName="textRect" presStyleLbl="revTx" presStyleIdx="2" presStyleCnt="4">
        <dgm:presLayoutVars>
          <dgm:chMax val="1"/>
          <dgm:chPref val="1"/>
        </dgm:presLayoutVars>
      </dgm:prSet>
      <dgm:spPr/>
    </dgm:pt>
    <dgm:pt modelId="{B49129F0-5BE2-4CEB-903A-B8CB2AE664CE}" type="pres">
      <dgm:prSet presAssocID="{71750293-CABC-4ED1-AED5-ABB8A38B7618}" presName="sibTrans" presStyleCnt="0"/>
      <dgm:spPr/>
    </dgm:pt>
    <dgm:pt modelId="{9C2F2A2A-9B30-4999-8B16-41937923D43A}" type="pres">
      <dgm:prSet presAssocID="{303F58E1-860A-4954-B994-CCCF0BE8AD96}" presName="compNode" presStyleCnt="0"/>
      <dgm:spPr/>
    </dgm:pt>
    <dgm:pt modelId="{3F9DA120-601A-4F20-98A6-45F3902EBA26}" type="pres">
      <dgm:prSet presAssocID="{303F58E1-860A-4954-B994-CCCF0BE8AD96}" presName="iconBgRect" presStyleLbl="bgShp" presStyleIdx="3" presStyleCnt="4"/>
      <dgm:spPr/>
    </dgm:pt>
    <dgm:pt modelId="{CFE1CFE5-36A6-4E68-9BF1-75BFBD2BF1C4}" type="pres">
      <dgm:prSet presAssocID="{303F58E1-860A-4954-B994-CCCF0BE8AD96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6AA7D3B5-2EF0-421A-A429-16F54CFC003D}" type="pres">
      <dgm:prSet presAssocID="{303F58E1-860A-4954-B994-CCCF0BE8AD96}" presName="spaceRect" presStyleCnt="0"/>
      <dgm:spPr/>
    </dgm:pt>
    <dgm:pt modelId="{6C277FAF-230D-44FC-AFD5-7BAA52E34A92}" type="pres">
      <dgm:prSet presAssocID="{303F58E1-860A-4954-B994-CCCF0BE8AD9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1AB7806-8BD0-4A76-939F-B836BBC2A28E}" srcId="{C909C37A-6E96-4040-958F-0CFA409FB055}" destId="{D8BB8A74-E85A-4F19-A9D6-CC87F69D21D1}" srcOrd="0" destOrd="0" parTransId="{4FF581E8-42F9-464C-AB56-DAE8636343DE}" sibTransId="{69DA4CB1-5EB2-4409-896C-938CA38FCB85}"/>
    <dgm:cxn modelId="{9DDB900E-E87A-4A02-B3DD-EACDA51A50E3}" type="presOf" srcId="{C909C37A-6E96-4040-958F-0CFA409FB055}" destId="{033086DC-0793-4184-8F62-F87A5027C8BF}" srcOrd="0" destOrd="0" presId="urn:microsoft.com/office/officeart/2018/5/layout/IconCircleLabelList"/>
    <dgm:cxn modelId="{B5DFA31C-EE66-404A-A2F8-57E11B860185}" srcId="{C909C37A-6E96-4040-958F-0CFA409FB055}" destId="{11B3F7FA-4F20-4EB1-AF55-CCAFE1FA897C}" srcOrd="1" destOrd="0" parTransId="{DD06B8F3-B7B3-4556-826F-8D2ABA634B9F}" sibTransId="{38565029-9B4F-4BE9-B9C8-A58C0302D2A4}"/>
    <dgm:cxn modelId="{A5555125-E08D-4463-AF50-57D7E0CB9198}" srcId="{C909C37A-6E96-4040-958F-0CFA409FB055}" destId="{303F58E1-860A-4954-B994-CCCF0BE8AD96}" srcOrd="3" destOrd="0" parTransId="{3E4BDD94-071C-4563-A2BB-A589248D7B26}" sibTransId="{E9C6BAC9-2937-4D90-B306-4421CA701A1B}"/>
    <dgm:cxn modelId="{70D1A72D-2031-4562-962C-1BFC4F3B494F}" srcId="{C909C37A-6E96-4040-958F-0CFA409FB055}" destId="{2145593E-29D7-46C1-9002-6CA1516605BB}" srcOrd="2" destOrd="0" parTransId="{4C9AEDB0-BC62-49B3-8628-1668C04F2D9A}" sibTransId="{71750293-CABC-4ED1-AED5-ABB8A38B7618}"/>
    <dgm:cxn modelId="{00D6D72E-569B-4525-B355-60FBD74EC14C}" type="presOf" srcId="{11B3F7FA-4F20-4EB1-AF55-CCAFE1FA897C}" destId="{3C3B65B7-1E96-432F-A4B3-417025F5C609}" srcOrd="0" destOrd="0" presId="urn:microsoft.com/office/officeart/2018/5/layout/IconCircleLabelList"/>
    <dgm:cxn modelId="{71613267-9CE3-4874-93AB-BC8A7E5CF33F}" type="presOf" srcId="{303F58E1-860A-4954-B994-CCCF0BE8AD96}" destId="{6C277FAF-230D-44FC-AFD5-7BAA52E34A92}" srcOrd="0" destOrd="0" presId="urn:microsoft.com/office/officeart/2018/5/layout/IconCircleLabelList"/>
    <dgm:cxn modelId="{CAC0324E-35EB-41CE-8F5D-8AF23772594E}" type="presOf" srcId="{D8BB8A74-E85A-4F19-A9D6-CC87F69D21D1}" destId="{B916D24C-3389-4780-A51A-C0DA2B3BACF1}" srcOrd="0" destOrd="0" presId="urn:microsoft.com/office/officeart/2018/5/layout/IconCircleLabelList"/>
    <dgm:cxn modelId="{BAD804B6-CAC3-4D40-A767-F2F5D8909D04}" type="presOf" srcId="{2145593E-29D7-46C1-9002-6CA1516605BB}" destId="{C57A8210-C9EB-4351-A824-94B008F38199}" srcOrd="0" destOrd="0" presId="urn:microsoft.com/office/officeart/2018/5/layout/IconCircleLabelList"/>
    <dgm:cxn modelId="{AEEBA22C-544F-4E03-90E3-455783FC87A9}" type="presParOf" srcId="{033086DC-0793-4184-8F62-F87A5027C8BF}" destId="{6D1CD7B5-0417-41CA-8143-7F26FF0F2254}" srcOrd="0" destOrd="0" presId="urn:microsoft.com/office/officeart/2018/5/layout/IconCircleLabelList"/>
    <dgm:cxn modelId="{CF2713EC-F890-41E4-909E-DE3E93D9F5C8}" type="presParOf" srcId="{6D1CD7B5-0417-41CA-8143-7F26FF0F2254}" destId="{A97A801F-C363-4B53-B76C-B616C74B5D8F}" srcOrd="0" destOrd="0" presId="urn:microsoft.com/office/officeart/2018/5/layout/IconCircleLabelList"/>
    <dgm:cxn modelId="{2FED6F9D-5E5C-4E7B-A3EF-255BEC3000FA}" type="presParOf" srcId="{6D1CD7B5-0417-41CA-8143-7F26FF0F2254}" destId="{B7BDAF21-67BB-418F-8DCB-FF8EC72D7FFA}" srcOrd="1" destOrd="0" presId="urn:microsoft.com/office/officeart/2018/5/layout/IconCircleLabelList"/>
    <dgm:cxn modelId="{DEEC6BD5-D9D1-414C-835C-4B2C40AB7C00}" type="presParOf" srcId="{6D1CD7B5-0417-41CA-8143-7F26FF0F2254}" destId="{F7EB5066-858E-4D0F-90ED-FDBC020FF027}" srcOrd="2" destOrd="0" presId="urn:microsoft.com/office/officeart/2018/5/layout/IconCircleLabelList"/>
    <dgm:cxn modelId="{EEE3947E-51E8-4662-A45B-F4A113AD6EC3}" type="presParOf" srcId="{6D1CD7B5-0417-41CA-8143-7F26FF0F2254}" destId="{B916D24C-3389-4780-A51A-C0DA2B3BACF1}" srcOrd="3" destOrd="0" presId="urn:microsoft.com/office/officeart/2018/5/layout/IconCircleLabelList"/>
    <dgm:cxn modelId="{030FF644-89D0-4EE7-83FF-82948BE802B2}" type="presParOf" srcId="{033086DC-0793-4184-8F62-F87A5027C8BF}" destId="{CBACCC71-5FF6-4F50-8C4A-E47BD85B1EF8}" srcOrd="1" destOrd="0" presId="urn:microsoft.com/office/officeart/2018/5/layout/IconCircleLabelList"/>
    <dgm:cxn modelId="{3B685E36-1AEE-4680-BC7F-32BCA939A3E9}" type="presParOf" srcId="{033086DC-0793-4184-8F62-F87A5027C8BF}" destId="{08E21610-8C44-4D1E-87E7-F0529AF1B1F0}" srcOrd="2" destOrd="0" presId="urn:microsoft.com/office/officeart/2018/5/layout/IconCircleLabelList"/>
    <dgm:cxn modelId="{D2D4B6F4-0787-4694-96FE-7FCA954F05F4}" type="presParOf" srcId="{08E21610-8C44-4D1E-87E7-F0529AF1B1F0}" destId="{0E744E99-E9E7-42F6-B944-BF2147A98590}" srcOrd="0" destOrd="0" presId="urn:microsoft.com/office/officeart/2018/5/layout/IconCircleLabelList"/>
    <dgm:cxn modelId="{08EB2985-FFA7-421D-AFCD-E30642C12C7C}" type="presParOf" srcId="{08E21610-8C44-4D1E-87E7-F0529AF1B1F0}" destId="{AF8A36F3-094A-4DCE-8F17-A29DBF4BF8ED}" srcOrd="1" destOrd="0" presId="urn:microsoft.com/office/officeart/2018/5/layout/IconCircleLabelList"/>
    <dgm:cxn modelId="{57557252-91C1-4D51-A59D-8C7251B3C6B6}" type="presParOf" srcId="{08E21610-8C44-4D1E-87E7-F0529AF1B1F0}" destId="{F76D4572-CCC5-4976-B0E8-03644D74BD1C}" srcOrd="2" destOrd="0" presId="urn:microsoft.com/office/officeart/2018/5/layout/IconCircleLabelList"/>
    <dgm:cxn modelId="{2CE52434-8D8E-420E-8F26-F7A9A4C4AC00}" type="presParOf" srcId="{08E21610-8C44-4D1E-87E7-F0529AF1B1F0}" destId="{3C3B65B7-1E96-432F-A4B3-417025F5C609}" srcOrd="3" destOrd="0" presId="urn:microsoft.com/office/officeart/2018/5/layout/IconCircleLabelList"/>
    <dgm:cxn modelId="{4A4414B9-7D8E-4376-9C74-AE973A23294D}" type="presParOf" srcId="{033086DC-0793-4184-8F62-F87A5027C8BF}" destId="{AA40F20E-23A6-46F8-BA6D-9955F923D749}" srcOrd="3" destOrd="0" presId="urn:microsoft.com/office/officeart/2018/5/layout/IconCircleLabelList"/>
    <dgm:cxn modelId="{86D226B0-3270-484E-A629-06FA38573A19}" type="presParOf" srcId="{033086DC-0793-4184-8F62-F87A5027C8BF}" destId="{4BA48176-4721-47EB-889A-BE23446BCDE6}" srcOrd="4" destOrd="0" presId="urn:microsoft.com/office/officeart/2018/5/layout/IconCircleLabelList"/>
    <dgm:cxn modelId="{80142396-A6A8-4A90-B3FA-F84879CAF893}" type="presParOf" srcId="{4BA48176-4721-47EB-889A-BE23446BCDE6}" destId="{674D09D3-5F47-474A-98E4-09893733FFA4}" srcOrd="0" destOrd="0" presId="urn:microsoft.com/office/officeart/2018/5/layout/IconCircleLabelList"/>
    <dgm:cxn modelId="{7E79209A-F5BC-44C5-A4B0-0519B13EF66E}" type="presParOf" srcId="{4BA48176-4721-47EB-889A-BE23446BCDE6}" destId="{E3F88335-9889-4933-B657-FA229F19C1A1}" srcOrd="1" destOrd="0" presId="urn:microsoft.com/office/officeart/2018/5/layout/IconCircleLabelList"/>
    <dgm:cxn modelId="{8DD7EC6A-936F-45DD-B055-AF25DD99D110}" type="presParOf" srcId="{4BA48176-4721-47EB-889A-BE23446BCDE6}" destId="{65887E59-041E-454F-97EC-56D93CDCB7D5}" srcOrd="2" destOrd="0" presId="urn:microsoft.com/office/officeart/2018/5/layout/IconCircleLabelList"/>
    <dgm:cxn modelId="{164A5C04-3B56-4ED3-872F-D435BB346F64}" type="presParOf" srcId="{4BA48176-4721-47EB-889A-BE23446BCDE6}" destId="{C57A8210-C9EB-4351-A824-94B008F38199}" srcOrd="3" destOrd="0" presId="urn:microsoft.com/office/officeart/2018/5/layout/IconCircleLabelList"/>
    <dgm:cxn modelId="{A40407E9-B270-4604-A79D-0504D6920BCA}" type="presParOf" srcId="{033086DC-0793-4184-8F62-F87A5027C8BF}" destId="{B49129F0-5BE2-4CEB-903A-B8CB2AE664CE}" srcOrd="5" destOrd="0" presId="urn:microsoft.com/office/officeart/2018/5/layout/IconCircleLabelList"/>
    <dgm:cxn modelId="{8A4D81D3-3A74-4C60-8296-6010EA832920}" type="presParOf" srcId="{033086DC-0793-4184-8F62-F87A5027C8BF}" destId="{9C2F2A2A-9B30-4999-8B16-41937923D43A}" srcOrd="6" destOrd="0" presId="urn:microsoft.com/office/officeart/2018/5/layout/IconCircleLabelList"/>
    <dgm:cxn modelId="{B2129D48-514D-4AE3-9282-552F50E0AF3D}" type="presParOf" srcId="{9C2F2A2A-9B30-4999-8B16-41937923D43A}" destId="{3F9DA120-601A-4F20-98A6-45F3902EBA26}" srcOrd="0" destOrd="0" presId="urn:microsoft.com/office/officeart/2018/5/layout/IconCircleLabelList"/>
    <dgm:cxn modelId="{3034AE1E-0F31-446B-A9E6-99B110D4B2D7}" type="presParOf" srcId="{9C2F2A2A-9B30-4999-8B16-41937923D43A}" destId="{CFE1CFE5-36A6-4E68-9BF1-75BFBD2BF1C4}" srcOrd="1" destOrd="0" presId="urn:microsoft.com/office/officeart/2018/5/layout/IconCircleLabelList"/>
    <dgm:cxn modelId="{E1ED2FA7-050B-4DF9-9BF7-7A9D7CF99ECF}" type="presParOf" srcId="{9C2F2A2A-9B30-4999-8B16-41937923D43A}" destId="{6AA7D3B5-2EF0-421A-A429-16F54CFC003D}" srcOrd="2" destOrd="0" presId="urn:microsoft.com/office/officeart/2018/5/layout/IconCircleLabelList"/>
    <dgm:cxn modelId="{4568F807-FD59-45FA-B9AC-BD2FBAE0CD57}" type="presParOf" srcId="{9C2F2A2A-9B30-4999-8B16-41937923D43A}" destId="{6C277FAF-230D-44FC-AFD5-7BAA52E34A9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B5FDA64-BD94-46C8-83E2-67A68C19123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3932F9C-CD67-4FDC-8BB6-A23577A53F89}">
      <dgm:prSet/>
      <dgm:spPr/>
      <dgm:t>
        <a:bodyPr/>
        <a:lstStyle/>
        <a:p>
          <a:r>
            <a:rPr lang="en-US"/>
            <a:t>How does human capital impact startup success?</a:t>
          </a:r>
        </a:p>
      </dgm:t>
    </dgm:pt>
    <dgm:pt modelId="{F2244A9C-3757-46CE-854F-B6B4A9349FC2}" type="parTrans" cxnId="{BA8FD8AB-62EB-4A78-8334-5D357E27724A}">
      <dgm:prSet/>
      <dgm:spPr/>
      <dgm:t>
        <a:bodyPr/>
        <a:lstStyle/>
        <a:p>
          <a:endParaRPr lang="en-US"/>
        </a:p>
      </dgm:t>
    </dgm:pt>
    <dgm:pt modelId="{F18B2394-8022-4982-946D-559AC9D92B25}" type="sibTrans" cxnId="{BA8FD8AB-62EB-4A78-8334-5D357E27724A}">
      <dgm:prSet/>
      <dgm:spPr/>
      <dgm:t>
        <a:bodyPr/>
        <a:lstStyle/>
        <a:p>
          <a:endParaRPr lang="en-US"/>
        </a:p>
      </dgm:t>
    </dgm:pt>
    <dgm:pt modelId="{ED319319-F3C0-45ED-A698-3B4316247D71}">
      <dgm:prSet/>
      <dgm:spPr/>
      <dgm:t>
        <a:bodyPr/>
        <a:lstStyle/>
        <a:p>
          <a:r>
            <a:rPr lang="en-US"/>
            <a:t>Which technique is most effective and why?</a:t>
          </a:r>
        </a:p>
      </dgm:t>
    </dgm:pt>
    <dgm:pt modelId="{F7F5CD17-D4C8-4740-AD29-B9028EEE194F}" type="parTrans" cxnId="{FCC236A4-5FCD-4B20-A049-E351B63FB3A7}">
      <dgm:prSet/>
      <dgm:spPr/>
      <dgm:t>
        <a:bodyPr/>
        <a:lstStyle/>
        <a:p>
          <a:endParaRPr lang="en-US"/>
        </a:p>
      </dgm:t>
    </dgm:pt>
    <dgm:pt modelId="{B77632F7-8029-4CE6-AF67-A57ADF59E022}" type="sibTrans" cxnId="{FCC236A4-5FCD-4B20-A049-E351B63FB3A7}">
      <dgm:prSet/>
      <dgm:spPr/>
      <dgm:t>
        <a:bodyPr/>
        <a:lstStyle/>
        <a:p>
          <a:endParaRPr lang="en-US"/>
        </a:p>
      </dgm:t>
    </dgm:pt>
    <dgm:pt modelId="{45CE9E74-2ECB-43B0-800B-BA2025235245}">
      <dgm:prSet/>
      <dgm:spPr/>
      <dgm:t>
        <a:bodyPr/>
        <a:lstStyle/>
        <a:p>
          <a:r>
            <a:rPr lang="en-US"/>
            <a:t>Can technology replace traditional learning?</a:t>
          </a:r>
        </a:p>
      </dgm:t>
    </dgm:pt>
    <dgm:pt modelId="{BC3552F0-F4A4-413C-B705-901BD8CF3FE9}" type="parTrans" cxnId="{69D94735-5209-44F8-8BCE-FBB1A9C9EA70}">
      <dgm:prSet/>
      <dgm:spPr/>
      <dgm:t>
        <a:bodyPr/>
        <a:lstStyle/>
        <a:p>
          <a:endParaRPr lang="en-US"/>
        </a:p>
      </dgm:t>
    </dgm:pt>
    <dgm:pt modelId="{90263A3D-20D6-47B0-944D-6354FD4193B6}" type="sibTrans" cxnId="{69D94735-5209-44F8-8BCE-FBB1A9C9EA70}">
      <dgm:prSet/>
      <dgm:spPr/>
      <dgm:t>
        <a:bodyPr/>
        <a:lstStyle/>
        <a:p>
          <a:endParaRPr lang="en-US"/>
        </a:p>
      </dgm:t>
    </dgm:pt>
    <dgm:pt modelId="{F9881910-8DCC-4726-B59E-E178F6206F5C}">
      <dgm:prSet/>
      <dgm:spPr/>
      <dgm:t>
        <a:bodyPr/>
        <a:lstStyle/>
        <a:p>
          <a:r>
            <a:rPr lang="en-US"/>
            <a:t>What challenges exist in developing human capital?</a:t>
          </a:r>
        </a:p>
      </dgm:t>
    </dgm:pt>
    <dgm:pt modelId="{B9FAEA44-0502-4E44-B04A-A792907DCEB1}" type="parTrans" cxnId="{FC482133-0303-4215-A4B5-1BD897D1DA97}">
      <dgm:prSet/>
      <dgm:spPr/>
      <dgm:t>
        <a:bodyPr/>
        <a:lstStyle/>
        <a:p>
          <a:endParaRPr lang="en-US"/>
        </a:p>
      </dgm:t>
    </dgm:pt>
    <dgm:pt modelId="{7FAD92D7-0C4E-4D8D-A7CE-3BA097FBB099}" type="sibTrans" cxnId="{FC482133-0303-4215-A4B5-1BD897D1DA97}">
      <dgm:prSet/>
      <dgm:spPr/>
      <dgm:t>
        <a:bodyPr/>
        <a:lstStyle/>
        <a:p>
          <a:endParaRPr lang="en-US"/>
        </a:p>
      </dgm:t>
    </dgm:pt>
    <dgm:pt modelId="{F8D17436-D60D-4672-9189-03666AE367F3}" type="pres">
      <dgm:prSet presAssocID="{5B5FDA64-BD94-46C8-83E2-67A68C191233}" presName="root" presStyleCnt="0">
        <dgm:presLayoutVars>
          <dgm:dir/>
          <dgm:resizeHandles val="exact"/>
        </dgm:presLayoutVars>
      </dgm:prSet>
      <dgm:spPr/>
    </dgm:pt>
    <dgm:pt modelId="{79773C06-8166-4918-83DA-2520D8318411}" type="pres">
      <dgm:prSet presAssocID="{D3932F9C-CD67-4FDC-8BB6-A23577A53F89}" presName="compNode" presStyleCnt="0"/>
      <dgm:spPr/>
    </dgm:pt>
    <dgm:pt modelId="{8CFFE6E8-2D99-4A2C-BB50-8B4BA9362971}" type="pres">
      <dgm:prSet presAssocID="{D3932F9C-CD67-4FDC-8BB6-A23577A53F89}" presName="bgRect" presStyleLbl="bgShp" presStyleIdx="0" presStyleCnt="4"/>
      <dgm:spPr/>
    </dgm:pt>
    <dgm:pt modelId="{2FEB870F-9922-4186-8D6F-1E9BE5522BB1}" type="pres">
      <dgm:prSet presAssocID="{D3932F9C-CD67-4FDC-8BB6-A23577A53F89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D743D79B-6C3D-4FB4-954C-7A0B3BB21EF8}" type="pres">
      <dgm:prSet presAssocID="{D3932F9C-CD67-4FDC-8BB6-A23577A53F89}" presName="spaceRect" presStyleCnt="0"/>
      <dgm:spPr/>
    </dgm:pt>
    <dgm:pt modelId="{8557E066-EF2D-43D4-993D-64A026074FDA}" type="pres">
      <dgm:prSet presAssocID="{D3932F9C-CD67-4FDC-8BB6-A23577A53F89}" presName="parTx" presStyleLbl="revTx" presStyleIdx="0" presStyleCnt="4">
        <dgm:presLayoutVars>
          <dgm:chMax val="0"/>
          <dgm:chPref val="0"/>
        </dgm:presLayoutVars>
      </dgm:prSet>
      <dgm:spPr/>
    </dgm:pt>
    <dgm:pt modelId="{C5EE324E-D649-4D66-B012-43C584173A04}" type="pres">
      <dgm:prSet presAssocID="{F18B2394-8022-4982-946D-559AC9D92B25}" presName="sibTrans" presStyleCnt="0"/>
      <dgm:spPr/>
    </dgm:pt>
    <dgm:pt modelId="{A57F0940-C396-4B2D-95DB-009973EEF02B}" type="pres">
      <dgm:prSet presAssocID="{ED319319-F3C0-45ED-A698-3B4316247D71}" presName="compNode" presStyleCnt="0"/>
      <dgm:spPr/>
    </dgm:pt>
    <dgm:pt modelId="{EE915A66-2F05-45D2-A302-F0FF2E14C19D}" type="pres">
      <dgm:prSet presAssocID="{ED319319-F3C0-45ED-A698-3B4316247D71}" presName="bgRect" presStyleLbl="bgShp" presStyleIdx="1" presStyleCnt="4"/>
      <dgm:spPr/>
    </dgm:pt>
    <dgm:pt modelId="{81E3D338-D569-4E46-80AC-2718451A5BFA}" type="pres">
      <dgm:prSet presAssocID="{ED319319-F3C0-45ED-A698-3B4316247D71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6A99D7A4-6D06-4C6F-B984-2A622C96C345}" type="pres">
      <dgm:prSet presAssocID="{ED319319-F3C0-45ED-A698-3B4316247D71}" presName="spaceRect" presStyleCnt="0"/>
      <dgm:spPr/>
    </dgm:pt>
    <dgm:pt modelId="{37A6BCE9-A3C7-4C53-B772-876D3B9C76E3}" type="pres">
      <dgm:prSet presAssocID="{ED319319-F3C0-45ED-A698-3B4316247D71}" presName="parTx" presStyleLbl="revTx" presStyleIdx="1" presStyleCnt="4">
        <dgm:presLayoutVars>
          <dgm:chMax val="0"/>
          <dgm:chPref val="0"/>
        </dgm:presLayoutVars>
      </dgm:prSet>
      <dgm:spPr/>
    </dgm:pt>
    <dgm:pt modelId="{E6C408F9-9CDB-4B42-A0CF-FA54485FEFF4}" type="pres">
      <dgm:prSet presAssocID="{B77632F7-8029-4CE6-AF67-A57ADF59E022}" presName="sibTrans" presStyleCnt="0"/>
      <dgm:spPr/>
    </dgm:pt>
    <dgm:pt modelId="{9FC73B5B-F7C6-4C14-BCAC-5C8122747CE4}" type="pres">
      <dgm:prSet presAssocID="{45CE9E74-2ECB-43B0-800B-BA2025235245}" presName="compNode" presStyleCnt="0"/>
      <dgm:spPr/>
    </dgm:pt>
    <dgm:pt modelId="{AAD616CE-C971-4E5C-BA32-EE1C7AFB10CB}" type="pres">
      <dgm:prSet presAssocID="{45CE9E74-2ECB-43B0-800B-BA2025235245}" presName="bgRect" presStyleLbl="bgShp" presStyleIdx="2" presStyleCnt="4"/>
      <dgm:spPr/>
    </dgm:pt>
    <dgm:pt modelId="{D231F421-AB66-48DA-AA36-62D1CFBE139E}" type="pres">
      <dgm:prSet presAssocID="{45CE9E74-2ECB-43B0-800B-BA2025235245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511D889A-3312-4805-B545-85780D6138EE}" type="pres">
      <dgm:prSet presAssocID="{45CE9E74-2ECB-43B0-800B-BA2025235245}" presName="spaceRect" presStyleCnt="0"/>
      <dgm:spPr/>
    </dgm:pt>
    <dgm:pt modelId="{5E5353FD-D497-4208-89B6-D42A7B5493DD}" type="pres">
      <dgm:prSet presAssocID="{45CE9E74-2ECB-43B0-800B-BA2025235245}" presName="parTx" presStyleLbl="revTx" presStyleIdx="2" presStyleCnt="4">
        <dgm:presLayoutVars>
          <dgm:chMax val="0"/>
          <dgm:chPref val="0"/>
        </dgm:presLayoutVars>
      </dgm:prSet>
      <dgm:spPr/>
    </dgm:pt>
    <dgm:pt modelId="{D62D29CE-8B33-464C-94C9-8A3DA51D1058}" type="pres">
      <dgm:prSet presAssocID="{90263A3D-20D6-47B0-944D-6354FD4193B6}" presName="sibTrans" presStyleCnt="0"/>
      <dgm:spPr/>
    </dgm:pt>
    <dgm:pt modelId="{A64BDDA7-BDB2-441F-B45D-254C78D07CF2}" type="pres">
      <dgm:prSet presAssocID="{F9881910-8DCC-4726-B59E-E178F6206F5C}" presName="compNode" presStyleCnt="0"/>
      <dgm:spPr/>
    </dgm:pt>
    <dgm:pt modelId="{51CE94C2-D9D1-4942-804C-6CF80A079DE7}" type="pres">
      <dgm:prSet presAssocID="{F9881910-8DCC-4726-B59E-E178F6206F5C}" presName="bgRect" presStyleLbl="bgShp" presStyleIdx="3" presStyleCnt="4"/>
      <dgm:spPr/>
    </dgm:pt>
    <dgm:pt modelId="{FBAD4FBA-D616-4DE2-B730-DD16E8897E1A}" type="pres">
      <dgm:prSet presAssocID="{F9881910-8DCC-4726-B59E-E178F6206F5C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21684220-285F-4645-87C8-1E3075889203}" type="pres">
      <dgm:prSet presAssocID="{F9881910-8DCC-4726-B59E-E178F6206F5C}" presName="spaceRect" presStyleCnt="0"/>
      <dgm:spPr/>
    </dgm:pt>
    <dgm:pt modelId="{7A72A93C-772A-41B5-B3E6-EA8221A6B3B6}" type="pres">
      <dgm:prSet presAssocID="{F9881910-8DCC-4726-B59E-E178F6206F5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C482133-0303-4215-A4B5-1BD897D1DA97}" srcId="{5B5FDA64-BD94-46C8-83E2-67A68C191233}" destId="{F9881910-8DCC-4726-B59E-E178F6206F5C}" srcOrd="3" destOrd="0" parTransId="{B9FAEA44-0502-4E44-B04A-A792907DCEB1}" sibTransId="{7FAD92D7-0C4E-4D8D-A7CE-3BA097FBB099}"/>
    <dgm:cxn modelId="{69D94735-5209-44F8-8BCE-FBB1A9C9EA70}" srcId="{5B5FDA64-BD94-46C8-83E2-67A68C191233}" destId="{45CE9E74-2ECB-43B0-800B-BA2025235245}" srcOrd="2" destOrd="0" parTransId="{BC3552F0-F4A4-413C-B705-901BD8CF3FE9}" sibTransId="{90263A3D-20D6-47B0-944D-6354FD4193B6}"/>
    <dgm:cxn modelId="{0006C465-00FD-462F-AD75-51EFD2E584CA}" type="presOf" srcId="{45CE9E74-2ECB-43B0-800B-BA2025235245}" destId="{5E5353FD-D497-4208-89B6-D42A7B5493DD}" srcOrd="0" destOrd="0" presId="urn:microsoft.com/office/officeart/2018/2/layout/IconVerticalSolidList"/>
    <dgm:cxn modelId="{AF51F399-5C73-4C9D-A10C-275C63405638}" type="presOf" srcId="{D3932F9C-CD67-4FDC-8BB6-A23577A53F89}" destId="{8557E066-EF2D-43D4-993D-64A026074FDA}" srcOrd="0" destOrd="0" presId="urn:microsoft.com/office/officeart/2018/2/layout/IconVerticalSolidList"/>
    <dgm:cxn modelId="{A2D7B9A1-5819-4A52-B7AC-5B427C6249D6}" type="presOf" srcId="{5B5FDA64-BD94-46C8-83E2-67A68C191233}" destId="{F8D17436-D60D-4672-9189-03666AE367F3}" srcOrd="0" destOrd="0" presId="urn:microsoft.com/office/officeart/2018/2/layout/IconVerticalSolidList"/>
    <dgm:cxn modelId="{FCC236A4-5FCD-4B20-A049-E351B63FB3A7}" srcId="{5B5FDA64-BD94-46C8-83E2-67A68C191233}" destId="{ED319319-F3C0-45ED-A698-3B4316247D71}" srcOrd="1" destOrd="0" parTransId="{F7F5CD17-D4C8-4740-AD29-B9028EEE194F}" sibTransId="{B77632F7-8029-4CE6-AF67-A57ADF59E022}"/>
    <dgm:cxn modelId="{BA8FD8AB-62EB-4A78-8334-5D357E27724A}" srcId="{5B5FDA64-BD94-46C8-83E2-67A68C191233}" destId="{D3932F9C-CD67-4FDC-8BB6-A23577A53F89}" srcOrd="0" destOrd="0" parTransId="{F2244A9C-3757-46CE-854F-B6B4A9349FC2}" sibTransId="{F18B2394-8022-4982-946D-559AC9D92B25}"/>
    <dgm:cxn modelId="{C1E6F3CB-615F-4C82-86BC-6798C635DF96}" type="presOf" srcId="{F9881910-8DCC-4726-B59E-E178F6206F5C}" destId="{7A72A93C-772A-41B5-B3E6-EA8221A6B3B6}" srcOrd="0" destOrd="0" presId="urn:microsoft.com/office/officeart/2018/2/layout/IconVerticalSolidList"/>
    <dgm:cxn modelId="{A1BE46D1-ED6D-45E5-AEF5-AC03439EB251}" type="presOf" srcId="{ED319319-F3C0-45ED-A698-3B4316247D71}" destId="{37A6BCE9-A3C7-4C53-B772-876D3B9C76E3}" srcOrd="0" destOrd="0" presId="urn:microsoft.com/office/officeart/2018/2/layout/IconVerticalSolidList"/>
    <dgm:cxn modelId="{34CE20AF-6545-43B2-9A39-72677D758C07}" type="presParOf" srcId="{F8D17436-D60D-4672-9189-03666AE367F3}" destId="{79773C06-8166-4918-83DA-2520D8318411}" srcOrd="0" destOrd="0" presId="urn:microsoft.com/office/officeart/2018/2/layout/IconVerticalSolidList"/>
    <dgm:cxn modelId="{75EC3CC3-D92E-4738-8079-812E8053B627}" type="presParOf" srcId="{79773C06-8166-4918-83DA-2520D8318411}" destId="{8CFFE6E8-2D99-4A2C-BB50-8B4BA9362971}" srcOrd="0" destOrd="0" presId="urn:microsoft.com/office/officeart/2018/2/layout/IconVerticalSolidList"/>
    <dgm:cxn modelId="{BF73772D-5A7E-44A0-9526-ECD77FCEF629}" type="presParOf" srcId="{79773C06-8166-4918-83DA-2520D8318411}" destId="{2FEB870F-9922-4186-8D6F-1E9BE5522BB1}" srcOrd="1" destOrd="0" presId="urn:microsoft.com/office/officeart/2018/2/layout/IconVerticalSolidList"/>
    <dgm:cxn modelId="{E355F736-1D67-41C0-91BC-4383669F0C6B}" type="presParOf" srcId="{79773C06-8166-4918-83DA-2520D8318411}" destId="{D743D79B-6C3D-4FB4-954C-7A0B3BB21EF8}" srcOrd="2" destOrd="0" presId="urn:microsoft.com/office/officeart/2018/2/layout/IconVerticalSolidList"/>
    <dgm:cxn modelId="{39033619-6BBE-4DD9-84AD-1407891B3873}" type="presParOf" srcId="{79773C06-8166-4918-83DA-2520D8318411}" destId="{8557E066-EF2D-43D4-993D-64A026074FDA}" srcOrd="3" destOrd="0" presId="urn:microsoft.com/office/officeart/2018/2/layout/IconVerticalSolidList"/>
    <dgm:cxn modelId="{FDE65B54-65E5-46B8-B163-7B453EFFE76E}" type="presParOf" srcId="{F8D17436-D60D-4672-9189-03666AE367F3}" destId="{C5EE324E-D649-4D66-B012-43C584173A04}" srcOrd="1" destOrd="0" presId="urn:microsoft.com/office/officeart/2018/2/layout/IconVerticalSolidList"/>
    <dgm:cxn modelId="{01A81253-AEB3-4F50-9C22-26C7F636875B}" type="presParOf" srcId="{F8D17436-D60D-4672-9189-03666AE367F3}" destId="{A57F0940-C396-4B2D-95DB-009973EEF02B}" srcOrd="2" destOrd="0" presId="urn:microsoft.com/office/officeart/2018/2/layout/IconVerticalSolidList"/>
    <dgm:cxn modelId="{5AEC444D-0F75-486B-8324-738BBEB803BB}" type="presParOf" srcId="{A57F0940-C396-4B2D-95DB-009973EEF02B}" destId="{EE915A66-2F05-45D2-A302-F0FF2E14C19D}" srcOrd="0" destOrd="0" presId="urn:microsoft.com/office/officeart/2018/2/layout/IconVerticalSolidList"/>
    <dgm:cxn modelId="{BE2D63FB-9581-4BEE-BACE-2AA3EBAFA0B8}" type="presParOf" srcId="{A57F0940-C396-4B2D-95DB-009973EEF02B}" destId="{81E3D338-D569-4E46-80AC-2718451A5BFA}" srcOrd="1" destOrd="0" presId="urn:microsoft.com/office/officeart/2018/2/layout/IconVerticalSolidList"/>
    <dgm:cxn modelId="{13CECB84-CC64-438F-8982-949C065945D5}" type="presParOf" srcId="{A57F0940-C396-4B2D-95DB-009973EEF02B}" destId="{6A99D7A4-6D06-4C6F-B984-2A622C96C345}" srcOrd="2" destOrd="0" presId="urn:microsoft.com/office/officeart/2018/2/layout/IconVerticalSolidList"/>
    <dgm:cxn modelId="{764F44B5-8538-4475-A3E5-E4E049D9AB3D}" type="presParOf" srcId="{A57F0940-C396-4B2D-95DB-009973EEF02B}" destId="{37A6BCE9-A3C7-4C53-B772-876D3B9C76E3}" srcOrd="3" destOrd="0" presId="urn:microsoft.com/office/officeart/2018/2/layout/IconVerticalSolidList"/>
    <dgm:cxn modelId="{549C3D85-B146-4EED-ABF7-61810CA80AC4}" type="presParOf" srcId="{F8D17436-D60D-4672-9189-03666AE367F3}" destId="{E6C408F9-9CDB-4B42-A0CF-FA54485FEFF4}" srcOrd="3" destOrd="0" presId="urn:microsoft.com/office/officeart/2018/2/layout/IconVerticalSolidList"/>
    <dgm:cxn modelId="{52D5C373-0D16-4CD2-9789-F10EE9F3AC57}" type="presParOf" srcId="{F8D17436-D60D-4672-9189-03666AE367F3}" destId="{9FC73B5B-F7C6-4C14-BCAC-5C8122747CE4}" srcOrd="4" destOrd="0" presId="urn:microsoft.com/office/officeart/2018/2/layout/IconVerticalSolidList"/>
    <dgm:cxn modelId="{A4868B00-160C-4E00-902F-7BDD697DAE97}" type="presParOf" srcId="{9FC73B5B-F7C6-4C14-BCAC-5C8122747CE4}" destId="{AAD616CE-C971-4E5C-BA32-EE1C7AFB10CB}" srcOrd="0" destOrd="0" presId="urn:microsoft.com/office/officeart/2018/2/layout/IconVerticalSolidList"/>
    <dgm:cxn modelId="{8B3FC5EA-385A-4554-8115-14F06DC7F508}" type="presParOf" srcId="{9FC73B5B-F7C6-4C14-BCAC-5C8122747CE4}" destId="{D231F421-AB66-48DA-AA36-62D1CFBE139E}" srcOrd="1" destOrd="0" presId="urn:microsoft.com/office/officeart/2018/2/layout/IconVerticalSolidList"/>
    <dgm:cxn modelId="{B0F0C572-19F8-4B76-896C-3CC8BD944981}" type="presParOf" srcId="{9FC73B5B-F7C6-4C14-BCAC-5C8122747CE4}" destId="{511D889A-3312-4805-B545-85780D6138EE}" srcOrd="2" destOrd="0" presId="urn:microsoft.com/office/officeart/2018/2/layout/IconVerticalSolidList"/>
    <dgm:cxn modelId="{3F712429-4F0F-4D3B-8FCA-B61DD7271A67}" type="presParOf" srcId="{9FC73B5B-F7C6-4C14-BCAC-5C8122747CE4}" destId="{5E5353FD-D497-4208-89B6-D42A7B5493DD}" srcOrd="3" destOrd="0" presId="urn:microsoft.com/office/officeart/2018/2/layout/IconVerticalSolidList"/>
    <dgm:cxn modelId="{70AAB948-A338-46AE-8957-00BE7900A7E5}" type="presParOf" srcId="{F8D17436-D60D-4672-9189-03666AE367F3}" destId="{D62D29CE-8B33-464C-94C9-8A3DA51D1058}" srcOrd="5" destOrd="0" presId="urn:microsoft.com/office/officeart/2018/2/layout/IconVerticalSolidList"/>
    <dgm:cxn modelId="{8F5882A7-4BD7-4919-9EAE-FC7F1F517122}" type="presParOf" srcId="{F8D17436-D60D-4672-9189-03666AE367F3}" destId="{A64BDDA7-BDB2-441F-B45D-254C78D07CF2}" srcOrd="6" destOrd="0" presId="urn:microsoft.com/office/officeart/2018/2/layout/IconVerticalSolidList"/>
    <dgm:cxn modelId="{6F98149C-E037-4135-934A-87E5D7353AD6}" type="presParOf" srcId="{A64BDDA7-BDB2-441F-B45D-254C78D07CF2}" destId="{51CE94C2-D9D1-4942-804C-6CF80A079DE7}" srcOrd="0" destOrd="0" presId="urn:microsoft.com/office/officeart/2018/2/layout/IconVerticalSolidList"/>
    <dgm:cxn modelId="{0A9B577C-9E02-4A35-9402-7A20D279E45F}" type="presParOf" srcId="{A64BDDA7-BDB2-441F-B45D-254C78D07CF2}" destId="{FBAD4FBA-D616-4DE2-B730-DD16E8897E1A}" srcOrd="1" destOrd="0" presId="urn:microsoft.com/office/officeart/2018/2/layout/IconVerticalSolidList"/>
    <dgm:cxn modelId="{1C72D595-FA3E-4551-9202-554132AB4F6E}" type="presParOf" srcId="{A64BDDA7-BDB2-441F-B45D-254C78D07CF2}" destId="{21684220-285F-4645-87C8-1E3075889203}" srcOrd="2" destOrd="0" presId="urn:microsoft.com/office/officeart/2018/2/layout/IconVerticalSolidList"/>
    <dgm:cxn modelId="{8FD3DB83-0C21-4C27-B566-68EEEEAA1ABC}" type="presParOf" srcId="{A64BDDA7-BDB2-441F-B45D-254C78D07CF2}" destId="{7A72A93C-772A-41B5-B3E6-EA8221A6B3B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333EE13-ED93-48F3-BB58-351D6F259F0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DD98255-C229-4899-9F0A-4366566D1EEE}">
      <dgm:prSet/>
      <dgm:spPr/>
      <dgm:t>
        <a:bodyPr/>
        <a:lstStyle/>
        <a:p>
          <a:r>
            <a:rPr lang="en-US"/>
            <a:t>Define human capital and its importance</a:t>
          </a:r>
        </a:p>
      </dgm:t>
    </dgm:pt>
    <dgm:pt modelId="{E37E0245-B540-4B75-B11A-C66EE6C630CE}" type="parTrans" cxnId="{41B93437-5DD7-4710-8CF5-AB69F9CF0127}">
      <dgm:prSet/>
      <dgm:spPr/>
      <dgm:t>
        <a:bodyPr/>
        <a:lstStyle/>
        <a:p>
          <a:endParaRPr lang="en-US"/>
        </a:p>
      </dgm:t>
    </dgm:pt>
    <dgm:pt modelId="{C1F1C77E-9277-4B56-9B95-3EE6921AAA6B}" type="sibTrans" cxnId="{41B93437-5DD7-4710-8CF5-AB69F9CF0127}">
      <dgm:prSet/>
      <dgm:spPr/>
      <dgm:t>
        <a:bodyPr/>
        <a:lstStyle/>
        <a:p>
          <a:endParaRPr lang="en-US"/>
        </a:p>
      </dgm:t>
    </dgm:pt>
    <dgm:pt modelId="{FA3F2F51-BE38-4F80-8784-4E2823C5468B}">
      <dgm:prSet/>
      <dgm:spPr/>
      <dgm:t>
        <a:bodyPr/>
        <a:lstStyle/>
        <a:p>
          <a:r>
            <a:rPr lang="en-US"/>
            <a:t>Explain Becker’s Human Capital Theory</a:t>
          </a:r>
        </a:p>
      </dgm:t>
    </dgm:pt>
    <dgm:pt modelId="{0A570FD5-99CC-42BE-BCF9-FADF4CF2E18B}" type="parTrans" cxnId="{BED2BF18-42C3-49B1-A6B5-E6B1DF2CAEFA}">
      <dgm:prSet/>
      <dgm:spPr/>
      <dgm:t>
        <a:bodyPr/>
        <a:lstStyle/>
        <a:p>
          <a:endParaRPr lang="en-US"/>
        </a:p>
      </dgm:t>
    </dgm:pt>
    <dgm:pt modelId="{1F453E7A-A1C1-4520-8ADB-C4AD423BD488}" type="sibTrans" cxnId="{BED2BF18-42C3-49B1-A6B5-E6B1DF2CAEFA}">
      <dgm:prSet/>
      <dgm:spPr/>
      <dgm:t>
        <a:bodyPr/>
        <a:lstStyle/>
        <a:p>
          <a:endParaRPr lang="en-US"/>
        </a:p>
      </dgm:t>
    </dgm:pt>
    <dgm:pt modelId="{73CF3795-2E8F-4EDD-97F9-8699EFF535FE}">
      <dgm:prSet/>
      <dgm:spPr/>
      <dgm:t>
        <a:bodyPr/>
        <a:lstStyle/>
        <a:p>
          <a:r>
            <a:rPr lang="en-US"/>
            <a:t>Discuss RBV in entrepreneurship context</a:t>
          </a:r>
        </a:p>
      </dgm:t>
    </dgm:pt>
    <dgm:pt modelId="{B80F6905-84CB-4FEF-B084-4A9EE5997E04}" type="parTrans" cxnId="{290B03E7-8392-41D4-9D72-10CC76A431FE}">
      <dgm:prSet/>
      <dgm:spPr/>
      <dgm:t>
        <a:bodyPr/>
        <a:lstStyle/>
        <a:p>
          <a:endParaRPr lang="en-US"/>
        </a:p>
      </dgm:t>
    </dgm:pt>
    <dgm:pt modelId="{B79ADCDA-75C4-44C1-8454-BB6C83BACE29}" type="sibTrans" cxnId="{290B03E7-8392-41D4-9D72-10CC76A431FE}">
      <dgm:prSet/>
      <dgm:spPr/>
      <dgm:t>
        <a:bodyPr/>
        <a:lstStyle/>
        <a:p>
          <a:endParaRPr lang="en-US"/>
        </a:p>
      </dgm:t>
    </dgm:pt>
    <dgm:pt modelId="{F8D51B4F-D625-4437-9B8E-92B1F651271C}">
      <dgm:prSet/>
      <dgm:spPr/>
      <dgm:t>
        <a:bodyPr/>
        <a:lstStyle/>
        <a:p>
          <a:r>
            <a:rPr lang="en-US"/>
            <a:t>Apply techniques to a real startup case</a:t>
          </a:r>
        </a:p>
      </dgm:t>
    </dgm:pt>
    <dgm:pt modelId="{514FA7BB-D7D3-4049-8696-81A53404E3C8}" type="parTrans" cxnId="{CD3BAA49-16FB-42C8-BFFE-7EF28C497EEA}">
      <dgm:prSet/>
      <dgm:spPr/>
      <dgm:t>
        <a:bodyPr/>
        <a:lstStyle/>
        <a:p>
          <a:endParaRPr lang="en-US"/>
        </a:p>
      </dgm:t>
    </dgm:pt>
    <dgm:pt modelId="{D31EB66A-380E-4A01-BFA1-B3B098C5D55C}" type="sibTrans" cxnId="{CD3BAA49-16FB-42C8-BFFE-7EF28C497EEA}">
      <dgm:prSet/>
      <dgm:spPr/>
      <dgm:t>
        <a:bodyPr/>
        <a:lstStyle/>
        <a:p>
          <a:endParaRPr lang="en-US"/>
        </a:p>
      </dgm:t>
    </dgm:pt>
    <dgm:pt modelId="{DAF1A541-30E1-4478-BA3E-F4702BF46F7E}" type="pres">
      <dgm:prSet presAssocID="{8333EE13-ED93-48F3-BB58-351D6F259F07}" presName="root" presStyleCnt="0">
        <dgm:presLayoutVars>
          <dgm:dir/>
          <dgm:resizeHandles val="exact"/>
        </dgm:presLayoutVars>
      </dgm:prSet>
      <dgm:spPr/>
    </dgm:pt>
    <dgm:pt modelId="{7E3A0949-C7CE-420D-A61D-8CE112F00F29}" type="pres">
      <dgm:prSet presAssocID="{FDD98255-C229-4899-9F0A-4366566D1EEE}" presName="compNode" presStyleCnt="0"/>
      <dgm:spPr/>
    </dgm:pt>
    <dgm:pt modelId="{DA0B13F8-0559-4FCE-88D6-E518067C2EF0}" type="pres">
      <dgm:prSet presAssocID="{FDD98255-C229-4899-9F0A-4366566D1EEE}" presName="bgRect" presStyleLbl="bgShp" presStyleIdx="0" presStyleCnt="4"/>
      <dgm:spPr/>
    </dgm:pt>
    <dgm:pt modelId="{BEEA3B9D-25FD-4E73-97DB-0E4ACFF01CF2}" type="pres">
      <dgm:prSet presAssocID="{FDD98255-C229-4899-9F0A-4366566D1EEE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23337BA1-97C4-406E-AAF9-ED32B14E04C9}" type="pres">
      <dgm:prSet presAssocID="{FDD98255-C229-4899-9F0A-4366566D1EEE}" presName="spaceRect" presStyleCnt="0"/>
      <dgm:spPr/>
    </dgm:pt>
    <dgm:pt modelId="{8E85EF54-FF11-4E72-AD8A-1907F6A72728}" type="pres">
      <dgm:prSet presAssocID="{FDD98255-C229-4899-9F0A-4366566D1EEE}" presName="parTx" presStyleLbl="revTx" presStyleIdx="0" presStyleCnt="4">
        <dgm:presLayoutVars>
          <dgm:chMax val="0"/>
          <dgm:chPref val="0"/>
        </dgm:presLayoutVars>
      </dgm:prSet>
      <dgm:spPr/>
    </dgm:pt>
    <dgm:pt modelId="{0FF98000-EA7C-4494-B2E5-2338BB01EDA0}" type="pres">
      <dgm:prSet presAssocID="{C1F1C77E-9277-4B56-9B95-3EE6921AAA6B}" presName="sibTrans" presStyleCnt="0"/>
      <dgm:spPr/>
    </dgm:pt>
    <dgm:pt modelId="{7BC6969E-0A1C-4C7B-B6AB-4623EA207A16}" type="pres">
      <dgm:prSet presAssocID="{FA3F2F51-BE38-4F80-8784-4E2823C5468B}" presName="compNode" presStyleCnt="0"/>
      <dgm:spPr/>
    </dgm:pt>
    <dgm:pt modelId="{33D40DC0-0B04-42A0-9B28-FAB39899F752}" type="pres">
      <dgm:prSet presAssocID="{FA3F2F51-BE38-4F80-8784-4E2823C5468B}" presName="bgRect" presStyleLbl="bgShp" presStyleIdx="1" presStyleCnt="4"/>
      <dgm:spPr/>
    </dgm:pt>
    <dgm:pt modelId="{5F33DFC6-6C79-446C-8D0A-9739E17225F9}" type="pres">
      <dgm:prSet presAssocID="{FA3F2F51-BE38-4F80-8784-4E2823C5468B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0BAA28D-4E81-43E6-943B-34AF1FC9AB29}" type="pres">
      <dgm:prSet presAssocID="{FA3F2F51-BE38-4F80-8784-4E2823C5468B}" presName="spaceRect" presStyleCnt="0"/>
      <dgm:spPr/>
    </dgm:pt>
    <dgm:pt modelId="{D84F95E4-4363-4CEC-8B1D-79D2B7E59004}" type="pres">
      <dgm:prSet presAssocID="{FA3F2F51-BE38-4F80-8784-4E2823C5468B}" presName="parTx" presStyleLbl="revTx" presStyleIdx="1" presStyleCnt="4">
        <dgm:presLayoutVars>
          <dgm:chMax val="0"/>
          <dgm:chPref val="0"/>
        </dgm:presLayoutVars>
      </dgm:prSet>
      <dgm:spPr/>
    </dgm:pt>
    <dgm:pt modelId="{000A9DBE-AEF0-4EC2-9E18-A09AC53BD4B9}" type="pres">
      <dgm:prSet presAssocID="{1F453E7A-A1C1-4520-8ADB-C4AD423BD488}" presName="sibTrans" presStyleCnt="0"/>
      <dgm:spPr/>
    </dgm:pt>
    <dgm:pt modelId="{AD9E2BDA-D211-4454-8FD3-38AAB8BAE81E}" type="pres">
      <dgm:prSet presAssocID="{73CF3795-2E8F-4EDD-97F9-8699EFF535FE}" presName="compNode" presStyleCnt="0"/>
      <dgm:spPr/>
    </dgm:pt>
    <dgm:pt modelId="{A7101C06-5011-45B4-83E2-1B7997A61B03}" type="pres">
      <dgm:prSet presAssocID="{73CF3795-2E8F-4EDD-97F9-8699EFF535FE}" presName="bgRect" presStyleLbl="bgShp" presStyleIdx="2" presStyleCnt="4"/>
      <dgm:spPr/>
    </dgm:pt>
    <dgm:pt modelId="{008DFC55-1018-4E1E-9F36-E5DC0EF36545}" type="pres">
      <dgm:prSet presAssocID="{73CF3795-2E8F-4EDD-97F9-8699EFF535F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7D685341-92C2-46D2-956A-0F2F30EB9A06}" type="pres">
      <dgm:prSet presAssocID="{73CF3795-2E8F-4EDD-97F9-8699EFF535FE}" presName="spaceRect" presStyleCnt="0"/>
      <dgm:spPr/>
    </dgm:pt>
    <dgm:pt modelId="{C6681E3C-A280-410C-889F-8E9FC3BE822E}" type="pres">
      <dgm:prSet presAssocID="{73CF3795-2E8F-4EDD-97F9-8699EFF535FE}" presName="parTx" presStyleLbl="revTx" presStyleIdx="2" presStyleCnt="4">
        <dgm:presLayoutVars>
          <dgm:chMax val="0"/>
          <dgm:chPref val="0"/>
        </dgm:presLayoutVars>
      </dgm:prSet>
      <dgm:spPr/>
    </dgm:pt>
    <dgm:pt modelId="{AD2C13EB-B30A-4E9D-8E72-EE6E7285CDB7}" type="pres">
      <dgm:prSet presAssocID="{B79ADCDA-75C4-44C1-8454-BB6C83BACE29}" presName="sibTrans" presStyleCnt="0"/>
      <dgm:spPr/>
    </dgm:pt>
    <dgm:pt modelId="{F3F17072-868B-430F-8F25-3BCF8FBEED23}" type="pres">
      <dgm:prSet presAssocID="{F8D51B4F-D625-4437-9B8E-92B1F651271C}" presName="compNode" presStyleCnt="0"/>
      <dgm:spPr/>
    </dgm:pt>
    <dgm:pt modelId="{EB143771-D21C-4449-9D68-EE182B955944}" type="pres">
      <dgm:prSet presAssocID="{F8D51B4F-D625-4437-9B8E-92B1F651271C}" presName="bgRect" presStyleLbl="bgShp" presStyleIdx="3" presStyleCnt="4"/>
      <dgm:spPr/>
    </dgm:pt>
    <dgm:pt modelId="{EEDDFD02-5B0D-4D4E-9D6A-4093FB40F8F2}" type="pres">
      <dgm:prSet presAssocID="{F8D51B4F-D625-4437-9B8E-92B1F651271C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9BFDD092-01DB-4059-A814-DA6D0635DF1E}" type="pres">
      <dgm:prSet presAssocID="{F8D51B4F-D625-4437-9B8E-92B1F651271C}" presName="spaceRect" presStyleCnt="0"/>
      <dgm:spPr/>
    </dgm:pt>
    <dgm:pt modelId="{E202DF2C-3B87-4DFC-AECA-D9F9985600FE}" type="pres">
      <dgm:prSet presAssocID="{F8D51B4F-D625-4437-9B8E-92B1F651271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ED2BF18-42C3-49B1-A6B5-E6B1DF2CAEFA}" srcId="{8333EE13-ED93-48F3-BB58-351D6F259F07}" destId="{FA3F2F51-BE38-4F80-8784-4E2823C5468B}" srcOrd="1" destOrd="0" parTransId="{0A570FD5-99CC-42BE-BCF9-FADF4CF2E18B}" sibTransId="{1F453E7A-A1C1-4520-8ADB-C4AD423BD488}"/>
    <dgm:cxn modelId="{42247721-061C-43C8-A673-A09E7E4B336D}" type="presOf" srcId="{8333EE13-ED93-48F3-BB58-351D6F259F07}" destId="{DAF1A541-30E1-4478-BA3E-F4702BF46F7E}" srcOrd="0" destOrd="0" presId="urn:microsoft.com/office/officeart/2018/2/layout/IconVerticalSolidList"/>
    <dgm:cxn modelId="{0615BD25-423D-4BBB-9776-0667C40D6088}" type="presOf" srcId="{FDD98255-C229-4899-9F0A-4366566D1EEE}" destId="{8E85EF54-FF11-4E72-AD8A-1907F6A72728}" srcOrd="0" destOrd="0" presId="urn:microsoft.com/office/officeart/2018/2/layout/IconVerticalSolidList"/>
    <dgm:cxn modelId="{41B93437-5DD7-4710-8CF5-AB69F9CF0127}" srcId="{8333EE13-ED93-48F3-BB58-351D6F259F07}" destId="{FDD98255-C229-4899-9F0A-4366566D1EEE}" srcOrd="0" destOrd="0" parTransId="{E37E0245-B540-4B75-B11A-C66EE6C630CE}" sibTransId="{C1F1C77E-9277-4B56-9B95-3EE6921AAA6B}"/>
    <dgm:cxn modelId="{CD3BAA49-16FB-42C8-BFFE-7EF28C497EEA}" srcId="{8333EE13-ED93-48F3-BB58-351D6F259F07}" destId="{F8D51B4F-D625-4437-9B8E-92B1F651271C}" srcOrd="3" destOrd="0" parTransId="{514FA7BB-D7D3-4049-8696-81A53404E3C8}" sibTransId="{D31EB66A-380E-4A01-BFA1-B3B098C5D55C}"/>
    <dgm:cxn modelId="{03E3B876-E114-49F6-BD10-22AAF04E7469}" type="presOf" srcId="{73CF3795-2E8F-4EDD-97F9-8699EFF535FE}" destId="{C6681E3C-A280-410C-889F-8E9FC3BE822E}" srcOrd="0" destOrd="0" presId="urn:microsoft.com/office/officeart/2018/2/layout/IconVerticalSolidList"/>
    <dgm:cxn modelId="{F609779C-2EFE-49E6-BEFB-52B03EE3832A}" type="presOf" srcId="{FA3F2F51-BE38-4F80-8784-4E2823C5468B}" destId="{D84F95E4-4363-4CEC-8B1D-79D2B7E59004}" srcOrd="0" destOrd="0" presId="urn:microsoft.com/office/officeart/2018/2/layout/IconVerticalSolidList"/>
    <dgm:cxn modelId="{35C063B2-3899-4E6C-8107-15F26C65260E}" type="presOf" srcId="{F8D51B4F-D625-4437-9B8E-92B1F651271C}" destId="{E202DF2C-3B87-4DFC-AECA-D9F9985600FE}" srcOrd="0" destOrd="0" presId="urn:microsoft.com/office/officeart/2018/2/layout/IconVerticalSolidList"/>
    <dgm:cxn modelId="{290B03E7-8392-41D4-9D72-10CC76A431FE}" srcId="{8333EE13-ED93-48F3-BB58-351D6F259F07}" destId="{73CF3795-2E8F-4EDD-97F9-8699EFF535FE}" srcOrd="2" destOrd="0" parTransId="{B80F6905-84CB-4FEF-B084-4A9EE5997E04}" sibTransId="{B79ADCDA-75C4-44C1-8454-BB6C83BACE29}"/>
    <dgm:cxn modelId="{EBEF076F-7343-4B4C-A70A-DBE896F006F5}" type="presParOf" srcId="{DAF1A541-30E1-4478-BA3E-F4702BF46F7E}" destId="{7E3A0949-C7CE-420D-A61D-8CE112F00F29}" srcOrd="0" destOrd="0" presId="urn:microsoft.com/office/officeart/2018/2/layout/IconVerticalSolidList"/>
    <dgm:cxn modelId="{54D43E14-7721-463C-BE73-D36048D5EDD8}" type="presParOf" srcId="{7E3A0949-C7CE-420D-A61D-8CE112F00F29}" destId="{DA0B13F8-0559-4FCE-88D6-E518067C2EF0}" srcOrd="0" destOrd="0" presId="urn:microsoft.com/office/officeart/2018/2/layout/IconVerticalSolidList"/>
    <dgm:cxn modelId="{6729A12D-6F44-47D2-BBB8-B05FB3F4446D}" type="presParOf" srcId="{7E3A0949-C7CE-420D-A61D-8CE112F00F29}" destId="{BEEA3B9D-25FD-4E73-97DB-0E4ACFF01CF2}" srcOrd="1" destOrd="0" presId="urn:microsoft.com/office/officeart/2018/2/layout/IconVerticalSolidList"/>
    <dgm:cxn modelId="{3BEAC9F4-2822-4318-920C-600DC39EE5E7}" type="presParOf" srcId="{7E3A0949-C7CE-420D-A61D-8CE112F00F29}" destId="{23337BA1-97C4-406E-AAF9-ED32B14E04C9}" srcOrd="2" destOrd="0" presId="urn:microsoft.com/office/officeart/2018/2/layout/IconVerticalSolidList"/>
    <dgm:cxn modelId="{1CA20F32-E635-4188-B660-2C89BE3F478D}" type="presParOf" srcId="{7E3A0949-C7CE-420D-A61D-8CE112F00F29}" destId="{8E85EF54-FF11-4E72-AD8A-1907F6A72728}" srcOrd="3" destOrd="0" presId="urn:microsoft.com/office/officeart/2018/2/layout/IconVerticalSolidList"/>
    <dgm:cxn modelId="{09CB4C86-491C-4B19-B23C-9C1A41D2B80C}" type="presParOf" srcId="{DAF1A541-30E1-4478-BA3E-F4702BF46F7E}" destId="{0FF98000-EA7C-4494-B2E5-2338BB01EDA0}" srcOrd="1" destOrd="0" presId="urn:microsoft.com/office/officeart/2018/2/layout/IconVerticalSolidList"/>
    <dgm:cxn modelId="{1499F45B-3285-475B-8AAC-600A79ECB05A}" type="presParOf" srcId="{DAF1A541-30E1-4478-BA3E-F4702BF46F7E}" destId="{7BC6969E-0A1C-4C7B-B6AB-4623EA207A16}" srcOrd="2" destOrd="0" presId="urn:microsoft.com/office/officeart/2018/2/layout/IconVerticalSolidList"/>
    <dgm:cxn modelId="{E5CF5B70-937B-4AB4-82D7-A27CC6E5A06C}" type="presParOf" srcId="{7BC6969E-0A1C-4C7B-B6AB-4623EA207A16}" destId="{33D40DC0-0B04-42A0-9B28-FAB39899F752}" srcOrd="0" destOrd="0" presId="urn:microsoft.com/office/officeart/2018/2/layout/IconVerticalSolidList"/>
    <dgm:cxn modelId="{20D691DF-4C90-4304-BA59-C5D734780148}" type="presParOf" srcId="{7BC6969E-0A1C-4C7B-B6AB-4623EA207A16}" destId="{5F33DFC6-6C79-446C-8D0A-9739E17225F9}" srcOrd="1" destOrd="0" presId="urn:microsoft.com/office/officeart/2018/2/layout/IconVerticalSolidList"/>
    <dgm:cxn modelId="{33BF6CDD-1EEE-4C1B-A34D-E5C85436E6A0}" type="presParOf" srcId="{7BC6969E-0A1C-4C7B-B6AB-4623EA207A16}" destId="{10BAA28D-4E81-43E6-943B-34AF1FC9AB29}" srcOrd="2" destOrd="0" presId="urn:microsoft.com/office/officeart/2018/2/layout/IconVerticalSolidList"/>
    <dgm:cxn modelId="{9074F2A0-73E4-4379-900C-23C717C69DD5}" type="presParOf" srcId="{7BC6969E-0A1C-4C7B-B6AB-4623EA207A16}" destId="{D84F95E4-4363-4CEC-8B1D-79D2B7E59004}" srcOrd="3" destOrd="0" presId="urn:microsoft.com/office/officeart/2018/2/layout/IconVerticalSolidList"/>
    <dgm:cxn modelId="{97B7F564-169E-43EF-B33C-B5613F5933DB}" type="presParOf" srcId="{DAF1A541-30E1-4478-BA3E-F4702BF46F7E}" destId="{000A9DBE-AEF0-4EC2-9E18-A09AC53BD4B9}" srcOrd="3" destOrd="0" presId="urn:microsoft.com/office/officeart/2018/2/layout/IconVerticalSolidList"/>
    <dgm:cxn modelId="{56CA0182-7F79-46AA-B5A5-4CF7E039F63A}" type="presParOf" srcId="{DAF1A541-30E1-4478-BA3E-F4702BF46F7E}" destId="{AD9E2BDA-D211-4454-8FD3-38AAB8BAE81E}" srcOrd="4" destOrd="0" presId="urn:microsoft.com/office/officeart/2018/2/layout/IconVerticalSolidList"/>
    <dgm:cxn modelId="{7EE3E74D-7848-426F-BC09-AE635CFE07E4}" type="presParOf" srcId="{AD9E2BDA-D211-4454-8FD3-38AAB8BAE81E}" destId="{A7101C06-5011-45B4-83E2-1B7997A61B03}" srcOrd="0" destOrd="0" presId="urn:microsoft.com/office/officeart/2018/2/layout/IconVerticalSolidList"/>
    <dgm:cxn modelId="{EF0A016A-9815-4B2E-ACAF-056B74F63E9D}" type="presParOf" srcId="{AD9E2BDA-D211-4454-8FD3-38AAB8BAE81E}" destId="{008DFC55-1018-4E1E-9F36-E5DC0EF36545}" srcOrd="1" destOrd="0" presId="urn:microsoft.com/office/officeart/2018/2/layout/IconVerticalSolidList"/>
    <dgm:cxn modelId="{AD7D2067-D6F6-4C17-9A64-5153169E47B9}" type="presParOf" srcId="{AD9E2BDA-D211-4454-8FD3-38AAB8BAE81E}" destId="{7D685341-92C2-46D2-956A-0F2F30EB9A06}" srcOrd="2" destOrd="0" presId="urn:microsoft.com/office/officeart/2018/2/layout/IconVerticalSolidList"/>
    <dgm:cxn modelId="{9B300187-6F25-471D-AB54-DA695C7CE3DA}" type="presParOf" srcId="{AD9E2BDA-D211-4454-8FD3-38AAB8BAE81E}" destId="{C6681E3C-A280-410C-889F-8E9FC3BE822E}" srcOrd="3" destOrd="0" presId="urn:microsoft.com/office/officeart/2018/2/layout/IconVerticalSolidList"/>
    <dgm:cxn modelId="{132308B0-ECE8-4333-AB94-A59A83FB53C8}" type="presParOf" srcId="{DAF1A541-30E1-4478-BA3E-F4702BF46F7E}" destId="{AD2C13EB-B30A-4E9D-8E72-EE6E7285CDB7}" srcOrd="5" destOrd="0" presId="urn:microsoft.com/office/officeart/2018/2/layout/IconVerticalSolidList"/>
    <dgm:cxn modelId="{F3C9F0C2-AC15-4C3C-A9BF-C22EAE00E82B}" type="presParOf" srcId="{DAF1A541-30E1-4478-BA3E-F4702BF46F7E}" destId="{F3F17072-868B-430F-8F25-3BCF8FBEED23}" srcOrd="6" destOrd="0" presId="urn:microsoft.com/office/officeart/2018/2/layout/IconVerticalSolidList"/>
    <dgm:cxn modelId="{7D927BC5-3899-48FD-9B95-010238DAF058}" type="presParOf" srcId="{F3F17072-868B-430F-8F25-3BCF8FBEED23}" destId="{EB143771-D21C-4449-9D68-EE182B955944}" srcOrd="0" destOrd="0" presId="urn:microsoft.com/office/officeart/2018/2/layout/IconVerticalSolidList"/>
    <dgm:cxn modelId="{3ACE33C6-AEC3-40AE-AA1E-91F29371D415}" type="presParOf" srcId="{F3F17072-868B-430F-8F25-3BCF8FBEED23}" destId="{EEDDFD02-5B0D-4D4E-9D6A-4093FB40F8F2}" srcOrd="1" destOrd="0" presId="urn:microsoft.com/office/officeart/2018/2/layout/IconVerticalSolidList"/>
    <dgm:cxn modelId="{BB38361E-8C2C-4024-BDDC-9232E8CA6055}" type="presParOf" srcId="{F3F17072-868B-430F-8F25-3BCF8FBEED23}" destId="{9BFDD092-01DB-4059-A814-DA6D0635DF1E}" srcOrd="2" destOrd="0" presId="urn:microsoft.com/office/officeart/2018/2/layout/IconVerticalSolidList"/>
    <dgm:cxn modelId="{BFC310BB-AA8F-42E5-9763-6201B207CB7B}" type="presParOf" srcId="{F3F17072-868B-430F-8F25-3BCF8FBEED23}" destId="{E202DF2C-3B87-4DFC-AECA-D9F9985600F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C06143-B317-4496-998B-826E51C21A22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D506816-E5B5-4D29-946A-FC800318785D}">
      <dgm:prSet/>
      <dgm:spPr/>
      <dgm:t>
        <a:bodyPr/>
        <a:lstStyle/>
        <a:p>
          <a:r>
            <a:rPr lang="en-US"/>
            <a:t>Skills, knowledge, experience, and abilities of individuals</a:t>
          </a:r>
        </a:p>
      </dgm:t>
    </dgm:pt>
    <dgm:pt modelId="{AA28CEEE-8C4C-4D45-A4AB-6BE5CA843B54}" type="parTrans" cxnId="{182D48FD-9005-47D9-AC7D-48AA1A5B1B02}">
      <dgm:prSet/>
      <dgm:spPr/>
      <dgm:t>
        <a:bodyPr/>
        <a:lstStyle/>
        <a:p>
          <a:endParaRPr lang="en-US"/>
        </a:p>
      </dgm:t>
    </dgm:pt>
    <dgm:pt modelId="{033E4E2E-FA44-4FAD-AADB-76A4F6FE4E3C}" type="sibTrans" cxnId="{182D48FD-9005-47D9-AC7D-48AA1A5B1B02}">
      <dgm:prSet/>
      <dgm:spPr/>
      <dgm:t>
        <a:bodyPr/>
        <a:lstStyle/>
        <a:p>
          <a:endParaRPr lang="en-US"/>
        </a:p>
      </dgm:t>
    </dgm:pt>
    <dgm:pt modelId="{C98C2789-A9D1-443C-94EF-A74B63DE5D85}">
      <dgm:prSet/>
      <dgm:spPr/>
      <dgm:t>
        <a:bodyPr/>
        <a:lstStyle/>
        <a:p>
          <a:r>
            <a:rPr lang="en-US"/>
            <a:t>Critical for innovation and business success</a:t>
          </a:r>
        </a:p>
      </dgm:t>
    </dgm:pt>
    <dgm:pt modelId="{56590008-8944-461D-982C-26FE63FA41DC}" type="parTrans" cxnId="{964D3C1E-FF89-4976-94F2-0ED65A1C50E3}">
      <dgm:prSet/>
      <dgm:spPr/>
      <dgm:t>
        <a:bodyPr/>
        <a:lstStyle/>
        <a:p>
          <a:endParaRPr lang="en-US"/>
        </a:p>
      </dgm:t>
    </dgm:pt>
    <dgm:pt modelId="{8895FFBB-9C1D-44D1-BEFC-7731BCBBDFCA}" type="sibTrans" cxnId="{964D3C1E-FF89-4976-94F2-0ED65A1C50E3}">
      <dgm:prSet/>
      <dgm:spPr/>
      <dgm:t>
        <a:bodyPr/>
        <a:lstStyle/>
        <a:p>
          <a:endParaRPr lang="en-US"/>
        </a:p>
      </dgm:t>
    </dgm:pt>
    <dgm:pt modelId="{E6C34E07-20B3-4725-AB2A-F4F4F4DB9107}">
      <dgm:prSet/>
      <dgm:spPr/>
      <dgm:t>
        <a:bodyPr/>
        <a:lstStyle/>
        <a:p>
          <a:r>
            <a:rPr lang="en-US"/>
            <a:t>Source of competitive advantage (Becker, 1964)</a:t>
          </a:r>
        </a:p>
      </dgm:t>
    </dgm:pt>
    <dgm:pt modelId="{77922CDB-DC7C-47DF-B699-253009362D9F}" type="parTrans" cxnId="{7E914DE5-C39C-487C-844B-DA885A48A8DE}">
      <dgm:prSet/>
      <dgm:spPr/>
      <dgm:t>
        <a:bodyPr/>
        <a:lstStyle/>
        <a:p>
          <a:endParaRPr lang="en-US"/>
        </a:p>
      </dgm:t>
    </dgm:pt>
    <dgm:pt modelId="{5CA5F58A-DED9-4823-B66A-450E2FFD8A1A}" type="sibTrans" cxnId="{7E914DE5-C39C-487C-844B-DA885A48A8DE}">
      <dgm:prSet/>
      <dgm:spPr/>
      <dgm:t>
        <a:bodyPr/>
        <a:lstStyle/>
        <a:p>
          <a:endParaRPr lang="en-US"/>
        </a:p>
      </dgm:t>
    </dgm:pt>
    <dgm:pt modelId="{8409BD67-42FC-483B-80DE-F2647B157EE1}" type="pres">
      <dgm:prSet presAssocID="{C9C06143-B317-4496-998B-826E51C21A22}" presName="linear" presStyleCnt="0">
        <dgm:presLayoutVars>
          <dgm:animLvl val="lvl"/>
          <dgm:resizeHandles val="exact"/>
        </dgm:presLayoutVars>
      </dgm:prSet>
      <dgm:spPr/>
    </dgm:pt>
    <dgm:pt modelId="{1DB20458-D451-4EFB-94EC-76677B74AD5F}" type="pres">
      <dgm:prSet presAssocID="{CD506816-E5B5-4D29-946A-FC800318785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77D6925-5816-4224-8632-FD98A13F0608}" type="pres">
      <dgm:prSet presAssocID="{033E4E2E-FA44-4FAD-AADB-76A4F6FE4E3C}" presName="spacer" presStyleCnt="0"/>
      <dgm:spPr/>
    </dgm:pt>
    <dgm:pt modelId="{13DE6DB9-18A5-41BC-BDDE-5C943530BAE7}" type="pres">
      <dgm:prSet presAssocID="{C98C2789-A9D1-443C-94EF-A74B63DE5D8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D9A5664-BDA7-4D92-810C-220564D4E83F}" type="pres">
      <dgm:prSet presAssocID="{8895FFBB-9C1D-44D1-BEFC-7731BCBBDFCA}" presName="spacer" presStyleCnt="0"/>
      <dgm:spPr/>
    </dgm:pt>
    <dgm:pt modelId="{7AB92BEA-4F14-4626-A072-92CBF39A1480}" type="pres">
      <dgm:prSet presAssocID="{E6C34E07-20B3-4725-AB2A-F4F4F4DB910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AB0B91B-70FD-478C-8F6F-31F5D0631B73}" type="presOf" srcId="{C98C2789-A9D1-443C-94EF-A74B63DE5D85}" destId="{13DE6DB9-18A5-41BC-BDDE-5C943530BAE7}" srcOrd="0" destOrd="0" presId="urn:microsoft.com/office/officeart/2005/8/layout/vList2"/>
    <dgm:cxn modelId="{964D3C1E-FF89-4976-94F2-0ED65A1C50E3}" srcId="{C9C06143-B317-4496-998B-826E51C21A22}" destId="{C98C2789-A9D1-443C-94EF-A74B63DE5D85}" srcOrd="1" destOrd="0" parTransId="{56590008-8944-461D-982C-26FE63FA41DC}" sibTransId="{8895FFBB-9C1D-44D1-BEFC-7731BCBBDFCA}"/>
    <dgm:cxn modelId="{CCFC1068-17A7-4C73-866F-6F9BA95E3054}" type="presOf" srcId="{C9C06143-B317-4496-998B-826E51C21A22}" destId="{8409BD67-42FC-483B-80DE-F2647B157EE1}" srcOrd="0" destOrd="0" presId="urn:microsoft.com/office/officeart/2005/8/layout/vList2"/>
    <dgm:cxn modelId="{5C7B0F72-D418-4B7D-B749-EBE80F170947}" type="presOf" srcId="{CD506816-E5B5-4D29-946A-FC800318785D}" destId="{1DB20458-D451-4EFB-94EC-76677B74AD5F}" srcOrd="0" destOrd="0" presId="urn:microsoft.com/office/officeart/2005/8/layout/vList2"/>
    <dgm:cxn modelId="{3B2B96D9-033D-49C3-B8E5-2548181217FD}" type="presOf" srcId="{E6C34E07-20B3-4725-AB2A-F4F4F4DB9107}" destId="{7AB92BEA-4F14-4626-A072-92CBF39A1480}" srcOrd="0" destOrd="0" presId="urn:microsoft.com/office/officeart/2005/8/layout/vList2"/>
    <dgm:cxn modelId="{7E914DE5-C39C-487C-844B-DA885A48A8DE}" srcId="{C9C06143-B317-4496-998B-826E51C21A22}" destId="{E6C34E07-20B3-4725-AB2A-F4F4F4DB9107}" srcOrd="2" destOrd="0" parTransId="{77922CDB-DC7C-47DF-B699-253009362D9F}" sibTransId="{5CA5F58A-DED9-4823-B66A-450E2FFD8A1A}"/>
    <dgm:cxn modelId="{182D48FD-9005-47D9-AC7D-48AA1A5B1B02}" srcId="{C9C06143-B317-4496-998B-826E51C21A22}" destId="{CD506816-E5B5-4D29-946A-FC800318785D}" srcOrd="0" destOrd="0" parTransId="{AA28CEEE-8C4C-4D45-A4AB-6BE5CA843B54}" sibTransId="{033E4E2E-FA44-4FAD-AADB-76A4F6FE4E3C}"/>
    <dgm:cxn modelId="{03AE3B1D-D147-482D-B10A-08B2728818B1}" type="presParOf" srcId="{8409BD67-42FC-483B-80DE-F2647B157EE1}" destId="{1DB20458-D451-4EFB-94EC-76677B74AD5F}" srcOrd="0" destOrd="0" presId="urn:microsoft.com/office/officeart/2005/8/layout/vList2"/>
    <dgm:cxn modelId="{1D4F2DFF-9A0F-48AC-9325-F1225B1EC6E8}" type="presParOf" srcId="{8409BD67-42FC-483B-80DE-F2647B157EE1}" destId="{A77D6925-5816-4224-8632-FD98A13F0608}" srcOrd="1" destOrd="0" presId="urn:microsoft.com/office/officeart/2005/8/layout/vList2"/>
    <dgm:cxn modelId="{F95835F7-573A-48EF-B50C-D5773995F552}" type="presParOf" srcId="{8409BD67-42FC-483B-80DE-F2647B157EE1}" destId="{13DE6DB9-18A5-41BC-BDDE-5C943530BAE7}" srcOrd="2" destOrd="0" presId="urn:microsoft.com/office/officeart/2005/8/layout/vList2"/>
    <dgm:cxn modelId="{DF8DC613-A65F-4F31-BDA5-CE564BCF036C}" type="presParOf" srcId="{8409BD67-42FC-483B-80DE-F2647B157EE1}" destId="{ED9A5664-BDA7-4D92-810C-220564D4E83F}" srcOrd="3" destOrd="0" presId="urn:microsoft.com/office/officeart/2005/8/layout/vList2"/>
    <dgm:cxn modelId="{5CE08CE1-DA0F-4348-ACDD-81910B67E8B9}" type="presParOf" srcId="{8409BD67-42FC-483B-80DE-F2647B157EE1}" destId="{7AB92BEA-4F14-4626-A072-92CBF39A148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98DD89-0FBC-459E-B861-380589C835C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B4A467C-93F6-4655-ABC5-C6F603921B49}">
      <dgm:prSet/>
      <dgm:spPr/>
      <dgm:t>
        <a:bodyPr/>
        <a:lstStyle/>
        <a:p>
          <a:r>
            <a:rPr lang="en-US"/>
            <a:t>Enhances opportunity recognition</a:t>
          </a:r>
        </a:p>
      </dgm:t>
    </dgm:pt>
    <dgm:pt modelId="{035B6B50-D010-40ED-AAAD-33A42F9839AD}" type="parTrans" cxnId="{CD719ED1-035A-4642-B152-86BCF57D6AD7}">
      <dgm:prSet/>
      <dgm:spPr/>
      <dgm:t>
        <a:bodyPr/>
        <a:lstStyle/>
        <a:p>
          <a:endParaRPr lang="en-US"/>
        </a:p>
      </dgm:t>
    </dgm:pt>
    <dgm:pt modelId="{FFF07670-4DE7-4661-8E64-3CA20810F967}" type="sibTrans" cxnId="{CD719ED1-035A-4642-B152-86BCF57D6AD7}">
      <dgm:prSet/>
      <dgm:spPr/>
      <dgm:t>
        <a:bodyPr/>
        <a:lstStyle/>
        <a:p>
          <a:endParaRPr lang="en-US"/>
        </a:p>
      </dgm:t>
    </dgm:pt>
    <dgm:pt modelId="{EF78F9C5-A848-468D-9D57-2B07425524EB}">
      <dgm:prSet/>
      <dgm:spPr/>
      <dgm:t>
        <a:bodyPr/>
        <a:lstStyle/>
        <a:p>
          <a:r>
            <a:rPr lang="en-US"/>
            <a:t>Improves decision-making</a:t>
          </a:r>
        </a:p>
      </dgm:t>
    </dgm:pt>
    <dgm:pt modelId="{F697E0C9-7177-4742-A0C6-CDDA23122665}" type="parTrans" cxnId="{C81CBBC0-EF3D-469F-ACD2-07C47081368B}">
      <dgm:prSet/>
      <dgm:spPr/>
      <dgm:t>
        <a:bodyPr/>
        <a:lstStyle/>
        <a:p>
          <a:endParaRPr lang="en-US"/>
        </a:p>
      </dgm:t>
    </dgm:pt>
    <dgm:pt modelId="{C42D07EB-C14C-4AFF-BE08-0242EA55186E}" type="sibTrans" cxnId="{C81CBBC0-EF3D-469F-ACD2-07C47081368B}">
      <dgm:prSet/>
      <dgm:spPr/>
      <dgm:t>
        <a:bodyPr/>
        <a:lstStyle/>
        <a:p>
          <a:endParaRPr lang="en-US"/>
        </a:p>
      </dgm:t>
    </dgm:pt>
    <dgm:pt modelId="{62122B84-FE5B-4FF2-BEAA-9C4FB436A31E}">
      <dgm:prSet/>
      <dgm:spPr/>
      <dgm:t>
        <a:bodyPr/>
        <a:lstStyle/>
        <a:p>
          <a:r>
            <a:rPr lang="en-US"/>
            <a:t>Supports innovation and growth</a:t>
          </a:r>
        </a:p>
      </dgm:t>
    </dgm:pt>
    <dgm:pt modelId="{6A5F40AD-8894-4485-9C4A-975B2C212CF0}" type="parTrans" cxnId="{EF6783F3-EF2A-44C7-A169-BAC835586CF7}">
      <dgm:prSet/>
      <dgm:spPr/>
      <dgm:t>
        <a:bodyPr/>
        <a:lstStyle/>
        <a:p>
          <a:endParaRPr lang="en-US"/>
        </a:p>
      </dgm:t>
    </dgm:pt>
    <dgm:pt modelId="{A343EB0A-17CC-43BB-9EEB-F65BEC2ED44E}" type="sibTrans" cxnId="{EF6783F3-EF2A-44C7-A169-BAC835586CF7}">
      <dgm:prSet/>
      <dgm:spPr/>
      <dgm:t>
        <a:bodyPr/>
        <a:lstStyle/>
        <a:p>
          <a:endParaRPr lang="en-US"/>
        </a:p>
      </dgm:t>
    </dgm:pt>
    <dgm:pt modelId="{9DB3D5BB-55C0-4A74-A6DC-B21BF3094FAA}">
      <dgm:prSet/>
      <dgm:spPr/>
      <dgm:t>
        <a:bodyPr/>
        <a:lstStyle/>
        <a:p>
          <a:r>
            <a:rPr lang="en-US"/>
            <a:t>Reduces business failure risk</a:t>
          </a:r>
        </a:p>
      </dgm:t>
    </dgm:pt>
    <dgm:pt modelId="{4C8AEF95-74A2-4E07-9F47-205A199B95B7}" type="parTrans" cxnId="{9DD90412-8AD8-42A1-A00F-DBEC4CB99365}">
      <dgm:prSet/>
      <dgm:spPr/>
      <dgm:t>
        <a:bodyPr/>
        <a:lstStyle/>
        <a:p>
          <a:endParaRPr lang="en-US"/>
        </a:p>
      </dgm:t>
    </dgm:pt>
    <dgm:pt modelId="{75AF7AC8-0DDB-49F2-86FE-CD03D60F1891}" type="sibTrans" cxnId="{9DD90412-8AD8-42A1-A00F-DBEC4CB99365}">
      <dgm:prSet/>
      <dgm:spPr/>
      <dgm:t>
        <a:bodyPr/>
        <a:lstStyle/>
        <a:p>
          <a:endParaRPr lang="en-US"/>
        </a:p>
      </dgm:t>
    </dgm:pt>
    <dgm:pt modelId="{D79D638C-D9B1-4ED0-998D-DAA1430C6BD9}" type="pres">
      <dgm:prSet presAssocID="{A598DD89-0FBC-459E-B861-380589C835C3}" presName="root" presStyleCnt="0">
        <dgm:presLayoutVars>
          <dgm:dir/>
          <dgm:resizeHandles val="exact"/>
        </dgm:presLayoutVars>
      </dgm:prSet>
      <dgm:spPr/>
    </dgm:pt>
    <dgm:pt modelId="{AC85C469-F2E5-4EDE-8387-9FCC8740D6A3}" type="pres">
      <dgm:prSet presAssocID="{DB4A467C-93F6-4655-ABC5-C6F603921B49}" presName="compNode" presStyleCnt="0"/>
      <dgm:spPr/>
    </dgm:pt>
    <dgm:pt modelId="{802316DD-C11E-45AD-8DF1-05E0A770E2AF}" type="pres">
      <dgm:prSet presAssocID="{DB4A467C-93F6-4655-ABC5-C6F603921B49}" presName="bgRect" presStyleLbl="bgShp" presStyleIdx="0" presStyleCnt="4"/>
      <dgm:spPr/>
    </dgm:pt>
    <dgm:pt modelId="{1EFEE317-EAF7-4AD0-995A-86D286F6C55C}" type="pres">
      <dgm:prSet presAssocID="{DB4A467C-93F6-4655-ABC5-C6F603921B49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C9174886-D1CA-40CB-B174-12002B6BCA43}" type="pres">
      <dgm:prSet presAssocID="{DB4A467C-93F6-4655-ABC5-C6F603921B49}" presName="spaceRect" presStyleCnt="0"/>
      <dgm:spPr/>
    </dgm:pt>
    <dgm:pt modelId="{609FEF69-0918-4FE3-8367-35F6244BE2A7}" type="pres">
      <dgm:prSet presAssocID="{DB4A467C-93F6-4655-ABC5-C6F603921B49}" presName="parTx" presStyleLbl="revTx" presStyleIdx="0" presStyleCnt="4">
        <dgm:presLayoutVars>
          <dgm:chMax val="0"/>
          <dgm:chPref val="0"/>
        </dgm:presLayoutVars>
      </dgm:prSet>
      <dgm:spPr/>
    </dgm:pt>
    <dgm:pt modelId="{CD14C854-2DEC-42C3-9885-FC70BA4E3883}" type="pres">
      <dgm:prSet presAssocID="{FFF07670-4DE7-4661-8E64-3CA20810F967}" presName="sibTrans" presStyleCnt="0"/>
      <dgm:spPr/>
    </dgm:pt>
    <dgm:pt modelId="{F6C34E05-EA42-4869-81F2-1EB13617AE83}" type="pres">
      <dgm:prSet presAssocID="{EF78F9C5-A848-468D-9D57-2B07425524EB}" presName="compNode" presStyleCnt="0"/>
      <dgm:spPr/>
    </dgm:pt>
    <dgm:pt modelId="{E12BDEBF-3DFB-4A94-A2E1-DC454807F4B9}" type="pres">
      <dgm:prSet presAssocID="{EF78F9C5-A848-468D-9D57-2B07425524EB}" presName="bgRect" presStyleLbl="bgShp" presStyleIdx="1" presStyleCnt="4"/>
      <dgm:spPr/>
    </dgm:pt>
    <dgm:pt modelId="{DA8A9737-AEE1-42C8-AC64-C7E657C3B59B}" type="pres">
      <dgm:prSet presAssocID="{EF78F9C5-A848-468D-9D57-2B07425524EB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5BB5BFBC-3767-4D4C-99AE-8116BDC3346C}" type="pres">
      <dgm:prSet presAssocID="{EF78F9C5-A848-468D-9D57-2B07425524EB}" presName="spaceRect" presStyleCnt="0"/>
      <dgm:spPr/>
    </dgm:pt>
    <dgm:pt modelId="{A944BBE0-ACA4-4FAC-B84F-E6340E0F70B9}" type="pres">
      <dgm:prSet presAssocID="{EF78F9C5-A848-468D-9D57-2B07425524EB}" presName="parTx" presStyleLbl="revTx" presStyleIdx="1" presStyleCnt="4">
        <dgm:presLayoutVars>
          <dgm:chMax val="0"/>
          <dgm:chPref val="0"/>
        </dgm:presLayoutVars>
      </dgm:prSet>
      <dgm:spPr/>
    </dgm:pt>
    <dgm:pt modelId="{513440DF-F0C4-43E8-914E-F814DA654DE0}" type="pres">
      <dgm:prSet presAssocID="{C42D07EB-C14C-4AFF-BE08-0242EA55186E}" presName="sibTrans" presStyleCnt="0"/>
      <dgm:spPr/>
    </dgm:pt>
    <dgm:pt modelId="{F93619DB-F0B2-4333-9B70-2457240696BB}" type="pres">
      <dgm:prSet presAssocID="{62122B84-FE5B-4FF2-BEAA-9C4FB436A31E}" presName="compNode" presStyleCnt="0"/>
      <dgm:spPr/>
    </dgm:pt>
    <dgm:pt modelId="{49B6C4DB-15A1-4FCB-8379-2A6DF7B407D0}" type="pres">
      <dgm:prSet presAssocID="{62122B84-FE5B-4FF2-BEAA-9C4FB436A31E}" presName="bgRect" presStyleLbl="bgShp" presStyleIdx="2" presStyleCnt="4"/>
      <dgm:spPr/>
    </dgm:pt>
    <dgm:pt modelId="{2642DE55-9929-4F87-BC51-2E0E05AE33CA}" type="pres">
      <dgm:prSet presAssocID="{62122B84-FE5B-4FF2-BEAA-9C4FB436A31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DC7272D9-2CAD-47D1-9C3E-5EDB2D7DE942}" type="pres">
      <dgm:prSet presAssocID="{62122B84-FE5B-4FF2-BEAA-9C4FB436A31E}" presName="spaceRect" presStyleCnt="0"/>
      <dgm:spPr/>
    </dgm:pt>
    <dgm:pt modelId="{580EE40E-5490-4325-B801-A1936AE4B901}" type="pres">
      <dgm:prSet presAssocID="{62122B84-FE5B-4FF2-BEAA-9C4FB436A31E}" presName="parTx" presStyleLbl="revTx" presStyleIdx="2" presStyleCnt="4">
        <dgm:presLayoutVars>
          <dgm:chMax val="0"/>
          <dgm:chPref val="0"/>
        </dgm:presLayoutVars>
      </dgm:prSet>
      <dgm:spPr/>
    </dgm:pt>
    <dgm:pt modelId="{8FD6BB41-1BFB-466F-8B77-F4CE57D3832B}" type="pres">
      <dgm:prSet presAssocID="{A343EB0A-17CC-43BB-9EEB-F65BEC2ED44E}" presName="sibTrans" presStyleCnt="0"/>
      <dgm:spPr/>
    </dgm:pt>
    <dgm:pt modelId="{FFD5F883-9EE7-47C5-90D4-2E0333ADBB2E}" type="pres">
      <dgm:prSet presAssocID="{9DB3D5BB-55C0-4A74-A6DC-B21BF3094FAA}" presName="compNode" presStyleCnt="0"/>
      <dgm:spPr/>
    </dgm:pt>
    <dgm:pt modelId="{D2BAFC41-01DF-423E-8592-AB9E90DFB565}" type="pres">
      <dgm:prSet presAssocID="{9DB3D5BB-55C0-4A74-A6DC-B21BF3094FAA}" presName="bgRect" presStyleLbl="bgShp" presStyleIdx="3" presStyleCnt="4"/>
      <dgm:spPr/>
    </dgm:pt>
    <dgm:pt modelId="{088651B0-1839-4527-A7BA-F0ACEF043B35}" type="pres">
      <dgm:prSet presAssocID="{9DB3D5BB-55C0-4A74-A6DC-B21BF3094FAA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D7B7054C-1759-4C38-88B3-F4ABA21FA09F}" type="pres">
      <dgm:prSet presAssocID="{9DB3D5BB-55C0-4A74-A6DC-B21BF3094FAA}" presName="spaceRect" presStyleCnt="0"/>
      <dgm:spPr/>
    </dgm:pt>
    <dgm:pt modelId="{DFE388DB-597B-40EF-B0BD-EE7E326AFC22}" type="pres">
      <dgm:prSet presAssocID="{9DB3D5BB-55C0-4A74-A6DC-B21BF3094FA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59D7211-A02B-4C6C-9118-23C7BC9225CC}" type="presOf" srcId="{DB4A467C-93F6-4655-ABC5-C6F603921B49}" destId="{609FEF69-0918-4FE3-8367-35F6244BE2A7}" srcOrd="0" destOrd="0" presId="urn:microsoft.com/office/officeart/2018/2/layout/IconVerticalSolidList"/>
    <dgm:cxn modelId="{9DD90412-8AD8-42A1-A00F-DBEC4CB99365}" srcId="{A598DD89-0FBC-459E-B861-380589C835C3}" destId="{9DB3D5BB-55C0-4A74-A6DC-B21BF3094FAA}" srcOrd="3" destOrd="0" parTransId="{4C8AEF95-74A2-4E07-9F47-205A199B95B7}" sibTransId="{75AF7AC8-0DDB-49F2-86FE-CD03D60F1891}"/>
    <dgm:cxn modelId="{E902765B-50EC-42EF-9823-F6F2CCA3DE3E}" type="presOf" srcId="{62122B84-FE5B-4FF2-BEAA-9C4FB436A31E}" destId="{580EE40E-5490-4325-B801-A1936AE4B901}" srcOrd="0" destOrd="0" presId="urn:microsoft.com/office/officeart/2018/2/layout/IconVerticalSolidList"/>
    <dgm:cxn modelId="{36D4C37B-A37C-4859-A410-83EA6972E907}" type="presOf" srcId="{EF78F9C5-A848-468D-9D57-2B07425524EB}" destId="{A944BBE0-ACA4-4FAC-B84F-E6340E0F70B9}" srcOrd="0" destOrd="0" presId="urn:microsoft.com/office/officeart/2018/2/layout/IconVerticalSolidList"/>
    <dgm:cxn modelId="{570F5683-86BD-4567-93BE-E9528DCA744B}" type="presOf" srcId="{9DB3D5BB-55C0-4A74-A6DC-B21BF3094FAA}" destId="{DFE388DB-597B-40EF-B0BD-EE7E326AFC22}" srcOrd="0" destOrd="0" presId="urn:microsoft.com/office/officeart/2018/2/layout/IconVerticalSolidList"/>
    <dgm:cxn modelId="{6507A992-31F1-423F-B4E7-962F8DCEBF42}" type="presOf" srcId="{A598DD89-0FBC-459E-B861-380589C835C3}" destId="{D79D638C-D9B1-4ED0-998D-DAA1430C6BD9}" srcOrd="0" destOrd="0" presId="urn:microsoft.com/office/officeart/2018/2/layout/IconVerticalSolidList"/>
    <dgm:cxn modelId="{C81CBBC0-EF3D-469F-ACD2-07C47081368B}" srcId="{A598DD89-0FBC-459E-B861-380589C835C3}" destId="{EF78F9C5-A848-468D-9D57-2B07425524EB}" srcOrd="1" destOrd="0" parTransId="{F697E0C9-7177-4742-A0C6-CDDA23122665}" sibTransId="{C42D07EB-C14C-4AFF-BE08-0242EA55186E}"/>
    <dgm:cxn modelId="{CD719ED1-035A-4642-B152-86BCF57D6AD7}" srcId="{A598DD89-0FBC-459E-B861-380589C835C3}" destId="{DB4A467C-93F6-4655-ABC5-C6F603921B49}" srcOrd="0" destOrd="0" parTransId="{035B6B50-D010-40ED-AAAD-33A42F9839AD}" sibTransId="{FFF07670-4DE7-4661-8E64-3CA20810F967}"/>
    <dgm:cxn modelId="{EF6783F3-EF2A-44C7-A169-BAC835586CF7}" srcId="{A598DD89-0FBC-459E-B861-380589C835C3}" destId="{62122B84-FE5B-4FF2-BEAA-9C4FB436A31E}" srcOrd="2" destOrd="0" parTransId="{6A5F40AD-8894-4485-9C4A-975B2C212CF0}" sibTransId="{A343EB0A-17CC-43BB-9EEB-F65BEC2ED44E}"/>
    <dgm:cxn modelId="{669DDCFC-B8D8-4111-853C-90B6A433F711}" type="presParOf" srcId="{D79D638C-D9B1-4ED0-998D-DAA1430C6BD9}" destId="{AC85C469-F2E5-4EDE-8387-9FCC8740D6A3}" srcOrd="0" destOrd="0" presId="urn:microsoft.com/office/officeart/2018/2/layout/IconVerticalSolidList"/>
    <dgm:cxn modelId="{25E5FB26-989F-473C-81D2-93495D1A6AB7}" type="presParOf" srcId="{AC85C469-F2E5-4EDE-8387-9FCC8740D6A3}" destId="{802316DD-C11E-45AD-8DF1-05E0A770E2AF}" srcOrd="0" destOrd="0" presId="urn:microsoft.com/office/officeart/2018/2/layout/IconVerticalSolidList"/>
    <dgm:cxn modelId="{48C7F20D-0918-4EA7-947E-8AB2C405ACAE}" type="presParOf" srcId="{AC85C469-F2E5-4EDE-8387-9FCC8740D6A3}" destId="{1EFEE317-EAF7-4AD0-995A-86D286F6C55C}" srcOrd="1" destOrd="0" presId="urn:microsoft.com/office/officeart/2018/2/layout/IconVerticalSolidList"/>
    <dgm:cxn modelId="{7A269490-11B6-4C8C-BF50-5D4F80E39B78}" type="presParOf" srcId="{AC85C469-F2E5-4EDE-8387-9FCC8740D6A3}" destId="{C9174886-D1CA-40CB-B174-12002B6BCA43}" srcOrd="2" destOrd="0" presId="urn:microsoft.com/office/officeart/2018/2/layout/IconVerticalSolidList"/>
    <dgm:cxn modelId="{520B64E8-FA18-467E-8EF6-C946B51AC39E}" type="presParOf" srcId="{AC85C469-F2E5-4EDE-8387-9FCC8740D6A3}" destId="{609FEF69-0918-4FE3-8367-35F6244BE2A7}" srcOrd="3" destOrd="0" presId="urn:microsoft.com/office/officeart/2018/2/layout/IconVerticalSolidList"/>
    <dgm:cxn modelId="{FB76E0D2-6F96-43A7-82A0-EF615A4520E0}" type="presParOf" srcId="{D79D638C-D9B1-4ED0-998D-DAA1430C6BD9}" destId="{CD14C854-2DEC-42C3-9885-FC70BA4E3883}" srcOrd="1" destOrd="0" presId="urn:microsoft.com/office/officeart/2018/2/layout/IconVerticalSolidList"/>
    <dgm:cxn modelId="{958AF76E-BCC3-46C2-91AD-754B9BB131E5}" type="presParOf" srcId="{D79D638C-D9B1-4ED0-998D-DAA1430C6BD9}" destId="{F6C34E05-EA42-4869-81F2-1EB13617AE83}" srcOrd="2" destOrd="0" presId="urn:microsoft.com/office/officeart/2018/2/layout/IconVerticalSolidList"/>
    <dgm:cxn modelId="{31FC7D12-2AFB-4BC0-B312-D68F70AB5345}" type="presParOf" srcId="{F6C34E05-EA42-4869-81F2-1EB13617AE83}" destId="{E12BDEBF-3DFB-4A94-A2E1-DC454807F4B9}" srcOrd="0" destOrd="0" presId="urn:microsoft.com/office/officeart/2018/2/layout/IconVerticalSolidList"/>
    <dgm:cxn modelId="{04980E60-D668-44C4-BA24-CC8F7320C8C7}" type="presParOf" srcId="{F6C34E05-EA42-4869-81F2-1EB13617AE83}" destId="{DA8A9737-AEE1-42C8-AC64-C7E657C3B59B}" srcOrd="1" destOrd="0" presId="urn:microsoft.com/office/officeart/2018/2/layout/IconVerticalSolidList"/>
    <dgm:cxn modelId="{1AD326D7-CF01-406E-9E0B-2EAA24ED6A9D}" type="presParOf" srcId="{F6C34E05-EA42-4869-81F2-1EB13617AE83}" destId="{5BB5BFBC-3767-4D4C-99AE-8116BDC3346C}" srcOrd="2" destOrd="0" presId="urn:microsoft.com/office/officeart/2018/2/layout/IconVerticalSolidList"/>
    <dgm:cxn modelId="{8080AFC2-FEDB-4038-81C9-3C55F167DE11}" type="presParOf" srcId="{F6C34E05-EA42-4869-81F2-1EB13617AE83}" destId="{A944BBE0-ACA4-4FAC-B84F-E6340E0F70B9}" srcOrd="3" destOrd="0" presId="urn:microsoft.com/office/officeart/2018/2/layout/IconVerticalSolidList"/>
    <dgm:cxn modelId="{FDFED518-C969-457E-BEB0-15573AAA502C}" type="presParOf" srcId="{D79D638C-D9B1-4ED0-998D-DAA1430C6BD9}" destId="{513440DF-F0C4-43E8-914E-F814DA654DE0}" srcOrd="3" destOrd="0" presId="urn:microsoft.com/office/officeart/2018/2/layout/IconVerticalSolidList"/>
    <dgm:cxn modelId="{CCEC61C7-DE4D-4A29-AD6A-23D99666ECC8}" type="presParOf" srcId="{D79D638C-D9B1-4ED0-998D-DAA1430C6BD9}" destId="{F93619DB-F0B2-4333-9B70-2457240696BB}" srcOrd="4" destOrd="0" presId="urn:microsoft.com/office/officeart/2018/2/layout/IconVerticalSolidList"/>
    <dgm:cxn modelId="{47AF1854-5B66-49B5-906B-D327D21E6ED3}" type="presParOf" srcId="{F93619DB-F0B2-4333-9B70-2457240696BB}" destId="{49B6C4DB-15A1-4FCB-8379-2A6DF7B407D0}" srcOrd="0" destOrd="0" presId="urn:microsoft.com/office/officeart/2018/2/layout/IconVerticalSolidList"/>
    <dgm:cxn modelId="{0BDD8254-33BE-4521-9536-7FB7D8DB00EB}" type="presParOf" srcId="{F93619DB-F0B2-4333-9B70-2457240696BB}" destId="{2642DE55-9929-4F87-BC51-2E0E05AE33CA}" srcOrd="1" destOrd="0" presId="urn:microsoft.com/office/officeart/2018/2/layout/IconVerticalSolidList"/>
    <dgm:cxn modelId="{0705BC7F-AEEC-4A42-B977-828DB5B7E1C6}" type="presParOf" srcId="{F93619DB-F0B2-4333-9B70-2457240696BB}" destId="{DC7272D9-2CAD-47D1-9C3E-5EDB2D7DE942}" srcOrd="2" destOrd="0" presId="urn:microsoft.com/office/officeart/2018/2/layout/IconVerticalSolidList"/>
    <dgm:cxn modelId="{9D84CAED-EA91-46A7-9E9B-071E063F219A}" type="presParOf" srcId="{F93619DB-F0B2-4333-9B70-2457240696BB}" destId="{580EE40E-5490-4325-B801-A1936AE4B901}" srcOrd="3" destOrd="0" presId="urn:microsoft.com/office/officeart/2018/2/layout/IconVerticalSolidList"/>
    <dgm:cxn modelId="{369B4CB7-09B2-4385-B869-7BB7F016F49C}" type="presParOf" srcId="{D79D638C-D9B1-4ED0-998D-DAA1430C6BD9}" destId="{8FD6BB41-1BFB-466F-8B77-F4CE57D3832B}" srcOrd="5" destOrd="0" presId="urn:microsoft.com/office/officeart/2018/2/layout/IconVerticalSolidList"/>
    <dgm:cxn modelId="{970978AC-BBFC-4FFE-A121-2E9420D8ADDA}" type="presParOf" srcId="{D79D638C-D9B1-4ED0-998D-DAA1430C6BD9}" destId="{FFD5F883-9EE7-47C5-90D4-2E0333ADBB2E}" srcOrd="6" destOrd="0" presId="urn:microsoft.com/office/officeart/2018/2/layout/IconVerticalSolidList"/>
    <dgm:cxn modelId="{7A80F205-5674-4EF1-BFB0-6432B5F9787A}" type="presParOf" srcId="{FFD5F883-9EE7-47C5-90D4-2E0333ADBB2E}" destId="{D2BAFC41-01DF-423E-8592-AB9E90DFB565}" srcOrd="0" destOrd="0" presId="urn:microsoft.com/office/officeart/2018/2/layout/IconVerticalSolidList"/>
    <dgm:cxn modelId="{8EA570AB-D8E0-4D62-A991-51F20494CBE3}" type="presParOf" srcId="{FFD5F883-9EE7-47C5-90D4-2E0333ADBB2E}" destId="{088651B0-1839-4527-A7BA-F0ACEF043B35}" srcOrd="1" destOrd="0" presId="urn:microsoft.com/office/officeart/2018/2/layout/IconVerticalSolidList"/>
    <dgm:cxn modelId="{775701CA-4ADF-4AE5-A9F6-DC91B46D1E85}" type="presParOf" srcId="{FFD5F883-9EE7-47C5-90D4-2E0333ADBB2E}" destId="{D7B7054C-1759-4C38-88B3-F4ABA21FA09F}" srcOrd="2" destOrd="0" presId="urn:microsoft.com/office/officeart/2018/2/layout/IconVerticalSolidList"/>
    <dgm:cxn modelId="{31BB226A-88F4-4874-B8DD-B5AA018BAD70}" type="presParOf" srcId="{FFD5F883-9EE7-47C5-90D4-2E0333ADBB2E}" destId="{DFE388DB-597B-40EF-B0BD-EE7E326AFC2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EC7B11-B76A-4B25-9103-4B055AF1F62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1B9A63F-E9AE-426B-8C58-0A276DF635D7}">
      <dgm:prSet/>
      <dgm:spPr/>
      <dgm:t>
        <a:bodyPr/>
        <a:lstStyle/>
        <a:p>
          <a:r>
            <a:rPr lang="en-US"/>
            <a:t>Human Capital Theory (Becker, 1964)</a:t>
          </a:r>
        </a:p>
      </dgm:t>
    </dgm:pt>
    <dgm:pt modelId="{7CC9A4B3-34D3-476E-859F-CFEECA9020F8}" type="parTrans" cxnId="{9D09954C-38D4-4EF5-8F40-B8F04E6DEC70}">
      <dgm:prSet/>
      <dgm:spPr/>
      <dgm:t>
        <a:bodyPr/>
        <a:lstStyle/>
        <a:p>
          <a:endParaRPr lang="en-US"/>
        </a:p>
      </dgm:t>
    </dgm:pt>
    <dgm:pt modelId="{A8FCB87D-615D-4E2D-8923-C2B7852A891F}" type="sibTrans" cxnId="{9D09954C-38D4-4EF5-8F40-B8F04E6DEC70}">
      <dgm:prSet/>
      <dgm:spPr/>
      <dgm:t>
        <a:bodyPr/>
        <a:lstStyle/>
        <a:p>
          <a:endParaRPr lang="en-US"/>
        </a:p>
      </dgm:t>
    </dgm:pt>
    <dgm:pt modelId="{6630C532-2898-4638-B890-816E053D0AAE}">
      <dgm:prSet/>
      <dgm:spPr/>
      <dgm:t>
        <a:bodyPr/>
        <a:lstStyle/>
        <a:p>
          <a:r>
            <a:rPr lang="en-US"/>
            <a:t>Endogenous Growth Theory (Romer, 1990)</a:t>
          </a:r>
        </a:p>
      </dgm:t>
    </dgm:pt>
    <dgm:pt modelId="{9F39E921-8E36-4808-B217-13713D77E7C2}" type="parTrans" cxnId="{E9C90709-2728-47CD-BD65-29C004DA502D}">
      <dgm:prSet/>
      <dgm:spPr/>
      <dgm:t>
        <a:bodyPr/>
        <a:lstStyle/>
        <a:p>
          <a:endParaRPr lang="en-US"/>
        </a:p>
      </dgm:t>
    </dgm:pt>
    <dgm:pt modelId="{D81DBE9D-B7D9-44AC-BCFB-545DA7723188}" type="sibTrans" cxnId="{E9C90709-2728-47CD-BD65-29C004DA502D}">
      <dgm:prSet/>
      <dgm:spPr/>
      <dgm:t>
        <a:bodyPr/>
        <a:lstStyle/>
        <a:p>
          <a:endParaRPr lang="en-US"/>
        </a:p>
      </dgm:t>
    </dgm:pt>
    <dgm:pt modelId="{DB6D67BE-D1CB-47DD-B42D-2E8353482CEB}">
      <dgm:prSet/>
      <dgm:spPr/>
      <dgm:t>
        <a:bodyPr/>
        <a:lstStyle/>
        <a:p>
          <a:r>
            <a:rPr lang="en-US"/>
            <a:t>Resource-Based View (Barney, 1991)</a:t>
          </a:r>
        </a:p>
      </dgm:t>
    </dgm:pt>
    <dgm:pt modelId="{9440E54F-054A-4703-847C-F39C30BAEDD3}" type="parTrans" cxnId="{792A2E69-4877-497D-B765-7DB1F7227DF9}">
      <dgm:prSet/>
      <dgm:spPr/>
      <dgm:t>
        <a:bodyPr/>
        <a:lstStyle/>
        <a:p>
          <a:endParaRPr lang="en-US"/>
        </a:p>
      </dgm:t>
    </dgm:pt>
    <dgm:pt modelId="{DD7F7995-CE67-487C-93C4-D85799C34A02}" type="sibTrans" cxnId="{792A2E69-4877-497D-B765-7DB1F7227DF9}">
      <dgm:prSet/>
      <dgm:spPr/>
      <dgm:t>
        <a:bodyPr/>
        <a:lstStyle/>
        <a:p>
          <a:endParaRPr lang="en-US"/>
        </a:p>
      </dgm:t>
    </dgm:pt>
    <dgm:pt modelId="{BC2AF585-6175-45D6-9444-D9D6A6A89102}">
      <dgm:prSet/>
      <dgm:spPr/>
      <dgm:t>
        <a:bodyPr/>
        <a:lstStyle/>
        <a:p>
          <a:r>
            <a:rPr lang="en-US"/>
            <a:t>Experiential Learning Theory (Kolb, 1984)</a:t>
          </a:r>
        </a:p>
      </dgm:t>
    </dgm:pt>
    <dgm:pt modelId="{F8785B7E-2F36-4C3D-B014-FA631C70B8E3}" type="parTrans" cxnId="{F3C56FD9-ABBB-4679-A131-F8B3A8548DA7}">
      <dgm:prSet/>
      <dgm:spPr/>
      <dgm:t>
        <a:bodyPr/>
        <a:lstStyle/>
        <a:p>
          <a:endParaRPr lang="en-US"/>
        </a:p>
      </dgm:t>
    </dgm:pt>
    <dgm:pt modelId="{6E158E51-FC18-4005-9D4E-1C950FA45667}" type="sibTrans" cxnId="{F3C56FD9-ABBB-4679-A131-F8B3A8548DA7}">
      <dgm:prSet/>
      <dgm:spPr/>
      <dgm:t>
        <a:bodyPr/>
        <a:lstStyle/>
        <a:p>
          <a:endParaRPr lang="en-US"/>
        </a:p>
      </dgm:t>
    </dgm:pt>
    <dgm:pt modelId="{D51D004B-F215-4A27-9390-91F151449B8E}" type="pres">
      <dgm:prSet presAssocID="{8BEC7B11-B76A-4B25-9103-4B055AF1F622}" presName="linear" presStyleCnt="0">
        <dgm:presLayoutVars>
          <dgm:animLvl val="lvl"/>
          <dgm:resizeHandles val="exact"/>
        </dgm:presLayoutVars>
      </dgm:prSet>
      <dgm:spPr/>
    </dgm:pt>
    <dgm:pt modelId="{1CEF5AB7-3D22-4DBA-9C0F-70FED52B9778}" type="pres">
      <dgm:prSet presAssocID="{B1B9A63F-E9AE-426B-8C58-0A276DF635D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1A764D4-94CA-4D61-96A7-5081EB1286FB}" type="pres">
      <dgm:prSet presAssocID="{A8FCB87D-615D-4E2D-8923-C2B7852A891F}" presName="spacer" presStyleCnt="0"/>
      <dgm:spPr/>
    </dgm:pt>
    <dgm:pt modelId="{3F18961A-EAF9-490D-877D-30F8519BB57F}" type="pres">
      <dgm:prSet presAssocID="{6630C532-2898-4638-B890-816E053D0AA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F1812AA-DC83-44A5-91C6-50E58D487452}" type="pres">
      <dgm:prSet presAssocID="{D81DBE9D-B7D9-44AC-BCFB-545DA7723188}" presName="spacer" presStyleCnt="0"/>
      <dgm:spPr/>
    </dgm:pt>
    <dgm:pt modelId="{A39FCDDE-9B02-4253-BFAC-A1EB8B3EA991}" type="pres">
      <dgm:prSet presAssocID="{DB6D67BE-D1CB-47DD-B42D-2E8353482CE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A6B652-DBE1-41D2-AD25-E1364A078203}" type="pres">
      <dgm:prSet presAssocID="{DD7F7995-CE67-487C-93C4-D85799C34A02}" presName="spacer" presStyleCnt="0"/>
      <dgm:spPr/>
    </dgm:pt>
    <dgm:pt modelId="{FC6F03DE-4F87-4543-9299-8E2B825D1B54}" type="pres">
      <dgm:prSet presAssocID="{BC2AF585-6175-45D6-9444-D9D6A6A8910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9C90709-2728-47CD-BD65-29C004DA502D}" srcId="{8BEC7B11-B76A-4B25-9103-4B055AF1F622}" destId="{6630C532-2898-4638-B890-816E053D0AAE}" srcOrd="1" destOrd="0" parTransId="{9F39E921-8E36-4808-B217-13713D77E7C2}" sibTransId="{D81DBE9D-B7D9-44AC-BCFB-545DA7723188}"/>
    <dgm:cxn modelId="{40DE2715-B99F-44AD-BD6E-7AA6F385F63D}" type="presOf" srcId="{B1B9A63F-E9AE-426B-8C58-0A276DF635D7}" destId="{1CEF5AB7-3D22-4DBA-9C0F-70FED52B9778}" srcOrd="0" destOrd="0" presId="urn:microsoft.com/office/officeart/2005/8/layout/vList2"/>
    <dgm:cxn modelId="{FA6F7D38-513E-421C-82C4-2DC0384A9C5D}" type="presOf" srcId="{DB6D67BE-D1CB-47DD-B42D-2E8353482CEB}" destId="{A39FCDDE-9B02-4253-BFAC-A1EB8B3EA991}" srcOrd="0" destOrd="0" presId="urn:microsoft.com/office/officeart/2005/8/layout/vList2"/>
    <dgm:cxn modelId="{2C58F75E-1A3C-412C-B507-A79B0B72CA13}" type="presOf" srcId="{6630C532-2898-4638-B890-816E053D0AAE}" destId="{3F18961A-EAF9-490D-877D-30F8519BB57F}" srcOrd="0" destOrd="0" presId="urn:microsoft.com/office/officeart/2005/8/layout/vList2"/>
    <dgm:cxn modelId="{792A2E69-4877-497D-B765-7DB1F7227DF9}" srcId="{8BEC7B11-B76A-4B25-9103-4B055AF1F622}" destId="{DB6D67BE-D1CB-47DD-B42D-2E8353482CEB}" srcOrd="2" destOrd="0" parTransId="{9440E54F-054A-4703-847C-F39C30BAEDD3}" sibTransId="{DD7F7995-CE67-487C-93C4-D85799C34A02}"/>
    <dgm:cxn modelId="{9D09954C-38D4-4EF5-8F40-B8F04E6DEC70}" srcId="{8BEC7B11-B76A-4B25-9103-4B055AF1F622}" destId="{B1B9A63F-E9AE-426B-8C58-0A276DF635D7}" srcOrd="0" destOrd="0" parTransId="{7CC9A4B3-34D3-476E-859F-CFEECA9020F8}" sibTransId="{A8FCB87D-615D-4E2D-8923-C2B7852A891F}"/>
    <dgm:cxn modelId="{8F067194-1CCB-42FE-A8FD-23A83B231F62}" type="presOf" srcId="{BC2AF585-6175-45D6-9444-D9D6A6A89102}" destId="{FC6F03DE-4F87-4543-9299-8E2B825D1B54}" srcOrd="0" destOrd="0" presId="urn:microsoft.com/office/officeart/2005/8/layout/vList2"/>
    <dgm:cxn modelId="{99F2CDB9-83CB-447A-9F4A-B9E27B3D0B94}" type="presOf" srcId="{8BEC7B11-B76A-4B25-9103-4B055AF1F622}" destId="{D51D004B-F215-4A27-9390-91F151449B8E}" srcOrd="0" destOrd="0" presId="urn:microsoft.com/office/officeart/2005/8/layout/vList2"/>
    <dgm:cxn modelId="{F3C56FD9-ABBB-4679-A131-F8B3A8548DA7}" srcId="{8BEC7B11-B76A-4B25-9103-4B055AF1F622}" destId="{BC2AF585-6175-45D6-9444-D9D6A6A89102}" srcOrd="3" destOrd="0" parTransId="{F8785B7E-2F36-4C3D-B014-FA631C70B8E3}" sibTransId="{6E158E51-FC18-4005-9D4E-1C950FA45667}"/>
    <dgm:cxn modelId="{412B9D5B-5A2D-45AF-ABF4-D1512EEE39BA}" type="presParOf" srcId="{D51D004B-F215-4A27-9390-91F151449B8E}" destId="{1CEF5AB7-3D22-4DBA-9C0F-70FED52B9778}" srcOrd="0" destOrd="0" presId="urn:microsoft.com/office/officeart/2005/8/layout/vList2"/>
    <dgm:cxn modelId="{0734616A-53B1-4F2A-B531-DDEA54E4AD6F}" type="presParOf" srcId="{D51D004B-F215-4A27-9390-91F151449B8E}" destId="{71A764D4-94CA-4D61-96A7-5081EB1286FB}" srcOrd="1" destOrd="0" presId="urn:microsoft.com/office/officeart/2005/8/layout/vList2"/>
    <dgm:cxn modelId="{41DC3044-A010-4DEE-AC46-C7F82E16CA95}" type="presParOf" srcId="{D51D004B-F215-4A27-9390-91F151449B8E}" destId="{3F18961A-EAF9-490D-877D-30F8519BB57F}" srcOrd="2" destOrd="0" presId="urn:microsoft.com/office/officeart/2005/8/layout/vList2"/>
    <dgm:cxn modelId="{882727D3-AC7F-4793-A432-507303649EF6}" type="presParOf" srcId="{D51D004B-F215-4A27-9390-91F151449B8E}" destId="{0F1812AA-DC83-44A5-91C6-50E58D487452}" srcOrd="3" destOrd="0" presId="urn:microsoft.com/office/officeart/2005/8/layout/vList2"/>
    <dgm:cxn modelId="{EAC87EFF-4804-4BF0-A545-8111DE6DF73F}" type="presParOf" srcId="{D51D004B-F215-4A27-9390-91F151449B8E}" destId="{A39FCDDE-9B02-4253-BFAC-A1EB8B3EA991}" srcOrd="4" destOrd="0" presId="urn:microsoft.com/office/officeart/2005/8/layout/vList2"/>
    <dgm:cxn modelId="{42596852-1E48-4B82-88D8-7576744946CF}" type="presParOf" srcId="{D51D004B-F215-4A27-9390-91F151449B8E}" destId="{21A6B652-DBE1-41D2-AD25-E1364A078203}" srcOrd="5" destOrd="0" presId="urn:microsoft.com/office/officeart/2005/8/layout/vList2"/>
    <dgm:cxn modelId="{DDACB147-A6EC-44EF-8168-460895D60AAB}" type="presParOf" srcId="{D51D004B-F215-4A27-9390-91F151449B8E}" destId="{FC6F03DE-4F87-4543-9299-8E2B825D1B5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53011AE-0396-4822-8A3F-EFC03CE713A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ACD0E41-274F-4180-9872-57E611486D92}">
      <dgm:prSet/>
      <dgm:spPr/>
      <dgm:t>
        <a:bodyPr/>
        <a:lstStyle/>
        <a:p>
          <a:r>
            <a:rPr lang="en-US"/>
            <a:t>Human capital is a strategic resource</a:t>
          </a:r>
        </a:p>
      </dgm:t>
    </dgm:pt>
    <dgm:pt modelId="{1EAA9F68-F660-4F80-A8FA-DEAA0163B2FA}" type="parTrans" cxnId="{C996109E-B05A-483B-89C4-5996CB0BCCE1}">
      <dgm:prSet/>
      <dgm:spPr/>
      <dgm:t>
        <a:bodyPr/>
        <a:lstStyle/>
        <a:p>
          <a:endParaRPr lang="en-US"/>
        </a:p>
      </dgm:t>
    </dgm:pt>
    <dgm:pt modelId="{57980F16-D490-4DB2-8112-16E2BCF8F970}" type="sibTrans" cxnId="{C996109E-B05A-483B-89C4-5996CB0BCCE1}">
      <dgm:prSet/>
      <dgm:spPr/>
      <dgm:t>
        <a:bodyPr/>
        <a:lstStyle/>
        <a:p>
          <a:endParaRPr lang="en-US"/>
        </a:p>
      </dgm:t>
    </dgm:pt>
    <dgm:pt modelId="{A605CE97-EE92-46F6-92C9-F7FDF8614C89}">
      <dgm:prSet/>
      <dgm:spPr/>
      <dgm:t>
        <a:bodyPr/>
        <a:lstStyle/>
        <a:p>
          <a:r>
            <a:rPr lang="en-US"/>
            <a:t>Valuable, rare, inimitable, non-substitutable (VRIN)</a:t>
          </a:r>
        </a:p>
      </dgm:t>
    </dgm:pt>
    <dgm:pt modelId="{F1FB39FF-E924-41DC-836A-822CCAE820AD}" type="parTrans" cxnId="{CBB220FB-9A77-40CF-BC7C-A23D0B6B2E5B}">
      <dgm:prSet/>
      <dgm:spPr/>
      <dgm:t>
        <a:bodyPr/>
        <a:lstStyle/>
        <a:p>
          <a:endParaRPr lang="en-US"/>
        </a:p>
      </dgm:t>
    </dgm:pt>
    <dgm:pt modelId="{C2CE0424-0A86-4C9F-9FBF-E8441F13ED82}" type="sibTrans" cxnId="{CBB220FB-9A77-40CF-BC7C-A23D0B6B2E5B}">
      <dgm:prSet/>
      <dgm:spPr/>
      <dgm:t>
        <a:bodyPr/>
        <a:lstStyle/>
        <a:p>
          <a:endParaRPr lang="en-US"/>
        </a:p>
      </dgm:t>
    </dgm:pt>
    <dgm:pt modelId="{2CB319A6-8B55-496B-99AF-2C3FE1E69569}">
      <dgm:prSet/>
      <dgm:spPr/>
      <dgm:t>
        <a:bodyPr/>
        <a:lstStyle/>
        <a:p>
          <a:r>
            <a:rPr lang="en-US"/>
            <a:t>Entrepreneurial success depends on unique capabilities</a:t>
          </a:r>
        </a:p>
      </dgm:t>
    </dgm:pt>
    <dgm:pt modelId="{1C8F2926-C794-4248-B1B5-8BC9FE3D8D61}" type="parTrans" cxnId="{F2053603-0332-456A-A058-0BE66D1FD267}">
      <dgm:prSet/>
      <dgm:spPr/>
      <dgm:t>
        <a:bodyPr/>
        <a:lstStyle/>
        <a:p>
          <a:endParaRPr lang="en-US"/>
        </a:p>
      </dgm:t>
    </dgm:pt>
    <dgm:pt modelId="{F9FAE285-B735-4831-B213-0CA20D5A931B}" type="sibTrans" cxnId="{F2053603-0332-456A-A058-0BE66D1FD267}">
      <dgm:prSet/>
      <dgm:spPr/>
      <dgm:t>
        <a:bodyPr/>
        <a:lstStyle/>
        <a:p>
          <a:endParaRPr lang="en-US"/>
        </a:p>
      </dgm:t>
    </dgm:pt>
    <dgm:pt modelId="{7600638E-D9FF-478B-B64F-809D0CE0C511}" type="pres">
      <dgm:prSet presAssocID="{753011AE-0396-4822-8A3F-EFC03CE713AF}" presName="linear" presStyleCnt="0">
        <dgm:presLayoutVars>
          <dgm:animLvl val="lvl"/>
          <dgm:resizeHandles val="exact"/>
        </dgm:presLayoutVars>
      </dgm:prSet>
      <dgm:spPr/>
    </dgm:pt>
    <dgm:pt modelId="{527124AA-168A-41CD-99AD-B76498863694}" type="pres">
      <dgm:prSet presAssocID="{DACD0E41-274F-4180-9872-57E611486D9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0979A44-6185-4028-AF67-44F90D20CDBB}" type="pres">
      <dgm:prSet presAssocID="{57980F16-D490-4DB2-8112-16E2BCF8F970}" presName="spacer" presStyleCnt="0"/>
      <dgm:spPr/>
    </dgm:pt>
    <dgm:pt modelId="{348D4970-B9BE-436B-873A-6F164EE0094F}" type="pres">
      <dgm:prSet presAssocID="{A605CE97-EE92-46F6-92C9-F7FDF8614C8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BEE56A8-B084-4E59-A9A3-7D84881F5C89}" type="pres">
      <dgm:prSet presAssocID="{C2CE0424-0A86-4C9F-9FBF-E8441F13ED82}" presName="spacer" presStyleCnt="0"/>
      <dgm:spPr/>
    </dgm:pt>
    <dgm:pt modelId="{FBC6A776-4F6A-4DCD-ACE3-DC4DEE3A17FB}" type="pres">
      <dgm:prSet presAssocID="{2CB319A6-8B55-496B-99AF-2C3FE1E6956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2053603-0332-456A-A058-0BE66D1FD267}" srcId="{753011AE-0396-4822-8A3F-EFC03CE713AF}" destId="{2CB319A6-8B55-496B-99AF-2C3FE1E69569}" srcOrd="2" destOrd="0" parTransId="{1C8F2926-C794-4248-B1B5-8BC9FE3D8D61}" sibTransId="{F9FAE285-B735-4831-B213-0CA20D5A931B}"/>
    <dgm:cxn modelId="{BE8EDD21-3EAB-4DC4-B33F-035F6D64F97E}" type="presOf" srcId="{753011AE-0396-4822-8A3F-EFC03CE713AF}" destId="{7600638E-D9FF-478B-B64F-809D0CE0C511}" srcOrd="0" destOrd="0" presId="urn:microsoft.com/office/officeart/2005/8/layout/vList2"/>
    <dgm:cxn modelId="{11D35273-5887-4867-BC82-28C35FD7FB73}" type="presOf" srcId="{A605CE97-EE92-46F6-92C9-F7FDF8614C89}" destId="{348D4970-B9BE-436B-873A-6F164EE0094F}" srcOrd="0" destOrd="0" presId="urn:microsoft.com/office/officeart/2005/8/layout/vList2"/>
    <dgm:cxn modelId="{E7464996-3131-4506-8CC1-F9210FA02639}" type="presOf" srcId="{DACD0E41-274F-4180-9872-57E611486D92}" destId="{527124AA-168A-41CD-99AD-B76498863694}" srcOrd="0" destOrd="0" presId="urn:microsoft.com/office/officeart/2005/8/layout/vList2"/>
    <dgm:cxn modelId="{D5ED169C-80B1-4C4C-B15B-788376D2C386}" type="presOf" srcId="{2CB319A6-8B55-496B-99AF-2C3FE1E69569}" destId="{FBC6A776-4F6A-4DCD-ACE3-DC4DEE3A17FB}" srcOrd="0" destOrd="0" presId="urn:microsoft.com/office/officeart/2005/8/layout/vList2"/>
    <dgm:cxn modelId="{C996109E-B05A-483B-89C4-5996CB0BCCE1}" srcId="{753011AE-0396-4822-8A3F-EFC03CE713AF}" destId="{DACD0E41-274F-4180-9872-57E611486D92}" srcOrd="0" destOrd="0" parTransId="{1EAA9F68-F660-4F80-A8FA-DEAA0163B2FA}" sibTransId="{57980F16-D490-4DB2-8112-16E2BCF8F970}"/>
    <dgm:cxn modelId="{CBB220FB-9A77-40CF-BC7C-A23D0B6B2E5B}" srcId="{753011AE-0396-4822-8A3F-EFC03CE713AF}" destId="{A605CE97-EE92-46F6-92C9-F7FDF8614C89}" srcOrd="1" destOrd="0" parTransId="{F1FB39FF-E924-41DC-836A-822CCAE820AD}" sibTransId="{C2CE0424-0A86-4C9F-9FBF-E8441F13ED82}"/>
    <dgm:cxn modelId="{DF05BD58-49AB-4E52-B9FD-026ABE56B699}" type="presParOf" srcId="{7600638E-D9FF-478B-B64F-809D0CE0C511}" destId="{527124AA-168A-41CD-99AD-B76498863694}" srcOrd="0" destOrd="0" presId="urn:microsoft.com/office/officeart/2005/8/layout/vList2"/>
    <dgm:cxn modelId="{EC12965D-3614-40E8-9606-45AB58AA0F4B}" type="presParOf" srcId="{7600638E-D9FF-478B-B64F-809D0CE0C511}" destId="{90979A44-6185-4028-AF67-44F90D20CDBB}" srcOrd="1" destOrd="0" presId="urn:microsoft.com/office/officeart/2005/8/layout/vList2"/>
    <dgm:cxn modelId="{704F44B3-B677-481C-A39D-59F51DC5B7A3}" type="presParOf" srcId="{7600638E-D9FF-478B-B64F-809D0CE0C511}" destId="{348D4970-B9BE-436B-873A-6F164EE0094F}" srcOrd="2" destOrd="0" presId="urn:microsoft.com/office/officeart/2005/8/layout/vList2"/>
    <dgm:cxn modelId="{FB9BEEE0-D030-430C-BC86-C44B0037A613}" type="presParOf" srcId="{7600638E-D9FF-478B-B64F-809D0CE0C511}" destId="{CBEE56A8-B084-4E59-A9A3-7D84881F5C89}" srcOrd="3" destOrd="0" presId="urn:microsoft.com/office/officeart/2005/8/layout/vList2"/>
    <dgm:cxn modelId="{9194037B-379F-4206-BE9C-1E82F3213F20}" type="presParOf" srcId="{7600638E-D9FF-478B-B64F-809D0CE0C511}" destId="{FBC6A776-4F6A-4DCD-ACE3-DC4DEE3A17F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2A0B46-DFA9-4E64-9D6F-52B08392B89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A70767-7423-43C6-B6DD-8467F68A753E}">
      <dgm:prSet/>
      <dgm:spPr/>
      <dgm:t>
        <a:bodyPr/>
        <a:lstStyle/>
        <a:p>
          <a:r>
            <a:rPr lang="en-US"/>
            <a:t>Education and training</a:t>
          </a:r>
        </a:p>
      </dgm:t>
    </dgm:pt>
    <dgm:pt modelId="{D81F4953-61E5-49E1-A310-AAE6950E4DFB}" type="parTrans" cxnId="{5636BDE3-70A4-47B0-AFA8-292D1C7167ED}">
      <dgm:prSet/>
      <dgm:spPr/>
      <dgm:t>
        <a:bodyPr/>
        <a:lstStyle/>
        <a:p>
          <a:endParaRPr lang="en-US"/>
        </a:p>
      </dgm:t>
    </dgm:pt>
    <dgm:pt modelId="{97A09DE5-1CD9-48B9-95C9-BCC1F270FA66}" type="sibTrans" cxnId="{5636BDE3-70A4-47B0-AFA8-292D1C7167ED}">
      <dgm:prSet/>
      <dgm:spPr/>
      <dgm:t>
        <a:bodyPr/>
        <a:lstStyle/>
        <a:p>
          <a:endParaRPr lang="en-US"/>
        </a:p>
      </dgm:t>
    </dgm:pt>
    <dgm:pt modelId="{4AE396BB-5112-4D9A-98D5-E0BB573F6F9B}">
      <dgm:prSet/>
      <dgm:spPr/>
      <dgm:t>
        <a:bodyPr/>
        <a:lstStyle/>
        <a:p>
          <a:r>
            <a:rPr lang="en-US"/>
            <a:t>Mentorship and coaching</a:t>
          </a:r>
        </a:p>
      </dgm:t>
    </dgm:pt>
    <dgm:pt modelId="{3511A2CD-69AE-44C6-B115-80D171D392BA}" type="parTrans" cxnId="{78E165D0-627B-4A40-8BFA-404A21AF9847}">
      <dgm:prSet/>
      <dgm:spPr/>
      <dgm:t>
        <a:bodyPr/>
        <a:lstStyle/>
        <a:p>
          <a:endParaRPr lang="en-US"/>
        </a:p>
      </dgm:t>
    </dgm:pt>
    <dgm:pt modelId="{4B9BF6CE-836B-4CB1-850A-F9532A147F06}" type="sibTrans" cxnId="{78E165D0-627B-4A40-8BFA-404A21AF9847}">
      <dgm:prSet/>
      <dgm:spPr/>
      <dgm:t>
        <a:bodyPr/>
        <a:lstStyle/>
        <a:p>
          <a:endParaRPr lang="en-US"/>
        </a:p>
      </dgm:t>
    </dgm:pt>
    <dgm:pt modelId="{9262336C-0BB6-47B8-AEFE-F25207D5A3B4}">
      <dgm:prSet/>
      <dgm:spPr/>
      <dgm:t>
        <a:bodyPr/>
        <a:lstStyle/>
        <a:p>
          <a:r>
            <a:rPr lang="en-US"/>
            <a:t>Skill development programs</a:t>
          </a:r>
        </a:p>
      </dgm:t>
    </dgm:pt>
    <dgm:pt modelId="{D09B7E48-56F9-4B33-A693-D384A3EE1A04}" type="parTrans" cxnId="{CFF611C3-C243-4165-B30B-56A79A4AC36B}">
      <dgm:prSet/>
      <dgm:spPr/>
      <dgm:t>
        <a:bodyPr/>
        <a:lstStyle/>
        <a:p>
          <a:endParaRPr lang="en-US"/>
        </a:p>
      </dgm:t>
    </dgm:pt>
    <dgm:pt modelId="{D470B6C0-4ED8-4649-97C1-AE67DA78D9BD}" type="sibTrans" cxnId="{CFF611C3-C243-4165-B30B-56A79A4AC36B}">
      <dgm:prSet/>
      <dgm:spPr/>
      <dgm:t>
        <a:bodyPr/>
        <a:lstStyle/>
        <a:p>
          <a:endParaRPr lang="en-US"/>
        </a:p>
      </dgm:t>
    </dgm:pt>
    <dgm:pt modelId="{E27218D5-9854-49B0-8251-DF993690475C}">
      <dgm:prSet/>
      <dgm:spPr/>
      <dgm:t>
        <a:bodyPr/>
        <a:lstStyle/>
        <a:p>
          <a:r>
            <a:rPr lang="en-US"/>
            <a:t>Networking and social capital</a:t>
          </a:r>
        </a:p>
      </dgm:t>
    </dgm:pt>
    <dgm:pt modelId="{715E1AA2-5D38-4127-B8AD-EF05FFD73637}" type="parTrans" cxnId="{2E645B36-AF8D-4B9C-9E79-83088A403BF0}">
      <dgm:prSet/>
      <dgm:spPr/>
      <dgm:t>
        <a:bodyPr/>
        <a:lstStyle/>
        <a:p>
          <a:endParaRPr lang="en-US"/>
        </a:p>
      </dgm:t>
    </dgm:pt>
    <dgm:pt modelId="{31543E83-BD09-41C3-B7F0-6578A7019E22}" type="sibTrans" cxnId="{2E645B36-AF8D-4B9C-9E79-83088A403BF0}">
      <dgm:prSet/>
      <dgm:spPr/>
      <dgm:t>
        <a:bodyPr/>
        <a:lstStyle/>
        <a:p>
          <a:endParaRPr lang="en-US"/>
        </a:p>
      </dgm:t>
    </dgm:pt>
    <dgm:pt modelId="{EAA738F3-7923-4C7A-BF43-C32DEEDCDBB9}">
      <dgm:prSet/>
      <dgm:spPr/>
      <dgm:t>
        <a:bodyPr/>
        <a:lstStyle/>
        <a:p>
          <a:r>
            <a:rPr lang="en-US"/>
            <a:t>Technology-based learning</a:t>
          </a:r>
        </a:p>
      </dgm:t>
    </dgm:pt>
    <dgm:pt modelId="{E88FBAAC-F89A-4F0F-91F0-A4C3564A29C5}" type="parTrans" cxnId="{BCAA15FE-6C5F-480E-92A5-E8C82E176057}">
      <dgm:prSet/>
      <dgm:spPr/>
      <dgm:t>
        <a:bodyPr/>
        <a:lstStyle/>
        <a:p>
          <a:endParaRPr lang="en-US"/>
        </a:p>
      </dgm:t>
    </dgm:pt>
    <dgm:pt modelId="{26809897-D3CE-4D3D-A38C-EEFCCE7CC2D0}" type="sibTrans" cxnId="{BCAA15FE-6C5F-480E-92A5-E8C82E176057}">
      <dgm:prSet/>
      <dgm:spPr/>
      <dgm:t>
        <a:bodyPr/>
        <a:lstStyle/>
        <a:p>
          <a:endParaRPr lang="en-US"/>
        </a:p>
      </dgm:t>
    </dgm:pt>
    <dgm:pt modelId="{531DB235-B592-4796-B36A-25E28DC13617}" type="pres">
      <dgm:prSet presAssocID="{9A2A0B46-DFA9-4E64-9D6F-52B08392B896}" presName="linear" presStyleCnt="0">
        <dgm:presLayoutVars>
          <dgm:animLvl val="lvl"/>
          <dgm:resizeHandles val="exact"/>
        </dgm:presLayoutVars>
      </dgm:prSet>
      <dgm:spPr/>
    </dgm:pt>
    <dgm:pt modelId="{3C8A87DC-9B3D-42D1-9DCF-86345D288006}" type="pres">
      <dgm:prSet presAssocID="{E4A70767-7423-43C6-B6DD-8467F68A753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EED973C-790B-4224-98FA-7B0E3DEE92F7}" type="pres">
      <dgm:prSet presAssocID="{97A09DE5-1CD9-48B9-95C9-BCC1F270FA66}" presName="spacer" presStyleCnt="0"/>
      <dgm:spPr/>
    </dgm:pt>
    <dgm:pt modelId="{37232DF2-AE33-4E6A-941E-FB2883E09355}" type="pres">
      <dgm:prSet presAssocID="{4AE396BB-5112-4D9A-98D5-E0BB573F6F9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54A7A47-0244-469A-AA99-DDD94CC52977}" type="pres">
      <dgm:prSet presAssocID="{4B9BF6CE-836B-4CB1-850A-F9532A147F06}" presName="spacer" presStyleCnt="0"/>
      <dgm:spPr/>
    </dgm:pt>
    <dgm:pt modelId="{2F8CA576-3412-494A-9984-17549CFF8534}" type="pres">
      <dgm:prSet presAssocID="{9262336C-0BB6-47B8-AEFE-F25207D5A3B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ED52528-6857-4279-B466-0499D70DC991}" type="pres">
      <dgm:prSet presAssocID="{D470B6C0-4ED8-4649-97C1-AE67DA78D9BD}" presName="spacer" presStyleCnt="0"/>
      <dgm:spPr/>
    </dgm:pt>
    <dgm:pt modelId="{1B11F8E5-A784-4C35-AE0A-186C8B213F56}" type="pres">
      <dgm:prSet presAssocID="{E27218D5-9854-49B0-8251-DF993690475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C766357-091A-460D-8DB2-676389A7C44D}" type="pres">
      <dgm:prSet presAssocID="{31543E83-BD09-41C3-B7F0-6578A7019E22}" presName="spacer" presStyleCnt="0"/>
      <dgm:spPr/>
    </dgm:pt>
    <dgm:pt modelId="{B142F67E-EE16-4F11-A291-E7E864F658A0}" type="pres">
      <dgm:prSet presAssocID="{EAA738F3-7923-4C7A-BF43-C32DEEDCDBB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794A607-9C40-4991-BE73-6C425E0507F8}" type="presOf" srcId="{EAA738F3-7923-4C7A-BF43-C32DEEDCDBB9}" destId="{B142F67E-EE16-4F11-A291-E7E864F658A0}" srcOrd="0" destOrd="0" presId="urn:microsoft.com/office/officeart/2005/8/layout/vList2"/>
    <dgm:cxn modelId="{2E645B36-AF8D-4B9C-9E79-83088A403BF0}" srcId="{9A2A0B46-DFA9-4E64-9D6F-52B08392B896}" destId="{E27218D5-9854-49B0-8251-DF993690475C}" srcOrd="3" destOrd="0" parTransId="{715E1AA2-5D38-4127-B8AD-EF05FFD73637}" sibTransId="{31543E83-BD09-41C3-B7F0-6578A7019E22}"/>
    <dgm:cxn modelId="{27B31C51-FF13-45D6-B86B-6743243731D7}" type="presOf" srcId="{E27218D5-9854-49B0-8251-DF993690475C}" destId="{1B11F8E5-A784-4C35-AE0A-186C8B213F56}" srcOrd="0" destOrd="0" presId="urn:microsoft.com/office/officeart/2005/8/layout/vList2"/>
    <dgm:cxn modelId="{2041D786-C568-49D9-AFE4-F678FC4ED5E3}" type="presOf" srcId="{4AE396BB-5112-4D9A-98D5-E0BB573F6F9B}" destId="{37232DF2-AE33-4E6A-941E-FB2883E09355}" srcOrd="0" destOrd="0" presId="urn:microsoft.com/office/officeart/2005/8/layout/vList2"/>
    <dgm:cxn modelId="{85997EAB-7B7E-4E2C-89DB-713014429549}" type="presOf" srcId="{E4A70767-7423-43C6-B6DD-8467F68A753E}" destId="{3C8A87DC-9B3D-42D1-9DCF-86345D288006}" srcOrd="0" destOrd="0" presId="urn:microsoft.com/office/officeart/2005/8/layout/vList2"/>
    <dgm:cxn modelId="{243512BB-D647-4F4B-907A-899B85D7304B}" type="presOf" srcId="{9A2A0B46-DFA9-4E64-9D6F-52B08392B896}" destId="{531DB235-B592-4796-B36A-25E28DC13617}" srcOrd="0" destOrd="0" presId="urn:microsoft.com/office/officeart/2005/8/layout/vList2"/>
    <dgm:cxn modelId="{330720C2-214A-471F-A1E9-4EB76DA4A9B3}" type="presOf" srcId="{9262336C-0BB6-47B8-AEFE-F25207D5A3B4}" destId="{2F8CA576-3412-494A-9984-17549CFF8534}" srcOrd="0" destOrd="0" presId="urn:microsoft.com/office/officeart/2005/8/layout/vList2"/>
    <dgm:cxn modelId="{CFF611C3-C243-4165-B30B-56A79A4AC36B}" srcId="{9A2A0B46-DFA9-4E64-9D6F-52B08392B896}" destId="{9262336C-0BB6-47B8-AEFE-F25207D5A3B4}" srcOrd="2" destOrd="0" parTransId="{D09B7E48-56F9-4B33-A693-D384A3EE1A04}" sibTransId="{D470B6C0-4ED8-4649-97C1-AE67DA78D9BD}"/>
    <dgm:cxn modelId="{78E165D0-627B-4A40-8BFA-404A21AF9847}" srcId="{9A2A0B46-DFA9-4E64-9D6F-52B08392B896}" destId="{4AE396BB-5112-4D9A-98D5-E0BB573F6F9B}" srcOrd="1" destOrd="0" parTransId="{3511A2CD-69AE-44C6-B115-80D171D392BA}" sibTransId="{4B9BF6CE-836B-4CB1-850A-F9532A147F06}"/>
    <dgm:cxn modelId="{5636BDE3-70A4-47B0-AFA8-292D1C7167ED}" srcId="{9A2A0B46-DFA9-4E64-9D6F-52B08392B896}" destId="{E4A70767-7423-43C6-B6DD-8467F68A753E}" srcOrd="0" destOrd="0" parTransId="{D81F4953-61E5-49E1-A310-AAE6950E4DFB}" sibTransId="{97A09DE5-1CD9-48B9-95C9-BCC1F270FA66}"/>
    <dgm:cxn modelId="{BCAA15FE-6C5F-480E-92A5-E8C82E176057}" srcId="{9A2A0B46-DFA9-4E64-9D6F-52B08392B896}" destId="{EAA738F3-7923-4C7A-BF43-C32DEEDCDBB9}" srcOrd="4" destOrd="0" parTransId="{E88FBAAC-F89A-4F0F-91F0-A4C3564A29C5}" sibTransId="{26809897-D3CE-4D3D-A38C-EEFCCE7CC2D0}"/>
    <dgm:cxn modelId="{FB01E7EE-5833-4F73-95EF-8F886B74CEE3}" type="presParOf" srcId="{531DB235-B592-4796-B36A-25E28DC13617}" destId="{3C8A87DC-9B3D-42D1-9DCF-86345D288006}" srcOrd="0" destOrd="0" presId="urn:microsoft.com/office/officeart/2005/8/layout/vList2"/>
    <dgm:cxn modelId="{5218C8FA-5406-4B90-B5B6-99160BE209A0}" type="presParOf" srcId="{531DB235-B592-4796-B36A-25E28DC13617}" destId="{CEED973C-790B-4224-98FA-7B0E3DEE92F7}" srcOrd="1" destOrd="0" presId="urn:microsoft.com/office/officeart/2005/8/layout/vList2"/>
    <dgm:cxn modelId="{B9974F9A-8EA1-4714-B65E-60189A797E4E}" type="presParOf" srcId="{531DB235-B592-4796-B36A-25E28DC13617}" destId="{37232DF2-AE33-4E6A-941E-FB2883E09355}" srcOrd="2" destOrd="0" presId="urn:microsoft.com/office/officeart/2005/8/layout/vList2"/>
    <dgm:cxn modelId="{E718454B-3EAF-4111-BF5D-F8F7538BFC5F}" type="presParOf" srcId="{531DB235-B592-4796-B36A-25E28DC13617}" destId="{554A7A47-0244-469A-AA99-DDD94CC52977}" srcOrd="3" destOrd="0" presId="urn:microsoft.com/office/officeart/2005/8/layout/vList2"/>
    <dgm:cxn modelId="{FB79D6A0-E597-4F93-887C-79B890DDF870}" type="presParOf" srcId="{531DB235-B592-4796-B36A-25E28DC13617}" destId="{2F8CA576-3412-494A-9984-17549CFF8534}" srcOrd="4" destOrd="0" presId="urn:microsoft.com/office/officeart/2005/8/layout/vList2"/>
    <dgm:cxn modelId="{D9496116-3E88-40E0-9EC8-DA43FB8DE3B9}" type="presParOf" srcId="{531DB235-B592-4796-B36A-25E28DC13617}" destId="{4ED52528-6857-4279-B466-0499D70DC991}" srcOrd="5" destOrd="0" presId="urn:microsoft.com/office/officeart/2005/8/layout/vList2"/>
    <dgm:cxn modelId="{E6DD6C7F-B542-4538-AB1C-7949F3155F82}" type="presParOf" srcId="{531DB235-B592-4796-B36A-25E28DC13617}" destId="{1B11F8E5-A784-4C35-AE0A-186C8B213F56}" srcOrd="6" destOrd="0" presId="urn:microsoft.com/office/officeart/2005/8/layout/vList2"/>
    <dgm:cxn modelId="{BDBB6997-CFF0-4D2A-BE79-879BA8576727}" type="presParOf" srcId="{531DB235-B592-4796-B36A-25E28DC13617}" destId="{BC766357-091A-460D-8DB2-676389A7C44D}" srcOrd="7" destOrd="0" presId="urn:microsoft.com/office/officeart/2005/8/layout/vList2"/>
    <dgm:cxn modelId="{35173E04-62A6-4BEA-A297-922204364B77}" type="presParOf" srcId="{531DB235-B592-4796-B36A-25E28DC13617}" destId="{B142F67E-EE16-4F11-A291-E7E864F658A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052CBF2-C1E3-4224-94DC-843F8D8A362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B989E127-1990-4FE3-B943-241CF3156E89}">
      <dgm:prSet/>
      <dgm:spPr/>
      <dgm:t>
        <a:bodyPr/>
        <a:lstStyle/>
        <a:p>
          <a:pPr>
            <a:defRPr cap="all"/>
          </a:pPr>
          <a:r>
            <a:rPr lang="en-US"/>
            <a:t>Formal degrees and certifications</a:t>
          </a:r>
        </a:p>
      </dgm:t>
    </dgm:pt>
    <dgm:pt modelId="{9D4B70DD-C658-43F1-AF4A-ACA3E2D5A4CE}" type="parTrans" cxnId="{14216E32-81D3-4E2B-A372-064AFDD539F2}">
      <dgm:prSet/>
      <dgm:spPr/>
      <dgm:t>
        <a:bodyPr/>
        <a:lstStyle/>
        <a:p>
          <a:endParaRPr lang="en-US"/>
        </a:p>
      </dgm:t>
    </dgm:pt>
    <dgm:pt modelId="{7706C9B7-BE3B-42A7-9444-8FE09506061C}" type="sibTrans" cxnId="{14216E32-81D3-4E2B-A372-064AFDD539F2}">
      <dgm:prSet/>
      <dgm:spPr/>
      <dgm:t>
        <a:bodyPr/>
        <a:lstStyle/>
        <a:p>
          <a:endParaRPr lang="en-US"/>
        </a:p>
      </dgm:t>
    </dgm:pt>
    <dgm:pt modelId="{8C0B31AA-BC9C-4629-A674-93D7D4EA73F4}">
      <dgm:prSet/>
      <dgm:spPr/>
      <dgm:t>
        <a:bodyPr/>
        <a:lstStyle/>
        <a:p>
          <a:pPr>
            <a:defRPr cap="all"/>
          </a:pPr>
          <a:r>
            <a:rPr lang="en-US"/>
            <a:t>Entrepreneurship programs</a:t>
          </a:r>
        </a:p>
      </dgm:t>
    </dgm:pt>
    <dgm:pt modelId="{6335C733-A4E4-4C78-9A20-FD4EF041D840}" type="parTrans" cxnId="{1800D0DF-5B77-4F33-BDED-171AFB7E6443}">
      <dgm:prSet/>
      <dgm:spPr/>
      <dgm:t>
        <a:bodyPr/>
        <a:lstStyle/>
        <a:p>
          <a:endParaRPr lang="en-US"/>
        </a:p>
      </dgm:t>
    </dgm:pt>
    <dgm:pt modelId="{6D3EC565-FE41-4CC9-BDB6-5C5FB4BEDE7C}" type="sibTrans" cxnId="{1800D0DF-5B77-4F33-BDED-171AFB7E6443}">
      <dgm:prSet/>
      <dgm:spPr/>
      <dgm:t>
        <a:bodyPr/>
        <a:lstStyle/>
        <a:p>
          <a:endParaRPr lang="en-US"/>
        </a:p>
      </dgm:t>
    </dgm:pt>
    <dgm:pt modelId="{A3B1BF14-D76F-4BDA-862E-8C2AFBBC6165}">
      <dgm:prSet/>
      <dgm:spPr/>
      <dgm:t>
        <a:bodyPr/>
        <a:lstStyle/>
        <a:p>
          <a:pPr>
            <a:defRPr cap="all"/>
          </a:pPr>
          <a:r>
            <a:rPr lang="en-US"/>
            <a:t>Workshops and executive education</a:t>
          </a:r>
        </a:p>
      </dgm:t>
    </dgm:pt>
    <dgm:pt modelId="{72ADF9F8-B4E6-436E-A080-31702B391E36}" type="parTrans" cxnId="{326808FC-B749-47BC-8782-3D5B38A5897D}">
      <dgm:prSet/>
      <dgm:spPr/>
      <dgm:t>
        <a:bodyPr/>
        <a:lstStyle/>
        <a:p>
          <a:endParaRPr lang="en-US"/>
        </a:p>
      </dgm:t>
    </dgm:pt>
    <dgm:pt modelId="{D4F23613-0A4F-4CED-861F-1AE4CAF91E69}" type="sibTrans" cxnId="{326808FC-B749-47BC-8782-3D5B38A5897D}">
      <dgm:prSet/>
      <dgm:spPr/>
      <dgm:t>
        <a:bodyPr/>
        <a:lstStyle/>
        <a:p>
          <a:endParaRPr lang="en-US"/>
        </a:p>
      </dgm:t>
    </dgm:pt>
    <dgm:pt modelId="{D13AE6E7-0879-4768-B564-471D3A722D91}" type="pres">
      <dgm:prSet presAssocID="{B052CBF2-C1E3-4224-94DC-843F8D8A3620}" presName="root" presStyleCnt="0">
        <dgm:presLayoutVars>
          <dgm:dir/>
          <dgm:resizeHandles val="exact"/>
        </dgm:presLayoutVars>
      </dgm:prSet>
      <dgm:spPr/>
    </dgm:pt>
    <dgm:pt modelId="{56A45B6A-401F-4DBC-AFE4-1C0097F8F2F2}" type="pres">
      <dgm:prSet presAssocID="{B989E127-1990-4FE3-B943-241CF3156E89}" presName="compNode" presStyleCnt="0"/>
      <dgm:spPr/>
    </dgm:pt>
    <dgm:pt modelId="{2C0651AC-1D52-44A3-91FC-4CFBB12D8530}" type="pres">
      <dgm:prSet presAssocID="{B989E127-1990-4FE3-B943-241CF3156E89}" presName="iconBgRect" presStyleLbl="bgShp" presStyleIdx="0" presStyleCnt="3"/>
      <dgm:spPr/>
    </dgm:pt>
    <dgm:pt modelId="{B16AAB46-0A63-43D6-9283-C97FE9E17BB3}" type="pres">
      <dgm:prSet presAssocID="{B989E127-1990-4FE3-B943-241CF3156E89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E8E3F7F7-495D-44A7-8324-CE93C793A121}" type="pres">
      <dgm:prSet presAssocID="{B989E127-1990-4FE3-B943-241CF3156E89}" presName="spaceRect" presStyleCnt="0"/>
      <dgm:spPr/>
    </dgm:pt>
    <dgm:pt modelId="{FB3FCEF1-3798-44E6-9654-AC760E23D87F}" type="pres">
      <dgm:prSet presAssocID="{B989E127-1990-4FE3-B943-241CF3156E89}" presName="textRect" presStyleLbl="revTx" presStyleIdx="0" presStyleCnt="3">
        <dgm:presLayoutVars>
          <dgm:chMax val="1"/>
          <dgm:chPref val="1"/>
        </dgm:presLayoutVars>
      </dgm:prSet>
      <dgm:spPr/>
    </dgm:pt>
    <dgm:pt modelId="{EB828270-CCFF-425F-9823-A7E4CB84BCFB}" type="pres">
      <dgm:prSet presAssocID="{7706C9B7-BE3B-42A7-9444-8FE09506061C}" presName="sibTrans" presStyleCnt="0"/>
      <dgm:spPr/>
    </dgm:pt>
    <dgm:pt modelId="{52E1C649-DAA9-46F8-BB25-2CFAFB6552D4}" type="pres">
      <dgm:prSet presAssocID="{8C0B31AA-BC9C-4629-A674-93D7D4EA73F4}" presName="compNode" presStyleCnt="0"/>
      <dgm:spPr/>
    </dgm:pt>
    <dgm:pt modelId="{056C75EF-3484-4B02-8548-209FA6AFEBF8}" type="pres">
      <dgm:prSet presAssocID="{8C0B31AA-BC9C-4629-A674-93D7D4EA73F4}" presName="iconBgRect" presStyleLbl="bgShp" presStyleIdx="1" presStyleCnt="3"/>
      <dgm:spPr/>
    </dgm:pt>
    <dgm:pt modelId="{D305F7E4-09CB-4247-BA2A-55A26D5381AD}" type="pres">
      <dgm:prSet presAssocID="{8C0B31AA-BC9C-4629-A674-93D7D4EA73F4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9609BDA9-44BD-49C5-A2D6-67B354152762}" type="pres">
      <dgm:prSet presAssocID="{8C0B31AA-BC9C-4629-A674-93D7D4EA73F4}" presName="spaceRect" presStyleCnt="0"/>
      <dgm:spPr/>
    </dgm:pt>
    <dgm:pt modelId="{7ADF9A5B-E28C-474E-A8CB-57BE9A0344C0}" type="pres">
      <dgm:prSet presAssocID="{8C0B31AA-BC9C-4629-A674-93D7D4EA73F4}" presName="textRect" presStyleLbl="revTx" presStyleIdx="1" presStyleCnt="3">
        <dgm:presLayoutVars>
          <dgm:chMax val="1"/>
          <dgm:chPref val="1"/>
        </dgm:presLayoutVars>
      </dgm:prSet>
      <dgm:spPr/>
    </dgm:pt>
    <dgm:pt modelId="{0EB73DA9-446B-4F90-A7A0-96D1D6FB4560}" type="pres">
      <dgm:prSet presAssocID="{6D3EC565-FE41-4CC9-BDB6-5C5FB4BEDE7C}" presName="sibTrans" presStyleCnt="0"/>
      <dgm:spPr/>
    </dgm:pt>
    <dgm:pt modelId="{D23C03EC-ABF1-41ED-8963-B5139F8F118E}" type="pres">
      <dgm:prSet presAssocID="{A3B1BF14-D76F-4BDA-862E-8C2AFBBC6165}" presName="compNode" presStyleCnt="0"/>
      <dgm:spPr/>
    </dgm:pt>
    <dgm:pt modelId="{2FDF87C5-4A04-4D9D-BEA6-1EB95A6CD161}" type="pres">
      <dgm:prSet presAssocID="{A3B1BF14-D76F-4BDA-862E-8C2AFBBC6165}" presName="iconBgRect" presStyleLbl="bgShp" presStyleIdx="2" presStyleCnt="3"/>
      <dgm:spPr/>
    </dgm:pt>
    <dgm:pt modelId="{E1D8B30B-CFEF-4D62-8649-92522A1A6186}" type="pres">
      <dgm:prSet presAssocID="{A3B1BF14-D76F-4BDA-862E-8C2AFBBC6165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0A93A1CC-6B07-4309-B806-9C4082BD3EDD}" type="pres">
      <dgm:prSet presAssocID="{A3B1BF14-D76F-4BDA-862E-8C2AFBBC6165}" presName="spaceRect" presStyleCnt="0"/>
      <dgm:spPr/>
    </dgm:pt>
    <dgm:pt modelId="{D7973215-BA8D-43D4-9420-A87C5861970A}" type="pres">
      <dgm:prSet presAssocID="{A3B1BF14-D76F-4BDA-862E-8C2AFBBC616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CA90E28-E7D7-442D-94A1-F26F8827F9B3}" type="presOf" srcId="{8C0B31AA-BC9C-4629-A674-93D7D4EA73F4}" destId="{7ADF9A5B-E28C-474E-A8CB-57BE9A0344C0}" srcOrd="0" destOrd="0" presId="urn:microsoft.com/office/officeart/2018/5/layout/IconCircleLabelList"/>
    <dgm:cxn modelId="{14216E32-81D3-4E2B-A372-064AFDD539F2}" srcId="{B052CBF2-C1E3-4224-94DC-843F8D8A3620}" destId="{B989E127-1990-4FE3-B943-241CF3156E89}" srcOrd="0" destOrd="0" parTransId="{9D4B70DD-C658-43F1-AF4A-ACA3E2D5A4CE}" sibTransId="{7706C9B7-BE3B-42A7-9444-8FE09506061C}"/>
    <dgm:cxn modelId="{E77044A9-23A6-4648-AADF-BA539B01876B}" type="presOf" srcId="{B989E127-1990-4FE3-B943-241CF3156E89}" destId="{FB3FCEF1-3798-44E6-9654-AC760E23D87F}" srcOrd="0" destOrd="0" presId="urn:microsoft.com/office/officeart/2018/5/layout/IconCircleLabelList"/>
    <dgm:cxn modelId="{E5FA2FAC-8676-4ABA-B8FA-F8DBA2221C16}" type="presOf" srcId="{B052CBF2-C1E3-4224-94DC-843F8D8A3620}" destId="{D13AE6E7-0879-4768-B564-471D3A722D91}" srcOrd="0" destOrd="0" presId="urn:microsoft.com/office/officeart/2018/5/layout/IconCircleLabelList"/>
    <dgm:cxn modelId="{1800D0DF-5B77-4F33-BDED-171AFB7E6443}" srcId="{B052CBF2-C1E3-4224-94DC-843F8D8A3620}" destId="{8C0B31AA-BC9C-4629-A674-93D7D4EA73F4}" srcOrd="1" destOrd="0" parTransId="{6335C733-A4E4-4C78-9A20-FD4EF041D840}" sibTransId="{6D3EC565-FE41-4CC9-BDB6-5C5FB4BEDE7C}"/>
    <dgm:cxn modelId="{326808FC-B749-47BC-8782-3D5B38A5897D}" srcId="{B052CBF2-C1E3-4224-94DC-843F8D8A3620}" destId="{A3B1BF14-D76F-4BDA-862E-8C2AFBBC6165}" srcOrd="2" destOrd="0" parTransId="{72ADF9F8-B4E6-436E-A080-31702B391E36}" sibTransId="{D4F23613-0A4F-4CED-861F-1AE4CAF91E69}"/>
    <dgm:cxn modelId="{9E3796FE-D1AB-41DE-8CFD-2E55BDCDA8DB}" type="presOf" srcId="{A3B1BF14-D76F-4BDA-862E-8C2AFBBC6165}" destId="{D7973215-BA8D-43D4-9420-A87C5861970A}" srcOrd="0" destOrd="0" presId="urn:microsoft.com/office/officeart/2018/5/layout/IconCircleLabelList"/>
    <dgm:cxn modelId="{FA62552C-23D6-49AE-A23E-6F1044A105E2}" type="presParOf" srcId="{D13AE6E7-0879-4768-B564-471D3A722D91}" destId="{56A45B6A-401F-4DBC-AFE4-1C0097F8F2F2}" srcOrd="0" destOrd="0" presId="urn:microsoft.com/office/officeart/2018/5/layout/IconCircleLabelList"/>
    <dgm:cxn modelId="{1C796DFC-E9DB-44A5-A284-85DEE3575904}" type="presParOf" srcId="{56A45B6A-401F-4DBC-AFE4-1C0097F8F2F2}" destId="{2C0651AC-1D52-44A3-91FC-4CFBB12D8530}" srcOrd="0" destOrd="0" presId="urn:microsoft.com/office/officeart/2018/5/layout/IconCircleLabelList"/>
    <dgm:cxn modelId="{AB09689A-EC48-48D6-B9D1-8A7B56C4577C}" type="presParOf" srcId="{56A45B6A-401F-4DBC-AFE4-1C0097F8F2F2}" destId="{B16AAB46-0A63-43D6-9283-C97FE9E17BB3}" srcOrd="1" destOrd="0" presId="urn:microsoft.com/office/officeart/2018/5/layout/IconCircleLabelList"/>
    <dgm:cxn modelId="{1A68F207-8F4D-467C-AFB1-699277233426}" type="presParOf" srcId="{56A45B6A-401F-4DBC-AFE4-1C0097F8F2F2}" destId="{E8E3F7F7-495D-44A7-8324-CE93C793A121}" srcOrd="2" destOrd="0" presId="urn:microsoft.com/office/officeart/2018/5/layout/IconCircleLabelList"/>
    <dgm:cxn modelId="{ECAE7937-A1B0-46CD-8688-2E590A7985D3}" type="presParOf" srcId="{56A45B6A-401F-4DBC-AFE4-1C0097F8F2F2}" destId="{FB3FCEF1-3798-44E6-9654-AC760E23D87F}" srcOrd="3" destOrd="0" presId="urn:microsoft.com/office/officeart/2018/5/layout/IconCircleLabelList"/>
    <dgm:cxn modelId="{2D2D6E6F-C8F4-48E3-BA6C-7A06CED82D86}" type="presParOf" srcId="{D13AE6E7-0879-4768-B564-471D3A722D91}" destId="{EB828270-CCFF-425F-9823-A7E4CB84BCFB}" srcOrd="1" destOrd="0" presId="urn:microsoft.com/office/officeart/2018/5/layout/IconCircleLabelList"/>
    <dgm:cxn modelId="{7291D89A-6B4F-4682-8F52-C0D9077CA9FC}" type="presParOf" srcId="{D13AE6E7-0879-4768-B564-471D3A722D91}" destId="{52E1C649-DAA9-46F8-BB25-2CFAFB6552D4}" srcOrd="2" destOrd="0" presId="urn:microsoft.com/office/officeart/2018/5/layout/IconCircleLabelList"/>
    <dgm:cxn modelId="{23B6D317-EFDC-4967-B4FB-9C3530A0401E}" type="presParOf" srcId="{52E1C649-DAA9-46F8-BB25-2CFAFB6552D4}" destId="{056C75EF-3484-4B02-8548-209FA6AFEBF8}" srcOrd="0" destOrd="0" presId="urn:microsoft.com/office/officeart/2018/5/layout/IconCircleLabelList"/>
    <dgm:cxn modelId="{4B130353-9AC5-4BF4-B1A2-A18AD35F5D0E}" type="presParOf" srcId="{52E1C649-DAA9-46F8-BB25-2CFAFB6552D4}" destId="{D305F7E4-09CB-4247-BA2A-55A26D5381AD}" srcOrd="1" destOrd="0" presId="urn:microsoft.com/office/officeart/2018/5/layout/IconCircleLabelList"/>
    <dgm:cxn modelId="{2C0BD849-BCD6-4961-910D-D6024D1F4DBF}" type="presParOf" srcId="{52E1C649-DAA9-46F8-BB25-2CFAFB6552D4}" destId="{9609BDA9-44BD-49C5-A2D6-67B354152762}" srcOrd="2" destOrd="0" presId="urn:microsoft.com/office/officeart/2018/5/layout/IconCircleLabelList"/>
    <dgm:cxn modelId="{D1C75298-F371-47DC-B5F6-DB83D6DF4E13}" type="presParOf" srcId="{52E1C649-DAA9-46F8-BB25-2CFAFB6552D4}" destId="{7ADF9A5B-E28C-474E-A8CB-57BE9A0344C0}" srcOrd="3" destOrd="0" presId="urn:microsoft.com/office/officeart/2018/5/layout/IconCircleLabelList"/>
    <dgm:cxn modelId="{D53A59D3-00C0-47F1-BB5C-49139B02F33D}" type="presParOf" srcId="{D13AE6E7-0879-4768-B564-471D3A722D91}" destId="{0EB73DA9-446B-4F90-A7A0-96D1D6FB4560}" srcOrd="3" destOrd="0" presId="urn:microsoft.com/office/officeart/2018/5/layout/IconCircleLabelList"/>
    <dgm:cxn modelId="{C44A50B1-49C9-41A1-BDE1-CEAC1185747A}" type="presParOf" srcId="{D13AE6E7-0879-4768-B564-471D3A722D91}" destId="{D23C03EC-ABF1-41ED-8963-B5139F8F118E}" srcOrd="4" destOrd="0" presId="urn:microsoft.com/office/officeart/2018/5/layout/IconCircleLabelList"/>
    <dgm:cxn modelId="{208F467D-5D5F-4B05-981A-D3BEAE441FBB}" type="presParOf" srcId="{D23C03EC-ABF1-41ED-8963-B5139F8F118E}" destId="{2FDF87C5-4A04-4D9D-BEA6-1EB95A6CD161}" srcOrd="0" destOrd="0" presId="urn:microsoft.com/office/officeart/2018/5/layout/IconCircleLabelList"/>
    <dgm:cxn modelId="{09104EC2-AFED-4230-873C-E5E370648E87}" type="presParOf" srcId="{D23C03EC-ABF1-41ED-8963-B5139F8F118E}" destId="{E1D8B30B-CFEF-4D62-8649-92522A1A6186}" srcOrd="1" destOrd="0" presId="urn:microsoft.com/office/officeart/2018/5/layout/IconCircleLabelList"/>
    <dgm:cxn modelId="{FBE1D5DC-A989-49C8-9964-5AA51519D479}" type="presParOf" srcId="{D23C03EC-ABF1-41ED-8963-B5139F8F118E}" destId="{0A93A1CC-6B07-4309-B806-9C4082BD3EDD}" srcOrd="2" destOrd="0" presId="urn:microsoft.com/office/officeart/2018/5/layout/IconCircleLabelList"/>
    <dgm:cxn modelId="{4E64C3A7-976E-421C-9ED1-10F0468D139A}" type="presParOf" srcId="{D23C03EC-ABF1-41ED-8963-B5139F8F118E}" destId="{D7973215-BA8D-43D4-9420-A87C5861970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E34EC7C-B432-4316-B537-79F7F3F96C1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22225CD-3F98-437E-A898-153FA71DE4AE}">
      <dgm:prSet/>
      <dgm:spPr/>
      <dgm:t>
        <a:bodyPr/>
        <a:lstStyle/>
        <a:p>
          <a:pPr>
            <a:defRPr cap="all"/>
          </a:pPr>
          <a:r>
            <a:rPr lang="en-US"/>
            <a:t>Internships and startup projects</a:t>
          </a:r>
        </a:p>
      </dgm:t>
    </dgm:pt>
    <dgm:pt modelId="{7AB5C82D-B755-48A8-AA76-6BE6BAB1DC9E}" type="parTrans" cxnId="{52928B1F-3BCF-49AE-A699-68F393908B86}">
      <dgm:prSet/>
      <dgm:spPr/>
      <dgm:t>
        <a:bodyPr/>
        <a:lstStyle/>
        <a:p>
          <a:endParaRPr lang="en-US"/>
        </a:p>
      </dgm:t>
    </dgm:pt>
    <dgm:pt modelId="{8DA0A427-F466-4DBF-94EB-D8D18F59B292}" type="sibTrans" cxnId="{52928B1F-3BCF-49AE-A699-68F393908B86}">
      <dgm:prSet/>
      <dgm:spPr/>
      <dgm:t>
        <a:bodyPr/>
        <a:lstStyle/>
        <a:p>
          <a:endParaRPr lang="en-US"/>
        </a:p>
      </dgm:t>
    </dgm:pt>
    <dgm:pt modelId="{1AEE1146-05C9-42CA-87E5-6E365F06E4BE}">
      <dgm:prSet/>
      <dgm:spPr/>
      <dgm:t>
        <a:bodyPr/>
        <a:lstStyle/>
        <a:p>
          <a:pPr>
            <a:defRPr cap="all"/>
          </a:pPr>
          <a:r>
            <a:rPr lang="en-US"/>
            <a:t>Business simulations</a:t>
          </a:r>
        </a:p>
      </dgm:t>
    </dgm:pt>
    <dgm:pt modelId="{AD02C830-CD0A-4E1B-9CEA-B21449584462}" type="parTrans" cxnId="{6D58034E-3B22-4DAE-BC5C-F67F072D19C5}">
      <dgm:prSet/>
      <dgm:spPr/>
      <dgm:t>
        <a:bodyPr/>
        <a:lstStyle/>
        <a:p>
          <a:endParaRPr lang="en-US"/>
        </a:p>
      </dgm:t>
    </dgm:pt>
    <dgm:pt modelId="{0F543A6E-3279-46AA-A3D9-52729FF24E21}" type="sibTrans" cxnId="{6D58034E-3B22-4DAE-BC5C-F67F072D19C5}">
      <dgm:prSet/>
      <dgm:spPr/>
      <dgm:t>
        <a:bodyPr/>
        <a:lstStyle/>
        <a:p>
          <a:endParaRPr lang="en-US"/>
        </a:p>
      </dgm:t>
    </dgm:pt>
    <dgm:pt modelId="{B042BD99-A494-4236-AF80-4881295EA2ED}">
      <dgm:prSet/>
      <dgm:spPr/>
      <dgm:t>
        <a:bodyPr/>
        <a:lstStyle/>
        <a:p>
          <a:pPr>
            <a:defRPr cap="all"/>
          </a:pPr>
          <a:r>
            <a:rPr lang="en-US"/>
            <a:t>Incubation programs</a:t>
          </a:r>
        </a:p>
      </dgm:t>
    </dgm:pt>
    <dgm:pt modelId="{327E80B2-194A-4370-B9AF-906CBEEEA1A9}" type="parTrans" cxnId="{AB8E065B-FE9E-43F0-B2DB-477106AE1D2C}">
      <dgm:prSet/>
      <dgm:spPr/>
      <dgm:t>
        <a:bodyPr/>
        <a:lstStyle/>
        <a:p>
          <a:endParaRPr lang="en-US"/>
        </a:p>
      </dgm:t>
    </dgm:pt>
    <dgm:pt modelId="{014CD4B5-E575-4EF4-82B5-AFC78ACF1D5B}" type="sibTrans" cxnId="{AB8E065B-FE9E-43F0-B2DB-477106AE1D2C}">
      <dgm:prSet/>
      <dgm:spPr/>
      <dgm:t>
        <a:bodyPr/>
        <a:lstStyle/>
        <a:p>
          <a:endParaRPr lang="en-US"/>
        </a:p>
      </dgm:t>
    </dgm:pt>
    <dgm:pt modelId="{4DA33D94-275B-4D41-A04B-768FC414D036}" type="pres">
      <dgm:prSet presAssocID="{9E34EC7C-B432-4316-B537-79F7F3F96C1B}" presName="root" presStyleCnt="0">
        <dgm:presLayoutVars>
          <dgm:dir/>
          <dgm:resizeHandles val="exact"/>
        </dgm:presLayoutVars>
      </dgm:prSet>
      <dgm:spPr/>
    </dgm:pt>
    <dgm:pt modelId="{EB9E7126-E3AD-41E6-937B-765D5CEC4426}" type="pres">
      <dgm:prSet presAssocID="{A22225CD-3F98-437E-A898-153FA71DE4AE}" presName="compNode" presStyleCnt="0"/>
      <dgm:spPr/>
    </dgm:pt>
    <dgm:pt modelId="{32D0E7A9-9720-483C-AE71-D57E370B93C3}" type="pres">
      <dgm:prSet presAssocID="{A22225CD-3F98-437E-A898-153FA71DE4AE}" presName="iconBgRect" presStyleLbl="bgShp" presStyleIdx="0" presStyleCnt="3"/>
      <dgm:spPr/>
    </dgm:pt>
    <dgm:pt modelId="{BBF35D3E-1094-45FF-BBF3-0B855F2B624B}" type="pres">
      <dgm:prSet presAssocID="{A22225CD-3F98-437E-A898-153FA71DE4AE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AB0A0A2-8F2C-4BF1-9F72-5A50EDAB2743}" type="pres">
      <dgm:prSet presAssocID="{A22225CD-3F98-437E-A898-153FA71DE4AE}" presName="spaceRect" presStyleCnt="0"/>
      <dgm:spPr/>
    </dgm:pt>
    <dgm:pt modelId="{52CDEED3-9ADA-4417-B63C-B151E465C505}" type="pres">
      <dgm:prSet presAssocID="{A22225CD-3F98-437E-A898-153FA71DE4AE}" presName="textRect" presStyleLbl="revTx" presStyleIdx="0" presStyleCnt="3">
        <dgm:presLayoutVars>
          <dgm:chMax val="1"/>
          <dgm:chPref val="1"/>
        </dgm:presLayoutVars>
      </dgm:prSet>
      <dgm:spPr/>
    </dgm:pt>
    <dgm:pt modelId="{1E6D6184-5FCD-4C26-BF32-2C96C4A4D28D}" type="pres">
      <dgm:prSet presAssocID="{8DA0A427-F466-4DBF-94EB-D8D18F59B292}" presName="sibTrans" presStyleCnt="0"/>
      <dgm:spPr/>
    </dgm:pt>
    <dgm:pt modelId="{E3AA8E70-D47C-4000-8531-F829A70EC3F9}" type="pres">
      <dgm:prSet presAssocID="{1AEE1146-05C9-42CA-87E5-6E365F06E4BE}" presName="compNode" presStyleCnt="0"/>
      <dgm:spPr/>
    </dgm:pt>
    <dgm:pt modelId="{0CE4C4D4-9E07-44BC-AA04-68129F5188E1}" type="pres">
      <dgm:prSet presAssocID="{1AEE1146-05C9-42CA-87E5-6E365F06E4BE}" presName="iconBgRect" presStyleLbl="bgShp" presStyleIdx="1" presStyleCnt="3"/>
      <dgm:spPr/>
    </dgm:pt>
    <dgm:pt modelId="{854E613E-EB28-4B51-AEA8-728FE332C772}" type="pres">
      <dgm:prSet presAssocID="{1AEE1146-05C9-42CA-87E5-6E365F06E4BE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2073E952-9685-4D0D-ADF8-30ADD358CD1A}" type="pres">
      <dgm:prSet presAssocID="{1AEE1146-05C9-42CA-87E5-6E365F06E4BE}" presName="spaceRect" presStyleCnt="0"/>
      <dgm:spPr/>
    </dgm:pt>
    <dgm:pt modelId="{31CED7B5-0863-42EC-8BCF-398792943631}" type="pres">
      <dgm:prSet presAssocID="{1AEE1146-05C9-42CA-87E5-6E365F06E4BE}" presName="textRect" presStyleLbl="revTx" presStyleIdx="1" presStyleCnt="3">
        <dgm:presLayoutVars>
          <dgm:chMax val="1"/>
          <dgm:chPref val="1"/>
        </dgm:presLayoutVars>
      </dgm:prSet>
      <dgm:spPr/>
    </dgm:pt>
    <dgm:pt modelId="{FF85B612-0082-4F2A-BDA3-EF115FF18862}" type="pres">
      <dgm:prSet presAssocID="{0F543A6E-3279-46AA-A3D9-52729FF24E21}" presName="sibTrans" presStyleCnt="0"/>
      <dgm:spPr/>
    </dgm:pt>
    <dgm:pt modelId="{2BB5AE3A-F4D3-4C38-B120-BAA79505E58A}" type="pres">
      <dgm:prSet presAssocID="{B042BD99-A494-4236-AF80-4881295EA2ED}" presName="compNode" presStyleCnt="0"/>
      <dgm:spPr/>
    </dgm:pt>
    <dgm:pt modelId="{C54549F6-6840-4F13-8A77-2F397263C167}" type="pres">
      <dgm:prSet presAssocID="{B042BD99-A494-4236-AF80-4881295EA2ED}" presName="iconBgRect" presStyleLbl="bgShp" presStyleIdx="2" presStyleCnt="3"/>
      <dgm:spPr/>
    </dgm:pt>
    <dgm:pt modelId="{DDB31D0B-C713-4C4E-8624-BE77EEF1B33E}" type="pres">
      <dgm:prSet presAssocID="{B042BD99-A494-4236-AF80-4881295EA2ED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olFloatie"/>
        </a:ext>
      </dgm:extLst>
    </dgm:pt>
    <dgm:pt modelId="{7522633C-654E-4A5A-9C72-51EDDB04E81B}" type="pres">
      <dgm:prSet presAssocID="{B042BD99-A494-4236-AF80-4881295EA2ED}" presName="spaceRect" presStyleCnt="0"/>
      <dgm:spPr/>
    </dgm:pt>
    <dgm:pt modelId="{BBA6EA7A-A832-4B12-BF32-707F359A6A82}" type="pres">
      <dgm:prSet presAssocID="{B042BD99-A494-4236-AF80-4881295EA2E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4BA6414-3B40-4BFF-A6FA-76733583367E}" type="presOf" srcId="{A22225CD-3F98-437E-A898-153FA71DE4AE}" destId="{52CDEED3-9ADA-4417-B63C-B151E465C505}" srcOrd="0" destOrd="0" presId="urn:microsoft.com/office/officeart/2018/5/layout/IconCircleLabelList"/>
    <dgm:cxn modelId="{52928B1F-3BCF-49AE-A699-68F393908B86}" srcId="{9E34EC7C-B432-4316-B537-79F7F3F96C1B}" destId="{A22225CD-3F98-437E-A898-153FA71DE4AE}" srcOrd="0" destOrd="0" parTransId="{7AB5C82D-B755-48A8-AA76-6BE6BAB1DC9E}" sibTransId="{8DA0A427-F466-4DBF-94EB-D8D18F59B292}"/>
    <dgm:cxn modelId="{AB8E065B-FE9E-43F0-B2DB-477106AE1D2C}" srcId="{9E34EC7C-B432-4316-B537-79F7F3F96C1B}" destId="{B042BD99-A494-4236-AF80-4881295EA2ED}" srcOrd="2" destOrd="0" parTransId="{327E80B2-194A-4370-B9AF-906CBEEEA1A9}" sibTransId="{014CD4B5-E575-4EF4-82B5-AFC78ACF1D5B}"/>
    <dgm:cxn modelId="{5306BD41-A47B-40FA-AA83-51A9D94ED139}" type="presOf" srcId="{1AEE1146-05C9-42CA-87E5-6E365F06E4BE}" destId="{31CED7B5-0863-42EC-8BCF-398792943631}" srcOrd="0" destOrd="0" presId="urn:microsoft.com/office/officeart/2018/5/layout/IconCircleLabelList"/>
    <dgm:cxn modelId="{6D58034E-3B22-4DAE-BC5C-F67F072D19C5}" srcId="{9E34EC7C-B432-4316-B537-79F7F3F96C1B}" destId="{1AEE1146-05C9-42CA-87E5-6E365F06E4BE}" srcOrd="1" destOrd="0" parTransId="{AD02C830-CD0A-4E1B-9CEA-B21449584462}" sibTransId="{0F543A6E-3279-46AA-A3D9-52729FF24E21}"/>
    <dgm:cxn modelId="{CF47E3CE-C4A7-4879-9BC0-D015569EE83A}" type="presOf" srcId="{9E34EC7C-B432-4316-B537-79F7F3F96C1B}" destId="{4DA33D94-275B-4D41-A04B-768FC414D036}" srcOrd="0" destOrd="0" presId="urn:microsoft.com/office/officeart/2018/5/layout/IconCircleLabelList"/>
    <dgm:cxn modelId="{23357DF9-1E1E-43C3-BF3F-D617C46FBA43}" type="presOf" srcId="{B042BD99-A494-4236-AF80-4881295EA2ED}" destId="{BBA6EA7A-A832-4B12-BF32-707F359A6A82}" srcOrd="0" destOrd="0" presId="urn:microsoft.com/office/officeart/2018/5/layout/IconCircleLabelList"/>
    <dgm:cxn modelId="{1FBD067D-3FE2-4BE2-A4C2-B846B4D93F2A}" type="presParOf" srcId="{4DA33D94-275B-4D41-A04B-768FC414D036}" destId="{EB9E7126-E3AD-41E6-937B-765D5CEC4426}" srcOrd="0" destOrd="0" presId="urn:microsoft.com/office/officeart/2018/5/layout/IconCircleLabelList"/>
    <dgm:cxn modelId="{DA9C62EE-BADC-4402-AA81-A940F5B0E68E}" type="presParOf" srcId="{EB9E7126-E3AD-41E6-937B-765D5CEC4426}" destId="{32D0E7A9-9720-483C-AE71-D57E370B93C3}" srcOrd="0" destOrd="0" presId="urn:microsoft.com/office/officeart/2018/5/layout/IconCircleLabelList"/>
    <dgm:cxn modelId="{D1F335AA-B1EF-4375-93C2-9092D7F1B43C}" type="presParOf" srcId="{EB9E7126-E3AD-41E6-937B-765D5CEC4426}" destId="{BBF35D3E-1094-45FF-BBF3-0B855F2B624B}" srcOrd="1" destOrd="0" presId="urn:microsoft.com/office/officeart/2018/5/layout/IconCircleLabelList"/>
    <dgm:cxn modelId="{8ECAEF23-EBFB-446F-AED2-117F39E18A4E}" type="presParOf" srcId="{EB9E7126-E3AD-41E6-937B-765D5CEC4426}" destId="{AAB0A0A2-8F2C-4BF1-9F72-5A50EDAB2743}" srcOrd="2" destOrd="0" presId="urn:microsoft.com/office/officeart/2018/5/layout/IconCircleLabelList"/>
    <dgm:cxn modelId="{480CC112-766F-435E-9A06-F2A5355183BA}" type="presParOf" srcId="{EB9E7126-E3AD-41E6-937B-765D5CEC4426}" destId="{52CDEED3-9ADA-4417-B63C-B151E465C505}" srcOrd="3" destOrd="0" presId="urn:microsoft.com/office/officeart/2018/5/layout/IconCircleLabelList"/>
    <dgm:cxn modelId="{4DA34BBC-0DF1-47EA-81FD-F45632029DEA}" type="presParOf" srcId="{4DA33D94-275B-4D41-A04B-768FC414D036}" destId="{1E6D6184-5FCD-4C26-BF32-2C96C4A4D28D}" srcOrd="1" destOrd="0" presId="urn:microsoft.com/office/officeart/2018/5/layout/IconCircleLabelList"/>
    <dgm:cxn modelId="{DEC7880E-D290-4F34-A450-B9A9A8F0497B}" type="presParOf" srcId="{4DA33D94-275B-4D41-A04B-768FC414D036}" destId="{E3AA8E70-D47C-4000-8531-F829A70EC3F9}" srcOrd="2" destOrd="0" presId="urn:microsoft.com/office/officeart/2018/5/layout/IconCircleLabelList"/>
    <dgm:cxn modelId="{7EF5E692-4F99-4EE5-ADA9-56BA3B04D6B3}" type="presParOf" srcId="{E3AA8E70-D47C-4000-8531-F829A70EC3F9}" destId="{0CE4C4D4-9E07-44BC-AA04-68129F5188E1}" srcOrd="0" destOrd="0" presId="urn:microsoft.com/office/officeart/2018/5/layout/IconCircleLabelList"/>
    <dgm:cxn modelId="{A6BAF7A1-585F-4E83-83AB-A4499EEB739B}" type="presParOf" srcId="{E3AA8E70-D47C-4000-8531-F829A70EC3F9}" destId="{854E613E-EB28-4B51-AEA8-728FE332C772}" srcOrd="1" destOrd="0" presId="urn:microsoft.com/office/officeart/2018/5/layout/IconCircleLabelList"/>
    <dgm:cxn modelId="{F90ED001-F284-4930-88E2-9C15BFE0554E}" type="presParOf" srcId="{E3AA8E70-D47C-4000-8531-F829A70EC3F9}" destId="{2073E952-9685-4D0D-ADF8-30ADD358CD1A}" srcOrd="2" destOrd="0" presId="urn:microsoft.com/office/officeart/2018/5/layout/IconCircleLabelList"/>
    <dgm:cxn modelId="{8AE522BD-573E-44A6-8E45-CF4ECA95D7FE}" type="presParOf" srcId="{E3AA8E70-D47C-4000-8531-F829A70EC3F9}" destId="{31CED7B5-0863-42EC-8BCF-398792943631}" srcOrd="3" destOrd="0" presId="urn:microsoft.com/office/officeart/2018/5/layout/IconCircleLabelList"/>
    <dgm:cxn modelId="{60FB1ED1-1014-47B6-B87F-2BE624E9AE40}" type="presParOf" srcId="{4DA33D94-275B-4D41-A04B-768FC414D036}" destId="{FF85B612-0082-4F2A-BDA3-EF115FF18862}" srcOrd="3" destOrd="0" presId="urn:microsoft.com/office/officeart/2018/5/layout/IconCircleLabelList"/>
    <dgm:cxn modelId="{B63F8C8A-A1F2-49A6-9CB9-B80104ADFA94}" type="presParOf" srcId="{4DA33D94-275B-4D41-A04B-768FC414D036}" destId="{2BB5AE3A-F4D3-4C38-B120-BAA79505E58A}" srcOrd="4" destOrd="0" presId="urn:microsoft.com/office/officeart/2018/5/layout/IconCircleLabelList"/>
    <dgm:cxn modelId="{C458BA07-1437-4C38-AAB7-5BB5ACF79A64}" type="presParOf" srcId="{2BB5AE3A-F4D3-4C38-B120-BAA79505E58A}" destId="{C54549F6-6840-4F13-8A77-2F397263C167}" srcOrd="0" destOrd="0" presId="urn:microsoft.com/office/officeart/2018/5/layout/IconCircleLabelList"/>
    <dgm:cxn modelId="{D27FEBC0-333D-4031-B10C-FBEA2D23C151}" type="presParOf" srcId="{2BB5AE3A-F4D3-4C38-B120-BAA79505E58A}" destId="{DDB31D0B-C713-4C4E-8624-BE77EEF1B33E}" srcOrd="1" destOrd="0" presId="urn:microsoft.com/office/officeart/2018/5/layout/IconCircleLabelList"/>
    <dgm:cxn modelId="{64704351-CB13-4FB9-8EA7-B6F9196666D7}" type="presParOf" srcId="{2BB5AE3A-F4D3-4C38-B120-BAA79505E58A}" destId="{7522633C-654E-4A5A-9C72-51EDDB04E81B}" srcOrd="2" destOrd="0" presId="urn:microsoft.com/office/officeart/2018/5/layout/IconCircleLabelList"/>
    <dgm:cxn modelId="{9FE3A471-E615-43CB-A832-2BB054AFB68B}" type="presParOf" srcId="{2BB5AE3A-F4D3-4C38-B120-BAA79505E58A}" destId="{BBA6EA7A-A832-4B12-BF32-707F359A6A8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A0872A8-05A2-4711-9AF7-F3B89A79D46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8F2444EF-D22B-4522-884D-0A2055971492}">
      <dgm:prSet/>
      <dgm:spPr/>
      <dgm:t>
        <a:bodyPr/>
        <a:lstStyle/>
        <a:p>
          <a:r>
            <a:rPr lang="en-US"/>
            <a:t>Guidance from experienced entrepreneurs</a:t>
          </a:r>
        </a:p>
      </dgm:t>
    </dgm:pt>
    <dgm:pt modelId="{422B9B7F-5C0D-485B-85FD-76A6E12701F1}" type="parTrans" cxnId="{43C2CF86-0B03-4D4E-9E1A-7B424BEF7603}">
      <dgm:prSet/>
      <dgm:spPr/>
      <dgm:t>
        <a:bodyPr/>
        <a:lstStyle/>
        <a:p>
          <a:endParaRPr lang="en-US"/>
        </a:p>
      </dgm:t>
    </dgm:pt>
    <dgm:pt modelId="{004D50D8-27C1-46E9-8622-2625B8331AE6}" type="sibTrans" cxnId="{43C2CF86-0B03-4D4E-9E1A-7B424BEF7603}">
      <dgm:prSet/>
      <dgm:spPr/>
      <dgm:t>
        <a:bodyPr/>
        <a:lstStyle/>
        <a:p>
          <a:endParaRPr lang="en-US"/>
        </a:p>
      </dgm:t>
    </dgm:pt>
    <dgm:pt modelId="{4ACA1AA9-5D72-4069-B98B-09D375B9AC55}">
      <dgm:prSet/>
      <dgm:spPr/>
      <dgm:t>
        <a:bodyPr/>
        <a:lstStyle/>
        <a:p>
          <a:r>
            <a:rPr lang="en-US"/>
            <a:t>Reduces uncertainty</a:t>
          </a:r>
        </a:p>
      </dgm:t>
    </dgm:pt>
    <dgm:pt modelId="{153DEB87-27F3-4DC7-BF1C-BF8A726B2C00}" type="parTrans" cxnId="{F2793BB9-C742-4A04-9598-FDDD04CF4815}">
      <dgm:prSet/>
      <dgm:spPr/>
      <dgm:t>
        <a:bodyPr/>
        <a:lstStyle/>
        <a:p>
          <a:endParaRPr lang="en-US"/>
        </a:p>
      </dgm:t>
    </dgm:pt>
    <dgm:pt modelId="{A88CA9E0-F20D-411E-AD20-40EA2223B2D9}" type="sibTrans" cxnId="{F2793BB9-C742-4A04-9598-FDDD04CF4815}">
      <dgm:prSet/>
      <dgm:spPr/>
      <dgm:t>
        <a:bodyPr/>
        <a:lstStyle/>
        <a:p>
          <a:endParaRPr lang="en-US"/>
        </a:p>
      </dgm:t>
    </dgm:pt>
    <dgm:pt modelId="{4C75799A-39D4-4AA9-9001-30A99B3D5198}">
      <dgm:prSet/>
      <dgm:spPr/>
      <dgm:t>
        <a:bodyPr/>
        <a:lstStyle/>
        <a:p>
          <a:r>
            <a:rPr lang="en-US"/>
            <a:t>Enhances decision-making</a:t>
          </a:r>
        </a:p>
      </dgm:t>
    </dgm:pt>
    <dgm:pt modelId="{24BD7235-DCBA-49FE-B99D-4FF79C1D2086}" type="parTrans" cxnId="{A4DE2B0B-EC50-425A-91A7-A837816C388F}">
      <dgm:prSet/>
      <dgm:spPr/>
      <dgm:t>
        <a:bodyPr/>
        <a:lstStyle/>
        <a:p>
          <a:endParaRPr lang="en-US"/>
        </a:p>
      </dgm:t>
    </dgm:pt>
    <dgm:pt modelId="{8AC0DAEB-392B-4592-ABC4-822B30D85B6C}" type="sibTrans" cxnId="{A4DE2B0B-EC50-425A-91A7-A837816C388F}">
      <dgm:prSet/>
      <dgm:spPr/>
      <dgm:t>
        <a:bodyPr/>
        <a:lstStyle/>
        <a:p>
          <a:endParaRPr lang="en-US"/>
        </a:p>
      </dgm:t>
    </dgm:pt>
    <dgm:pt modelId="{4E441BD4-1E22-419D-A677-7EF6C3F8BDA0}" type="pres">
      <dgm:prSet presAssocID="{2A0872A8-05A2-4711-9AF7-F3B89A79D462}" presName="root" presStyleCnt="0">
        <dgm:presLayoutVars>
          <dgm:dir/>
          <dgm:resizeHandles val="exact"/>
        </dgm:presLayoutVars>
      </dgm:prSet>
      <dgm:spPr/>
    </dgm:pt>
    <dgm:pt modelId="{B49ACE9B-1056-4AB0-B1EB-463CA1A6F517}" type="pres">
      <dgm:prSet presAssocID="{8F2444EF-D22B-4522-884D-0A2055971492}" presName="compNode" presStyleCnt="0"/>
      <dgm:spPr/>
    </dgm:pt>
    <dgm:pt modelId="{9F962E36-9FAF-4AB0-A5E4-494427336659}" type="pres">
      <dgm:prSet presAssocID="{8F2444EF-D22B-4522-884D-0A2055971492}" presName="bgRect" presStyleLbl="bgShp" presStyleIdx="0" presStyleCnt="3"/>
      <dgm:spPr/>
    </dgm:pt>
    <dgm:pt modelId="{703AD3A6-9D5E-4B6C-B869-3BDE1E4FE90C}" type="pres">
      <dgm:prSet presAssocID="{8F2444EF-D22B-4522-884D-0A2055971492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22BD3239-F32D-4D60-860C-13F022A433D0}" type="pres">
      <dgm:prSet presAssocID="{8F2444EF-D22B-4522-884D-0A2055971492}" presName="spaceRect" presStyleCnt="0"/>
      <dgm:spPr/>
    </dgm:pt>
    <dgm:pt modelId="{7629F6FC-A30C-4BF5-9E70-98E7387A6294}" type="pres">
      <dgm:prSet presAssocID="{8F2444EF-D22B-4522-884D-0A2055971492}" presName="parTx" presStyleLbl="revTx" presStyleIdx="0" presStyleCnt="3">
        <dgm:presLayoutVars>
          <dgm:chMax val="0"/>
          <dgm:chPref val="0"/>
        </dgm:presLayoutVars>
      </dgm:prSet>
      <dgm:spPr/>
    </dgm:pt>
    <dgm:pt modelId="{66A67B0E-D9E9-4F1B-AC49-D33959929549}" type="pres">
      <dgm:prSet presAssocID="{004D50D8-27C1-46E9-8622-2625B8331AE6}" presName="sibTrans" presStyleCnt="0"/>
      <dgm:spPr/>
    </dgm:pt>
    <dgm:pt modelId="{96DD1C63-EB8D-44FA-8F1D-EA35712C7196}" type="pres">
      <dgm:prSet presAssocID="{4ACA1AA9-5D72-4069-B98B-09D375B9AC55}" presName="compNode" presStyleCnt="0"/>
      <dgm:spPr/>
    </dgm:pt>
    <dgm:pt modelId="{8AED9B24-0B8A-4383-A043-6DB0C02BA2C1}" type="pres">
      <dgm:prSet presAssocID="{4ACA1AA9-5D72-4069-B98B-09D375B9AC55}" presName="bgRect" presStyleLbl="bgShp" presStyleIdx="1" presStyleCnt="3"/>
      <dgm:spPr/>
    </dgm:pt>
    <dgm:pt modelId="{5CB0B6ED-D567-493A-9CB3-FAD399C10025}" type="pres">
      <dgm:prSet presAssocID="{4ACA1AA9-5D72-4069-B98B-09D375B9AC55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F3092E45-9249-4C62-9852-E0946532D444}" type="pres">
      <dgm:prSet presAssocID="{4ACA1AA9-5D72-4069-B98B-09D375B9AC55}" presName="spaceRect" presStyleCnt="0"/>
      <dgm:spPr/>
    </dgm:pt>
    <dgm:pt modelId="{411A26C0-2F1A-43C3-A7CC-616725ABAF15}" type="pres">
      <dgm:prSet presAssocID="{4ACA1AA9-5D72-4069-B98B-09D375B9AC55}" presName="parTx" presStyleLbl="revTx" presStyleIdx="1" presStyleCnt="3">
        <dgm:presLayoutVars>
          <dgm:chMax val="0"/>
          <dgm:chPref val="0"/>
        </dgm:presLayoutVars>
      </dgm:prSet>
      <dgm:spPr/>
    </dgm:pt>
    <dgm:pt modelId="{89B9BFC2-52EE-4BEB-8FA9-C791B484E392}" type="pres">
      <dgm:prSet presAssocID="{A88CA9E0-F20D-411E-AD20-40EA2223B2D9}" presName="sibTrans" presStyleCnt="0"/>
      <dgm:spPr/>
    </dgm:pt>
    <dgm:pt modelId="{40997CCD-3158-4328-B3F7-1A8C4C7A4581}" type="pres">
      <dgm:prSet presAssocID="{4C75799A-39D4-4AA9-9001-30A99B3D5198}" presName="compNode" presStyleCnt="0"/>
      <dgm:spPr/>
    </dgm:pt>
    <dgm:pt modelId="{B299D2C4-2E4C-4C9B-B32E-1CE288B3726C}" type="pres">
      <dgm:prSet presAssocID="{4C75799A-39D4-4AA9-9001-30A99B3D5198}" presName="bgRect" presStyleLbl="bgShp" presStyleIdx="2" presStyleCnt="3"/>
      <dgm:spPr/>
    </dgm:pt>
    <dgm:pt modelId="{7997B283-A309-4E0D-91BF-43A4D3F6DDDF}" type="pres">
      <dgm:prSet presAssocID="{4C75799A-39D4-4AA9-9001-30A99B3D5198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CE7904A1-6CB7-46F9-B9E8-3E67AB9445B6}" type="pres">
      <dgm:prSet presAssocID="{4C75799A-39D4-4AA9-9001-30A99B3D5198}" presName="spaceRect" presStyleCnt="0"/>
      <dgm:spPr/>
    </dgm:pt>
    <dgm:pt modelId="{D3BCFC1B-18C0-4D03-8A50-9959A54B3054}" type="pres">
      <dgm:prSet presAssocID="{4C75799A-39D4-4AA9-9001-30A99B3D519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4DE2B0B-EC50-425A-91A7-A837816C388F}" srcId="{2A0872A8-05A2-4711-9AF7-F3B89A79D462}" destId="{4C75799A-39D4-4AA9-9001-30A99B3D5198}" srcOrd="2" destOrd="0" parTransId="{24BD7235-DCBA-49FE-B99D-4FF79C1D2086}" sibTransId="{8AC0DAEB-392B-4592-ABC4-822B30D85B6C}"/>
    <dgm:cxn modelId="{0AB1532A-FC97-4E1E-8D66-9A1B7D43EB07}" type="presOf" srcId="{4C75799A-39D4-4AA9-9001-30A99B3D5198}" destId="{D3BCFC1B-18C0-4D03-8A50-9959A54B3054}" srcOrd="0" destOrd="0" presId="urn:microsoft.com/office/officeart/2018/2/layout/IconVerticalSolidList"/>
    <dgm:cxn modelId="{F4EF5A48-BDC3-4BEF-B25F-D1853CCE299D}" type="presOf" srcId="{8F2444EF-D22B-4522-884D-0A2055971492}" destId="{7629F6FC-A30C-4BF5-9E70-98E7387A6294}" srcOrd="0" destOrd="0" presId="urn:microsoft.com/office/officeart/2018/2/layout/IconVerticalSolidList"/>
    <dgm:cxn modelId="{43C2CF86-0B03-4D4E-9E1A-7B424BEF7603}" srcId="{2A0872A8-05A2-4711-9AF7-F3B89A79D462}" destId="{8F2444EF-D22B-4522-884D-0A2055971492}" srcOrd="0" destOrd="0" parTransId="{422B9B7F-5C0D-485B-85FD-76A6E12701F1}" sibTransId="{004D50D8-27C1-46E9-8622-2625B8331AE6}"/>
    <dgm:cxn modelId="{FEFECD99-D7D6-4511-8FA5-6BBCA304DF2B}" type="presOf" srcId="{2A0872A8-05A2-4711-9AF7-F3B89A79D462}" destId="{4E441BD4-1E22-419D-A677-7EF6C3F8BDA0}" srcOrd="0" destOrd="0" presId="urn:microsoft.com/office/officeart/2018/2/layout/IconVerticalSolidList"/>
    <dgm:cxn modelId="{119984AA-CD07-47A5-851D-3F64E1A8469D}" type="presOf" srcId="{4ACA1AA9-5D72-4069-B98B-09D375B9AC55}" destId="{411A26C0-2F1A-43C3-A7CC-616725ABAF15}" srcOrd="0" destOrd="0" presId="urn:microsoft.com/office/officeart/2018/2/layout/IconVerticalSolidList"/>
    <dgm:cxn modelId="{F2793BB9-C742-4A04-9598-FDDD04CF4815}" srcId="{2A0872A8-05A2-4711-9AF7-F3B89A79D462}" destId="{4ACA1AA9-5D72-4069-B98B-09D375B9AC55}" srcOrd="1" destOrd="0" parTransId="{153DEB87-27F3-4DC7-BF1C-BF8A726B2C00}" sibTransId="{A88CA9E0-F20D-411E-AD20-40EA2223B2D9}"/>
    <dgm:cxn modelId="{0103D7DE-3C68-46B7-AF8C-9722CE15D8E4}" type="presParOf" srcId="{4E441BD4-1E22-419D-A677-7EF6C3F8BDA0}" destId="{B49ACE9B-1056-4AB0-B1EB-463CA1A6F517}" srcOrd="0" destOrd="0" presId="urn:microsoft.com/office/officeart/2018/2/layout/IconVerticalSolidList"/>
    <dgm:cxn modelId="{68ED44C0-ECC2-429F-B658-6C367EA97E53}" type="presParOf" srcId="{B49ACE9B-1056-4AB0-B1EB-463CA1A6F517}" destId="{9F962E36-9FAF-4AB0-A5E4-494427336659}" srcOrd="0" destOrd="0" presId="urn:microsoft.com/office/officeart/2018/2/layout/IconVerticalSolidList"/>
    <dgm:cxn modelId="{E882E0C9-A2C8-4098-80C4-F7B73F053D0B}" type="presParOf" srcId="{B49ACE9B-1056-4AB0-B1EB-463CA1A6F517}" destId="{703AD3A6-9D5E-4B6C-B869-3BDE1E4FE90C}" srcOrd="1" destOrd="0" presId="urn:microsoft.com/office/officeart/2018/2/layout/IconVerticalSolidList"/>
    <dgm:cxn modelId="{43209EB4-44AA-4B01-8EC4-681B530AE941}" type="presParOf" srcId="{B49ACE9B-1056-4AB0-B1EB-463CA1A6F517}" destId="{22BD3239-F32D-4D60-860C-13F022A433D0}" srcOrd="2" destOrd="0" presId="urn:microsoft.com/office/officeart/2018/2/layout/IconVerticalSolidList"/>
    <dgm:cxn modelId="{931AD20A-E314-467C-A10F-BD9B4E42674C}" type="presParOf" srcId="{B49ACE9B-1056-4AB0-B1EB-463CA1A6F517}" destId="{7629F6FC-A30C-4BF5-9E70-98E7387A6294}" srcOrd="3" destOrd="0" presId="urn:microsoft.com/office/officeart/2018/2/layout/IconVerticalSolidList"/>
    <dgm:cxn modelId="{BFB00D5C-6304-456E-8277-D30EA5B147BC}" type="presParOf" srcId="{4E441BD4-1E22-419D-A677-7EF6C3F8BDA0}" destId="{66A67B0E-D9E9-4F1B-AC49-D33959929549}" srcOrd="1" destOrd="0" presId="urn:microsoft.com/office/officeart/2018/2/layout/IconVerticalSolidList"/>
    <dgm:cxn modelId="{F983A339-CAC0-4428-B891-8C46D0050FC2}" type="presParOf" srcId="{4E441BD4-1E22-419D-A677-7EF6C3F8BDA0}" destId="{96DD1C63-EB8D-44FA-8F1D-EA35712C7196}" srcOrd="2" destOrd="0" presId="urn:microsoft.com/office/officeart/2018/2/layout/IconVerticalSolidList"/>
    <dgm:cxn modelId="{3E52936A-05DB-4274-9B9C-F5F83FD934C5}" type="presParOf" srcId="{96DD1C63-EB8D-44FA-8F1D-EA35712C7196}" destId="{8AED9B24-0B8A-4383-A043-6DB0C02BA2C1}" srcOrd="0" destOrd="0" presId="urn:microsoft.com/office/officeart/2018/2/layout/IconVerticalSolidList"/>
    <dgm:cxn modelId="{47BEE0C7-E0AB-4D02-BD9D-9A4F8EE895E9}" type="presParOf" srcId="{96DD1C63-EB8D-44FA-8F1D-EA35712C7196}" destId="{5CB0B6ED-D567-493A-9CB3-FAD399C10025}" srcOrd="1" destOrd="0" presId="urn:microsoft.com/office/officeart/2018/2/layout/IconVerticalSolidList"/>
    <dgm:cxn modelId="{C87A1822-B8D5-4A87-A28C-403661DEDFE8}" type="presParOf" srcId="{96DD1C63-EB8D-44FA-8F1D-EA35712C7196}" destId="{F3092E45-9249-4C62-9852-E0946532D444}" srcOrd="2" destOrd="0" presId="urn:microsoft.com/office/officeart/2018/2/layout/IconVerticalSolidList"/>
    <dgm:cxn modelId="{52203B7B-4580-4BEE-9F0A-0A996740BB0D}" type="presParOf" srcId="{96DD1C63-EB8D-44FA-8F1D-EA35712C7196}" destId="{411A26C0-2F1A-43C3-A7CC-616725ABAF15}" srcOrd="3" destOrd="0" presId="urn:microsoft.com/office/officeart/2018/2/layout/IconVerticalSolidList"/>
    <dgm:cxn modelId="{4D265A2F-1FA8-4D01-9BB9-6B2F96645026}" type="presParOf" srcId="{4E441BD4-1E22-419D-A677-7EF6C3F8BDA0}" destId="{89B9BFC2-52EE-4BEB-8FA9-C791B484E392}" srcOrd="3" destOrd="0" presId="urn:microsoft.com/office/officeart/2018/2/layout/IconVerticalSolidList"/>
    <dgm:cxn modelId="{30F35012-E23B-4940-A4B0-51F85B5B4D46}" type="presParOf" srcId="{4E441BD4-1E22-419D-A677-7EF6C3F8BDA0}" destId="{40997CCD-3158-4328-B3F7-1A8C4C7A4581}" srcOrd="4" destOrd="0" presId="urn:microsoft.com/office/officeart/2018/2/layout/IconVerticalSolidList"/>
    <dgm:cxn modelId="{59D34919-3D37-4ACB-BBA1-BD65FC727246}" type="presParOf" srcId="{40997CCD-3158-4328-B3F7-1A8C4C7A4581}" destId="{B299D2C4-2E4C-4C9B-B32E-1CE288B3726C}" srcOrd="0" destOrd="0" presId="urn:microsoft.com/office/officeart/2018/2/layout/IconVerticalSolidList"/>
    <dgm:cxn modelId="{D0158703-CEFA-4F1A-93F6-EF44BA65AD10}" type="presParOf" srcId="{40997CCD-3158-4328-B3F7-1A8C4C7A4581}" destId="{7997B283-A309-4E0D-91BF-43A4D3F6DDDF}" srcOrd="1" destOrd="0" presId="urn:microsoft.com/office/officeart/2018/2/layout/IconVerticalSolidList"/>
    <dgm:cxn modelId="{3DD0F9D1-31E4-48DC-BB61-67711B37C8FD}" type="presParOf" srcId="{40997CCD-3158-4328-B3F7-1A8C4C7A4581}" destId="{CE7904A1-6CB7-46F9-B9E8-3E67AB9445B6}" srcOrd="2" destOrd="0" presId="urn:microsoft.com/office/officeart/2018/2/layout/IconVerticalSolidList"/>
    <dgm:cxn modelId="{1B4DD7CB-46E1-412D-8C16-DDA8052346E0}" type="presParOf" srcId="{40997CCD-3158-4328-B3F7-1A8C4C7A4581}" destId="{D3BCFC1B-18C0-4D03-8A50-9959A54B305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9313A-EB97-46E0-8817-A2AF45BF9E19}">
      <dsp:nvSpPr>
        <dsp:cNvPr id="0" name=""/>
        <dsp:cNvSpPr/>
      </dsp:nvSpPr>
      <dsp:spPr>
        <a:xfrm>
          <a:off x="1024483" y="1030520"/>
          <a:ext cx="819587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232EB-06DA-457A-BDC8-B8C50E623DE8}">
      <dsp:nvSpPr>
        <dsp:cNvPr id="0" name=""/>
        <dsp:cNvSpPr/>
      </dsp:nvSpPr>
      <dsp:spPr>
        <a:xfrm>
          <a:off x="1893246" y="961711"/>
          <a:ext cx="94252" cy="176924"/>
        </a:xfrm>
        <a:prstGeom prst="chevron">
          <a:avLst>
            <a:gd name="adj" fmla="val 9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7F11A5-BE98-4013-9C54-76EDEAB180DF}">
      <dsp:nvSpPr>
        <dsp:cNvPr id="0" name=""/>
        <dsp:cNvSpPr/>
      </dsp:nvSpPr>
      <dsp:spPr>
        <a:xfrm>
          <a:off x="513033" y="621554"/>
          <a:ext cx="818003" cy="8180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1</a:t>
          </a:r>
        </a:p>
      </dsp:txBody>
      <dsp:txXfrm>
        <a:off x="632827" y="741348"/>
        <a:ext cx="578415" cy="578415"/>
      </dsp:txXfrm>
    </dsp:sp>
    <dsp:sp modelId="{8665AAA2-9025-4EB3-86AE-29815B8E9DEF}">
      <dsp:nvSpPr>
        <dsp:cNvPr id="0" name=""/>
        <dsp:cNvSpPr/>
      </dsp:nvSpPr>
      <dsp:spPr>
        <a:xfrm>
          <a:off x="0" y="1605059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Understand human capital in entrepreneurship</a:t>
          </a:r>
        </a:p>
      </dsp:txBody>
      <dsp:txXfrm>
        <a:off x="0" y="1973873"/>
        <a:ext cx="1844070" cy="1596786"/>
      </dsp:txXfrm>
    </dsp:sp>
    <dsp:sp modelId="{8A10A01E-202E-412D-808C-7595A61F548D}">
      <dsp:nvSpPr>
        <dsp:cNvPr id="0" name=""/>
        <dsp:cNvSpPr/>
      </dsp:nvSpPr>
      <dsp:spPr>
        <a:xfrm>
          <a:off x="2048967" y="1030766"/>
          <a:ext cx="1844070" cy="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BD1CF-1EB3-44A6-A9FD-C7D0A14FB9BE}">
      <dsp:nvSpPr>
        <dsp:cNvPr id="0" name=""/>
        <dsp:cNvSpPr/>
      </dsp:nvSpPr>
      <dsp:spPr>
        <a:xfrm>
          <a:off x="3942213" y="961915"/>
          <a:ext cx="94252" cy="177137"/>
        </a:xfrm>
        <a:prstGeom prst="chevron">
          <a:avLst>
            <a:gd name="adj" fmla="val 9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B4C21-53A6-4D96-85BF-030667A89041}">
      <dsp:nvSpPr>
        <dsp:cNvPr id="0" name=""/>
        <dsp:cNvSpPr/>
      </dsp:nvSpPr>
      <dsp:spPr>
        <a:xfrm>
          <a:off x="2562001" y="621800"/>
          <a:ext cx="818003" cy="8180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2</a:t>
          </a:r>
        </a:p>
      </dsp:txBody>
      <dsp:txXfrm>
        <a:off x="2681795" y="741594"/>
        <a:ext cx="578415" cy="578415"/>
      </dsp:txXfrm>
    </dsp:sp>
    <dsp:sp modelId="{328ACF6B-95FF-4CCF-80D7-8EFD937A5DFF}">
      <dsp:nvSpPr>
        <dsp:cNvPr id="0" name=""/>
        <dsp:cNvSpPr/>
      </dsp:nvSpPr>
      <dsp:spPr>
        <a:xfrm>
          <a:off x="2048967" y="1605650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Identify development techniques</a:t>
          </a:r>
        </a:p>
      </dsp:txBody>
      <dsp:txXfrm>
        <a:off x="2048967" y="1974464"/>
        <a:ext cx="1844070" cy="1596786"/>
      </dsp:txXfrm>
    </dsp:sp>
    <dsp:sp modelId="{B4CFD1E4-43C4-4568-9265-CD570FACD0F0}">
      <dsp:nvSpPr>
        <dsp:cNvPr id="0" name=""/>
        <dsp:cNvSpPr/>
      </dsp:nvSpPr>
      <dsp:spPr>
        <a:xfrm>
          <a:off x="4097935" y="1030766"/>
          <a:ext cx="1844070" cy="7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96D0FB-FF1B-4913-8803-821131A58D68}">
      <dsp:nvSpPr>
        <dsp:cNvPr id="0" name=""/>
        <dsp:cNvSpPr/>
      </dsp:nvSpPr>
      <dsp:spPr>
        <a:xfrm>
          <a:off x="5991181" y="961915"/>
          <a:ext cx="94252" cy="177137"/>
        </a:xfrm>
        <a:prstGeom prst="chevron">
          <a:avLst>
            <a:gd name="adj" fmla="val 9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C1B446-B3A8-47EE-A655-4A8D7942AD55}">
      <dsp:nvSpPr>
        <dsp:cNvPr id="0" name=""/>
        <dsp:cNvSpPr/>
      </dsp:nvSpPr>
      <dsp:spPr>
        <a:xfrm>
          <a:off x="4610969" y="621800"/>
          <a:ext cx="818003" cy="81800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3</a:t>
          </a:r>
        </a:p>
      </dsp:txBody>
      <dsp:txXfrm>
        <a:off x="4730763" y="741594"/>
        <a:ext cx="578415" cy="578415"/>
      </dsp:txXfrm>
    </dsp:sp>
    <dsp:sp modelId="{5C848370-33D7-4309-A4B1-D09473F5810C}">
      <dsp:nvSpPr>
        <dsp:cNvPr id="0" name=""/>
        <dsp:cNvSpPr/>
      </dsp:nvSpPr>
      <dsp:spPr>
        <a:xfrm>
          <a:off x="4097935" y="1605650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Explore theoretical frameworks</a:t>
          </a:r>
        </a:p>
      </dsp:txBody>
      <dsp:txXfrm>
        <a:off x="4097935" y="1974464"/>
        <a:ext cx="1844070" cy="1596786"/>
      </dsp:txXfrm>
    </dsp:sp>
    <dsp:sp modelId="{AE3307FD-5446-423E-A89D-F2694D74A148}">
      <dsp:nvSpPr>
        <dsp:cNvPr id="0" name=""/>
        <dsp:cNvSpPr/>
      </dsp:nvSpPr>
      <dsp:spPr>
        <a:xfrm>
          <a:off x="6146903" y="1030766"/>
          <a:ext cx="922035" cy="72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589D99-D24C-48CA-93E1-F01AD40E974A}">
      <dsp:nvSpPr>
        <dsp:cNvPr id="0" name=""/>
        <dsp:cNvSpPr/>
      </dsp:nvSpPr>
      <dsp:spPr>
        <a:xfrm>
          <a:off x="6659936" y="621800"/>
          <a:ext cx="818003" cy="81800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4</a:t>
          </a:r>
        </a:p>
      </dsp:txBody>
      <dsp:txXfrm>
        <a:off x="6779730" y="741594"/>
        <a:ext cx="578415" cy="578415"/>
      </dsp:txXfrm>
    </dsp:sp>
    <dsp:sp modelId="{CA3D7D16-C354-4BB0-AD8C-CADC28051D71}">
      <dsp:nvSpPr>
        <dsp:cNvPr id="0" name=""/>
        <dsp:cNvSpPr/>
      </dsp:nvSpPr>
      <dsp:spPr>
        <a:xfrm>
          <a:off x="6146903" y="1605650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Apply concepts to real-world cases</a:t>
          </a:r>
        </a:p>
      </dsp:txBody>
      <dsp:txXfrm>
        <a:off x="6146903" y="1974464"/>
        <a:ext cx="1844070" cy="159678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8DF5D-D8A1-422A-89C1-97AEB82B2EF5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A257BD-C2E3-44FB-AAF0-352A26E5C97A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E3A955-E7BB-4C21-BA20-E6258CE7A912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Online platforms (Coursera, Udemy)</a:t>
          </a:r>
        </a:p>
      </dsp:txBody>
      <dsp:txXfrm>
        <a:off x="46529" y="2703902"/>
        <a:ext cx="2418750" cy="720000"/>
      </dsp:txXfrm>
    </dsp:sp>
    <dsp:sp modelId="{B2F86DE3-68B7-4884-9842-C451BE56BCDE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173932-93BB-40BA-A8D9-8D769CA687B3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FC3D6-117E-455B-AF5F-A9D2C60357A2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AI tools (ChatGPT)</a:t>
          </a:r>
        </a:p>
      </dsp:txBody>
      <dsp:txXfrm>
        <a:off x="2888560" y="2703902"/>
        <a:ext cx="2418750" cy="720000"/>
      </dsp:txXfrm>
    </dsp:sp>
    <dsp:sp modelId="{0825024A-508E-4379-9D0A-936967EDBC60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2F74EA-25A2-484D-BA2D-3CE42B0D70FC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243EB-6900-49FE-92BE-650068E20B55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E-learning and virtual incubation</a:t>
          </a:r>
        </a:p>
      </dsp:txBody>
      <dsp:txXfrm>
        <a:off x="5730591" y="2703902"/>
        <a:ext cx="2418750" cy="7200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A801F-C363-4B53-B76C-B616C74B5D8F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DAF21-67BB-418F-8DCB-FF8EC72D7FFA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16D24C-3389-4780-A51A-C0DA2B3BACF1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Use of digital platforms for business</a:t>
          </a:r>
        </a:p>
      </dsp:txBody>
      <dsp:txXfrm>
        <a:off x="25435" y="2456402"/>
        <a:ext cx="1800000" cy="720000"/>
      </dsp:txXfrm>
    </dsp:sp>
    <dsp:sp modelId="{0E744E99-E9E7-42F6-B944-BF2147A98590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8A36F3-094A-4DCE-8F17-A29DBF4BF8ED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3B65B7-1E96-432F-A4B3-417025F5C609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Government support programs</a:t>
          </a:r>
        </a:p>
      </dsp:txBody>
      <dsp:txXfrm>
        <a:off x="2140435" y="2456402"/>
        <a:ext cx="1800000" cy="720000"/>
      </dsp:txXfrm>
    </dsp:sp>
    <dsp:sp modelId="{674D09D3-5F47-474A-98E4-09893733FFA4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F88335-9889-4933-B657-FA229F19C1A1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7A8210-C9EB-4351-A824-94B008F38199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Integration of learning + mentorship</a:t>
          </a:r>
        </a:p>
      </dsp:txBody>
      <dsp:txXfrm>
        <a:off x="4255435" y="2456402"/>
        <a:ext cx="1800000" cy="720000"/>
      </dsp:txXfrm>
    </dsp:sp>
    <dsp:sp modelId="{3F9DA120-601A-4F20-98A6-45F3902EBA26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1CFE5-36A6-4E68-9BF1-75BFBD2BF1C4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77FAF-230D-44FC-AFD5-7BAA52E34A92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Result: successful startup growth</a:t>
          </a:r>
        </a:p>
      </dsp:txBody>
      <dsp:txXfrm>
        <a:off x="6370435" y="2456402"/>
        <a:ext cx="1800000" cy="7200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FFE6E8-2D99-4A2C-BB50-8B4BA9362971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EB870F-9922-4186-8D6F-1E9BE5522BB1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57E066-EF2D-43D4-993D-64A026074FDA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How does human capital impact startup success?</a:t>
          </a:r>
        </a:p>
      </dsp:txBody>
      <dsp:txXfrm>
        <a:off x="1357965" y="2319"/>
        <a:ext cx="3325983" cy="1175727"/>
      </dsp:txXfrm>
    </dsp:sp>
    <dsp:sp modelId="{EE915A66-2F05-45D2-A302-F0FF2E14C19D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E3D338-D569-4E46-80AC-2718451A5BFA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6BCE9-A3C7-4C53-B772-876D3B9C76E3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Which technique is most effective and why?</a:t>
          </a:r>
        </a:p>
      </dsp:txBody>
      <dsp:txXfrm>
        <a:off x="1357965" y="1471979"/>
        <a:ext cx="3325983" cy="1175727"/>
      </dsp:txXfrm>
    </dsp:sp>
    <dsp:sp modelId="{AAD616CE-C971-4E5C-BA32-EE1C7AFB10CB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31F421-AB66-48DA-AA36-62D1CFBE139E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353FD-D497-4208-89B6-D42A7B5493DD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Can technology replace traditional learning?</a:t>
          </a:r>
        </a:p>
      </dsp:txBody>
      <dsp:txXfrm>
        <a:off x="1357965" y="2941639"/>
        <a:ext cx="3325983" cy="1175727"/>
      </dsp:txXfrm>
    </dsp:sp>
    <dsp:sp modelId="{51CE94C2-D9D1-4942-804C-6CF80A079DE7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AD4FBA-D616-4DE2-B730-DD16E8897E1A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72A93C-772A-41B5-B3E6-EA8221A6B3B6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What challenges exist in developing human capital?</a:t>
          </a:r>
        </a:p>
      </dsp:txBody>
      <dsp:txXfrm>
        <a:off x="1357965" y="4411299"/>
        <a:ext cx="3325983" cy="117572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B13F8-0559-4FCE-88D6-E518067C2EF0}">
      <dsp:nvSpPr>
        <dsp:cNvPr id="0" name=""/>
        <dsp:cNvSpPr/>
      </dsp:nvSpPr>
      <dsp:spPr>
        <a:xfrm>
          <a:off x="0" y="2288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EA3B9D-25FD-4E73-97DB-0E4ACFF01CF2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85EF54-FF11-4E72-AD8A-1907F6A72728}">
      <dsp:nvSpPr>
        <dsp:cNvPr id="0" name=""/>
        <dsp:cNvSpPr/>
      </dsp:nvSpPr>
      <dsp:spPr>
        <a:xfrm>
          <a:off x="1339618" y="2288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Define human capital and its importance</a:t>
          </a:r>
        </a:p>
      </dsp:txBody>
      <dsp:txXfrm>
        <a:off x="1339618" y="2288"/>
        <a:ext cx="3433549" cy="1159843"/>
      </dsp:txXfrm>
    </dsp:sp>
    <dsp:sp modelId="{33D40DC0-0B04-42A0-9B28-FAB39899F752}">
      <dsp:nvSpPr>
        <dsp:cNvPr id="0" name=""/>
        <dsp:cNvSpPr/>
      </dsp:nvSpPr>
      <dsp:spPr>
        <a:xfrm>
          <a:off x="0" y="1452092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33DFC6-6C79-446C-8D0A-9739E17225F9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F95E4-4363-4CEC-8B1D-79D2B7E59004}">
      <dsp:nvSpPr>
        <dsp:cNvPr id="0" name=""/>
        <dsp:cNvSpPr/>
      </dsp:nvSpPr>
      <dsp:spPr>
        <a:xfrm>
          <a:off x="1339618" y="1452092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Explain Becker’s Human Capital Theory</a:t>
          </a:r>
        </a:p>
      </dsp:txBody>
      <dsp:txXfrm>
        <a:off x="1339618" y="1452092"/>
        <a:ext cx="3433549" cy="1159843"/>
      </dsp:txXfrm>
    </dsp:sp>
    <dsp:sp modelId="{A7101C06-5011-45B4-83E2-1B7997A61B03}">
      <dsp:nvSpPr>
        <dsp:cNvPr id="0" name=""/>
        <dsp:cNvSpPr/>
      </dsp:nvSpPr>
      <dsp:spPr>
        <a:xfrm>
          <a:off x="0" y="2901896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DFC55-1018-4E1E-9F36-E5DC0EF36545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81E3C-A280-410C-889F-8E9FC3BE822E}">
      <dsp:nvSpPr>
        <dsp:cNvPr id="0" name=""/>
        <dsp:cNvSpPr/>
      </dsp:nvSpPr>
      <dsp:spPr>
        <a:xfrm>
          <a:off x="1339618" y="2901896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Discuss RBV in entrepreneurship context</a:t>
          </a:r>
        </a:p>
      </dsp:txBody>
      <dsp:txXfrm>
        <a:off x="1339618" y="2901896"/>
        <a:ext cx="3433549" cy="1159843"/>
      </dsp:txXfrm>
    </dsp:sp>
    <dsp:sp modelId="{EB143771-D21C-4449-9D68-EE182B955944}">
      <dsp:nvSpPr>
        <dsp:cNvPr id="0" name=""/>
        <dsp:cNvSpPr/>
      </dsp:nvSpPr>
      <dsp:spPr>
        <a:xfrm>
          <a:off x="0" y="4351700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DDFD02-5B0D-4D4E-9D6A-4093FB40F8F2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2DF2C-3B87-4DFC-AECA-D9F9985600FE}">
      <dsp:nvSpPr>
        <dsp:cNvPr id="0" name=""/>
        <dsp:cNvSpPr/>
      </dsp:nvSpPr>
      <dsp:spPr>
        <a:xfrm>
          <a:off x="1339618" y="4351700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Apply techniques to a real startup case</a:t>
          </a:r>
        </a:p>
      </dsp:txBody>
      <dsp:txXfrm>
        <a:off x="1339618" y="4351700"/>
        <a:ext cx="3433549" cy="1159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20458-D451-4EFB-94EC-76677B74AD5F}">
      <dsp:nvSpPr>
        <dsp:cNvPr id="0" name=""/>
        <dsp:cNvSpPr/>
      </dsp:nvSpPr>
      <dsp:spPr>
        <a:xfrm>
          <a:off x="0" y="80644"/>
          <a:ext cx="5000124" cy="1704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Skills, knowledge, experience, and abilities of individuals</a:t>
          </a:r>
        </a:p>
      </dsp:txBody>
      <dsp:txXfrm>
        <a:off x="83216" y="163860"/>
        <a:ext cx="4833692" cy="1538258"/>
      </dsp:txXfrm>
    </dsp:sp>
    <dsp:sp modelId="{13DE6DB9-18A5-41BC-BDDE-5C943530BAE7}">
      <dsp:nvSpPr>
        <dsp:cNvPr id="0" name=""/>
        <dsp:cNvSpPr/>
      </dsp:nvSpPr>
      <dsp:spPr>
        <a:xfrm>
          <a:off x="0" y="1874614"/>
          <a:ext cx="5000124" cy="170469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Critical for innovation and business success</a:t>
          </a:r>
        </a:p>
      </dsp:txBody>
      <dsp:txXfrm>
        <a:off x="83216" y="1957830"/>
        <a:ext cx="4833692" cy="1538258"/>
      </dsp:txXfrm>
    </dsp:sp>
    <dsp:sp modelId="{7AB92BEA-4F14-4626-A072-92CBF39A1480}">
      <dsp:nvSpPr>
        <dsp:cNvPr id="0" name=""/>
        <dsp:cNvSpPr/>
      </dsp:nvSpPr>
      <dsp:spPr>
        <a:xfrm>
          <a:off x="0" y="3668585"/>
          <a:ext cx="5000124" cy="170469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Source of competitive advantage (Becker, 1964)</a:t>
          </a:r>
        </a:p>
      </dsp:txBody>
      <dsp:txXfrm>
        <a:off x="83216" y="3751801"/>
        <a:ext cx="4833692" cy="1538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316DD-C11E-45AD-8DF1-05E0A770E2AF}">
      <dsp:nvSpPr>
        <dsp:cNvPr id="0" name=""/>
        <dsp:cNvSpPr/>
      </dsp:nvSpPr>
      <dsp:spPr>
        <a:xfrm>
          <a:off x="0" y="2288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FEE317-EAF7-4AD0-995A-86D286F6C55C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9FEF69-0918-4FE3-8367-35F6244BE2A7}">
      <dsp:nvSpPr>
        <dsp:cNvPr id="0" name=""/>
        <dsp:cNvSpPr/>
      </dsp:nvSpPr>
      <dsp:spPr>
        <a:xfrm>
          <a:off x="1339618" y="2288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Enhances opportunity recognition</a:t>
          </a:r>
        </a:p>
      </dsp:txBody>
      <dsp:txXfrm>
        <a:off x="1339618" y="2288"/>
        <a:ext cx="3433549" cy="1159843"/>
      </dsp:txXfrm>
    </dsp:sp>
    <dsp:sp modelId="{E12BDEBF-3DFB-4A94-A2E1-DC454807F4B9}">
      <dsp:nvSpPr>
        <dsp:cNvPr id="0" name=""/>
        <dsp:cNvSpPr/>
      </dsp:nvSpPr>
      <dsp:spPr>
        <a:xfrm>
          <a:off x="0" y="1452092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8A9737-AEE1-42C8-AC64-C7E657C3B59B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4BBE0-ACA4-4FAC-B84F-E6340E0F70B9}">
      <dsp:nvSpPr>
        <dsp:cNvPr id="0" name=""/>
        <dsp:cNvSpPr/>
      </dsp:nvSpPr>
      <dsp:spPr>
        <a:xfrm>
          <a:off x="1339618" y="1452092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Improves decision-making</a:t>
          </a:r>
        </a:p>
      </dsp:txBody>
      <dsp:txXfrm>
        <a:off x="1339618" y="1452092"/>
        <a:ext cx="3433549" cy="1159843"/>
      </dsp:txXfrm>
    </dsp:sp>
    <dsp:sp modelId="{49B6C4DB-15A1-4FCB-8379-2A6DF7B407D0}">
      <dsp:nvSpPr>
        <dsp:cNvPr id="0" name=""/>
        <dsp:cNvSpPr/>
      </dsp:nvSpPr>
      <dsp:spPr>
        <a:xfrm>
          <a:off x="0" y="2901896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2DE55-9929-4F87-BC51-2E0E05AE33CA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EE40E-5490-4325-B801-A1936AE4B901}">
      <dsp:nvSpPr>
        <dsp:cNvPr id="0" name=""/>
        <dsp:cNvSpPr/>
      </dsp:nvSpPr>
      <dsp:spPr>
        <a:xfrm>
          <a:off x="1339618" y="2901896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Supports innovation and growth</a:t>
          </a:r>
        </a:p>
      </dsp:txBody>
      <dsp:txXfrm>
        <a:off x="1339618" y="2901896"/>
        <a:ext cx="3433549" cy="1159843"/>
      </dsp:txXfrm>
    </dsp:sp>
    <dsp:sp modelId="{D2BAFC41-01DF-423E-8592-AB9E90DFB565}">
      <dsp:nvSpPr>
        <dsp:cNvPr id="0" name=""/>
        <dsp:cNvSpPr/>
      </dsp:nvSpPr>
      <dsp:spPr>
        <a:xfrm>
          <a:off x="0" y="4351700"/>
          <a:ext cx="4773168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8651B0-1839-4527-A7BA-F0ACEF043B35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388DB-597B-40EF-B0BD-EE7E326AFC22}">
      <dsp:nvSpPr>
        <dsp:cNvPr id="0" name=""/>
        <dsp:cNvSpPr/>
      </dsp:nvSpPr>
      <dsp:spPr>
        <a:xfrm>
          <a:off x="1339618" y="4351700"/>
          <a:ext cx="3433549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Reduces business failure risk</a:t>
          </a:r>
        </a:p>
      </dsp:txBody>
      <dsp:txXfrm>
        <a:off x="1339618" y="4351700"/>
        <a:ext cx="3433549" cy="11598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EF5AB7-3D22-4DBA-9C0F-70FED52B9778}">
      <dsp:nvSpPr>
        <dsp:cNvPr id="0" name=""/>
        <dsp:cNvSpPr/>
      </dsp:nvSpPr>
      <dsp:spPr>
        <a:xfrm>
          <a:off x="0" y="30"/>
          <a:ext cx="5175384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Human Capital Theory (Becker, 1964)</a:t>
          </a:r>
        </a:p>
      </dsp:txBody>
      <dsp:txXfrm>
        <a:off x="64083" y="64113"/>
        <a:ext cx="5047218" cy="1184574"/>
      </dsp:txXfrm>
    </dsp:sp>
    <dsp:sp modelId="{3F18961A-EAF9-490D-877D-30F8519BB57F}">
      <dsp:nvSpPr>
        <dsp:cNvPr id="0" name=""/>
        <dsp:cNvSpPr/>
      </dsp:nvSpPr>
      <dsp:spPr>
        <a:xfrm>
          <a:off x="0" y="1407810"/>
          <a:ext cx="5175384" cy="13127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Endogenous Growth Theory (Romer, 1990)</a:t>
          </a:r>
        </a:p>
      </dsp:txBody>
      <dsp:txXfrm>
        <a:off x="64083" y="1471893"/>
        <a:ext cx="5047218" cy="1184574"/>
      </dsp:txXfrm>
    </dsp:sp>
    <dsp:sp modelId="{A39FCDDE-9B02-4253-BFAC-A1EB8B3EA991}">
      <dsp:nvSpPr>
        <dsp:cNvPr id="0" name=""/>
        <dsp:cNvSpPr/>
      </dsp:nvSpPr>
      <dsp:spPr>
        <a:xfrm>
          <a:off x="0" y="2815590"/>
          <a:ext cx="5175384" cy="13127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Resource-Based View (Barney, 1991)</a:t>
          </a:r>
        </a:p>
      </dsp:txBody>
      <dsp:txXfrm>
        <a:off x="64083" y="2879673"/>
        <a:ext cx="5047218" cy="1184574"/>
      </dsp:txXfrm>
    </dsp:sp>
    <dsp:sp modelId="{FC6F03DE-4F87-4543-9299-8E2B825D1B54}">
      <dsp:nvSpPr>
        <dsp:cNvPr id="0" name=""/>
        <dsp:cNvSpPr/>
      </dsp:nvSpPr>
      <dsp:spPr>
        <a:xfrm>
          <a:off x="0" y="4223370"/>
          <a:ext cx="5175384" cy="13127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Experiential Learning Theory (Kolb, 1984)</a:t>
          </a:r>
        </a:p>
      </dsp:txBody>
      <dsp:txXfrm>
        <a:off x="64083" y="4287453"/>
        <a:ext cx="5047218" cy="11845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124AA-168A-41CD-99AD-B76498863694}">
      <dsp:nvSpPr>
        <dsp:cNvPr id="0" name=""/>
        <dsp:cNvSpPr/>
      </dsp:nvSpPr>
      <dsp:spPr>
        <a:xfrm>
          <a:off x="0" y="77551"/>
          <a:ext cx="5175384" cy="17341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Human capital is a strategic resource</a:t>
          </a:r>
        </a:p>
      </dsp:txBody>
      <dsp:txXfrm>
        <a:off x="84655" y="162206"/>
        <a:ext cx="5006074" cy="1564849"/>
      </dsp:txXfrm>
    </dsp:sp>
    <dsp:sp modelId="{348D4970-B9BE-436B-873A-6F164EE0094F}">
      <dsp:nvSpPr>
        <dsp:cNvPr id="0" name=""/>
        <dsp:cNvSpPr/>
      </dsp:nvSpPr>
      <dsp:spPr>
        <a:xfrm>
          <a:off x="0" y="1900990"/>
          <a:ext cx="5175384" cy="1734159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Valuable, rare, inimitable, non-substitutable (VRIN)</a:t>
          </a:r>
        </a:p>
      </dsp:txBody>
      <dsp:txXfrm>
        <a:off x="84655" y="1985645"/>
        <a:ext cx="5006074" cy="1564849"/>
      </dsp:txXfrm>
    </dsp:sp>
    <dsp:sp modelId="{FBC6A776-4F6A-4DCD-ACE3-DC4DEE3A17FB}">
      <dsp:nvSpPr>
        <dsp:cNvPr id="0" name=""/>
        <dsp:cNvSpPr/>
      </dsp:nvSpPr>
      <dsp:spPr>
        <a:xfrm>
          <a:off x="0" y="3724430"/>
          <a:ext cx="5175384" cy="173415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Entrepreneurial success depends on unique capabilities</a:t>
          </a:r>
        </a:p>
      </dsp:txBody>
      <dsp:txXfrm>
        <a:off x="84655" y="3809085"/>
        <a:ext cx="5006074" cy="15648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A87DC-9B3D-42D1-9DCF-86345D288006}">
      <dsp:nvSpPr>
        <dsp:cNvPr id="0" name=""/>
        <dsp:cNvSpPr/>
      </dsp:nvSpPr>
      <dsp:spPr>
        <a:xfrm>
          <a:off x="0" y="664950"/>
          <a:ext cx="5175384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Education and training</a:t>
          </a:r>
        </a:p>
      </dsp:txBody>
      <dsp:txXfrm>
        <a:off x="37467" y="702417"/>
        <a:ext cx="5100450" cy="692586"/>
      </dsp:txXfrm>
    </dsp:sp>
    <dsp:sp modelId="{37232DF2-AE33-4E6A-941E-FB2883E09355}">
      <dsp:nvSpPr>
        <dsp:cNvPr id="0" name=""/>
        <dsp:cNvSpPr/>
      </dsp:nvSpPr>
      <dsp:spPr>
        <a:xfrm>
          <a:off x="0" y="1524630"/>
          <a:ext cx="5175384" cy="76752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Mentorship and coaching</a:t>
          </a:r>
        </a:p>
      </dsp:txBody>
      <dsp:txXfrm>
        <a:off x="37467" y="1562097"/>
        <a:ext cx="5100450" cy="692586"/>
      </dsp:txXfrm>
    </dsp:sp>
    <dsp:sp modelId="{2F8CA576-3412-494A-9984-17549CFF8534}">
      <dsp:nvSpPr>
        <dsp:cNvPr id="0" name=""/>
        <dsp:cNvSpPr/>
      </dsp:nvSpPr>
      <dsp:spPr>
        <a:xfrm>
          <a:off x="0" y="2384310"/>
          <a:ext cx="5175384" cy="76752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Skill development programs</a:t>
          </a:r>
        </a:p>
      </dsp:txBody>
      <dsp:txXfrm>
        <a:off x="37467" y="2421777"/>
        <a:ext cx="5100450" cy="692586"/>
      </dsp:txXfrm>
    </dsp:sp>
    <dsp:sp modelId="{1B11F8E5-A784-4C35-AE0A-186C8B213F56}">
      <dsp:nvSpPr>
        <dsp:cNvPr id="0" name=""/>
        <dsp:cNvSpPr/>
      </dsp:nvSpPr>
      <dsp:spPr>
        <a:xfrm>
          <a:off x="0" y="3243990"/>
          <a:ext cx="5175384" cy="76752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Networking and social capital</a:t>
          </a:r>
        </a:p>
      </dsp:txBody>
      <dsp:txXfrm>
        <a:off x="37467" y="3281457"/>
        <a:ext cx="5100450" cy="692586"/>
      </dsp:txXfrm>
    </dsp:sp>
    <dsp:sp modelId="{B142F67E-EE16-4F11-A291-E7E864F658A0}">
      <dsp:nvSpPr>
        <dsp:cNvPr id="0" name=""/>
        <dsp:cNvSpPr/>
      </dsp:nvSpPr>
      <dsp:spPr>
        <a:xfrm>
          <a:off x="0" y="4103670"/>
          <a:ext cx="5175384" cy="76752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Technology-based learning</a:t>
          </a:r>
        </a:p>
      </dsp:txBody>
      <dsp:txXfrm>
        <a:off x="37467" y="4141137"/>
        <a:ext cx="5100450" cy="6925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651AC-1D52-44A3-91FC-4CFBB12D8530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AAB46-0A63-43D6-9283-C97FE9E17BB3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FCEF1-3798-44E6-9654-AC760E23D87F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Formal degrees and certifications</a:t>
          </a:r>
        </a:p>
      </dsp:txBody>
      <dsp:txXfrm>
        <a:off x="46529" y="2703902"/>
        <a:ext cx="2418750" cy="720000"/>
      </dsp:txXfrm>
    </dsp:sp>
    <dsp:sp modelId="{056C75EF-3484-4B02-8548-209FA6AFEBF8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05F7E4-09CB-4247-BA2A-55A26D5381AD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DF9A5B-E28C-474E-A8CB-57BE9A0344C0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Entrepreneurship programs</a:t>
          </a:r>
        </a:p>
      </dsp:txBody>
      <dsp:txXfrm>
        <a:off x="2888560" y="2703902"/>
        <a:ext cx="2418750" cy="720000"/>
      </dsp:txXfrm>
    </dsp:sp>
    <dsp:sp modelId="{2FDF87C5-4A04-4D9D-BEA6-1EB95A6CD161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D8B30B-CFEF-4D62-8649-92522A1A6186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973215-BA8D-43D4-9420-A87C5861970A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Workshops and executive education</a:t>
          </a:r>
        </a:p>
      </dsp:txBody>
      <dsp:txXfrm>
        <a:off x="5730591" y="2703902"/>
        <a:ext cx="241875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0E7A9-9720-483C-AE71-D57E370B93C3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F35D3E-1094-45FF-BBF3-0B855F2B624B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CDEED3-9ADA-4417-B63C-B151E465C505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Internships and startup projects</a:t>
          </a:r>
        </a:p>
      </dsp:txBody>
      <dsp:txXfrm>
        <a:off x="46529" y="2703902"/>
        <a:ext cx="2418750" cy="720000"/>
      </dsp:txXfrm>
    </dsp:sp>
    <dsp:sp modelId="{0CE4C4D4-9E07-44BC-AA04-68129F5188E1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4E613E-EB28-4B51-AEA8-728FE332C772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CED7B5-0863-42EC-8BCF-398792943631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Business simulations</a:t>
          </a:r>
        </a:p>
      </dsp:txBody>
      <dsp:txXfrm>
        <a:off x="2888560" y="2703902"/>
        <a:ext cx="2418750" cy="720000"/>
      </dsp:txXfrm>
    </dsp:sp>
    <dsp:sp modelId="{C54549F6-6840-4F13-8A77-2F397263C167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B31D0B-C713-4C4E-8624-BE77EEF1B33E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A6EA7A-A832-4B12-BF32-707F359A6A82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Incubation programs</a:t>
          </a:r>
        </a:p>
      </dsp:txBody>
      <dsp:txXfrm>
        <a:off x="5730591" y="2703902"/>
        <a:ext cx="241875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62E36-9FAF-4AB0-A5E4-494427336659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3AD3A6-9D5E-4B6C-B869-3BDE1E4FE90C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9F6FC-A30C-4BF5-9E70-98E7387A6294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Guidance from experienced entrepreneurs</a:t>
          </a:r>
        </a:p>
      </dsp:txBody>
      <dsp:txXfrm>
        <a:off x="1844034" y="682"/>
        <a:ext cx="2839914" cy="1596566"/>
      </dsp:txXfrm>
    </dsp:sp>
    <dsp:sp modelId="{8AED9B24-0B8A-4383-A043-6DB0C02BA2C1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B0B6ED-D567-493A-9CB3-FAD399C10025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1A26C0-2F1A-43C3-A7CC-616725ABAF15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Reduces uncertainty</a:t>
          </a:r>
        </a:p>
      </dsp:txBody>
      <dsp:txXfrm>
        <a:off x="1844034" y="1996390"/>
        <a:ext cx="2839914" cy="1596566"/>
      </dsp:txXfrm>
    </dsp:sp>
    <dsp:sp modelId="{B299D2C4-2E4C-4C9B-B32E-1CE288B3726C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7B283-A309-4E0D-91BF-43A4D3F6DDDF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BCFC1B-18C0-4D03-8A50-9959A54B3054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Enhances decision-making</a:t>
          </a:r>
        </a:p>
      </dsp:txBody>
      <dsp:txXfrm>
        <a:off x="1844034" y="3992098"/>
        <a:ext cx="2839914" cy="1596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ful carved figures of humans">
            <a:extLst>
              <a:ext uri="{FF2B5EF4-FFF2-40B4-BE49-F238E27FC236}">
                <a16:creationId xmlns:a16="http://schemas.microsoft.com/office/drawing/2014/main" id="{BA9A87CF-BD0B-E6D3-205A-2A6A24FD2A1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l="2908" r="2095" b="-10"/>
          <a:stretch>
            <a:fillRect/>
          </a:stretch>
        </p:blipFill>
        <p:spPr>
          <a:xfrm>
            <a:off x="20" y="10"/>
            <a:ext cx="9143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19465" y="-2819458"/>
            <a:ext cx="3512260" cy="9151192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137434"/>
            <a:ext cx="5850495" cy="1520987"/>
          </a:xfrm>
        </p:spPr>
        <p:txBody>
          <a:bodyPr anchor="t">
            <a:normAutofit/>
          </a:bodyPr>
          <a:lstStyle/>
          <a:p>
            <a:pPr algn="l"/>
            <a:r>
              <a:rPr lang="en-US" sz="3500" dirty="0">
                <a:solidFill>
                  <a:srgbClr val="FFFFFF"/>
                </a:solidFill>
              </a:rPr>
              <a:t>Human Capital Development for Entrepreneurship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355769" y="1075816"/>
            <a:ext cx="2425271" cy="9151191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4293441"/>
            <a:ext cx="4721499" cy="15885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endParaRPr lang="en-US" sz="1600">
              <a:solidFill>
                <a:srgbClr val="FFFFFF"/>
              </a:solidFill>
              <a:ea typeface="Calibri"/>
              <a:cs typeface="Calibri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8855" y="871146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Technique 1: Education &amp; Training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552C1F8F-31F3-7A76-7BF7-F14C98AC02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13896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Technique 2: Experiential Learning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0B4C73-11AE-B095-18B6-8A27A0B2BE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43177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/>
              <a:t>Technique 3: Mentorship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7BB60446-7A0D-E20B-5601-A41A08C08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175097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Technique 4: Digital &amp; AI Learning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BA37F5-40BE-2C59-A8D2-1D44240C25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17402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Case Study: Thai Entrepreneurs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093EA8-20C5-1773-6CBC-C011B2D641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65911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Class Activity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Design your Entrepreneur Development Plan</a:t>
            </a:r>
          </a:p>
          <a:p>
            <a:r>
              <a:t>Identify key skills to develop</a:t>
            </a:r>
          </a:p>
          <a:p>
            <a:r>
              <a:t>Select training and mentors</a:t>
            </a:r>
          </a:p>
          <a:p>
            <a:r>
              <a:t>Create a 6-month roadmap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4900"/>
              <a:t>Discussion Questions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581BD9-65F2-468A-3B5C-AB8E14C6BC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976046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US" sz="3500"/>
              <a:t>Assessment Questions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ED3FDB-E720-74BB-0EB8-C940B0ABF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165773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Becker, G. (1964). Human Capital</a:t>
            </a:r>
          </a:p>
          <a:p>
            <a:r>
              <a:t>Romer, P. (1990). Endogenous Growth Theory</a:t>
            </a:r>
          </a:p>
          <a:p>
            <a:r>
              <a:t>Barney, J. (1991). Firm Resources and Sustained Competitive Advantage</a:t>
            </a:r>
          </a:p>
          <a:p>
            <a:r>
              <a:t>Kolb, D. (1984). Experiential Learning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Learning 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FCBD0A-981E-0675-6613-FBDC18A2B1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87438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What is Human Capital?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F9B00B-A5E7-70E8-EE32-87CDBF0A79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301815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US" sz="2700"/>
              <a:t>Importance in Entrepreneurship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3FC0AF-045C-4060-D566-E059C301C3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601237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3600"/>
              <a:t>Theoretical Frameworks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5C481B-E271-F769-8C3F-2F95340BD3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737509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Becker’s Human Capital Theory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Investment in education and training increases productivity</a:t>
            </a:r>
          </a:p>
          <a:p>
            <a:r>
              <a:t>Higher skills → higher earnings &amp; business success</a:t>
            </a:r>
          </a:p>
          <a:p>
            <a:r>
              <a:t>Entrepreneurs benefit from knowledge accumulation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300"/>
              <a:t>Resource-Based View (RBV)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5865F0-BEF7-4635-EB86-B23CC021A5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52681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Experiential Learning (Kolb)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Learning by doing</a:t>
            </a:r>
          </a:p>
          <a:p>
            <a:r>
              <a:t>Concrete experience → reflection → conceptualization → experimentation</a:t>
            </a:r>
          </a:p>
          <a:p>
            <a:r>
              <a:t>Important for startup environments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3300"/>
              <a:t>Key Development Techniques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EFAE8A-AFC0-F408-E51E-E289AD79FB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851766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402</Words>
  <Application>Microsoft Office PowerPoint</Application>
  <PresentationFormat>On-screen Show (4:3)</PresentationFormat>
  <Paragraphs>83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Human Capital Development for Entrepreneurship</vt:lpstr>
      <vt:lpstr>Learning Objectives</vt:lpstr>
      <vt:lpstr>What is Human Capital?</vt:lpstr>
      <vt:lpstr>Importance in Entrepreneurship</vt:lpstr>
      <vt:lpstr>Theoretical Frameworks</vt:lpstr>
      <vt:lpstr>Becker’s Human Capital Theory</vt:lpstr>
      <vt:lpstr>Resource-Based View (RBV)</vt:lpstr>
      <vt:lpstr>Experiential Learning (Kolb)</vt:lpstr>
      <vt:lpstr>Key Development Techniques</vt:lpstr>
      <vt:lpstr>Technique 1: Education &amp; Training</vt:lpstr>
      <vt:lpstr>Technique 2: Experiential Learning</vt:lpstr>
      <vt:lpstr>Technique 3: Mentorship</vt:lpstr>
      <vt:lpstr>Technique 4: Digital &amp; AI Learning</vt:lpstr>
      <vt:lpstr>Case Study: Thai Entrepreneurs</vt:lpstr>
      <vt:lpstr>Class Activity</vt:lpstr>
      <vt:lpstr>Discussion Questions</vt:lpstr>
      <vt:lpstr>Assessment Questions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SSRU</dc:creator>
  <cp:keywords/>
  <dc:description>generated using python-pptx</dc:description>
  <cp:lastModifiedBy>SSRU</cp:lastModifiedBy>
  <cp:revision>19</cp:revision>
  <dcterms:created xsi:type="dcterms:W3CDTF">2013-01-27T09:14:16Z</dcterms:created>
  <dcterms:modified xsi:type="dcterms:W3CDTF">2026-03-28T19:31:12Z</dcterms:modified>
  <cp:category/>
</cp:coreProperties>
</file>