
<file path=[Content_Types].xml><?xml version="1.0" encoding="utf-8"?>
<Types xmlns="http://schemas.openxmlformats.org/package/2006/content-types">
  <Override PartName="/ppt/slides/slide29.xml" ContentType="application/vnd.openxmlformats-officedocument.presentationml.slide+xml"/>
  <Override PartName="/ppt/slides/slide47.xml" ContentType="application/vnd.openxmlformats-officedocument.presentationml.slide+xml"/>
  <Override PartName="/ppt/notesSlides/notesSlide2.xml" ContentType="application/vnd.openxmlformats-officedocument.presentationml.notesSlide+xml"/>
  <Override PartName="/ppt/slides/slide4.xml" ContentType="application/vnd.openxmlformats-officedocument.presentationml.slide+xml"/>
  <Override PartName="/ppt/slides/slide18.xml" ContentType="application/vnd.openxmlformats-officedocument.presentationml.slide+xml"/>
  <Override PartName="/ppt/slides/slide36.xml" ContentType="application/vnd.openxmlformats-officedocument.presentationml.slide+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slideLayouts/slideLayout28.xml" ContentType="application/vnd.openxmlformats-officedocument.presentationml.slideLayout+xml"/>
  <Override PartName="/ppt/notesSlides/notesSlide38.xml" ContentType="application/vnd.openxmlformats-officedocument.presentationml.notesSlide+xml"/>
  <Override PartName="/ppt/notesSlides/notesSlide49.xml" ContentType="application/vnd.openxmlformats-officedocument.presentationml.notesSlide+xml"/>
  <Override PartName="/ppt/slides/slide25.xml" ContentType="application/vnd.openxmlformats-officedocument.presentationml.slide+xml"/>
  <Override PartName="/ppt/slides/slide43.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notesSlides/notesSlide27.xml" ContentType="application/vnd.openxmlformats-officedocument.presentationml.notesSlide+xml"/>
  <Override PartName="/ppt/notesSlides/notesSlide45.xml" ContentType="application/vnd.openxmlformats-officedocument.presentationml.notesSlide+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Default Extension="fntdata" ContentType="application/x-fontdata"/>
  <Override PartName="/ppt/slideLayouts/slideLayout13.xml" ContentType="application/vnd.openxmlformats-officedocument.presentationml.slideLayout+xml"/>
  <Override PartName="/ppt/slideLayouts/slideLayout24.xml" ContentType="application/vnd.openxmlformats-officedocument.presentationml.slideLayout+xml"/>
  <Override PartName="/ppt/notesSlides/notesSlide16.xml" ContentType="application/vnd.openxmlformats-officedocument.presentationml.notesSlide+xml"/>
  <Override PartName="/ppt/notesSlides/notesSlide34.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Layouts/slideLayout20.xml" ContentType="application/vnd.openxmlformats-officedocument.presentationml.slideLayout+xml"/>
  <Override PartName="/ppt/notesSlides/notesSlide23.xml" ContentType="application/vnd.openxmlformats-officedocument.presentationml.notesSlide+xml"/>
  <Override PartName="/ppt/notesSlides/notesSlide41.xml" ContentType="application/vnd.openxmlformats-officedocument.presentationml.notesSlide+xml"/>
  <Override PartName="/ppt/notesSlides/notesSlide12.xml" ContentType="application/vnd.openxmlformats-officedocument.presentationml.notesSlide+xml"/>
  <Override PartName="/ppt/notesSlides/notesSlide30.xml" ContentType="application/vnd.openxmlformats-officedocument.presentationml.notesSlide+xml"/>
  <Override PartName="/ppt/notesSlides/notesSlide7.xml" ContentType="application/vnd.openxmlformats-officedocument.presentationml.notesSlide+xml"/>
  <Override PartName="/ppt/slides/slide9.xml" ContentType="application/vnd.openxmlformats-officedocument.presentationml.slide+xml"/>
  <Override PartName="/ppt/viewProps.xml" ContentType="application/vnd.openxmlformats-officedocument.presentationml.viewProps+xml"/>
  <Override PartName="/ppt/slideMasters/slideMaster2.xml" ContentType="application/vnd.openxmlformats-officedocument.presentationml.slideMaster+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s/slide39.xml" ContentType="application/vnd.openxmlformats-officedocument.presentationml.slide+xml"/>
  <Override PartName="/ppt/slides/slide48.xml" ContentType="application/vnd.openxmlformats-officedocument.presentationml.slide+xml"/>
  <Override PartName="/ppt/slideLayouts/slideLayout7.xml" ContentType="application/vnd.openxmlformats-officedocument.presentationml.slideLayout+xml"/>
  <Override PartName="/ppt/notesSlides/notesSlide1.xml" ContentType="application/vnd.openxmlformats-officedocument.presentationml.notesSlide+xml"/>
  <Override PartName="/ppt/notesSlides/notesSlide3.xml" ContentType="application/vnd.openxmlformats-officedocument.presentationml.notesSlide+xml"/>
  <Default Extension="png" ContentType="image/png"/>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slides/slide37.xml" ContentType="application/vnd.openxmlformats-officedocument.presentationml.slide+xml"/>
  <Override PartName="/ppt/slides/slide46.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slideLayouts/slideLayout18.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notesSlides/notesSlide19.xml" ContentType="application/vnd.openxmlformats-officedocument.presentationml.notesSlide+xml"/>
  <Override PartName="/ppt/notesSlides/notesSlide39.xml" ContentType="application/vnd.openxmlformats-officedocument.presentationml.notesSlide+xml"/>
  <Override PartName="/ppt/notesSlides/notesSlide48.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s/slide35.xml" ContentType="application/vnd.openxmlformats-officedocument.presentationml.slide+xml"/>
  <Override PartName="/ppt/slides/slide44.xml" ContentType="application/vnd.openxmlformats-officedocument.presentationml.slide+xml"/>
  <Override PartName="/ppt/slideLayouts/slideLayout3.xml" ContentType="application/vnd.openxmlformats-officedocument.presentationml.slideLayout+xml"/>
  <Override PartName="/ppt/slideLayouts/slideLayout16.xml" ContentType="application/vnd.openxmlformats-officedocument.presentationml.slideLayout+xml"/>
  <Override PartName="/ppt/slideLayouts/slideLayout25.xml" ContentType="application/vnd.openxmlformats-officedocument.presentationml.slideLayout+xml"/>
  <Default Extension="jpeg" ContentType="image/jpeg"/>
  <Override PartName="/ppt/notesSlides/notesSlide17.xml" ContentType="application/vnd.openxmlformats-officedocument.presentationml.notesSlide+xml"/>
  <Override PartName="/ppt/notesSlides/notesSlide28.xml" ContentType="application/vnd.openxmlformats-officedocument.presentationml.notesSlide+xml"/>
  <Override PartName="/ppt/notesSlides/notesSlide37.xml" ContentType="application/vnd.openxmlformats-officedocument.presentationml.notesSlide+xml"/>
  <Override PartName="/ppt/notesSlides/notesSlide46.xml" ContentType="application/vnd.openxmlformats-officedocument.presentationml.notesSlide+xml"/>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Layouts/slideLayout1.xml" ContentType="application/vnd.openxmlformats-officedocument.presentationml.slideLayout+xml"/>
  <Override PartName="/ppt/slideLayouts/slideLayout14.xml" ContentType="application/vnd.openxmlformats-officedocument.presentationml.slideLayout+xml"/>
  <Override PartName="/ppt/slideLayouts/slideLayout23.xml" ContentType="application/vnd.openxmlformats-officedocument.presentationml.slideLayout+xml"/>
  <Override PartName="/ppt/notesSlides/notesSlide15.xml" ContentType="application/vnd.openxmlformats-officedocument.presentationml.notesSlide+xml"/>
  <Override PartName="/ppt/notesSlides/notesSlide24.xml" ContentType="application/vnd.openxmlformats-officedocument.presentationml.notesSlide+xml"/>
  <Override PartName="/ppt/notesSlides/notesSlide26.xml" ContentType="application/vnd.openxmlformats-officedocument.presentationml.notesSlide+xml"/>
  <Override PartName="/ppt/notesSlides/notesSlide35.xml" ContentType="application/vnd.openxmlformats-officedocument.presentationml.notesSlide+xml"/>
  <Override PartName="/ppt/notesSlides/notesSlide44.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s/slide40.xml" ContentType="application/vnd.openxmlformats-officedocument.presentationml.slide+xml"/>
  <Override PartName="/ppt/slideLayouts/slideLayout12.xml" ContentType="application/vnd.openxmlformats-officedocument.presentationml.slideLayout+xml"/>
  <Override PartName="/ppt/slideLayouts/slideLayout21.xml" ContentType="application/vnd.openxmlformats-officedocument.presentationml.slideLayout+xml"/>
  <Override PartName="/ppt/notesSlides/notesSlide13.xml" ContentType="application/vnd.openxmlformats-officedocument.presentationml.notesSlide+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notesSlides/notesSlide42.xml" ContentType="application/vnd.openxmlformats-officedocument.presentationml.notesSlide+xml"/>
  <Override PartName="/ppt/slideLayouts/slideLayout10.xml" ContentType="application/vnd.openxmlformats-officedocument.presentationml.slideLayout+xml"/>
  <Override PartName="/ppt/notesSlides/notesSlide8.xml" ContentType="application/vnd.openxmlformats-officedocument.presentationml.notesSlide+xml"/>
  <Override PartName="/ppt/notesSlides/notesSlide11.xml" ContentType="application/vnd.openxmlformats-officedocument.presentationml.notesSlide+xml"/>
  <Override PartName="/ppt/notesSlides/notesSlide20.xml" ContentType="application/vnd.openxmlformats-officedocument.presentationml.notesSlide+xml"/>
  <Override PartName="/ppt/notesSlides/notesSlide31.xml" ContentType="application/vnd.openxmlformats-officedocument.presentationml.notesSlide+xml"/>
  <Default Extension="gif" ContentType="image/gif"/>
  <Override PartName="/ppt/notesSlides/notesSlide40.xml" ContentType="application/vnd.openxmlformats-officedocument.presentationml.notesSlide+xml"/>
  <Override PartName="/ppt/notesSlides/notesSlide6.xml" ContentType="application/vnd.openxmlformats-officedocument.presentationml.notesSlide+xml"/>
  <Override PartName="/ppt/slides/slide8.xml" ContentType="application/vnd.openxmlformats-officedocument.presentationml.slide+xml"/>
  <Override PartName="/ppt/slides/slide49.xml" ContentType="application/vnd.openxmlformats-officedocument.presentationml.slide+xml"/>
  <Override PartName="/ppt/notesSlides/notesSlide4.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Layouts/slideLayout4.xml" ContentType="application/vnd.openxmlformats-officedocument.presentationml.slideLayout+xml"/>
  <Override PartName="/ppt/theme/theme3.xml" ContentType="application/vnd.openxmlformats-officedocument.theme+xml"/>
  <Override PartName="/ppt/notesSlides/notesSlide29.xml" ContentType="application/vnd.openxmlformats-officedocument.presentationml.notesSlide+xml"/>
  <Override PartName="/ppt/notesSlides/notesSlide47.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Layouts/slideLayout15.xml" ContentType="application/vnd.openxmlformats-officedocument.presentationml.slideLayout+xml"/>
  <Override PartName="/ppt/slideLayouts/slideLayout26.xml" ContentType="application/vnd.openxmlformats-officedocument.presentationml.slideLayout+xml"/>
  <Override PartName="/ppt/notesSlides/notesSlide18.xml" ContentType="application/vnd.openxmlformats-officedocument.presentationml.notesSlide+xml"/>
  <Override PartName="/ppt/notesSlides/notesSlide36.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slideLayouts/slideLayout22.xml" ContentType="application/vnd.openxmlformats-officedocument.presentationml.slideLayout+xml"/>
  <Override PartName="/ppt/notesSlides/notesSlide25.xml" ContentType="application/vnd.openxmlformats-officedocument.presentationml.notesSlide+xml"/>
  <Override PartName="/ppt/notesSlides/notesSlide43.xml" ContentType="application/vnd.openxmlformats-officedocument.presentationml.notesSlide+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notesSlides/notesSlide32.xml" ContentType="application/vnd.openxmlformats-officedocument.presentationml.notes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notesSlides/notesSlide10.xml" ContentType="application/vnd.openxmlformats-officedocument.presentationml.notesSlide+xml"/>
  <Override PartName="/ppt/slides/slide7.xml" ContentType="application/vnd.openxmlformats-officedocument.presentationml.slide+xml"/>
  <Override PartName="/ppt/slideLayouts/slideLayout9.xml" ContentType="application/vnd.openxmlformats-officedocument.presentationml.slideLayout+xml"/>
  <Override PartName="/ppt/notesSlides/notesSlide5.xml" ContentType="application/vnd.openxmlformats-officedocument.presentationml.notesSlide+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6" r:id="rId1"/>
    <p:sldMasterId id="2147483677" r:id="rId2"/>
  </p:sldMasterIdLst>
  <p:notesMasterIdLst>
    <p:notesMasterId r:id="rId52"/>
  </p:notesMasterIdLst>
  <p:sldIdLst>
    <p:sldId id="256" r:id="rId3"/>
    <p:sldId id="259" r:id="rId4"/>
    <p:sldId id="261" r:id="rId5"/>
    <p:sldId id="265" r:id="rId6"/>
    <p:sldId id="303" r:id="rId7"/>
    <p:sldId id="304" r:id="rId8"/>
    <p:sldId id="257" r:id="rId9"/>
    <p:sldId id="258" r:id="rId10"/>
    <p:sldId id="260" r:id="rId11"/>
    <p:sldId id="262" r:id="rId12"/>
    <p:sldId id="263" r:id="rId13"/>
    <p:sldId id="264" r:id="rId14"/>
    <p:sldId id="266" r:id="rId15"/>
    <p:sldId id="267" r:id="rId16"/>
    <p:sldId id="268" r:id="rId17"/>
    <p:sldId id="269" r:id="rId18"/>
    <p:sldId id="270" r:id="rId19"/>
    <p:sldId id="271" r:id="rId20"/>
    <p:sldId id="272" r:id="rId21"/>
    <p:sldId id="273" r:id="rId22"/>
    <p:sldId id="274" r:id="rId23"/>
    <p:sldId id="275" r:id="rId24"/>
    <p:sldId id="276" r:id="rId25"/>
    <p:sldId id="277" r:id="rId26"/>
    <p:sldId id="278" r:id="rId27"/>
    <p:sldId id="279" r:id="rId28"/>
    <p:sldId id="280" r:id="rId29"/>
    <p:sldId id="281" r:id="rId30"/>
    <p:sldId id="282" r:id="rId31"/>
    <p:sldId id="283" r:id="rId32"/>
    <p:sldId id="284" r:id="rId33"/>
    <p:sldId id="285" r:id="rId34"/>
    <p:sldId id="286" r:id="rId35"/>
    <p:sldId id="287" r:id="rId36"/>
    <p:sldId id="288" r:id="rId37"/>
    <p:sldId id="289" r:id="rId38"/>
    <p:sldId id="290" r:id="rId39"/>
    <p:sldId id="291" r:id="rId40"/>
    <p:sldId id="292" r:id="rId41"/>
    <p:sldId id="293" r:id="rId42"/>
    <p:sldId id="294" r:id="rId43"/>
    <p:sldId id="295" r:id="rId44"/>
    <p:sldId id="296" r:id="rId45"/>
    <p:sldId id="297" r:id="rId46"/>
    <p:sldId id="298" r:id="rId47"/>
    <p:sldId id="299" r:id="rId48"/>
    <p:sldId id="300" r:id="rId49"/>
    <p:sldId id="301" r:id="rId50"/>
    <p:sldId id="302" r:id="rId51"/>
  </p:sldIdLst>
  <p:sldSz cx="9144000" cy="5143500" type="screen16x9"/>
  <p:notesSz cx="6858000" cy="9144000"/>
  <p:embeddedFontLst>
    <p:embeddedFont>
      <p:font typeface="Angsana New" pitchFamily="18" charset="-34"/>
      <p:regular r:id="rId53"/>
      <p:bold r:id="rId54"/>
      <p:italic r:id="rId55"/>
      <p:boldItalic r:id="rId56"/>
    </p:embeddedFont>
    <p:embeddedFont>
      <p:font typeface="TH SarabunPSK" pitchFamily="34" charset="-34"/>
      <p:regular r:id="rId57"/>
      <p:bold r:id="rId58"/>
      <p:italic r:id="rId59"/>
      <p:boldItalic r:id="rId60"/>
    </p:embeddedFont>
    <p:embeddedFont>
      <p:font typeface="Bebas Neue" charset="0"/>
      <p:regular r:id="rId61"/>
    </p:embeddedFont>
    <p:embeddedFont>
      <p:font typeface="Actor" charset="-34"/>
      <p:regular r:id="rId62"/>
    </p:embeddedFont>
    <p:embeddedFont>
      <p:font typeface="PT Sans" charset="0"/>
      <p:regular r:id="rId63"/>
      <p:bold r:id="rId64"/>
      <p:italic r:id="rId65"/>
      <p:boldItalic r:id="rId66"/>
    </p:embeddedFont>
    <p:embeddedFont>
      <p:font typeface="Calibri" pitchFamily="34" charset="0"/>
      <p:regular r:id="rId67"/>
      <p:bold r:id="rId68"/>
      <p:italic r:id="rId69"/>
      <p:boldItalic r:id="rId70"/>
    </p:embeddedFont>
    <p:embeddedFont>
      <p:font typeface="Amatic SC" charset="-79"/>
      <p:regular r:id="rId71"/>
      <p:bold r:id="rId72"/>
    </p:embeddedFont>
    <p:embeddedFont>
      <p:font typeface="Roboto Medium" charset="0"/>
      <p:regular r:id="rId73"/>
      <p:bold r:id="rId74"/>
      <p:italic r:id="rId75"/>
      <p:boldItalic r:id="rId76"/>
    </p:embeddedFont>
    <p:embeddedFont>
      <p:font typeface="Proxima Nova Semibold" charset="0"/>
      <p:regular r:id="rId77"/>
      <p:bold r:id="rId78"/>
      <p:boldItalic r:id="rId79"/>
    </p:embeddedFont>
    <p:embeddedFont>
      <p:font typeface="Proxima Nova" charset="0"/>
      <p:regular r:id="rId80"/>
      <p:bold r:id="rId81"/>
      <p:italic r:id="rId82"/>
      <p:boldItalic r:id="rId8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file>

<file path=ppt/tableStyles.xml><?xml version="1.0" encoding="utf-8"?>
<a:tblStyleLst xmlns:a="http://schemas.openxmlformats.org/drawingml/2006/main" def="{1153AA34-6C76-48B2-B3CE-EF8BD1737A14}">
  <a:tblStyle styleId="{1153AA34-6C76-48B2-B3CE-EF8BD1737A14}"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varScale="1">
        <p:scale>
          <a:sx n="110" d="100"/>
          <a:sy n="110" d="100"/>
        </p:scale>
        <p:origin x="-720" y="-84"/>
      </p:cViewPr>
      <p:guideLst>
        <p:guide orient="horz" pos="1620"/>
        <p:guide pos="2880"/>
      </p:guideLst>
    </p:cSldViewPr>
  </p:slideViewPr>
  <p:notesTextViewPr>
    <p:cViewPr>
      <p:scale>
        <a:sx n="100" d="100"/>
        <a:sy n="100" d="100"/>
      </p:scale>
      <p:origin x="0" y="0"/>
    </p:cViewPr>
  </p:notesTextViewPr>
  <p:gridSpacing cx="73736200" cy="7373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font" Target="fonts/font3.fntdata"/><Relationship Id="rId63" Type="http://schemas.openxmlformats.org/officeDocument/2006/relationships/font" Target="fonts/font11.fntdata"/><Relationship Id="rId68" Type="http://schemas.openxmlformats.org/officeDocument/2006/relationships/font" Target="fonts/font16.fntdata"/><Relationship Id="rId76" Type="http://schemas.openxmlformats.org/officeDocument/2006/relationships/font" Target="fonts/font24.fntdata"/><Relationship Id="rId84" Type="http://schemas.openxmlformats.org/officeDocument/2006/relationships/presProps" Target="presProps.xml"/><Relationship Id="rId7" Type="http://schemas.openxmlformats.org/officeDocument/2006/relationships/slide" Target="slides/slide5.xml"/><Relationship Id="rId71" Type="http://schemas.openxmlformats.org/officeDocument/2006/relationships/font" Target="fonts/font19.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font" Target="fonts/font1.fntdata"/><Relationship Id="rId58" Type="http://schemas.openxmlformats.org/officeDocument/2006/relationships/font" Target="fonts/font6.fntdata"/><Relationship Id="rId66" Type="http://schemas.openxmlformats.org/officeDocument/2006/relationships/font" Target="fonts/font14.fntdata"/><Relationship Id="rId74" Type="http://schemas.openxmlformats.org/officeDocument/2006/relationships/font" Target="fonts/font22.fntdata"/><Relationship Id="rId79" Type="http://schemas.openxmlformats.org/officeDocument/2006/relationships/font" Target="fonts/font27.fntdata"/><Relationship Id="rId87" Type="http://schemas.openxmlformats.org/officeDocument/2006/relationships/tableStyles" Target="tableStyles.xml"/><Relationship Id="rId5" Type="http://schemas.openxmlformats.org/officeDocument/2006/relationships/slide" Target="slides/slide3.xml"/><Relationship Id="rId61" Type="http://schemas.openxmlformats.org/officeDocument/2006/relationships/font" Target="fonts/font9.fntdata"/><Relationship Id="rId82" Type="http://schemas.openxmlformats.org/officeDocument/2006/relationships/font" Target="fonts/font30.fntdata"/><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4.fntdata"/><Relationship Id="rId64" Type="http://schemas.openxmlformats.org/officeDocument/2006/relationships/font" Target="fonts/font12.fntdata"/><Relationship Id="rId69" Type="http://schemas.openxmlformats.org/officeDocument/2006/relationships/font" Target="fonts/font17.fntdata"/><Relationship Id="rId77" Type="http://schemas.openxmlformats.org/officeDocument/2006/relationships/font" Target="fonts/font25.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20.fntdata"/><Relationship Id="rId80" Type="http://schemas.openxmlformats.org/officeDocument/2006/relationships/font" Target="fonts/font28.fntdata"/><Relationship Id="rId85" Type="http://schemas.openxmlformats.org/officeDocument/2006/relationships/viewProps" Target="view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7.fntdata"/><Relationship Id="rId67" Type="http://schemas.openxmlformats.org/officeDocument/2006/relationships/font" Target="fonts/font15.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2.fntdata"/><Relationship Id="rId62" Type="http://schemas.openxmlformats.org/officeDocument/2006/relationships/font" Target="fonts/font10.fntdata"/><Relationship Id="rId70" Type="http://schemas.openxmlformats.org/officeDocument/2006/relationships/font" Target="fonts/font18.fntdata"/><Relationship Id="rId75" Type="http://schemas.openxmlformats.org/officeDocument/2006/relationships/font" Target="fonts/font23.fntdata"/><Relationship Id="rId83" Type="http://schemas.openxmlformats.org/officeDocument/2006/relationships/font" Target="fonts/font31.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5.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notesMaster" Target="notesMasters/notesMaster1.xml"/><Relationship Id="rId60" Type="http://schemas.openxmlformats.org/officeDocument/2006/relationships/font" Target="fonts/font8.fntdata"/><Relationship Id="rId65" Type="http://schemas.openxmlformats.org/officeDocument/2006/relationships/font" Target="fonts/font13.fntdata"/><Relationship Id="rId73" Type="http://schemas.openxmlformats.org/officeDocument/2006/relationships/font" Target="fonts/font21.fntdata"/><Relationship Id="rId78" Type="http://schemas.openxmlformats.org/officeDocument/2006/relationships/font" Target="fonts/font26.fntdata"/><Relationship Id="rId81" Type="http://schemas.openxmlformats.org/officeDocument/2006/relationships/font" Target="fonts/font29.fntdata"/><Relationship Id="rId86"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
        <p:cNvGrpSpPr/>
        <p:nvPr/>
      </p:nvGrpSpPr>
      <p:grpSpPr>
        <a:xfrm>
          <a:off x="0" y="0"/>
          <a:ext cx="0" cy="0"/>
          <a:chOff x="0" y="0"/>
          <a:chExt cx="0" cy="0"/>
        </a:xfrm>
      </p:grpSpPr>
      <p:sp>
        <p:nvSpPr>
          <p:cNvPr id="562" name="Google Shape;56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3" name="Google Shape;56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eb7003c858_0_1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eb7003c858_0_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3"/>
        <p:cNvGrpSpPr/>
        <p:nvPr/>
      </p:nvGrpSpPr>
      <p:grpSpPr>
        <a:xfrm>
          <a:off x="0" y="0"/>
          <a:ext cx="0" cy="0"/>
          <a:chOff x="0" y="0"/>
          <a:chExt cx="0" cy="0"/>
        </a:xfrm>
      </p:grpSpPr>
      <p:sp>
        <p:nvSpPr>
          <p:cNvPr id="1004" name="Google Shape;1004;gec1e6168fb_0_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5" name="Google Shape;1005;gec1e6168fb_0_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0"/>
        <p:cNvGrpSpPr/>
        <p:nvPr/>
      </p:nvGrpSpPr>
      <p:grpSpPr>
        <a:xfrm>
          <a:off x="0" y="0"/>
          <a:ext cx="0" cy="0"/>
          <a:chOff x="0" y="0"/>
          <a:chExt cx="0" cy="0"/>
        </a:xfrm>
      </p:grpSpPr>
      <p:sp>
        <p:nvSpPr>
          <p:cNvPr id="1031" name="Google Shape;1031;gec1e6168fb_0_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2" name="Google Shape;1032;gec1e6168fb_0_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0"/>
        <p:cNvGrpSpPr/>
        <p:nvPr/>
      </p:nvGrpSpPr>
      <p:grpSpPr>
        <a:xfrm>
          <a:off x="0" y="0"/>
          <a:ext cx="0" cy="0"/>
          <a:chOff x="0" y="0"/>
          <a:chExt cx="0" cy="0"/>
        </a:xfrm>
      </p:grpSpPr>
      <p:sp>
        <p:nvSpPr>
          <p:cNvPr id="1241" name="Google Shape;1241;gec1e6168fb_0_3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2" name="Google Shape;1242;gec1e6168fb_0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6"/>
        <p:cNvGrpSpPr/>
        <p:nvPr/>
      </p:nvGrpSpPr>
      <p:grpSpPr>
        <a:xfrm>
          <a:off x="0" y="0"/>
          <a:ext cx="0" cy="0"/>
          <a:chOff x="0" y="0"/>
          <a:chExt cx="0" cy="0"/>
        </a:xfrm>
      </p:grpSpPr>
      <p:sp>
        <p:nvSpPr>
          <p:cNvPr id="1287" name="Google Shape;1287;gec1e6168fb_0_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8" name="Google Shape;1288;gec1e6168fb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3"/>
        <p:cNvGrpSpPr/>
        <p:nvPr/>
      </p:nvGrpSpPr>
      <p:grpSpPr>
        <a:xfrm>
          <a:off x="0" y="0"/>
          <a:ext cx="0" cy="0"/>
          <a:chOff x="0" y="0"/>
          <a:chExt cx="0" cy="0"/>
        </a:xfrm>
      </p:grpSpPr>
      <p:sp>
        <p:nvSpPr>
          <p:cNvPr id="1294" name="Google Shape;1294;gec1e6168fb_0_5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5" name="Google Shape;1295;gec1e6168fb_0_5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1"/>
        <p:cNvGrpSpPr/>
        <p:nvPr/>
      </p:nvGrpSpPr>
      <p:grpSpPr>
        <a:xfrm>
          <a:off x="0" y="0"/>
          <a:ext cx="0" cy="0"/>
          <a:chOff x="0" y="0"/>
          <a:chExt cx="0" cy="0"/>
        </a:xfrm>
      </p:grpSpPr>
      <p:sp>
        <p:nvSpPr>
          <p:cNvPr id="1312" name="Google Shape;1312;gec1e6168fb_0_5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3" name="Google Shape;1313;gec1e6168fb_0_5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2"/>
        <p:cNvGrpSpPr/>
        <p:nvPr/>
      </p:nvGrpSpPr>
      <p:grpSpPr>
        <a:xfrm>
          <a:off x="0" y="0"/>
          <a:ext cx="0" cy="0"/>
          <a:chOff x="0" y="0"/>
          <a:chExt cx="0" cy="0"/>
        </a:xfrm>
      </p:grpSpPr>
      <p:sp>
        <p:nvSpPr>
          <p:cNvPr id="1393" name="Google Shape;1393;gec1e6168fb_0_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4" name="Google Shape;1394;gec1e6168fb_0_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7"/>
        <p:cNvGrpSpPr/>
        <p:nvPr/>
      </p:nvGrpSpPr>
      <p:grpSpPr>
        <a:xfrm>
          <a:off x="0" y="0"/>
          <a:ext cx="0" cy="0"/>
          <a:chOff x="0" y="0"/>
          <a:chExt cx="0" cy="0"/>
        </a:xfrm>
      </p:grpSpPr>
      <p:sp>
        <p:nvSpPr>
          <p:cNvPr id="1408" name="Google Shape;1408;gec1e6168fb_0_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9" name="Google Shape;1409;gec1e6168fb_0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0"/>
        <p:cNvGrpSpPr/>
        <p:nvPr/>
      </p:nvGrpSpPr>
      <p:grpSpPr>
        <a:xfrm>
          <a:off x="0" y="0"/>
          <a:ext cx="0" cy="0"/>
          <a:chOff x="0" y="0"/>
          <a:chExt cx="0" cy="0"/>
        </a:xfrm>
      </p:grpSpPr>
      <p:sp>
        <p:nvSpPr>
          <p:cNvPr id="1451" name="Google Shape;1451;gec1e6168fb_0_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2" name="Google Shape;1452;gec1e6168fb_0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4"/>
        <p:cNvGrpSpPr/>
        <p:nvPr/>
      </p:nvGrpSpPr>
      <p:grpSpPr>
        <a:xfrm>
          <a:off x="0" y="0"/>
          <a:ext cx="0" cy="0"/>
          <a:chOff x="0" y="0"/>
          <a:chExt cx="0" cy="0"/>
        </a:xfrm>
      </p:grpSpPr>
      <p:sp>
        <p:nvSpPr>
          <p:cNvPr id="755" name="Google Shape;755;gbd6c00e730_0_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6" name="Google Shape;756;gbd6c00e730_0_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7"/>
        <p:cNvGrpSpPr/>
        <p:nvPr/>
      </p:nvGrpSpPr>
      <p:grpSpPr>
        <a:xfrm>
          <a:off x="0" y="0"/>
          <a:ext cx="0" cy="0"/>
          <a:chOff x="0" y="0"/>
          <a:chExt cx="0" cy="0"/>
        </a:xfrm>
      </p:grpSpPr>
      <p:sp>
        <p:nvSpPr>
          <p:cNvPr id="1468" name="Google Shape;1468;gec1e6168fb_0_5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9" name="Google Shape;1469;gec1e6168fb_0_5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4"/>
        <p:cNvGrpSpPr/>
        <p:nvPr/>
      </p:nvGrpSpPr>
      <p:grpSpPr>
        <a:xfrm>
          <a:off x="0" y="0"/>
          <a:ext cx="0" cy="0"/>
          <a:chOff x="0" y="0"/>
          <a:chExt cx="0" cy="0"/>
        </a:xfrm>
      </p:grpSpPr>
      <p:sp>
        <p:nvSpPr>
          <p:cNvPr id="1475" name="Google Shape;1475;gec1e6168fb_0_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6" name="Google Shape;1476;gec1e6168fb_0_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0"/>
        <p:cNvGrpSpPr/>
        <p:nvPr/>
      </p:nvGrpSpPr>
      <p:grpSpPr>
        <a:xfrm>
          <a:off x="0" y="0"/>
          <a:ext cx="0" cy="0"/>
          <a:chOff x="0" y="0"/>
          <a:chExt cx="0" cy="0"/>
        </a:xfrm>
      </p:grpSpPr>
      <p:sp>
        <p:nvSpPr>
          <p:cNvPr id="1541" name="Google Shape;1541;gec1e6168fb_0_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2" name="Google Shape;1542;gec1e6168fb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7"/>
        <p:cNvGrpSpPr/>
        <p:nvPr/>
      </p:nvGrpSpPr>
      <p:grpSpPr>
        <a:xfrm>
          <a:off x="0" y="0"/>
          <a:ext cx="0" cy="0"/>
          <a:chOff x="0" y="0"/>
          <a:chExt cx="0" cy="0"/>
        </a:xfrm>
      </p:grpSpPr>
      <p:sp>
        <p:nvSpPr>
          <p:cNvPr id="1578" name="Google Shape;1578;gec1e6168fb_0_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9" name="Google Shape;1579;gec1e6168fb_0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3"/>
        <p:cNvGrpSpPr/>
        <p:nvPr/>
      </p:nvGrpSpPr>
      <p:grpSpPr>
        <a:xfrm>
          <a:off x="0" y="0"/>
          <a:ext cx="0" cy="0"/>
          <a:chOff x="0" y="0"/>
          <a:chExt cx="0" cy="0"/>
        </a:xfrm>
      </p:grpSpPr>
      <p:sp>
        <p:nvSpPr>
          <p:cNvPr id="1584" name="Google Shape;1584;gec1e6168fb_0_12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5" name="Google Shape;1585;gec1e6168fb_0_1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0"/>
        <p:cNvGrpSpPr/>
        <p:nvPr/>
      </p:nvGrpSpPr>
      <p:grpSpPr>
        <a:xfrm>
          <a:off x="0" y="0"/>
          <a:ext cx="0" cy="0"/>
          <a:chOff x="0" y="0"/>
          <a:chExt cx="0" cy="0"/>
        </a:xfrm>
      </p:grpSpPr>
      <p:sp>
        <p:nvSpPr>
          <p:cNvPr id="1591" name="Google Shape;1591;gec1e6168fb_0_12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2" name="Google Shape;1592;gec1e6168fb_0_12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1"/>
        <p:cNvGrpSpPr/>
        <p:nvPr/>
      </p:nvGrpSpPr>
      <p:grpSpPr>
        <a:xfrm>
          <a:off x="0" y="0"/>
          <a:ext cx="0" cy="0"/>
          <a:chOff x="0" y="0"/>
          <a:chExt cx="0" cy="0"/>
        </a:xfrm>
      </p:grpSpPr>
      <p:sp>
        <p:nvSpPr>
          <p:cNvPr id="1642" name="Google Shape;1642;gec1e6168fb_0_12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3" name="Google Shape;1643;gec1e6168fb_0_12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9"/>
        <p:cNvGrpSpPr/>
        <p:nvPr/>
      </p:nvGrpSpPr>
      <p:grpSpPr>
        <a:xfrm>
          <a:off x="0" y="0"/>
          <a:ext cx="0" cy="0"/>
          <a:chOff x="0" y="0"/>
          <a:chExt cx="0" cy="0"/>
        </a:xfrm>
      </p:grpSpPr>
      <p:sp>
        <p:nvSpPr>
          <p:cNvPr id="1680" name="Google Shape;1680;gec1e6168fb_0_1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1" name="Google Shape;1681;gec1e6168fb_0_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1"/>
        <p:cNvGrpSpPr/>
        <p:nvPr/>
      </p:nvGrpSpPr>
      <p:grpSpPr>
        <a:xfrm>
          <a:off x="0" y="0"/>
          <a:ext cx="0" cy="0"/>
          <a:chOff x="0" y="0"/>
          <a:chExt cx="0" cy="0"/>
        </a:xfrm>
      </p:grpSpPr>
      <p:sp>
        <p:nvSpPr>
          <p:cNvPr id="1732" name="Google Shape;1732;gec1e6168fb_0_1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3" name="Google Shape;1733;gec1e6168fb_0_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2"/>
        <p:cNvGrpSpPr/>
        <p:nvPr/>
      </p:nvGrpSpPr>
      <p:grpSpPr>
        <a:xfrm>
          <a:off x="0" y="0"/>
          <a:ext cx="0" cy="0"/>
          <a:chOff x="0" y="0"/>
          <a:chExt cx="0" cy="0"/>
        </a:xfrm>
      </p:grpSpPr>
      <p:sp>
        <p:nvSpPr>
          <p:cNvPr id="1743" name="Google Shape;1743;gec1e6168fb_0_1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4" name="Google Shape;1744;gec1e6168fb_0_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7"/>
        <p:cNvGrpSpPr/>
        <p:nvPr/>
      </p:nvGrpSpPr>
      <p:grpSpPr>
        <a:xfrm>
          <a:off x="0" y="0"/>
          <a:ext cx="0" cy="0"/>
          <a:chOff x="0" y="0"/>
          <a:chExt cx="0" cy="0"/>
        </a:xfrm>
      </p:grpSpPr>
      <p:sp>
        <p:nvSpPr>
          <p:cNvPr id="878" name="Google Shape;878;geb7003c858_0_3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9" name="Google Shape;879;geb7003c858_0_3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6"/>
        <p:cNvGrpSpPr/>
        <p:nvPr/>
      </p:nvGrpSpPr>
      <p:grpSpPr>
        <a:xfrm>
          <a:off x="0" y="0"/>
          <a:ext cx="0" cy="0"/>
          <a:chOff x="0" y="0"/>
          <a:chExt cx="0" cy="0"/>
        </a:xfrm>
      </p:grpSpPr>
      <p:sp>
        <p:nvSpPr>
          <p:cNvPr id="1827" name="Google Shape;1827;gec1e6168fb_0_1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8" name="Google Shape;1828;gec1e6168fb_0_1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9"/>
        <p:cNvGrpSpPr/>
        <p:nvPr/>
      </p:nvGrpSpPr>
      <p:grpSpPr>
        <a:xfrm>
          <a:off x="0" y="0"/>
          <a:ext cx="0" cy="0"/>
          <a:chOff x="0" y="0"/>
          <a:chExt cx="0" cy="0"/>
        </a:xfrm>
      </p:grpSpPr>
      <p:sp>
        <p:nvSpPr>
          <p:cNvPr id="2080" name="Google Shape;2080;gec1e6168fb_0_1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1" name="Google Shape;2081;gec1e6168fb_0_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7"/>
        <p:cNvGrpSpPr/>
        <p:nvPr/>
      </p:nvGrpSpPr>
      <p:grpSpPr>
        <a:xfrm>
          <a:off x="0" y="0"/>
          <a:ext cx="0" cy="0"/>
          <a:chOff x="0" y="0"/>
          <a:chExt cx="0" cy="0"/>
        </a:xfrm>
      </p:grpSpPr>
      <p:sp>
        <p:nvSpPr>
          <p:cNvPr id="2088" name="Google Shape;2088;gec1e6168fb_0_25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9" name="Google Shape;2089;gec1e6168fb_0_25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4"/>
        <p:cNvGrpSpPr/>
        <p:nvPr/>
      </p:nvGrpSpPr>
      <p:grpSpPr>
        <a:xfrm>
          <a:off x="0" y="0"/>
          <a:ext cx="0" cy="0"/>
          <a:chOff x="0" y="0"/>
          <a:chExt cx="0" cy="0"/>
        </a:xfrm>
      </p:grpSpPr>
      <p:sp>
        <p:nvSpPr>
          <p:cNvPr id="2095" name="Google Shape;2095;gec1e6168fb_0_25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6" name="Google Shape;2096;gec1e6168fb_0_25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1"/>
        <p:cNvGrpSpPr/>
        <p:nvPr/>
      </p:nvGrpSpPr>
      <p:grpSpPr>
        <a:xfrm>
          <a:off x="0" y="0"/>
          <a:ext cx="0" cy="0"/>
          <a:chOff x="0" y="0"/>
          <a:chExt cx="0" cy="0"/>
        </a:xfrm>
      </p:grpSpPr>
      <p:sp>
        <p:nvSpPr>
          <p:cNvPr id="2102" name="Google Shape;2102;gec1e6168fb_0_25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3" name="Google Shape;2103;gec1e6168fb_0_25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1"/>
        <p:cNvGrpSpPr/>
        <p:nvPr/>
      </p:nvGrpSpPr>
      <p:grpSpPr>
        <a:xfrm>
          <a:off x="0" y="0"/>
          <a:ext cx="0" cy="0"/>
          <a:chOff x="0" y="0"/>
          <a:chExt cx="0" cy="0"/>
        </a:xfrm>
      </p:grpSpPr>
      <p:sp>
        <p:nvSpPr>
          <p:cNvPr id="2122" name="Google Shape;2122;gec1e6168fb_0_25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3" name="Google Shape;2123;gec1e6168fb_0_25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7"/>
        <p:cNvGrpSpPr/>
        <p:nvPr/>
      </p:nvGrpSpPr>
      <p:grpSpPr>
        <a:xfrm>
          <a:off x="0" y="0"/>
          <a:ext cx="0" cy="0"/>
          <a:chOff x="0" y="0"/>
          <a:chExt cx="0" cy="0"/>
        </a:xfrm>
      </p:grpSpPr>
      <p:sp>
        <p:nvSpPr>
          <p:cNvPr id="2138" name="Google Shape;2138;gec1e6168fb_0_259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9" name="Google Shape;2139;gec1e6168fb_0_25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6"/>
        <p:cNvGrpSpPr/>
        <p:nvPr/>
      </p:nvGrpSpPr>
      <p:grpSpPr>
        <a:xfrm>
          <a:off x="0" y="0"/>
          <a:ext cx="0" cy="0"/>
          <a:chOff x="0" y="0"/>
          <a:chExt cx="0" cy="0"/>
        </a:xfrm>
      </p:grpSpPr>
      <p:sp>
        <p:nvSpPr>
          <p:cNvPr id="2477" name="Google Shape;2477;gec1e6168fb_0_29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8" name="Google Shape;2478;gec1e6168fb_0_29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63"/>
        <p:cNvGrpSpPr/>
        <p:nvPr/>
      </p:nvGrpSpPr>
      <p:grpSpPr>
        <a:xfrm>
          <a:off x="0" y="0"/>
          <a:ext cx="0" cy="0"/>
          <a:chOff x="0" y="0"/>
          <a:chExt cx="0" cy="0"/>
        </a:xfrm>
      </p:grpSpPr>
      <p:sp>
        <p:nvSpPr>
          <p:cNvPr id="5264" name="Google Shape;5264;gec1e6168fb_0_57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65" name="Google Shape;5265;gec1e6168fb_0_57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82"/>
        <p:cNvGrpSpPr/>
        <p:nvPr/>
      </p:nvGrpSpPr>
      <p:grpSpPr>
        <a:xfrm>
          <a:off x="0" y="0"/>
          <a:ext cx="0" cy="0"/>
          <a:chOff x="0" y="0"/>
          <a:chExt cx="0" cy="0"/>
        </a:xfrm>
      </p:grpSpPr>
      <p:sp>
        <p:nvSpPr>
          <p:cNvPr id="5683" name="Google Shape;5683;gec1e6168fb_0_61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84" name="Google Shape;5684;gec1e6168fb_0_6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4"/>
        <p:cNvGrpSpPr/>
        <p:nvPr/>
      </p:nvGrpSpPr>
      <p:grpSpPr>
        <a:xfrm>
          <a:off x="0" y="0"/>
          <a:ext cx="0" cy="0"/>
          <a:chOff x="0" y="0"/>
          <a:chExt cx="0" cy="0"/>
        </a:xfrm>
      </p:grpSpPr>
      <p:sp>
        <p:nvSpPr>
          <p:cNvPr id="1055" name="Google Shape;1055;gec1e6168fb_0_3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6" name="Google Shape;1056;gec1e6168fb_0_3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2"/>
        <p:cNvGrpSpPr/>
        <p:nvPr/>
      </p:nvGrpSpPr>
      <p:grpSpPr>
        <a:xfrm>
          <a:off x="0" y="0"/>
          <a:ext cx="0" cy="0"/>
          <a:chOff x="0" y="0"/>
          <a:chExt cx="0" cy="0"/>
        </a:xfrm>
      </p:grpSpPr>
      <p:sp>
        <p:nvSpPr>
          <p:cNvPr id="5853" name="Google Shape;5853;gec1e6168fb_0_630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4" name="Google Shape;5854;gec1e6168fb_0_63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57"/>
        <p:cNvGrpSpPr/>
        <p:nvPr/>
      </p:nvGrpSpPr>
      <p:grpSpPr>
        <a:xfrm>
          <a:off x="0" y="0"/>
          <a:ext cx="0" cy="0"/>
          <a:chOff x="0" y="0"/>
          <a:chExt cx="0" cy="0"/>
        </a:xfrm>
      </p:grpSpPr>
      <p:sp>
        <p:nvSpPr>
          <p:cNvPr id="6258" name="Google Shape;6258;gec1e6168fb_0_67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59" name="Google Shape;6259;gec1e6168fb_0_67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37"/>
        <p:cNvGrpSpPr/>
        <p:nvPr/>
      </p:nvGrpSpPr>
      <p:grpSpPr>
        <a:xfrm>
          <a:off x="0" y="0"/>
          <a:ext cx="0" cy="0"/>
          <a:chOff x="0" y="0"/>
          <a:chExt cx="0" cy="0"/>
        </a:xfrm>
      </p:grpSpPr>
      <p:sp>
        <p:nvSpPr>
          <p:cNvPr id="6638" name="Google Shape;6638;gec1e6168fb_0_70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39" name="Google Shape;6639;gec1e6168fb_0_70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51"/>
        <p:cNvGrpSpPr/>
        <p:nvPr/>
      </p:nvGrpSpPr>
      <p:grpSpPr>
        <a:xfrm>
          <a:off x="0" y="0"/>
          <a:ext cx="0" cy="0"/>
          <a:chOff x="0" y="0"/>
          <a:chExt cx="0" cy="0"/>
        </a:xfrm>
      </p:grpSpPr>
      <p:sp>
        <p:nvSpPr>
          <p:cNvPr id="7052" name="Google Shape;7052;gec1e6168fb_0_750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53" name="Google Shape;7053;gec1e6168fb_0_75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12"/>
        <p:cNvGrpSpPr/>
        <p:nvPr/>
      </p:nvGrpSpPr>
      <p:grpSpPr>
        <a:xfrm>
          <a:off x="0" y="0"/>
          <a:ext cx="0" cy="0"/>
          <a:chOff x="0" y="0"/>
          <a:chExt cx="0" cy="0"/>
        </a:xfrm>
      </p:grpSpPr>
      <p:sp>
        <p:nvSpPr>
          <p:cNvPr id="7413" name="Google Shape;7413;gec1e6168fb_0_78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4" name="Google Shape;7414;gec1e6168fb_0_78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22"/>
        <p:cNvGrpSpPr/>
        <p:nvPr/>
      </p:nvGrpSpPr>
      <p:grpSpPr>
        <a:xfrm>
          <a:off x="0" y="0"/>
          <a:ext cx="0" cy="0"/>
          <a:chOff x="0" y="0"/>
          <a:chExt cx="0" cy="0"/>
        </a:xfrm>
      </p:grpSpPr>
      <p:sp>
        <p:nvSpPr>
          <p:cNvPr id="7923" name="Google Shape;7923;gec1e6168fb_0_83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24" name="Google Shape;7924;gec1e6168fb_0_83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42"/>
        <p:cNvGrpSpPr/>
        <p:nvPr/>
      </p:nvGrpSpPr>
      <p:grpSpPr>
        <a:xfrm>
          <a:off x="0" y="0"/>
          <a:ext cx="0" cy="0"/>
          <a:chOff x="0" y="0"/>
          <a:chExt cx="0" cy="0"/>
        </a:xfrm>
      </p:grpSpPr>
      <p:sp>
        <p:nvSpPr>
          <p:cNvPr id="8543" name="Google Shape;8543;gec1e6168fb_0_89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44" name="Google Shape;8544;gec1e6168fb_0_89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36"/>
        <p:cNvGrpSpPr/>
        <p:nvPr/>
      </p:nvGrpSpPr>
      <p:grpSpPr>
        <a:xfrm>
          <a:off x="0" y="0"/>
          <a:ext cx="0" cy="0"/>
          <a:chOff x="0" y="0"/>
          <a:chExt cx="0" cy="0"/>
        </a:xfrm>
      </p:grpSpPr>
      <p:sp>
        <p:nvSpPr>
          <p:cNvPr id="9137" name="Google Shape;9137;gec1e6168fb_0_95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38" name="Google Shape;9138;gec1e6168fb_0_95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57"/>
        <p:cNvGrpSpPr/>
        <p:nvPr/>
      </p:nvGrpSpPr>
      <p:grpSpPr>
        <a:xfrm>
          <a:off x="0" y="0"/>
          <a:ext cx="0" cy="0"/>
          <a:chOff x="0" y="0"/>
          <a:chExt cx="0" cy="0"/>
        </a:xfrm>
      </p:grpSpPr>
      <p:sp>
        <p:nvSpPr>
          <p:cNvPr id="9458" name="Google Shape;9458;gec1e6168fb_0_99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59" name="Google Shape;9459;gec1e6168fb_0_99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65"/>
        <p:cNvGrpSpPr/>
        <p:nvPr/>
      </p:nvGrpSpPr>
      <p:grpSpPr>
        <a:xfrm>
          <a:off x="0" y="0"/>
          <a:ext cx="0" cy="0"/>
          <a:chOff x="0" y="0"/>
          <a:chExt cx="0" cy="0"/>
        </a:xfrm>
      </p:grpSpPr>
      <p:sp>
        <p:nvSpPr>
          <p:cNvPr id="9766" name="Google Shape;9766;gec1e6168fb_0_118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67" name="Google Shape;9767;gec1e6168fb_0_118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2"/>
        <p:cNvGrpSpPr/>
        <p:nvPr/>
      </p:nvGrpSpPr>
      <p:grpSpPr>
        <a:xfrm>
          <a:off x="0" y="0"/>
          <a:ext cx="0" cy="0"/>
          <a:chOff x="0" y="0"/>
          <a:chExt cx="0" cy="0"/>
        </a:xfrm>
      </p:grpSpPr>
      <p:sp>
        <p:nvSpPr>
          <p:cNvPr id="1743" name="Google Shape;1743;gec1e6168fb_0_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4" name="Google Shape;1744;gec1e6168fb_0_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7"/>
        <p:cNvGrpSpPr/>
        <p:nvPr/>
      </p:nvGrpSpPr>
      <p:grpSpPr>
        <a:xfrm>
          <a:off x="0" y="0"/>
          <a:ext cx="0" cy="0"/>
          <a:chOff x="0" y="0"/>
          <a:chExt cx="0" cy="0"/>
        </a:xfrm>
      </p:grpSpPr>
      <p:sp>
        <p:nvSpPr>
          <p:cNvPr id="1578" name="Google Shape;1578;gec1e6168fb_0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9" name="Google Shape;1579;gec1e6168fb_0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9"/>
        <p:cNvGrpSpPr/>
        <p:nvPr/>
      </p:nvGrpSpPr>
      <p:grpSpPr>
        <a:xfrm>
          <a:off x="0" y="0"/>
          <a:ext cx="0" cy="0"/>
          <a:chOff x="0" y="0"/>
          <a:chExt cx="0" cy="0"/>
        </a:xfrm>
      </p:grpSpPr>
      <p:sp>
        <p:nvSpPr>
          <p:cNvPr id="720" name="Google Shape;720;g99f2f57a71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1" name="Google Shape;721;g99f2f57a7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5"/>
        <p:cNvGrpSpPr/>
        <p:nvPr/>
      </p:nvGrpSpPr>
      <p:grpSpPr>
        <a:xfrm>
          <a:off x="0" y="0"/>
          <a:ext cx="0" cy="0"/>
          <a:chOff x="0" y="0"/>
          <a:chExt cx="0" cy="0"/>
        </a:xfrm>
      </p:grpSpPr>
      <p:sp>
        <p:nvSpPr>
          <p:cNvPr id="726" name="Google Shape;726;g99f2f57a71_0_2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7" name="Google Shape;727;g99f2f57a71_0_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6"/>
        <p:cNvGrpSpPr/>
        <p:nvPr/>
      </p:nvGrpSpPr>
      <p:grpSpPr>
        <a:xfrm>
          <a:off x="0" y="0"/>
          <a:ext cx="0" cy="0"/>
          <a:chOff x="0" y="0"/>
          <a:chExt cx="0" cy="0"/>
        </a:xfrm>
      </p:grpSpPr>
      <p:sp>
        <p:nvSpPr>
          <p:cNvPr id="847" name="Google Shape;847;gbd6c00e730_0_2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8" name="Google Shape;848;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13100" y="1351050"/>
            <a:ext cx="3858900" cy="1965600"/>
          </a:xfrm>
          <a:prstGeom prst="rect">
            <a:avLst/>
          </a:prstGeom>
        </p:spPr>
        <p:txBody>
          <a:bodyPr spcFirstLastPara="1" wrap="square" lIns="91425" tIns="91425" rIns="91425" bIns="91425" anchor="ctr" anchorCtr="0">
            <a:noAutofit/>
          </a:bodyPr>
          <a:lstStyle>
            <a:lvl1pPr lvl="0" algn="l">
              <a:lnSpc>
                <a:spcPct val="80000"/>
              </a:lnSpc>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713100" y="3316650"/>
            <a:ext cx="3858900" cy="4758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43"/>
        <p:cNvGrpSpPr/>
        <p:nvPr/>
      </p:nvGrpSpPr>
      <p:grpSpPr>
        <a:xfrm>
          <a:off x="0" y="0"/>
          <a:ext cx="0" cy="0"/>
          <a:chOff x="0" y="0"/>
          <a:chExt cx="0" cy="0"/>
        </a:xfrm>
      </p:grpSpPr>
      <p:sp>
        <p:nvSpPr>
          <p:cNvPr id="144" name="Google Shape;144;p11"/>
          <p:cNvSpPr txBox="1">
            <a:spLocks noGrp="1"/>
          </p:cNvSpPr>
          <p:nvPr>
            <p:ph type="title" hasCustomPrompt="1"/>
          </p:nvPr>
        </p:nvSpPr>
        <p:spPr>
          <a:xfrm>
            <a:off x="1193400" y="1567000"/>
            <a:ext cx="3108300" cy="16686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14900">
                <a:solidFill>
                  <a:schemeClr val="accent3"/>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45" name="Google Shape;145;p11"/>
          <p:cNvSpPr txBox="1">
            <a:spLocks noGrp="1"/>
          </p:cNvSpPr>
          <p:nvPr>
            <p:ph type="subTitle" idx="1"/>
          </p:nvPr>
        </p:nvSpPr>
        <p:spPr>
          <a:xfrm>
            <a:off x="1193400" y="3235475"/>
            <a:ext cx="3108300" cy="497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solidFill>
                  <a:schemeClr val="accent3"/>
                </a:solidFill>
              </a:defRPr>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
        <p:nvSpPr>
          <p:cNvPr id="146" name="Google Shape;146;p11"/>
          <p:cNvSpPr/>
          <p:nvPr/>
        </p:nvSpPr>
        <p:spPr>
          <a:xfrm rot="-6852583">
            <a:off x="6003293" y="37317"/>
            <a:ext cx="3600645" cy="1004154"/>
          </a:xfrm>
          <a:custGeom>
            <a:avLst/>
            <a:gdLst/>
            <a:ahLst/>
            <a:cxnLst/>
            <a:rect l="l" t="t" r="r" b="b"/>
            <a:pathLst>
              <a:path w="144018" h="40164" extrusionOk="0">
                <a:moveTo>
                  <a:pt x="0" y="29901"/>
                </a:moveTo>
                <a:cubicBezTo>
                  <a:pt x="6238" y="38813"/>
                  <a:pt x="20719" y="41866"/>
                  <a:pt x="31272" y="39228"/>
                </a:cubicBezTo>
                <a:cubicBezTo>
                  <a:pt x="43577" y="36152"/>
                  <a:pt x="53434" y="25975"/>
                  <a:pt x="65836" y="23317"/>
                </a:cubicBezTo>
                <a:cubicBezTo>
                  <a:pt x="82981" y="19642"/>
                  <a:pt x="101597" y="33525"/>
                  <a:pt x="118232" y="27980"/>
                </a:cubicBezTo>
                <a:cubicBezTo>
                  <a:pt x="123814" y="26119"/>
                  <a:pt x="129782" y="23275"/>
                  <a:pt x="133045" y="18379"/>
                </a:cubicBezTo>
                <a:cubicBezTo>
                  <a:pt x="137002" y="12442"/>
                  <a:pt x="138968" y="5041"/>
                  <a:pt x="144018" y="0"/>
                </a:cubicBezTo>
              </a:path>
            </a:pathLst>
          </a:custGeom>
          <a:noFill/>
          <a:ln w="28575" cap="rnd" cmpd="sng">
            <a:solidFill>
              <a:schemeClr val="accent3"/>
            </a:solidFill>
            <a:prstDash val="dash"/>
            <a:round/>
            <a:headEnd type="none" w="med" len="med"/>
            <a:tailEnd type="none" w="med" len="med"/>
          </a:ln>
        </p:spPr>
      </p:sp>
      <p:sp>
        <p:nvSpPr>
          <p:cNvPr id="147" name="Google Shape;147;p11"/>
          <p:cNvSpPr/>
          <p:nvPr/>
        </p:nvSpPr>
        <p:spPr>
          <a:xfrm rot="5014501">
            <a:off x="4212459" y="4077366"/>
            <a:ext cx="825034" cy="1975062"/>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grpSp>
        <p:nvGrpSpPr>
          <p:cNvPr id="148" name="Google Shape;148;p11"/>
          <p:cNvGrpSpPr/>
          <p:nvPr/>
        </p:nvGrpSpPr>
        <p:grpSpPr>
          <a:xfrm rot="2930638">
            <a:off x="52521" y="66966"/>
            <a:ext cx="996197" cy="944850"/>
            <a:chOff x="1459789" y="418508"/>
            <a:chExt cx="587727" cy="557434"/>
          </a:xfrm>
        </p:grpSpPr>
        <p:sp>
          <p:nvSpPr>
            <p:cNvPr id="149" name="Google Shape;149;p11"/>
            <p:cNvSpPr/>
            <p:nvPr/>
          </p:nvSpPr>
          <p:spPr>
            <a:xfrm rot="-1200432">
              <a:off x="1517626" y="486547"/>
              <a:ext cx="472053" cy="421355"/>
            </a:xfrm>
            <a:custGeom>
              <a:avLst/>
              <a:gdLst/>
              <a:ahLst/>
              <a:cxnLst/>
              <a:rect l="l" t="t" r="r" b="b"/>
              <a:pathLst>
                <a:path w="13473" h="12026" extrusionOk="0">
                  <a:moveTo>
                    <a:pt x="90" y="6620"/>
                  </a:moveTo>
                  <a:cubicBezTo>
                    <a:pt x="90" y="7458"/>
                    <a:pt x="768" y="8136"/>
                    <a:pt x="1607" y="8136"/>
                  </a:cubicBezTo>
                  <a:lnTo>
                    <a:pt x="2249" y="8136"/>
                  </a:lnTo>
                  <a:cubicBezTo>
                    <a:pt x="2303" y="8243"/>
                    <a:pt x="2374" y="8333"/>
                    <a:pt x="2463" y="8422"/>
                  </a:cubicBezTo>
                  <a:cubicBezTo>
                    <a:pt x="2624" y="8600"/>
                    <a:pt x="2820" y="8761"/>
                    <a:pt x="3016" y="8921"/>
                  </a:cubicBezTo>
                  <a:cubicBezTo>
                    <a:pt x="3837" y="9653"/>
                    <a:pt x="4711" y="10474"/>
                    <a:pt x="5586" y="11491"/>
                  </a:cubicBezTo>
                  <a:cubicBezTo>
                    <a:pt x="5604" y="11526"/>
                    <a:pt x="5639" y="11544"/>
                    <a:pt x="5657" y="11562"/>
                  </a:cubicBezTo>
                  <a:cubicBezTo>
                    <a:pt x="5960" y="11883"/>
                    <a:pt x="6335" y="12026"/>
                    <a:pt x="6763" y="12026"/>
                  </a:cubicBezTo>
                  <a:cubicBezTo>
                    <a:pt x="7192" y="12026"/>
                    <a:pt x="7548" y="11865"/>
                    <a:pt x="7852" y="11562"/>
                  </a:cubicBezTo>
                  <a:cubicBezTo>
                    <a:pt x="7887" y="11526"/>
                    <a:pt x="7923" y="11491"/>
                    <a:pt x="7941" y="11455"/>
                  </a:cubicBezTo>
                  <a:cubicBezTo>
                    <a:pt x="8601" y="10634"/>
                    <a:pt x="9315" y="9992"/>
                    <a:pt x="9993" y="9385"/>
                  </a:cubicBezTo>
                  <a:cubicBezTo>
                    <a:pt x="10153" y="9225"/>
                    <a:pt x="10314" y="9082"/>
                    <a:pt x="10475" y="8939"/>
                  </a:cubicBezTo>
                  <a:cubicBezTo>
                    <a:pt x="10617" y="8832"/>
                    <a:pt x="10742" y="8725"/>
                    <a:pt x="10849" y="8618"/>
                  </a:cubicBezTo>
                  <a:cubicBezTo>
                    <a:pt x="10903" y="8582"/>
                    <a:pt x="10956" y="8547"/>
                    <a:pt x="11010" y="8493"/>
                  </a:cubicBezTo>
                  <a:cubicBezTo>
                    <a:pt x="11117" y="8404"/>
                    <a:pt x="11188" y="8297"/>
                    <a:pt x="11260" y="8190"/>
                  </a:cubicBezTo>
                  <a:lnTo>
                    <a:pt x="11973" y="8190"/>
                  </a:lnTo>
                  <a:cubicBezTo>
                    <a:pt x="12794" y="8190"/>
                    <a:pt x="13472" y="7494"/>
                    <a:pt x="13472" y="6655"/>
                  </a:cubicBezTo>
                  <a:cubicBezTo>
                    <a:pt x="13472" y="6263"/>
                    <a:pt x="13329" y="5906"/>
                    <a:pt x="13080" y="5638"/>
                  </a:cubicBezTo>
                  <a:cubicBezTo>
                    <a:pt x="13276" y="5157"/>
                    <a:pt x="13365" y="4693"/>
                    <a:pt x="13365" y="4247"/>
                  </a:cubicBezTo>
                  <a:cubicBezTo>
                    <a:pt x="13365" y="1874"/>
                    <a:pt x="11563" y="0"/>
                    <a:pt x="9243" y="0"/>
                  </a:cubicBezTo>
                  <a:cubicBezTo>
                    <a:pt x="8280" y="0"/>
                    <a:pt x="7406" y="357"/>
                    <a:pt x="6692" y="999"/>
                  </a:cubicBezTo>
                  <a:cubicBezTo>
                    <a:pt x="5960" y="357"/>
                    <a:pt x="5086" y="0"/>
                    <a:pt x="4123" y="0"/>
                  </a:cubicBezTo>
                  <a:cubicBezTo>
                    <a:pt x="1803" y="0"/>
                    <a:pt x="1" y="1874"/>
                    <a:pt x="1" y="4247"/>
                  </a:cubicBezTo>
                  <a:cubicBezTo>
                    <a:pt x="1" y="4800"/>
                    <a:pt x="108" y="5317"/>
                    <a:pt x="322" y="5817"/>
                  </a:cubicBezTo>
                  <a:cubicBezTo>
                    <a:pt x="179" y="6049"/>
                    <a:pt x="90" y="6316"/>
                    <a:pt x="90" y="662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1"/>
            <p:cNvSpPr/>
            <p:nvPr/>
          </p:nvSpPr>
          <p:spPr>
            <a:xfrm rot="-1200432">
              <a:off x="1565457" y="637915"/>
              <a:ext cx="386388" cy="136960"/>
            </a:xfrm>
            <a:custGeom>
              <a:avLst/>
              <a:gdLst/>
              <a:ahLst/>
              <a:cxnLst/>
              <a:rect l="l" t="t" r="r" b="b"/>
              <a:pathLst>
                <a:path w="11028" h="3909" extrusionOk="0">
                  <a:moveTo>
                    <a:pt x="4872" y="1"/>
                  </a:moveTo>
                  <a:cubicBezTo>
                    <a:pt x="4729" y="1"/>
                    <a:pt x="4604" y="72"/>
                    <a:pt x="4586" y="179"/>
                  </a:cubicBezTo>
                  <a:lnTo>
                    <a:pt x="3819" y="1945"/>
                  </a:lnTo>
                  <a:lnTo>
                    <a:pt x="340" y="1945"/>
                  </a:lnTo>
                  <a:cubicBezTo>
                    <a:pt x="161" y="1945"/>
                    <a:pt x="1" y="2088"/>
                    <a:pt x="1" y="2267"/>
                  </a:cubicBezTo>
                  <a:cubicBezTo>
                    <a:pt x="1" y="2445"/>
                    <a:pt x="161" y="2588"/>
                    <a:pt x="340" y="2588"/>
                  </a:cubicBezTo>
                  <a:lnTo>
                    <a:pt x="4015" y="2588"/>
                  </a:lnTo>
                  <a:cubicBezTo>
                    <a:pt x="4105" y="2588"/>
                    <a:pt x="4194" y="2534"/>
                    <a:pt x="4283" y="2409"/>
                  </a:cubicBezTo>
                  <a:lnTo>
                    <a:pt x="4836" y="1214"/>
                  </a:lnTo>
                  <a:lnTo>
                    <a:pt x="5818" y="3694"/>
                  </a:lnTo>
                  <a:cubicBezTo>
                    <a:pt x="5871" y="3819"/>
                    <a:pt x="5960" y="3872"/>
                    <a:pt x="6067" y="3908"/>
                  </a:cubicBezTo>
                  <a:lnTo>
                    <a:pt x="6103" y="3908"/>
                  </a:lnTo>
                  <a:cubicBezTo>
                    <a:pt x="6228" y="3908"/>
                    <a:pt x="6335" y="3837"/>
                    <a:pt x="6388" y="3765"/>
                  </a:cubicBezTo>
                  <a:lnTo>
                    <a:pt x="7102" y="2641"/>
                  </a:lnTo>
                  <a:lnTo>
                    <a:pt x="10706" y="2641"/>
                  </a:lnTo>
                  <a:cubicBezTo>
                    <a:pt x="10885" y="2641"/>
                    <a:pt x="11028" y="2499"/>
                    <a:pt x="11028" y="2302"/>
                  </a:cubicBezTo>
                  <a:cubicBezTo>
                    <a:pt x="11028" y="2124"/>
                    <a:pt x="10885" y="1963"/>
                    <a:pt x="10706" y="1963"/>
                  </a:cubicBezTo>
                  <a:lnTo>
                    <a:pt x="6924" y="1963"/>
                  </a:lnTo>
                  <a:cubicBezTo>
                    <a:pt x="6799" y="1963"/>
                    <a:pt x="6692" y="2053"/>
                    <a:pt x="6638" y="2124"/>
                  </a:cubicBezTo>
                  <a:lnTo>
                    <a:pt x="6192" y="2855"/>
                  </a:lnTo>
                  <a:lnTo>
                    <a:pt x="5157" y="215"/>
                  </a:lnTo>
                  <a:cubicBezTo>
                    <a:pt x="5139" y="90"/>
                    <a:pt x="5015" y="1"/>
                    <a:pt x="48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11"/>
            <p:cNvSpPr/>
            <p:nvPr/>
          </p:nvSpPr>
          <p:spPr>
            <a:xfrm rot="-1200432">
              <a:off x="1529808" y="534323"/>
              <a:ext cx="384496" cy="163202"/>
            </a:xfrm>
            <a:custGeom>
              <a:avLst/>
              <a:gdLst/>
              <a:ahLst/>
              <a:cxnLst/>
              <a:rect l="l" t="t" r="r" b="b"/>
              <a:pathLst>
                <a:path w="10974" h="4658" extrusionOk="0">
                  <a:moveTo>
                    <a:pt x="2927" y="0"/>
                  </a:moveTo>
                  <a:cubicBezTo>
                    <a:pt x="1285" y="0"/>
                    <a:pt x="0" y="1321"/>
                    <a:pt x="0" y="3052"/>
                  </a:cubicBezTo>
                  <a:cubicBezTo>
                    <a:pt x="0" y="3605"/>
                    <a:pt x="143" y="4051"/>
                    <a:pt x="411" y="4479"/>
                  </a:cubicBezTo>
                  <a:lnTo>
                    <a:pt x="3391" y="4479"/>
                  </a:lnTo>
                  <a:lnTo>
                    <a:pt x="3979" y="3105"/>
                  </a:lnTo>
                  <a:cubicBezTo>
                    <a:pt x="4122" y="2784"/>
                    <a:pt x="4479" y="2588"/>
                    <a:pt x="4818" y="2516"/>
                  </a:cubicBezTo>
                  <a:cubicBezTo>
                    <a:pt x="5264" y="2516"/>
                    <a:pt x="5585" y="2784"/>
                    <a:pt x="5728" y="3159"/>
                  </a:cubicBezTo>
                  <a:lnTo>
                    <a:pt x="6317" y="4657"/>
                  </a:lnTo>
                  <a:cubicBezTo>
                    <a:pt x="6459" y="4550"/>
                    <a:pt x="6709" y="4479"/>
                    <a:pt x="6870" y="4479"/>
                  </a:cubicBezTo>
                  <a:lnTo>
                    <a:pt x="10563" y="4479"/>
                  </a:lnTo>
                  <a:cubicBezTo>
                    <a:pt x="10795" y="4051"/>
                    <a:pt x="10974" y="3551"/>
                    <a:pt x="10974" y="3052"/>
                  </a:cubicBezTo>
                  <a:cubicBezTo>
                    <a:pt x="10974" y="1321"/>
                    <a:pt x="9689" y="0"/>
                    <a:pt x="8047" y="0"/>
                  </a:cubicBezTo>
                  <a:cubicBezTo>
                    <a:pt x="6727" y="0"/>
                    <a:pt x="5942" y="910"/>
                    <a:pt x="5496" y="1731"/>
                  </a:cubicBezTo>
                  <a:cubicBezTo>
                    <a:pt x="5068" y="910"/>
                    <a:pt x="4211" y="0"/>
                    <a:pt x="2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1"/>
            <p:cNvSpPr/>
            <p:nvPr/>
          </p:nvSpPr>
          <p:spPr>
            <a:xfrm rot="-1200432">
              <a:off x="1669039" y="731100"/>
              <a:ext cx="243227" cy="128200"/>
            </a:xfrm>
            <a:custGeom>
              <a:avLst/>
              <a:gdLst/>
              <a:ahLst/>
              <a:cxnLst/>
              <a:rect l="l" t="t" r="r" b="b"/>
              <a:pathLst>
                <a:path w="6942" h="3659" extrusionOk="0">
                  <a:moveTo>
                    <a:pt x="2749" y="1"/>
                  </a:moveTo>
                  <a:cubicBezTo>
                    <a:pt x="2570" y="268"/>
                    <a:pt x="2285" y="411"/>
                    <a:pt x="1964" y="411"/>
                  </a:cubicBezTo>
                  <a:lnTo>
                    <a:pt x="1" y="411"/>
                  </a:lnTo>
                  <a:cubicBezTo>
                    <a:pt x="144" y="554"/>
                    <a:pt x="322" y="697"/>
                    <a:pt x="500" y="857"/>
                  </a:cubicBezTo>
                  <a:cubicBezTo>
                    <a:pt x="1339" y="1607"/>
                    <a:pt x="2249" y="2463"/>
                    <a:pt x="3195" y="3551"/>
                  </a:cubicBezTo>
                  <a:cubicBezTo>
                    <a:pt x="3284" y="3641"/>
                    <a:pt x="3337" y="3659"/>
                    <a:pt x="3462" y="3659"/>
                  </a:cubicBezTo>
                  <a:cubicBezTo>
                    <a:pt x="3569" y="3659"/>
                    <a:pt x="3623" y="3641"/>
                    <a:pt x="3712" y="3551"/>
                  </a:cubicBezTo>
                  <a:cubicBezTo>
                    <a:pt x="4622" y="2410"/>
                    <a:pt x="5586" y="1607"/>
                    <a:pt x="6406" y="857"/>
                  </a:cubicBezTo>
                  <a:cubicBezTo>
                    <a:pt x="6620" y="697"/>
                    <a:pt x="6763" y="554"/>
                    <a:pt x="6942" y="411"/>
                  </a:cubicBezTo>
                  <a:lnTo>
                    <a:pt x="5443" y="411"/>
                  </a:lnTo>
                  <a:lnTo>
                    <a:pt x="4925" y="1232"/>
                  </a:lnTo>
                  <a:cubicBezTo>
                    <a:pt x="4747" y="1517"/>
                    <a:pt x="4444" y="1732"/>
                    <a:pt x="4069" y="1732"/>
                  </a:cubicBezTo>
                  <a:lnTo>
                    <a:pt x="4015" y="1732"/>
                  </a:lnTo>
                  <a:cubicBezTo>
                    <a:pt x="3623" y="1678"/>
                    <a:pt x="3337" y="1464"/>
                    <a:pt x="3195" y="10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 name="Google Shape;153;p11"/>
          <p:cNvGrpSpPr/>
          <p:nvPr/>
        </p:nvGrpSpPr>
        <p:grpSpPr>
          <a:xfrm>
            <a:off x="8378231" y="1445439"/>
            <a:ext cx="765778" cy="757704"/>
            <a:chOff x="868400" y="2577125"/>
            <a:chExt cx="339050" cy="335475"/>
          </a:xfrm>
        </p:grpSpPr>
        <p:sp>
          <p:nvSpPr>
            <p:cNvPr id="154" name="Google Shape;154;p11"/>
            <p:cNvSpPr/>
            <p:nvPr/>
          </p:nvSpPr>
          <p:spPr>
            <a:xfrm>
              <a:off x="868400" y="2577125"/>
              <a:ext cx="339050" cy="335475"/>
            </a:xfrm>
            <a:custGeom>
              <a:avLst/>
              <a:gdLst/>
              <a:ahLst/>
              <a:cxnLst/>
              <a:rect l="l" t="t" r="r" b="b"/>
              <a:pathLst>
                <a:path w="13562" h="13419" extrusionOk="0">
                  <a:moveTo>
                    <a:pt x="12758" y="9618"/>
                  </a:moveTo>
                  <a:cubicBezTo>
                    <a:pt x="13204" y="8744"/>
                    <a:pt x="13436" y="7762"/>
                    <a:pt x="13436" y="6710"/>
                  </a:cubicBezTo>
                  <a:cubicBezTo>
                    <a:pt x="13436" y="2998"/>
                    <a:pt x="10421" y="1"/>
                    <a:pt x="6709" y="1"/>
                  </a:cubicBezTo>
                  <a:cubicBezTo>
                    <a:pt x="3016" y="1"/>
                    <a:pt x="1" y="2998"/>
                    <a:pt x="1" y="6728"/>
                  </a:cubicBezTo>
                  <a:cubicBezTo>
                    <a:pt x="90" y="10421"/>
                    <a:pt x="3123" y="13419"/>
                    <a:pt x="6781" y="13419"/>
                  </a:cubicBezTo>
                  <a:cubicBezTo>
                    <a:pt x="7762" y="13419"/>
                    <a:pt x="8779" y="13169"/>
                    <a:pt x="9671" y="12741"/>
                  </a:cubicBezTo>
                  <a:lnTo>
                    <a:pt x="11473" y="13329"/>
                  </a:lnTo>
                  <a:cubicBezTo>
                    <a:pt x="11616" y="13365"/>
                    <a:pt x="11777" y="13401"/>
                    <a:pt x="11920" y="13401"/>
                  </a:cubicBezTo>
                  <a:cubicBezTo>
                    <a:pt x="12330" y="13401"/>
                    <a:pt x="12740" y="13240"/>
                    <a:pt x="13026" y="12937"/>
                  </a:cubicBezTo>
                  <a:cubicBezTo>
                    <a:pt x="13436" y="12526"/>
                    <a:pt x="13561" y="11884"/>
                    <a:pt x="13347" y="11349"/>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1"/>
            <p:cNvSpPr/>
            <p:nvPr/>
          </p:nvSpPr>
          <p:spPr>
            <a:xfrm>
              <a:off x="898300" y="2606575"/>
              <a:ext cx="277475" cy="276150"/>
            </a:xfrm>
            <a:custGeom>
              <a:avLst/>
              <a:gdLst/>
              <a:ahLst/>
              <a:cxnLst/>
              <a:rect l="l" t="t" r="r" b="b"/>
              <a:pathLst>
                <a:path w="11099" h="11046" extrusionOk="0">
                  <a:moveTo>
                    <a:pt x="5513" y="1"/>
                  </a:moveTo>
                  <a:cubicBezTo>
                    <a:pt x="2516" y="1"/>
                    <a:pt x="0" y="2516"/>
                    <a:pt x="0" y="5532"/>
                  </a:cubicBezTo>
                  <a:cubicBezTo>
                    <a:pt x="54" y="8547"/>
                    <a:pt x="2516" y="11045"/>
                    <a:pt x="5585" y="11045"/>
                  </a:cubicBezTo>
                  <a:cubicBezTo>
                    <a:pt x="6531" y="11045"/>
                    <a:pt x="7530" y="10777"/>
                    <a:pt x="8350" y="10278"/>
                  </a:cubicBezTo>
                  <a:lnTo>
                    <a:pt x="10652" y="11009"/>
                  </a:lnTo>
                  <a:cubicBezTo>
                    <a:pt x="10670" y="11027"/>
                    <a:pt x="10706" y="11027"/>
                    <a:pt x="10724" y="11027"/>
                  </a:cubicBezTo>
                  <a:cubicBezTo>
                    <a:pt x="10813" y="11027"/>
                    <a:pt x="10920" y="10992"/>
                    <a:pt x="10991" y="10920"/>
                  </a:cubicBezTo>
                  <a:cubicBezTo>
                    <a:pt x="11045" y="10867"/>
                    <a:pt x="11098" y="10724"/>
                    <a:pt x="11045" y="10599"/>
                  </a:cubicBezTo>
                  <a:lnTo>
                    <a:pt x="10260" y="8333"/>
                  </a:lnTo>
                  <a:cubicBezTo>
                    <a:pt x="10813" y="7459"/>
                    <a:pt x="11045" y="6513"/>
                    <a:pt x="11045" y="5532"/>
                  </a:cubicBezTo>
                  <a:cubicBezTo>
                    <a:pt x="11045" y="2516"/>
                    <a:pt x="8565" y="1"/>
                    <a:pt x="5513" y="1"/>
                  </a:cubicBezTo>
                  <a:close/>
                  <a:moveTo>
                    <a:pt x="3212" y="3034"/>
                  </a:moveTo>
                  <a:cubicBezTo>
                    <a:pt x="3265" y="3034"/>
                    <a:pt x="3337" y="3052"/>
                    <a:pt x="3408" y="3105"/>
                  </a:cubicBezTo>
                  <a:lnTo>
                    <a:pt x="4443" y="3890"/>
                  </a:lnTo>
                  <a:cubicBezTo>
                    <a:pt x="4604" y="3997"/>
                    <a:pt x="4621" y="4176"/>
                    <a:pt x="4532" y="4336"/>
                  </a:cubicBezTo>
                  <a:lnTo>
                    <a:pt x="3943" y="5104"/>
                  </a:lnTo>
                  <a:lnTo>
                    <a:pt x="6513" y="7048"/>
                  </a:lnTo>
                  <a:lnTo>
                    <a:pt x="7101" y="6263"/>
                  </a:lnTo>
                  <a:cubicBezTo>
                    <a:pt x="7173" y="6192"/>
                    <a:pt x="7262" y="6138"/>
                    <a:pt x="7351" y="6138"/>
                  </a:cubicBezTo>
                  <a:cubicBezTo>
                    <a:pt x="7423" y="6138"/>
                    <a:pt x="7494" y="6156"/>
                    <a:pt x="7548" y="6210"/>
                  </a:cubicBezTo>
                  <a:lnTo>
                    <a:pt x="8600" y="6995"/>
                  </a:lnTo>
                  <a:cubicBezTo>
                    <a:pt x="8743" y="7102"/>
                    <a:pt x="8779" y="7280"/>
                    <a:pt x="8654" y="7441"/>
                  </a:cubicBezTo>
                  <a:lnTo>
                    <a:pt x="8065" y="8208"/>
                  </a:lnTo>
                  <a:cubicBezTo>
                    <a:pt x="7797" y="8547"/>
                    <a:pt x="7405" y="8726"/>
                    <a:pt x="7012" y="8726"/>
                  </a:cubicBezTo>
                  <a:cubicBezTo>
                    <a:pt x="6745" y="8726"/>
                    <a:pt x="6477" y="8654"/>
                    <a:pt x="6245" y="8476"/>
                  </a:cubicBezTo>
                  <a:lnTo>
                    <a:pt x="2623" y="5764"/>
                  </a:lnTo>
                  <a:cubicBezTo>
                    <a:pt x="2034" y="5371"/>
                    <a:pt x="1909" y="4568"/>
                    <a:pt x="2355" y="3979"/>
                  </a:cubicBezTo>
                  <a:lnTo>
                    <a:pt x="2962" y="3177"/>
                  </a:lnTo>
                  <a:cubicBezTo>
                    <a:pt x="3033" y="3087"/>
                    <a:pt x="3123" y="3034"/>
                    <a:pt x="3212" y="3034"/>
                  </a:cubicBezTo>
                  <a:close/>
                  <a:moveTo>
                    <a:pt x="5603" y="3908"/>
                  </a:moveTo>
                  <a:cubicBezTo>
                    <a:pt x="5603" y="3908"/>
                    <a:pt x="5621" y="3908"/>
                    <a:pt x="5638" y="3908"/>
                  </a:cubicBezTo>
                  <a:cubicBezTo>
                    <a:pt x="6334" y="3979"/>
                    <a:pt x="6870" y="4425"/>
                    <a:pt x="7101" y="5050"/>
                  </a:cubicBezTo>
                  <a:cubicBezTo>
                    <a:pt x="7137" y="5228"/>
                    <a:pt x="7066" y="5371"/>
                    <a:pt x="6870" y="5460"/>
                  </a:cubicBezTo>
                  <a:cubicBezTo>
                    <a:pt x="6834" y="5478"/>
                    <a:pt x="6816" y="5478"/>
                    <a:pt x="6798" y="5478"/>
                  </a:cubicBezTo>
                  <a:cubicBezTo>
                    <a:pt x="6655" y="5478"/>
                    <a:pt x="6531" y="5389"/>
                    <a:pt x="6477" y="5228"/>
                  </a:cubicBezTo>
                  <a:cubicBezTo>
                    <a:pt x="6352" y="4872"/>
                    <a:pt x="6031" y="4604"/>
                    <a:pt x="5621" y="4568"/>
                  </a:cubicBezTo>
                  <a:cubicBezTo>
                    <a:pt x="5424" y="4568"/>
                    <a:pt x="5317" y="4425"/>
                    <a:pt x="5317" y="4211"/>
                  </a:cubicBezTo>
                  <a:cubicBezTo>
                    <a:pt x="5317" y="4051"/>
                    <a:pt x="5442" y="3908"/>
                    <a:pt x="5603" y="3908"/>
                  </a:cubicBezTo>
                  <a:moveTo>
                    <a:pt x="5888" y="1339"/>
                  </a:moveTo>
                  <a:cubicBezTo>
                    <a:pt x="5906" y="1339"/>
                    <a:pt x="5924" y="1339"/>
                    <a:pt x="5942" y="1357"/>
                  </a:cubicBezTo>
                  <a:cubicBezTo>
                    <a:pt x="7726" y="1499"/>
                    <a:pt x="9350" y="2802"/>
                    <a:pt x="9707" y="4872"/>
                  </a:cubicBezTo>
                  <a:cubicBezTo>
                    <a:pt x="9760" y="5050"/>
                    <a:pt x="9635" y="5193"/>
                    <a:pt x="9457" y="5228"/>
                  </a:cubicBezTo>
                  <a:cubicBezTo>
                    <a:pt x="9439" y="5228"/>
                    <a:pt x="9403" y="5228"/>
                    <a:pt x="9385" y="5228"/>
                  </a:cubicBezTo>
                  <a:cubicBezTo>
                    <a:pt x="9225" y="5228"/>
                    <a:pt x="9100" y="5139"/>
                    <a:pt x="9064" y="4961"/>
                  </a:cubicBezTo>
                  <a:cubicBezTo>
                    <a:pt x="8779" y="3284"/>
                    <a:pt x="7441" y="2124"/>
                    <a:pt x="5906" y="2035"/>
                  </a:cubicBezTo>
                  <a:cubicBezTo>
                    <a:pt x="5728" y="2035"/>
                    <a:pt x="5621" y="1820"/>
                    <a:pt x="5621" y="1678"/>
                  </a:cubicBezTo>
                  <a:cubicBezTo>
                    <a:pt x="5621" y="1481"/>
                    <a:pt x="5728" y="1339"/>
                    <a:pt x="5888" y="1339"/>
                  </a:cubicBezTo>
                  <a:close/>
                  <a:moveTo>
                    <a:pt x="5817" y="2623"/>
                  </a:moveTo>
                  <a:cubicBezTo>
                    <a:pt x="7066" y="2730"/>
                    <a:pt x="8119" y="3623"/>
                    <a:pt x="8422" y="4782"/>
                  </a:cubicBezTo>
                  <a:cubicBezTo>
                    <a:pt x="8440" y="4961"/>
                    <a:pt x="8333" y="5104"/>
                    <a:pt x="8172" y="5193"/>
                  </a:cubicBezTo>
                  <a:cubicBezTo>
                    <a:pt x="8154" y="5193"/>
                    <a:pt x="8136" y="5211"/>
                    <a:pt x="8119" y="5211"/>
                  </a:cubicBezTo>
                  <a:cubicBezTo>
                    <a:pt x="7976" y="5211"/>
                    <a:pt x="7833" y="5086"/>
                    <a:pt x="7762" y="4961"/>
                  </a:cubicBezTo>
                  <a:cubicBezTo>
                    <a:pt x="7548" y="4033"/>
                    <a:pt x="6709" y="3373"/>
                    <a:pt x="5799" y="3284"/>
                  </a:cubicBezTo>
                  <a:cubicBezTo>
                    <a:pt x="5621" y="3284"/>
                    <a:pt x="5496" y="3105"/>
                    <a:pt x="5496" y="2962"/>
                  </a:cubicBezTo>
                  <a:cubicBezTo>
                    <a:pt x="5496" y="2730"/>
                    <a:pt x="5638" y="2623"/>
                    <a:pt x="5817" y="26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3"/>
        </a:solidFill>
        <a:effectLst/>
      </p:bgPr>
    </p:bg>
    <p:spTree>
      <p:nvGrpSpPr>
        <p:cNvPr id="1" name="Shape 156"/>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157"/>
        <p:cNvGrpSpPr/>
        <p:nvPr/>
      </p:nvGrpSpPr>
      <p:grpSpPr>
        <a:xfrm>
          <a:off x="0" y="0"/>
          <a:ext cx="0" cy="0"/>
          <a:chOff x="0" y="0"/>
          <a:chExt cx="0" cy="0"/>
        </a:xfrm>
      </p:grpSpPr>
      <p:sp>
        <p:nvSpPr>
          <p:cNvPr id="158" name="Google Shape;158;p13"/>
          <p:cNvSpPr/>
          <p:nvPr/>
        </p:nvSpPr>
        <p:spPr>
          <a:xfrm rot="-1503797">
            <a:off x="8407117" y="845715"/>
            <a:ext cx="825013" cy="1975012"/>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sp>
        <p:nvSpPr>
          <p:cNvPr id="159" name="Google Shape;159;p13"/>
          <p:cNvSpPr/>
          <p:nvPr/>
        </p:nvSpPr>
        <p:spPr>
          <a:xfrm rot="-1555088">
            <a:off x="378562" y="-42183"/>
            <a:ext cx="2715347" cy="398720"/>
          </a:xfrm>
          <a:custGeom>
            <a:avLst/>
            <a:gdLst/>
            <a:ahLst/>
            <a:cxnLst/>
            <a:rect l="l" t="t" r="r" b="b"/>
            <a:pathLst>
              <a:path w="186537" h="27391" extrusionOk="0">
                <a:moveTo>
                  <a:pt x="0" y="2154"/>
                </a:moveTo>
                <a:cubicBezTo>
                  <a:pt x="6500" y="23817"/>
                  <a:pt x="70261" y="28198"/>
                  <a:pt x="67757" y="5720"/>
                </a:cubicBezTo>
                <a:cubicBezTo>
                  <a:pt x="67210" y="805"/>
                  <a:pt x="58286" y="-1226"/>
                  <a:pt x="53766" y="782"/>
                </a:cubicBezTo>
                <a:cubicBezTo>
                  <a:pt x="50331" y="2308"/>
                  <a:pt x="48519" y="8118"/>
                  <a:pt x="50200" y="11481"/>
                </a:cubicBezTo>
                <a:cubicBezTo>
                  <a:pt x="56690" y="24466"/>
                  <a:pt x="76891" y="27058"/>
                  <a:pt x="91348" y="25745"/>
                </a:cubicBezTo>
                <a:cubicBezTo>
                  <a:pt x="113451" y="23738"/>
                  <a:pt x="133120" y="8567"/>
                  <a:pt x="155265" y="7092"/>
                </a:cubicBezTo>
                <a:cubicBezTo>
                  <a:pt x="167665" y="6266"/>
                  <a:pt x="182611" y="15600"/>
                  <a:pt x="186537" y="27391"/>
                </a:cubicBezTo>
              </a:path>
            </a:pathLst>
          </a:custGeom>
          <a:noFill/>
          <a:ln w="28575" cap="rnd" cmpd="sng">
            <a:solidFill>
              <a:schemeClr val="accent3"/>
            </a:solidFill>
            <a:prstDash val="dash"/>
            <a:round/>
            <a:headEnd type="none" w="med" len="med"/>
            <a:tailEnd type="none" w="med" len="med"/>
          </a:ln>
        </p:spPr>
      </p:sp>
      <p:sp>
        <p:nvSpPr>
          <p:cNvPr id="160" name="Google Shape;160;p13"/>
          <p:cNvSpPr/>
          <p:nvPr/>
        </p:nvSpPr>
        <p:spPr>
          <a:xfrm>
            <a:off x="-147700" y="1694225"/>
            <a:ext cx="575675" cy="2076525"/>
          </a:xfrm>
          <a:custGeom>
            <a:avLst/>
            <a:gdLst/>
            <a:ahLst/>
            <a:cxnLst/>
            <a:rect l="l" t="t" r="r" b="b"/>
            <a:pathLst>
              <a:path w="23027" h="83061" extrusionOk="0">
                <a:moveTo>
                  <a:pt x="13554" y="0"/>
                </a:moveTo>
                <a:cubicBezTo>
                  <a:pt x="24065" y="14723"/>
                  <a:pt x="25126" y="36473"/>
                  <a:pt x="20157" y="53868"/>
                </a:cubicBezTo>
                <a:cubicBezTo>
                  <a:pt x="16909" y="65238"/>
                  <a:pt x="6557" y="73220"/>
                  <a:pt x="0" y="83061"/>
                </a:cubicBezTo>
              </a:path>
            </a:pathLst>
          </a:custGeom>
          <a:noFill/>
          <a:ln w="28575" cap="rnd" cmpd="sng">
            <a:solidFill>
              <a:schemeClr val="accent3"/>
            </a:solidFill>
            <a:prstDash val="dash"/>
            <a:round/>
            <a:headEnd type="none" w="med" len="med"/>
            <a:tailEnd type="none" w="med" len="med"/>
          </a:ln>
        </p:spPr>
      </p:sp>
      <p:grpSp>
        <p:nvGrpSpPr>
          <p:cNvPr id="161" name="Google Shape;161;p13"/>
          <p:cNvGrpSpPr/>
          <p:nvPr/>
        </p:nvGrpSpPr>
        <p:grpSpPr>
          <a:xfrm rot="2930508">
            <a:off x="39810" y="207510"/>
            <a:ext cx="697173" cy="661239"/>
            <a:chOff x="1459789" y="418508"/>
            <a:chExt cx="587727" cy="557434"/>
          </a:xfrm>
        </p:grpSpPr>
        <p:sp>
          <p:nvSpPr>
            <p:cNvPr id="162" name="Google Shape;162;p13"/>
            <p:cNvSpPr/>
            <p:nvPr/>
          </p:nvSpPr>
          <p:spPr>
            <a:xfrm rot="-1200432">
              <a:off x="1517626" y="486547"/>
              <a:ext cx="472053" cy="421355"/>
            </a:xfrm>
            <a:custGeom>
              <a:avLst/>
              <a:gdLst/>
              <a:ahLst/>
              <a:cxnLst/>
              <a:rect l="l" t="t" r="r" b="b"/>
              <a:pathLst>
                <a:path w="13473" h="12026" extrusionOk="0">
                  <a:moveTo>
                    <a:pt x="90" y="6620"/>
                  </a:moveTo>
                  <a:cubicBezTo>
                    <a:pt x="90" y="7458"/>
                    <a:pt x="768" y="8136"/>
                    <a:pt x="1607" y="8136"/>
                  </a:cubicBezTo>
                  <a:lnTo>
                    <a:pt x="2249" y="8136"/>
                  </a:lnTo>
                  <a:cubicBezTo>
                    <a:pt x="2303" y="8243"/>
                    <a:pt x="2374" y="8333"/>
                    <a:pt x="2463" y="8422"/>
                  </a:cubicBezTo>
                  <a:cubicBezTo>
                    <a:pt x="2624" y="8600"/>
                    <a:pt x="2820" y="8761"/>
                    <a:pt x="3016" y="8921"/>
                  </a:cubicBezTo>
                  <a:cubicBezTo>
                    <a:pt x="3837" y="9653"/>
                    <a:pt x="4711" y="10474"/>
                    <a:pt x="5586" y="11491"/>
                  </a:cubicBezTo>
                  <a:cubicBezTo>
                    <a:pt x="5604" y="11526"/>
                    <a:pt x="5639" y="11544"/>
                    <a:pt x="5657" y="11562"/>
                  </a:cubicBezTo>
                  <a:cubicBezTo>
                    <a:pt x="5960" y="11883"/>
                    <a:pt x="6335" y="12026"/>
                    <a:pt x="6763" y="12026"/>
                  </a:cubicBezTo>
                  <a:cubicBezTo>
                    <a:pt x="7192" y="12026"/>
                    <a:pt x="7548" y="11865"/>
                    <a:pt x="7852" y="11562"/>
                  </a:cubicBezTo>
                  <a:cubicBezTo>
                    <a:pt x="7887" y="11526"/>
                    <a:pt x="7923" y="11491"/>
                    <a:pt x="7941" y="11455"/>
                  </a:cubicBezTo>
                  <a:cubicBezTo>
                    <a:pt x="8601" y="10634"/>
                    <a:pt x="9315" y="9992"/>
                    <a:pt x="9993" y="9385"/>
                  </a:cubicBezTo>
                  <a:cubicBezTo>
                    <a:pt x="10153" y="9225"/>
                    <a:pt x="10314" y="9082"/>
                    <a:pt x="10475" y="8939"/>
                  </a:cubicBezTo>
                  <a:cubicBezTo>
                    <a:pt x="10617" y="8832"/>
                    <a:pt x="10742" y="8725"/>
                    <a:pt x="10849" y="8618"/>
                  </a:cubicBezTo>
                  <a:cubicBezTo>
                    <a:pt x="10903" y="8582"/>
                    <a:pt x="10956" y="8547"/>
                    <a:pt x="11010" y="8493"/>
                  </a:cubicBezTo>
                  <a:cubicBezTo>
                    <a:pt x="11117" y="8404"/>
                    <a:pt x="11188" y="8297"/>
                    <a:pt x="11260" y="8190"/>
                  </a:cubicBezTo>
                  <a:lnTo>
                    <a:pt x="11973" y="8190"/>
                  </a:lnTo>
                  <a:cubicBezTo>
                    <a:pt x="12794" y="8190"/>
                    <a:pt x="13472" y="7494"/>
                    <a:pt x="13472" y="6655"/>
                  </a:cubicBezTo>
                  <a:cubicBezTo>
                    <a:pt x="13472" y="6263"/>
                    <a:pt x="13329" y="5906"/>
                    <a:pt x="13080" y="5638"/>
                  </a:cubicBezTo>
                  <a:cubicBezTo>
                    <a:pt x="13276" y="5157"/>
                    <a:pt x="13365" y="4693"/>
                    <a:pt x="13365" y="4247"/>
                  </a:cubicBezTo>
                  <a:cubicBezTo>
                    <a:pt x="13365" y="1874"/>
                    <a:pt x="11563" y="0"/>
                    <a:pt x="9243" y="0"/>
                  </a:cubicBezTo>
                  <a:cubicBezTo>
                    <a:pt x="8280" y="0"/>
                    <a:pt x="7406" y="357"/>
                    <a:pt x="6692" y="999"/>
                  </a:cubicBezTo>
                  <a:cubicBezTo>
                    <a:pt x="5960" y="357"/>
                    <a:pt x="5086" y="0"/>
                    <a:pt x="4123" y="0"/>
                  </a:cubicBezTo>
                  <a:cubicBezTo>
                    <a:pt x="1803" y="0"/>
                    <a:pt x="1" y="1874"/>
                    <a:pt x="1" y="4247"/>
                  </a:cubicBezTo>
                  <a:cubicBezTo>
                    <a:pt x="1" y="4800"/>
                    <a:pt x="108" y="5317"/>
                    <a:pt x="322" y="5817"/>
                  </a:cubicBezTo>
                  <a:cubicBezTo>
                    <a:pt x="179" y="6049"/>
                    <a:pt x="90" y="6316"/>
                    <a:pt x="90" y="662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13"/>
            <p:cNvSpPr/>
            <p:nvPr/>
          </p:nvSpPr>
          <p:spPr>
            <a:xfrm rot="-1200432">
              <a:off x="1565457" y="637915"/>
              <a:ext cx="386388" cy="136960"/>
            </a:xfrm>
            <a:custGeom>
              <a:avLst/>
              <a:gdLst/>
              <a:ahLst/>
              <a:cxnLst/>
              <a:rect l="l" t="t" r="r" b="b"/>
              <a:pathLst>
                <a:path w="11028" h="3909" extrusionOk="0">
                  <a:moveTo>
                    <a:pt x="4872" y="1"/>
                  </a:moveTo>
                  <a:cubicBezTo>
                    <a:pt x="4729" y="1"/>
                    <a:pt x="4604" y="72"/>
                    <a:pt x="4586" y="179"/>
                  </a:cubicBezTo>
                  <a:lnTo>
                    <a:pt x="3819" y="1945"/>
                  </a:lnTo>
                  <a:lnTo>
                    <a:pt x="340" y="1945"/>
                  </a:lnTo>
                  <a:cubicBezTo>
                    <a:pt x="161" y="1945"/>
                    <a:pt x="1" y="2088"/>
                    <a:pt x="1" y="2267"/>
                  </a:cubicBezTo>
                  <a:cubicBezTo>
                    <a:pt x="1" y="2445"/>
                    <a:pt x="161" y="2588"/>
                    <a:pt x="340" y="2588"/>
                  </a:cubicBezTo>
                  <a:lnTo>
                    <a:pt x="4015" y="2588"/>
                  </a:lnTo>
                  <a:cubicBezTo>
                    <a:pt x="4105" y="2588"/>
                    <a:pt x="4194" y="2534"/>
                    <a:pt x="4283" y="2409"/>
                  </a:cubicBezTo>
                  <a:lnTo>
                    <a:pt x="4836" y="1214"/>
                  </a:lnTo>
                  <a:lnTo>
                    <a:pt x="5818" y="3694"/>
                  </a:lnTo>
                  <a:cubicBezTo>
                    <a:pt x="5871" y="3819"/>
                    <a:pt x="5960" y="3872"/>
                    <a:pt x="6067" y="3908"/>
                  </a:cubicBezTo>
                  <a:lnTo>
                    <a:pt x="6103" y="3908"/>
                  </a:lnTo>
                  <a:cubicBezTo>
                    <a:pt x="6228" y="3908"/>
                    <a:pt x="6335" y="3837"/>
                    <a:pt x="6388" y="3765"/>
                  </a:cubicBezTo>
                  <a:lnTo>
                    <a:pt x="7102" y="2641"/>
                  </a:lnTo>
                  <a:lnTo>
                    <a:pt x="10706" y="2641"/>
                  </a:lnTo>
                  <a:cubicBezTo>
                    <a:pt x="10885" y="2641"/>
                    <a:pt x="11028" y="2499"/>
                    <a:pt x="11028" y="2302"/>
                  </a:cubicBezTo>
                  <a:cubicBezTo>
                    <a:pt x="11028" y="2124"/>
                    <a:pt x="10885" y="1963"/>
                    <a:pt x="10706" y="1963"/>
                  </a:cubicBezTo>
                  <a:lnTo>
                    <a:pt x="6924" y="1963"/>
                  </a:lnTo>
                  <a:cubicBezTo>
                    <a:pt x="6799" y="1963"/>
                    <a:pt x="6692" y="2053"/>
                    <a:pt x="6638" y="2124"/>
                  </a:cubicBezTo>
                  <a:lnTo>
                    <a:pt x="6192" y="2855"/>
                  </a:lnTo>
                  <a:lnTo>
                    <a:pt x="5157" y="215"/>
                  </a:lnTo>
                  <a:cubicBezTo>
                    <a:pt x="5139" y="90"/>
                    <a:pt x="5015" y="1"/>
                    <a:pt x="48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3"/>
            <p:cNvSpPr/>
            <p:nvPr/>
          </p:nvSpPr>
          <p:spPr>
            <a:xfrm rot="-1200432">
              <a:off x="1529808" y="534323"/>
              <a:ext cx="384496" cy="163202"/>
            </a:xfrm>
            <a:custGeom>
              <a:avLst/>
              <a:gdLst/>
              <a:ahLst/>
              <a:cxnLst/>
              <a:rect l="l" t="t" r="r" b="b"/>
              <a:pathLst>
                <a:path w="10974" h="4658" extrusionOk="0">
                  <a:moveTo>
                    <a:pt x="2927" y="0"/>
                  </a:moveTo>
                  <a:cubicBezTo>
                    <a:pt x="1285" y="0"/>
                    <a:pt x="0" y="1321"/>
                    <a:pt x="0" y="3052"/>
                  </a:cubicBezTo>
                  <a:cubicBezTo>
                    <a:pt x="0" y="3605"/>
                    <a:pt x="143" y="4051"/>
                    <a:pt x="411" y="4479"/>
                  </a:cubicBezTo>
                  <a:lnTo>
                    <a:pt x="3391" y="4479"/>
                  </a:lnTo>
                  <a:lnTo>
                    <a:pt x="3979" y="3105"/>
                  </a:lnTo>
                  <a:cubicBezTo>
                    <a:pt x="4122" y="2784"/>
                    <a:pt x="4479" y="2588"/>
                    <a:pt x="4818" y="2516"/>
                  </a:cubicBezTo>
                  <a:cubicBezTo>
                    <a:pt x="5264" y="2516"/>
                    <a:pt x="5585" y="2784"/>
                    <a:pt x="5728" y="3159"/>
                  </a:cubicBezTo>
                  <a:lnTo>
                    <a:pt x="6317" y="4657"/>
                  </a:lnTo>
                  <a:cubicBezTo>
                    <a:pt x="6459" y="4550"/>
                    <a:pt x="6709" y="4479"/>
                    <a:pt x="6870" y="4479"/>
                  </a:cubicBezTo>
                  <a:lnTo>
                    <a:pt x="10563" y="4479"/>
                  </a:lnTo>
                  <a:cubicBezTo>
                    <a:pt x="10795" y="4051"/>
                    <a:pt x="10974" y="3551"/>
                    <a:pt x="10974" y="3052"/>
                  </a:cubicBezTo>
                  <a:cubicBezTo>
                    <a:pt x="10974" y="1321"/>
                    <a:pt x="9689" y="0"/>
                    <a:pt x="8047" y="0"/>
                  </a:cubicBezTo>
                  <a:cubicBezTo>
                    <a:pt x="6727" y="0"/>
                    <a:pt x="5942" y="910"/>
                    <a:pt x="5496" y="1731"/>
                  </a:cubicBezTo>
                  <a:cubicBezTo>
                    <a:pt x="5068" y="910"/>
                    <a:pt x="4211" y="0"/>
                    <a:pt x="2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13"/>
            <p:cNvSpPr/>
            <p:nvPr/>
          </p:nvSpPr>
          <p:spPr>
            <a:xfrm rot="-1200432">
              <a:off x="1669039" y="731100"/>
              <a:ext cx="243227" cy="128200"/>
            </a:xfrm>
            <a:custGeom>
              <a:avLst/>
              <a:gdLst/>
              <a:ahLst/>
              <a:cxnLst/>
              <a:rect l="l" t="t" r="r" b="b"/>
              <a:pathLst>
                <a:path w="6942" h="3659" extrusionOk="0">
                  <a:moveTo>
                    <a:pt x="2749" y="1"/>
                  </a:moveTo>
                  <a:cubicBezTo>
                    <a:pt x="2570" y="268"/>
                    <a:pt x="2285" y="411"/>
                    <a:pt x="1964" y="411"/>
                  </a:cubicBezTo>
                  <a:lnTo>
                    <a:pt x="1" y="411"/>
                  </a:lnTo>
                  <a:cubicBezTo>
                    <a:pt x="144" y="554"/>
                    <a:pt x="322" y="697"/>
                    <a:pt x="500" y="857"/>
                  </a:cubicBezTo>
                  <a:cubicBezTo>
                    <a:pt x="1339" y="1607"/>
                    <a:pt x="2249" y="2463"/>
                    <a:pt x="3195" y="3551"/>
                  </a:cubicBezTo>
                  <a:cubicBezTo>
                    <a:pt x="3284" y="3641"/>
                    <a:pt x="3337" y="3659"/>
                    <a:pt x="3462" y="3659"/>
                  </a:cubicBezTo>
                  <a:cubicBezTo>
                    <a:pt x="3569" y="3659"/>
                    <a:pt x="3623" y="3641"/>
                    <a:pt x="3712" y="3551"/>
                  </a:cubicBezTo>
                  <a:cubicBezTo>
                    <a:pt x="4622" y="2410"/>
                    <a:pt x="5586" y="1607"/>
                    <a:pt x="6406" y="857"/>
                  </a:cubicBezTo>
                  <a:cubicBezTo>
                    <a:pt x="6620" y="697"/>
                    <a:pt x="6763" y="554"/>
                    <a:pt x="6942" y="411"/>
                  </a:cubicBezTo>
                  <a:lnTo>
                    <a:pt x="5443" y="411"/>
                  </a:lnTo>
                  <a:lnTo>
                    <a:pt x="4925" y="1232"/>
                  </a:lnTo>
                  <a:cubicBezTo>
                    <a:pt x="4747" y="1517"/>
                    <a:pt x="4444" y="1732"/>
                    <a:pt x="4069" y="1732"/>
                  </a:cubicBezTo>
                  <a:lnTo>
                    <a:pt x="4015" y="1732"/>
                  </a:lnTo>
                  <a:cubicBezTo>
                    <a:pt x="3623" y="1678"/>
                    <a:pt x="3337" y="1464"/>
                    <a:pt x="3195" y="10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 name="Google Shape;166;p13"/>
          <p:cNvGrpSpPr/>
          <p:nvPr/>
        </p:nvGrpSpPr>
        <p:grpSpPr>
          <a:xfrm>
            <a:off x="8298052" y="253056"/>
            <a:ext cx="578792" cy="572689"/>
            <a:chOff x="868400" y="2577125"/>
            <a:chExt cx="339050" cy="335475"/>
          </a:xfrm>
        </p:grpSpPr>
        <p:sp>
          <p:nvSpPr>
            <p:cNvPr id="167" name="Google Shape;167;p13"/>
            <p:cNvSpPr/>
            <p:nvPr/>
          </p:nvSpPr>
          <p:spPr>
            <a:xfrm>
              <a:off x="868400" y="2577125"/>
              <a:ext cx="339050" cy="335475"/>
            </a:xfrm>
            <a:custGeom>
              <a:avLst/>
              <a:gdLst/>
              <a:ahLst/>
              <a:cxnLst/>
              <a:rect l="l" t="t" r="r" b="b"/>
              <a:pathLst>
                <a:path w="13562" h="13419" extrusionOk="0">
                  <a:moveTo>
                    <a:pt x="12758" y="9618"/>
                  </a:moveTo>
                  <a:cubicBezTo>
                    <a:pt x="13204" y="8744"/>
                    <a:pt x="13436" y="7762"/>
                    <a:pt x="13436" y="6710"/>
                  </a:cubicBezTo>
                  <a:cubicBezTo>
                    <a:pt x="13436" y="2998"/>
                    <a:pt x="10421" y="1"/>
                    <a:pt x="6709" y="1"/>
                  </a:cubicBezTo>
                  <a:cubicBezTo>
                    <a:pt x="3016" y="1"/>
                    <a:pt x="1" y="2998"/>
                    <a:pt x="1" y="6728"/>
                  </a:cubicBezTo>
                  <a:cubicBezTo>
                    <a:pt x="90" y="10421"/>
                    <a:pt x="3123" y="13419"/>
                    <a:pt x="6781" y="13419"/>
                  </a:cubicBezTo>
                  <a:cubicBezTo>
                    <a:pt x="7762" y="13419"/>
                    <a:pt x="8779" y="13169"/>
                    <a:pt x="9671" y="12741"/>
                  </a:cubicBezTo>
                  <a:lnTo>
                    <a:pt x="11473" y="13329"/>
                  </a:lnTo>
                  <a:cubicBezTo>
                    <a:pt x="11616" y="13365"/>
                    <a:pt x="11777" y="13401"/>
                    <a:pt x="11920" y="13401"/>
                  </a:cubicBezTo>
                  <a:cubicBezTo>
                    <a:pt x="12330" y="13401"/>
                    <a:pt x="12740" y="13240"/>
                    <a:pt x="13026" y="12937"/>
                  </a:cubicBezTo>
                  <a:cubicBezTo>
                    <a:pt x="13436" y="12526"/>
                    <a:pt x="13561" y="11884"/>
                    <a:pt x="13347" y="11349"/>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3"/>
            <p:cNvSpPr/>
            <p:nvPr/>
          </p:nvSpPr>
          <p:spPr>
            <a:xfrm>
              <a:off x="898300" y="2606575"/>
              <a:ext cx="277475" cy="276150"/>
            </a:xfrm>
            <a:custGeom>
              <a:avLst/>
              <a:gdLst/>
              <a:ahLst/>
              <a:cxnLst/>
              <a:rect l="l" t="t" r="r" b="b"/>
              <a:pathLst>
                <a:path w="11099" h="11046" extrusionOk="0">
                  <a:moveTo>
                    <a:pt x="5513" y="1"/>
                  </a:moveTo>
                  <a:cubicBezTo>
                    <a:pt x="2516" y="1"/>
                    <a:pt x="0" y="2516"/>
                    <a:pt x="0" y="5532"/>
                  </a:cubicBezTo>
                  <a:cubicBezTo>
                    <a:pt x="54" y="8547"/>
                    <a:pt x="2516" y="11045"/>
                    <a:pt x="5585" y="11045"/>
                  </a:cubicBezTo>
                  <a:cubicBezTo>
                    <a:pt x="6531" y="11045"/>
                    <a:pt x="7530" y="10777"/>
                    <a:pt x="8350" y="10278"/>
                  </a:cubicBezTo>
                  <a:lnTo>
                    <a:pt x="10652" y="11009"/>
                  </a:lnTo>
                  <a:cubicBezTo>
                    <a:pt x="10670" y="11027"/>
                    <a:pt x="10706" y="11027"/>
                    <a:pt x="10724" y="11027"/>
                  </a:cubicBezTo>
                  <a:cubicBezTo>
                    <a:pt x="10813" y="11027"/>
                    <a:pt x="10920" y="10992"/>
                    <a:pt x="10991" y="10920"/>
                  </a:cubicBezTo>
                  <a:cubicBezTo>
                    <a:pt x="11045" y="10867"/>
                    <a:pt x="11098" y="10724"/>
                    <a:pt x="11045" y="10599"/>
                  </a:cubicBezTo>
                  <a:lnTo>
                    <a:pt x="10260" y="8333"/>
                  </a:lnTo>
                  <a:cubicBezTo>
                    <a:pt x="10813" y="7459"/>
                    <a:pt x="11045" y="6513"/>
                    <a:pt x="11045" y="5532"/>
                  </a:cubicBezTo>
                  <a:cubicBezTo>
                    <a:pt x="11045" y="2516"/>
                    <a:pt x="8565" y="1"/>
                    <a:pt x="5513" y="1"/>
                  </a:cubicBezTo>
                  <a:close/>
                  <a:moveTo>
                    <a:pt x="3212" y="3034"/>
                  </a:moveTo>
                  <a:cubicBezTo>
                    <a:pt x="3265" y="3034"/>
                    <a:pt x="3337" y="3052"/>
                    <a:pt x="3408" y="3105"/>
                  </a:cubicBezTo>
                  <a:lnTo>
                    <a:pt x="4443" y="3890"/>
                  </a:lnTo>
                  <a:cubicBezTo>
                    <a:pt x="4604" y="3997"/>
                    <a:pt x="4621" y="4176"/>
                    <a:pt x="4532" y="4336"/>
                  </a:cubicBezTo>
                  <a:lnTo>
                    <a:pt x="3943" y="5104"/>
                  </a:lnTo>
                  <a:lnTo>
                    <a:pt x="6513" y="7048"/>
                  </a:lnTo>
                  <a:lnTo>
                    <a:pt x="7101" y="6263"/>
                  </a:lnTo>
                  <a:cubicBezTo>
                    <a:pt x="7173" y="6192"/>
                    <a:pt x="7262" y="6138"/>
                    <a:pt x="7351" y="6138"/>
                  </a:cubicBezTo>
                  <a:cubicBezTo>
                    <a:pt x="7423" y="6138"/>
                    <a:pt x="7494" y="6156"/>
                    <a:pt x="7548" y="6210"/>
                  </a:cubicBezTo>
                  <a:lnTo>
                    <a:pt x="8600" y="6995"/>
                  </a:lnTo>
                  <a:cubicBezTo>
                    <a:pt x="8743" y="7102"/>
                    <a:pt x="8779" y="7280"/>
                    <a:pt x="8654" y="7441"/>
                  </a:cubicBezTo>
                  <a:lnTo>
                    <a:pt x="8065" y="8208"/>
                  </a:lnTo>
                  <a:cubicBezTo>
                    <a:pt x="7797" y="8547"/>
                    <a:pt x="7405" y="8726"/>
                    <a:pt x="7012" y="8726"/>
                  </a:cubicBezTo>
                  <a:cubicBezTo>
                    <a:pt x="6745" y="8726"/>
                    <a:pt x="6477" y="8654"/>
                    <a:pt x="6245" y="8476"/>
                  </a:cubicBezTo>
                  <a:lnTo>
                    <a:pt x="2623" y="5764"/>
                  </a:lnTo>
                  <a:cubicBezTo>
                    <a:pt x="2034" y="5371"/>
                    <a:pt x="1909" y="4568"/>
                    <a:pt x="2355" y="3979"/>
                  </a:cubicBezTo>
                  <a:lnTo>
                    <a:pt x="2962" y="3177"/>
                  </a:lnTo>
                  <a:cubicBezTo>
                    <a:pt x="3033" y="3087"/>
                    <a:pt x="3123" y="3034"/>
                    <a:pt x="3212" y="3034"/>
                  </a:cubicBezTo>
                  <a:close/>
                  <a:moveTo>
                    <a:pt x="5603" y="3908"/>
                  </a:moveTo>
                  <a:cubicBezTo>
                    <a:pt x="5603" y="3908"/>
                    <a:pt x="5621" y="3908"/>
                    <a:pt x="5638" y="3908"/>
                  </a:cubicBezTo>
                  <a:cubicBezTo>
                    <a:pt x="6334" y="3979"/>
                    <a:pt x="6870" y="4425"/>
                    <a:pt x="7101" y="5050"/>
                  </a:cubicBezTo>
                  <a:cubicBezTo>
                    <a:pt x="7137" y="5228"/>
                    <a:pt x="7066" y="5371"/>
                    <a:pt x="6870" y="5460"/>
                  </a:cubicBezTo>
                  <a:cubicBezTo>
                    <a:pt x="6834" y="5478"/>
                    <a:pt x="6816" y="5478"/>
                    <a:pt x="6798" y="5478"/>
                  </a:cubicBezTo>
                  <a:cubicBezTo>
                    <a:pt x="6655" y="5478"/>
                    <a:pt x="6531" y="5389"/>
                    <a:pt x="6477" y="5228"/>
                  </a:cubicBezTo>
                  <a:cubicBezTo>
                    <a:pt x="6352" y="4872"/>
                    <a:pt x="6031" y="4604"/>
                    <a:pt x="5621" y="4568"/>
                  </a:cubicBezTo>
                  <a:cubicBezTo>
                    <a:pt x="5424" y="4568"/>
                    <a:pt x="5317" y="4425"/>
                    <a:pt x="5317" y="4211"/>
                  </a:cubicBezTo>
                  <a:cubicBezTo>
                    <a:pt x="5317" y="4051"/>
                    <a:pt x="5442" y="3908"/>
                    <a:pt x="5603" y="3908"/>
                  </a:cubicBezTo>
                  <a:moveTo>
                    <a:pt x="5888" y="1339"/>
                  </a:moveTo>
                  <a:cubicBezTo>
                    <a:pt x="5906" y="1339"/>
                    <a:pt x="5924" y="1339"/>
                    <a:pt x="5942" y="1357"/>
                  </a:cubicBezTo>
                  <a:cubicBezTo>
                    <a:pt x="7726" y="1499"/>
                    <a:pt x="9350" y="2802"/>
                    <a:pt x="9707" y="4872"/>
                  </a:cubicBezTo>
                  <a:cubicBezTo>
                    <a:pt x="9760" y="5050"/>
                    <a:pt x="9635" y="5193"/>
                    <a:pt x="9457" y="5228"/>
                  </a:cubicBezTo>
                  <a:cubicBezTo>
                    <a:pt x="9439" y="5228"/>
                    <a:pt x="9403" y="5228"/>
                    <a:pt x="9385" y="5228"/>
                  </a:cubicBezTo>
                  <a:cubicBezTo>
                    <a:pt x="9225" y="5228"/>
                    <a:pt x="9100" y="5139"/>
                    <a:pt x="9064" y="4961"/>
                  </a:cubicBezTo>
                  <a:cubicBezTo>
                    <a:pt x="8779" y="3284"/>
                    <a:pt x="7441" y="2124"/>
                    <a:pt x="5906" y="2035"/>
                  </a:cubicBezTo>
                  <a:cubicBezTo>
                    <a:pt x="5728" y="2035"/>
                    <a:pt x="5621" y="1820"/>
                    <a:pt x="5621" y="1678"/>
                  </a:cubicBezTo>
                  <a:cubicBezTo>
                    <a:pt x="5621" y="1481"/>
                    <a:pt x="5728" y="1339"/>
                    <a:pt x="5888" y="1339"/>
                  </a:cubicBezTo>
                  <a:close/>
                  <a:moveTo>
                    <a:pt x="5817" y="2623"/>
                  </a:moveTo>
                  <a:cubicBezTo>
                    <a:pt x="7066" y="2730"/>
                    <a:pt x="8119" y="3623"/>
                    <a:pt x="8422" y="4782"/>
                  </a:cubicBezTo>
                  <a:cubicBezTo>
                    <a:pt x="8440" y="4961"/>
                    <a:pt x="8333" y="5104"/>
                    <a:pt x="8172" y="5193"/>
                  </a:cubicBezTo>
                  <a:cubicBezTo>
                    <a:pt x="8154" y="5193"/>
                    <a:pt x="8136" y="5211"/>
                    <a:pt x="8119" y="5211"/>
                  </a:cubicBezTo>
                  <a:cubicBezTo>
                    <a:pt x="7976" y="5211"/>
                    <a:pt x="7833" y="5086"/>
                    <a:pt x="7762" y="4961"/>
                  </a:cubicBezTo>
                  <a:cubicBezTo>
                    <a:pt x="7548" y="4033"/>
                    <a:pt x="6709" y="3373"/>
                    <a:pt x="5799" y="3284"/>
                  </a:cubicBezTo>
                  <a:cubicBezTo>
                    <a:pt x="5621" y="3284"/>
                    <a:pt x="5496" y="3105"/>
                    <a:pt x="5496" y="2962"/>
                  </a:cubicBezTo>
                  <a:cubicBezTo>
                    <a:pt x="5496" y="2730"/>
                    <a:pt x="5638" y="2623"/>
                    <a:pt x="5817" y="26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 name="Google Shape;169;p13"/>
          <p:cNvGrpSpPr/>
          <p:nvPr/>
        </p:nvGrpSpPr>
        <p:grpSpPr>
          <a:xfrm rot="1106501">
            <a:off x="8827908" y="1087439"/>
            <a:ext cx="525925" cy="524577"/>
            <a:chOff x="8379475" y="4279390"/>
            <a:chExt cx="651157" cy="649412"/>
          </a:xfrm>
        </p:grpSpPr>
        <p:sp>
          <p:nvSpPr>
            <p:cNvPr id="170" name="Google Shape;170;p13"/>
            <p:cNvSpPr/>
            <p:nvPr/>
          </p:nvSpPr>
          <p:spPr>
            <a:xfrm>
              <a:off x="8379475" y="4279390"/>
              <a:ext cx="651157" cy="649412"/>
            </a:xfrm>
            <a:custGeom>
              <a:avLst/>
              <a:gdLst/>
              <a:ahLst/>
              <a:cxnLst/>
              <a:rect l="l" t="t" r="r" b="b"/>
              <a:pathLst>
                <a:path w="13437" h="13401" extrusionOk="0">
                  <a:moveTo>
                    <a:pt x="10617" y="1"/>
                  </a:moveTo>
                  <a:lnTo>
                    <a:pt x="5425" y="1"/>
                  </a:lnTo>
                  <a:cubicBezTo>
                    <a:pt x="3908" y="1"/>
                    <a:pt x="2731" y="1125"/>
                    <a:pt x="2623" y="2606"/>
                  </a:cubicBezTo>
                  <a:cubicBezTo>
                    <a:pt x="1160" y="2713"/>
                    <a:pt x="1" y="3926"/>
                    <a:pt x="1" y="5407"/>
                  </a:cubicBezTo>
                  <a:lnTo>
                    <a:pt x="1" y="8655"/>
                  </a:lnTo>
                  <a:cubicBezTo>
                    <a:pt x="1" y="9618"/>
                    <a:pt x="518" y="10492"/>
                    <a:pt x="1339" y="10992"/>
                  </a:cubicBezTo>
                  <a:lnTo>
                    <a:pt x="1339" y="11902"/>
                  </a:lnTo>
                  <a:cubicBezTo>
                    <a:pt x="1339" y="12491"/>
                    <a:pt x="1660" y="13008"/>
                    <a:pt x="2177" y="13276"/>
                  </a:cubicBezTo>
                  <a:cubicBezTo>
                    <a:pt x="2249" y="13311"/>
                    <a:pt x="2338" y="13329"/>
                    <a:pt x="2427" y="13365"/>
                  </a:cubicBezTo>
                  <a:cubicBezTo>
                    <a:pt x="2552" y="13383"/>
                    <a:pt x="2695" y="13401"/>
                    <a:pt x="2838" y="13401"/>
                  </a:cubicBezTo>
                  <a:cubicBezTo>
                    <a:pt x="3266" y="13401"/>
                    <a:pt x="3676" y="13222"/>
                    <a:pt x="3944" y="12883"/>
                  </a:cubicBezTo>
                  <a:lnTo>
                    <a:pt x="5407" y="11456"/>
                  </a:lnTo>
                  <a:lnTo>
                    <a:pt x="7352" y="11456"/>
                  </a:lnTo>
                  <a:cubicBezTo>
                    <a:pt x="8262" y="11456"/>
                    <a:pt x="9065" y="11010"/>
                    <a:pt x="9582" y="10350"/>
                  </a:cubicBezTo>
                  <a:lnTo>
                    <a:pt x="9600" y="10367"/>
                  </a:lnTo>
                  <a:cubicBezTo>
                    <a:pt x="9868" y="10635"/>
                    <a:pt x="10242" y="10778"/>
                    <a:pt x="10635" y="10778"/>
                  </a:cubicBezTo>
                  <a:cubicBezTo>
                    <a:pt x="10778" y="10778"/>
                    <a:pt x="10920" y="10760"/>
                    <a:pt x="11045" y="10724"/>
                  </a:cubicBezTo>
                  <a:cubicBezTo>
                    <a:pt x="11688" y="10582"/>
                    <a:pt x="12134" y="9975"/>
                    <a:pt x="12134" y="9279"/>
                  </a:cubicBezTo>
                  <a:lnTo>
                    <a:pt x="12134" y="8423"/>
                  </a:lnTo>
                  <a:cubicBezTo>
                    <a:pt x="12919" y="7905"/>
                    <a:pt x="13436" y="7013"/>
                    <a:pt x="13436" y="6032"/>
                  </a:cubicBezTo>
                  <a:lnTo>
                    <a:pt x="13436" y="2802"/>
                  </a:lnTo>
                  <a:cubicBezTo>
                    <a:pt x="13436" y="1232"/>
                    <a:pt x="12205" y="1"/>
                    <a:pt x="10617"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3"/>
            <p:cNvSpPr/>
            <p:nvPr/>
          </p:nvSpPr>
          <p:spPr>
            <a:xfrm>
              <a:off x="8436559" y="4462708"/>
              <a:ext cx="377891" cy="409051"/>
            </a:xfrm>
            <a:custGeom>
              <a:avLst/>
              <a:gdLst/>
              <a:ahLst/>
              <a:cxnLst/>
              <a:rect l="l" t="t" r="r" b="b"/>
              <a:pathLst>
                <a:path w="7798" h="8441" extrusionOk="0">
                  <a:moveTo>
                    <a:pt x="1642" y="0"/>
                  </a:moveTo>
                  <a:cubicBezTo>
                    <a:pt x="750" y="0"/>
                    <a:pt x="0" y="714"/>
                    <a:pt x="0" y="1624"/>
                  </a:cubicBezTo>
                  <a:lnTo>
                    <a:pt x="0" y="4872"/>
                  </a:lnTo>
                  <a:cubicBezTo>
                    <a:pt x="0" y="5639"/>
                    <a:pt x="607" y="6263"/>
                    <a:pt x="1338" y="6424"/>
                  </a:cubicBezTo>
                  <a:lnTo>
                    <a:pt x="1338" y="8119"/>
                  </a:lnTo>
                  <a:cubicBezTo>
                    <a:pt x="1338" y="8244"/>
                    <a:pt x="1410" y="8369"/>
                    <a:pt x="1535" y="8422"/>
                  </a:cubicBezTo>
                  <a:cubicBezTo>
                    <a:pt x="1570" y="8422"/>
                    <a:pt x="1606" y="8440"/>
                    <a:pt x="1660" y="8440"/>
                  </a:cubicBezTo>
                  <a:cubicBezTo>
                    <a:pt x="1731" y="8440"/>
                    <a:pt x="1820" y="8404"/>
                    <a:pt x="1856" y="8333"/>
                  </a:cubicBezTo>
                  <a:lnTo>
                    <a:pt x="3729" y="6477"/>
                  </a:lnTo>
                  <a:lnTo>
                    <a:pt x="6174" y="6477"/>
                  </a:lnTo>
                  <a:cubicBezTo>
                    <a:pt x="7084" y="6477"/>
                    <a:pt x="7797" y="5764"/>
                    <a:pt x="7797" y="4872"/>
                  </a:cubicBezTo>
                  <a:lnTo>
                    <a:pt x="7797" y="1624"/>
                  </a:lnTo>
                  <a:cubicBezTo>
                    <a:pt x="7797" y="714"/>
                    <a:pt x="7084" y="0"/>
                    <a:pt x="6174" y="0"/>
                  </a:cubicBezTo>
                  <a:close/>
                  <a:moveTo>
                    <a:pt x="5888" y="2570"/>
                  </a:moveTo>
                  <a:cubicBezTo>
                    <a:pt x="6263" y="2570"/>
                    <a:pt x="6513" y="2891"/>
                    <a:pt x="6513" y="3230"/>
                  </a:cubicBezTo>
                  <a:cubicBezTo>
                    <a:pt x="6513" y="3587"/>
                    <a:pt x="6209" y="3854"/>
                    <a:pt x="5888" y="3854"/>
                  </a:cubicBezTo>
                  <a:cubicBezTo>
                    <a:pt x="5531" y="3854"/>
                    <a:pt x="5264" y="3551"/>
                    <a:pt x="5264" y="3230"/>
                  </a:cubicBezTo>
                  <a:cubicBezTo>
                    <a:pt x="5228" y="2891"/>
                    <a:pt x="5531" y="2570"/>
                    <a:pt x="5888" y="2570"/>
                  </a:cubicBezTo>
                  <a:close/>
                  <a:moveTo>
                    <a:pt x="3908" y="2570"/>
                  </a:moveTo>
                  <a:cubicBezTo>
                    <a:pt x="4265" y="2570"/>
                    <a:pt x="4532" y="2891"/>
                    <a:pt x="4532" y="3230"/>
                  </a:cubicBezTo>
                  <a:cubicBezTo>
                    <a:pt x="4532" y="3587"/>
                    <a:pt x="4247" y="3854"/>
                    <a:pt x="3908" y="3854"/>
                  </a:cubicBezTo>
                  <a:cubicBezTo>
                    <a:pt x="3533" y="3854"/>
                    <a:pt x="3283" y="3551"/>
                    <a:pt x="3283" y="3230"/>
                  </a:cubicBezTo>
                  <a:cubicBezTo>
                    <a:pt x="3283" y="2891"/>
                    <a:pt x="3533" y="2570"/>
                    <a:pt x="3908" y="2570"/>
                  </a:cubicBezTo>
                  <a:close/>
                  <a:moveTo>
                    <a:pt x="1981" y="2570"/>
                  </a:moveTo>
                  <a:cubicBezTo>
                    <a:pt x="2338" y="2570"/>
                    <a:pt x="2605" y="2891"/>
                    <a:pt x="2605" y="3230"/>
                  </a:cubicBezTo>
                  <a:cubicBezTo>
                    <a:pt x="2605" y="3587"/>
                    <a:pt x="2302" y="3854"/>
                    <a:pt x="1981" y="3854"/>
                  </a:cubicBezTo>
                  <a:cubicBezTo>
                    <a:pt x="1642" y="3854"/>
                    <a:pt x="1338" y="3551"/>
                    <a:pt x="1338" y="3230"/>
                  </a:cubicBezTo>
                  <a:cubicBezTo>
                    <a:pt x="1338" y="2891"/>
                    <a:pt x="1588" y="2570"/>
                    <a:pt x="1981"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3"/>
            <p:cNvSpPr/>
            <p:nvPr/>
          </p:nvSpPr>
          <p:spPr>
            <a:xfrm>
              <a:off x="8563665" y="4337346"/>
              <a:ext cx="409875" cy="407306"/>
            </a:xfrm>
            <a:custGeom>
              <a:avLst/>
              <a:gdLst/>
              <a:ahLst/>
              <a:cxnLst/>
              <a:rect l="l" t="t" r="r" b="b"/>
              <a:pathLst>
                <a:path w="8458" h="8405" extrusionOk="0">
                  <a:moveTo>
                    <a:pt x="1624" y="0"/>
                  </a:moveTo>
                  <a:cubicBezTo>
                    <a:pt x="732" y="0"/>
                    <a:pt x="0" y="678"/>
                    <a:pt x="0" y="1606"/>
                  </a:cubicBezTo>
                  <a:lnTo>
                    <a:pt x="0" y="1927"/>
                  </a:lnTo>
                  <a:lnTo>
                    <a:pt x="3586" y="1927"/>
                  </a:lnTo>
                  <a:cubicBezTo>
                    <a:pt x="4871" y="1927"/>
                    <a:pt x="5888" y="2926"/>
                    <a:pt x="5888" y="4211"/>
                  </a:cubicBezTo>
                  <a:lnTo>
                    <a:pt x="5888" y="7459"/>
                  </a:lnTo>
                  <a:lnTo>
                    <a:pt x="5888" y="7583"/>
                  </a:lnTo>
                  <a:lnTo>
                    <a:pt x="6638" y="8315"/>
                  </a:lnTo>
                  <a:cubicBezTo>
                    <a:pt x="6691" y="8386"/>
                    <a:pt x="6762" y="8404"/>
                    <a:pt x="6834" y="8404"/>
                  </a:cubicBezTo>
                  <a:cubicBezTo>
                    <a:pt x="6870" y="8404"/>
                    <a:pt x="6923" y="8386"/>
                    <a:pt x="6959" y="8386"/>
                  </a:cubicBezTo>
                  <a:cubicBezTo>
                    <a:pt x="7084" y="8351"/>
                    <a:pt x="7137" y="8208"/>
                    <a:pt x="7137" y="8083"/>
                  </a:cubicBezTo>
                  <a:lnTo>
                    <a:pt x="7137" y="6441"/>
                  </a:lnTo>
                  <a:cubicBezTo>
                    <a:pt x="7887" y="6299"/>
                    <a:pt x="8458" y="5639"/>
                    <a:pt x="8458" y="4836"/>
                  </a:cubicBezTo>
                  <a:lnTo>
                    <a:pt x="8458" y="1606"/>
                  </a:lnTo>
                  <a:cubicBezTo>
                    <a:pt x="8458" y="678"/>
                    <a:pt x="7708" y="0"/>
                    <a:pt x="68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 name="Google Shape;173;p13"/>
          <p:cNvGrpSpPr/>
          <p:nvPr/>
        </p:nvGrpSpPr>
        <p:grpSpPr>
          <a:xfrm rot="-1799807">
            <a:off x="-362808" y="1357675"/>
            <a:ext cx="773091" cy="515401"/>
            <a:chOff x="184575" y="1130125"/>
            <a:chExt cx="840600" cy="560400"/>
          </a:xfrm>
        </p:grpSpPr>
        <p:sp>
          <p:nvSpPr>
            <p:cNvPr id="174" name="Google Shape;174;p13"/>
            <p:cNvSpPr/>
            <p:nvPr/>
          </p:nvSpPr>
          <p:spPr>
            <a:xfrm>
              <a:off x="184575" y="1130125"/>
              <a:ext cx="840600" cy="560400"/>
            </a:xfrm>
            <a:prstGeom prst="wedgeRoundRectCallout">
              <a:avLst>
                <a:gd name="adj1" fmla="val -20833"/>
                <a:gd name="adj2" fmla="val 62500"/>
                <a:gd name="adj3" fmla="val 0"/>
              </a:avLst>
            </a:prstGeom>
            <a:solidFill>
              <a:schemeClr val="l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13"/>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13"/>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3"/>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 name="Google Shape;178;p13"/>
          <p:cNvSpPr txBox="1">
            <a:spLocks noGrp="1"/>
          </p:cNvSpPr>
          <p:nvPr>
            <p:ph type="title"/>
          </p:nvPr>
        </p:nvSpPr>
        <p:spPr>
          <a:xfrm>
            <a:off x="1759368" y="1647425"/>
            <a:ext cx="26127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accent2"/>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179" name="Google Shape;179;p13"/>
          <p:cNvSpPr txBox="1">
            <a:spLocks noGrp="1"/>
          </p:cNvSpPr>
          <p:nvPr>
            <p:ph type="title" idx="2" hasCustomPrompt="1"/>
          </p:nvPr>
        </p:nvSpPr>
        <p:spPr>
          <a:xfrm>
            <a:off x="951325" y="1647425"/>
            <a:ext cx="661500" cy="10710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solidFill>
                  <a:schemeClr val="accent3"/>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80" name="Google Shape;180;p13"/>
          <p:cNvSpPr txBox="1">
            <a:spLocks noGrp="1"/>
          </p:cNvSpPr>
          <p:nvPr>
            <p:ph type="subTitle" idx="1"/>
          </p:nvPr>
        </p:nvSpPr>
        <p:spPr>
          <a:xfrm>
            <a:off x="1759368" y="2175125"/>
            <a:ext cx="26127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181" name="Google Shape;181;p13"/>
          <p:cNvSpPr txBox="1">
            <a:spLocks noGrp="1"/>
          </p:cNvSpPr>
          <p:nvPr>
            <p:ph type="title" idx="3"/>
          </p:nvPr>
        </p:nvSpPr>
        <p:spPr>
          <a:xfrm>
            <a:off x="5818207" y="1647425"/>
            <a:ext cx="26127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accent2"/>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182" name="Google Shape;182;p13"/>
          <p:cNvSpPr txBox="1">
            <a:spLocks noGrp="1"/>
          </p:cNvSpPr>
          <p:nvPr>
            <p:ph type="title" idx="4" hasCustomPrompt="1"/>
          </p:nvPr>
        </p:nvSpPr>
        <p:spPr>
          <a:xfrm>
            <a:off x="4983038" y="1647650"/>
            <a:ext cx="661500" cy="10710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solidFill>
                  <a:schemeClr val="accent3"/>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83" name="Google Shape;183;p13"/>
          <p:cNvSpPr txBox="1">
            <a:spLocks noGrp="1"/>
          </p:cNvSpPr>
          <p:nvPr>
            <p:ph type="subTitle" idx="5"/>
          </p:nvPr>
        </p:nvSpPr>
        <p:spPr>
          <a:xfrm>
            <a:off x="5818207" y="2175125"/>
            <a:ext cx="26127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184" name="Google Shape;184;p13"/>
          <p:cNvSpPr txBox="1">
            <a:spLocks noGrp="1"/>
          </p:cNvSpPr>
          <p:nvPr>
            <p:ph type="title" idx="6"/>
          </p:nvPr>
        </p:nvSpPr>
        <p:spPr>
          <a:xfrm>
            <a:off x="1759368" y="3219625"/>
            <a:ext cx="26127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accent2"/>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185" name="Google Shape;185;p13"/>
          <p:cNvSpPr txBox="1">
            <a:spLocks noGrp="1"/>
          </p:cNvSpPr>
          <p:nvPr>
            <p:ph type="title" idx="7" hasCustomPrompt="1"/>
          </p:nvPr>
        </p:nvSpPr>
        <p:spPr>
          <a:xfrm>
            <a:off x="951325" y="3220325"/>
            <a:ext cx="661500" cy="1071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4000">
                <a:solidFill>
                  <a:schemeClr val="accent3"/>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r>
              <a:t>xx%</a:t>
            </a:r>
          </a:p>
        </p:txBody>
      </p:sp>
      <p:sp>
        <p:nvSpPr>
          <p:cNvPr id="186" name="Google Shape;186;p13"/>
          <p:cNvSpPr txBox="1">
            <a:spLocks noGrp="1"/>
          </p:cNvSpPr>
          <p:nvPr>
            <p:ph type="subTitle" idx="8"/>
          </p:nvPr>
        </p:nvSpPr>
        <p:spPr>
          <a:xfrm>
            <a:off x="1759368" y="3747350"/>
            <a:ext cx="26127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187" name="Google Shape;187;p13"/>
          <p:cNvSpPr txBox="1">
            <a:spLocks noGrp="1"/>
          </p:cNvSpPr>
          <p:nvPr>
            <p:ph type="title" idx="9"/>
          </p:nvPr>
        </p:nvSpPr>
        <p:spPr>
          <a:xfrm>
            <a:off x="5818207" y="3219625"/>
            <a:ext cx="26127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accent2"/>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188" name="Google Shape;188;p13"/>
          <p:cNvSpPr txBox="1">
            <a:spLocks noGrp="1"/>
          </p:cNvSpPr>
          <p:nvPr>
            <p:ph type="title" idx="13" hasCustomPrompt="1"/>
          </p:nvPr>
        </p:nvSpPr>
        <p:spPr>
          <a:xfrm>
            <a:off x="4970138" y="3220550"/>
            <a:ext cx="661500" cy="1071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4000">
                <a:solidFill>
                  <a:schemeClr val="accent3"/>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r>
              <a:t>xx%</a:t>
            </a:r>
          </a:p>
        </p:txBody>
      </p:sp>
      <p:sp>
        <p:nvSpPr>
          <p:cNvPr id="189" name="Google Shape;189;p13"/>
          <p:cNvSpPr txBox="1">
            <a:spLocks noGrp="1"/>
          </p:cNvSpPr>
          <p:nvPr>
            <p:ph type="subTitle" idx="14"/>
          </p:nvPr>
        </p:nvSpPr>
        <p:spPr>
          <a:xfrm>
            <a:off x="5818207" y="3747350"/>
            <a:ext cx="26127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190" name="Google Shape;190;p13"/>
          <p:cNvSpPr txBox="1">
            <a:spLocks noGrp="1"/>
          </p:cNvSpPr>
          <p:nvPr>
            <p:ph type="title" idx="15"/>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CUSTOM_1">
    <p:spTree>
      <p:nvGrpSpPr>
        <p:cNvPr id="1" name="Shape 191"/>
        <p:cNvGrpSpPr/>
        <p:nvPr/>
      </p:nvGrpSpPr>
      <p:grpSpPr>
        <a:xfrm>
          <a:off x="0" y="0"/>
          <a:ext cx="0" cy="0"/>
          <a:chOff x="0" y="0"/>
          <a:chExt cx="0" cy="0"/>
        </a:xfrm>
      </p:grpSpPr>
      <p:sp>
        <p:nvSpPr>
          <p:cNvPr id="192" name="Google Shape;192;p14"/>
          <p:cNvSpPr txBox="1">
            <a:spLocks noGrp="1"/>
          </p:cNvSpPr>
          <p:nvPr>
            <p:ph type="title"/>
          </p:nvPr>
        </p:nvSpPr>
        <p:spPr>
          <a:xfrm>
            <a:off x="2083200" y="539388"/>
            <a:ext cx="4977600" cy="9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77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93" name="Google Shape;193;p14"/>
          <p:cNvSpPr txBox="1">
            <a:spLocks noGrp="1"/>
          </p:cNvSpPr>
          <p:nvPr>
            <p:ph type="subTitle" idx="1"/>
          </p:nvPr>
        </p:nvSpPr>
        <p:spPr>
          <a:xfrm>
            <a:off x="2083200" y="1502750"/>
            <a:ext cx="4977600" cy="801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4" name="Google Shape;194;p14"/>
          <p:cNvSpPr/>
          <p:nvPr/>
        </p:nvSpPr>
        <p:spPr>
          <a:xfrm rot="-8262446">
            <a:off x="1270263" y="-920178"/>
            <a:ext cx="825030" cy="1975051"/>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sp>
        <p:nvSpPr>
          <p:cNvPr id="195" name="Google Shape;195;p14"/>
          <p:cNvSpPr/>
          <p:nvPr/>
        </p:nvSpPr>
        <p:spPr>
          <a:xfrm rot="5739865">
            <a:off x="5934065" y="3514442"/>
            <a:ext cx="4663345" cy="684763"/>
          </a:xfrm>
          <a:custGeom>
            <a:avLst/>
            <a:gdLst/>
            <a:ahLst/>
            <a:cxnLst/>
            <a:rect l="l" t="t" r="r" b="b"/>
            <a:pathLst>
              <a:path w="186537" h="27391" extrusionOk="0">
                <a:moveTo>
                  <a:pt x="0" y="2154"/>
                </a:moveTo>
                <a:cubicBezTo>
                  <a:pt x="6500" y="23817"/>
                  <a:pt x="70261" y="28198"/>
                  <a:pt x="67757" y="5720"/>
                </a:cubicBezTo>
                <a:cubicBezTo>
                  <a:pt x="67210" y="805"/>
                  <a:pt x="58286" y="-1226"/>
                  <a:pt x="53766" y="782"/>
                </a:cubicBezTo>
                <a:cubicBezTo>
                  <a:pt x="50331" y="2308"/>
                  <a:pt x="48519" y="8118"/>
                  <a:pt x="50200" y="11481"/>
                </a:cubicBezTo>
                <a:cubicBezTo>
                  <a:pt x="56690" y="24466"/>
                  <a:pt x="76891" y="27058"/>
                  <a:pt x="91348" y="25745"/>
                </a:cubicBezTo>
                <a:cubicBezTo>
                  <a:pt x="113451" y="23738"/>
                  <a:pt x="133120" y="8567"/>
                  <a:pt x="155265" y="7092"/>
                </a:cubicBezTo>
                <a:cubicBezTo>
                  <a:pt x="167665" y="6266"/>
                  <a:pt x="182611" y="15600"/>
                  <a:pt x="186537" y="27391"/>
                </a:cubicBezTo>
              </a:path>
            </a:pathLst>
          </a:custGeom>
          <a:noFill/>
          <a:ln w="28575" cap="rnd" cmpd="sng">
            <a:solidFill>
              <a:schemeClr val="accent3"/>
            </a:solidFill>
            <a:prstDash val="dash"/>
            <a:round/>
            <a:headEnd type="none" w="med" len="med"/>
            <a:tailEnd type="none" w="med" len="med"/>
          </a:ln>
        </p:spPr>
      </p:sp>
      <p:grpSp>
        <p:nvGrpSpPr>
          <p:cNvPr id="196" name="Google Shape;196;p14"/>
          <p:cNvGrpSpPr/>
          <p:nvPr/>
        </p:nvGrpSpPr>
        <p:grpSpPr>
          <a:xfrm rot="2930513">
            <a:off x="8056896" y="1098588"/>
            <a:ext cx="1036430" cy="983052"/>
            <a:chOff x="1459789" y="418508"/>
            <a:chExt cx="587727" cy="557434"/>
          </a:xfrm>
        </p:grpSpPr>
        <p:sp>
          <p:nvSpPr>
            <p:cNvPr id="197" name="Google Shape;197;p14"/>
            <p:cNvSpPr/>
            <p:nvPr/>
          </p:nvSpPr>
          <p:spPr>
            <a:xfrm rot="-1200432">
              <a:off x="1517626" y="486547"/>
              <a:ext cx="472053" cy="421355"/>
            </a:xfrm>
            <a:custGeom>
              <a:avLst/>
              <a:gdLst/>
              <a:ahLst/>
              <a:cxnLst/>
              <a:rect l="l" t="t" r="r" b="b"/>
              <a:pathLst>
                <a:path w="13473" h="12026" extrusionOk="0">
                  <a:moveTo>
                    <a:pt x="90" y="6620"/>
                  </a:moveTo>
                  <a:cubicBezTo>
                    <a:pt x="90" y="7458"/>
                    <a:pt x="768" y="8136"/>
                    <a:pt x="1607" y="8136"/>
                  </a:cubicBezTo>
                  <a:lnTo>
                    <a:pt x="2249" y="8136"/>
                  </a:lnTo>
                  <a:cubicBezTo>
                    <a:pt x="2303" y="8243"/>
                    <a:pt x="2374" y="8333"/>
                    <a:pt x="2463" y="8422"/>
                  </a:cubicBezTo>
                  <a:cubicBezTo>
                    <a:pt x="2624" y="8600"/>
                    <a:pt x="2820" y="8761"/>
                    <a:pt x="3016" y="8921"/>
                  </a:cubicBezTo>
                  <a:cubicBezTo>
                    <a:pt x="3837" y="9653"/>
                    <a:pt x="4711" y="10474"/>
                    <a:pt x="5586" y="11491"/>
                  </a:cubicBezTo>
                  <a:cubicBezTo>
                    <a:pt x="5604" y="11526"/>
                    <a:pt x="5639" y="11544"/>
                    <a:pt x="5657" y="11562"/>
                  </a:cubicBezTo>
                  <a:cubicBezTo>
                    <a:pt x="5960" y="11883"/>
                    <a:pt x="6335" y="12026"/>
                    <a:pt x="6763" y="12026"/>
                  </a:cubicBezTo>
                  <a:cubicBezTo>
                    <a:pt x="7192" y="12026"/>
                    <a:pt x="7548" y="11865"/>
                    <a:pt x="7852" y="11562"/>
                  </a:cubicBezTo>
                  <a:cubicBezTo>
                    <a:pt x="7887" y="11526"/>
                    <a:pt x="7923" y="11491"/>
                    <a:pt x="7941" y="11455"/>
                  </a:cubicBezTo>
                  <a:cubicBezTo>
                    <a:pt x="8601" y="10634"/>
                    <a:pt x="9315" y="9992"/>
                    <a:pt x="9993" y="9385"/>
                  </a:cubicBezTo>
                  <a:cubicBezTo>
                    <a:pt x="10153" y="9225"/>
                    <a:pt x="10314" y="9082"/>
                    <a:pt x="10475" y="8939"/>
                  </a:cubicBezTo>
                  <a:cubicBezTo>
                    <a:pt x="10617" y="8832"/>
                    <a:pt x="10742" y="8725"/>
                    <a:pt x="10849" y="8618"/>
                  </a:cubicBezTo>
                  <a:cubicBezTo>
                    <a:pt x="10903" y="8582"/>
                    <a:pt x="10956" y="8547"/>
                    <a:pt x="11010" y="8493"/>
                  </a:cubicBezTo>
                  <a:cubicBezTo>
                    <a:pt x="11117" y="8404"/>
                    <a:pt x="11188" y="8297"/>
                    <a:pt x="11260" y="8190"/>
                  </a:cubicBezTo>
                  <a:lnTo>
                    <a:pt x="11973" y="8190"/>
                  </a:lnTo>
                  <a:cubicBezTo>
                    <a:pt x="12794" y="8190"/>
                    <a:pt x="13472" y="7494"/>
                    <a:pt x="13472" y="6655"/>
                  </a:cubicBezTo>
                  <a:cubicBezTo>
                    <a:pt x="13472" y="6263"/>
                    <a:pt x="13329" y="5906"/>
                    <a:pt x="13080" y="5638"/>
                  </a:cubicBezTo>
                  <a:cubicBezTo>
                    <a:pt x="13276" y="5157"/>
                    <a:pt x="13365" y="4693"/>
                    <a:pt x="13365" y="4247"/>
                  </a:cubicBezTo>
                  <a:cubicBezTo>
                    <a:pt x="13365" y="1874"/>
                    <a:pt x="11563" y="0"/>
                    <a:pt x="9243" y="0"/>
                  </a:cubicBezTo>
                  <a:cubicBezTo>
                    <a:pt x="8280" y="0"/>
                    <a:pt x="7406" y="357"/>
                    <a:pt x="6692" y="999"/>
                  </a:cubicBezTo>
                  <a:cubicBezTo>
                    <a:pt x="5960" y="357"/>
                    <a:pt x="5086" y="0"/>
                    <a:pt x="4123" y="0"/>
                  </a:cubicBezTo>
                  <a:cubicBezTo>
                    <a:pt x="1803" y="0"/>
                    <a:pt x="1" y="1874"/>
                    <a:pt x="1" y="4247"/>
                  </a:cubicBezTo>
                  <a:cubicBezTo>
                    <a:pt x="1" y="4800"/>
                    <a:pt x="108" y="5317"/>
                    <a:pt x="322" y="5817"/>
                  </a:cubicBezTo>
                  <a:cubicBezTo>
                    <a:pt x="179" y="6049"/>
                    <a:pt x="90" y="6316"/>
                    <a:pt x="90" y="662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4"/>
            <p:cNvSpPr/>
            <p:nvPr/>
          </p:nvSpPr>
          <p:spPr>
            <a:xfrm rot="-1200432">
              <a:off x="1565457" y="637915"/>
              <a:ext cx="386388" cy="136960"/>
            </a:xfrm>
            <a:custGeom>
              <a:avLst/>
              <a:gdLst/>
              <a:ahLst/>
              <a:cxnLst/>
              <a:rect l="l" t="t" r="r" b="b"/>
              <a:pathLst>
                <a:path w="11028" h="3909" extrusionOk="0">
                  <a:moveTo>
                    <a:pt x="4872" y="1"/>
                  </a:moveTo>
                  <a:cubicBezTo>
                    <a:pt x="4729" y="1"/>
                    <a:pt x="4604" y="72"/>
                    <a:pt x="4586" y="179"/>
                  </a:cubicBezTo>
                  <a:lnTo>
                    <a:pt x="3819" y="1945"/>
                  </a:lnTo>
                  <a:lnTo>
                    <a:pt x="340" y="1945"/>
                  </a:lnTo>
                  <a:cubicBezTo>
                    <a:pt x="161" y="1945"/>
                    <a:pt x="1" y="2088"/>
                    <a:pt x="1" y="2267"/>
                  </a:cubicBezTo>
                  <a:cubicBezTo>
                    <a:pt x="1" y="2445"/>
                    <a:pt x="161" y="2588"/>
                    <a:pt x="340" y="2588"/>
                  </a:cubicBezTo>
                  <a:lnTo>
                    <a:pt x="4015" y="2588"/>
                  </a:lnTo>
                  <a:cubicBezTo>
                    <a:pt x="4105" y="2588"/>
                    <a:pt x="4194" y="2534"/>
                    <a:pt x="4283" y="2409"/>
                  </a:cubicBezTo>
                  <a:lnTo>
                    <a:pt x="4836" y="1214"/>
                  </a:lnTo>
                  <a:lnTo>
                    <a:pt x="5818" y="3694"/>
                  </a:lnTo>
                  <a:cubicBezTo>
                    <a:pt x="5871" y="3819"/>
                    <a:pt x="5960" y="3872"/>
                    <a:pt x="6067" y="3908"/>
                  </a:cubicBezTo>
                  <a:lnTo>
                    <a:pt x="6103" y="3908"/>
                  </a:lnTo>
                  <a:cubicBezTo>
                    <a:pt x="6228" y="3908"/>
                    <a:pt x="6335" y="3837"/>
                    <a:pt x="6388" y="3765"/>
                  </a:cubicBezTo>
                  <a:lnTo>
                    <a:pt x="7102" y="2641"/>
                  </a:lnTo>
                  <a:lnTo>
                    <a:pt x="10706" y="2641"/>
                  </a:lnTo>
                  <a:cubicBezTo>
                    <a:pt x="10885" y="2641"/>
                    <a:pt x="11028" y="2499"/>
                    <a:pt x="11028" y="2302"/>
                  </a:cubicBezTo>
                  <a:cubicBezTo>
                    <a:pt x="11028" y="2124"/>
                    <a:pt x="10885" y="1963"/>
                    <a:pt x="10706" y="1963"/>
                  </a:cubicBezTo>
                  <a:lnTo>
                    <a:pt x="6924" y="1963"/>
                  </a:lnTo>
                  <a:cubicBezTo>
                    <a:pt x="6799" y="1963"/>
                    <a:pt x="6692" y="2053"/>
                    <a:pt x="6638" y="2124"/>
                  </a:cubicBezTo>
                  <a:lnTo>
                    <a:pt x="6192" y="2855"/>
                  </a:lnTo>
                  <a:lnTo>
                    <a:pt x="5157" y="215"/>
                  </a:lnTo>
                  <a:cubicBezTo>
                    <a:pt x="5139" y="90"/>
                    <a:pt x="5015" y="1"/>
                    <a:pt x="48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4"/>
            <p:cNvSpPr/>
            <p:nvPr/>
          </p:nvSpPr>
          <p:spPr>
            <a:xfrm rot="-1200432">
              <a:off x="1529808" y="534323"/>
              <a:ext cx="384496" cy="163202"/>
            </a:xfrm>
            <a:custGeom>
              <a:avLst/>
              <a:gdLst/>
              <a:ahLst/>
              <a:cxnLst/>
              <a:rect l="l" t="t" r="r" b="b"/>
              <a:pathLst>
                <a:path w="10974" h="4658" extrusionOk="0">
                  <a:moveTo>
                    <a:pt x="2927" y="0"/>
                  </a:moveTo>
                  <a:cubicBezTo>
                    <a:pt x="1285" y="0"/>
                    <a:pt x="0" y="1321"/>
                    <a:pt x="0" y="3052"/>
                  </a:cubicBezTo>
                  <a:cubicBezTo>
                    <a:pt x="0" y="3605"/>
                    <a:pt x="143" y="4051"/>
                    <a:pt x="411" y="4479"/>
                  </a:cubicBezTo>
                  <a:lnTo>
                    <a:pt x="3391" y="4479"/>
                  </a:lnTo>
                  <a:lnTo>
                    <a:pt x="3979" y="3105"/>
                  </a:lnTo>
                  <a:cubicBezTo>
                    <a:pt x="4122" y="2784"/>
                    <a:pt x="4479" y="2588"/>
                    <a:pt x="4818" y="2516"/>
                  </a:cubicBezTo>
                  <a:cubicBezTo>
                    <a:pt x="5264" y="2516"/>
                    <a:pt x="5585" y="2784"/>
                    <a:pt x="5728" y="3159"/>
                  </a:cubicBezTo>
                  <a:lnTo>
                    <a:pt x="6317" y="4657"/>
                  </a:lnTo>
                  <a:cubicBezTo>
                    <a:pt x="6459" y="4550"/>
                    <a:pt x="6709" y="4479"/>
                    <a:pt x="6870" y="4479"/>
                  </a:cubicBezTo>
                  <a:lnTo>
                    <a:pt x="10563" y="4479"/>
                  </a:lnTo>
                  <a:cubicBezTo>
                    <a:pt x="10795" y="4051"/>
                    <a:pt x="10974" y="3551"/>
                    <a:pt x="10974" y="3052"/>
                  </a:cubicBezTo>
                  <a:cubicBezTo>
                    <a:pt x="10974" y="1321"/>
                    <a:pt x="9689" y="0"/>
                    <a:pt x="8047" y="0"/>
                  </a:cubicBezTo>
                  <a:cubicBezTo>
                    <a:pt x="6727" y="0"/>
                    <a:pt x="5942" y="910"/>
                    <a:pt x="5496" y="1731"/>
                  </a:cubicBezTo>
                  <a:cubicBezTo>
                    <a:pt x="5068" y="910"/>
                    <a:pt x="4211" y="0"/>
                    <a:pt x="2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4"/>
            <p:cNvSpPr/>
            <p:nvPr/>
          </p:nvSpPr>
          <p:spPr>
            <a:xfrm rot="-1200432">
              <a:off x="1669039" y="731100"/>
              <a:ext cx="243227" cy="128200"/>
            </a:xfrm>
            <a:custGeom>
              <a:avLst/>
              <a:gdLst/>
              <a:ahLst/>
              <a:cxnLst/>
              <a:rect l="l" t="t" r="r" b="b"/>
              <a:pathLst>
                <a:path w="6942" h="3659" extrusionOk="0">
                  <a:moveTo>
                    <a:pt x="2749" y="1"/>
                  </a:moveTo>
                  <a:cubicBezTo>
                    <a:pt x="2570" y="268"/>
                    <a:pt x="2285" y="411"/>
                    <a:pt x="1964" y="411"/>
                  </a:cubicBezTo>
                  <a:lnTo>
                    <a:pt x="1" y="411"/>
                  </a:lnTo>
                  <a:cubicBezTo>
                    <a:pt x="144" y="554"/>
                    <a:pt x="322" y="697"/>
                    <a:pt x="500" y="857"/>
                  </a:cubicBezTo>
                  <a:cubicBezTo>
                    <a:pt x="1339" y="1607"/>
                    <a:pt x="2249" y="2463"/>
                    <a:pt x="3195" y="3551"/>
                  </a:cubicBezTo>
                  <a:cubicBezTo>
                    <a:pt x="3284" y="3641"/>
                    <a:pt x="3337" y="3659"/>
                    <a:pt x="3462" y="3659"/>
                  </a:cubicBezTo>
                  <a:cubicBezTo>
                    <a:pt x="3569" y="3659"/>
                    <a:pt x="3623" y="3641"/>
                    <a:pt x="3712" y="3551"/>
                  </a:cubicBezTo>
                  <a:cubicBezTo>
                    <a:pt x="4622" y="2410"/>
                    <a:pt x="5586" y="1607"/>
                    <a:pt x="6406" y="857"/>
                  </a:cubicBezTo>
                  <a:cubicBezTo>
                    <a:pt x="6620" y="697"/>
                    <a:pt x="6763" y="554"/>
                    <a:pt x="6942" y="411"/>
                  </a:cubicBezTo>
                  <a:lnTo>
                    <a:pt x="5443" y="411"/>
                  </a:lnTo>
                  <a:lnTo>
                    <a:pt x="4925" y="1232"/>
                  </a:lnTo>
                  <a:cubicBezTo>
                    <a:pt x="4747" y="1517"/>
                    <a:pt x="4444" y="1732"/>
                    <a:pt x="4069" y="1732"/>
                  </a:cubicBezTo>
                  <a:lnTo>
                    <a:pt x="4015" y="1732"/>
                  </a:lnTo>
                  <a:cubicBezTo>
                    <a:pt x="3623" y="1678"/>
                    <a:pt x="3337" y="1464"/>
                    <a:pt x="3195" y="10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 name="Google Shape;201;p14"/>
          <p:cNvGrpSpPr/>
          <p:nvPr/>
        </p:nvGrpSpPr>
        <p:grpSpPr>
          <a:xfrm rot="-1277868">
            <a:off x="480756" y="314353"/>
            <a:ext cx="674858" cy="449937"/>
            <a:chOff x="184575" y="1130125"/>
            <a:chExt cx="840600" cy="560400"/>
          </a:xfrm>
        </p:grpSpPr>
        <p:sp>
          <p:nvSpPr>
            <p:cNvPr id="202" name="Google Shape;202;p14"/>
            <p:cNvSpPr/>
            <p:nvPr/>
          </p:nvSpPr>
          <p:spPr>
            <a:xfrm>
              <a:off x="184575" y="1130125"/>
              <a:ext cx="840600" cy="560400"/>
            </a:xfrm>
            <a:prstGeom prst="wedgeRoundRectCallout">
              <a:avLst>
                <a:gd name="adj1" fmla="val -20833"/>
                <a:gd name="adj2" fmla="val 62500"/>
                <a:gd name="adj3" fmla="val 0"/>
              </a:avLst>
            </a:prstGeom>
            <a:solidFill>
              <a:schemeClr val="l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4"/>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4"/>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4"/>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206"/>
        <p:cNvGrpSpPr/>
        <p:nvPr/>
      </p:nvGrpSpPr>
      <p:grpSpPr>
        <a:xfrm>
          <a:off x="0" y="0"/>
          <a:ext cx="0" cy="0"/>
          <a:chOff x="0" y="0"/>
          <a:chExt cx="0" cy="0"/>
        </a:xfrm>
      </p:grpSpPr>
      <p:sp>
        <p:nvSpPr>
          <p:cNvPr id="207" name="Google Shape;207;p15"/>
          <p:cNvSpPr txBox="1">
            <a:spLocks noGrp="1"/>
          </p:cNvSpPr>
          <p:nvPr>
            <p:ph type="title"/>
          </p:nvPr>
        </p:nvSpPr>
        <p:spPr>
          <a:xfrm>
            <a:off x="1708950" y="2989729"/>
            <a:ext cx="5726100" cy="642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208" name="Google Shape;208;p15"/>
          <p:cNvSpPr txBox="1">
            <a:spLocks noGrp="1"/>
          </p:cNvSpPr>
          <p:nvPr>
            <p:ph type="subTitle" idx="1"/>
          </p:nvPr>
        </p:nvSpPr>
        <p:spPr>
          <a:xfrm>
            <a:off x="1708950" y="1511325"/>
            <a:ext cx="5726100" cy="147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000"/>
              <a:buNone/>
              <a:defRPr sz="2500"/>
            </a:lvl1pPr>
            <a:lvl2pPr lvl="1" algn="ctr" rtl="0">
              <a:lnSpc>
                <a:spcPct val="100000"/>
              </a:lnSpc>
              <a:spcBef>
                <a:spcPts val="0"/>
              </a:spcBef>
              <a:spcAft>
                <a:spcPts val="0"/>
              </a:spcAft>
              <a:buSzPts val="3000"/>
              <a:buNone/>
              <a:defRPr sz="3000"/>
            </a:lvl2pPr>
            <a:lvl3pPr lvl="2" algn="ctr" rtl="0">
              <a:lnSpc>
                <a:spcPct val="100000"/>
              </a:lnSpc>
              <a:spcBef>
                <a:spcPts val="1600"/>
              </a:spcBef>
              <a:spcAft>
                <a:spcPts val="0"/>
              </a:spcAft>
              <a:buSzPts val="3000"/>
              <a:buNone/>
              <a:defRPr sz="3000"/>
            </a:lvl3pPr>
            <a:lvl4pPr lvl="3" algn="ctr" rtl="0">
              <a:lnSpc>
                <a:spcPct val="100000"/>
              </a:lnSpc>
              <a:spcBef>
                <a:spcPts val="1600"/>
              </a:spcBef>
              <a:spcAft>
                <a:spcPts val="0"/>
              </a:spcAft>
              <a:buSzPts val="3000"/>
              <a:buNone/>
              <a:defRPr sz="3000"/>
            </a:lvl4pPr>
            <a:lvl5pPr lvl="4" algn="ctr" rtl="0">
              <a:lnSpc>
                <a:spcPct val="100000"/>
              </a:lnSpc>
              <a:spcBef>
                <a:spcPts val="1600"/>
              </a:spcBef>
              <a:spcAft>
                <a:spcPts val="0"/>
              </a:spcAft>
              <a:buSzPts val="3000"/>
              <a:buNone/>
              <a:defRPr sz="3000"/>
            </a:lvl5pPr>
            <a:lvl6pPr lvl="5" algn="ctr" rtl="0">
              <a:lnSpc>
                <a:spcPct val="100000"/>
              </a:lnSpc>
              <a:spcBef>
                <a:spcPts val="1600"/>
              </a:spcBef>
              <a:spcAft>
                <a:spcPts val="0"/>
              </a:spcAft>
              <a:buSzPts val="3000"/>
              <a:buNone/>
              <a:defRPr sz="3000"/>
            </a:lvl6pPr>
            <a:lvl7pPr lvl="6" algn="ctr" rtl="0">
              <a:lnSpc>
                <a:spcPct val="100000"/>
              </a:lnSpc>
              <a:spcBef>
                <a:spcPts val="1600"/>
              </a:spcBef>
              <a:spcAft>
                <a:spcPts val="0"/>
              </a:spcAft>
              <a:buSzPts val="3000"/>
              <a:buNone/>
              <a:defRPr sz="3000"/>
            </a:lvl7pPr>
            <a:lvl8pPr lvl="7" algn="ctr" rtl="0">
              <a:lnSpc>
                <a:spcPct val="100000"/>
              </a:lnSpc>
              <a:spcBef>
                <a:spcPts val="1600"/>
              </a:spcBef>
              <a:spcAft>
                <a:spcPts val="0"/>
              </a:spcAft>
              <a:buSzPts val="3000"/>
              <a:buNone/>
              <a:defRPr sz="3000"/>
            </a:lvl8pPr>
            <a:lvl9pPr lvl="8" algn="ctr" rtl="0">
              <a:lnSpc>
                <a:spcPct val="100000"/>
              </a:lnSpc>
              <a:spcBef>
                <a:spcPts val="1600"/>
              </a:spcBef>
              <a:spcAft>
                <a:spcPts val="1600"/>
              </a:spcAft>
              <a:buSzPts val="3000"/>
              <a:buNone/>
              <a:defRPr sz="3000"/>
            </a:lvl9pPr>
          </a:lstStyle>
          <a:p>
            <a:endParaRPr/>
          </a:p>
        </p:txBody>
      </p:sp>
      <p:sp>
        <p:nvSpPr>
          <p:cNvPr id="209" name="Google Shape;209;p15"/>
          <p:cNvSpPr/>
          <p:nvPr/>
        </p:nvSpPr>
        <p:spPr>
          <a:xfrm rot="10800000" flipH="1">
            <a:off x="713100" y="4327975"/>
            <a:ext cx="3600450" cy="1004100"/>
          </a:xfrm>
          <a:custGeom>
            <a:avLst/>
            <a:gdLst/>
            <a:ahLst/>
            <a:cxnLst/>
            <a:rect l="l" t="t" r="r" b="b"/>
            <a:pathLst>
              <a:path w="144018" h="40164" extrusionOk="0">
                <a:moveTo>
                  <a:pt x="0" y="29901"/>
                </a:moveTo>
                <a:cubicBezTo>
                  <a:pt x="6238" y="38813"/>
                  <a:pt x="20719" y="41866"/>
                  <a:pt x="31272" y="39228"/>
                </a:cubicBezTo>
                <a:cubicBezTo>
                  <a:pt x="43577" y="36152"/>
                  <a:pt x="53434" y="25975"/>
                  <a:pt x="65836" y="23317"/>
                </a:cubicBezTo>
                <a:cubicBezTo>
                  <a:pt x="82981" y="19642"/>
                  <a:pt x="101597" y="33525"/>
                  <a:pt x="118232" y="27980"/>
                </a:cubicBezTo>
                <a:cubicBezTo>
                  <a:pt x="123814" y="26119"/>
                  <a:pt x="129782" y="23275"/>
                  <a:pt x="133045" y="18379"/>
                </a:cubicBezTo>
                <a:cubicBezTo>
                  <a:pt x="137002" y="12442"/>
                  <a:pt x="138968" y="5041"/>
                  <a:pt x="144018" y="0"/>
                </a:cubicBezTo>
              </a:path>
            </a:pathLst>
          </a:custGeom>
          <a:noFill/>
          <a:ln w="28575" cap="rnd" cmpd="sng">
            <a:solidFill>
              <a:schemeClr val="accent3"/>
            </a:solidFill>
            <a:prstDash val="dash"/>
            <a:round/>
            <a:headEnd type="none" w="med" len="med"/>
            <a:tailEnd type="none" w="med" len="med"/>
          </a:ln>
        </p:spPr>
      </p:sp>
      <p:grpSp>
        <p:nvGrpSpPr>
          <p:cNvPr id="210" name="Google Shape;210;p15"/>
          <p:cNvGrpSpPr/>
          <p:nvPr/>
        </p:nvGrpSpPr>
        <p:grpSpPr>
          <a:xfrm rot="-1542180">
            <a:off x="8079163" y="3686405"/>
            <a:ext cx="787773" cy="785749"/>
            <a:chOff x="8379475" y="4279390"/>
            <a:chExt cx="651157" cy="649412"/>
          </a:xfrm>
        </p:grpSpPr>
        <p:sp>
          <p:nvSpPr>
            <p:cNvPr id="211" name="Google Shape;211;p15"/>
            <p:cNvSpPr/>
            <p:nvPr/>
          </p:nvSpPr>
          <p:spPr>
            <a:xfrm>
              <a:off x="8379475" y="4279390"/>
              <a:ext cx="651157" cy="649412"/>
            </a:xfrm>
            <a:custGeom>
              <a:avLst/>
              <a:gdLst/>
              <a:ahLst/>
              <a:cxnLst/>
              <a:rect l="l" t="t" r="r" b="b"/>
              <a:pathLst>
                <a:path w="13437" h="13401" extrusionOk="0">
                  <a:moveTo>
                    <a:pt x="10617" y="1"/>
                  </a:moveTo>
                  <a:lnTo>
                    <a:pt x="5425" y="1"/>
                  </a:lnTo>
                  <a:cubicBezTo>
                    <a:pt x="3908" y="1"/>
                    <a:pt x="2731" y="1125"/>
                    <a:pt x="2623" y="2606"/>
                  </a:cubicBezTo>
                  <a:cubicBezTo>
                    <a:pt x="1160" y="2713"/>
                    <a:pt x="1" y="3926"/>
                    <a:pt x="1" y="5407"/>
                  </a:cubicBezTo>
                  <a:lnTo>
                    <a:pt x="1" y="8655"/>
                  </a:lnTo>
                  <a:cubicBezTo>
                    <a:pt x="1" y="9618"/>
                    <a:pt x="518" y="10492"/>
                    <a:pt x="1339" y="10992"/>
                  </a:cubicBezTo>
                  <a:lnTo>
                    <a:pt x="1339" y="11902"/>
                  </a:lnTo>
                  <a:cubicBezTo>
                    <a:pt x="1339" y="12491"/>
                    <a:pt x="1660" y="13008"/>
                    <a:pt x="2177" y="13276"/>
                  </a:cubicBezTo>
                  <a:cubicBezTo>
                    <a:pt x="2249" y="13311"/>
                    <a:pt x="2338" y="13329"/>
                    <a:pt x="2427" y="13365"/>
                  </a:cubicBezTo>
                  <a:cubicBezTo>
                    <a:pt x="2552" y="13383"/>
                    <a:pt x="2695" y="13401"/>
                    <a:pt x="2838" y="13401"/>
                  </a:cubicBezTo>
                  <a:cubicBezTo>
                    <a:pt x="3266" y="13401"/>
                    <a:pt x="3676" y="13222"/>
                    <a:pt x="3944" y="12883"/>
                  </a:cubicBezTo>
                  <a:lnTo>
                    <a:pt x="5407" y="11456"/>
                  </a:lnTo>
                  <a:lnTo>
                    <a:pt x="7352" y="11456"/>
                  </a:lnTo>
                  <a:cubicBezTo>
                    <a:pt x="8262" y="11456"/>
                    <a:pt x="9065" y="11010"/>
                    <a:pt x="9582" y="10350"/>
                  </a:cubicBezTo>
                  <a:lnTo>
                    <a:pt x="9600" y="10367"/>
                  </a:lnTo>
                  <a:cubicBezTo>
                    <a:pt x="9868" y="10635"/>
                    <a:pt x="10242" y="10778"/>
                    <a:pt x="10635" y="10778"/>
                  </a:cubicBezTo>
                  <a:cubicBezTo>
                    <a:pt x="10778" y="10778"/>
                    <a:pt x="10920" y="10760"/>
                    <a:pt x="11045" y="10724"/>
                  </a:cubicBezTo>
                  <a:cubicBezTo>
                    <a:pt x="11688" y="10582"/>
                    <a:pt x="12134" y="9975"/>
                    <a:pt x="12134" y="9279"/>
                  </a:cubicBezTo>
                  <a:lnTo>
                    <a:pt x="12134" y="8423"/>
                  </a:lnTo>
                  <a:cubicBezTo>
                    <a:pt x="12919" y="7905"/>
                    <a:pt x="13436" y="7013"/>
                    <a:pt x="13436" y="6032"/>
                  </a:cubicBezTo>
                  <a:lnTo>
                    <a:pt x="13436" y="2802"/>
                  </a:lnTo>
                  <a:cubicBezTo>
                    <a:pt x="13436" y="1232"/>
                    <a:pt x="12205" y="1"/>
                    <a:pt x="10617"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5"/>
            <p:cNvSpPr/>
            <p:nvPr/>
          </p:nvSpPr>
          <p:spPr>
            <a:xfrm>
              <a:off x="8436559" y="4462708"/>
              <a:ext cx="377891" cy="409051"/>
            </a:xfrm>
            <a:custGeom>
              <a:avLst/>
              <a:gdLst/>
              <a:ahLst/>
              <a:cxnLst/>
              <a:rect l="l" t="t" r="r" b="b"/>
              <a:pathLst>
                <a:path w="7798" h="8441" extrusionOk="0">
                  <a:moveTo>
                    <a:pt x="1642" y="0"/>
                  </a:moveTo>
                  <a:cubicBezTo>
                    <a:pt x="750" y="0"/>
                    <a:pt x="0" y="714"/>
                    <a:pt x="0" y="1624"/>
                  </a:cubicBezTo>
                  <a:lnTo>
                    <a:pt x="0" y="4872"/>
                  </a:lnTo>
                  <a:cubicBezTo>
                    <a:pt x="0" y="5639"/>
                    <a:pt x="607" y="6263"/>
                    <a:pt x="1338" y="6424"/>
                  </a:cubicBezTo>
                  <a:lnTo>
                    <a:pt x="1338" y="8119"/>
                  </a:lnTo>
                  <a:cubicBezTo>
                    <a:pt x="1338" y="8244"/>
                    <a:pt x="1410" y="8369"/>
                    <a:pt x="1535" y="8422"/>
                  </a:cubicBezTo>
                  <a:cubicBezTo>
                    <a:pt x="1570" y="8422"/>
                    <a:pt x="1606" y="8440"/>
                    <a:pt x="1660" y="8440"/>
                  </a:cubicBezTo>
                  <a:cubicBezTo>
                    <a:pt x="1731" y="8440"/>
                    <a:pt x="1820" y="8404"/>
                    <a:pt x="1856" y="8333"/>
                  </a:cubicBezTo>
                  <a:lnTo>
                    <a:pt x="3729" y="6477"/>
                  </a:lnTo>
                  <a:lnTo>
                    <a:pt x="6174" y="6477"/>
                  </a:lnTo>
                  <a:cubicBezTo>
                    <a:pt x="7084" y="6477"/>
                    <a:pt x="7797" y="5764"/>
                    <a:pt x="7797" y="4872"/>
                  </a:cubicBezTo>
                  <a:lnTo>
                    <a:pt x="7797" y="1624"/>
                  </a:lnTo>
                  <a:cubicBezTo>
                    <a:pt x="7797" y="714"/>
                    <a:pt x="7084" y="0"/>
                    <a:pt x="6174" y="0"/>
                  </a:cubicBezTo>
                  <a:close/>
                  <a:moveTo>
                    <a:pt x="5888" y="2570"/>
                  </a:moveTo>
                  <a:cubicBezTo>
                    <a:pt x="6263" y="2570"/>
                    <a:pt x="6513" y="2891"/>
                    <a:pt x="6513" y="3230"/>
                  </a:cubicBezTo>
                  <a:cubicBezTo>
                    <a:pt x="6513" y="3587"/>
                    <a:pt x="6209" y="3854"/>
                    <a:pt x="5888" y="3854"/>
                  </a:cubicBezTo>
                  <a:cubicBezTo>
                    <a:pt x="5531" y="3854"/>
                    <a:pt x="5264" y="3551"/>
                    <a:pt x="5264" y="3230"/>
                  </a:cubicBezTo>
                  <a:cubicBezTo>
                    <a:pt x="5228" y="2891"/>
                    <a:pt x="5531" y="2570"/>
                    <a:pt x="5888" y="2570"/>
                  </a:cubicBezTo>
                  <a:close/>
                  <a:moveTo>
                    <a:pt x="3908" y="2570"/>
                  </a:moveTo>
                  <a:cubicBezTo>
                    <a:pt x="4265" y="2570"/>
                    <a:pt x="4532" y="2891"/>
                    <a:pt x="4532" y="3230"/>
                  </a:cubicBezTo>
                  <a:cubicBezTo>
                    <a:pt x="4532" y="3587"/>
                    <a:pt x="4247" y="3854"/>
                    <a:pt x="3908" y="3854"/>
                  </a:cubicBezTo>
                  <a:cubicBezTo>
                    <a:pt x="3533" y="3854"/>
                    <a:pt x="3283" y="3551"/>
                    <a:pt x="3283" y="3230"/>
                  </a:cubicBezTo>
                  <a:cubicBezTo>
                    <a:pt x="3283" y="2891"/>
                    <a:pt x="3533" y="2570"/>
                    <a:pt x="3908" y="2570"/>
                  </a:cubicBezTo>
                  <a:close/>
                  <a:moveTo>
                    <a:pt x="1981" y="2570"/>
                  </a:moveTo>
                  <a:cubicBezTo>
                    <a:pt x="2338" y="2570"/>
                    <a:pt x="2605" y="2891"/>
                    <a:pt x="2605" y="3230"/>
                  </a:cubicBezTo>
                  <a:cubicBezTo>
                    <a:pt x="2605" y="3587"/>
                    <a:pt x="2302" y="3854"/>
                    <a:pt x="1981" y="3854"/>
                  </a:cubicBezTo>
                  <a:cubicBezTo>
                    <a:pt x="1642" y="3854"/>
                    <a:pt x="1338" y="3551"/>
                    <a:pt x="1338" y="3230"/>
                  </a:cubicBezTo>
                  <a:cubicBezTo>
                    <a:pt x="1338" y="2891"/>
                    <a:pt x="1588" y="2570"/>
                    <a:pt x="1981" y="25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5"/>
            <p:cNvSpPr/>
            <p:nvPr/>
          </p:nvSpPr>
          <p:spPr>
            <a:xfrm>
              <a:off x="8563665" y="4337346"/>
              <a:ext cx="409875" cy="407306"/>
            </a:xfrm>
            <a:custGeom>
              <a:avLst/>
              <a:gdLst/>
              <a:ahLst/>
              <a:cxnLst/>
              <a:rect l="l" t="t" r="r" b="b"/>
              <a:pathLst>
                <a:path w="8458" h="8405" extrusionOk="0">
                  <a:moveTo>
                    <a:pt x="1624" y="0"/>
                  </a:moveTo>
                  <a:cubicBezTo>
                    <a:pt x="732" y="0"/>
                    <a:pt x="0" y="678"/>
                    <a:pt x="0" y="1606"/>
                  </a:cubicBezTo>
                  <a:lnTo>
                    <a:pt x="0" y="1927"/>
                  </a:lnTo>
                  <a:lnTo>
                    <a:pt x="3586" y="1927"/>
                  </a:lnTo>
                  <a:cubicBezTo>
                    <a:pt x="4871" y="1927"/>
                    <a:pt x="5888" y="2926"/>
                    <a:pt x="5888" y="4211"/>
                  </a:cubicBezTo>
                  <a:lnTo>
                    <a:pt x="5888" y="7459"/>
                  </a:lnTo>
                  <a:lnTo>
                    <a:pt x="5888" y="7583"/>
                  </a:lnTo>
                  <a:lnTo>
                    <a:pt x="6638" y="8315"/>
                  </a:lnTo>
                  <a:cubicBezTo>
                    <a:pt x="6691" y="8386"/>
                    <a:pt x="6762" y="8404"/>
                    <a:pt x="6834" y="8404"/>
                  </a:cubicBezTo>
                  <a:cubicBezTo>
                    <a:pt x="6870" y="8404"/>
                    <a:pt x="6923" y="8386"/>
                    <a:pt x="6959" y="8386"/>
                  </a:cubicBezTo>
                  <a:cubicBezTo>
                    <a:pt x="7084" y="8351"/>
                    <a:pt x="7137" y="8208"/>
                    <a:pt x="7137" y="8083"/>
                  </a:cubicBezTo>
                  <a:lnTo>
                    <a:pt x="7137" y="6441"/>
                  </a:lnTo>
                  <a:cubicBezTo>
                    <a:pt x="7887" y="6299"/>
                    <a:pt x="8458" y="5639"/>
                    <a:pt x="8458" y="4836"/>
                  </a:cubicBezTo>
                  <a:lnTo>
                    <a:pt x="8458" y="1606"/>
                  </a:lnTo>
                  <a:cubicBezTo>
                    <a:pt x="8458" y="678"/>
                    <a:pt x="7708" y="0"/>
                    <a:pt x="6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 name="Google Shape;214;p15"/>
          <p:cNvGrpSpPr/>
          <p:nvPr/>
        </p:nvGrpSpPr>
        <p:grpSpPr>
          <a:xfrm rot="1267116">
            <a:off x="7584440" y="232370"/>
            <a:ext cx="584198" cy="389517"/>
            <a:chOff x="184575" y="1130125"/>
            <a:chExt cx="840600" cy="560400"/>
          </a:xfrm>
        </p:grpSpPr>
        <p:sp>
          <p:nvSpPr>
            <p:cNvPr id="215" name="Google Shape;215;p15"/>
            <p:cNvSpPr/>
            <p:nvPr/>
          </p:nvSpPr>
          <p:spPr>
            <a:xfrm>
              <a:off x="184575" y="1130125"/>
              <a:ext cx="840600" cy="560400"/>
            </a:xfrm>
            <a:prstGeom prst="wedgeRoundRectCallout">
              <a:avLst>
                <a:gd name="adj1" fmla="val -20833"/>
                <a:gd name="adj2" fmla="val 62500"/>
                <a:gd name="adj3" fmla="val 0"/>
              </a:avLst>
            </a:prstGeom>
            <a:solidFill>
              <a:schemeClr val="l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5"/>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5"/>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5"/>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 name="Google Shape;219;p15"/>
          <p:cNvGrpSpPr/>
          <p:nvPr/>
        </p:nvGrpSpPr>
        <p:grpSpPr>
          <a:xfrm rot="-810860">
            <a:off x="268803" y="4254558"/>
            <a:ext cx="584168" cy="389500"/>
            <a:chOff x="184575" y="1130125"/>
            <a:chExt cx="840600" cy="560400"/>
          </a:xfrm>
        </p:grpSpPr>
        <p:sp>
          <p:nvSpPr>
            <p:cNvPr id="220" name="Google Shape;220;p15"/>
            <p:cNvSpPr/>
            <p:nvPr/>
          </p:nvSpPr>
          <p:spPr>
            <a:xfrm>
              <a:off x="184575" y="1130125"/>
              <a:ext cx="840600" cy="560400"/>
            </a:xfrm>
            <a:prstGeom prst="wedgeRoundRectCallout">
              <a:avLst>
                <a:gd name="adj1" fmla="val -20833"/>
                <a:gd name="adj2" fmla="val 62500"/>
                <a:gd name="adj3" fmla="val 0"/>
              </a:avLst>
            </a:prstGeom>
            <a:solidFill>
              <a:schemeClr val="l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5"/>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5"/>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5"/>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 name="Google Shape;224;p15"/>
          <p:cNvSpPr/>
          <p:nvPr/>
        </p:nvSpPr>
        <p:spPr>
          <a:xfrm rot="10415526" flipH="1">
            <a:off x="713121" y="29394"/>
            <a:ext cx="4663178" cy="684739"/>
          </a:xfrm>
          <a:custGeom>
            <a:avLst/>
            <a:gdLst/>
            <a:ahLst/>
            <a:cxnLst/>
            <a:rect l="l" t="t" r="r" b="b"/>
            <a:pathLst>
              <a:path w="186537" h="27391" extrusionOk="0">
                <a:moveTo>
                  <a:pt x="0" y="2154"/>
                </a:moveTo>
                <a:cubicBezTo>
                  <a:pt x="6500" y="23817"/>
                  <a:pt x="70261" y="28198"/>
                  <a:pt x="67757" y="5720"/>
                </a:cubicBezTo>
                <a:cubicBezTo>
                  <a:pt x="67210" y="805"/>
                  <a:pt x="58286" y="-1226"/>
                  <a:pt x="53766" y="782"/>
                </a:cubicBezTo>
                <a:cubicBezTo>
                  <a:pt x="50331" y="2308"/>
                  <a:pt x="48519" y="8118"/>
                  <a:pt x="50200" y="11481"/>
                </a:cubicBezTo>
                <a:cubicBezTo>
                  <a:pt x="56690" y="24466"/>
                  <a:pt x="76891" y="27058"/>
                  <a:pt x="91348" y="25745"/>
                </a:cubicBezTo>
                <a:cubicBezTo>
                  <a:pt x="113451" y="23738"/>
                  <a:pt x="133120" y="8567"/>
                  <a:pt x="155265" y="7092"/>
                </a:cubicBezTo>
                <a:cubicBezTo>
                  <a:pt x="167665" y="6266"/>
                  <a:pt x="182611" y="15600"/>
                  <a:pt x="186537" y="27391"/>
                </a:cubicBezTo>
              </a:path>
            </a:pathLst>
          </a:custGeom>
          <a:noFill/>
          <a:ln w="28575" cap="rnd" cmpd="sng">
            <a:solidFill>
              <a:schemeClr val="accent3"/>
            </a:solidFill>
            <a:prstDash val="dash"/>
            <a:round/>
            <a:headEnd type="none" w="med" len="med"/>
            <a:tailEnd type="none" w="med" len="med"/>
          </a:ln>
        </p:spPr>
      </p:sp>
      <p:sp>
        <p:nvSpPr>
          <p:cNvPr id="225" name="Google Shape;225;p15"/>
          <p:cNvSpPr/>
          <p:nvPr/>
        </p:nvSpPr>
        <p:spPr>
          <a:xfrm>
            <a:off x="8430893" y="806600"/>
            <a:ext cx="825050" cy="1975100"/>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grpSp>
        <p:nvGrpSpPr>
          <p:cNvPr id="226" name="Google Shape;226;p15"/>
          <p:cNvGrpSpPr/>
          <p:nvPr/>
        </p:nvGrpSpPr>
        <p:grpSpPr>
          <a:xfrm>
            <a:off x="313441" y="349773"/>
            <a:ext cx="692035" cy="684772"/>
            <a:chOff x="868400" y="2577125"/>
            <a:chExt cx="339050" cy="335475"/>
          </a:xfrm>
        </p:grpSpPr>
        <p:sp>
          <p:nvSpPr>
            <p:cNvPr id="227" name="Google Shape;227;p15"/>
            <p:cNvSpPr/>
            <p:nvPr/>
          </p:nvSpPr>
          <p:spPr>
            <a:xfrm>
              <a:off x="868400" y="2577125"/>
              <a:ext cx="339050" cy="335475"/>
            </a:xfrm>
            <a:custGeom>
              <a:avLst/>
              <a:gdLst/>
              <a:ahLst/>
              <a:cxnLst/>
              <a:rect l="l" t="t" r="r" b="b"/>
              <a:pathLst>
                <a:path w="13562" h="13419" extrusionOk="0">
                  <a:moveTo>
                    <a:pt x="12758" y="9618"/>
                  </a:moveTo>
                  <a:cubicBezTo>
                    <a:pt x="13204" y="8744"/>
                    <a:pt x="13436" y="7762"/>
                    <a:pt x="13436" y="6710"/>
                  </a:cubicBezTo>
                  <a:cubicBezTo>
                    <a:pt x="13436" y="2998"/>
                    <a:pt x="10421" y="1"/>
                    <a:pt x="6709" y="1"/>
                  </a:cubicBezTo>
                  <a:cubicBezTo>
                    <a:pt x="3016" y="1"/>
                    <a:pt x="1" y="2998"/>
                    <a:pt x="1" y="6728"/>
                  </a:cubicBezTo>
                  <a:cubicBezTo>
                    <a:pt x="90" y="10421"/>
                    <a:pt x="3123" y="13419"/>
                    <a:pt x="6781" y="13419"/>
                  </a:cubicBezTo>
                  <a:cubicBezTo>
                    <a:pt x="7762" y="13419"/>
                    <a:pt x="8779" y="13169"/>
                    <a:pt x="9671" y="12741"/>
                  </a:cubicBezTo>
                  <a:lnTo>
                    <a:pt x="11473" y="13329"/>
                  </a:lnTo>
                  <a:cubicBezTo>
                    <a:pt x="11616" y="13365"/>
                    <a:pt x="11777" y="13401"/>
                    <a:pt x="11920" y="13401"/>
                  </a:cubicBezTo>
                  <a:cubicBezTo>
                    <a:pt x="12330" y="13401"/>
                    <a:pt x="12740" y="13240"/>
                    <a:pt x="13026" y="12937"/>
                  </a:cubicBezTo>
                  <a:cubicBezTo>
                    <a:pt x="13436" y="12526"/>
                    <a:pt x="13561" y="11884"/>
                    <a:pt x="13347" y="11349"/>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5"/>
            <p:cNvSpPr/>
            <p:nvPr/>
          </p:nvSpPr>
          <p:spPr>
            <a:xfrm>
              <a:off x="898300" y="2606575"/>
              <a:ext cx="277475" cy="276150"/>
            </a:xfrm>
            <a:custGeom>
              <a:avLst/>
              <a:gdLst/>
              <a:ahLst/>
              <a:cxnLst/>
              <a:rect l="l" t="t" r="r" b="b"/>
              <a:pathLst>
                <a:path w="11099" h="11046" extrusionOk="0">
                  <a:moveTo>
                    <a:pt x="5513" y="1"/>
                  </a:moveTo>
                  <a:cubicBezTo>
                    <a:pt x="2516" y="1"/>
                    <a:pt x="0" y="2516"/>
                    <a:pt x="0" y="5532"/>
                  </a:cubicBezTo>
                  <a:cubicBezTo>
                    <a:pt x="54" y="8547"/>
                    <a:pt x="2516" y="11045"/>
                    <a:pt x="5585" y="11045"/>
                  </a:cubicBezTo>
                  <a:cubicBezTo>
                    <a:pt x="6531" y="11045"/>
                    <a:pt x="7530" y="10777"/>
                    <a:pt x="8350" y="10278"/>
                  </a:cubicBezTo>
                  <a:lnTo>
                    <a:pt x="10652" y="11009"/>
                  </a:lnTo>
                  <a:cubicBezTo>
                    <a:pt x="10670" y="11027"/>
                    <a:pt x="10706" y="11027"/>
                    <a:pt x="10724" y="11027"/>
                  </a:cubicBezTo>
                  <a:cubicBezTo>
                    <a:pt x="10813" y="11027"/>
                    <a:pt x="10920" y="10992"/>
                    <a:pt x="10991" y="10920"/>
                  </a:cubicBezTo>
                  <a:cubicBezTo>
                    <a:pt x="11045" y="10867"/>
                    <a:pt x="11098" y="10724"/>
                    <a:pt x="11045" y="10599"/>
                  </a:cubicBezTo>
                  <a:lnTo>
                    <a:pt x="10260" y="8333"/>
                  </a:lnTo>
                  <a:cubicBezTo>
                    <a:pt x="10813" y="7459"/>
                    <a:pt x="11045" y="6513"/>
                    <a:pt x="11045" y="5532"/>
                  </a:cubicBezTo>
                  <a:cubicBezTo>
                    <a:pt x="11045" y="2516"/>
                    <a:pt x="8565" y="1"/>
                    <a:pt x="5513" y="1"/>
                  </a:cubicBezTo>
                  <a:close/>
                  <a:moveTo>
                    <a:pt x="3212" y="3034"/>
                  </a:moveTo>
                  <a:cubicBezTo>
                    <a:pt x="3265" y="3034"/>
                    <a:pt x="3337" y="3052"/>
                    <a:pt x="3408" y="3105"/>
                  </a:cubicBezTo>
                  <a:lnTo>
                    <a:pt x="4443" y="3890"/>
                  </a:lnTo>
                  <a:cubicBezTo>
                    <a:pt x="4604" y="3997"/>
                    <a:pt x="4621" y="4176"/>
                    <a:pt x="4532" y="4336"/>
                  </a:cubicBezTo>
                  <a:lnTo>
                    <a:pt x="3943" y="5104"/>
                  </a:lnTo>
                  <a:lnTo>
                    <a:pt x="6513" y="7048"/>
                  </a:lnTo>
                  <a:lnTo>
                    <a:pt x="7101" y="6263"/>
                  </a:lnTo>
                  <a:cubicBezTo>
                    <a:pt x="7173" y="6192"/>
                    <a:pt x="7262" y="6138"/>
                    <a:pt x="7351" y="6138"/>
                  </a:cubicBezTo>
                  <a:cubicBezTo>
                    <a:pt x="7423" y="6138"/>
                    <a:pt x="7494" y="6156"/>
                    <a:pt x="7548" y="6210"/>
                  </a:cubicBezTo>
                  <a:lnTo>
                    <a:pt x="8600" y="6995"/>
                  </a:lnTo>
                  <a:cubicBezTo>
                    <a:pt x="8743" y="7102"/>
                    <a:pt x="8779" y="7280"/>
                    <a:pt x="8654" y="7441"/>
                  </a:cubicBezTo>
                  <a:lnTo>
                    <a:pt x="8065" y="8208"/>
                  </a:lnTo>
                  <a:cubicBezTo>
                    <a:pt x="7797" y="8547"/>
                    <a:pt x="7405" y="8726"/>
                    <a:pt x="7012" y="8726"/>
                  </a:cubicBezTo>
                  <a:cubicBezTo>
                    <a:pt x="6745" y="8726"/>
                    <a:pt x="6477" y="8654"/>
                    <a:pt x="6245" y="8476"/>
                  </a:cubicBezTo>
                  <a:lnTo>
                    <a:pt x="2623" y="5764"/>
                  </a:lnTo>
                  <a:cubicBezTo>
                    <a:pt x="2034" y="5371"/>
                    <a:pt x="1909" y="4568"/>
                    <a:pt x="2355" y="3979"/>
                  </a:cubicBezTo>
                  <a:lnTo>
                    <a:pt x="2962" y="3177"/>
                  </a:lnTo>
                  <a:cubicBezTo>
                    <a:pt x="3033" y="3087"/>
                    <a:pt x="3123" y="3034"/>
                    <a:pt x="3212" y="3034"/>
                  </a:cubicBezTo>
                  <a:close/>
                  <a:moveTo>
                    <a:pt x="5603" y="3908"/>
                  </a:moveTo>
                  <a:cubicBezTo>
                    <a:pt x="5603" y="3908"/>
                    <a:pt x="5621" y="3908"/>
                    <a:pt x="5638" y="3908"/>
                  </a:cubicBezTo>
                  <a:cubicBezTo>
                    <a:pt x="6334" y="3979"/>
                    <a:pt x="6870" y="4425"/>
                    <a:pt x="7101" y="5050"/>
                  </a:cubicBezTo>
                  <a:cubicBezTo>
                    <a:pt x="7137" y="5228"/>
                    <a:pt x="7066" y="5371"/>
                    <a:pt x="6870" y="5460"/>
                  </a:cubicBezTo>
                  <a:cubicBezTo>
                    <a:pt x="6834" y="5478"/>
                    <a:pt x="6816" y="5478"/>
                    <a:pt x="6798" y="5478"/>
                  </a:cubicBezTo>
                  <a:cubicBezTo>
                    <a:pt x="6655" y="5478"/>
                    <a:pt x="6531" y="5389"/>
                    <a:pt x="6477" y="5228"/>
                  </a:cubicBezTo>
                  <a:cubicBezTo>
                    <a:pt x="6352" y="4872"/>
                    <a:pt x="6031" y="4604"/>
                    <a:pt x="5621" y="4568"/>
                  </a:cubicBezTo>
                  <a:cubicBezTo>
                    <a:pt x="5424" y="4568"/>
                    <a:pt x="5317" y="4425"/>
                    <a:pt x="5317" y="4211"/>
                  </a:cubicBezTo>
                  <a:cubicBezTo>
                    <a:pt x="5317" y="4051"/>
                    <a:pt x="5442" y="3908"/>
                    <a:pt x="5603" y="3908"/>
                  </a:cubicBezTo>
                  <a:moveTo>
                    <a:pt x="5888" y="1339"/>
                  </a:moveTo>
                  <a:cubicBezTo>
                    <a:pt x="5906" y="1339"/>
                    <a:pt x="5924" y="1339"/>
                    <a:pt x="5942" y="1357"/>
                  </a:cubicBezTo>
                  <a:cubicBezTo>
                    <a:pt x="7726" y="1499"/>
                    <a:pt x="9350" y="2802"/>
                    <a:pt x="9707" y="4872"/>
                  </a:cubicBezTo>
                  <a:cubicBezTo>
                    <a:pt x="9760" y="5050"/>
                    <a:pt x="9635" y="5193"/>
                    <a:pt x="9457" y="5228"/>
                  </a:cubicBezTo>
                  <a:cubicBezTo>
                    <a:pt x="9439" y="5228"/>
                    <a:pt x="9403" y="5228"/>
                    <a:pt x="9385" y="5228"/>
                  </a:cubicBezTo>
                  <a:cubicBezTo>
                    <a:pt x="9225" y="5228"/>
                    <a:pt x="9100" y="5139"/>
                    <a:pt x="9064" y="4961"/>
                  </a:cubicBezTo>
                  <a:cubicBezTo>
                    <a:pt x="8779" y="3284"/>
                    <a:pt x="7441" y="2124"/>
                    <a:pt x="5906" y="2035"/>
                  </a:cubicBezTo>
                  <a:cubicBezTo>
                    <a:pt x="5728" y="2035"/>
                    <a:pt x="5621" y="1820"/>
                    <a:pt x="5621" y="1678"/>
                  </a:cubicBezTo>
                  <a:cubicBezTo>
                    <a:pt x="5621" y="1481"/>
                    <a:pt x="5728" y="1339"/>
                    <a:pt x="5888" y="1339"/>
                  </a:cubicBezTo>
                  <a:close/>
                  <a:moveTo>
                    <a:pt x="5817" y="2623"/>
                  </a:moveTo>
                  <a:cubicBezTo>
                    <a:pt x="7066" y="2730"/>
                    <a:pt x="8119" y="3623"/>
                    <a:pt x="8422" y="4782"/>
                  </a:cubicBezTo>
                  <a:cubicBezTo>
                    <a:pt x="8440" y="4961"/>
                    <a:pt x="8333" y="5104"/>
                    <a:pt x="8172" y="5193"/>
                  </a:cubicBezTo>
                  <a:cubicBezTo>
                    <a:pt x="8154" y="5193"/>
                    <a:pt x="8136" y="5211"/>
                    <a:pt x="8119" y="5211"/>
                  </a:cubicBezTo>
                  <a:cubicBezTo>
                    <a:pt x="7976" y="5211"/>
                    <a:pt x="7833" y="5086"/>
                    <a:pt x="7762" y="4961"/>
                  </a:cubicBezTo>
                  <a:cubicBezTo>
                    <a:pt x="7548" y="4033"/>
                    <a:pt x="6709" y="3373"/>
                    <a:pt x="5799" y="3284"/>
                  </a:cubicBezTo>
                  <a:cubicBezTo>
                    <a:pt x="5621" y="3284"/>
                    <a:pt x="5496" y="3105"/>
                    <a:pt x="5496" y="2962"/>
                  </a:cubicBezTo>
                  <a:cubicBezTo>
                    <a:pt x="5496" y="2730"/>
                    <a:pt x="5638" y="2623"/>
                    <a:pt x="5817" y="26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
    <p:spTree>
      <p:nvGrpSpPr>
        <p:cNvPr id="1" name="Shape 229"/>
        <p:cNvGrpSpPr/>
        <p:nvPr/>
      </p:nvGrpSpPr>
      <p:grpSpPr>
        <a:xfrm>
          <a:off x="0" y="0"/>
          <a:ext cx="0" cy="0"/>
          <a:chOff x="0" y="0"/>
          <a:chExt cx="0" cy="0"/>
        </a:xfrm>
      </p:grpSpPr>
      <p:sp>
        <p:nvSpPr>
          <p:cNvPr id="230" name="Google Shape;230;p16"/>
          <p:cNvSpPr txBox="1">
            <a:spLocks noGrp="1"/>
          </p:cNvSpPr>
          <p:nvPr>
            <p:ph type="title"/>
          </p:nvPr>
        </p:nvSpPr>
        <p:spPr>
          <a:xfrm>
            <a:off x="5528775" y="1245988"/>
            <a:ext cx="2895300" cy="1647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1" name="Google Shape;231;p16"/>
          <p:cNvSpPr txBox="1">
            <a:spLocks noGrp="1"/>
          </p:cNvSpPr>
          <p:nvPr>
            <p:ph type="subTitle" idx="1"/>
          </p:nvPr>
        </p:nvSpPr>
        <p:spPr>
          <a:xfrm>
            <a:off x="5528775" y="2892813"/>
            <a:ext cx="2895300" cy="100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32" name="Google Shape;232;p16"/>
          <p:cNvSpPr/>
          <p:nvPr/>
        </p:nvSpPr>
        <p:spPr>
          <a:xfrm>
            <a:off x="3697825" y="-83475"/>
            <a:ext cx="4663425" cy="684775"/>
          </a:xfrm>
          <a:custGeom>
            <a:avLst/>
            <a:gdLst/>
            <a:ahLst/>
            <a:cxnLst/>
            <a:rect l="l" t="t" r="r" b="b"/>
            <a:pathLst>
              <a:path w="186537" h="27391" extrusionOk="0">
                <a:moveTo>
                  <a:pt x="0" y="2154"/>
                </a:moveTo>
                <a:cubicBezTo>
                  <a:pt x="6500" y="23817"/>
                  <a:pt x="70261" y="28198"/>
                  <a:pt x="67757" y="5720"/>
                </a:cubicBezTo>
                <a:cubicBezTo>
                  <a:pt x="67210" y="805"/>
                  <a:pt x="58286" y="-1226"/>
                  <a:pt x="53766" y="782"/>
                </a:cubicBezTo>
                <a:cubicBezTo>
                  <a:pt x="50331" y="2308"/>
                  <a:pt x="48519" y="8118"/>
                  <a:pt x="50200" y="11481"/>
                </a:cubicBezTo>
                <a:cubicBezTo>
                  <a:pt x="56690" y="24466"/>
                  <a:pt x="76891" y="27058"/>
                  <a:pt x="91348" y="25745"/>
                </a:cubicBezTo>
                <a:cubicBezTo>
                  <a:pt x="113451" y="23738"/>
                  <a:pt x="133120" y="8567"/>
                  <a:pt x="155265" y="7092"/>
                </a:cubicBezTo>
                <a:cubicBezTo>
                  <a:pt x="167665" y="6266"/>
                  <a:pt x="182611" y="15600"/>
                  <a:pt x="186537" y="27391"/>
                </a:cubicBezTo>
              </a:path>
            </a:pathLst>
          </a:custGeom>
          <a:noFill/>
          <a:ln w="28575" cap="rnd" cmpd="sng">
            <a:solidFill>
              <a:schemeClr val="accent3"/>
            </a:solidFill>
            <a:prstDash val="dash"/>
            <a:round/>
            <a:headEnd type="none" w="med" len="med"/>
            <a:tailEnd type="none" w="med" len="med"/>
          </a:ln>
        </p:spPr>
      </p:sp>
      <p:sp>
        <p:nvSpPr>
          <p:cNvPr id="233" name="Google Shape;233;p16"/>
          <p:cNvSpPr/>
          <p:nvPr/>
        </p:nvSpPr>
        <p:spPr>
          <a:xfrm rot="-515118">
            <a:off x="4572001" y="3723819"/>
            <a:ext cx="5050415" cy="1408469"/>
          </a:xfrm>
          <a:custGeom>
            <a:avLst/>
            <a:gdLst/>
            <a:ahLst/>
            <a:cxnLst/>
            <a:rect l="l" t="t" r="r" b="b"/>
            <a:pathLst>
              <a:path w="144018" h="40164" extrusionOk="0">
                <a:moveTo>
                  <a:pt x="0" y="29901"/>
                </a:moveTo>
                <a:cubicBezTo>
                  <a:pt x="6238" y="38813"/>
                  <a:pt x="20719" y="41866"/>
                  <a:pt x="31272" y="39228"/>
                </a:cubicBezTo>
                <a:cubicBezTo>
                  <a:pt x="43577" y="36152"/>
                  <a:pt x="53434" y="25975"/>
                  <a:pt x="65836" y="23317"/>
                </a:cubicBezTo>
                <a:cubicBezTo>
                  <a:pt x="82981" y="19642"/>
                  <a:pt x="101597" y="33525"/>
                  <a:pt x="118232" y="27980"/>
                </a:cubicBezTo>
                <a:cubicBezTo>
                  <a:pt x="123814" y="26119"/>
                  <a:pt x="129782" y="23275"/>
                  <a:pt x="133045" y="18379"/>
                </a:cubicBezTo>
                <a:cubicBezTo>
                  <a:pt x="137002" y="12442"/>
                  <a:pt x="138968" y="5041"/>
                  <a:pt x="144018" y="0"/>
                </a:cubicBezTo>
              </a:path>
            </a:pathLst>
          </a:custGeom>
          <a:noFill/>
          <a:ln w="28575" cap="rnd" cmpd="sng">
            <a:solidFill>
              <a:schemeClr val="accent3"/>
            </a:solidFill>
            <a:prstDash val="dash"/>
            <a:round/>
            <a:headEnd type="none" w="med" len="med"/>
            <a:tailEnd type="none" w="med" len="med"/>
          </a:ln>
        </p:spPr>
      </p:sp>
      <p:grpSp>
        <p:nvGrpSpPr>
          <p:cNvPr id="234" name="Google Shape;234;p16"/>
          <p:cNvGrpSpPr/>
          <p:nvPr/>
        </p:nvGrpSpPr>
        <p:grpSpPr>
          <a:xfrm>
            <a:off x="8016857" y="129714"/>
            <a:ext cx="828096" cy="819364"/>
            <a:chOff x="868400" y="2577125"/>
            <a:chExt cx="339050" cy="335475"/>
          </a:xfrm>
        </p:grpSpPr>
        <p:sp>
          <p:nvSpPr>
            <p:cNvPr id="235" name="Google Shape;235;p16"/>
            <p:cNvSpPr/>
            <p:nvPr/>
          </p:nvSpPr>
          <p:spPr>
            <a:xfrm>
              <a:off x="868400" y="2577125"/>
              <a:ext cx="339050" cy="335475"/>
            </a:xfrm>
            <a:custGeom>
              <a:avLst/>
              <a:gdLst/>
              <a:ahLst/>
              <a:cxnLst/>
              <a:rect l="l" t="t" r="r" b="b"/>
              <a:pathLst>
                <a:path w="13562" h="13419" extrusionOk="0">
                  <a:moveTo>
                    <a:pt x="12758" y="9618"/>
                  </a:moveTo>
                  <a:cubicBezTo>
                    <a:pt x="13204" y="8744"/>
                    <a:pt x="13436" y="7762"/>
                    <a:pt x="13436" y="6710"/>
                  </a:cubicBezTo>
                  <a:cubicBezTo>
                    <a:pt x="13436" y="2998"/>
                    <a:pt x="10421" y="1"/>
                    <a:pt x="6709" y="1"/>
                  </a:cubicBezTo>
                  <a:cubicBezTo>
                    <a:pt x="3016" y="1"/>
                    <a:pt x="1" y="2998"/>
                    <a:pt x="1" y="6728"/>
                  </a:cubicBezTo>
                  <a:cubicBezTo>
                    <a:pt x="90" y="10421"/>
                    <a:pt x="3123" y="13419"/>
                    <a:pt x="6781" y="13419"/>
                  </a:cubicBezTo>
                  <a:cubicBezTo>
                    <a:pt x="7762" y="13419"/>
                    <a:pt x="8779" y="13169"/>
                    <a:pt x="9671" y="12741"/>
                  </a:cubicBezTo>
                  <a:lnTo>
                    <a:pt x="11473" y="13329"/>
                  </a:lnTo>
                  <a:cubicBezTo>
                    <a:pt x="11616" y="13365"/>
                    <a:pt x="11777" y="13401"/>
                    <a:pt x="11920" y="13401"/>
                  </a:cubicBezTo>
                  <a:cubicBezTo>
                    <a:pt x="12330" y="13401"/>
                    <a:pt x="12740" y="13240"/>
                    <a:pt x="13026" y="12937"/>
                  </a:cubicBezTo>
                  <a:cubicBezTo>
                    <a:pt x="13436" y="12526"/>
                    <a:pt x="13561" y="11884"/>
                    <a:pt x="13347" y="11349"/>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6"/>
            <p:cNvSpPr/>
            <p:nvPr/>
          </p:nvSpPr>
          <p:spPr>
            <a:xfrm>
              <a:off x="898300" y="2606575"/>
              <a:ext cx="277475" cy="276150"/>
            </a:xfrm>
            <a:custGeom>
              <a:avLst/>
              <a:gdLst/>
              <a:ahLst/>
              <a:cxnLst/>
              <a:rect l="l" t="t" r="r" b="b"/>
              <a:pathLst>
                <a:path w="11099" h="11046" extrusionOk="0">
                  <a:moveTo>
                    <a:pt x="5513" y="1"/>
                  </a:moveTo>
                  <a:cubicBezTo>
                    <a:pt x="2516" y="1"/>
                    <a:pt x="0" y="2516"/>
                    <a:pt x="0" y="5532"/>
                  </a:cubicBezTo>
                  <a:cubicBezTo>
                    <a:pt x="54" y="8547"/>
                    <a:pt x="2516" y="11045"/>
                    <a:pt x="5585" y="11045"/>
                  </a:cubicBezTo>
                  <a:cubicBezTo>
                    <a:pt x="6531" y="11045"/>
                    <a:pt x="7530" y="10777"/>
                    <a:pt x="8350" y="10278"/>
                  </a:cubicBezTo>
                  <a:lnTo>
                    <a:pt x="10652" y="11009"/>
                  </a:lnTo>
                  <a:cubicBezTo>
                    <a:pt x="10670" y="11027"/>
                    <a:pt x="10706" y="11027"/>
                    <a:pt x="10724" y="11027"/>
                  </a:cubicBezTo>
                  <a:cubicBezTo>
                    <a:pt x="10813" y="11027"/>
                    <a:pt x="10920" y="10992"/>
                    <a:pt x="10991" y="10920"/>
                  </a:cubicBezTo>
                  <a:cubicBezTo>
                    <a:pt x="11045" y="10867"/>
                    <a:pt x="11098" y="10724"/>
                    <a:pt x="11045" y="10599"/>
                  </a:cubicBezTo>
                  <a:lnTo>
                    <a:pt x="10260" y="8333"/>
                  </a:lnTo>
                  <a:cubicBezTo>
                    <a:pt x="10813" y="7459"/>
                    <a:pt x="11045" y="6513"/>
                    <a:pt x="11045" y="5532"/>
                  </a:cubicBezTo>
                  <a:cubicBezTo>
                    <a:pt x="11045" y="2516"/>
                    <a:pt x="8565" y="1"/>
                    <a:pt x="5513" y="1"/>
                  </a:cubicBezTo>
                  <a:close/>
                  <a:moveTo>
                    <a:pt x="3212" y="3034"/>
                  </a:moveTo>
                  <a:cubicBezTo>
                    <a:pt x="3265" y="3034"/>
                    <a:pt x="3337" y="3052"/>
                    <a:pt x="3408" y="3105"/>
                  </a:cubicBezTo>
                  <a:lnTo>
                    <a:pt x="4443" y="3890"/>
                  </a:lnTo>
                  <a:cubicBezTo>
                    <a:pt x="4604" y="3997"/>
                    <a:pt x="4621" y="4176"/>
                    <a:pt x="4532" y="4336"/>
                  </a:cubicBezTo>
                  <a:lnTo>
                    <a:pt x="3943" y="5104"/>
                  </a:lnTo>
                  <a:lnTo>
                    <a:pt x="6513" y="7048"/>
                  </a:lnTo>
                  <a:lnTo>
                    <a:pt x="7101" y="6263"/>
                  </a:lnTo>
                  <a:cubicBezTo>
                    <a:pt x="7173" y="6192"/>
                    <a:pt x="7262" y="6138"/>
                    <a:pt x="7351" y="6138"/>
                  </a:cubicBezTo>
                  <a:cubicBezTo>
                    <a:pt x="7423" y="6138"/>
                    <a:pt x="7494" y="6156"/>
                    <a:pt x="7548" y="6210"/>
                  </a:cubicBezTo>
                  <a:lnTo>
                    <a:pt x="8600" y="6995"/>
                  </a:lnTo>
                  <a:cubicBezTo>
                    <a:pt x="8743" y="7102"/>
                    <a:pt x="8779" y="7280"/>
                    <a:pt x="8654" y="7441"/>
                  </a:cubicBezTo>
                  <a:lnTo>
                    <a:pt x="8065" y="8208"/>
                  </a:lnTo>
                  <a:cubicBezTo>
                    <a:pt x="7797" y="8547"/>
                    <a:pt x="7405" y="8726"/>
                    <a:pt x="7012" y="8726"/>
                  </a:cubicBezTo>
                  <a:cubicBezTo>
                    <a:pt x="6745" y="8726"/>
                    <a:pt x="6477" y="8654"/>
                    <a:pt x="6245" y="8476"/>
                  </a:cubicBezTo>
                  <a:lnTo>
                    <a:pt x="2623" y="5764"/>
                  </a:lnTo>
                  <a:cubicBezTo>
                    <a:pt x="2034" y="5371"/>
                    <a:pt x="1909" y="4568"/>
                    <a:pt x="2355" y="3979"/>
                  </a:cubicBezTo>
                  <a:lnTo>
                    <a:pt x="2962" y="3177"/>
                  </a:lnTo>
                  <a:cubicBezTo>
                    <a:pt x="3033" y="3087"/>
                    <a:pt x="3123" y="3034"/>
                    <a:pt x="3212" y="3034"/>
                  </a:cubicBezTo>
                  <a:close/>
                  <a:moveTo>
                    <a:pt x="5603" y="3908"/>
                  </a:moveTo>
                  <a:cubicBezTo>
                    <a:pt x="5603" y="3908"/>
                    <a:pt x="5621" y="3908"/>
                    <a:pt x="5638" y="3908"/>
                  </a:cubicBezTo>
                  <a:cubicBezTo>
                    <a:pt x="6334" y="3979"/>
                    <a:pt x="6870" y="4425"/>
                    <a:pt x="7101" y="5050"/>
                  </a:cubicBezTo>
                  <a:cubicBezTo>
                    <a:pt x="7137" y="5228"/>
                    <a:pt x="7066" y="5371"/>
                    <a:pt x="6870" y="5460"/>
                  </a:cubicBezTo>
                  <a:cubicBezTo>
                    <a:pt x="6834" y="5478"/>
                    <a:pt x="6816" y="5478"/>
                    <a:pt x="6798" y="5478"/>
                  </a:cubicBezTo>
                  <a:cubicBezTo>
                    <a:pt x="6655" y="5478"/>
                    <a:pt x="6531" y="5389"/>
                    <a:pt x="6477" y="5228"/>
                  </a:cubicBezTo>
                  <a:cubicBezTo>
                    <a:pt x="6352" y="4872"/>
                    <a:pt x="6031" y="4604"/>
                    <a:pt x="5621" y="4568"/>
                  </a:cubicBezTo>
                  <a:cubicBezTo>
                    <a:pt x="5424" y="4568"/>
                    <a:pt x="5317" y="4425"/>
                    <a:pt x="5317" y="4211"/>
                  </a:cubicBezTo>
                  <a:cubicBezTo>
                    <a:pt x="5317" y="4051"/>
                    <a:pt x="5442" y="3908"/>
                    <a:pt x="5603" y="3908"/>
                  </a:cubicBezTo>
                  <a:moveTo>
                    <a:pt x="5888" y="1339"/>
                  </a:moveTo>
                  <a:cubicBezTo>
                    <a:pt x="5906" y="1339"/>
                    <a:pt x="5924" y="1339"/>
                    <a:pt x="5942" y="1357"/>
                  </a:cubicBezTo>
                  <a:cubicBezTo>
                    <a:pt x="7726" y="1499"/>
                    <a:pt x="9350" y="2802"/>
                    <a:pt x="9707" y="4872"/>
                  </a:cubicBezTo>
                  <a:cubicBezTo>
                    <a:pt x="9760" y="5050"/>
                    <a:pt x="9635" y="5193"/>
                    <a:pt x="9457" y="5228"/>
                  </a:cubicBezTo>
                  <a:cubicBezTo>
                    <a:pt x="9439" y="5228"/>
                    <a:pt x="9403" y="5228"/>
                    <a:pt x="9385" y="5228"/>
                  </a:cubicBezTo>
                  <a:cubicBezTo>
                    <a:pt x="9225" y="5228"/>
                    <a:pt x="9100" y="5139"/>
                    <a:pt x="9064" y="4961"/>
                  </a:cubicBezTo>
                  <a:cubicBezTo>
                    <a:pt x="8779" y="3284"/>
                    <a:pt x="7441" y="2124"/>
                    <a:pt x="5906" y="2035"/>
                  </a:cubicBezTo>
                  <a:cubicBezTo>
                    <a:pt x="5728" y="2035"/>
                    <a:pt x="5621" y="1820"/>
                    <a:pt x="5621" y="1678"/>
                  </a:cubicBezTo>
                  <a:cubicBezTo>
                    <a:pt x="5621" y="1481"/>
                    <a:pt x="5728" y="1339"/>
                    <a:pt x="5888" y="1339"/>
                  </a:cubicBezTo>
                  <a:close/>
                  <a:moveTo>
                    <a:pt x="5817" y="2623"/>
                  </a:moveTo>
                  <a:cubicBezTo>
                    <a:pt x="7066" y="2730"/>
                    <a:pt x="8119" y="3623"/>
                    <a:pt x="8422" y="4782"/>
                  </a:cubicBezTo>
                  <a:cubicBezTo>
                    <a:pt x="8440" y="4961"/>
                    <a:pt x="8333" y="5104"/>
                    <a:pt x="8172" y="5193"/>
                  </a:cubicBezTo>
                  <a:cubicBezTo>
                    <a:pt x="8154" y="5193"/>
                    <a:pt x="8136" y="5211"/>
                    <a:pt x="8119" y="5211"/>
                  </a:cubicBezTo>
                  <a:cubicBezTo>
                    <a:pt x="7976" y="5211"/>
                    <a:pt x="7833" y="5086"/>
                    <a:pt x="7762" y="4961"/>
                  </a:cubicBezTo>
                  <a:cubicBezTo>
                    <a:pt x="7548" y="4033"/>
                    <a:pt x="6709" y="3373"/>
                    <a:pt x="5799" y="3284"/>
                  </a:cubicBezTo>
                  <a:cubicBezTo>
                    <a:pt x="5621" y="3284"/>
                    <a:pt x="5496" y="3105"/>
                    <a:pt x="5496" y="2962"/>
                  </a:cubicBezTo>
                  <a:cubicBezTo>
                    <a:pt x="5496" y="2730"/>
                    <a:pt x="5638" y="2623"/>
                    <a:pt x="5817" y="26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 name="Google Shape;237;p16"/>
          <p:cNvGrpSpPr/>
          <p:nvPr/>
        </p:nvGrpSpPr>
        <p:grpSpPr>
          <a:xfrm rot="-1542180">
            <a:off x="190163" y="-174095"/>
            <a:ext cx="787773" cy="785749"/>
            <a:chOff x="8379475" y="4279390"/>
            <a:chExt cx="651157" cy="649412"/>
          </a:xfrm>
        </p:grpSpPr>
        <p:sp>
          <p:nvSpPr>
            <p:cNvPr id="238" name="Google Shape;238;p16"/>
            <p:cNvSpPr/>
            <p:nvPr/>
          </p:nvSpPr>
          <p:spPr>
            <a:xfrm>
              <a:off x="8379475" y="4279390"/>
              <a:ext cx="651157" cy="649412"/>
            </a:xfrm>
            <a:custGeom>
              <a:avLst/>
              <a:gdLst/>
              <a:ahLst/>
              <a:cxnLst/>
              <a:rect l="l" t="t" r="r" b="b"/>
              <a:pathLst>
                <a:path w="13437" h="13401" extrusionOk="0">
                  <a:moveTo>
                    <a:pt x="10617" y="1"/>
                  </a:moveTo>
                  <a:lnTo>
                    <a:pt x="5425" y="1"/>
                  </a:lnTo>
                  <a:cubicBezTo>
                    <a:pt x="3908" y="1"/>
                    <a:pt x="2731" y="1125"/>
                    <a:pt x="2623" y="2606"/>
                  </a:cubicBezTo>
                  <a:cubicBezTo>
                    <a:pt x="1160" y="2713"/>
                    <a:pt x="1" y="3926"/>
                    <a:pt x="1" y="5407"/>
                  </a:cubicBezTo>
                  <a:lnTo>
                    <a:pt x="1" y="8655"/>
                  </a:lnTo>
                  <a:cubicBezTo>
                    <a:pt x="1" y="9618"/>
                    <a:pt x="518" y="10492"/>
                    <a:pt x="1339" y="10992"/>
                  </a:cubicBezTo>
                  <a:lnTo>
                    <a:pt x="1339" y="11902"/>
                  </a:lnTo>
                  <a:cubicBezTo>
                    <a:pt x="1339" y="12491"/>
                    <a:pt x="1660" y="13008"/>
                    <a:pt x="2177" y="13276"/>
                  </a:cubicBezTo>
                  <a:cubicBezTo>
                    <a:pt x="2249" y="13311"/>
                    <a:pt x="2338" y="13329"/>
                    <a:pt x="2427" y="13365"/>
                  </a:cubicBezTo>
                  <a:cubicBezTo>
                    <a:pt x="2552" y="13383"/>
                    <a:pt x="2695" y="13401"/>
                    <a:pt x="2838" y="13401"/>
                  </a:cubicBezTo>
                  <a:cubicBezTo>
                    <a:pt x="3266" y="13401"/>
                    <a:pt x="3676" y="13222"/>
                    <a:pt x="3944" y="12883"/>
                  </a:cubicBezTo>
                  <a:lnTo>
                    <a:pt x="5407" y="11456"/>
                  </a:lnTo>
                  <a:lnTo>
                    <a:pt x="7352" y="11456"/>
                  </a:lnTo>
                  <a:cubicBezTo>
                    <a:pt x="8262" y="11456"/>
                    <a:pt x="9065" y="11010"/>
                    <a:pt x="9582" y="10350"/>
                  </a:cubicBezTo>
                  <a:lnTo>
                    <a:pt x="9600" y="10367"/>
                  </a:lnTo>
                  <a:cubicBezTo>
                    <a:pt x="9868" y="10635"/>
                    <a:pt x="10242" y="10778"/>
                    <a:pt x="10635" y="10778"/>
                  </a:cubicBezTo>
                  <a:cubicBezTo>
                    <a:pt x="10778" y="10778"/>
                    <a:pt x="10920" y="10760"/>
                    <a:pt x="11045" y="10724"/>
                  </a:cubicBezTo>
                  <a:cubicBezTo>
                    <a:pt x="11688" y="10582"/>
                    <a:pt x="12134" y="9975"/>
                    <a:pt x="12134" y="9279"/>
                  </a:cubicBezTo>
                  <a:lnTo>
                    <a:pt x="12134" y="8423"/>
                  </a:lnTo>
                  <a:cubicBezTo>
                    <a:pt x="12919" y="7905"/>
                    <a:pt x="13436" y="7013"/>
                    <a:pt x="13436" y="6032"/>
                  </a:cubicBezTo>
                  <a:lnTo>
                    <a:pt x="13436" y="2802"/>
                  </a:lnTo>
                  <a:cubicBezTo>
                    <a:pt x="13436" y="1232"/>
                    <a:pt x="12205" y="1"/>
                    <a:pt x="10617"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6"/>
            <p:cNvSpPr/>
            <p:nvPr/>
          </p:nvSpPr>
          <p:spPr>
            <a:xfrm>
              <a:off x="8436559" y="4462708"/>
              <a:ext cx="377891" cy="409051"/>
            </a:xfrm>
            <a:custGeom>
              <a:avLst/>
              <a:gdLst/>
              <a:ahLst/>
              <a:cxnLst/>
              <a:rect l="l" t="t" r="r" b="b"/>
              <a:pathLst>
                <a:path w="7798" h="8441" extrusionOk="0">
                  <a:moveTo>
                    <a:pt x="1642" y="0"/>
                  </a:moveTo>
                  <a:cubicBezTo>
                    <a:pt x="750" y="0"/>
                    <a:pt x="0" y="714"/>
                    <a:pt x="0" y="1624"/>
                  </a:cubicBezTo>
                  <a:lnTo>
                    <a:pt x="0" y="4872"/>
                  </a:lnTo>
                  <a:cubicBezTo>
                    <a:pt x="0" y="5639"/>
                    <a:pt x="607" y="6263"/>
                    <a:pt x="1338" y="6424"/>
                  </a:cubicBezTo>
                  <a:lnTo>
                    <a:pt x="1338" y="8119"/>
                  </a:lnTo>
                  <a:cubicBezTo>
                    <a:pt x="1338" y="8244"/>
                    <a:pt x="1410" y="8369"/>
                    <a:pt x="1535" y="8422"/>
                  </a:cubicBezTo>
                  <a:cubicBezTo>
                    <a:pt x="1570" y="8422"/>
                    <a:pt x="1606" y="8440"/>
                    <a:pt x="1660" y="8440"/>
                  </a:cubicBezTo>
                  <a:cubicBezTo>
                    <a:pt x="1731" y="8440"/>
                    <a:pt x="1820" y="8404"/>
                    <a:pt x="1856" y="8333"/>
                  </a:cubicBezTo>
                  <a:lnTo>
                    <a:pt x="3729" y="6477"/>
                  </a:lnTo>
                  <a:lnTo>
                    <a:pt x="6174" y="6477"/>
                  </a:lnTo>
                  <a:cubicBezTo>
                    <a:pt x="7084" y="6477"/>
                    <a:pt x="7797" y="5764"/>
                    <a:pt x="7797" y="4872"/>
                  </a:cubicBezTo>
                  <a:lnTo>
                    <a:pt x="7797" y="1624"/>
                  </a:lnTo>
                  <a:cubicBezTo>
                    <a:pt x="7797" y="714"/>
                    <a:pt x="7084" y="0"/>
                    <a:pt x="6174" y="0"/>
                  </a:cubicBezTo>
                  <a:close/>
                  <a:moveTo>
                    <a:pt x="5888" y="2570"/>
                  </a:moveTo>
                  <a:cubicBezTo>
                    <a:pt x="6263" y="2570"/>
                    <a:pt x="6513" y="2891"/>
                    <a:pt x="6513" y="3230"/>
                  </a:cubicBezTo>
                  <a:cubicBezTo>
                    <a:pt x="6513" y="3587"/>
                    <a:pt x="6209" y="3854"/>
                    <a:pt x="5888" y="3854"/>
                  </a:cubicBezTo>
                  <a:cubicBezTo>
                    <a:pt x="5531" y="3854"/>
                    <a:pt x="5264" y="3551"/>
                    <a:pt x="5264" y="3230"/>
                  </a:cubicBezTo>
                  <a:cubicBezTo>
                    <a:pt x="5228" y="2891"/>
                    <a:pt x="5531" y="2570"/>
                    <a:pt x="5888" y="2570"/>
                  </a:cubicBezTo>
                  <a:close/>
                  <a:moveTo>
                    <a:pt x="3908" y="2570"/>
                  </a:moveTo>
                  <a:cubicBezTo>
                    <a:pt x="4265" y="2570"/>
                    <a:pt x="4532" y="2891"/>
                    <a:pt x="4532" y="3230"/>
                  </a:cubicBezTo>
                  <a:cubicBezTo>
                    <a:pt x="4532" y="3587"/>
                    <a:pt x="4247" y="3854"/>
                    <a:pt x="3908" y="3854"/>
                  </a:cubicBezTo>
                  <a:cubicBezTo>
                    <a:pt x="3533" y="3854"/>
                    <a:pt x="3283" y="3551"/>
                    <a:pt x="3283" y="3230"/>
                  </a:cubicBezTo>
                  <a:cubicBezTo>
                    <a:pt x="3283" y="2891"/>
                    <a:pt x="3533" y="2570"/>
                    <a:pt x="3908" y="2570"/>
                  </a:cubicBezTo>
                  <a:close/>
                  <a:moveTo>
                    <a:pt x="1981" y="2570"/>
                  </a:moveTo>
                  <a:cubicBezTo>
                    <a:pt x="2338" y="2570"/>
                    <a:pt x="2605" y="2891"/>
                    <a:pt x="2605" y="3230"/>
                  </a:cubicBezTo>
                  <a:cubicBezTo>
                    <a:pt x="2605" y="3587"/>
                    <a:pt x="2302" y="3854"/>
                    <a:pt x="1981" y="3854"/>
                  </a:cubicBezTo>
                  <a:cubicBezTo>
                    <a:pt x="1642" y="3854"/>
                    <a:pt x="1338" y="3551"/>
                    <a:pt x="1338" y="3230"/>
                  </a:cubicBezTo>
                  <a:cubicBezTo>
                    <a:pt x="1338" y="2891"/>
                    <a:pt x="1588" y="2570"/>
                    <a:pt x="1981" y="25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6"/>
            <p:cNvSpPr/>
            <p:nvPr/>
          </p:nvSpPr>
          <p:spPr>
            <a:xfrm>
              <a:off x="8563665" y="4337346"/>
              <a:ext cx="409875" cy="407306"/>
            </a:xfrm>
            <a:custGeom>
              <a:avLst/>
              <a:gdLst/>
              <a:ahLst/>
              <a:cxnLst/>
              <a:rect l="l" t="t" r="r" b="b"/>
              <a:pathLst>
                <a:path w="8458" h="8405" extrusionOk="0">
                  <a:moveTo>
                    <a:pt x="1624" y="0"/>
                  </a:moveTo>
                  <a:cubicBezTo>
                    <a:pt x="732" y="0"/>
                    <a:pt x="0" y="678"/>
                    <a:pt x="0" y="1606"/>
                  </a:cubicBezTo>
                  <a:lnTo>
                    <a:pt x="0" y="1927"/>
                  </a:lnTo>
                  <a:lnTo>
                    <a:pt x="3586" y="1927"/>
                  </a:lnTo>
                  <a:cubicBezTo>
                    <a:pt x="4871" y="1927"/>
                    <a:pt x="5888" y="2926"/>
                    <a:pt x="5888" y="4211"/>
                  </a:cubicBezTo>
                  <a:lnTo>
                    <a:pt x="5888" y="7459"/>
                  </a:lnTo>
                  <a:lnTo>
                    <a:pt x="5888" y="7583"/>
                  </a:lnTo>
                  <a:lnTo>
                    <a:pt x="6638" y="8315"/>
                  </a:lnTo>
                  <a:cubicBezTo>
                    <a:pt x="6691" y="8386"/>
                    <a:pt x="6762" y="8404"/>
                    <a:pt x="6834" y="8404"/>
                  </a:cubicBezTo>
                  <a:cubicBezTo>
                    <a:pt x="6870" y="8404"/>
                    <a:pt x="6923" y="8386"/>
                    <a:pt x="6959" y="8386"/>
                  </a:cubicBezTo>
                  <a:cubicBezTo>
                    <a:pt x="7084" y="8351"/>
                    <a:pt x="7137" y="8208"/>
                    <a:pt x="7137" y="8083"/>
                  </a:cubicBezTo>
                  <a:lnTo>
                    <a:pt x="7137" y="6441"/>
                  </a:lnTo>
                  <a:cubicBezTo>
                    <a:pt x="7887" y="6299"/>
                    <a:pt x="8458" y="5639"/>
                    <a:pt x="8458" y="4836"/>
                  </a:cubicBezTo>
                  <a:lnTo>
                    <a:pt x="8458" y="1606"/>
                  </a:lnTo>
                  <a:cubicBezTo>
                    <a:pt x="8458" y="678"/>
                    <a:pt x="7708" y="0"/>
                    <a:pt x="6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4">
    <p:spTree>
      <p:nvGrpSpPr>
        <p:cNvPr id="1" name="Shape 241"/>
        <p:cNvGrpSpPr/>
        <p:nvPr/>
      </p:nvGrpSpPr>
      <p:grpSpPr>
        <a:xfrm>
          <a:off x="0" y="0"/>
          <a:ext cx="0" cy="0"/>
          <a:chOff x="0" y="0"/>
          <a:chExt cx="0" cy="0"/>
        </a:xfrm>
      </p:grpSpPr>
      <p:sp>
        <p:nvSpPr>
          <p:cNvPr id="242" name="Google Shape;242;p17"/>
          <p:cNvSpPr txBox="1">
            <a:spLocks noGrp="1"/>
          </p:cNvSpPr>
          <p:nvPr>
            <p:ph type="title"/>
          </p:nvPr>
        </p:nvSpPr>
        <p:spPr>
          <a:xfrm>
            <a:off x="720000" y="1642350"/>
            <a:ext cx="3852000" cy="572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43" name="Google Shape;243;p17"/>
          <p:cNvSpPr txBox="1">
            <a:spLocks noGrp="1"/>
          </p:cNvSpPr>
          <p:nvPr>
            <p:ph type="subTitle" idx="1"/>
          </p:nvPr>
        </p:nvSpPr>
        <p:spPr>
          <a:xfrm>
            <a:off x="720000" y="2215050"/>
            <a:ext cx="3852000" cy="1304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44" name="Google Shape;244;p17"/>
          <p:cNvSpPr/>
          <p:nvPr/>
        </p:nvSpPr>
        <p:spPr>
          <a:xfrm rot="-4492533">
            <a:off x="8134003" y="-324227"/>
            <a:ext cx="824998" cy="1974974"/>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sp>
        <p:nvSpPr>
          <p:cNvPr id="245" name="Google Shape;245;p17"/>
          <p:cNvSpPr/>
          <p:nvPr/>
        </p:nvSpPr>
        <p:spPr>
          <a:xfrm rot="6203013" flipH="1">
            <a:off x="-1756662" y="2899929"/>
            <a:ext cx="3594247" cy="527644"/>
          </a:xfrm>
          <a:custGeom>
            <a:avLst/>
            <a:gdLst/>
            <a:ahLst/>
            <a:cxnLst/>
            <a:rect l="l" t="t" r="r" b="b"/>
            <a:pathLst>
              <a:path w="186537" h="27391" extrusionOk="0">
                <a:moveTo>
                  <a:pt x="0" y="2154"/>
                </a:moveTo>
                <a:cubicBezTo>
                  <a:pt x="6500" y="23817"/>
                  <a:pt x="70261" y="28198"/>
                  <a:pt x="67757" y="5720"/>
                </a:cubicBezTo>
                <a:cubicBezTo>
                  <a:pt x="67210" y="805"/>
                  <a:pt x="58286" y="-1226"/>
                  <a:pt x="53766" y="782"/>
                </a:cubicBezTo>
                <a:cubicBezTo>
                  <a:pt x="50331" y="2308"/>
                  <a:pt x="48519" y="8118"/>
                  <a:pt x="50200" y="11481"/>
                </a:cubicBezTo>
                <a:cubicBezTo>
                  <a:pt x="56690" y="24466"/>
                  <a:pt x="76891" y="27058"/>
                  <a:pt x="91348" y="25745"/>
                </a:cubicBezTo>
                <a:cubicBezTo>
                  <a:pt x="113451" y="23738"/>
                  <a:pt x="133120" y="8567"/>
                  <a:pt x="155265" y="7092"/>
                </a:cubicBezTo>
                <a:cubicBezTo>
                  <a:pt x="167665" y="6266"/>
                  <a:pt x="182611" y="15600"/>
                  <a:pt x="186537" y="27391"/>
                </a:cubicBezTo>
              </a:path>
            </a:pathLst>
          </a:custGeom>
          <a:noFill/>
          <a:ln w="28575" cap="rnd" cmpd="sng">
            <a:solidFill>
              <a:schemeClr val="accent3"/>
            </a:solidFill>
            <a:prstDash val="dash"/>
            <a:round/>
            <a:headEnd type="none" w="med" len="med"/>
            <a:tailEnd type="none" w="med" len="med"/>
          </a:ln>
        </p:spPr>
      </p:sp>
      <p:grpSp>
        <p:nvGrpSpPr>
          <p:cNvPr id="246" name="Google Shape;246;p17"/>
          <p:cNvGrpSpPr/>
          <p:nvPr/>
        </p:nvGrpSpPr>
        <p:grpSpPr>
          <a:xfrm rot="1333519" flipH="1">
            <a:off x="2418149" y="4237910"/>
            <a:ext cx="787758" cy="785793"/>
            <a:chOff x="8379475" y="4279390"/>
            <a:chExt cx="651157" cy="649412"/>
          </a:xfrm>
        </p:grpSpPr>
        <p:sp>
          <p:nvSpPr>
            <p:cNvPr id="247" name="Google Shape;247;p17"/>
            <p:cNvSpPr/>
            <p:nvPr/>
          </p:nvSpPr>
          <p:spPr>
            <a:xfrm>
              <a:off x="8379475" y="4279390"/>
              <a:ext cx="651157" cy="649412"/>
            </a:xfrm>
            <a:custGeom>
              <a:avLst/>
              <a:gdLst/>
              <a:ahLst/>
              <a:cxnLst/>
              <a:rect l="l" t="t" r="r" b="b"/>
              <a:pathLst>
                <a:path w="13437" h="13401" extrusionOk="0">
                  <a:moveTo>
                    <a:pt x="10617" y="1"/>
                  </a:moveTo>
                  <a:lnTo>
                    <a:pt x="5425" y="1"/>
                  </a:lnTo>
                  <a:cubicBezTo>
                    <a:pt x="3908" y="1"/>
                    <a:pt x="2731" y="1125"/>
                    <a:pt x="2623" y="2606"/>
                  </a:cubicBezTo>
                  <a:cubicBezTo>
                    <a:pt x="1160" y="2713"/>
                    <a:pt x="1" y="3926"/>
                    <a:pt x="1" y="5407"/>
                  </a:cubicBezTo>
                  <a:lnTo>
                    <a:pt x="1" y="8655"/>
                  </a:lnTo>
                  <a:cubicBezTo>
                    <a:pt x="1" y="9618"/>
                    <a:pt x="518" y="10492"/>
                    <a:pt x="1339" y="10992"/>
                  </a:cubicBezTo>
                  <a:lnTo>
                    <a:pt x="1339" y="11902"/>
                  </a:lnTo>
                  <a:cubicBezTo>
                    <a:pt x="1339" y="12491"/>
                    <a:pt x="1660" y="13008"/>
                    <a:pt x="2177" y="13276"/>
                  </a:cubicBezTo>
                  <a:cubicBezTo>
                    <a:pt x="2249" y="13311"/>
                    <a:pt x="2338" y="13329"/>
                    <a:pt x="2427" y="13365"/>
                  </a:cubicBezTo>
                  <a:cubicBezTo>
                    <a:pt x="2552" y="13383"/>
                    <a:pt x="2695" y="13401"/>
                    <a:pt x="2838" y="13401"/>
                  </a:cubicBezTo>
                  <a:cubicBezTo>
                    <a:pt x="3266" y="13401"/>
                    <a:pt x="3676" y="13222"/>
                    <a:pt x="3944" y="12883"/>
                  </a:cubicBezTo>
                  <a:lnTo>
                    <a:pt x="5407" y="11456"/>
                  </a:lnTo>
                  <a:lnTo>
                    <a:pt x="7352" y="11456"/>
                  </a:lnTo>
                  <a:cubicBezTo>
                    <a:pt x="8262" y="11456"/>
                    <a:pt x="9065" y="11010"/>
                    <a:pt x="9582" y="10350"/>
                  </a:cubicBezTo>
                  <a:lnTo>
                    <a:pt x="9600" y="10367"/>
                  </a:lnTo>
                  <a:cubicBezTo>
                    <a:pt x="9868" y="10635"/>
                    <a:pt x="10242" y="10778"/>
                    <a:pt x="10635" y="10778"/>
                  </a:cubicBezTo>
                  <a:cubicBezTo>
                    <a:pt x="10778" y="10778"/>
                    <a:pt x="10920" y="10760"/>
                    <a:pt x="11045" y="10724"/>
                  </a:cubicBezTo>
                  <a:cubicBezTo>
                    <a:pt x="11688" y="10582"/>
                    <a:pt x="12134" y="9975"/>
                    <a:pt x="12134" y="9279"/>
                  </a:cubicBezTo>
                  <a:lnTo>
                    <a:pt x="12134" y="8423"/>
                  </a:lnTo>
                  <a:cubicBezTo>
                    <a:pt x="12919" y="7905"/>
                    <a:pt x="13436" y="7013"/>
                    <a:pt x="13436" y="6032"/>
                  </a:cubicBezTo>
                  <a:lnTo>
                    <a:pt x="13436" y="2802"/>
                  </a:lnTo>
                  <a:cubicBezTo>
                    <a:pt x="13436" y="1232"/>
                    <a:pt x="12205" y="1"/>
                    <a:pt x="10617"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17"/>
            <p:cNvSpPr/>
            <p:nvPr/>
          </p:nvSpPr>
          <p:spPr>
            <a:xfrm>
              <a:off x="8436559" y="4462708"/>
              <a:ext cx="377891" cy="409051"/>
            </a:xfrm>
            <a:custGeom>
              <a:avLst/>
              <a:gdLst/>
              <a:ahLst/>
              <a:cxnLst/>
              <a:rect l="l" t="t" r="r" b="b"/>
              <a:pathLst>
                <a:path w="7798" h="8441" extrusionOk="0">
                  <a:moveTo>
                    <a:pt x="1642" y="0"/>
                  </a:moveTo>
                  <a:cubicBezTo>
                    <a:pt x="750" y="0"/>
                    <a:pt x="0" y="714"/>
                    <a:pt x="0" y="1624"/>
                  </a:cubicBezTo>
                  <a:lnTo>
                    <a:pt x="0" y="4872"/>
                  </a:lnTo>
                  <a:cubicBezTo>
                    <a:pt x="0" y="5639"/>
                    <a:pt x="607" y="6263"/>
                    <a:pt x="1338" y="6424"/>
                  </a:cubicBezTo>
                  <a:lnTo>
                    <a:pt x="1338" y="8119"/>
                  </a:lnTo>
                  <a:cubicBezTo>
                    <a:pt x="1338" y="8244"/>
                    <a:pt x="1410" y="8369"/>
                    <a:pt x="1535" y="8422"/>
                  </a:cubicBezTo>
                  <a:cubicBezTo>
                    <a:pt x="1570" y="8422"/>
                    <a:pt x="1606" y="8440"/>
                    <a:pt x="1660" y="8440"/>
                  </a:cubicBezTo>
                  <a:cubicBezTo>
                    <a:pt x="1731" y="8440"/>
                    <a:pt x="1820" y="8404"/>
                    <a:pt x="1856" y="8333"/>
                  </a:cubicBezTo>
                  <a:lnTo>
                    <a:pt x="3729" y="6477"/>
                  </a:lnTo>
                  <a:lnTo>
                    <a:pt x="6174" y="6477"/>
                  </a:lnTo>
                  <a:cubicBezTo>
                    <a:pt x="7084" y="6477"/>
                    <a:pt x="7797" y="5764"/>
                    <a:pt x="7797" y="4872"/>
                  </a:cubicBezTo>
                  <a:lnTo>
                    <a:pt x="7797" y="1624"/>
                  </a:lnTo>
                  <a:cubicBezTo>
                    <a:pt x="7797" y="714"/>
                    <a:pt x="7084" y="0"/>
                    <a:pt x="6174" y="0"/>
                  </a:cubicBezTo>
                  <a:close/>
                  <a:moveTo>
                    <a:pt x="5888" y="2570"/>
                  </a:moveTo>
                  <a:cubicBezTo>
                    <a:pt x="6263" y="2570"/>
                    <a:pt x="6513" y="2891"/>
                    <a:pt x="6513" y="3230"/>
                  </a:cubicBezTo>
                  <a:cubicBezTo>
                    <a:pt x="6513" y="3587"/>
                    <a:pt x="6209" y="3854"/>
                    <a:pt x="5888" y="3854"/>
                  </a:cubicBezTo>
                  <a:cubicBezTo>
                    <a:pt x="5531" y="3854"/>
                    <a:pt x="5264" y="3551"/>
                    <a:pt x="5264" y="3230"/>
                  </a:cubicBezTo>
                  <a:cubicBezTo>
                    <a:pt x="5228" y="2891"/>
                    <a:pt x="5531" y="2570"/>
                    <a:pt x="5888" y="2570"/>
                  </a:cubicBezTo>
                  <a:close/>
                  <a:moveTo>
                    <a:pt x="3908" y="2570"/>
                  </a:moveTo>
                  <a:cubicBezTo>
                    <a:pt x="4265" y="2570"/>
                    <a:pt x="4532" y="2891"/>
                    <a:pt x="4532" y="3230"/>
                  </a:cubicBezTo>
                  <a:cubicBezTo>
                    <a:pt x="4532" y="3587"/>
                    <a:pt x="4247" y="3854"/>
                    <a:pt x="3908" y="3854"/>
                  </a:cubicBezTo>
                  <a:cubicBezTo>
                    <a:pt x="3533" y="3854"/>
                    <a:pt x="3283" y="3551"/>
                    <a:pt x="3283" y="3230"/>
                  </a:cubicBezTo>
                  <a:cubicBezTo>
                    <a:pt x="3283" y="2891"/>
                    <a:pt x="3533" y="2570"/>
                    <a:pt x="3908" y="2570"/>
                  </a:cubicBezTo>
                  <a:close/>
                  <a:moveTo>
                    <a:pt x="1981" y="2570"/>
                  </a:moveTo>
                  <a:cubicBezTo>
                    <a:pt x="2338" y="2570"/>
                    <a:pt x="2605" y="2891"/>
                    <a:pt x="2605" y="3230"/>
                  </a:cubicBezTo>
                  <a:cubicBezTo>
                    <a:pt x="2605" y="3587"/>
                    <a:pt x="2302" y="3854"/>
                    <a:pt x="1981" y="3854"/>
                  </a:cubicBezTo>
                  <a:cubicBezTo>
                    <a:pt x="1642" y="3854"/>
                    <a:pt x="1338" y="3551"/>
                    <a:pt x="1338" y="3230"/>
                  </a:cubicBezTo>
                  <a:cubicBezTo>
                    <a:pt x="1338" y="2891"/>
                    <a:pt x="1588" y="2570"/>
                    <a:pt x="1981" y="25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17"/>
            <p:cNvSpPr/>
            <p:nvPr/>
          </p:nvSpPr>
          <p:spPr>
            <a:xfrm>
              <a:off x="8563665" y="4337346"/>
              <a:ext cx="409875" cy="407306"/>
            </a:xfrm>
            <a:custGeom>
              <a:avLst/>
              <a:gdLst/>
              <a:ahLst/>
              <a:cxnLst/>
              <a:rect l="l" t="t" r="r" b="b"/>
              <a:pathLst>
                <a:path w="8458" h="8405" extrusionOk="0">
                  <a:moveTo>
                    <a:pt x="1624" y="0"/>
                  </a:moveTo>
                  <a:cubicBezTo>
                    <a:pt x="732" y="0"/>
                    <a:pt x="0" y="678"/>
                    <a:pt x="0" y="1606"/>
                  </a:cubicBezTo>
                  <a:lnTo>
                    <a:pt x="0" y="1927"/>
                  </a:lnTo>
                  <a:lnTo>
                    <a:pt x="3586" y="1927"/>
                  </a:lnTo>
                  <a:cubicBezTo>
                    <a:pt x="4871" y="1927"/>
                    <a:pt x="5888" y="2926"/>
                    <a:pt x="5888" y="4211"/>
                  </a:cubicBezTo>
                  <a:lnTo>
                    <a:pt x="5888" y="7459"/>
                  </a:lnTo>
                  <a:lnTo>
                    <a:pt x="5888" y="7583"/>
                  </a:lnTo>
                  <a:lnTo>
                    <a:pt x="6638" y="8315"/>
                  </a:lnTo>
                  <a:cubicBezTo>
                    <a:pt x="6691" y="8386"/>
                    <a:pt x="6762" y="8404"/>
                    <a:pt x="6834" y="8404"/>
                  </a:cubicBezTo>
                  <a:cubicBezTo>
                    <a:pt x="6870" y="8404"/>
                    <a:pt x="6923" y="8386"/>
                    <a:pt x="6959" y="8386"/>
                  </a:cubicBezTo>
                  <a:cubicBezTo>
                    <a:pt x="7084" y="8351"/>
                    <a:pt x="7137" y="8208"/>
                    <a:pt x="7137" y="8083"/>
                  </a:cubicBezTo>
                  <a:lnTo>
                    <a:pt x="7137" y="6441"/>
                  </a:lnTo>
                  <a:cubicBezTo>
                    <a:pt x="7887" y="6299"/>
                    <a:pt x="8458" y="5639"/>
                    <a:pt x="8458" y="4836"/>
                  </a:cubicBezTo>
                  <a:lnTo>
                    <a:pt x="8458" y="1606"/>
                  </a:lnTo>
                  <a:cubicBezTo>
                    <a:pt x="8458" y="678"/>
                    <a:pt x="7708" y="0"/>
                    <a:pt x="6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 name="Google Shape;250;p17"/>
          <p:cNvGrpSpPr/>
          <p:nvPr/>
        </p:nvGrpSpPr>
        <p:grpSpPr>
          <a:xfrm rot="-810860">
            <a:off x="2213366" y="62858"/>
            <a:ext cx="584168" cy="389500"/>
            <a:chOff x="184575" y="1130125"/>
            <a:chExt cx="840600" cy="560400"/>
          </a:xfrm>
        </p:grpSpPr>
        <p:sp>
          <p:nvSpPr>
            <p:cNvPr id="251" name="Google Shape;251;p17"/>
            <p:cNvSpPr/>
            <p:nvPr/>
          </p:nvSpPr>
          <p:spPr>
            <a:xfrm>
              <a:off x="184575" y="1130125"/>
              <a:ext cx="840600" cy="560400"/>
            </a:xfrm>
            <a:prstGeom prst="wedgeRoundRectCallout">
              <a:avLst>
                <a:gd name="adj1" fmla="val -20833"/>
                <a:gd name="adj2" fmla="val 62500"/>
                <a:gd name="adj3" fmla="val 0"/>
              </a:avLst>
            </a:prstGeom>
            <a:solidFill>
              <a:schemeClr val="l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17"/>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17"/>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7"/>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 name="Google Shape;255;p17"/>
          <p:cNvGrpSpPr/>
          <p:nvPr/>
        </p:nvGrpSpPr>
        <p:grpSpPr>
          <a:xfrm rot="1670289">
            <a:off x="6802783" y="-319832"/>
            <a:ext cx="1101385" cy="1044518"/>
            <a:chOff x="1459789" y="418508"/>
            <a:chExt cx="587727" cy="557434"/>
          </a:xfrm>
        </p:grpSpPr>
        <p:sp>
          <p:nvSpPr>
            <p:cNvPr id="256" name="Google Shape;256;p17"/>
            <p:cNvSpPr/>
            <p:nvPr/>
          </p:nvSpPr>
          <p:spPr>
            <a:xfrm rot="-1200432">
              <a:off x="1517626" y="486547"/>
              <a:ext cx="472053" cy="421355"/>
            </a:xfrm>
            <a:custGeom>
              <a:avLst/>
              <a:gdLst/>
              <a:ahLst/>
              <a:cxnLst/>
              <a:rect l="l" t="t" r="r" b="b"/>
              <a:pathLst>
                <a:path w="13473" h="12026" extrusionOk="0">
                  <a:moveTo>
                    <a:pt x="90" y="6620"/>
                  </a:moveTo>
                  <a:cubicBezTo>
                    <a:pt x="90" y="7458"/>
                    <a:pt x="768" y="8136"/>
                    <a:pt x="1607" y="8136"/>
                  </a:cubicBezTo>
                  <a:lnTo>
                    <a:pt x="2249" y="8136"/>
                  </a:lnTo>
                  <a:cubicBezTo>
                    <a:pt x="2303" y="8243"/>
                    <a:pt x="2374" y="8333"/>
                    <a:pt x="2463" y="8422"/>
                  </a:cubicBezTo>
                  <a:cubicBezTo>
                    <a:pt x="2624" y="8600"/>
                    <a:pt x="2820" y="8761"/>
                    <a:pt x="3016" y="8921"/>
                  </a:cubicBezTo>
                  <a:cubicBezTo>
                    <a:pt x="3837" y="9653"/>
                    <a:pt x="4711" y="10474"/>
                    <a:pt x="5586" y="11491"/>
                  </a:cubicBezTo>
                  <a:cubicBezTo>
                    <a:pt x="5604" y="11526"/>
                    <a:pt x="5639" y="11544"/>
                    <a:pt x="5657" y="11562"/>
                  </a:cubicBezTo>
                  <a:cubicBezTo>
                    <a:pt x="5960" y="11883"/>
                    <a:pt x="6335" y="12026"/>
                    <a:pt x="6763" y="12026"/>
                  </a:cubicBezTo>
                  <a:cubicBezTo>
                    <a:pt x="7192" y="12026"/>
                    <a:pt x="7548" y="11865"/>
                    <a:pt x="7852" y="11562"/>
                  </a:cubicBezTo>
                  <a:cubicBezTo>
                    <a:pt x="7887" y="11526"/>
                    <a:pt x="7923" y="11491"/>
                    <a:pt x="7941" y="11455"/>
                  </a:cubicBezTo>
                  <a:cubicBezTo>
                    <a:pt x="8601" y="10634"/>
                    <a:pt x="9315" y="9992"/>
                    <a:pt x="9993" y="9385"/>
                  </a:cubicBezTo>
                  <a:cubicBezTo>
                    <a:pt x="10153" y="9225"/>
                    <a:pt x="10314" y="9082"/>
                    <a:pt x="10475" y="8939"/>
                  </a:cubicBezTo>
                  <a:cubicBezTo>
                    <a:pt x="10617" y="8832"/>
                    <a:pt x="10742" y="8725"/>
                    <a:pt x="10849" y="8618"/>
                  </a:cubicBezTo>
                  <a:cubicBezTo>
                    <a:pt x="10903" y="8582"/>
                    <a:pt x="10956" y="8547"/>
                    <a:pt x="11010" y="8493"/>
                  </a:cubicBezTo>
                  <a:cubicBezTo>
                    <a:pt x="11117" y="8404"/>
                    <a:pt x="11188" y="8297"/>
                    <a:pt x="11260" y="8190"/>
                  </a:cubicBezTo>
                  <a:lnTo>
                    <a:pt x="11973" y="8190"/>
                  </a:lnTo>
                  <a:cubicBezTo>
                    <a:pt x="12794" y="8190"/>
                    <a:pt x="13472" y="7494"/>
                    <a:pt x="13472" y="6655"/>
                  </a:cubicBezTo>
                  <a:cubicBezTo>
                    <a:pt x="13472" y="6263"/>
                    <a:pt x="13329" y="5906"/>
                    <a:pt x="13080" y="5638"/>
                  </a:cubicBezTo>
                  <a:cubicBezTo>
                    <a:pt x="13276" y="5157"/>
                    <a:pt x="13365" y="4693"/>
                    <a:pt x="13365" y="4247"/>
                  </a:cubicBezTo>
                  <a:cubicBezTo>
                    <a:pt x="13365" y="1874"/>
                    <a:pt x="11563" y="0"/>
                    <a:pt x="9243" y="0"/>
                  </a:cubicBezTo>
                  <a:cubicBezTo>
                    <a:pt x="8280" y="0"/>
                    <a:pt x="7406" y="357"/>
                    <a:pt x="6692" y="999"/>
                  </a:cubicBezTo>
                  <a:cubicBezTo>
                    <a:pt x="5960" y="357"/>
                    <a:pt x="5086" y="0"/>
                    <a:pt x="4123" y="0"/>
                  </a:cubicBezTo>
                  <a:cubicBezTo>
                    <a:pt x="1803" y="0"/>
                    <a:pt x="1" y="1874"/>
                    <a:pt x="1" y="4247"/>
                  </a:cubicBezTo>
                  <a:cubicBezTo>
                    <a:pt x="1" y="4800"/>
                    <a:pt x="108" y="5317"/>
                    <a:pt x="322" y="5817"/>
                  </a:cubicBezTo>
                  <a:cubicBezTo>
                    <a:pt x="179" y="6049"/>
                    <a:pt x="90" y="6316"/>
                    <a:pt x="90" y="662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7"/>
            <p:cNvSpPr/>
            <p:nvPr/>
          </p:nvSpPr>
          <p:spPr>
            <a:xfrm rot="-1200432">
              <a:off x="1565457" y="637915"/>
              <a:ext cx="386388" cy="136960"/>
            </a:xfrm>
            <a:custGeom>
              <a:avLst/>
              <a:gdLst/>
              <a:ahLst/>
              <a:cxnLst/>
              <a:rect l="l" t="t" r="r" b="b"/>
              <a:pathLst>
                <a:path w="11028" h="3909" extrusionOk="0">
                  <a:moveTo>
                    <a:pt x="4872" y="1"/>
                  </a:moveTo>
                  <a:cubicBezTo>
                    <a:pt x="4729" y="1"/>
                    <a:pt x="4604" y="72"/>
                    <a:pt x="4586" y="179"/>
                  </a:cubicBezTo>
                  <a:lnTo>
                    <a:pt x="3819" y="1945"/>
                  </a:lnTo>
                  <a:lnTo>
                    <a:pt x="340" y="1945"/>
                  </a:lnTo>
                  <a:cubicBezTo>
                    <a:pt x="161" y="1945"/>
                    <a:pt x="1" y="2088"/>
                    <a:pt x="1" y="2267"/>
                  </a:cubicBezTo>
                  <a:cubicBezTo>
                    <a:pt x="1" y="2445"/>
                    <a:pt x="161" y="2588"/>
                    <a:pt x="340" y="2588"/>
                  </a:cubicBezTo>
                  <a:lnTo>
                    <a:pt x="4015" y="2588"/>
                  </a:lnTo>
                  <a:cubicBezTo>
                    <a:pt x="4105" y="2588"/>
                    <a:pt x="4194" y="2534"/>
                    <a:pt x="4283" y="2409"/>
                  </a:cubicBezTo>
                  <a:lnTo>
                    <a:pt x="4836" y="1214"/>
                  </a:lnTo>
                  <a:lnTo>
                    <a:pt x="5818" y="3694"/>
                  </a:lnTo>
                  <a:cubicBezTo>
                    <a:pt x="5871" y="3819"/>
                    <a:pt x="5960" y="3872"/>
                    <a:pt x="6067" y="3908"/>
                  </a:cubicBezTo>
                  <a:lnTo>
                    <a:pt x="6103" y="3908"/>
                  </a:lnTo>
                  <a:cubicBezTo>
                    <a:pt x="6228" y="3908"/>
                    <a:pt x="6335" y="3837"/>
                    <a:pt x="6388" y="3765"/>
                  </a:cubicBezTo>
                  <a:lnTo>
                    <a:pt x="7102" y="2641"/>
                  </a:lnTo>
                  <a:lnTo>
                    <a:pt x="10706" y="2641"/>
                  </a:lnTo>
                  <a:cubicBezTo>
                    <a:pt x="10885" y="2641"/>
                    <a:pt x="11028" y="2499"/>
                    <a:pt x="11028" y="2302"/>
                  </a:cubicBezTo>
                  <a:cubicBezTo>
                    <a:pt x="11028" y="2124"/>
                    <a:pt x="10885" y="1963"/>
                    <a:pt x="10706" y="1963"/>
                  </a:cubicBezTo>
                  <a:lnTo>
                    <a:pt x="6924" y="1963"/>
                  </a:lnTo>
                  <a:cubicBezTo>
                    <a:pt x="6799" y="1963"/>
                    <a:pt x="6692" y="2053"/>
                    <a:pt x="6638" y="2124"/>
                  </a:cubicBezTo>
                  <a:lnTo>
                    <a:pt x="6192" y="2855"/>
                  </a:lnTo>
                  <a:lnTo>
                    <a:pt x="5157" y="215"/>
                  </a:lnTo>
                  <a:cubicBezTo>
                    <a:pt x="5139" y="90"/>
                    <a:pt x="5015" y="1"/>
                    <a:pt x="48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7"/>
            <p:cNvSpPr/>
            <p:nvPr/>
          </p:nvSpPr>
          <p:spPr>
            <a:xfrm rot="-1200432">
              <a:off x="1529808" y="534323"/>
              <a:ext cx="384496" cy="163202"/>
            </a:xfrm>
            <a:custGeom>
              <a:avLst/>
              <a:gdLst/>
              <a:ahLst/>
              <a:cxnLst/>
              <a:rect l="l" t="t" r="r" b="b"/>
              <a:pathLst>
                <a:path w="10974" h="4658" extrusionOk="0">
                  <a:moveTo>
                    <a:pt x="2927" y="0"/>
                  </a:moveTo>
                  <a:cubicBezTo>
                    <a:pt x="1285" y="0"/>
                    <a:pt x="0" y="1321"/>
                    <a:pt x="0" y="3052"/>
                  </a:cubicBezTo>
                  <a:cubicBezTo>
                    <a:pt x="0" y="3605"/>
                    <a:pt x="143" y="4051"/>
                    <a:pt x="411" y="4479"/>
                  </a:cubicBezTo>
                  <a:lnTo>
                    <a:pt x="3391" y="4479"/>
                  </a:lnTo>
                  <a:lnTo>
                    <a:pt x="3979" y="3105"/>
                  </a:lnTo>
                  <a:cubicBezTo>
                    <a:pt x="4122" y="2784"/>
                    <a:pt x="4479" y="2588"/>
                    <a:pt x="4818" y="2516"/>
                  </a:cubicBezTo>
                  <a:cubicBezTo>
                    <a:pt x="5264" y="2516"/>
                    <a:pt x="5585" y="2784"/>
                    <a:pt x="5728" y="3159"/>
                  </a:cubicBezTo>
                  <a:lnTo>
                    <a:pt x="6317" y="4657"/>
                  </a:lnTo>
                  <a:cubicBezTo>
                    <a:pt x="6459" y="4550"/>
                    <a:pt x="6709" y="4479"/>
                    <a:pt x="6870" y="4479"/>
                  </a:cubicBezTo>
                  <a:lnTo>
                    <a:pt x="10563" y="4479"/>
                  </a:lnTo>
                  <a:cubicBezTo>
                    <a:pt x="10795" y="4051"/>
                    <a:pt x="10974" y="3551"/>
                    <a:pt x="10974" y="3052"/>
                  </a:cubicBezTo>
                  <a:cubicBezTo>
                    <a:pt x="10974" y="1321"/>
                    <a:pt x="9689" y="0"/>
                    <a:pt x="8047" y="0"/>
                  </a:cubicBezTo>
                  <a:cubicBezTo>
                    <a:pt x="6727" y="0"/>
                    <a:pt x="5942" y="910"/>
                    <a:pt x="5496" y="1731"/>
                  </a:cubicBezTo>
                  <a:cubicBezTo>
                    <a:pt x="5068" y="910"/>
                    <a:pt x="4211" y="0"/>
                    <a:pt x="2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7"/>
            <p:cNvSpPr/>
            <p:nvPr/>
          </p:nvSpPr>
          <p:spPr>
            <a:xfrm rot="-1200432">
              <a:off x="1669039" y="731100"/>
              <a:ext cx="243227" cy="128200"/>
            </a:xfrm>
            <a:custGeom>
              <a:avLst/>
              <a:gdLst/>
              <a:ahLst/>
              <a:cxnLst/>
              <a:rect l="l" t="t" r="r" b="b"/>
              <a:pathLst>
                <a:path w="6942" h="3659" extrusionOk="0">
                  <a:moveTo>
                    <a:pt x="2749" y="1"/>
                  </a:moveTo>
                  <a:cubicBezTo>
                    <a:pt x="2570" y="268"/>
                    <a:pt x="2285" y="411"/>
                    <a:pt x="1964" y="411"/>
                  </a:cubicBezTo>
                  <a:lnTo>
                    <a:pt x="1" y="411"/>
                  </a:lnTo>
                  <a:cubicBezTo>
                    <a:pt x="144" y="554"/>
                    <a:pt x="322" y="697"/>
                    <a:pt x="500" y="857"/>
                  </a:cubicBezTo>
                  <a:cubicBezTo>
                    <a:pt x="1339" y="1607"/>
                    <a:pt x="2249" y="2463"/>
                    <a:pt x="3195" y="3551"/>
                  </a:cubicBezTo>
                  <a:cubicBezTo>
                    <a:pt x="3284" y="3641"/>
                    <a:pt x="3337" y="3659"/>
                    <a:pt x="3462" y="3659"/>
                  </a:cubicBezTo>
                  <a:cubicBezTo>
                    <a:pt x="3569" y="3659"/>
                    <a:pt x="3623" y="3641"/>
                    <a:pt x="3712" y="3551"/>
                  </a:cubicBezTo>
                  <a:cubicBezTo>
                    <a:pt x="4622" y="2410"/>
                    <a:pt x="5586" y="1607"/>
                    <a:pt x="6406" y="857"/>
                  </a:cubicBezTo>
                  <a:cubicBezTo>
                    <a:pt x="6620" y="697"/>
                    <a:pt x="6763" y="554"/>
                    <a:pt x="6942" y="411"/>
                  </a:cubicBezTo>
                  <a:lnTo>
                    <a:pt x="5443" y="411"/>
                  </a:lnTo>
                  <a:lnTo>
                    <a:pt x="4925" y="1232"/>
                  </a:lnTo>
                  <a:cubicBezTo>
                    <a:pt x="4747" y="1517"/>
                    <a:pt x="4444" y="1732"/>
                    <a:pt x="4069" y="1732"/>
                  </a:cubicBezTo>
                  <a:lnTo>
                    <a:pt x="4015" y="1732"/>
                  </a:lnTo>
                  <a:cubicBezTo>
                    <a:pt x="3623" y="1678"/>
                    <a:pt x="3337" y="1464"/>
                    <a:pt x="3195" y="10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 name="Google Shape;260;p17"/>
          <p:cNvGrpSpPr/>
          <p:nvPr/>
        </p:nvGrpSpPr>
        <p:grpSpPr>
          <a:xfrm>
            <a:off x="-88022" y="814260"/>
            <a:ext cx="692035" cy="684772"/>
            <a:chOff x="868400" y="2577125"/>
            <a:chExt cx="339050" cy="335475"/>
          </a:xfrm>
        </p:grpSpPr>
        <p:sp>
          <p:nvSpPr>
            <p:cNvPr id="261" name="Google Shape;261;p17"/>
            <p:cNvSpPr/>
            <p:nvPr/>
          </p:nvSpPr>
          <p:spPr>
            <a:xfrm>
              <a:off x="868400" y="2577125"/>
              <a:ext cx="339050" cy="335475"/>
            </a:xfrm>
            <a:custGeom>
              <a:avLst/>
              <a:gdLst/>
              <a:ahLst/>
              <a:cxnLst/>
              <a:rect l="l" t="t" r="r" b="b"/>
              <a:pathLst>
                <a:path w="13562" h="13419" extrusionOk="0">
                  <a:moveTo>
                    <a:pt x="12758" y="9618"/>
                  </a:moveTo>
                  <a:cubicBezTo>
                    <a:pt x="13204" y="8744"/>
                    <a:pt x="13436" y="7762"/>
                    <a:pt x="13436" y="6710"/>
                  </a:cubicBezTo>
                  <a:cubicBezTo>
                    <a:pt x="13436" y="2998"/>
                    <a:pt x="10421" y="1"/>
                    <a:pt x="6709" y="1"/>
                  </a:cubicBezTo>
                  <a:cubicBezTo>
                    <a:pt x="3016" y="1"/>
                    <a:pt x="1" y="2998"/>
                    <a:pt x="1" y="6728"/>
                  </a:cubicBezTo>
                  <a:cubicBezTo>
                    <a:pt x="90" y="10421"/>
                    <a:pt x="3123" y="13419"/>
                    <a:pt x="6781" y="13419"/>
                  </a:cubicBezTo>
                  <a:cubicBezTo>
                    <a:pt x="7762" y="13419"/>
                    <a:pt x="8779" y="13169"/>
                    <a:pt x="9671" y="12741"/>
                  </a:cubicBezTo>
                  <a:lnTo>
                    <a:pt x="11473" y="13329"/>
                  </a:lnTo>
                  <a:cubicBezTo>
                    <a:pt x="11616" y="13365"/>
                    <a:pt x="11777" y="13401"/>
                    <a:pt x="11920" y="13401"/>
                  </a:cubicBezTo>
                  <a:cubicBezTo>
                    <a:pt x="12330" y="13401"/>
                    <a:pt x="12740" y="13240"/>
                    <a:pt x="13026" y="12937"/>
                  </a:cubicBezTo>
                  <a:cubicBezTo>
                    <a:pt x="13436" y="12526"/>
                    <a:pt x="13561" y="11884"/>
                    <a:pt x="13347" y="11349"/>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7"/>
            <p:cNvSpPr/>
            <p:nvPr/>
          </p:nvSpPr>
          <p:spPr>
            <a:xfrm>
              <a:off x="898300" y="2606575"/>
              <a:ext cx="277475" cy="276150"/>
            </a:xfrm>
            <a:custGeom>
              <a:avLst/>
              <a:gdLst/>
              <a:ahLst/>
              <a:cxnLst/>
              <a:rect l="l" t="t" r="r" b="b"/>
              <a:pathLst>
                <a:path w="11099" h="11046" extrusionOk="0">
                  <a:moveTo>
                    <a:pt x="5513" y="1"/>
                  </a:moveTo>
                  <a:cubicBezTo>
                    <a:pt x="2516" y="1"/>
                    <a:pt x="0" y="2516"/>
                    <a:pt x="0" y="5532"/>
                  </a:cubicBezTo>
                  <a:cubicBezTo>
                    <a:pt x="54" y="8547"/>
                    <a:pt x="2516" y="11045"/>
                    <a:pt x="5585" y="11045"/>
                  </a:cubicBezTo>
                  <a:cubicBezTo>
                    <a:pt x="6531" y="11045"/>
                    <a:pt x="7530" y="10777"/>
                    <a:pt x="8350" y="10278"/>
                  </a:cubicBezTo>
                  <a:lnTo>
                    <a:pt x="10652" y="11009"/>
                  </a:lnTo>
                  <a:cubicBezTo>
                    <a:pt x="10670" y="11027"/>
                    <a:pt x="10706" y="11027"/>
                    <a:pt x="10724" y="11027"/>
                  </a:cubicBezTo>
                  <a:cubicBezTo>
                    <a:pt x="10813" y="11027"/>
                    <a:pt x="10920" y="10992"/>
                    <a:pt x="10991" y="10920"/>
                  </a:cubicBezTo>
                  <a:cubicBezTo>
                    <a:pt x="11045" y="10867"/>
                    <a:pt x="11098" y="10724"/>
                    <a:pt x="11045" y="10599"/>
                  </a:cubicBezTo>
                  <a:lnTo>
                    <a:pt x="10260" y="8333"/>
                  </a:lnTo>
                  <a:cubicBezTo>
                    <a:pt x="10813" y="7459"/>
                    <a:pt x="11045" y="6513"/>
                    <a:pt x="11045" y="5532"/>
                  </a:cubicBezTo>
                  <a:cubicBezTo>
                    <a:pt x="11045" y="2516"/>
                    <a:pt x="8565" y="1"/>
                    <a:pt x="5513" y="1"/>
                  </a:cubicBezTo>
                  <a:close/>
                  <a:moveTo>
                    <a:pt x="3212" y="3034"/>
                  </a:moveTo>
                  <a:cubicBezTo>
                    <a:pt x="3265" y="3034"/>
                    <a:pt x="3337" y="3052"/>
                    <a:pt x="3408" y="3105"/>
                  </a:cubicBezTo>
                  <a:lnTo>
                    <a:pt x="4443" y="3890"/>
                  </a:lnTo>
                  <a:cubicBezTo>
                    <a:pt x="4604" y="3997"/>
                    <a:pt x="4621" y="4176"/>
                    <a:pt x="4532" y="4336"/>
                  </a:cubicBezTo>
                  <a:lnTo>
                    <a:pt x="3943" y="5104"/>
                  </a:lnTo>
                  <a:lnTo>
                    <a:pt x="6513" y="7048"/>
                  </a:lnTo>
                  <a:lnTo>
                    <a:pt x="7101" y="6263"/>
                  </a:lnTo>
                  <a:cubicBezTo>
                    <a:pt x="7173" y="6192"/>
                    <a:pt x="7262" y="6138"/>
                    <a:pt x="7351" y="6138"/>
                  </a:cubicBezTo>
                  <a:cubicBezTo>
                    <a:pt x="7423" y="6138"/>
                    <a:pt x="7494" y="6156"/>
                    <a:pt x="7548" y="6210"/>
                  </a:cubicBezTo>
                  <a:lnTo>
                    <a:pt x="8600" y="6995"/>
                  </a:lnTo>
                  <a:cubicBezTo>
                    <a:pt x="8743" y="7102"/>
                    <a:pt x="8779" y="7280"/>
                    <a:pt x="8654" y="7441"/>
                  </a:cubicBezTo>
                  <a:lnTo>
                    <a:pt x="8065" y="8208"/>
                  </a:lnTo>
                  <a:cubicBezTo>
                    <a:pt x="7797" y="8547"/>
                    <a:pt x="7405" y="8726"/>
                    <a:pt x="7012" y="8726"/>
                  </a:cubicBezTo>
                  <a:cubicBezTo>
                    <a:pt x="6745" y="8726"/>
                    <a:pt x="6477" y="8654"/>
                    <a:pt x="6245" y="8476"/>
                  </a:cubicBezTo>
                  <a:lnTo>
                    <a:pt x="2623" y="5764"/>
                  </a:lnTo>
                  <a:cubicBezTo>
                    <a:pt x="2034" y="5371"/>
                    <a:pt x="1909" y="4568"/>
                    <a:pt x="2355" y="3979"/>
                  </a:cubicBezTo>
                  <a:lnTo>
                    <a:pt x="2962" y="3177"/>
                  </a:lnTo>
                  <a:cubicBezTo>
                    <a:pt x="3033" y="3087"/>
                    <a:pt x="3123" y="3034"/>
                    <a:pt x="3212" y="3034"/>
                  </a:cubicBezTo>
                  <a:close/>
                  <a:moveTo>
                    <a:pt x="5603" y="3908"/>
                  </a:moveTo>
                  <a:cubicBezTo>
                    <a:pt x="5603" y="3908"/>
                    <a:pt x="5621" y="3908"/>
                    <a:pt x="5638" y="3908"/>
                  </a:cubicBezTo>
                  <a:cubicBezTo>
                    <a:pt x="6334" y="3979"/>
                    <a:pt x="6870" y="4425"/>
                    <a:pt x="7101" y="5050"/>
                  </a:cubicBezTo>
                  <a:cubicBezTo>
                    <a:pt x="7137" y="5228"/>
                    <a:pt x="7066" y="5371"/>
                    <a:pt x="6870" y="5460"/>
                  </a:cubicBezTo>
                  <a:cubicBezTo>
                    <a:pt x="6834" y="5478"/>
                    <a:pt x="6816" y="5478"/>
                    <a:pt x="6798" y="5478"/>
                  </a:cubicBezTo>
                  <a:cubicBezTo>
                    <a:pt x="6655" y="5478"/>
                    <a:pt x="6531" y="5389"/>
                    <a:pt x="6477" y="5228"/>
                  </a:cubicBezTo>
                  <a:cubicBezTo>
                    <a:pt x="6352" y="4872"/>
                    <a:pt x="6031" y="4604"/>
                    <a:pt x="5621" y="4568"/>
                  </a:cubicBezTo>
                  <a:cubicBezTo>
                    <a:pt x="5424" y="4568"/>
                    <a:pt x="5317" y="4425"/>
                    <a:pt x="5317" y="4211"/>
                  </a:cubicBezTo>
                  <a:cubicBezTo>
                    <a:pt x="5317" y="4051"/>
                    <a:pt x="5442" y="3908"/>
                    <a:pt x="5603" y="3908"/>
                  </a:cubicBezTo>
                  <a:moveTo>
                    <a:pt x="5888" y="1339"/>
                  </a:moveTo>
                  <a:cubicBezTo>
                    <a:pt x="5906" y="1339"/>
                    <a:pt x="5924" y="1339"/>
                    <a:pt x="5942" y="1357"/>
                  </a:cubicBezTo>
                  <a:cubicBezTo>
                    <a:pt x="7726" y="1499"/>
                    <a:pt x="9350" y="2802"/>
                    <a:pt x="9707" y="4872"/>
                  </a:cubicBezTo>
                  <a:cubicBezTo>
                    <a:pt x="9760" y="5050"/>
                    <a:pt x="9635" y="5193"/>
                    <a:pt x="9457" y="5228"/>
                  </a:cubicBezTo>
                  <a:cubicBezTo>
                    <a:pt x="9439" y="5228"/>
                    <a:pt x="9403" y="5228"/>
                    <a:pt x="9385" y="5228"/>
                  </a:cubicBezTo>
                  <a:cubicBezTo>
                    <a:pt x="9225" y="5228"/>
                    <a:pt x="9100" y="5139"/>
                    <a:pt x="9064" y="4961"/>
                  </a:cubicBezTo>
                  <a:cubicBezTo>
                    <a:pt x="8779" y="3284"/>
                    <a:pt x="7441" y="2124"/>
                    <a:pt x="5906" y="2035"/>
                  </a:cubicBezTo>
                  <a:cubicBezTo>
                    <a:pt x="5728" y="2035"/>
                    <a:pt x="5621" y="1820"/>
                    <a:pt x="5621" y="1678"/>
                  </a:cubicBezTo>
                  <a:cubicBezTo>
                    <a:pt x="5621" y="1481"/>
                    <a:pt x="5728" y="1339"/>
                    <a:pt x="5888" y="1339"/>
                  </a:cubicBezTo>
                  <a:close/>
                  <a:moveTo>
                    <a:pt x="5817" y="2623"/>
                  </a:moveTo>
                  <a:cubicBezTo>
                    <a:pt x="7066" y="2730"/>
                    <a:pt x="8119" y="3623"/>
                    <a:pt x="8422" y="4782"/>
                  </a:cubicBezTo>
                  <a:cubicBezTo>
                    <a:pt x="8440" y="4961"/>
                    <a:pt x="8333" y="5104"/>
                    <a:pt x="8172" y="5193"/>
                  </a:cubicBezTo>
                  <a:cubicBezTo>
                    <a:pt x="8154" y="5193"/>
                    <a:pt x="8136" y="5211"/>
                    <a:pt x="8119" y="5211"/>
                  </a:cubicBezTo>
                  <a:cubicBezTo>
                    <a:pt x="7976" y="5211"/>
                    <a:pt x="7833" y="5086"/>
                    <a:pt x="7762" y="4961"/>
                  </a:cubicBezTo>
                  <a:cubicBezTo>
                    <a:pt x="7548" y="4033"/>
                    <a:pt x="6709" y="3373"/>
                    <a:pt x="5799" y="3284"/>
                  </a:cubicBezTo>
                  <a:cubicBezTo>
                    <a:pt x="5621" y="3284"/>
                    <a:pt x="5496" y="3105"/>
                    <a:pt x="5496" y="2962"/>
                  </a:cubicBezTo>
                  <a:cubicBezTo>
                    <a:pt x="5496" y="2730"/>
                    <a:pt x="5638" y="2623"/>
                    <a:pt x="5817" y="26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1">
  <p:cSld name="CUSTOM_11">
    <p:spTree>
      <p:nvGrpSpPr>
        <p:cNvPr id="1" name="Shape 263"/>
        <p:cNvGrpSpPr/>
        <p:nvPr/>
      </p:nvGrpSpPr>
      <p:grpSpPr>
        <a:xfrm>
          <a:off x="0" y="0"/>
          <a:ext cx="0" cy="0"/>
          <a:chOff x="0" y="0"/>
          <a:chExt cx="0" cy="0"/>
        </a:xfrm>
      </p:grpSpPr>
      <p:sp>
        <p:nvSpPr>
          <p:cNvPr id="264" name="Google Shape;264;p18"/>
          <p:cNvSpPr/>
          <p:nvPr/>
        </p:nvSpPr>
        <p:spPr>
          <a:xfrm rot="-9275599">
            <a:off x="-15570" y="1274450"/>
            <a:ext cx="824972" cy="1974914"/>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sp>
        <p:nvSpPr>
          <p:cNvPr id="265" name="Google Shape;265;p18"/>
          <p:cNvSpPr/>
          <p:nvPr/>
        </p:nvSpPr>
        <p:spPr>
          <a:xfrm rot="-6203013">
            <a:off x="7009251" y="2196179"/>
            <a:ext cx="3594247" cy="527644"/>
          </a:xfrm>
          <a:custGeom>
            <a:avLst/>
            <a:gdLst/>
            <a:ahLst/>
            <a:cxnLst/>
            <a:rect l="l" t="t" r="r" b="b"/>
            <a:pathLst>
              <a:path w="186537" h="27391" extrusionOk="0">
                <a:moveTo>
                  <a:pt x="0" y="2154"/>
                </a:moveTo>
                <a:cubicBezTo>
                  <a:pt x="6500" y="23817"/>
                  <a:pt x="70261" y="28198"/>
                  <a:pt x="67757" y="5720"/>
                </a:cubicBezTo>
                <a:cubicBezTo>
                  <a:pt x="67210" y="805"/>
                  <a:pt x="58286" y="-1226"/>
                  <a:pt x="53766" y="782"/>
                </a:cubicBezTo>
                <a:cubicBezTo>
                  <a:pt x="50331" y="2308"/>
                  <a:pt x="48519" y="8118"/>
                  <a:pt x="50200" y="11481"/>
                </a:cubicBezTo>
                <a:cubicBezTo>
                  <a:pt x="56690" y="24466"/>
                  <a:pt x="76891" y="27058"/>
                  <a:pt x="91348" y="25745"/>
                </a:cubicBezTo>
                <a:cubicBezTo>
                  <a:pt x="113451" y="23738"/>
                  <a:pt x="133120" y="8567"/>
                  <a:pt x="155265" y="7092"/>
                </a:cubicBezTo>
                <a:cubicBezTo>
                  <a:pt x="167665" y="6266"/>
                  <a:pt x="182611" y="15600"/>
                  <a:pt x="186537" y="27391"/>
                </a:cubicBezTo>
              </a:path>
            </a:pathLst>
          </a:custGeom>
          <a:noFill/>
          <a:ln w="28575" cap="rnd" cmpd="sng">
            <a:solidFill>
              <a:schemeClr val="accent3"/>
            </a:solidFill>
            <a:prstDash val="dash"/>
            <a:round/>
            <a:headEnd type="none" w="med" len="med"/>
            <a:tailEnd type="none" w="med" len="med"/>
          </a:ln>
        </p:spPr>
      </p:sp>
      <p:grpSp>
        <p:nvGrpSpPr>
          <p:cNvPr id="266" name="Google Shape;266;p18"/>
          <p:cNvGrpSpPr/>
          <p:nvPr/>
        </p:nvGrpSpPr>
        <p:grpSpPr>
          <a:xfrm>
            <a:off x="-88030" y="539407"/>
            <a:ext cx="969819" cy="959626"/>
            <a:chOff x="868400" y="2577125"/>
            <a:chExt cx="339050" cy="335475"/>
          </a:xfrm>
        </p:grpSpPr>
        <p:sp>
          <p:nvSpPr>
            <p:cNvPr id="267" name="Google Shape;267;p18"/>
            <p:cNvSpPr/>
            <p:nvPr/>
          </p:nvSpPr>
          <p:spPr>
            <a:xfrm>
              <a:off x="868400" y="2577125"/>
              <a:ext cx="339050" cy="335475"/>
            </a:xfrm>
            <a:custGeom>
              <a:avLst/>
              <a:gdLst/>
              <a:ahLst/>
              <a:cxnLst/>
              <a:rect l="l" t="t" r="r" b="b"/>
              <a:pathLst>
                <a:path w="13562" h="13419" extrusionOk="0">
                  <a:moveTo>
                    <a:pt x="12758" y="9618"/>
                  </a:moveTo>
                  <a:cubicBezTo>
                    <a:pt x="13204" y="8744"/>
                    <a:pt x="13436" y="7762"/>
                    <a:pt x="13436" y="6710"/>
                  </a:cubicBezTo>
                  <a:cubicBezTo>
                    <a:pt x="13436" y="2998"/>
                    <a:pt x="10421" y="1"/>
                    <a:pt x="6709" y="1"/>
                  </a:cubicBezTo>
                  <a:cubicBezTo>
                    <a:pt x="3016" y="1"/>
                    <a:pt x="1" y="2998"/>
                    <a:pt x="1" y="6728"/>
                  </a:cubicBezTo>
                  <a:cubicBezTo>
                    <a:pt x="90" y="10421"/>
                    <a:pt x="3123" y="13419"/>
                    <a:pt x="6781" y="13419"/>
                  </a:cubicBezTo>
                  <a:cubicBezTo>
                    <a:pt x="7762" y="13419"/>
                    <a:pt x="8779" y="13169"/>
                    <a:pt x="9671" y="12741"/>
                  </a:cubicBezTo>
                  <a:lnTo>
                    <a:pt x="11473" y="13329"/>
                  </a:lnTo>
                  <a:cubicBezTo>
                    <a:pt x="11616" y="13365"/>
                    <a:pt x="11777" y="13401"/>
                    <a:pt x="11920" y="13401"/>
                  </a:cubicBezTo>
                  <a:cubicBezTo>
                    <a:pt x="12330" y="13401"/>
                    <a:pt x="12740" y="13240"/>
                    <a:pt x="13026" y="12937"/>
                  </a:cubicBezTo>
                  <a:cubicBezTo>
                    <a:pt x="13436" y="12526"/>
                    <a:pt x="13561" y="11884"/>
                    <a:pt x="13347" y="11349"/>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8"/>
            <p:cNvSpPr/>
            <p:nvPr/>
          </p:nvSpPr>
          <p:spPr>
            <a:xfrm>
              <a:off x="898300" y="2606575"/>
              <a:ext cx="277475" cy="276150"/>
            </a:xfrm>
            <a:custGeom>
              <a:avLst/>
              <a:gdLst/>
              <a:ahLst/>
              <a:cxnLst/>
              <a:rect l="l" t="t" r="r" b="b"/>
              <a:pathLst>
                <a:path w="11099" h="11046" extrusionOk="0">
                  <a:moveTo>
                    <a:pt x="5513" y="1"/>
                  </a:moveTo>
                  <a:cubicBezTo>
                    <a:pt x="2516" y="1"/>
                    <a:pt x="0" y="2516"/>
                    <a:pt x="0" y="5532"/>
                  </a:cubicBezTo>
                  <a:cubicBezTo>
                    <a:pt x="54" y="8547"/>
                    <a:pt x="2516" y="11045"/>
                    <a:pt x="5585" y="11045"/>
                  </a:cubicBezTo>
                  <a:cubicBezTo>
                    <a:pt x="6531" y="11045"/>
                    <a:pt x="7530" y="10777"/>
                    <a:pt x="8350" y="10278"/>
                  </a:cubicBezTo>
                  <a:lnTo>
                    <a:pt x="10652" y="11009"/>
                  </a:lnTo>
                  <a:cubicBezTo>
                    <a:pt x="10670" y="11027"/>
                    <a:pt x="10706" y="11027"/>
                    <a:pt x="10724" y="11027"/>
                  </a:cubicBezTo>
                  <a:cubicBezTo>
                    <a:pt x="10813" y="11027"/>
                    <a:pt x="10920" y="10992"/>
                    <a:pt x="10991" y="10920"/>
                  </a:cubicBezTo>
                  <a:cubicBezTo>
                    <a:pt x="11045" y="10867"/>
                    <a:pt x="11098" y="10724"/>
                    <a:pt x="11045" y="10599"/>
                  </a:cubicBezTo>
                  <a:lnTo>
                    <a:pt x="10260" y="8333"/>
                  </a:lnTo>
                  <a:cubicBezTo>
                    <a:pt x="10813" y="7459"/>
                    <a:pt x="11045" y="6513"/>
                    <a:pt x="11045" y="5532"/>
                  </a:cubicBezTo>
                  <a:cubicBezTo>
                    <a:pt x="11045" y="2516"/>
                    <a:pt x="8565" y="1"/>
                    <a:pt x="5513" y="1"/>
                  </a:cubicBezTo>
                  <a:close/>
                  <a:moveTo>
                    <a:pt x="3212" y="3034"/>
                  </a:moveTo>
                  <a:cubicBezTo>
                    <a:pt x="3265" y="3034"/>
                    <a:pt x="3337" y="3052"/>
                    <a:pt x="3408" y="3105"/>
                  </a:cubicBezTo>
                  <a:lnTo>
                    <a:pt x="4443" y="3890"/>
                  </a:lnTo>
                  <a:cubicBezTo>
                    <a:pt x="4604" y="3997"/>
                    <a:pt x="4621" y="4176"/>
                    <a:pt x="4532" y="4336"/>
                  </a:cubicBezTo>
                  <a:lnTo>
                    <a:pt x="3943" y="5104"/>
                  </a:lnTo>
                  <a:lnTo>
                    <a:pt x="6513" y="7048"/>
                  </a:lnTo>
                  <a:lnTo>
                    <a:pt x="7101" y="6263"/>
                  </a:lnTo>
                  <a:cubicBezTo>
                    <a:pt x="7173" y="6192"/>
                    <a:pt x="7262" y="6138"/>
                    <a:pt x="7351" y="6138"/>
                  </a:cubicBezTo>
                  <a:cubicBezTo>
                    <a:pt x="7423" y="6138"/>
                    <a:pt x="7494" y="6156"/>
                    <a:pt x="7548" y="6210"/>
                  </a:cubicBezTo>
                  <a:lnTo>
                    <a:pt x="8600" y="6995"/>
                  </a:lnTo>
                  <a:cubicBezTo>
                    <a:pt x="8743" y="7102"/>
                    <a:pt x="8779" y="7280"/>
                    <a:pt x="8654" y="7441"/>
                  </a:cubicBezTo>
                  <a:lnTo>
                    <a:pt x="8065" y="8208"/>
                  </a:lnTo>
                  <a:cubicBezTo>
                    <a:pt x="7797" y="8547"/>
                    <a:pt x="7405" y="8726"/>
                    <a:pt x="7012" y="8726"/>
                  </a:cubicBezTo>
                  <a:cubicBezTo>
                    <a:pt x="6745" y="8726"/>
                    <a:pt x="6477" y="8654"/>
                    <a:pt x="6245" y="8476"/>
                  </a:cubicBezTo>
                  <a:lnTo>
                    <a:pt x="2623" y="5764"/>
                  </a:lnTo>
                  <a:cubicBezTo>
                    <a:pt x="2034" y="5371"/>
                    <a:pt x="1909" y="4568"/>
                    <a:pt x="2355" y="3979"/>
                  </a:cubicBezTo>
                  <a:lnTo>
                    <a:pt x="2962" y="3177"/>
                  </a:lnTo>
                  <a:cubicBezTo>
                    <a:pt x="3033" y="3087"/>
                    <a:pt x="3123" y="3034"/>
                    <a:pt x="3212" y="3034"/>
                  </a:cubicBezTo>
                  <a:close/>
                  <a:moveTo>
                    <a:pt x="5603" y="3908"/>
                  </a:moveTo>
                  <a:cubicBezTo>
                    <a:pt x="5603" y="3908"/>
                    <a:pt x="5621" y="3908"/>
                    <a:pt x="5638" y="3908"/>
                  </a:cubicBezTo>
                  <a:cubicBezTo>
                    <a:pt x="6334" y="3979"/>
                    <a:pt x="6870" y="4425"/>
                    <a:pt x="7101" y="5050"/>
                  </a:cubicBezTo>
                  <a:cubicBezTo>
                    <a:pt x="7137" y="5228"/>
                    <a:pt x="7066" y="5371"/>
                    <a:pt x="6870" y="5460"/>
                  </a:cubicBezTo>
                  <a:cubicBezTo>
                    <a:pt x="6834" y="5478"/>
                    <a:pt x="6816" y="5478"/>
                    <a:pt x="6798" y="5478"/>
                  </a:cubicBezTo>
                  <a:cubicBezTo>
                    <a:pt x="6655" y="5478"/>
                    <a:pt x="6531" y="5389"/>
                    <a:pt x="6477" y="5228"/>
                  </a:cubicBezTo>
                  <a:cubicBezTo>
                    <a:pt x="6352" y="4872"/>
                    <a:pt x="6031" y="4604"/>
                    <a:pt x="5621" y="4568"/>
                  </a:cubicBezTo>
                  <a:cubicBezTo>
                    <a:pt x="5424" y="4568"/>
                    <a:pt x="5317" y="4425"/>
                    <a:pt x="5317" y="4211"/>
                  </a:cubicBezTo>
                  <a:cubicBezTo>
                    <a:pt x="5317" y="4051"/>
                    <a:pt x="5442" y="3908"/>
                    <a:pt x="5603" y="3908"/>
                  </a:cubicBezTo>
                  <a:moveTo>
                    <a:pt x="5888" y="1339"/>
                  </a:moveTo>
                  <a:cubicBezTo>
                    <a:pt x="5906" y="1339"/>
                    <a:pt x="5924" y="1339"/>
                    <a:pt x="5942" y="1357"/>
                  </a:cubicBezTo>
                  <a:cubicBezTo>
                    <a:pt x="7726" y="1499"/>
                    <a:pt x="9350" y="2802"/>
                    <a:pt x="9707" y="4872"/>
                  </a:cubicBezTo>
                  <a:cubicBezTo>
                    <a:pt x="9760" y="5050"/>
                    <a:pt x="9635" y="5193"/>
                    <a:pt x="9457" y="5228"/>
                  </a:cubicBezTo>
                  <a:cubicBezTo>
                    <a:pt x="9439" y="5228"/>
                    <a:pt x="9403" y="5228"/>
                    <a:pt x="9385" y="5228"/>
                  </a:cubicBezTo>
                  <a:cubicBezTo>
                    <a:pt x="9225" y="5228"/>
                    <a:pt x="9100" y="5139"/>
                    <a:pt x="9064" y="4961"/>
                  </a:cubicBezTo>
                  <a:cubicBezTo>
                    <a:pt x="8779" y="3284"/>
                    <a:pt x="7441" y="2124"/>
                    <a:pt x="5906" y="2035"/>
                  </a:cubicBezTo>
                  <a:cubicBezTo>
                    <a:pt x="5728" y="2035"/>
                    <a:pt x="5621" y="1820"/>
                    <a:pt x="5621" y="1678"/>
                  </a:cubicBezTo>
                  <a:cubicBezTo>
                    <a:pt x="5621" y="1481"/>
                    <a:pt x="5728" y="1339"/>
                    <a:pt x="5888" y="1339"/>
                  </a:cubicBezTo>
                  <a:close/>
                  <a:moveTo>
                    <a:pt x="5817" y="2623"/>
                  </a:moveTo>
                  <a:cubicBezTo>
                    <a:pt x="7066" y="2730"/>
                    <a:pt x="8119" y="3623"/>
                    <a:pt x="8422" y="4782"/>
                  </a:cubicBezTo>
                  <a:cubicBezTo>
                    <a:pt x="8440" y="4961"/>
                    <a:pt x="8333" y="5104"/>
                    <a:pt x="8172" y="5193"/>
                  </a:cubicBezTo>
                  <a:cubicBezTo>
                    <a:pt x="8154" y="5193"/>
                    <a:pt x="8136" y="5211"/>
                    <a:pt x="8119" y="5211"/>
                  </a:cubicBezTo>
                  <a:cubicBezTo>
                    <a:pt x="7976" y="5211"/>
                    <a:pt x="7833" y="5086"/>
                    <a:pt x="7762" y="4961"/>
                  </a:cubicBezTo>
                  <a:cubicBezTo>
                    <a:pt x="7548" y="4033"/>
                    <a:pt x="6709" y="3373"/>
                    <a:pt x="5799" y="3284"/>
                  </a:cubicBezTo>
                  <a:cubicBezTo>
                    <a:pt x="5621" y="3284"/>
                    <a:pt x="5496" y="3105"/>
                    <a:pt x="5496" y="2962"/>
                  </a:cubicBezTo>
                  <a:cubicBezTo>
                    <a:pt x="5496" y="2730"/>
                    <a:pt x="5638" y="2623"/>
                    <a:pt x="5817" y="26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 name="Google Shape;269;p18"/>
          <p:cNvGrpSpPr/>
          <p:nvPr/>
        </p:nvGrpSpPr>
        <p:grpSpPr>
          <a:xfrm rot="1333661" flipH="1">
            <a:off x="7974389" y="3714516"/>
            <a:ext cx="993033" cy="990577"/>
            <a:chOff x="8379475" y="4279390"/>
            <a:chExt cx="651157" cy="649412"/>
          </a:xfrm>
        </p:grpSpPr>
        <p:sp>
          <p:nvSpPr>
            <p:cNvPr id="270" name="Google Shape;270;p18"/>
            <p:cNvSpPr/>
            <p:nvPr/>
          </p:nvSpPr>
          <p:spPr>
            <a:xfrm>
              <a:off x="8379475" y="4279390"/>
              <a:ext cx="651157" cy="649412"/>
            </a:xfrm>
            <a:custGeom>
              <a:avLst/>
              <a:gdLst/>
              <a:ahLst/>
              <a:cxnLst/>
              <a:rect l="l" t="t" r="r" b="b"/>
              <a:pathLst>
                <a:path w="13437" h="13401" extrusionOk="0">
                  <a:moveTo>
                    <a:pt x="10617" y="1"/>
                  </a:moveTo>
                  <a:lnTo>
                    <a:pt x="5425" y="1"/>
                  </a:lnTo>
                  <a:cubicBezTo>
                    <a:pt x="3908" y="1"/>
                    <a:pt x="2731" y="1125"/>
                    <a:pt x="2623" y="2606"/>
                  </a:cubicBezTo>
                  <a:cubicBezTo>
                    <a:pt x="1160" y="2713"/>
                    <a:pt x="1" y="3926"/>
                    <a:pt x="1" y="5407"/>
                  </a:cubicBezTo>
                  <a:lnTo>
                    <a:pt x="1" y="8655"/>
                  </a:lnTo>
                  <a:cubicBezTo>
                    <a:pt x="1" y="9618"/>
                    <a:pt x="518" y="10492"/>
                    <a:pt x="1339" y="10992"/>
                  </a:cubicBezTo>
                  <a:lnTo>
                    <a:pt x="1339" y="11902"/>
                  </a:lnTo>
                  <a:cubicBezTo>
                    <a:pt x="1339" y="12491"/>
                    <a:pt x="1660" y="13008"/>
                    <a:pt x="2177" y="13276"/>
                  </a:cubicBezTo>
                  <a:cubicBezTo>
                    <a:pt x="2249" y="13311"/>
                    <a:pt x="2338" y="13329"/>
                    <a:pt x="2427" y="13365"/>
                  </a:cubicBezTo>
                  <a:cubicBezTo>
                    <a:pt x="2552" y="13383"/>
                    <a:pt x="2695" y="13401"/>
                    <a:pt x="2838" y="13401"/>
                  </a:cubicBezTo>
                  <a:cubicBezTo>
                    <a:pt x="3266" y="13401"/>
                    <a:pt x="3676" y="13222"/>
                    <a:pt x="3944" y="12883"/>
                  </a:cubicBezTo>
                  <a:lnTo>
                    <a:pt x="5407" y="11456"/>
                  </a:lnTo>
                  <a:lnTo>
                    <a:pt x="7352" y="11456"/>
                  </a:lnTo>
                  <a:cubicBezTo>
                    <a:pt x="8262" y="11456"/>
                    <a:pt x="9065" y="11010"/>
                    <a:pt x="9582" y="10350"/>
                  </a:cubicBezTo>
                  <a:lnTo>
                    <a:pt x="9600" y="10367"/>
                  </a:lnTo>
                  <a:cubicBezTo>
                    <a:pt x="9868" y="10635"/>
                    <a:pt x="10242" y="10778"/>
                    <a:pt x="10635" y="10778"/>
                  </a:cubicBezTo>
                  <a:cubicBezTo>
                    <a:pt x="10778" y="10778"/>
                    <a:pt x="10920" y="10760"/>
                    <a:pt x="11045" y="10724"/>
                  </a:cubicBezTo>
                  <a:cubicBezTo>
                    <a:pt x="11688" y="10582"/>
                    <a:pt x="12134" y="9975"/>
                    <a:pt x="12134" y="9279"/>
                  </a:cubicBezTo>
                  <a:lnTo>
                    <a:pt x="12134" y="8423"/>
                  </a:lnTo>
                  <a:cubicBezTo>
                    <a:pt x="12919" y="7905"/>
                    <a:pt x="13436" y="7013"/>
                    <a:pt x="13436" y="6032"/>
                  </a:cubicBezTo>
                  <a:lnTo>
                    <a:pt x="13436" y="2802"/>
                  </a:lnTo>
                  <a:cubicBezTo>
                    <a:pt x="13436" y="1232"/>
                    <a:pt x="12205" y="1"/>
                    <a:pt x="10617"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8"/>
            <p:cNvSpPr/>
            <p:nvPr/>
          </p:nvSpPr>
          <p:spPr>
            <a:xfrm>
              <a:off x="8436559" y="4462708"/>
              <a:ext cx="377891" cy="409051"/>
            </a:xfrm>
            <a:custGeom>
              <a:avLst/>
              <a:gdLst/>
              <a:ahLst/>
              <a:cxnLst/>
              <a:rect l="l" t="t" r="r" b="b"/>
              <a:pathLst>
                <a:path w="7798" h="8441" extrusionOk="0">
                  <a:moveTo>
                    <a:pt x="1642" y="0"/>
                  </a:moveTo>
                  <a:cubicBezTo>
                    <a:pt x="750" y="0"/>
                    <a:pt x="0" y="714"/>
                    <a:pt x="0" y="1624"/>
                  </a:cubicBezTo>
                  <a:lnTo>
                    <a:pt x="0" y="4872"/>
                  </a:lnTo>
                  <a:cubicBezTo>
                    <a:pt x="0" y="5639"/>
                    <a:pt x="607" y="6263"/>
                    <a:pt x="1338" y="6424"/>
                  </a:cubicBezTo>
                  <a:lnTo>
                    <a:pt x="1338" y="8119"/>
                  </a:lnTo>
                  <a:cubicBezTo>
                    <a:pt x="1338" y="8244"/>
                    <a:pt x="1410" y="8369"/>
                    <a:pt x="1535" y="8422"/>
                  </a:cubicBezTo>
                  <a:cubicBezTo>
                    <a:pt x="1570" y="8422"/>
                    <a:pt x="1606" y="8440"/>
                    <a:pt x="1660" y="8440"/>
                  </a:cubicBezTo>
                  <a:cubicBezTo>
                    <a:pt x="1731" y="8440"/>
                    <a:pt x="1820" y="8404"/>
                    <a:pt x="1856" y="8333"/>
                  </a:cubicBezTo>
                  <a:lnTo>
                    <a:pt x="3729" y="6477"/>
                  </a:lnTo>
                  <a:lnTo>
                    <a:pt x="6174" y="6477"/>
                  </a:lnTo>
                  <a:cubicBezTo>
                    <a:pt x="7084" y="6477"/>
                    <a:pt x="7797" y="5764"/>
                    <a:pt x="7797" y="4872"/>
                  </a:cubicBezTo>
                  <a:lnTo>
                    <a:pt x="7797" y="1624"/>
                  </a:lnTo>
                  <a:cubicBezTo>
                    <a:pt x="7797" y="714"/>
                    <a:pt x="7084" y="0"/>
                    <a:pt x="6174" y="0"/>
                  </a:cubicBezTo>
                  <a:close/>
                  <a:moveTo>
                    <a:pt x="5888" y="2570"/>
                  </a:moveTo>
                  <a:cubicBezTo>
                    <a:pt x="6263" y="2570"/>
                    <a:pt x="6513" y="2891"/>
                    <a:pt x="6513" y="3230"/>
                  </a:cubicBezTo>
                  <a:cubicBezTo>
                    <a:pt x="6513" y="3587"/>
                    <a:pt x="6209" y="3854"/>
                    <a:pt x="5888" y="3854"/>
                  </a:cubicBezTo>
                  <a:cubicBezTo>
                    <a:pt x="5531" y="3854"/>
                    <a:pt x="5264" y="3551"/>
                    <a:pt x="5264" y="3230"/>
                  </a:cubicBezTo>
                  <a:cubicBezTo>
                    <a:pt x="5228" y="2891"/>
                    <a:pt x="5531" y="2570"/>
                    <a:pt x="5888" y="2570"/>
                  </a:cubicBezTo>
                  <a:close/>
                  <a:moveTo>
                    <a:pt x="3908" y="2570"/>
                  </a:moveTo>
                  <a:cubicBezTo>
                    <a:pt x="4265" y="2570"/>
                    <a:pt x="4532" y="2891"/>
                    <a:pt x="4532" y="3230"/>
                  </a:cubicBezTo>
                  <a:cubicBezTo>
                    <a:pt x="4532" y="3587"/>
                    <a:pt x="4247" y="3854"/>
                    <a:pt x="3908" y="3854"/>
                  </a:cubicBezTo>
                  <a:cubicBezTo>
                    <a:pt x="3533" y="3854"/>
                    <a:pt x="3283" y="3551"/>
                    <a:pt x="3283" y="3230"/>
                  </a:cubicBezTo>
                  <a:cubicBezTo>
                    <a:pt x="3283" y="2891"/>
                    <a:pt x="3533" y="2570"/>
                    <a:pt x="3908" y="2570"/>
                  </a:cubicBezTo>
                  <a:close/>
                  <a:moveTo>
                    <a:pt x="1981" y="2570"/>
                  </a:moveTo>
                  <a:cubicBezTo>
                    <a:pt x="2338" y="2570"/>
                    <a:pt x="2605" y="2891"/>
                    <a:pt x="2605" y="3230"/>
                  </a:cubicBezTo>
                  <a:cubicBezTo>
                    <a:pt x="2605" y="3587"/>
                    <a:pt x="2302" y="3854"/>
                    <a:pt x="1981" y="3854"/>
                  </a:cubicBezTo>
                  <a:cubicBezTo>
                    <a:pt x="1642" y="3854"/>
                    <a:pt x="1338" y="3551"/>
                    <a:pt x="1338" y="3230"/>
                  </a:cubicBezTo>
                  <a:cubicBezTo>
                    <a:pt x="1338" y="2891"/>
                    <a:pt x="1588" y="2570"/>
                    <a:pt x="1981" y="25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8"/>
            <p:cNvSpPr/>
            <p:nvPr/>
          </p:nvSpPr>
          <p:spPr>
            <a:xfrm>
              <a:off x="8563665" y="4337346"/>
              <a:ext cx="409875" cy="407306"/>
            </a:xfrm>
            <a:custGeom>
              <a:avLst/>
              <a:gdLst/>
              <a:ahLst/>
              <a:cxnLst/>
              <a:rect l="l" t="t" r="r" b="b"/>
              <a:pathLst>
                <a:path w="8458" h="8405" extrusionOk="0">
                  <a:moveTo>
                    <a:pt x="1624" y="0"/>
                  </a:moveTo>
                  <a:cubicBezTo>
                    <a:pt x="732" y="0"/>
                    <a:pt x="0" y="678"/>
                    <a:pt x="0" y="1606"/>
                  </a:cubicBezTo>
                  <a:lnTo>
                    <a:pt x="0" y="1927"/>
                  </a:lnTo>
                  <a:lnTo>
                    <a:pt x="3586" y="1927"/>
                  </a:lnTo>
                  <a:cubicBezTo>
                    <a:pt x="4871" y="1927"/>
                    <a:pt x="5888" y="2926"/>
                    <a:pt x="5888" y="4211"/>
                  </a:cubicBezTo>
                  <a:lnTo>
                    <a:pt x="5888" y="7459"/>
                  </a:lnTo>
                  <a:lnTo>
                    <a:pt x="5888" y="7583"/>
                  </a:lnTo>
                  <a:lnTo>
                    <a:pt x="6638" y="8315"/>
                  </a:lnTo>
                  <a:cubicBezTo>
                    <a:pt x="6691" y="8386"/>
                    <a:pt x="6762" y="8404"/>
                    <a:pt x="6834" y="8404"/>
                  </a:cubicBezTo>
                  <a:cubicBezTo>
                    <a:pt x="6870" y="8404"/>
                    <a:pt x="6923" y="8386"/>
                    <a:pt x="6959" y="8386"/>
                  </a:cubicBezTo>
                  <a:cubicBezTo>
                    <a:pt x="7084" y="8351"/>
                    <a:pt x="7137" y="8208"/>
                    <a:pt x="7137" y="8083"/>
                  </a:cubicBezTo>
                  <a:lnTo>
                    <a:pt x="7137" y="6441"/>
                  </a:lnTo>
                  <a:cubicBezTo>
                    <a:pt x="7887" y="6299"/>
                    <a:pt x="8458" y="5639"/>
                    <a:pt x="8458" y="4836"/>
                  </a:cubicBezTo>
                  <a:lnTo>
                    <a:pt x="8458" y="1606"/>
                  </a:lnTo>
                  <a:cubicBezTo>
                    <a:pt x="8458" y="678"/>
                    <a:pt x="7708" y="0"/>
                    <a:pt x="6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 name="Google Shape;273;p18"/>
          <p:cNvGrpSpPr/>
          <p:nvPr/>
        </p:nvGrpSpPr>
        <p:grpSpPr>
          <a:xfrm rot="-810821">
            <a:off x="158212" y="3399083"/>
            <a:ext cx="751108" cy="500793"/>
            <a:chOff x="184575" y="1130125"/>
            <a:chExt cx="840600" cy="560400"/>
          </a:xfrm>
        </p:grpSpPr>
        <p:sp>
          <p:nvSpPr>
            <p:cNvPr id="274" name="Google Shape;274;p18"/>
            <p:cNvSpPr/>
            <p:nvPr/>
          </p:nvSpPr>
          <p:spPr>
            <a:xfrm>
              <a:off x="184575" y="1130125"/>
              <a:ext cx="840600" cy="560400"/>
            </a:xfrm>
            <a:prstGeom prst="wedgeRoundRectCallout">
              <a:avLst>
                <a:gd name="adj1" fmla="val -20833"/>
                <a:gd name="adj2" fmla="val 62500"/>
                <a:gd name="adj3" fmla="val 0"/>
              </a:avLst>
            </a:prstGeom>
            <a:solidFill>
              <a:schemeClr val="accen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8"/>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8"/>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8"/>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 name="Google Shape;278;p18"/>
          <p:cNvGrpSpPr/>
          <p:nvPr/>
        </p:nvGrpSpPr>
        <p:grpSpPr>
          <a:xfrm rot="1670289">
            <a:off x="7920208" y="113618"/>
            <a:ext cx="1101385" cy="1044518"/>
            <a:chOff x="1459789" y="418508"/>
            <a:chExt cx="587727" cy="557434"/>
          </a:xfrm>
        </p:grpSpPr>
        <p:sp>
          <p:nvSpPr>
            <p:cNvPr id="279" name="Google Shape;279;p18"/>
            <p:cNvSpPr/>
            <p:nvPr/>
          </p:nvSpPr>
          <p:spPr>
            <a:xfrm rot="-1200432">
              <a:off x="1517626" y="486547"/>
              <a:ext cx="472053" cy="421355"/>
            </a:xfrm>
            <a:custGeom>
              <a:avLst/>
              <a:gdLst/>
              <a:ahLst/>
              <a:cxnLst/>
              <a:rect l="l" t="t" r="r" b="b"/>
              <a:pathLst>
                <a:path w="13473" h="12026" extrusionOk="0">
                  <a:moveTo>
                    <a:pt x="90" y="6620"/>
                  </a:moveTo>
                  <a:cubicBezTo>
                    <a:pt x="90" y="7458"/>
                    <a:pt x="768" y="8136"/>
                    <a:pt x="1607" y="8136"/>
                  </a:cubicBezTo>
                  <a:lnTo>
                    <a:pt x="2249" y="8136"/>
                  </a:lnTo>
                  <a:cubicBezTo>
                    <a:pt x="2303" y="8243"/>
                    <a:pt x="2374" y="8333"/>
                    <a:pt x="2463" y="8422"/>
                  </a:cubicBezTo>
                  <a:cubicBezTo>
                    <a:pt x="2624" y="8600"/>
                    <a:pt x="2820" y="8761"/>
                    <a:pt x="3016" y="8921"/>
                  </a:cubicBezTo>
                  <a:cubicBezTo>
                    <a:pt x="3837" y="9653"/>
                    <a:pt x="4711" y="10474"/>
                    <a:pt x="5586" y="11491"/>
                  </a:cubicBezTo>
                  <a:cubicBezTo>
                    <a:pt x="5604" y="11526"/>
                    <a:pt x="5639" y="11544"/>
                    <a:pt x="5657" y="11562"/>
                  </a:cubicBezTo>
                  <a:cubicBezTo>
                    <a:pt x="5960" y="11883"/>
                    <a:pt x="6335" y="12026"/>
                    <a:pt x="6763" y="12026"/>
                  </a:cubicBezTo>
                  <a:cubicBezTo>
                    <a:pt x="7192" y="12026"/>
                    <a:pt x="7548" y="11865"/>
                    <a:pt x="7852" y="11562"/>
                  </a:cubicBezTo>
                  <a:cubicBezTo>
                    <a:pt x="7887" y="11526"/>
                    <a:pt x="7923" y="11491"/>
                    <a:pt x="7941" y="11455"/>
                  </a:cubicBezTo>
                  <a:cubicBezTo>
                    <a:pt x="8601" y="10634"/>
                    <a:pt x="9315" y="9992"/>
                    <a:pt x="9993" y="9385"/>
                  </a:cubicBezTo>
                  <a:cubicBezTo>
                    <a:pt x="10153" y="9225"/>
                    <a:pt x="10314" y="9082"/>
                    <a:pt x="10475" y="8939"/>
                  </a:cubicBezTo>
                  <a:cubicBezTo>
                    <a:pt x="10617" y="8832"/>
                    <a:pt x="10742" y="8725"/>
                    <a:pt x="10849" y="8618"/>
                  </a:cubicBezTo>
                  <a:cubicBezTo>
                    <a:pt x="10903" y="8582"/>
                    <a:pt x="10956" y="8547"/>
                    <a:pt x="11010" y="8493"/>
                  </a:cubicBezTo>
                  <a:cubicBezTo>
                    <a:pt x="11117" y="8404"/>
                    <a:pt x="11188" y="8297"/>
                    <a:pt x="11260" y="8190"/>
                  </a:cubicBezTo>
                  <a:lnTo>
                    <a:pt x="11973" y="8190"/>
                  </a:lnTo>
                  <a:cubicBezTo>
                    <a:pt x="12794" y="8190"/>
                    <a:pt x="13472" y="7494"/>
                    <a:pt x="13472" y="6655"/>
                  </a:cubicBezTo>
                  <a:cubicBezTo>
                    <a:pt x="13472" y="6263"/>
                    <a:pt x="13329" y="5906"/>
                    <a:pt x="13080" y="5638"/>
                  </a:cubicBezTo>
                  <a:cubicBezTo>
                    <a:pt x="13276" y="5157"/>
                    <a:pt x="13365" y="4693"/>
                    <a:pt x="13365" y="4247"/>
                  </a:cubicBezTo>
                  <a:cubicBezTo>
                    <a:pt x="13365" y="1874"/>
                    <a:pt x="11563" y="0"/>
                    <a:pt x="9243" y="0"/>
                  </a:cubicBezTo>
                  <a:cubicBezTo>
                    <a:pt x="8280" y="0"/>
                    <a:pt x="7406" y="357"/>
                    <a:pt x="6692" y="999"/>
                  </a:cubicBezTo>
                  <a:cubicBezTo>
                    <a:pt x="5960" y="357"/>
                    <a:pt x="5086" y="0"/>
                    <a:pt x="4123" y="0"/>
                  </a:cubicBezTo>
                  <a:cubicBezTo>
                    <a:pt x="1803" y="0"/>
                    <a:pt x="1" y="1874"/>
                    <a:pt x="1" y="4247"/>
                  </a:cubicBezTo>
                  <a:cubicBezTo>
                    <a:pt x="1" y="4800"/>
                    <a:pt x="108" y="5317"/>
                    <a:pt x="322" y="5817"/>
                  </a:cubicBezTo>
                  <a:cubicBezTo>
                    <a:pt x="179" y="6049"/>
                    <a:pt x="90" y="6316"/>
                    <a:pt x="90" y="662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8"/>
            <p:cNvSpPr/>
            <p:nvPr/>
          </p:nvSpPr>
          <p:spPr>
            <a:xfrm rot="-1200432">
              <a:off x="1565457" y="637915"/>
              <a:ext cx="386388" cy="136960"/>
            </a:xfrm>
            <a:custGeom>
              <a:avLst/>
              <a:gdLst/>
              <a:ahLst/>
              <a:cxnLst/>
              <a:rect l="l" t="t" r="r" b="b"/>
              <a:pathLst>
                <a:path w="11028" h="3909" extrusionOk="0">
                  <a:moveTo>
                    <a:pt x="4872" y="1"/>
                  </a:moveTo>
                  <a:cubicBezTo>
                    <a:pt x="4729" y="1"/>
                    <a:pt x="4604" y="72"/>
                    <a:pt x="4586" y="179"/>
                  </a:cubicBezTo>
                  <a:lnTo>
                    <a:pt x="3819" y="1945"/>
                  </a:lnTo>
                  <a:lnTo>
                    <a:pt x="340" y="1945"/>
                  </a:lnTo>
                  <a:cubicBezTo>
                    <a:pt x="161" y="1945"/>
                    <a:pt x="1" y="2088"/>
                    <a:pt x="1" y="2267"/>
                  </a:cubicBezTo>
                  <a:cubicBezTo>
                    <a:pt x="1" y="2445"/>
                    <a:pt x="161" y="2588"/>
                    <a:pt x="340" y="2588"/>
                  </a:cubicBezTo>
                  <a:lnTo>
                    <a:pt x="4015" y="2588"/>
                  </a:lnTo>
                  <a:cubicBezTo>
                    <a:pt x="4105" y="2588"/>
                    <a:pt x="4194" y="2534"/>
                    <a:pt x="4283" y="2409"/>
                  </a:cubicBezTo>
                  <a:lnTo>
                    <a:pt x="4836" y="1214"/>
                  </a:lnTo>
                  <a:lnTo>
                    <a:pt x="5818" y="3694"/>
                  </a:lnTo>
                  <a:cubicBezTo>
                    <a:pt x="5871" y="3819"/>
                    <a:pt x="5960" y="3872"/>
                    <a:pt x="6067" y="3908"/>
                  </a:cubicBezTo>
                  <a:lnTo>
                    <a:pt x="6103" y="3908"/>
                  </a:lnTo>
                  <a:cubicBezTo>
                    <a:pt x="6228" y="3908"/>
                    <a:pt x="6335" y="3837"/>
                    <a:pt x="6388" y="3765"/>
                  </a:cubicBezTo>
                  <a:lnTo>
                    <a:pt x="7102" y="2641"/>
                  </a:lnTo>
                  <a:lnTo>
                    <a:pt x="10706" y="2641"/>
                  </a:lnTo>
                  <a:cubicBezTo>
                    <a:pt x="10885" y="2641"/>
                    <a:pt x="11028" y="2499"/>
                    <a:pt x="11028" y="2302"/>
                  </a:cubicBezTo>
                  <a:cubicBezTo>
                    <a:pt x="11028" y="2124"/>
                    <a:pt x="10885" y="1963"/>
                    <a:pt x="10706" y="1963"/>
                  </a:cubicBezTo>
                  <a:lnTo>
                    <a:pt x="6924" y="1963"/>
                  </a:lnTo>
                  <a:cubicBezTo>
                    <a:pt x="6799" y="1963"/>
                    <a:pt x="6692" y="2053"/>
                    <a:pt x="6638" y="2124"/>
                  </a:cubicBezTo>
                  <a:lnTo>
                    <a:pt x="6192" y="2855"/>
                  </a:lnTo>
                  <a:lnTo>
                    <a:pt x="5157" y="215"/>
                  </a:lnTo>
                  <a:cubicBezTo>
                    <a:pt x="5139" y="90"/>
                    <a:pt x="5015" y="1"/>
                    <a:pt x="48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8"/>
            <p:cNvSpPr/>
            <p:nvPr/>
          </p:nvSpPr>
          <p:spPr>
            <a:xfrm rot="-1200432">
              <a:off x="1529808" y="534323"/>
              <a:ext cx="384496" cy="163202"/>
            </a:xfrm>
            <a:custGeom>
              <a:avLst/>
              <a:gdLst/>
              <a:ahLst/>
              <a:cxnLst/>
              <a:rect l="l" t="t" r="r" b="b"/>
              <a:pathLst>
                <a:path w="10974" h="4658" extrusionOk="0">
                  <a:moveTo>
                    <a:pt x="2927" y="0"/>
                  </a:moveTo>
                  <a:cubicBezTo>
                    <a:pt x="1285" y="0"/>
                    <a:pt x="0" y="1321"/>
                    <a:pt x="0" y="3052"/>
                  </a:cubicBezTo>
                  <a:cubicBezTo>
                    <a:pt x="0" y="3605"/>
                    <a:pt x="143" y="4051"/>
                    <a:pt x="411" y="4479"/>
                  </a:cubicBezTo>
                  <a:lnTo>
                    <a:pt x="3391" y="4479"/>
                  </a:lnTo>
                  <a:lnTo>
                    <a:pt x="3979" y="3105"/>
                  </a:lnTo>
                  <a:cubicBezTo>
                    <a:pt x="4122" y="2784"/>
                    <a:pt x="4479" y="2588"/>
                    <a:pt x="4818" y="2516"/>
                  </a:cubicBezTo>
                  <a:cubicBezTo>
                    <a:pt x="5264" y="2516"/>
                    <a:pt x="5585" y="2784"/>
                    <a:pt x="5728" y="3159"/>
                  </a:cubicBezTo>
                  <a:lnTo>
                    <a:pt x="6317" y="4657"/>
                  </a:lnTo>
                  <a:cubicBezTo>
                    <a:pt x="6459" y="4550"/>
                    <a:pt x="6709" y="4479"/>
                    <a:pt x="6870" y="4479"/>
                  </a:cubicBezTo>
                  <a:lnTo>
                    <a:pt x="10563" y="4479"/>
                  </a:lnTo>
                  <a:cubicBezTo>
                    <a:pt x="10795" y="4051"/>
                    <a:pt x="10974" y="3551"/>
                    <a:pt x="10974" y="3052"/>
                  </a:cubicBezTo>
                  <a:cubicBezTo>
                    <a:pt x="10974" y="1321"/>
                    <a:pt x="9689" y="0"/>
                    <a:pt x="8047" y="0"/>
                  </a:cubicBezTo>
                  <a:cubicBezTo>
                    <a:pt x="6727" y="0"/>
                    <a:pt x="5942" y="910"/>
                    <a:pt x="5496" y="1731"/>
                  </a:cubicBezTo>
                  <a:cubicBezTo>
                    <a:pt x="5068" y="910"/>
                    <a:pt x="4211" y="0"/>
                    <a:pt x="2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8"/>
            <p:cNvSpPr/>
            <p:nvPr/>
          </p:nvSpPr>
          <p:spPr>
            <a:xfrm rot="-1200432">
              <a:off x="1669039" y="731100"/>
              <a:ext cx="243227" cy="128200"/>
            </a:xfrm>
            <a:custGeom>
              <a:avLst/>
              <a:gdLst/>
              <a:ahLst/>
              <a:cxnLst/>
              <a:rect l="l" t="t" r="r" b="b"/>
              <a:pathLst>
                <a:path w="6942" h="3659" extrusionOk="0">
                  <a:moveTo>
                    <a:pt x="2749" y="1"/>
                  </a:moveTo>
                  <a:cubicBezTo>
                    <a:pt x="2570" y="268"/>
                    <a:pt x="2285" y="411"/>
                    <a:pt x="1964" y="411"/>
                  </a:cubicBezTo>
                  <a:lnTo>
                    <a:pt x="1" y="411"/>
                  </a:lnTo>
                  <a:cubicBezTo>
                    <a:pt x="144" y="554"/>
                    <a:pt x="322" y="697"/>
                    <a:pt x="500" y="857"/>
                  </a:cubicBezTo>
                  <a:cubicBezTo>
                    <a:pt x="1339" y="1607"/>
                    <a:pt x="2249" y="2463"/>
                    <a:pt x="3195" y="3551"/>
                  </a:cubicBezTo>
                  <a:cubicBezTo>
                    <a:pt x="3284" y="3641"/>
                    <a:pt x="3337" y="3659"/>
                    <a:pt x="3462" y="3659"/>
                  </a:cubicBezTo>
                  <a:cubicBezTo>
                    <a:pt x="3569" y="3659"/>
                    <a:pt x="3623" y="3641"/>
                    <a:pt x="3712" y="3551"/>
                  </a:cubicBezTo>
                  <a:cubicBezTo>
                    <a:pt x="4622" y="2410"/>
                    <a:pt x="5586" y="1607"/>
                    <a:pt x="6406" y="857"/>
                  </a:cubicBezTo>
                  <a:cubicBezTo>
                    <a:pt x="6620" y="697"/>
                    <a:pt x="6763" y="554"/>
                    <a:pt x="6942" y="411"/>
                  </a:cubicBezTo>
                  <a:lnTo>
                    <a:pt x="5443" y="411"/>
                  </a:lnTo>
                  <a:lnTo>
                    <a:pt x="4925" y="1232"/>
                  </a:lnTo>
                  <a:cubicBezTo>
                    <a:pt x="4747" y="1517"/>
                    <a:pt x="4444" y="1732"/>
                    <a:pt x="4069" y="1732"/>
                  </a:cubicBezTo>
                  <a:lnTo>
                    <a:pt x="4015" y="1732"/>
                  </a:lnTo>
                  <a:cubicBezTo>
                    <a:pt x="3623" y="1678"/>
                    <a:pt x="3337" y="1464"/>
                    <a:pt x="3195" y="10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3" name="Google Shape;283;p1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84" name="Google Shape;284;p18"/>
          <p:cNvSpPr txBox="1">
            <a:spLocks noGrp="1"/>
          </p:cNvSpPr>
          <p:nvPr>
            <p:ph type="title" idx="2"/>
          </p:nvPr>
        </p:nvSpPr>
        <p:spPr>
          <a:xfrm>
            <a:off x="1992488" y="3421800"/>
            <a:ext cx="2331300" cy="55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2500" b="0">
                <a:solidFill>
                  <a:schemeClr val="accen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85" name="Google Shape;285;p18"/>
          <p:cNvSpPr txBox="1">
            <a:spLocks noGrp="1"/>
          </p:cNvSpPr>
          <p:nvPr>
            <p:ph type="title" idx="3"/>
          </p:nvPr>
        </p:nvSpPr>
        <p:spPr>
          <a:xfrm>
            <a:off x="4820200" y="3421800"/>
            <a:ext cx="2331300" cy="55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2500" b="0">
                <a:solidFill>
                  <a:schemeClr val="accen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86" name="Google Shape;286;p18"/>
          <p:cNvSpPr txBox="1">
            <a:spLocks noGrp="1"/>
          </p:cNvSpPr>
          <p:nvPr>
            <p:ph type="subTitle" idx="1"/>
          </p:nvPr>
        </p:nvSpPr>
        <p:spPr>
          <a:xfrm>
            <a:off x="4820206" y="3980700"/>
            <a:ext cx="2331300" cy="62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87" name="Google Shape;287;p18"/>
          <p:cNvSpPr txBox="1">
            <a:spLocks noGrp="1"/>
          </p:cNvSpPr>
          <p:nvPr>
            <p:ph type="subTitle" idx="4"/>
          </p:nvPr>
        </p:nvSpPr>
        <p:spPr>
          <a:xfrm>
            <a:off x="1992488" y="3980700"/>
            <a:ext cx="2331300" cy="62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2">
  <p:cSld name="CUSTOM_10">
    <p:spTree>
      <p:nvGrpSpPr>
        <p:cNvPr id="1" name="Shape 288"/>
        <p:cNvGrpSpPr/>
        <p:nvPr/>
      </p:nvGrpSpPr>
      <p:grpSpPr>
        <a:xfrm>
          <a:off x="0" y="0"/>
          <a:ext cx="0" cy="0"/>
          <a:chOff x="0" y="0"/>
          <a:chExt cx="0" cy="0"/>
        </a:xfrm>
      </p:grpSpPr>
      <p:sp>
        <p:nvSpPr>
          <p:cNvPr id="289" name="Google Shape;289;p19"/>
          <p:cNvSpPr/>
          <p:nvPr/>
        </p:nvSpPr>
        <p:spPr>
          <a:xfrm rot="-4270720">
            <a:off x="-1185428" y="1558012"/>
            <a:ext cx="2886652" cy="423875"/>
          </a:xfrm>
          <a:custGeom>
            <a:avLst/>
            <a:gdLst/>
            <a:ahLst/>
            <a:cxnLst/>
            <a:rect l="l" t="t" r="r" b="b"/>
            <a:pathLst>
              <a:path w="186537" h="27391" extrusionOk="0">
                <a:moveTo>
                  <a:pt x="0" y="2154"/>
                </a:moveTo>
                <a:cubicBezTo>
                  <a:pt x="6500" y="23817"/>
                  <a:pt x="70261" y="28198"/>
                  <a:pt x="67757" y="5720"/>
                </a:cubicBezTo>
                <a:cubicBezTo>
                  <a:pt x="67210" y="805"/>
                  <a:pt x="58286" y="-1226"/>
                  <a:pt x="53766" y="782"/>
                </a:cubicBezTo>
                <a:cubicBezTo>
                  <a:pt x="50331" y="2308"/>
                  <a:pt x="48519" y="8118"/>
                  <a:pt x="50200" y="11481"/>
                </a:cubicBezTo>
                <a:cubicBezTo>
                  <a:pt x="56690" y="24466"/>
                  <a:pt x="76891" y="27058"/>
                  <a:pt x="91348" y="25745"/>
                </a:cubicBezTo>
                <a:cubicBezTo>
                  <a:pt x="113451" y="23738"/>
                  <a:pt x="133120" y="8567"/>
                  <a:pt x="155265" y="7092"/>
                </a:cubicBezTo>
                <a:cubicBezTo>
                  <a:pt x="167665" y="6266"/>
                  <a:pt x="182611" y="15600"/>
                  <a:pt x="186537" y="27391"/>
                </a:cubicBezTo>
              </a:path>
            </a:pathLst>
          </a:custGeom>
          <a:noFill/>
          <a:ln w="28575" cap="rnd" cmpd="sng">
            <a:solidFill>
              <a:schemeClr val="accent3"/>
            </a:solidFill>
            <a:prstDash val="dash"/>
            <a:round/>
            <a:headEnd type="none" w="med" len="med"/>
            <a:tailEnd type="none" w="med" len="med"/>
          </a:ln>
        </p:spPr>
      </p:sp>
      <p:sp>
        <p:nvSpPr>
          <p:cNvPr id="290" name="Google Shape;290;p19"/>
          <p:cNvSpPr/>
          <p:nvPr/>
        </p:nvSpPr>
        <p:spPr>
          <a:xfrm rot="-707654">
            <a:off x="6315470" y="4334954"/>
            <a:ext cx="3600494" cy="1004112"/>
          </a:xfrm>
          <a:custGeom>
            <a:avLst/>
            <a:gdLst/>
            <a:ahLst/>
            <a:cxnLst/>
            <a:rect l="l" t="t" r="r" b="b"/>
            <a:pathLst>
              <a:path w="144018" h="40164" extrusionOk="0">
                <a:moveTo>
                  <a:pt x="0" y="29901"/>
                </a:moveTo>
                <a:cubicBezTo>
                  <a:pt x="6238" y="38813"/>
                  <a:pt x="20719" y="41866"/>
                  <a:pt x="31272" y="39228"/>
                </a:cubicBezTo>
                <a:cubicBezTo>
                  <a:pt x="43577" y="36152"/>
                  <a:pt x="53434" y="25975"/>
                  <a:pt x="65836" y="23317"/>
                </a:cubicBezTo>
                <a:cubicBezTo>
                  <a:pt x="82981" y="19642"/>
                  <a:pt x="101597" y="33525"/>
                  <a:pt x="118232" y="27980"/>
                </a:cubicBezTo>
                <a:cubicBezTo>
                  <a:pt x="123814" y="26119"/>
                  <a:pt x="129782" y="23275"/>
                  <a:pt x="133045" y="18379"/>
                </a:cubicBezTo>
                <a:cubicBezTo>
                  <a:pt x="137002" y="12442"/>
                  <a:pt x="138968" y="5041"/>
                  <a:pt x="144018" y="0"/>
                </a:cubicBezTo>
              </a:path>
            </a:pathLst>
          </a:custGeom>
          <a:noFill/>
          <a:ln w="28575" cap="rnd" cmpd="sng">
            <a:solidFill>
              <a:schemeClr val="accent3"/>
            </a:solidFill>
            <a:prstDash val="dash"/>
            <a:round/>
            <a:headEnd type="none" w="med" len="med"/>
            <a:tailEnd type="none" w="med" len="med"/>
          </a:ln>
        </p:spPr>
      </p:sp>
      <p:grpSp>
        <p:nvGrpSpPr>
          <p:cNvPr id="291" name="Google Shape;291;p19"/>
          <p:cNvGrpSpPr/>
          <p:nvPr/>
        </p:nvGrpSpPr>
        <p:grpSpPr>
          <a:xfrm rot="729814">
            <a:off x="6236868" y="-243110"/>
            <a:ext cx="787743" cy="785760"/>
            <a:chOff x="8379475" y="4279390"/>
            <a:chExt cx="651157" cy="649412"/>
          </a:xfrm>
        </p:grpSpPr>
        <p:sp>
          <p:nvSpPr>
            <p:cNvPr id="292" name="Google Shape;292;p19"/>
            <p:cNvSpPr/>
            <p:nvPr/>
          </p:nvSpPr>
          <p:spPr>
            <a:xfrm>
              <a:off x="8379475" y="4279390"/>
              <a:ext cx="651157" cy="649412"/>
            </a:xfrm>
            <a:custGeom>
              <a:avLst/>
              <a:gdLst/>
              <a:ahLst/>
              <a:cxnLst/>
              <a:rect l="l" t="t" r="r" b="b"/>
              <a:pathLst>
                <a:path w="13437" h="13401" extrusionOk="0">
                  <a:moveTo>
                    <a:pt x="10617" y="1"/>
                  </a:moveTo>
                  <a:lnTo>
                    <a:pt x="5425" y="1"/>
                  </a:lnTo>
                  <a:cubicBezTo>
                    <a:pt x="3908" y="1"/>
                    <a:pt x="2731" y="1125"/>
                    <a:pt x="2623" y="2606"/>
                  </a:cubicBezTo>
                  <a:cubicBezTo>
                    <a:pt x="1160" y="2713"/>
                    <a:pt x="1" y="3926"/>
                    <a:pt x="1" y="5407"/>
                  </a:cubicBezTo>
                  <a:lnTo>
                    <a:pt x="1" y="8655"/>
                  </a:lnTo>
                  <a:cubicBezTo>
                    <a:pt x="1" y="9618"/>
                    <a:pt x="518" y="10492"/>
                    <a:pt x="1339" y="10992"/>
                  </a:cubicBezTo>
                  <a:lnTo>
                    <a:pt x="1339" y="11902"/>
                  </a:lnTo>
                  <a:cubicBezTo>
                    <a:pt x="1339" y="12491"/>
                    <a:pt x="1660" y="13008"/>
                    <a:pt x="2177" y="13276"/>
                  </a:cubicBezTo>
                  <a:cubicBezTo>
                    <a:pt x="2249" y="13311"/>
                    <a:pt x="2338" y="13329"/>
                    <a:pt x="2427" y="13365"/>
                  </a:cubicBezTo>
                  <a:cubicBezTo>
                    <a:pt x="2552" y="13383"/>
                    <a:pt x="2695" y="13401"/>
                    <a:pt x="2838" y="13401"/>
                  </a:cubicBezTo>
                  <a:cubicBezTo>
                    <a:pt x="3266" y="13401"/>
                    <a:pt x="3676" y="13222"/>
                    <a:pt x="3944" y="12883"/>
                  </a:cubicBezTo>
                  <a:lnTo>
                    <a:pt x="5407" y="11456"/>
                  </a:lnTo>
                  <a:lnTo>
                    <a:pt x="7352" y="11456"/>
                  </a:lnTo>
                  <a:cubicBezTo>
                    <a:pt x="8262" y="11456"/>
                    <a:pt x="9065" y="11010"/>
                    <a:pt x="9582" y="10350"/>
                  </a:cubicBezTo>
                  <a:lnTo>
                    <a:pt x="9600" y="10367"/>
                  </a:lnTo>
                  <a:cubicBezTo>
                    <a:pt x="9868" y="10635"/>
                    <a:pt x="10242" y="10778"/>
                    <a:pt x="10635" y="10778"/>
                  </a:cubicBezTo>
                  <a:cubicBezTo>
                    <a:pt x="10778" y="10778"/>
                    <a:pt x="10920" y="10760"/>
                    <a:pt x="11045" y="10724"/>
                  </a:cubicBezTo>
                  <a:cubicBezTo>
                    <a:pt x="11688" y="10582"/>
                    <a:pt x="12134" y="9975"/>
                    <a:pt x="12134" y="9279"/>
                  </a:cubicBezTo>
                  <a:lnTo>
                    <a:pt x="12134" y="8423"/>
                  </a:lnTo>
                  <a:cubicBezTo>
                    <a:pt x="12919" y="7905"/>
                    <a:pt x="13436" y="7013"/>
                    <a:pt x="13436" y="6032"/>
                  </a:cubicBezTo>
                  <a:lnTo>
                    <a:pt x="13436" y="2802"/>
                  </a:lnTo>
                  <a:cubicBezTo>
                    <a:pt x="13436" y="1232"/>
                    <a:pt x="12205" y="1"/>
                    <a:pt x="10617"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9"/>
            <p:cNvSpPr/>
            <p:nvPr/>
          </p:nvSpPr>
          <p:spPr>
            <a:xfrm>
              <a:off x="8436559" y="4462708"/>
              <a:ext cx="377891" cy="409051"/>
            </a:xfrm>
            <a:custGeom>
              <a:avLst/>
              <a:gdLst/>
              <a:ahLst/>
              <a:cxnLst/>
              <a:rect l="l" t="t" r="r" b="b"/>
              <a:pathLst>
                <a:path w="7798" h="8441" extrusionOk="0">
                  <a:moveTo>
                    <a:pt x="1642" y="0"/>
                  </a:moveTo>
                  <a:cubicBezTo>
                    <a:pt x="750" y="0"/>
                    <a:pt x="0" y="714"/>
                    <a:pt x="0" y="1624"/>
                  </a:cubicBezTo>
                  <a:lnTo>
                    <a:pt x="0" y="4872"/>
                  </a:lnTo>
                  <a:cubicBezTo>
                    <a:pt x="0" y="5639"/>
                    <a:pt x="607" y="6263"/>
                    <a:pt x="1338" y="6424"/>
                  </a:cubicBezTo>
                  <a:lnTo>
                    <a:pt x="1338" y="8119"/>
                  </a:lnTo>
                  <a:cubicBezTo>
                    <a:pt x="1338" y="8244"/>
                    <a:pt x="1410" y="8369"/>
                    <a:pt x="1535" y="8422"/>
                  </a:cubicBezTo>
                  <a:cubicBezTo>
                    <a:pt x="1570" y="8422"/>
                    <a:pt x="1606" y="8440"/>
                    <a:pt x="1660" y="8440"/>
                  </a:cubicBezTo>
                  <a:cubicBezTo>
                    <a:pt x="1731" y="8440"/>
                    <a:pt x="1820" y="8404"/>
                    <a:pt x="1856" y="8333"/>
                  </a:cubicBezTo>
                  <a:lnTo>
                    <a:pt x="3729" y="6477"/>
                  </a:lnTo>
                  <a:lnTo>
                    <a:pt x="6174" y="6477"/>
                  </a:lnTo>
                  <a:cubicBezTo>
                    <a:pt x="7084" y="6477"/>
                    <a:pt x="7797" y="5764"/>
                    <a:pt x="7797" y="4872"/>
                  </a:cubicBezTo>
                  <a:lnTo>
                    <a:pt x="7797" y="1624"/>
                  </a:lnTo>
                  <a:cubicBezTo>
                    <a:pt x="7797" y="714"/>
                    <a:pt x="7084" y="0"/>
                    <a:pt x="6174" y="0"/>
                  </a:cubicBezTo>
                  <a:close/>
                  <a:moveTo>
                    <a:pt x="5888" y="2570"/>
                  </a:moveTo>
                  <a:cubicBezTo>
                    <a:pt x="6263" y="2570"/>
                    <a:pt x="6513" y="2891"/>
                    <a:pt x="6513" y="3230"/>
                  </a:cubicBezTo>
                  <a:cubicBezTo>
                    <a:pt x="6513" y="3587"/>
                    <a:pt x="6209" y="3854"/>
                    <a:pt x="5888" y="3854"/>
                  </a:cubicBezTo>
                  <a:cubicBezTo>
                    <a:pt x="5531" y="3854"/>
                    <a:pt x="5264" y="3551"/>
                    <a:pt x="5264" y="3230"/>
                  </a:cubicBezTo>
                  <a:cubicBezTo>
                    <a:pt x="5228" y="2891"/>
                    <a:pt x="5531" y="2570"/>
                    <a:pt x="5888" y="2570"/>
                  </a:cubicBezTo>
                  <a:close/>
                  <a:moveTo>
                    <a:pt x="3908" y="2570"/>
                  </a:moveTo>
                  <a:cubicBezTo>
                    <a:pt x="4265" y="2570"/>
                    <a:pt x="4532" y="2891"/>
                    <a:pt x="4532" y="3230"/>
                  </a:cubicBezTo>
                  <a:cubicBezTo>
                    <a:pt x="4532" y="3587"/>
                    <a:pt x="4247" y="3854"/>
                    <a:pt x="3908" y="3854"/>
                  </a:cubicBezTo>
                  <a:cubicBezTo>
                    <a:pt x="3533" y="3854"/>
                    <a:pt x="3283" y="3551"/>
                    <a:pt x="3283" y="3230"/>
                  </a:cubicBezTo>
                  <a:cubicBezTo>
                    <a:pt x="3283" y="2891"/>
                    <a:pt x="3533" y="2570"/>
                    <a:pt x="3908" y="2570"/>
                  </a:cubicBezTo>
                  <a:close/>
                  <a:moveTo>
                    <a:pt x="1981" y="2570"/>
                  </a:moveTo>
                  <a:cubicBezTo>
                    <a:pt x="2338" y="2570"/>
                    <a:pt x="2605" y="2891"/>
                    <a:pt x="2605" y="3230"/>
                  </a:cubicBezTo>
                  <a:cubicBezTo>
                    <a:pt x="2605" y="3587"/>
                    <a:pt x="2302" y="3854"/>
                    <a:pt x="1981" y="3854"/>
                  </a:cubicBezTo>
                  <a:cubicBezTo>
                    <a:pt x="1642" y="3854"/>
                    <a:pt x="1338" y="3551"/>
                    <a:pt x="1338" y="3230"/>
                  </a:cubicBezTo>
                  <a:cubicBezTo>
                    <a:pt x="1338" y="2891"/>
                    <a:pt x="1588" y="2570"/>
                    <a:pt x="1981" y="25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9"/>
            <p:cNvSpPr/>
            <p:nvPr/>
          </p:nvSpPr>
          <p:spPr>
            <a:xfrm>
              <a:off x="8563665" y="4337346"/>
              <a:ext cx="409875" cy="407306"/>
            </a:xfrm>
            <a:custGeom>
              <a:avLst/>
              <a:gdLst/>
              <a:ahLst/>
              <a:cxnLst/>
              <a:rect l="l" t="t" r="r" b="b"/>
              <a:pathLst>
                <a:path w="8458" h="8405" extrusionOk="0">
                  <a:moveTo>
                    <a:pt x="1624" y="0"/>
                  </a:moveTo>
                  <a:cubicBezTo>
                    <a:pt x="732" y="0"/>
                    <a:pt x="0" y="678"/>
                    <a:pt x="0" y="1606"/>
                  </a:cubicBezTo>
                  <a:lnTo>
                    <a:pt x="0" y="1927"/>
                  </a:lnTo>
                  <a:lnTo>
                    <a:pt x="3586" y="1927"/>
                  </a:lnTo>
                  <a:cubicBezTo>
                    <a:pt x="4871" y="1927"/>
                    <a:pt x="5888" y="2926"/>
                    <a:pt x="5888" y="4211"/>
                  </a:cubicBezTo>
                  <a:lnTo>
                    <a:pt x="5888" y="7459"/>
                  </a:lnTo>
                  <a:lnTo>
                    <a:pt x="5888" y="7583"/>
                  </a:lnTo>
                  <a:lnTo>
                    <a:pt x="6638" y="8315"/>
                  </a:lnTo>
                  <a:cubicBezTo>
                    <a:pt x="6691" y="8386"/>
                    <a:pt x="6762" y="8404"/>
                    <a:pt x="6834" y="8404"/>
                  </a:cubicBezTo>
                  <a:cubicBezTo>
                    <a:pt x="6870" y="8404"/>
                    <a:pt x="6923" y="8386"/>
                    <a:pt x="6959" y="8386"/>
                  </a:cubicBezTo>
                  <a:cubicBezTo>
                    <a:pt x="7084" y="8351"/>
                    <a:pt x="7137" y="8208"/>
                    <a:pt x="7137" y="8083"/>
                  </a:cubicBezTo>
                  <a:lnTo>
                    <a:pt x="7137" y="6441"/>
                  </a:lnTo>
                  <a:cubicBezTo>
                    <a:pt x="7887" y="6299"/>
                    <a:pt x="8458" y="5639"/>
                    <a:pt x="8458" y="4836"/>
                  </a:cubicBezTo>
                  <a:lnTo>
                    <a:pt x="8458" y="1606"/>
                  </a:lnTo>
                  <a:cubicBezTo>
                    <a:pt x="8458" y="678"/>
                    <a:pt x="7708" y="0"/>
                    <a:pt x="68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 name="Google Shape;295;p19"/>
          <p:cNvGrpSpPr/>
          <p:nvPr/>
        </p:nvGrpSpPr>
        <p:grpSpPr>
          <a:xfrm rot="-810860">
            <a:off x="1497278" y="12408"/>
            <a:ext cx="584168" cy="389500"/>
            <a:chOff x="184575" y="1130125"/>
            <a:chExt cx="840600" cy="560400"/>
          </a:xfrm>
        </p:grpSpPr>
        <p:sp>
          <p:nvSpPr>
            <p:cNvPr id="296" name="Google Shape;296;p19"/>
            <p:cNvSpPr/>
            <p:nvPr/>
          </p:nvSpPr>
          <p:spPr>
            <a:xfrm>
              <a:off x="184575" y="1130125"/>
              <a:ext cx="840600" cy="560400"/>
            </a:xfrm>
            <a:prstGeom prst="wedgeRoundRectCallout">
              <a:avLst>
                <a:gd name="adj1" fmla="val -20833"/>
                <a:gd name="adj2" fmla="val 62500"/>
                <a:gd name="adj3" fmla="val 0"/>
              </a:avLst>
            </a:prstGeom>
            <a:solidFill>
              <a:schemeClr val="l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9"/>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9"/>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9"/>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 name="Google Shape;300;p19"/>
          <p:cNvGrpSpPr/>
          <p:nvPr/>
        </p:nvGrpSpPr>
        <p:grpSpPr>
          <a:xfrm>
            <a:off x="231916" y="197010"/>
            <a:ext cx="692035" cy="684772"/>
            <a:chOff x="868400" y="2577125"/>
            <a:chExt cx="339050" cy="335475"/>
          </a:xfrm>
        </p:grpSpPr>
        <p:sp>
          <p:nvSpPr>
            <p:cNvPr id="301" name="Google Shape;301;p19"/>
            <p:cNvSpPr/>
            <p:nvPr/>
          </p:nvSpPr>
          <p:spPr>
            <a:xfrm>
              <a:off x="868400" y="2577125"/>
              <a:ext cx="339050" cy="335475"/>
            </a:xfrm>
            <a:custGeom>
              <a:avLst/>
              <a:gdLst/>
              <a:ahLst/>
              <a:cxnLst/>
              <a:rect l="l" t="t" r="r" b="b"/>
              <a:pathLst>
                <a:path w="13562" h="13419" extrusionOk="0">
                  <a:moveTo>
                    <a:pt x="12758" y="9618"/>
                  </a:moveTo>
                  <a:cubicBezTo>
                    <a:pt x="13204" y="8744"/>
                    <a:pt x="13436" y="7762"/>
                    <a:pt x="13436" y="6710"/>
                  </a:cubicBezTo>
                  <a:cubicBezTo>
                    <a:pt x="13436" y="2998"/>
                    <a:pt x="10421" y="1"/>
                    <a:pt x="6709" y="1"/>
                  </a:cubicBezTo>
                  <a:cubicBezTo>
                    <a:pt x="3016" y="1"/>
                    <a:pt x="1" y="2998"/>
                    <a:pt x="1" y="6728"/>
                  </a:cubicBezTo>
                  <a:cubicBezTo>
                    <a:pt x="90" y="10421"/>
                    <a:pt x="3123" y="13419"/>
                    <a:pt x="6781" y="13419"/>
                  </a:cubicBezTo>
                  <a:cubicBezTo>
                    <a:pt x="7762" y="13419"/>
                    <a:pt x="8779" y="13169"/>
                    <a:pt x="9671" y="12741"/>
                  </a:cubicBezTo>
                  <a:lnTo>
                    <a:pt x="11473" y="13329"/>
                  </a:lnTo>
                  <a:cubicBezTo>
                    <a:pt x="11616" y="13365"/>
                    <a:pt x="11777" y="13401"/>
                    <a:pt x="11920" y="13401"/>
                  </a:cubicBezTo>
                  <a:cubicBezTo>
                    <a:pt x="12330" y="13401"/>
                    <a:pt x="12740" y="13240"/>
                    <a:pt x="13026" y="12937"/>
                  </a:cubicBezTo>
                  <a:cubicBezTo>
                    <a:pt x="13436" y="12526"/>
                    <a:pt x="13561" y="11884"/>
                    <a:pt x="13347" y="11349"/>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9"/>
            <p:cNvSpPr/>
            <p:nvPr/>
          </p:nvSpPr>
          <p:spPr>
            <a:xfrm>
              <a:off x="898300" y="2606575"/>
              <a:ext cx="277475" cy="276150"/>
            </a:xfrm>
            <a:custGeom>
              <a:avLst/>
              <a:gdLst/>
              <a:ahLst/>
              <a:cxnLst/>
              <a:rect l="l" t="t" r="r" b="b"/>
              <a:pathLst>
                <a:path w="11099" h="11046" extrusionOk="0">
                  <a:moveTo>
                    <a:pt x="5513" y="1"/>
                  </a:moveTo>
                  <a:cubicBezTo>
                    <a:pt x="2516" y="1"/>
                    <a:pt x="0" y="2516"/>
                    <a:pt x="0" y="5532"/>
                  </a:cubicBezTo>
                  <a:cubicBezTo>
                    <a:pt x="54" y="8547"/>
                    <a:pt x="2516" y="11045"/>
                    <a:pt x="5585" y="11045"/>
                  </a:cubicBezTo>
                  <a:cubicBezTo>
                    <a:pt x="6531" y="11045"/>
                    <a:pt x="7530" y="10777"/>
                    <a:pt x="8350" y="10278"/>
                  </a:cubicBezTo>
                  <a:lnTo>
                    <a:pt x="10652" y="11009"/>
                  </a:lnTo>
                  <a:cubicBezTo>
                    <a:pt x="10670" y="11027"/>
                    <a:pt x="10706" y="11027"/>
                    <a:pt x="10724" y="11027"/>
                  </a:cubicBezTo>
                  <a:cubicBezTo>
                    <a:pt x="10813" y="11027"/>
                    <a:pt x="10920" y="10992"/>
                    <a:pt x="10991" y="10920"/>
                  </a:cubicBezTo>
                  <a:cubicBezTo>
                    <a:pt x="11045" y="10867"/>
                    <a:pt x="11098" y="10724"/>
                    <a:pt x="11045" y="10599"/>
                  </a:cubicBezTo>
                  <a:lnTo>
                    <a:pt x="10260" y="8333"/>
                  </a:lnTo>
                  <a:cubicBezTo>
                    <a:pt x="10813" y="7459"/>
                    <a:pt x="11045" y="6513"/>
                    <a:pt x="11045" y="5532"/>
                  </a:cubicBezTo>
                  <a:cubicBezTo>
                    <a:pt x="11045" y="2516"/>
                    <a:pt x="8565" y="1"/>
                    <a:pt x="5513" y="1"/>
                  </a:cubicBezTo>
                  <a:close/>
                  <a:moveTo>
                    <a:pt x="3212" y="3034"/>
                  </a:moveTo>
                  <a:cubicBezTo>
                    <a:pt x="3265" y="3034"/>
                    <a:pt x="3337" y="3052"/>
                    <a:pt x="3408" y="3105"/>
                  </a:cubicBezTo>
                  <a:lnTo>
                    <a:pt x="4443" y="3890"/>
                  </a:lnTo>
                  <a:cubicBezTo>
                    <a:pt x="4604" y="3997"/>
                    <a:pt x="4621" y="4176"/>
                    <a:pt x="4532" y="4336"/>
                  </a:cubicBezTo>
                  <a:lnTo>
                    <a:pt x="3943" y="5104"/>
                  </a:lnTo>
                  <a:lnTo>
                    <a:pt x="6513" y="7048"/>
                  </a:lnTo>
                  <a:lnTo>
                    <a:pt x="7101" y="6263"/>
                  </a:lnTo>
                  <a:cubicBezTo>
                    <a:pt x="7173" y="6192"/>
                    <a:pt x="7262" y="6138"/>
                    <a:pt x="7351" y="6138"/>
                  </a:cubicBezTo>
                  <a:cubicBezTo>
                    <a:pt x="7423" y="6138"/>
                    <a:pt x="7494" y="6156"/>
                    <a:pt x="7548" y="6210"/>
                  </a:cubicBezTo>
                  <a:lnTo>
                    <a:pt x="8600" y="6995"/>
                  </a:lnTo>
                  <a:cubicBezTo>
                    <a:pt x="8743" y="7102"/>
                    <a:pt x="8779" y="7280"/>
                    <a:pt x="8654" y="7441"/>
                  </a:cubicBezTo>
                  <a:lnTo>
                    <a:pt x="8065" y="8208"/>
                  </a:lnTo>
                  <a:cubicBezTo>
                    <a:pt x="7797" y="8547"/>
                    <a:pt x="7405" y="8726"/>
                    <a:pt x="7012" y="8726"/>
                  </a:cubicBezTo>
                  <a:cubicBezTo>
                    <a:pt x="6745" y="8726"/>
                    <a:pt x="6477" y="8654"/>
                    <a:pt x="6245" y="8476"/>
                  </a:cubicBezTo>
                  <a:lnTo>
                    <a:pt x="2623" y="5764"/>
                  </a:lnTo>
                  <a:cubicBezTo>
                    <a:pt x="2034" y="5371"/>
                    <a:pt x="1909" y="4568"/>
                    <a:pt x="2355" y="3979"/>
                  </a:cubicBezTo>
                  <a:lnTo>
                    <a:pt x="2962" y="3177"/>
                  </a:lnTo>
                  <a:cubicBezTo>
                    <a:pt x="3033" y="3087"/>
                    <a:pt x="3123" y="3034"/>
                    <a:pt x="3212" y="3034"/>
                  </a:cubicBezTo>
                  <a:close/>
                  <a:moveTo>
                    <a:pt x="5603" y="3908"/>
                  </a:moveTo>
                  <a:cubicBezTo>
                    <a:pt x="5603" y="3908"/>
                    <a:pt x="5621" y="3908"/>
                    <a:pt x="5638" y="3908"/>
                  </a:cubicBezTo>
                  <a:cubicBezTo>
                    <a:pt x="6334" y="3979"/>
                    <a:pt x="6870" y="4425"/>
                    <a:pt x="7101" y="5050"/>
                  </a:cubicBezTo>
                  <a:cubicBezTo>
                    <a:pt x="7137" y="5228"/>
                    <a:pt x="7066" y="5371"/>
                    <a:pt x="6870" y="5460"/>
                  </a:cubicBezTo>
                  <a:cubicBezTo>
                    <a:pt x="6834" y="5478"/>
                    <a:pt x="6816" y="5478"/>
                    <a:pt x="6798" y="5478"/>
                  </a:cubicBezTo>
                  <a:cubicBezTo>
                    <a:pt x="6655" y="5478"/>
                    <a:pt x="6531" y="5389"/>
                    <a:pt x="6477" y="5228"/>
                  </a:cubicBezTo>
                  <a:cubicBezTo>
                    <a:pt x="6352" y="4872"/>
                    <a:pt x="6031" y="4604"/>
                    <a:pt x="5621" y="4568"/>
                  </a:cubicBezTo>
                  <a:cubicBezTo>
                    <a:pt x="5424" y="4568"/>
                    <a:pt x="5317" y="4425"/>
                    <a:pt x="5317" y="4211"/>
                  </a:cubicBezTo>
                  <a:cubicBezTo>
                    <a:pt x="5317" y="4051"/>
                    <a:pt x="5442" y="3908"/>
                    <a:pt x="5603" y="3908"/>
                  </a:cubicBezTo>
                  <a:moveTo>
                    <a:pt x="5888" y="1339"/>
                  </a:moveTo>
                  <a:cubicBezTo>
                    <a:pt x="5906" y="1339"/>
                    <a:pt x="5924" y="1339"/>
                    <a:pt x="5942" y="1357"/>
                  </a:cubicBezTo>
                  <a:cubicBezTo>
                    <a:pt x="7726" y="1499"/>
                    <a:pt x="9350" y="2802"/>
                    <a:pt x="9707" y="4872"/>
                  </a:cubicBezTo>
                  <a:cubicBezTo>
                    <a:pt x="9760" y="5050"/>
                    <a:pt x="9635" y="5193"/>
                    <a:pt x="9457" y="5228"/>
                  </a:cubicBezTo>
                  <a:cubicBezTo>
                    <a:pt x="9439" y="5228"/>
                    <a:pt x="9403" y="5228"/>
                    <a:pt x="9385" y="5228"/>
                  </a:cubicBezTo>
                  <a:cubicBezTo>
                    <a:pt x="9225" y="5228"/>
                    <a:pt x="9100" y="5139"/>
                    <a:pt x="9064" y="4961"/>
                  </a:cubicBezTo>
                  <a:cubicBezTo>
                    <a:pt x="8779" y="3284"/>
                    <a:pt x="7441" y="2124"/>
                    <a:pt x="5906" y="2035"/>
                  </a:cubicBezTo>
                  <a:cubicBezTo>
                    <a:pt x="5728" y="2035"/>
                    <a:pt x="5621" y="1820"/>
                    <a:pt x="5621" y="1678"/>
                  </a:cubicBezTo>
                  <a:cubicBezTo>
                    <a:pt x="5621" y="1481"/>
                    <a:pt x="5728" y="1339"/>
                    <a:pt x="5888" y="1339"/>
                  </a:cubicBezTo>
                  <a:close/>
                  <a:moveTo>
                    <a:pt x="5817" y="2623"/>
                  </a:moveTo>
                  <a:cubicBezTo>
                    <a:pt x="7066" y="2730"/>
                    <a:pt x="8119" y="3623"/>
                    <a:pt x="8422" y="4782"/>
                  </a:cubicBezTo>
                  <a:cubicBezTo>
                    <a:pt x="8440" y="4961"/>
                    <a:pt x="8333" y="5104"/>
                    <a:pt x="8172" y="5193"/>
                  </a:cubicBezTo>
                  <a:cubicBezTo>
                    <a:pt x="8154" y="5193"/>
                    <a:pt x="8136" y="5211"/>
                    <a:pt x="8119" y="5211"/>
                  </a:cubicBezTo>
                  <a:cubicBezTo>
                    <a:pt x="7976" y="5211"/>
                    <a:pt x="7833" y="5086"/>
                    <a:pt x="7762" y="4961"/>
                  </a:cubicBezTo>
                  <a:cubicBezTo>
                    <a:pt x="7548" y="4033"/>
                    <a:pt x="6709" y="3373"/>
                    <a:pt x="5799" y="3284"/>
                  </a:cubicBezTo>
                  <a:cubicBezTo>
                    <a:pt x="5621" y="3284"/>
                    <a:pt x="5496" y="3105"/>
                    <a:pt x="5496" y="2962"/>
                  </a:cubicBezTo>
                  <a:cubicBezTo>
                    <a:pt x="5496" y="2730"/>
                    <a:pt x="5638" y="2623"/>
                    <a:pt x="5817" y="26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 name="Google Shape;303;p19"/>
          <p:cNvSpPr/>
          <p:nvPr/>
        </p:nvSpPr>
        <p:spPr>
          <a:xfrm rot="-2305576">
            <a:off x="8495563" y="910925"/>
            <a:ext cx="825041" cy="1975078"/>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grpSp>
        <p:nvGrpSpPr>
          <p:cNvPr id="304" name="Google Shape;304;p19"/>
          <p:cNvGrpSpPr/>
          <p:nvPr/>
        </p:nvGrpSpPr>
        <p:grpSpPr>
          <a:xfrm rot="1670289">
            <a:off x="7764758" y="146268"/>
            <a:ext cx="1101385" cy="1044518"/>
            <a:chOff x="1459789" y="418508"/>
            <a:chExt cx="587727" cy="557434"/>
          </a:xfrm>
        </p:grpSpPr>
        <p:sp>
          <p:nvSpPr>
            <p:cNvPr id="305" name="Google Shape;305;p19"/>
            <p:cNvSpPr/>
            <p:nvPr/>
          </p:nvSpPr>
          <p:spPr>
            <a:xfrm rot="-1200432">
              <a:off x="1517626" y="486547"/>
              <a:ext cx="472053" cy="421355"/>
            </a:xfrm>
            <a:custGeom>
              <a:avLst/>
              <a:gdLst/>
              <a:ahLst/>
              <a:cxnLst/>
              <a:rect l="l" t="t" r="r" b="b"/>
              <a:pathLst>
                <a:path w="13473" h="12026" extrusionOk="0">
                  <a:moveTo>
                    <a:pt x="90" y="6620"/>
                  </a:moveTo>
                  <a:cubicBezTo>
                    <a:pt x="90" y="7458"/>
                    <a:pt x="768" y="8136"/>
                    <a:pt x="1607" y="8136"/>
                  </a:cubicBezTo>
                  <a:lnTo>
                    <a:pt x="2249" y="8136"/>
                  </a:lnTo>
                  <a:cubicBezTo>
                    <a:pt x="2303" y="8243"/>
                    <a:pt x="2374" y="8333"/>
                    <a:pt x="2463" y="8422"/>
                  </a:cubicBezTo>
                  <a:cubicBezTo>
                    <a:pt x="2624" y="8600"/>
                    <a:pt x="2820" y="8761"/>
                    <a:pt x="3016" y="8921"/>
                  </a:cubicBezTo>
                  <a:cubicBezTo>
                    <a:pt x="3837" y="9653"/>
                    <a:pt x="4711" y="10474"/>
                    <a:pt x="5586" y="11491"/>
                  </a:cubicBezTo>
                  <a:cubicBezTo>
                    <a:pt x="5604" y="11526"/>
                    <a:pt x="5639" y="11544"/>
                    <a:pt x="5657" y="11562"/>
                  </a:cubicBezTo>
                  <a:cubicBezTo>
                    <a:pt x="5960" y="11883"/>
                    <a:pt x="6335" y="12026"/>
                    <a:pt x="6763" y="12026"/>
                  </a:cubicBezTo>
                  <a:cubicBezTo>
                    <a:pt x="7192" y="12026"/>
                    <a:pt x="7548" y="11865"/>
                    <a:pt x="7852" y="11562"/>
                  </a:cubicBezTo>
                  <a:cubicBezTo>
                    <a:pt x="7887" y="11526"/>
                    <a:pt x="7923" y="11491"/>
                    <a:pt x="7941" y="11455"/>
                  </a:cubicBezTo>
                  <a:cubicBezTo>
                    <a:pt x="8601" y="10634"/>
                    <a:pt x="9315" y="9992"/>
                    <a:pt x="9993" y="9385"/>
                  </a:cubicBezTo>
                  <a:cubicBezTo>
                    <a:pt x="10153" y="9225"/>
                    <a:pt x="10314" y="9082"/>
                    <a:pt x="10475" y="8939"/>
                  </a:cubicBezTo>
                  <a:cubicBezTo>
                    <a:pt x="10617" y="8832"/>
                    <a:pt x="10742" y="8725"/>
                    <a:pt x="10849" y="8618"/>
                  </a:cubicBezTo>
                  <a:cubicBezTo>
                    <a:pt x="10903" y="8582"/>
                    <a:pt x="10956" y="8547"/>
                    <a:pt x="11010" y="8493"/>
                  </a:cubicBezTo>
                  <a:cubicBezTo>
                    <a:pt x="11117" y="8404"/>
                    <a:pt x="11188" y="8297"/>
                    <a:pt x="11260" y="8190"/>
                  </a:cubicBezTo>
                  <a:lnTo>
                    <a:pt x="11973" y="8190"/>
                  </a:lnTo>
                  <a:cubicBezTo>
                    <a:pt x="12794" y="8190"/>
                    <a:pt x="13472" y="7494"/>
                    <a:pt x="13472" y="6655"/>
                  </a:cubicBezTo>
                  <a:cubicBezTo>
                    <a:pt x="13472" y="6263"/>
                    <a:pt x="13329" y="5906"/>
                    <a:pt x="13080" y="5638"/>
                  </a:cubicBezTo>
                  <a:cubicBezTo>
                    <a:pt x="13276" y="5157"/>
                    <a:pt x="13365" y="4693"/>
                    <a:pt x="13365" y="4247"/>
                  </a:cubicBezTo>
                  <a:cubicBezTo>
                    <a:pt x="13365" y="1874"/>
                    <a:pt x="11563" y="0"/>
                    <a:pt x="9243" y="0"/>
                  </a:cubicBezTo>
                  <a:cubicBezTo>
                    <a:pt x="8280" y="0"/>
                    <a:pt x="7406" y="357"/>
                    <a:pt x="6692" y="999"/>
                  </a:cubicBezTo>
                  <a:cubicBezTo>
                    <a:pt x="5960" y="357"/>
                    <a:pt x="5086" y="0"/>
                    <a:pt x="4123" y="0"/>
                  </a:cubicBezTo>
                  <a:cubicBezTo>
                    <a:pt x="1803" y="0"/>
                    <a:pt x="1" y="1874"/>
                    <a:pt x="1" y="4247"/>
                  </a:cubicBezTo>
                  <a:cubicBezTo>
                    <a:pt x="1" y="4800"/>
                    <a:pt x="108" y="5317"/>
                    <a:pt x="322" y="5817"/>
                  </a:cubicBezTo>
                  <a:cubicBezTo>
                    <a:pt x="179" y="6049"/>
                    <a:pt x="90" y="6316"/>
                    <a:pt x="90" y="662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9"/>
            <p:cNvSpPr/>
            <p:nvPr/>
          </p:nvSpPr>
          <p:spPr>
            <a:xfrm rot="-1200432">
              <a:off x="1565457" y="637915"/>
              <a:ext cx="386388" cy="136960"/>
            </a:xfrm>
            <a:custGeom>
              <a:avLst/>
              <a:gdLst/>
              <a:ahLst/>
              <a:cxnLst/>
              <a:rect l="l" t="t" r="r" b="b"/>
              <a:pathLst>
                <a:path w="11028" h="3909" extrusionOk="0">
                  <a:moveTo>
                    <a:pt x="4872" y="1"/>
                  </a:moveTo>
                  <a:cubicBezTo>
                    <a:pt x="4729" y="1"/>
                    <a:pt x="4604" y="72"/>
                    <a:pt x="4586" y="179"/>
                  </a:cubicBezTo>
                  <a:lnTo>
                    <a:pt x="3819" y="1945"/>
                  </a:lnTo>
                  <a:lnTo>
                    <a:pt x="340" y="1945"/>
                  </a:lnTo>
                  <a:cubicBezTo>
                    <a:pt x="161" y="1945"/>
                    <a:pt x="1" y="2088"/>
                    <a:pt x="1" y="2267"/>
                  </a:cubicBezTo>
                  <a:cubicBezTo>
                    <a:pt x="1" y="2445"/>
                    <a:pt x="161" y="2588"/>
                    <a:pt x="340" y="2588"/>
                  </a:cubicBezTo>
                  <a:lnTo>
                    <a:pt x="4015" y="2588"/>
                  </a:lnTo>
                  <a:cubicBezTo>
                    <a:pt x="4105" y="2588"/>
                    <a:pt x="4194" y="2534"/>
                    <a:pt x="4283" y="2409"/>
                  </a:cubicBezTo>
                  <a:lnTo>
                    <a:pt x="4836" y="1214"/>
                  </a:lnTo>
                  <a:lnTo>
                    <a:pt x="5818" y="3694"/>
                  </a:lnTo>
                  <a:cubicBezTo>
                    <a:pt x="5871" y="3819"/>
                    <a:pt x="5960" y="3872"/>
                    <a:pt x="6067" y="3908"/>
                  </a:cubicBezTo>
                  <a:lnTo>
                    <a:pt x="6103" y="3908"/>
                  </a:lnTo>
                  <a:cubicBezTo>
                    <a:pt x="6228" y="3908"/>
                    <a:pt x="6335" y="3837"/>
                    <a:pt x="6388" y="3765"/>
                  </a:cubicBezTo>
                  <a:lnTo>
                    <a:pt x="7102" y="2641"/>
                  </a:lnTo>
                  <a:lnTo>
                    <a:pt x="10706" y="2641"/>
                  </a:lnTo>
                  <a:cubicBezTo>
                    <a:pt x="10885" y="2641"/>
                    <a:pt x="11028" y="2499"/>
                    <a:pt x="11028" y="2302"/>
                  </a:cubicBezTo>
                  <a:cubicBezTo>
                    <a:pt x="11028" y="2124"/>
                    <a:pt x="10885" y="1963"/>
                    <a:pt x="10706" y="1963"/>
                  </a:cubicBezTo>
                  <a:lnTo>
                    <a:pt x="6924" y="1963"/>
                  </a:lnTo>
                  <a:cubicBezTo>
                    <a:pt x="6799" y="1963"/>
                    <a:pt x="6692" y="2053"/>
                    <a:pt x="6638" y="2124"/>
                  </a:cubicBezTo>
                  <a:lnTo>
                    <a:pt x="6192" y="2855"/>
                  </a:lnTo>
                  <a:lnTo>
                    <a:pt x="5157" y="215"/>
                  </a:lnTo>
                  <a:cubicBezTo>
                    <a:pt x="5139" y="90"/>
                    <a:pt x="5015" y="1"/>
                    <a:pt x="48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9"/>
            <p:cNvSpPr/>
            <p:nvPr/>
          </p:nvSpPr>
          <p:spPr>
            <a:xfrm rot="-1200432">
              <a:off x="1529808" y="534323"/>
              <a:ext cx="384496" cy="163202"/>
            </a:xfrm>
            <a:custGeom>
              <a:avLst/>
              <a:gdLst/>
              <a:ahLst/>
              <a:cxnLst/>
              <a:rect l="l" t="t" r="r" b="b"/>
              <a:pathLst>
                <a:path w="10974" h="4658" extrusionOk="0">
                  <a:moveTo>
                    <a:pt x="2927" y="0"/>
                  </a:moveTo>
                  <a:cubicBezTo>
                    <a:pt x="1285" y="0"/>
                    <a:pt x="0" y="1321"/>
                    <a:pt x="0" y="3052"/>
                  </a:cubicBezTo>
                  <a:cubicBezTo>
                    <a:pt x="0" y="3605"/>
                    <a:pt x="143" y="4051"/>
                    <a:pt x="411" y="4479"/>
                  </a:cubicBezTo>
                  <a:lnTo>
                    <a:pt x="3391" y="4479"/>
                  </a:lnTo>
                  <a:lnTo>
                    <a:pt x="3979" y="3105"/>
                  </a:lnTo>
                  <a:cubicBezTo>
                    <a:pt x="4122" y="2784"/>
                    <a:pt x="4479" y="2588"/>
                    <a:pt x="4818" y="2516"/>
                  </a:cubicBezTo>
                  <a:cubicBezTo>
                    <a:pt x="5264" y="2516"/>
                    <a:pt x="5585" y="2784"/>
                    <a:pt x="5728" y="3159"/>
                  </a:cubicBezTo>
                  <a:lnTo>
                    <a:pt x="6317" y="4657"/>
                  </a:lnTo>
                  <a:cubicBezTo>
                    <a:pt x="6459" y="4550"/>
                    <a:pt x="6709" y="4479"/>
                    <a:pt x="6870" y="4479"/>
                  </a:cubicBezTo>
                  <a:lnTo>
                    <a:pt x="10563" y="4479"/>
                  </a:lnTo>
                  <a:cubicBezTo>
                    <a:pt x="10795" y="4051"/>
                    <a:pt x="10974" y="3551"/>
                    <a:pt x="10974" y="3052"/>
                  </a:cubicBezTo>
                  <a:cubicBezTo>
                    <a:pt x="10974" y="1321"/>
                    <a:pt x="9689" y="0"/>
                    <a:pt x="8047" y="0"/>
                  </a:cubicBezTo>
                  <a:cubicBezTo>
                    <a:pt x="6727" y="0"/>
                    <a:pt x="5942" y="910"/>
                    <a:pt x="5496" y="1731"/>
                  </a:cubicBezTo>
                  <a:cubicBezTo>
                    <a:pt x="5068" y="910"/>
                    <a:pt x="4211" y="0"/>
                    <a:pt x="2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9"/>
            <p:cNvSpPr/>
            <p:nvPr/>
          </p:nvSpPr>
          <p:spPr>
            <a:xfrm rot="-1200432">
              <a:off x="1669039" y="731100"/>
              <a:ext cx="243227" cy="128200"/>
            </a:xfrm>
            <a:custGeom>
              <a:avLst/>
              <a:gdLst/>
              <a:ahLst/>
              <a:cxnLst/>
              <a:rect l="l" t="t" r="r" b="b"/>
              <a:pathLst>
                <a:path w="6942" h="3659" extrusionOk="0">
                  <a:moveTo>
                    <a:pt x="2749" y="1"/>
                  </a:moveTo>
                  <a:cubicBezTo>
                    <a:pt x="2570" y="268"/>
                    <a:pt x="2285" y="411"/>
                    <a:pt x="1964" y="411"/>
                  </a:cubicBezTo>
                  <a:lnTo>
                    <a:pt x="1" y="411"/>
                  </a:lnTo>
                  <a:cubicBezTo>
                    <a:pt x="144" y="554"/>
                    <a:pt x="322" y="697"/>
                    <a:pt x="500" y="857"/>
                  </a:cubicBezTo>
                  <a:cubicBezTo>
                    <a:pt x="1339" y="1607"/>
                    <a:pt x="2249" y="2463"/>
                    <a:pt x="3195" y="3551"/>
                  </a:cubicBezTo>
                  <a:cubicBezTo>
                    <a:pt x="3284" y="3641"/>
                    <a:pt x="3337" y="3659"/>
                    <a:pt x="3462" y="3659"/>
                  </a:cubicBezTo>
                  <a:cubicBezTo>
                    <a:pt x="3569" y="3659"/>
                    <a:pt x="3623" y="3641"/>
                    <a:pt x="3712" y="3551"/>
                  </a:cubicBezTo>
                  <a:cubicBezTo>
                    <a:pt x="4622" y="2410"/>
                    <a:pt x="5586" y="1607"/>
                    <a:pt x="6406" y="857"/>
                  </a:cubicBezTo>
                  <a:cubicBezTo>
                    <a:pt x="6620" y="697"/>
                    <a:pt x="6763" y="554"/>
                    <a:pt x="6942" y="411"/>
                  </a:cubicBezTo>
                  <a:lnTo>
                    <a:pt x="5443" y="411"/>
                  </a:lnTo>
                  <a:lnTo>
                    <a:pt x="4925" y="1232"/>
                  </a:lnTo>
                  <a:cubicBezTo>
                    <a:pt x="4747" y="1517"/>
                    <a:pt x="4444" y="1732"/>
                    <a:pt x="4069" y="1732"/>
                  </a:cubicBezTo>
                  <a:lnTo>
                    <a:pt x="4015" y="1732"/>
                  </a:lnTo>
                  <a:cubicBezTo>
                    <a:pt x="3623" y="1678"/>
                    <a:pt x="3337" y="1464"/>
                    <a:pt x="3195" y="10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 name="Google Shape;309;p19"/>
          <p:cNvSpPr txBox="1">
            <a:spLocks noGrp="1"/>
          </p:cNvSpPr>
          <p:nvPr>
            <p:ph type="body" idx="1"/>
          </p:nvPr>
        </p:nvSpPr>
        <p:spPr>
          <a:xfrm>
            <a:off x="726825" y="2748875"/>
            <a:ext cx="3718800" cy="1883400"/>
          </a:xfrm>
          <a:prstGeom prst="rect">
            <a:avLst/>
          </a:prstGeom>
        </p:spPr>
        <p:txBody>
          <a:bodyPr spcFirstLastPara="1" wrap="square" lIns="91425" tIns="91425" rIns="91425" bIns="91425" anchor="b" anchorCtr="0">
            <a:noAutofit/>
          </a:bodyPr>
          <a:lstStyle>
            <a:lvl1pPr marL="457200" lvl="0" indent="-304800" rtl="0">
              <a:lnSpc>
                <a:spcPct val="100000"/>
              </a:lnSpc>
              <a:spcBef>
                <a:spcPts val="0"/>
              </a:spcBef>
              <a:spcAft>
                <a:spcPts val="0"/>
              </a:spcAft>
              <a:buSzPts val="1200"/>
              <a:buChar char="●"/>
              <a:defRPr sz="1250"/>
            </a:lvl1pPr>
            <a:lvl2pPr marL="914400" lvl="1" indent="-304800" rtl="0">
              <a:lnSpc>
                <a:spcPct val="115000"/>
              </a:lnSpc>
              <a:spcBef>
                <a:spcPts val="0"/>
              </a:spcBef>
              <a:spcAft>
                <a:spcPts val="0"/>
              </a:spcAft>
              <a:buSzPts val="1200"/>
              <a:buFont typeface="Roboto Condensed Light"/>
              <a:buChar char="○"/>
              <a:defRPr/>
            </a:lvl2pPr>
            <a:lvl3pPr marL="1371600" lvl="2" indent="-304800" rtl="0">
              <a:lnSpc>
                <a:spcPct val="115000"/>
              </a:lnSpc>
              <a:spcBef>
                <a:spcPts val="1600"/>
              </a:spcBef>
              <a:spcAft>
                <a:spcPts val="0"/>
              </a:spcAft>
              <a:buSzPts val="1200"/>
              <a:buFont typeface="Roboto Condensed Light"/>
              <a:buChar char="■"/>
              <a:defRPr/>
            </a:lvl3pPr>
            <a:lvl4pPr marL="1828800" lvl="3" indent="-304800" rtl="0">
              <a:lnSpc>
                <a:spcPct val="115000"/>
              </a:lnSpc>
              <a:spcBef>
                <a:spcPts val="1600"/>
              </a:spcBef>
              <a:spcAft>
                <a:spcPts val="0"/>
              </a:spcAft>
              <a:buSzPts val="1200"/>
              <a:buFont typeface="Roboto Condensed Light"/>
              <a:buChar char="●"/>
              <a:defRPr/>
            </a:lvl4pPr>
            <a:lvl5pPr marL="2286000" lvl="4" indent="-304800" rtl="0">
              <a:lnSpc>
                <a:spcPct val="115000"/>
              </a:lnSpc>
              <a:spcBef>
                <a:spcPts val="1600"/>
              </a:spcBef>
              <a:spcAft>
                <a:spcPts val="0"/>
              </a:spcAft>
              <a:buSzPts val="1200"/>
              <a:buFont typeface="Roboto Condensed Light"/>
              <a:buChar char="○"/>
              <a:defRPr/>
            </a:lvl5pPr>
            <a:lvl6pPr marL="2743200" lvl="5" indent="-304800" rtl="0">
              <a:lnSpc>
                <a:spcPct val="115000"/>
              </a:lnSpc>
              <a:spcBef>
                <a:spcPts val="1600"/>
              </a:spcBef>
              <a:spcAft>
                <a:spcPts val="0"/>
              </a:spcAft>
              <a:buSzPts val="1200"/>
              <a:buFont typeface="Roboto Condensed Light"/>
              <a:buChar char="■"/>
              <a:defRPr/>
            </a:lvl6pPr>
            <a:lvl7pPr marL="3200400" lvl="6" indent="-304800" rtl="0">
              <a:lnSpc>
                <a:spcPct val="115000"/>
              </a:lnSpc>
              <a:spcBef>
                <a:spcPts val="1600"/>
              </a:spcBef>
              <a:spcAft>
                <a:spcPts val="0"/>
              </a:spcAft>
              <a:buSzPts val="1200"/>
              <a:buFont typeface="Roboto Condensed Light"/>
              <a:buChar char="●"/>
              <a:defRPr/>
            </a:lvl7pPr>
            <a:lvl8pPr marL="3657600" lvl="7" indent="-304800" rtl="0">
              <a:lnSpc>
                <a:spcPct val="115000"/>
              </a:lnSpc>
              <a:spcBef>
                <a:spcPts val="1600"/>
              </a:spcBef>
              <a:spcAft>
                <a:spcPts val="0"/>
              </a:spcAft>
              <a:buSzPts val="1200"/>
              <a:buFont typeface="Roboto Condensed Light"/>
              <a:buChar char="○"/>
              <a:defRPr/>
            </a:lvl8pPr>
            <a:lvl9pPr marL="4114800" lvl="8" indent="-304800" rtl="0">
              <a:lnSpc>
                <a:spcPct val="115000"/>
              </a:lnSpc>
              <a:spcBef>
                <a:spcPts val="1600"/>
              </a:spcBef>
              <a:spcAft>
                <a:spcPts val="1600"/>
              </a:spcAft>
              <a:buSzPts val="1200"/>
              <a:buFont typeface="Roboto Condensed Light"/>
              <a:buChar char="■"/>
              <a:defRPr/>
            </a:lvl9pPr>
          </a:lstStyle>
          <a:p>
            <a:endParaRPr/>
          </a:p>
        </p:txBody>
      </p:sp>
      <p:sp>
        <p:nvSpPr>
          <p:cNvPr id="310" name="Google Shape;310;p19"/>
          <p:cNvSpPr txBox="1">
            <a:spLocks noGrp="1"/>
          </p:cNvSpPr>
          <p:nvPr>
            <p:ph type="body" idx="2"/>
          </p:nvPr>
        </p:nvSpPr>
        <p:spPr>
          <a:xfrm>
            <a:off x="4711977" y="1533450"/>
            <a:ext cx="3718800" cy="3098700"/>
          </a:xfrm>
          <a:prstGeom prst="rect">
            <a:avLst/>
          </a:prstGeom>
        </p:spPr>
        <p:txBody>
          <a:bodyPr spcFirstLastPara="1" wrap="square" lIns="91425" tIns="91425" rIns="91425" bIns="91425" anchor="b" anchorCtr="0">
            <a:noAutofit/>
          </a:bodyPr>
          <a:lstStyle>
            <a:lvl1pPr marL="457200" lvl="0" indent="-304800" rtl="0">
              <a:lnSpc>
                <a:spcPct val="100000"/>
              </a:lnSpc>
              <a:spcBef>
                <a:spcPts val="0"/>
              </a:spcBef>
              <a:spcAft>
                <a:spcPts val="0"/>
              </a:spcAft>
              <a:buClr>
                <a:schemeClr val="accent2"/>
              </a:buClr>
              <a:buSzPts val="1200"/>
              <a:buChar char="●"/>
              <a:defRPr sz="2500">
                <a:solidFill>
                  <a:schemeClr val="accent2"/>
                </a:solidFill>
                <a:latin typeface="Bebas Neue"/>
                <a:ea typeface="Bebas Neue"/>
                <a:cs typeface="Bebas Neue"/>
                <a:sym typeface="Bebas Neue"/>
              </a:defRPr>
            </a:lvl1pPr>
            <a:lvl2pPr marL="914400" lvl="1" indent="-304800" rtl="0">
              <a:lnSpc>
                <a:spcPct val="115000"/>
              </a:lnSpc>
              <a:spcBef>
                <a:spcPts val="0"/>
              </a:spcBef>
              <a:spcAft>
                <a:spcPts val="0"/>
              </a:spcAft>
              <a:buSzPts val="1200"/>
              <a:buFont typeface="Roboto Condensed Light"/>
              <a:buChar char="○"/>
              <a:defRPr/>
            </a:lvl2pPr>
            <a:lvl3pPr marL="1371600" lvl="2" indent="-304800" rtl="0">
              <a:lnSpc>
                <a:spcPct val="115000"/>
              </a:lnSpc>
              <a:spcBef>
                <a:spcPts val="1600"/>
              </a:spcBef>
              <a:spcAft>
                <a:spcPts val="0"/>
              </a:spcAft>
              <a:buSzPts val="1200"/>
              <a:buFont typeface="Roboto Condensed Light"/>
              <a:buChar char="■"/>
              <a:defRPr/>
            </a:lvl3pPr>
            <a:lvl4pPr marL="1828800" lvl="3" indent="-304800" rtl="0">
              <a:lnSpc>
                <a:spcPct val="115000"/>
              </a:lnSpc>
              <a:spcBef>
                <a:spcPts val="1600"/>
              </a:spcBef>
              <a:spcAft>
                <a:spcPts val="0"/>
              </a:spcAft>
              <a:buSzPts val="1200"/>
              <a:buFont typeface="Roboto Condensed Light"/>
              <a:buChar char="●"/>
              <a:defRPr/>
            </a:lvl4pPr>
            <a:lvl5pPr marL="2286000" lvl="4" indent="-304800" rtl="0">
              <a:lnSpc>
                <a:spcPct val="115000"/>
              </a:lnSpc>
              <a:spcBef>
                <a:spcPts val="1600"/>
              </a:spcBef>
              <a:spcAft>
                <a:spcPts val="0"/>
              </a:spcAft>
              <a:buSzPts val="1200"/>
              <a:buFont typeface="Roboto Condensed Light"/>
              <a:buChar char="○"/>
              <a:defRPr/>
            </a:lvl5pPr>
            <a:lvl6pPr marL="2743200" lvl="5" indent="-304800" rtl="0">
              <a:lnSpc>
                <a:spcPct val="115000"/>
              </a:lnSpc>
              <a:spcBef>
                <a:spcPts val="1600"/>
              </a:spcBef>
              <a:spcAft>
                <a:spcPts val="0"/>
              </a:spcAft>
              <a:buSzPts val="1200"/>
              <a:buFont typeface="Roboto Condensed Light"/>
              <a:buChar char="■"/>
              <a:defRPr/>
            </a:lvl6pPr>
            <a:lvl7pPr marL="3200400" lvl="6" indent="-304800" rtl="0">
              <a:lnSpc>
                <a:spcPct val="115000"/>
              </a:lnSpc>
              <a:spcBef>
                <a:spcPts val="1600"/>
              </a:spcBef>
              <a:spcAft>
                <a:spcPts val="0"/>
              </a:spcAft>
              <a:buSzPts val="1200"/>
              <a:buFont typeface="Roboto Condensed Light"/>
              <a:buChar char="●"/>
              <a:defRPr/>
            </a:lvl7pPr>
            <a:lvl8pPr marL="3657600" lvl="7" indent="-304800" rtl="0">
              <a:lnSpc>
                <a:spcPct val="115000"/>
              </a:lnSpc>
              <a:spcBef>
                <a:spcPts val="1600"/>
              </a:spcBef>
              <a:spcAft>
                <a:spcPts val="0"/>
              </a:spcAft>
              <a:buSzPts val="1200"/>
              <a:buFont typeface="Roboto Condensed Light"/>
              <a:buChar char="○"/>
              <a:defRPr/>
            </a:lvl8pPr>
            <a:lvl9pPr marL="4114800" lvl="8" indent="-304800" rtl="0">
              <a:lnSpc>
                <a:spcPct val="115000"/>
              </a:lnSpc>
              <a:spcBef>
                <a:spcPts val="1600"/>
              </a:spcBef>
              <a:spcAft>
                <a:spcPts val="1600"/>
              </a:spcAft>
              <a:buSzPts val="1200"/>
              <a:buFont typeface="Roboto Condensed Light"/>
              <a:buChar char="■"/>
              <a:defRPr/>
            </a:lvl9pPr>
          </a:lstStyle>
          <a:p>
            <a:endParaRPr/>
          </a:p>
        </p:txBody>
      </p:sp>
      <p:sp>
        <p:nvSpPr>
          <p:cNvPr id="311" name="Google Shape;311;p1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312"/>
        <p:cNvGrpSpPr/>
        <p:nvPr/>
      </p:nvGrpSpPr>
      <p:grpSpPr>
        <a:xfrm>
          <a:off x="0" y="0"/>
          <a:ext cx="0" cy="0"/>
          <a:chOff x="0" y="0"/>
          <a:chExt cx="0" cy="0"/>
        </a:xfrm>
      </p:grpSpPr>
      <p:sp>
        <p:nvSpPr>
          <p:cNvPr id="313" name="Google Shape;313;p2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14" name="Google Shape;314;p20"/>
          <p:cNvSpPr txBox="1">
            <a:spLocks noGrp="1"/>
          </p:cNvSpPr>
          <p:nvPr>
            <p:ph type="title" idx="2"/>
          </p:nvPr>
        </p:nvSpPr>
        <p:spPr>
          <a:xfrm>
            <a:off x="720000" y="27474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500"/>
              <a:buNone/>
              <a:defRPr sz="2500">
                <a:solidFill>
                  <a:schemeClr val="accent2"/>
                </a:solidFill>
              </a:defRPr>
            </a:lvl1pPr>
            <a:lvl2pPr lvl="1" algn="ctr" rtl="0">
              <a:spcBef>
                <a:spcPts val="0"/>
              </a:spcBef>
              <a:spcAft>
                <a:spcPts val="0"/>
              </a:spcAft>
              <a:buClr>
                <a:schemeClr val="accent2"/>
              </a:buClr>
              <a:buSzPts val="2500"/>
              <a:buNone/>
              <a:defRPr sz="2500">
                <a:solidFill>
                  <a:schemeClr val="accent2"/>
                </a:solidFill>
              </a:defRPr>
            </a:lvl2pPr>
            <a:lvl3pPr lvl="2" algn="ctr" rtl="0">
              <a:spcBef>
                <a:spcPts val="0"/>
              </a:spcBef>
              <a:spcAft>
                <a:spcPts val="0"/>
              </a:spcAft>
              <a:buClr>
                <a:schemeClr val="accent2"/>
              </a:buClr>
              <a:buSzPts val="2500"/>
              <a:buNone/>
              <a:defRPr sz="2500">
                <a:solidFill>
                  <a:schemeClr val="accent2"/>
                </a:solidFill>
              </a:defRPr>
            </a:lvl3pPr>
            <a:lvl4pPr lvl="3" algn="ctr" rtl="0">
              <a:spcBef>
                <a:spcPts val="0"/>
              </a:spcBef>
              <a:spcAft>
                <a:spcPts val="0"/>
              </a:spcAft>
              <a:buClr>
                <a:schemeClr val="accent2"/>
              </a:buClr>
              <a:buSzPts val="2500"/>
              <a:buNone/>
              <a:defRPr sz="2500">
                <a:solidFill>
                  <a:schemeClr val="accent2"/>
                </a:solidFill>
              </a:defRPr>
            </a:lvl4pPr>
            <a:lvl5pPr lvl="4" algn="ctr" rtl="0">
              <a:spcBef>
                <a:spcPts val="0"/>
              </a:spcBef>
              <a:spcAft>
                <a:spcPts val="0"/>
              </a:spcAft>
              <a:buClr>
                <a:schemeClr val="accent2"/>
              </a:buClr>
              <a:buSzPts val="2500"/>
              <a:buNone/>
              <a:defRPr sz="2500">
                <a:solidFill>
                  <a:schemeClr val="accent2"/>
                </a:solidFill>
              </a:defRPr>
            </a:lvl5pPr>
            <a:lvl6pPr lvl="5" algn="ctr" rtl="0">
              <a:spcBef>
                <a:spcPts val="0"/>
              </a:spcBef>
              <a:spcAft>
                <a:spcPts val="0"/>
              </a:spcAft>
              <a:buClr>
                <a:schemeClr val="accent2"/>
              </a:buClr>
              <a:buSzPts val="2500"/>
              <a:buNone/>
              <a:defRPr sz="2500">
                <a:solidFill>
                  <a:schemeClr val="accent2"/>
                </a:solidFill>
              </a:defRPr>
            </a:lvl6pPr>
            <a:lvl7pPr lvl="6" algn="ctr" rtl="0">
              <a:spcBef>
                <a:spcPts val="0"/>
              </a:spcBef>
              <a:spcAft>
                <a:spcPts val="0"/>
              </a:spcAft>
              <a:buClr>
                <a:schemeClr val="accent2"/>
              </a:buClr>
              <a:buSzPts val="2500"/>
              <a:buNone/>
              <a:defRPr sz="2500">
                <a:solidFill>
                  <a:schemeClr val="accent2"/>
                </a:solidFill>
              </a:defRPr>
            </a:lvl7pPr>
            <a:lvl8pPr lvl="7" algn="ctr" rtl="0">
              <a:spcBef>
                <a:spcPts val="0"/>
              </a:spcBef>
              <a:spcAft>
                <a:spcPts val="0"/>
              </a:spcAft>
              <a:buClr>
                <a:schemeClr val="accent2"/>
              </a:buClr>
              <a:buSzPts val="2500"/>
              <a:buNone/>
              <a:defRPr sz="2500">
                <a:solidFill>
                  <a:schemeClr val="accent2"/>
                </a:solidFill>
              </a:defRPr>
            </a:lvl8pPr>
            <a:lvl9pPr lvl="8" algn="ctr" rtl="0">
              <a:spcBef>
                <a:spcPts val="0"/>
              </a:spcBef>
              <a:spcAft>
                <a:spcPts val="0"/>
              </a:spcAft>
              <a:buClr>
                <a:schemeClr val="accent2"/>
              </a:buClr>
              <a:buSzPts val="2500"/>
              <a:buNone/>
              <a:defRPr sz="2500">
                <a:solidFill>
                  <a:schemeClr val="accent2"/>
                </a:solidFill>
              </a:defRPr>
            </a:lvl9pPr>
          </a:lstStyle>
          <a:p>
            <a:endParaRPr/>
          </a:p>
        </p:txBody>
      </p:sp>
      <p:sp>
        <p:nvSpPr>
          <p:cNvPr id="315" name="Google Shape;315;p20"/>
          <p:cNvSpPr txBox="1">
            <a:spLocks noGrp="1"/>
          </p:cNvSpPr>
          <p:nvPr>
            <p:ph type="subTitle" idx="1"/>
          </p:nvPr>
        </p:nvSpPr>
        <p:spPr>
          <a:xfrm>
            <a:off x="720000" y="3275150"/>
            <a:ext cx="2305500" cy="850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16" name="Google Shape;316;p20"/>
          <p:cNvSpPr txBox="1">
            <a:spLocks noGrp="1"/>
          </p:cNvSpPr>
          <p:nvPr>
            <p:ph type="title" idx="3"/>
          </p:nvPr>
        </p:nvSpPr>
        <p:spPr>
          <a:xfrm>
            <a:off x="3419218" y="27474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500"/>
              <a:buNone/>
              <a:defRPr sz="2500">
                <a:solidFill>
                  <a:schemeClr val="accent2"/>
                </a:solidFill>
              </a:defRPr>
            </a:lvl1pPr>
            <a:lvl2pPr lvl="1" algn="ctr" rtl="0">
              <a:spcBef>
                <a:spcPts val="0"/>
              </a:spcBef>
              <a:spcAft>
                <a:spcPts val="0"/>
              </a:spcAft>
              <a:buClr>
                <a:schemeClr val="accent2"/>
              </a:buClr>
              <a:buSzPts val="2500"/>
              <a:buNone/>
              <a:defRPr sz="2500">
                <a:solidFill>
                  <a:schemeClr val="accent2"/>
                </a:solidFill>
              </a:defRPr>
            </a:lvl2pPr>
            <a:lvl3pPr lvl="2" algn="ctr" rtl="0">
              <a:spcBef>
                <a:spcPts val="0"/>
              </a:spcBef>
              <a:spcAft>
                <a:spcPts val="0"/>
              </a:spcAft>
              <a:buClr>
                <a:schemeClr val="accent2"/>
              </a:buClr>
              <a:buSzPts val="2500"/>
              <a:buNone/>
              <a:defRPr sz="2500">
                <a:solidFill>
                  <a:schemeClr val="accent2"/>
                </a:solidFill>
              </a:defRPr>
            </a:lvl3pPr>
            <a:lvl4pPr lvl="3" algn="ctr" rtl="0">
              <a:spcBef>
                <a:spcPts val="0"/>
              </a:spcBef>
              <a:spcAft>
                <a:spcPts val="0"/>
              </a:spcAft>
              <a:buClr>
                <a:schemeClr val="accent2"/>
              </a:buClr>
              <a:buSzPts val="2500"/>
              <a:buNone/>
              <a:defRPr sz="2500">
                <a:solidFill>
                  <a:schemeClr val="accent2"/>
                </a:solidFill>
              </a:defRPr>
            </a:lvl4pPr>
            <a:lvl5pPr lvl="4" algn="ctr" rtl="0">
              <a:spcBef>
                <a:spcPts val="0"/>
              </a:spcBef>
              <a:spcAft>
                <a:spcPts val="0"/>
              </a:spcAft>
              <a:buClr>
                <a:schemeClr val="accent2"/>
              </a:buClr>
              <a:buSzPts val="2500"/>
              <a:buNone/>
              <a:defRPr sz="2500">
                <a:solidFill>
                  <a:schemeClr val="accent2"/>
                </a:solidFill>
              </a:defRPr>
            </a:lvl5pPr>
            <a:lvl6pPr lvl="5" algn="ctr" rtl="0">
              <a:spcBef>
                <a:spcPts val="0"/>
              </a:spcBef>
              <a:spcAft>
                <a:spcPts val="0"/>
              </a:spcAft>
              <a:buClr>
                <a:schemeClr val="accent2"/>
              </a:buClr>
              <a:buSzPts val="2500"/>
              <a:buNone/>
              <a:defRPr sz="2500">
                <a:solidFill>
                  <a:schemeClr val="accent2"/>
                </a:solidFill>
              </a:defRPr>
            </a:lvl6pPr>
            <a:lvl7pPr lvl="6" algn="ctr" rtl="0">
              <a:spcBef>
                <a:spcPts val="0"/>
              </a:spcBef>
              <a:spcAft>
                <a:spcPts val="0"/>
              </a:spcAft>
              <a:buClr>
                <a:schemeClr val="accent2"/>
              </a:buClr>
              <a:buSzPts val="2500"/>
              <a:buNone/>
              <a:defRPr sz="2500">
                <a:solidFill>
                  <a:schemeClr val="accent2"/>
                </a:solidFill>
              </a:defRPr>
            </a:lvl7pPr>
            <a:lvl8pPr lvl="7" algn="ctr" rtl="0">
              <a:spcBef>
                <a:spcPts val="0"/>
              </a:spcBef>
              <a:spcAft>
                <a:spcPts val="0"/>
              </a:spcAft>
              <a:buClr>
                <a:schemeClr val="accent2"/>
              </a:buClr>
              <a:buSzPts val="2500"/>
              <a:buNone/>
              <a:defRPr sz="2500">
                <a:solidFill>
                  <a:schemeClr val="accent2"/>
                </a:solidFill>
              </a:defRPr>
            </a:lvl8pPr>
            <a:lvl9pPr lvl="8" algn="ctr" rtl="0">
              <a:spcBef>
                <a:spcPts val="0"/>
              </a:spcBef>
              <a:spcAft>
                <a:spcPts val="0"/>
              </a:spcAft>
              <a:buClr>
                <a:schemeClr val="accent2"/>
              </a:buClr>
              <a:buSzPts val="2500"/>
              <a:buNone/>
              <a:defRPr sz="2500">
                <a:solidFill>
                  <a:schemeClr val="accent2"/>
                </a:solidFill>
              </a:defRPr>
            </a:lvl9pPr>
          </a:lstStyle>
          <a:p>
            <a:endParaRPr/>
          </a:p>
        </p:txBody>
      </p:sp>
      <p:sp>
        <p:nvSpPr>
          <p:cNvPr id="317" name="Google Shape;317;p20"/>
          <p:cNvSpPr txBox="1">
            <a:spLocks noGrp="1"/>
          </p:cNvSpPr>
          <p:nvPr>
            <p:ph type="subTitle" idx="4"/>
          </p:nvPr>
        </p:nvSpPr>
        <p:spPr>
          <a:xfrm>
            <a:off x="3419221" y="3275150"/>
            <a:ext cx="2305500" cy="850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18" name="Google Shape;318;p20"/>
          <p:cNvSpPr txBox="1">
            <a:spLocks noGrp="1"/>
          </p:cNvSpPr>
          <p:nvPr>
            <p:ph type="title" idx="5"/>
          </p:nvPr>
        </p:nvSpPr>
        <p:spPr>
          <a:xfrm>
            <a:off x="6118444" y="27474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500"/>
              <a:buNone/>
              <a:defRPr sz="2500">
                <a:solidFill>
                  <a:schemeClr val="accent2"/>
                </a:solidFill>
              </a:defRPr>
            </a:lvl1pPr>
            <a:lvl2pPr lvl="1" algn="ctr" rtl="0">
              <a:spcBef>
                <a:spcPts val="0"/>
              </a:spcBef>
              <a:spcAft>
                <a:spcPts val="0"/>
              </a:spcAft>
              <a:buClr>
                <a:schemeClr val="accent2"/>
              </a:buClr>
              <a:buSzPts val="2500"/>
              <a:buNone/>
              <a:defRPr sz="2500">
                <a:solidFill>
                  <a:schemeClr val="accent2"/>
                </a:solidFill>
              </a:defRPr>
            </a:lvl2pPr>
            <a:lvl3pPr lvl="2" algn="ctr" rtl="0">
              <a:spcBef>
                <a:spcPts val="0"/>
              </a:spcBef>
              <a:spcAft>
                <a:spcPts val="0"/>
              </a:spcAft>
              <a:buClr>
                <a:schemeClr val="accent2"/>
              </a:buClr>
              <a:buSzPts val="2500"/>
              <a:buNone/>
              <a:defRPr sz="2500">
                <a:solidFill>
                  <a:schemeClr val="accent2"/>
                </a:solidFill>
              </a:defRPr>
            </a:lvl3pPr>
            <a:lvl4pPr lvl="3" algn="ctr" rtl="0">
              <a:spcBef>
                <a:spcPts val="0"/>
              </a:spcBef>
              <a:spcAft>
                <a:spcPts val="0"/>
              </a:spcAft>
              <a:buClr>
                <a:schemeClr val="accent2"/>
              </a:buClr>
              <a:buSzPts val="2500"/>
              <a:buNone/>
              <a:defRPr sz="2500">
                <a:solidFill>
                  <a:schemeClr val="accent2"/>
                </a:solidFill>
              </a:defRPr>
            </a:lvl4pPr>
            <a:lvl5pPr lvl="4" algn="ctr" rtl="0">
              <a:spcBef>
                <a:spcPts val="0"/>
              </a:spcBef>
              <a:spcAft>
                <a:spcPts val="0"/>
              </a:spcAft>
              <a:buClr>
                <a:schemeClr val="accent2"/>
              </a:buClr>
              <a:buSzPts val="2500"/>
              <a:buNone/>
              <a:defRPr sz="2500">
                <a:solidFill>
                  <a:schemeClr val="accent2"/>
                </a:solidFill>
              </a:defRPr>
            </a:lvl5pPr>
            <a:lvl6pPr lvl="5" algn="ctr" rtl="0">
              <a:spcBef>
                <a:spcPts val="0"/>
              </a:spcBef>
              <a:spcAft>
                <a:spcPts val="0"/>
              </a:spcAft>
              <a:buClr>
                <a:schemeClr val="accent2"/>
              </a:buClr>
              <a:buSzPts val="2500"/>
              <a:buNone/>
              <a:defRPr sz="2500">
                <a:solidFill>
                  <a:schemeClr val="accent2"/>
                </a:solidFill>
              </a:defRPr>
            </a:lvl6pPr>
            <a:lvl7pPr lvl="6" algn="ctr" rtl="0">
              <a:spcBef>
                <a:spcPts val="0"/>
              </a:spcBef>
              <a:spcAft>
                <a:spcPts val="0"/>
              </a:spcAft>
              <a:buClr>
                <a:schemeClr val="accent2"/>
              </a:buClr>
              <a:buSzPts val="2500"/>
              <a:buNone/>
              <a:defRPr sz="2500">
                <a:solidFill>
                  <a:schemeClr val="accent2"/>
                </a:solidFill>
              </a:defRPr>
            </a:lvl7pPr>
            <a:lvl8pPr lvl="7" algn="ctr" rtl="0">
              <a:spcBef>
                <a:spcPts val="0"/>
              </a:spcBef>
              <a:spcAft>
                <a:spcPts val="0"/>
              </a:spcAft>
              <a:buClr>
                <a:schemeClr val="accent2"/>
              </a:buClr>
              <a:buSzPts val="2500"/>
              <a:buNone/>
              <a:defRPr sz="2500">
                <a:solidFill>
                  <a:schemeClr val="accent2"/>
                </a:solidFill>
              </a:defRPr>
            </a:lvl8pPr>
            <a:lvl9pPr lvl="8" algn="ctr" rtl="0">
              <a:spcBef>
                <a:spcPts val="0"/>
              </a:spcBef>
              <a:spcAft>
                <a:spcPts val="0"/>
              </a:spcAft>
              <a:buClr>
                <a:schemeClr val="accent2"/>
              </a:buClr>
              <a:buSzPts val="2500"/>
              <a:buNone/>
              <a:defRPr sz="2500">
                <a:solidFill>
                  <a:schemeClr val="accent2"/>
                </a:solidFill>
              </a:defRPr>
            </a:lvl9pPr>
          </a:lstStyle>
          <a:p>
            <a:endParaRPr/>
          </a:p>
        </p:txBody>
      </p:sp>
      <p:sp>
        <p:nvSpPr>
          <p:cNvPr id="319" name="Google Shape;319;p20"/>
          <p:cNvSpPr txBox="1">
            <a:spLocks noGrp="1"/>
          </p:cNvSpPr>
          <p:nvPr>
            <p:ph type="subTitle" idx="6"/>
          </p:nvPr>
        </p:nvSpPr>
        <p:spPr>
          <a:xfrm>
            <a:off x="6118449" y="3275150"/>
            <a:ext cx="2305500" cy="850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20" name="Google Shape;320;p20"/>
          <p:cNvSpPr/>
          <p:nvPr/>
        </p:nvSpPr>
        <p:spPr>
          <a:xfrm rot="-4707026" flipH="1">
            <a:off x="-2031291" y="2170796"/>
            <a:ext cx="4395201" cy="645322"/>
          </a:xfrm>
          <a:custGeom>
            <a:avLst/>
            <a:gdLst/>
            <a:ahLst/>
            <a:cxnLst/>
            <a:rect l="l" t="t" r="r" b="b"/>
            <a:pathLst>
              <a:path w="186537" h="27391" extrusionOk="0">
                <a:moveTo>
                  <a:pt x="0" y="2154"/>
                </a:moveTo>
                <a:cubicBezTo>
                  <a:pt x="6500" y="23817"/>
                  <a:pt x="70261" y="28198"/>
                  <a:pt x="67757" y="5720"/>
                </a:cubicBezTo>
                <a:cubicBezTo>
                  <a:pt x="67210" y="805"/>
                  <a:pt x="58286" y="-1226"/>
                  <a:pt x="53766" y="782"/>
                </a:cubicBezTo>
                <a:cubicBezTo>
                  <a:pt x="50331" y="2308"/>
                  <a:pt x="48519" y="8118"/>
                  <a:pt x="50200" y="11481"/>
                </a:cubicBezTo>
                <a:cubicBezTo>
                  <a:pt x="56690" y="24466"/>
                  <a:pt x="76891" y="27058"/>
                  <a:pt x="91348" y="25745"/>
                </a:cubicBezTo>
                <a:cubicBezTo>
                  <a:pt x="113451" y="23738"/>
                  <a:pt x="133120" y="8567"/>
                  <a:pt x="155265" y="7092"/>
                </a:cubicBezTo>
                <a:cubicBezTo>
                  <a:pt x="167665" y="6266"/>
                  <a:pt x="182611" y="15600"/>
                  <a:pt x="186537" y="27391"/>
                </a:cubicBezTo>
              </a:path>
            </a:pathLst>
          </a:custGeom>
          <a:noFill/>
          <a:ln w="28575" cap="rnd" cmpd="sng">
            <a:solidFill>
              <a:schemeClr val="accent3"/>
            </a:solidFill>
            <a:prstDash val="dash"/>
            <a:round/>
            <a:headEnd type="none" w="med" len="med"/>
            <a:tailEnd type="none" w="med" len="med"/>
          </a:ln>
        </p:spPr>
      </p:sp>
      <p:sp>
        <p:nvSpPr>
          <p:cNvPr id="321" name="Google Shape;321;p20"/>
          <p:cNvSpPr/>
          <p:nvPr/>
        </p:nvSpPr>
        <p:spPr>
          <a:xfrm rot="10800000">
            <a:off x="5282295" y="4574079"/>
            <a:ext cx="3600450" cy="1004100"/>
          </a:xfrm>
          <a:custGeom>
            <a:avLst/>
            <a:gdLst/>
            <a:ahLst/>
            <a:cxnLst/>
            <a:rect l="l" t="t" r="r" b="b"/>
            <a:pathLst>
              <a:path w="144018" h="40164" extrusionOk="0">
                <a:moveTo>
                  <a:pt x="0" y="29901"/>
                </a:moveTo>
                <a:cubicBezTo>
                  <a:pt x="6238" y="38813"/>
                  <a:pt x="20719" y="41866"/>
                  <a:pt x="31272" y="39228"/>
                </a:cubicBezTo>
                <a:cubicBezTo>
                  <a:pt x="43577" y="36152"/>
                  <a:pt x="53434" y="25975"/>
                  <a:pt x="65836" y="23317"/>
                </a:cubicBezTo>
                <a:cubicBezTo>
                  <a:pt x="82981" y="19642"/>
                  <a:pt x="101597" y="33525"/>
                  <a:pt x="118232" y="27980"/>
                </a:cubicBezTo>
                <a:cubicBezTo>
                  <a:pt x="123814" y="26119"/>
                  <a:pt x="129782" y="23275"/>
                  <a:pt x="133045" y="18379"/>
                </a:cubicBezTo>
                <a:cubicBezTo>
                  <a:pt x="137002" y="12442"/>
                  <a:pt x="138968" y="5041"/>
                  <a:pt x="144018" y="0"/>
                </a:cubicBezTo>
              </a:path>
            </a:pathLst>
          </a:custGeom>
          <a:noFill/>
          <a:ln w="28575" cap="rnd" cmpd="sng">
            <a:solidFill>
              <a:schemeClr val="accent3"/>
            </a:solidFill>
            <a:prstDash val="dash"/>
            <a:round/>
            <a:headEnd type="none" w="med" len="med"/>
            <a:tailEnd type="none" w="med" len="med"/>
          </a:ln>
        </p:spPr>
      </p:sp>
      <p:grpSp>
        <p:nvGrpSpPr>
          <p:cNvPr id="322" name="Google Shape;322;p20"/>
          <p:cNvGrpSpPr/>
          <p:nvPr/>
        </p:nvGrpSpPr>
        <p:grpSpPr>
          <a:xfrm rot="729814">
            <a:off x="-296957" y="4211215"/>
            <a:ext cx="787743" cy="785760"/>
            <a:chOff x="8379475" y="4279390"/>
            <a:chExt cx="651157" cy="649412"/>
          </a:xfrm>
        </p:grpSpPr>
        <p:sp>
          <p:nvSpPr>
            <p:cNvPr id="323" name="Google Shape;323;p20"/>
            <p:cNvSpPr/>
            <p:nvPr/>
          </p:nvSpPr>
          <p:spPr>
            <a:xfrm>
              <a:off x="8379475" y="4279390"/>
              <a:ext cx="651157" cy="649412"/>
            </a:xfrm>
            <a:custGeom>
              <a:avLst/>
              <a:gdLst/>
              <a:ahLst/>
              <a:cxnLst/>
              <a:rect l="l" t="t" r="r" b="b"/>
              <a:pathLst>
                <a:path w="13437" h="13401" extrusionOk="0">
                  <a:moveTo>
                    <a:pt x="10617" y="1"/>
                  </a:moveTo>
                  <a:lnTo>
                    <a:pt x="5425" y="1"/>
                  </a:lnTo>
                  <a:cubicBezTo>
                    <a:pt x="3908" y="1"/>
                    <a:pt x="2731" y="1125"/>
                    <a:pt x="2623" y="2606"/>
                  </a:cubicBezTo>
                  <a:cubicBezTo>
                    <a:pt x="1160" y="2713"/>
                    <a:pt x="1" y="3926"/>
                    <a:pt x="1" y="5407"/>
                  </a:cubicBezTo>
                  <a:lnTo>
                    <a:pt x="1" y="8655"/>
                  </a:lnTo>
                  <a:cubicBezTo>
                    <a:pt x="1" y="9618"/>
                    <a:pt x="518" y="10492"/>
                    <a:pt x="1339" y="10992"/>
                  </a:cubicBezTo>
                  <a:lnTo>
                    <a:pt x="1339" y="11902"/>
                  </a:lnTo>
                  <a:cubicBezTo>
                    <a:pt x="1339" y="12491"/>
                    <a:pt x="1660" y="13008"/>
                    <a:pt x="2177" y="13276"/>
                  </a:cubicBezTo>
                  <a:cubicBezTo>
                    <a:pt x="2249" y="13311"/>
                    <a:pt x="2338" y="13329"/>
                    <a:pt x="2427" y="13365"/>
                  </a:cubicBezTo>
                  <a:cubicBezTo>
                    <a:pt x="2552" y="13383"/>
                    <a:pt x="2695" y="13401"/>
                    <a:pt x="2838" y="13401"/>
                  </a:cubicBezTo>
                  <a:cubicBezTo>
                    <a:pt x="3266" y="13401"/>
                    <a:pt x="3676" y="13222"/>
                    <a:pt x="3944" y="12883"/>
                  </a:cubicBezTo>
                  <a:lnTo>
                    <a:pt x="5407" y="11456"/>
                  </a:lnTo>
                  <a:lnTo>
                    <a:pt x="7352" y="11456"/>
                  </a:lnTo>
                  <a:cubicBezTo>
                    <a:pt x="8262" y="11456"/>
                    <a:pt x="9065" y="11010"/>
                    <a:pt x="9582" y="10350"/>
                  </a:cubicBezTo>
                  <a:lnTo>
                    <a:pt x="9600" y="10367"/>
                  </a:lnTo>
                  <a:cubicBezTo>
                    <a:pt x="9868" y="10635"/>
                    <a:pt x="10242" y="10778"/>
                    <a:pt x="10635" y="10778"/>
                  </a:cubicBezTo>
                  <a:cubicBezTo>
                    <a:pt x="10778" y="10778"/>
                    <a:pt x="10920" y="10760"/>
                    <a:pt x="11045" y="10724"/>
                  </a:cubicBezTo>
                  <a:cubicBezTo>
                    <a:pt x="11688" y="10582"/>
                    <a:pt x="12134" y="9975"/>
                    <a:pt x="12134" y="9279"/>
                  </a:cubicBezTo>
                  <a:lnTo>
                    <a:pt x="12134" y="8423"/>
                  </a:lnTo>
                  <a:cubicBezTo>
                    <a:pt x="12919" y="7905"/>
                    <a:pt x="13436" y="7013"/>
                    <a:pt x="13436" y="6032"/>
                  </a:cubicBezTo>
                  <a:lnTo>
                    <a:pt x="13436" y="2802"/>
                  </a:lnTo>
                  <a:cubicBezTo>
                    <a:pt x="13436" y="1232"/>
                    <a:pt x="12205" y="1"/>
                    <a:pt x="10617"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0"/>
            <p:cNvSpPr/>
            <p:nvPr/>
          </p:nvSpPr>
          <p:spPr>
            <a:xfrm>
              <a:off x="8436559" y="4462708"/>
              <a:ext cx="377891" cy="409051"/>
            </a:xfrm>
            <a:custGeom>
              <a:avLst/>
              <a:gdLst/>
              <a:ahLst/>
              <a:cxnLst/>
              <a:rect l="l" t="t" r="r" b="b"/>
              <a:pathLst>
                <a:path w="7798" h="8441" extrusionOk="0">
                  <a:moveTo>
                    <a:pt x="1642" y="0"/>
                  </a:moveTo>
                  <a:cubicBezTo>
                    <a:pt x="750" y="0"/>
                    <a:pt x="0" y="714"/>
                    <a:pt x="0" y="1624"/>
                  </a:cubicBezTo>
                  <a:lnTo>
                    <a:pt x="0" y="4872"/>
                  </a:lnTo>
                  <a:cubicBezTo>
                    <a:pt x="0" y="5639"/>
                    <a:pt x="607" y="6263"/>
                    <a:pt x="1338" y="6424"/>
                  </a:cubicBezTo>
                  <a:lnTo>
                    <a:pt x="1338" y="8119"/>
                  </a:lnTo>
                  <a:cubicBezTo>
                    <a:pt x="1338" y="8244"/>
                    <a:pt x="1410" y="8369"/>
                    <a:pt x="1535" y="8422"/>
                  </a:cubicBezTo>
                  <a:cubicBezTo>
                    <a:pt x="1570" y="8422"/>
                    <a:pt x="1606" y="8440"/>
                    <a:pt x="1660" y="8440"/>
                  </a:cubicBezTo>
                  <a:cubicBezTo>
                    <a:pt x="1731" y="8440"/>
                    <a:pt x="1820" y="8404"/>
                    <a:pt x="1856" y="8333"/>
                  </a:cubicBezTo>
                  <a:lnTo>
                    <a:pt x="3729" y="6477"/>
                  </a:lnTo>
                  <a:lnTo>
                    <a:pt x="6174" y="6477"/>
                  </a:lnTo>
                  <a:cubicBezTo>
                    <a:pt x="7084" y="6477"/>
                    <a:pt x="7797" y="5764"/>
                    <a:pt x="7797" y="4872"/>
                  </a:cubicBezTo>
                  <a:lnTo>
                    <a:pt x="7797" y="1624"/>
                  </a:lnTo>
                  <a:cubicBezTo>
                    <a:pt x="7797" y="714"/>
                    <a:pt x="7084" y="0"/>
                    <a:pt x="6174" y="0"/>
                  </a:cubicBezTo>
                  <a:close/>
                  <a:moveTo>
                    <a:pt x="5888" y="2570"/>
                  </a:moveTo>
                  <a:cubicBezTo>
                    <a:pt x="6263" y="2570"/>
                    <a:pt x="6513" y="2891"/>
                    <a:pt x="6513" y="3230"/>
                  </a:cubicBezTo>
                  <a:cubicBezTo>
                    <a:pt x="6513" y="3587"/>
                    <a:pt x="6209" y="3854"/>
                    <a:pt x="5888" y="3854"/>
                  </a:cubicBezTo>
                  <a:cubicBezTo>
                    <a:pt x="5531" y="3854"/>
                    <a:pt x="5264" y="3551"/>
                    <a:pt x="5264" y="3230"/>
                  </a:cubicBezTo>
                  <a:cubicBezTo>
                    <a:pt x="5228" y="2891"/>
                    <a:pt x="5531" y="2570"/>
                    <a:pt x="5888" y="2570"/>
                  </a:cubicBezTo>
                  <a:close/>
                  <a:moveTo>
                    <a:pt x="3908" y="2570"/>
                  </a:moveTo>
                  <a:cubicBezTo>
                    <a:pt x="4265" y="2570"/>
                    <a:pt x="4532" y="2891"/>
                    <a:pt x="4532" y="3230"/>
                  </a:cubicBezTo>
                  <a:cubicBezTo>
                    <a:pt x="4532" y="3587"/>
                    <a:pt x="4247" y="3854"/>
                    <a:pt x="3908" y="3854"/>
                  </a:cubicBezTo>
                  <a:cubicBezTo>
                    <a:pt x="3533" y="3854"/>
                    <a:pt x="3283" y="3551"/>
                    <a:pt x="3283" y="3230"/>
                  </a:cubicBezTo>
                  <a:cubicBezTo>
                    <a:pt x="3283" y="2891"/>
                    <a:pt x="3533" y="2570"/>
                    <a:pt x="3908" y="2570"/>
                  </a:cubicBezTo>
                  <a:close/>
                  <a:moveTo>
                    <a:pt x="1981" y="2570"/>
                  </a:moveTo>
                  <a:cubicBezTo>
                    <a:pt x="2338" y="2570"/>
                    <a:pt x="2605" y="2891"/>
                    <a:pt x="2605" y="3230"/>
                  </a:cubicBezTo>
                  <a:cubicBezTo>
                    <a:pt x="2605" y="3587"/>
                    <a:pt x="2302" y="3854"/>
                    <a:pt x="1981" y="3854"/>
                  </a:cubicBezTo>
                  <a:cubicBezTo>
                    <a:pt x="1642" y="3854"/>
                    <a:pt x="1338" y="3551"/>
                    <a:pt x="1338" y="3230"/>
                  </a:cubicBezTo>
                  <a:cubicBezTo>
                    <a:pt x="1338" y="2891"/>
                    <a:pt x="1588" y="2570"/>
                    <a:pt x="1981" y="25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0"/>
            <p:cNvSpPr/>
            <p:nvPr/>
          </p:nvSpPr>
          <p:spPr>
            <a:xfrm>
              <a:off x="8563665" y="4337346"/>
              <a:ext cx="409875" cy="407306"/>
            </a:xfrm>
            <a:custGeom>
              <a:avLst/>
              <a:gdLst/>
              <a:ahLst/>
              <a:cxnLst/>
              <a:rect l="l" t="t" r="r" b="b"/>
              <a:pathLst>
                <a:path w="8458" h="8405" extrusionOk="0">
                  <a:moveTo>
                    <a:pt x="1624" y="0"/>
                  </a:moveTo>
                  <a:cubicBezTo>
                    <a:pt x="732" y="0"/>
                    <a:pt x="0" y="678"/>
                    <a:pt x="0" y="1606"/>
                  </a:cubicBezTo>
                  <a:lnTo>
                    <a:pt x="0" y="1927"/>
                  </a:lnTo>
                  <a:lnTo>
                    <a:pt x="3586" y="1927"/>
                  </a:lnTo>
                  <a:cubicBezTo>
                    <a:pt x="4871" y="1927"/>
                    <a:pt x="5888" y="2926"/>
                    <a:pt x="5888" y="4211"/>
                  </a:cubicBezTo>
                  <a:lnTo>
                    <a:pt x="5888" y="7459"/>
                  </a:lnTo>
                  <a:lnTo>
                    <a:pt x="5888" y="7583"/>
                  </a:lnTo>
                  <a:lnTo>
                    <a:pt x="6638" y="8315"/>
                  </a:lnTo>
                  <a:cubicBezTo>
                    <a:pt x="6691" y="8386"/>
                    <a:pt x="6762" y="8404"/>
                    <a:pt x="6834" y="8404"/>
                  </a:cubicBezTo>
                  <a:cubicBezTo>
                    <a:pt x="6870" y="8404"/>
                    <a:pt x="6923" y="8386"/>
                    <a:pt x="6959" y="8386"/>
                  </a:cubicBezTo>
                  <a:cubicBezTo>
                    <a:pt x="7084" y="8351"/>
                    <a:pt x="7137" y="8208"/>
                    <a:pt x="7137" y="8083"/>
                  </a:cubicBezTo>
                  <a:lnTo>
                    <a:pt x="7137" y="6441"/>
                  </a:lnTo>
                  <a:cubicBezTo>
                    <a:pt x="7887" y="6299"/>
                    <a:pt x="8458" y="5639"/>
                    <a:pt x="8458" y="4836"/>
                  </a:cubicBezTo>
                  <a:lnTo>
                    <a:pt x="8458" y="1606"/>
                  </a:lnTo>
                  <a:cubicBezTo>
                    <a:pt x="8458" y="678"/>
                    <a:pt x="7708" y="0"/>
                    <a:pt x="68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 name="Google Shape;326;p20"/>
          <p:cNvGrpSpPr/>
          <p:nvPr/>
        </p:nvGrpSpPr>
        <p:grpSpPr>
          <a:xfrm rot="-810860">
            <a:off x="127803" y="248558"/>
            <a:ext cx="584168" cy="389500"/>
            <a:chOff x="184575" y="1130125"/>
            <a:chExt cx="840600" cy="560400"/>
          </a:xfrm>
        </p:grpSpPr>
        <p:sp>
          <p:nvSpPr>
            <p:cNvPr id="327" name="Google Shape;327;p20"/>
            <p:cNvSpPr/>
            <p:nvPr/>
          </p:nvSpPr>
          <p:spPr>
            <a:xfrm>
              <a:off x="184575" y="1130125"/>
              <a:ext cx="840600" cy="560400"/>
            </a:xfrm>
            <a:prstGeom prst="wedgeRoundRectCallout">
              <a:avLst>
                <a:gd name="adj1" fmla="val -20833"/>
                <a:gd name="adj2" fmla="val 62500"/>
                <a:gd name="adj3" fmla="val 0"/>
              </a:avLst>
            </a:prstGeom>
            <a:solidFill>
              <a:schemeClr val="l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0"/>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0"/>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0"/>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1" name="Google Shape;331;p20"/>
          <p:cNvSpPr/>
          <p:nvPr/>
        </p:nvSpPr>
        <p:spPr>
          <a:xfrm rot="-2305576">
            <a:off x="8495563" y="429900"/>
            <a:ext cx="825041" cy="1975078"/>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grpSp>
        <p:nvGrpSpPr>
          <p:cNvPr id="332" name="Google Shape;332;p20"/>
          <p:cNvGrpSpPr/>
          <p:nvPr/>
        </p:nvGrpSpPr>
        <p:grpSpPr>
          <a:xfrm rot="1670289">
            <a:off x="8357396" y="4081843"/>
            <a:ext cx="1101385" cy="1044518"/>
            <a:chOff x="1459789" y="418508"/>
            <a:chExt cx="587727" cy="557434"/>
          </a:xfrm>
        </p:grpSpPr>
        <p:sp>
          <p:nvSpPr>
            <p:cNvPr id="333" name="Google Shape;333;p20"/>
            <p:cNvSpPr/>
            <p:nvPr/>
          </p:nvSpPr>
          <p:spPr>
            <a:xfrm rot="-1200432">
              <a:off x="1517626" y="486547"/>
              <a:ext cx="472053" cy="421355"/>
            </a:xfrm>
            <a:custGeom>
              <a:avLst/>
              <a:gdLst/>
              <a:ahLst/>
              <a:cxnLst/>
              <a:rect l="l" t="t" r="r" b="b"/>
              <a:pathLst>
                <a:path w="13473" h="12026" extrusionOk="0">
                  <a:moveTo>
                    <a:pt x="90" y="6620"/>
                  </a:moveTo>
                  <a:cubicBezTo>
                    <a:pt x="90" y="7458"/>
                    <a:pt x="768" y="8136"/>
                    <a:pt x="1607" y="8136"/>
                  </a:cubicBezTo>
                  <a:lnTo>
                    <a:pt x="2249" y="8136"/>
                  </a:lnTo>
                  <a:cubicBezTo>
                    <a:pt x="2303" y="8243"/>
                    <a:pt x="2374" y="8333"/>
                    <a:pt x="2463" y="8422"/>
                  </a:cubicBezTo>
                  <a:cubicBezTo>
                    <a:pt x="2624" y="8600"/>
                    <a:pt x="2820" y="8761"/>
                    <a:pt x="3016" y="8921"/>
                  </a:cubicBezTo>
                  <a:cubicBezTo>
                    <a:pt x="3837" y="9653"/>
                    <a:pt x="4711" y="10474"/>
                    <a:pt x="5586" y="11491"/>
                  </a:cubicBezTo>
                  <a:cubicBezTo>
                    <a:pt x="5604" y="11526"/>
                    <a:pt x="5639" y="11544"/>
                    <a:pt x="5657" y="11562"/>
                  </a:cubicBezTo>
                  <a:cubicBezTo>
                    <a:pt x="5960" y="11883"/>
                    <a:pt x="6335" y="12026"/>
                    <a:pt x="6763" y="12026"/>
                  </a:cubicBezTo>
                  <a:cubicBezTo>
                    <a:pt x="7192" y="12026"/>
                    <a:pt x="7548" y="11865"/>
                    <a:pt x="7852" y="11562"/>
                  </a:cubicBezTo>
                  <a:cubicBezTo>
                    <a:pt x="7887" y="11526"/>
                    <a:pt x="7923" y="11491"/>
                    <a:pt x="7941" y="11455"/>
                  </a:cubicBezTo>
                  <a:cubicBezTo>
                    <a:pt x="8601" y="10634"/>
                    <a:pt x="9315" y="9992"/>
                    <a:pt x="9993" y="9385"/>
                  </a:cubicBezTo>
                  <a:cubicBezTo>
                    <a:pt x="10153" y="9225"/>
                    <a:pt x="10314" y="9082"/>
                    <a:pt x="10475" y="8939"/>
                  </a:cubicBezTo>
                  <a:cubicBezTo>
                    <a:pt x="10617" y="8832"/>
                    <a:pt x="10742" y="8725"/>
                    <a:pt x="10849" y="8618"/>
                  </a:cubicBezTo>
                  <a:cubicBezTo>
                    <a:pt x="10903" y="8582"/>
                    <a:pt x="10956" y="8547"/>
                    <a:pt x="11010" y="8493"/>
                  </a:cubicBezTo>
                  <a:cubicBezTo>
                    <a:pt x="11117" y="8404"/>
                    <a:pt x="11188" y="8297"/>
                    <a:pt x="11260" y="8190"/>
                  </a:cubicBezTo>
                  <a:lnTo>
                    <a:pt x="11973" y="8190"/>
                  </a:lnTo>
                  <a:cubicBezTo>
                    <a:pt x="12794" y="8190"/>
                    <a:pt x="13472" y="7494"/>
                    <a:pt x="13472" y="6655"/>
                  </a:cubicBezTo>
                  <a:cubicBezTo>
                    <a:pt x="13472" y="6263"/>
                    <a:pt x="13329" y="5906"/>
                    <a:pt x="13080" y="5638"/>
                  </a:cubicBezTo>
                  <a:cubicBezTo>
                    <a:pt x="13276" y="5157"/>
                    <a:pt x="13365" y="4693"/>
                    <a:pt x="13365" y="4247"/>
                  </a:cubicBezTo>
                  <a:cubicBezTo>
                    <a:pt x="13365" y="1874"/>
                    <a:pt x="11563" y="0"/>
                    <a:pt x="9243" y="0"/>
                  </a:cubicBezTo>
                  <a:cubicBezTo>
                    <a:pt x="8280" y="0"/>
                    <a:pt x="7406" y="357"/>
                    <a:pt x="6692" y="999"/>
                  </a:cubicBezTo>
                  <a:cubicBezTo>
                    <a:pt x="5960" y="357"/>
                    <a:pt x="5086" y="0"/>
                    <a:pt x="4123" y="0"/>
                  </a:cubicBezTo>
                  <a:cubicBezTo>
                    <a:pt x="1803" y="0"/>
                    <a:pt x="1" y="1874"/>
                    <a:pt x="1" y="4247"/>
                  </a:cubicBezTo>
                  <a:cubicBezTo>
                    <a:pt x="1" y="4800"/>
                    <a:pt x="108" y="5317"/>
                    <a:pt x="322" y="5817"/>
                  </a:cubicBezTo>
                  <a:cubicBezTo>
                    <a:pt x="179" y="6049"/>
                    <a:pt x="90" y="6316"/>
                    <a:pt x="90" y="662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0"/>
            <p:cNvSpPr/>
            <p:nvPr/>
          </p:nvSpPr>
          <p:spPr>
            <a:xfrm rot="-1200432">
              <a:off x="1565457" y="637915"/>
              <a:ext cx="386388" cy="136960"/>
            </a:xfrm>
            <a:custGeom>
              <a:avLst/>
              <a:gdLst/>
              <a:ahLst/>
              <a:cxnLst/>
              <a:rect l="l" t="t" r="r" b="b"/>
              <a:pathLst>
                <a:path w="11028" h="3909" extrusionOk="0">
                  <a:moveTo>
                    <a:pt x="4872" y="1"/>
                  </a:moveTo>
                  <a:cubicBezTo>
                    <a:pt x="4729" y="1"/>
                    <a:pt x="4604" y="72"/>
                    <a:pt x="4586" y="179"/>
                  </a:cubicBezTo>
                  <a:lnTo>
                    <a:pt x="3819" y="1945"/>
                  </a:lnTo>
                  <a:lnTo>
                    <a:pt x="340" y="1945"/>
                  </a:lnTo>
                  <a:cubicBezTo>
                    <a:pt x="161" y="1945"/>
                    <a:pt x="1" y="2088"/>
                    <a:pt x="1" y="2267"/>
                  </a:cubicBezTo>
                  <a:cubicBezTo>
                    <a:pt x="1" y="2445"/>
                    <a:pt x="161" y="2588"/>
                    <a:pt x="340" y="2588"/>
                  </a:cubicBezTo>
                  <a:lnTo>
                    <a:pt x="4015" y="2588"/>
                  </a:lnTo>
                  <a:cubicBezTo>
                    <a:pt x="4105" y="2588"/>
                    <a:pt x="4194" y="2534"/>
                    <a:pt x="4283" y="2409"/>
                  </a:cubicBezTo>
                  <a:lnTo>
                    <a:pt x="4836" y="1214"/>
                  </a:lnTo>
                  <a:lnTo>
                    <a:pt x="5818" y="3694"/>
                  </a:lnTo>
                  <a:cubicBezTo>
                    <a:pt x="5871" y="3819"/>
                    <a:pt x="5960" y="3872"/>
                    <a:pt x="6067" y="3908"/>
                  </a:cubicBezTo>
                  <a:lnTo>
                    <a:pt x="6103" y="3908"/>
                  </a:lnTo>
                  <a:cubicBezTo>
                    <a:pt x="6228" y="3908"/>
                    <a:pt x="6335" y="3837"/>
                    <a:pt x="6388" y="3765"/>
                  </a:cubicBezTo>
                  <a:lnTo>
                    <a:pt x="7102" y="2641"/>
                  </a:lnTo>
                  <a:lnTo>
                    <a:pt x="10706" y="2641"/>
                  </a:lnTo>
                  <a:cubicBezTo>
                    <a:pt x="10885" y="2641"/>
                    <a:pt x="11028" y="2499"/>
                    <a:pt x="11028" y="2302"/>
                  </a:cubicBezTo>
                  <a:cubicBezTo>
                    <a:pt x="11028" y="2124"/>
                    <a:pt x="10885" y="1963"/>
                    <a:pt x="10706" y="1963"/>
                  </a:cubicBezTo>
                  <a:lnTo>
                    <a:pt x="6924" y="1963"/>
                  </a:lnTo>
                  <a:cubicBezTo>
                    <a:pt x="6799" y="1963"/>
                    <a:pt x="6692" y="2053"/>
                    <a:pt x="6638" y="2124"/>
                  </a:cubicBezTo>
                  <a:lnTo>
                    <a:pt x="6192" y="2855"/>
                  </a:lnTo>
                  <a:lnTo>
                    <a:pt x="5157" y="215"/>
                  </a:lnTo>
                  <a:cubicBezTo>
                    <a:pt x="5139" y="90"/>
                    <a:pt x="5015" y="1"/>
                    <a:pt x="48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0"/>
            <p:cNvSpPr/>
            <p:nvPr/>
          </p:nvSpPr>
          <p:spPr>
            <a:xfrm rot="-1200432">
              <a:off x="1529808" y="534323"/>
              <a:ext cx="384496" cy="163202"/>
            </a:xfrm>
            <a:custGeom>
              <a:avLst/>
              <a:gdLst/>
              <a:ahLst/>
              <a:cxnLst/>
              <a:rect l="l" t="t" r="r" b="b"/>
              <a:pathLst>
                <a:path w="10974" h="4658" extrusionOk="0">
                  <a:moveTo>
                    <a:pt x="2927" y="0"/>
                  </a:moveTo>
                  <a:cubicBezTo>
                    <a:pt x="1285" y="0"/>
                    <a:pt x="0" y="1321"/>
                    <a:pt x="0" y="3052"/>
                  </a:cubicBezTo>
                  <a:cubicBezTo>
                    <a:pt x="0" y="3605"/>
                    <a:pt x="143" y="4051"/>
                    <a:pt x="411" y="4479"/>
                  </a:cubicBezTo>
                  <a:lnTo>
                    <a:pt x="3391" y="4479"/>
                  </a:lnTo>
                  <a:lnTo>
                    <a:pt x="3979" y="3105"/>
                  </a:lnTo>
                  <a:cubicBezTo>
                    <a:pt x="4122" y="2784"/>
                    <a:pt x="4479" y="2588"/>
                    <a:pt x="4818" y="2516"/>
                  </a:cubicBezTo>
                  <a:cubicBezTo>
                    <a:pt x="5264" y="2516"/>
                    <a:pt x="5585" y="2784"/>
                    <a:pt x="5728" y="3159"/>
                  </a:cubicBezTo>
                  <a:lnTo>
                    <a:pt x="6317" y="4657"/>
                  </a:lnTo>
                  <a:cubicBezTo>
                    <a:pt x="6459" y="4550"/>
                    <a:pt x="6709" y="4479"/>
                    <a:pt x="6870" y="4479"/>
                  </a:cubicBezTo>
                  <a:lnTo>
                    <a:pt x="10563" y="4479"/>
                  </a:lnTo>
                  <a:cubicBezTo>
                    <a:pt x="10795" y="4051"/>
                    <a:pt x="10974" y="3551"/>
                    <a:pt x="10974" y="3052"/>
                  </a:cubicBezTo>
                  <a:cubicBezTo>
                    <a:pt x="10974" y="1321"/>
                    <a:pt x="9689" y="0"/>
                    <a:pt x="8047" y="0"/>
                  </a:cubicBezTo>
                  <a:cubicBezTo>
                    <a:pt x="6727" y="0"/>
                    <a:pt x="5942" y="910"/>
                    <a:pt x="5496" y="1731"/>
                  </a:cubicBezTo>
                  <a:cubicBezTo>
                    <a:pt x="5068" y="910"/>
                    <a:pt x="4211" y="0"/>
                    <a:pt x="2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0"/>
            <p:cNvSpPr/>
            <p:nvPr/>
          </p:nvSpPr>
          <p:spPr>
            <a:xfrm rot="-1200432">
              <a:off x="1669039" y="731100"/>
              <a:ext cx="243227" cy="128200"/>
            </a:xfrm>
            <a:custGeom>
              <a:avLst/>
              <a:gdLst/>
              <a:ahLst/>
              <a:cxnLst/>
              <a:rect l="l" t="t" r="r" b="b"/>
              <a:pathLst>
                <a:path w="6942" h="3659" extrusionOk="0">
                  <a:moveTo>
                    <a:pt x="2749" y="1"/>
                  </a:moveTo>
                  <a:cubicBezTo>
                    <a:pt x="2570" y="268"/>
                    <a:pt x="2285" y="411"/>
                    <a:pt x="1964" y="411"/>
                  </a:cubicBezTo>
                  <a:lnTo>
                    <a:pt x="1" y="411"/>
                  </a:lnTo>
                  <a:cubicBezTo>
                    <a:pt x="144" y="554"/>
                    <a:pt x="322" y="697"/>
                    <a:pt x="500" y="857"/>
                  </a:cubicBezTo>
                  <a:cubicBezTo>
                    <a:pt x="1339" y="1607"/>
                    <a:pt x="2249" y="2463"/>
                    <a:pt x="3195" y="3551"/>
                  </a:cubicBezTo>
                  <a:cubicBezTo>
                    <a:pt x="3284" y="3641"/>
                    <a:pt x="3337" y="3659"/>
                    <a:pt x="3462" y="3659"/>
                  </a:cubicBezTo>
                  <a:cubicBezTo>
                    <a:pt x="3569" y="3659"/>
                    <a:pt x="3623" y="3641"/>
                    <a:pt x="3712" y="3551"/>
                  </a:cubicBezTo>
                  <a:cubicBezTo>
                    <a:pt x="4622" y="2410"/>
                    <a:pt x="5586" y="1607"/>
                    <a:pt x="6406" y="857"/>
                  </a:cubicBezTo>
                  <a:cubicBezTo>
                    <a:pt x="6620" y="697"/>
                    <a:pt x="6763" y="554"/>
                    <a:pt x="6942" y="411"/>
                  </a:cubicBezTo>
                  <a:lnTo>
                    <a:pt x="5443" y="411"/>
                  </a:lnTo>
                  <a:lnTo>
                    <a:pt x="4925" y="1232"/>
                  </a:lnTo>
                  <a:cubicBezTo>
                    <a:pt x="4747" y="1517"/>
                    <a:pt x="4444" y="1732"/>
                    <a:pt x="4069" y="1732"/>
                  </a:cubicBezTo>
                  <a:lnTo>
                    <a:pt x="4015" y="1732"/>
                  </a:lnTo>
                  <a:cubicBezTo>
                    <a:pt x="3623" y="1678"/>
                    <a:pt x="3337" y="1464"/>
                    <a:pt x="3195" y="10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 name="Google Shape;337;p20"/>
          <p:cNvGrpSpPr/>
          <p:nvPr/>
        </p:nvGrpSpPr>
        <p:grpSpPr>
          <a:xfrm>
            <a:off x="8028691" y="-163002"/>
            <a:ext cx="692035" cy="684772"/>
            <a:chOff x="868400" y="2577125"/>
            <a:chExt cx="339050" cy="335475"/>
          </a:xfrm>
        </p:grpSpPr>
        <p:sp>
          <p:nvSpPr>
            <p:cNvPr id="338" name="Google Shape;338;p20"/>
            <p:cNvSpPr/>
            <p:nvPr/>
          </p:nvSpPr>
          <p:spPr>
            <a:xfrm>
              <a:off x="868400" y="2577125"/>
              <a:ext cx="339050" cy="335475"/>
            </a:xfrm>
            <a:custGeom>
              <a:avLst/>
              <a:gdLst/>
              <a:ahLst/>
              <a:cxnLst/>
              <a:rect l="l" t="t" r="r" b="b"/>
              <a:pathLst>
                <a:path w="13562" h="13419" extrusionOk="0">
                  <a:moveTo>
                    <a:pt x="12758" y="9618"/>
                  </a:moveTo>
                  <a:cubicBezTo>
                    <a:pt x="13204" y="8744"/>
                    <a:pt x="13436" y="7762"/>
                    <a:pt x="13436" y="6710"/>
                  </a:cubicBezTo>
                  <a:cubicBezTo>
                    <a:pt x="13436" y="2998"/>
                    <a:pt x="10421" y="1"/>
                    <a:pt x="6709" y="1"/>
                  </a:cubicBezTo>
                  <a:cubicBezTo>
                    <a:pt x="3016" y="1"/>
                    <a:pt x="1" y="2998"/>
                    <a:pt x="1" y="6728"/>
                  </a:cubicBezTo>
                  <a:cubicBezTo>
                    <a:pt x="90" y="10421"/>
                    <a:pt x="3123" y="13419"/>
                    <a:pt x="6781" y="13419"/>
                  </a:cubicBezTo>
                  <a:cubicBezTo>
                    <a:pt x="7762" y="13419"/>
                    <a:pt x="8779" y="13169"/>
                    <a:pt x="9671" y="12741"/>
                  </a:cubicBezTo>
                  <a:lnTo>
                    <a:pt x="11473" y="13329"/>
                  </a:lnTo>
                  <a:cubicBezTo>
                    <a:pt x="11616" y="13365"/>
                    <a:pt x="11777" y="13401"/>
                    <a:pt x="11920" y="13401"/>
                  </a:cubicBezTo>
                  <a:cubicBezTo>
                    <a:pt x="12330" y="13401"/>
                    <a:pt x="12740" y="13240"/>
                    <a:pt x="13026" y="12937"/>
                  </a:cubicBezTo>
                  <a:cubicBezTo>
                    <a:pt x="13436" y="12526"/>
                    <a:pt x="13561" y="11884"/>
                    <a:pt x="13347" y="11349"/>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0"/>
            <p:cNvSpPr/>
            <p:nvPr/>
          </p:nvSpPr>
          <p:spPr>
            <a:xfrm>
              <a:off x="898300" y="2606575"/>
              <a:ext cx="277475" cy="276150"/>
            </a:xfrm>
            <a:custGeom>
              <a:avLst/>
              <a:gdLst/>
              <a:ahLst/>
              <a:cxnLst/>
              <a:rect l="l" t="t" r="r" b="b"/>
              <a:pathLst>
                <a:path w="11099" h="11046" extrusionOk="0">
                  <a:moveTo>
                    <a:pt x="5513" y="1"/>
                  </a:moveTo>
                  <a:cubicBezTo>
                    <a:pt x="2516" y="1"/>
                    <a:pt x="0" y="2516"/>
                    <a:pt x="0" y="5532"/>
                  </a:cubicBezTo>
                  <a:cubicBezTo>
                    <a:pt x="54" y="8547"/>
                    <a:pt x="2516" y="11045"/>
                    <a:pt x="5585" y="11045"/>
                  </a:cubicBezTo>
                  <a:cubicBezTo>
                    <a:pt x="6531" y="11045"/>
                    <a:pt x="7530" y="10777"/>
                    <a:pt x="8350" y="10278"/>
                  </a:cubicBezTo>
                  <a:lnTo>
                    <a:pt x="10652" y="11009"/>
                  </a:lnTo>
                  <a:cubicBezTo>
                    <a:pt x="10670" y="11027"/>
                    <a:pt x="10706" y="11027"/>
                    <a:pt x="10724" y="11027"/>
                  </a:cubicBezTo>
                  <a:cubicBezTo>
                    <a:pt x="10813" y="11027"/>
                    <a:pt x="10920" y="10992"/>
                    <a:pt x="10991" y="10920"/>
                  </a:cubicBezTo>
                  <a:cubicBezTo>
                    <a:pt x="11045" y="10867"/>
                    <a:pt x="11098" y="10724"/>
                    <a:pt x="11045" y="10599"/>
                  </a:cubicBezTo>
                  <a:lnTo>
                    <a:pt x="10260" y="8333"/>
                  </a:lnTo>
                  <a:cubicBezTo>
                    <a:pt x="10813" y="7459"/>
                    <a:pt x="11045" y="6513"/>
                    <a:pt x="11045" y="5532"/>
                  </a:cubicBezTo>
                  <a:cubicBezTo>
                    <a:pt x="11045" y="2516"/>
                    <a:pt x="8565" y="1"/>
                    <a:pt x="5513" y="1"/>
                  </a:cubicBezTo>
                  <a:close/>
                  <a:moveTo>
                    <a:pt x="3212" y="3034"/>
                  </a:moveTo>
                  <a:cubicBezTo>
                    <a:pt x="3265" y="3034"/>
                    <a:pt x="3337" y="3052"/>
                    <a:pt x="3408" y="3105"/>
                  </a:cubicBezTo>
                  <a:lnTo>
                    <a:pt x="4443" y="3890"/>
                  </a:lnTo>
                  <a:cubicBezTo>
                    <a:pt x="4604" y="3997"/>
                    <a:pt x="4621" y="4176"/>
                    <a:pt x="4532" y="4336"/>
                  </a:cubicBezTo>
                  <a:lnTo>
                    <a:pt x="3943" y="5104"/>
                  </a:lnTo>
                  <a:lnTo>
                    <a:pt x="6513" y="7048"/>
                  </a:lnTo>
                  <a:lnTo>
                    <a:pt x="7101" y="6263"/>
                  </a:lnTo>
                  <a:cubicBezTo>
                    <a:pt x="7173" y="6192"/>
                    <a:pt x="7262" y="6138"/>
                    <a:pt x="7351" y="6138"/>
                  </a:cubicBezTo>
                  <a:cubicBezTo>
                    <a:pt x="7423" y="6138"/>
                    <a:pt x="7494" y="6156"/>
                    <a:pt x="7548" y="6210"/>
                  </a:cubicBezTo>
                  <a:lnTo>
                    <a:pt x="8600" y="6995"/>
                  </a:lnTo>
                  <a:cubicBezTo>
                    <a:pt x="8743" y="7102"/>
                    <a:pt x="8779" y="7280"/>
                    <a:pt x="8654" y="7441"/>
                  </a:cubicBezTo>
                  <a:lnTo>
                    <a:pt x="8065" y="8208"/>
                  </a:lnTo>
                  <a:cubicBezTo>
                    <a:pt x="7797" y="8547"/>
                    <a:pt x="7405" y="8726"/>
                    <a:pt x="7012" y="8726"/>
                  </a:cubicBezTo>
                  <a:cubicBezTo>
                    <a:pt x="6745" y="8726"/>
                    <a:pt x="6477" y="8654"/>
                    <a:pt x="6245" y="8476"/>
                  </a:cubicBezTo>
                  <a:lnTo>
                    <a:pt x="2623" y="5764"/>
                  </a:lnTo>
                  <a:cubicBezTo>
                    <a:pt x="2034" y="5371"/>
                    <a:pt x="1909" y="4568"/>
                    <a:pt x="2355" y="3979"/>
                  </a:cubicBezTo>
                  <a:lnTo>
                    <a:pt x="2962" y="3177"/>
                  </a:lnTo>
                  <a:cubicBezTo>
                    <a:pt x="3033" y="3087"/>
                    <a:pt x="3123" y="3034"/>
                    <a:pt x="3212" y="3034"/>
                  </a:cubicBezTo>
                  <a:close/>
                  <a:moveTo>
                    <a:pt x="5603" y="3908"/>
                  </a:moveTo>
                  <a:cubicBezTo>
                    <a:pt x="5603" y="3908"/>
                    <a:pt x="5621" y="3908"/>
                    <a:pt x="5638" y="3908"/>
                  </a:cubicBezTo>
                  <a:cubicBezTo>
                    <a:pt x="6334" y="3979"/>
                    <a:pt x="6870" y="4425"/>
                    <a:pt x="7101" y="5050"/>
                  </a:cubicBezTo>
                  <a:cubicBezTo>
                    <a:pt x="7137" y="5228"/>
                    <a:pt x="7066" y="5371"/>
                    <a:pt x="6870" y="5460"/>
                  </a:cubicBezTo>
                  <a:cubicBezTo>
                    <a:pt x="6834" y="5478"/>
                    <a:pt x="6816" y="5478"/>
                    <a:pt x="6798" y="5478"/>
                  </a:cubicBezTo>
                  <a:cubicBezTo>
                    <a:pt x="6655" y="5478"/>
                    <a:pt x="6531" y="5389"/>
                    <a:pt x="6477" y="5228"/>
                  </a:cubicBezTo>
                  <a:cubicBezTo>
                    <a:pt x="6352" y="4872"/>
                    <a:pt x="6031" y="4604"/>
                    <a:pt x="5621" y="4568"/>
                  </a:cubicBezTo>
                  <a:cubicBezTo>
                    <a:pt x="5424" y="4568"/>
                    <a:pt x="5317" y="4425"/>
                    <a:pt x="5317" y="4211"/>
                  </a:cubicBezTo>
                  <a:cubicBezTo>
                    <a:pt x="5317" y="4051"/>
                    <a:pt x="5442" y="3908"/>
                    <a:pt x="5603" y="3908"/>
                  </a:cubicBezTo>
                  <a:moveTo>
                    <a:pt x="5888" y="1339"/>
                  </a:moveTo>
                  <a:cubicBezTo>
                    <a:pt x="5906" y="1339"/>
                    <a:pt x="5924" y="1339"/>
                    <a:pt x="5942" y="1357"/>
                  </a:cubicBezTo>
                  <a:cubicBezTo>
                    <a:pt x="7726" y="1499"/>
                    <a:pt x="9350" y="2802"/>
                    <a:pt x="9707" y="4872"/>
                  </a:cubicBezTo>
                  <a:cubicBezTo>
                    <a:pt x="9760" y="5050"/>
                    <a:pt x="9635" y="5193"/>
                    <a:pt x="9457" y="5228"/>
                  </a:cubicBezTo>
                  <a:cubicBezTo>
                    <a:pt x="9439" y="5228"/>
                    <a:pt x="9403" y="5228"/>
                    <a:pt x="9385" y="5228"/>
                  </a:cubicBezTo>
                  <a:cubicBezTo>
                    <a:pt x="9225" y="5228"/>
                    <a:pt x="9100" y="5139"/>
                    <a:pt x="9064" y="4961"/>
                  </a:cubicBezTo>
                  <a:cubicBezTo>
                    <a:pt x="8779" y="3284"/>
                    <a:pt x="7441" y="2124"/>
                    <a:pt x="5906" y="2035"/>
                  </a:cubicBezTo>
                  <a:cubicBezTo>
                    <a:pt x="5728" y="2035"/>
                    <a:pt x="5621" y="1820"/>
                    <a:pt x="5621" y="1678"/>
                  </a:cubicBezTo>
                  <a:cubicBezTo>
                    <a:pt x="5621" y="1481"/>
                    <a:pt x="5728" y="1339"/>
                    <a:pt x="5888" y="1339"/>
                  </a:cubicBezTo>
                  <a:close/>
                  <a:moveTo>
                    <a:pt x="5817" y="2623"/>
                  </a:moveTo>
                  <a:cubicBezTo>
                    <a:pt x="7066" y="2730"/>
                    <a:pt x="8119" y="3623"/>
                    <a:pt x="8422" y="4782"/>
                  </a:cubicBezTo>
                  <a:cubicBezTo>
                    <a:pt x="8440" y="4961"/>
                    <a:pt x="8333" y="5104"/>
                    <a:pt x="8172" y="5193"/>
                  </a:cubicBezTo>
                  <a:cubicBezTo>
                    <a:pt x="8154" y="5193"/>
                    <a:pt x="8136" y="5211"/>
                    <a:pt x="8119" y="5211"/>
                  </a:cubicBezTo>
                  <a:cubicBezTo>
                    <a:pt x="7976" y="5211"/>
                    <a:pt x="7833" y="5086"/>
                    <a:pt x="7762" y="4961"/>
                  </a:cubicBezTo>
                  <a:cubicBezTo>
                    <a:pt x="7548" y="4033"/>
                    <a:pt x="6709" y="3373"/>
                    <a:pt x="5799" y="3284"/>
                  </a:cubicBezTo>
                  <a:cubicBezTo>
                    <a:pt x="5621" y="3284"/>
                    <a:pt x="5496" y="3105"/>
                    <a:pt x="5496" y="2962"/>
                  </a:cubicBezTo>
                  <a:cubicBezTo>
                    <a:pt x="5496" y="2730"/>
                    <a:pt x="5638" y="2623"/>
                    <a:pt x="5817" y="26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720000" y="2503663"/>
            <a:ext cx="3681900" cy="8418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6000">
                <a:solidFill>
                  <a:schemeClr val="accent2"/>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3" name="Google Shape;13;p3"/>
          <p:cNvSpPr txBox="1">
            <a:spLocks noGrp="1"/>
          </p:cNvSpPr>
          <p:nvPr>
            <p:ph type="title" idx="2" hasCustomPrompt="1"/>
          </p:nvPr>
        </p:nvSpPr>
        <p:spPr>
          <a:xfrm>
            <a:off x="2180800" y="1324738"/>
            <a:ext cx="9144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accent3"/>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4" name="Google Shape;14;p3"/>
          <p:cNvSpPr txBox="1">
            <a:spLocks noGrp="1"/>
          </p:cNvSpPr>
          <p:nvPr>
            <p:ph type="subTitle" idx="1"/>
          </p:nvPr>
        </p:nvSpPr>
        <p:spPr>
          <a:xfrm>
            <a:off x="720000" y="3345463"/>
            <a:ext cx="3681900" cy="51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15" name="Google Shape;15;p3"/>
          <p:cNvGrpSpPr/>
          <p:nvPr/>
        </p:nvGrpSpPr>
        <p:grpSpPr>
          <a:xfrm rot="-1119846">
            <a:off x="-264053" y="973249"/>
            <a:ext cx="1101370" cy="1044531"/>
            <a:chOff x="1459789" y="418508"/>
            <a:chExt cx="587727" cy="557434"/>
          </a:xfrm>
        </p:grpSpPr>
        <p:sp>
          <p:nvSpPr>
            <p:cNvPr id="16" name="Google Shape;16;p3"/>
            <p:cNvSpPr/>
            <p:nvPr/>
          </p:nvSpPr>
          <p:spPr>
            <a:xfrm rot="-1200432">
              <a:off x="1517626" y="486547"/>
              <a:ext cx="472053" cy="421355"/>
            </a:xfrm>
            <a:custGeom>
              <a:avLst/>
              <a:gdLst/>
              <a:ahLst/>
              <a:cxnLst/>
              <a:rect l="l" t="t" r="r" b="b"/>
              <a:pathLst>
                <a:path w="13473" h="12026" extrusionOk="0">
                  <a:moveTo>
                    <a:pt x="90" y="6620"/>
                  </a:moveTo>
                  <a:cubicBezTo>
                    <a:pt x="90" y="7458"/>
                    <a:pt x="768" y="8136"/>
                    <a:pt x="1607" y="8136"/>
                  </a:cubicBezTo>
                  <a:lnTo>
                    <a:pt x="2249" y="8136"/>
                  </a:lnTo>
                  <a:cubicBezTo>
                    <a:pt x="2303" y="8243"/>
                    <a:pt x="2374" y="8333"/>
                    <a:pt x="2463" y="8422"/>
                  </a:cubicBezTo>
                  <a:cubicBezTo>
                    <a:pt x="2624" y="8600"/>
                    <a:pt x="2820" y="8761"/>
                    <a:pt x="3016" y="8921"/>
                  </a:cubicBezTo>
                  <a:cubicBezTo>
                    <a:pt x="3837" y="9653"/>
                    <a:pt x="4711" y="10474"/>
                    <a:pt x="5586" y="11491"/>
                  </a:cubicBezTo>
                  <a:cubicBezTo>
                    <a:pt x="5604" y="11526"/>
                    <a:pt x="5639" y="11544"/>
                    <a:pt x="5657" y="11562"/>
                  </a:cubicBezTo>
                  <a:cubicBezTo>
                    <a:pt x="5960" y="11883"/>
                    <a:pt x="6335" y="12026"/>
                    <a:pt x="6763" y="12026"/>
                  </a:cubicBezTo>
                  <a:cubicBezTo>
                    <a:pt x="7192" y="12026"/>
                    <a:pt x="7548" y="11865"/>
                    <a:pt x="7852" y="11562"/>
                  </a:cubicBezTo>
                  <a:cubicBezTo>
                    <a:pt x="7887" y="11526"/>
                    <a:pt x="7923" y="11491"/>
                    <a:pt x="7941" y="11455"/>
                  </a:cubicBezTo>
                  <a:cubicBezTo>
                    <a:pt x="8601" y="10634"/>
                    <a:pt x="9315" y="9992"/>
                    <a:pt x="9993" y="9385"/>
                  </a:cubicBezTo>
                  <a:cubicBezTo>
                    <a:pt x="10153" y="9225"/>
                    <a:pt x="10314" y="9082"/>
                    <a:pt x="10475" y="8939"/>
                  </a:cubicBezTo>
                  <a:cubicBezTo>
                    <a:pt x="10617" y="8832"/>
                    <a:pt x="10742" y="8725"/>
                    <a:pt x="10849" y="8618"/>
                  </a:cubicBezTo>
                  <a:cubicBezTo>
                    <a:pt x="10903" y="8582"/>
                    <a:pt x="10956" y="8547"/>
                    <a:pt x="11010" y="8493"/>
                  </a:cubicBezTo>
                  <a:cubicBezTo>
                    <a:pt x="11117" y="8404"/>
                    <a:pt x="11188" y="8297"/>
                    <a:pt x="11260" y="8190"/>
                  </a:cubicBezTo>
                  <a:lnTo>
                    <a:pt x="11973" y="8190"/>
                  </a:lnTo>
                  <a:cubicBezTo>
                    <a:pt x="12794" y="8190"/>
                    <a:pt x="13472" y="7494"/>
                    <a:pt x="13472" y="6655"/>
                  </a:cubicBezTo>
                  <a:cubicBezTo>
                    <a:pt x="13472" y="6263"/>
                    <a:pt x="13329" y="5906"/>
                    <a:pt x="13080" y="5638"/>
                  </a:cubicBezTo>
                  <a:cubicBezTo>
                    <a:pt x="13276" y="5157"/>
                    <a:pt x="13365" y="4693"/>
                    <a:pt x="13365" y="4247"/>
                  </a:cubicBezTo>
                  <a:cubicBezTo>
                    <a:pt x="13365" y="1874"/>
                    <a:pt x="11563" y="0"/>
                    <a:pt x="9243" y="0"/>
                  </a:cubicBezTo>
                  <a:cubicBezTo>
                    <a:pt x="8280" y="0"/>
                    <a:pt x="7406" y="357"/>
                    <a:pt x="6692" y="999"/>
                  </a:cubicBezTo>
                  <a:cubicBezTo>
                    <a:pt x="5960" y="357"/>
                    <a:pt x="5086" y="0"/>
                    <a:pt x="4123" y="0"/>
                  </a:cubicBezTo>
                  <a:cubicBezTo>
                    <a:pt x="1803" y="0"/>
                    <a:pt x="1" y="1874"/>
                    <a:pt x="1" y="4247"/>
                  </a:cubicBezTo>
                  <a:cubicBezTo>
                    <a:pt x="1" y="4800"/>
                    <a:pt x="108" y="5317"/>
                    <a:pt x="322" y="5817"/>
                  </a:cubicBezTo>
                  <a:cubicBezTo>
                    <a:pt x="179" y="6049"/>
                    <a:pt x="90" y="6316"/>
                    <a:pt x="90" y="662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3"/>
            <p:cNvSpPr/>
            <p:nvPr/>
          </p:nvSpPr>
          <p:spPr>
            <a:xfrm rot="-1200432">
              <a:off x="1565457" y="637915"/>
              <a:ext cx="386388" cy="136960"/>
            </a:xfrm>
            <a:custGeom>
              <a:avLst/>
              <a:gdLst/>
              <a:ahLst/>
              <a:cxnLst/>
              <a:rect l="l" t="t" r="r" b="b"/>
              <a:pathLst>
                <a:path w="11028" h="3909" extrusionOk="0">
                  <a:moveTo>
                    <a:pt x="4872" y="1"/>
                  </a:moveTo>
                  <a:cubicBezTo>
                    <a:pt x="4729" y="1"/>
                    <a:pt x="4604" y="72"/>
                    <a:pt x="4586" y="179"/>
                  </a:cubicBezTo>
                  <a:lnTo>
                    <a:pt x="3819" y="1945"/>
                  </a:lnTo>
                  <a:lnTo>
                    <a:pt x="340" y="1945"/>
                  </a:lnTo>
                  <a:cubicBezTo>
                    <a:pt x="161" y="1945"/>
                    <a:pt x="1" y="2088"/>
                    <a:pt x="1" y="2267"/>
                  </a:cubicBezTo>
                  <a:cubicBezTo>
                    <a:pt x="1" y="2445"/>
                    <a:pt x="161" y="2588"/>
                    <a:pt x="340" y="2588"/>
                  </a:cubicBezTo>
                  <a:lnTo>
                    <a:pt x="4015" y="2588"/>
                  </a:lnTo>
                  <a:cubicBezTo>
                    <a:pt x="4105" y="2588"/>
                    <a:pt x="4194" y="2534"/>
                    <a:pt x="4283" y="2409"/>
                  </a:cubicBezTo>
                  <a:lnTo>
                    <a:pt x="4836" y="1214"/>
                  </a:lnTo>
                  <a:lnTo>
                    <a:pt x="5818" y="3694"/>
                  </a:lnTo>
                  <a:cubicBezTo>
                    <a:pt x="5871" y="3819"/>
                    <a:pt x="5960" y="3872"/>
                    <a:pt x="6067" y="3908"/>
                  </a:cubicBezTo>
                  <a:lnTo>
                    <a:pt x="6103" y="3908"/>
                  </a:lnTo>
                  <a:cubicBezTo>
                    <a:pt x="6228" y="3908"/>
                    <a:pt x="6335" y="3837"/>
                    <a:pt x="6388" y="3765"/>
                  </a:cubicBezTo>
                  <a:lnTo>
                    <a:pt x="7102" y="2641"/>
                  </a:lnTo>
                  <a:lnTo>
                    <a:pt x="10706" y="2641"/>
                  </a:lnTo>
                  <a:cubicBezTo>
                    <a:pt x="10885" y="2641"/>
                    <a:pt x="11028" y="2499"/>
                    <a:pt x="11028" y="2302"/>
                  </a:cubicBezTo>
                  <a:cubicBezTo>
                    <a:pt x="11028" y="2124"/>
                    <a:pt x="10885" y="1963"/>
                    <a:pt x="10706" y="1963"/>
                  </a:cubicBezTo>
                  <a:lnTo>
                    <a:pt x="6924" y="1963"/>
                  </a:lnTo>
                  <a:cubicBezTo>
                    <a:pt x="6799" y="1963"/>
                    <a:pt x="6692" y="2053"/>
                    <a:pt x="6638" y="2124"/>
                  </a:cubicBezTo>
                  <a:lnTo>
                    <a:pt x="6192" y="2855"/>
                  </a:lnTo>
                  <a:lnTo>
                    <a:pt x="5157" y="215"/>
                  </a:lnTo>
                  <a:cubicBezTo>
                    <a:pt x="5139" y="90"/>
                    <a:pt x="5015" y="1"/>
                    <a:pt x="48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3"/>
            <p:cNvSpPr/>
            <p:nvPr/>
          </p:nvSpPr>
          <p:spPr>
            <a:xfrm rot="-1200432">
              <a:off x="1529808" y="534323"/>
              <a:ext cx="384496" cy="163202"/>
            </a:xfrm>
            <a:custGeom>
              <a:avLst/>
              <a:gdLst/>
              <a:ahLst/>
              <a:cxnLst/>
              <a:rect l="l" t="t" r="r" b="b"/>
              <a:pathLst>
                <a:path w="10974" h="4658" extrusionOk="0">
                  <a:moveTo>
                    <a:pt x="2927" y="0"/>
                  </a:moveTo>
                  <a:cubicBezTo>
                    <a:pt x="1285" y="0"/>
                    <a:pt x="0" y="1321"/>
                    <a:pt x="0" y="3052"/>
                  </a:cubicBezTo>
                  <a:cubicBezTo>
                    <a:pt x="0" y="3605"/>
                    <a:pt x="143" y="4051"/>
                    <a:pt x="411" y="4479"/>
                  </a:cubicBezTo>
                  <a:lnTo>
                    <a:pt x="3391" y="4479"/>
                  </a:lnTo>
                  <a:lnTo>
                    <a:pt x="3979" y="3105"/>
                  </a:lnTo>
                  <a:cubicBezTo>
                    <a:pt x="4122" y="2784"/>
                    <a:pt x="4479" y="2588"/>
                    <a:pt x="4818" y="2516"/>
                  </a:cubicBezTo>
                  <a:cubicBezTo>
                    <a:pt x="5264" y="2516"/>
                    <a:pt x="5585" y="2784"/>
                    <a:pt x="5728" y="3159"/>
                  </a:cubicBezTo>
                  <a:lnTo>
                    <a:pt x="6317" y="4657"/>
                  </a:lnTo>
                  <a:cubicBezTo>
                    <a:pt x="6459" y="4550"/>
                    <a:pt x="6709" y="4479"/>
                    <a:pt x="6870" y="4479"/>
                  </a:cubicBezTo>
                  <a:lnTo>
                    <a:pt x="10563" y="4479"/>
                  </a:lnTo>
                  <a:cubicBezTo>
                    <a:pt x="10795" y="4051"/>
                    <a:pt x="10974" y="3551"/>
                    <a:pt x="10974" y="3052"/>
                  </a:cubicBezTo>
                  <a:cubicBezTo>
                    <a:pt x="10974" y="1321"/>
                    <a:pt x="9689" y="0"/>
                    <a:pt x="8047" y="0"/>
                  </a:cubicBezTo>
                  <a:cubicBezTo>
                    <a:pt x="6727" y="0"/>
                    <a:pt x="5942" y="910"/>
                    <a:pt x="5496" y="1731"/>
                  </a:cubicBezTo>
                  <a:cubicBezTo>
                    <a:pt x="5068" y="910"/>
                    <a:pt x="4211" y="0"/>
                    <a:pt x="2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3"/>
            <p:cNvSpPr/>
            <p:nvPr/>
          </p:nvSpPr>
          <p:spPr>
            <a:xfrm rot="-1200432">
              <a:off x="1669039" y="731100"/>
              <a:ext cx="243227" cy="128200"/>
            </a:xfrm>
            <a:custGeom>
              <a:avLst/>
              <a:gdLst/>
              <a:ahLst/>
              <a:cxnLst/>
              <a:rect l="l" t="t" r="r" b="b"/>
              <a:pathLst>
                <a:path w="6942" h="3659" extrusionOk="0">
                  <a:moveTo>
                    <a:pt x="2749" y="1"/>
                  </a:moveTo>
                  <a:cubicBezTo>
                    <a:pt x="2570" y="268"/>
                    <a:pt x="2285" y="411"/>
                    <a:pt x="1964" y="411"/>
                  </a:cubicBezTo>
                  <a:lnTo>
                    <a:pt x="1" y="411"/>
                  </a:lnTo>
                  <a:cubicBezTo>
                    <a:pt x="144" y="554"/>
                    <a:pt x="322" y="697"/>
                    <a:pt x="500" y="857"/>
                  </a:cubicBezTo>
                  <a:cubicBezTo>
                    <a:pt x="1339" y="1607"/>
                    <a:pt x="2249" y="2463"/>
                    <a:pt x="3195" y="3551"/>
                  </a:cubicBezTo>
                  <a:cubicBezTo>
                    <a:pt x="3284" y="3641"/>
                    <a:pt x="3337" y="3659"/>
                    <a:pt x="3462" y="3659"/>
                  </a:cubicBezTo>
                  <a:cubicBezTo>
                    <a:pt x="3569" y="3659"/>
                    <a:pt x="3623" y="3641"/>
                    <a:pt x="3712" y="3551"/>
                  </a:cubicBezTo>
                  <a:cubicBezTo>
                    <a:pt x="4622" y="2410"/>
                    <a:pt x="5586" y="1607"/>
                    <a:pt x="6406" y="857"/>
                  </a:cubicBezTo>
                  <a:cubicBezTo>
                    <a:pt x="6620" y="697"/>
                    <a:pt x="6763" y="554"/>
                    <a:pt x="6942" y="411"/>
                  </a:cubicBezTo>
                  <a:lnTo>
                    <a:pt x="5443" y="411"/>
                  </a:lnTo>
                  <a:lnTo>
                    <a:pt x="4925" y="1232"/>
                  </a:lnTo>
                  <a:cubicBezTo>
                    <a:pt x="4747" y="1517"/>
                    <a:pt x="4444" y="1732"/>
                    <a:pt x="4069" y="1732"/>
                  </a:cubicBezTo>
                  <a:lnTo>
                    <a:pt x="4015" y="1732"/>
                  </a:lnTo>
                  <a:cubicBezTo>
                    <a:pt x="3623" y="1678"/>
                    <a:pt x="3337" y="1464"/>
                    <a:pt x="3195" y="10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 name="Google Shape;20;p3"/>
          <p:cNvSpPr/>
          <p:nvPr/>
        </p:nvSpPr>
        <p:spPr>
          <a:xfrm>
            <a:off x="8601493" y="1885775"/>
            <a:ext cx="825050" cy="1975100"/>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sp>
        <p:nvSpPr>
          <p:cNvPr id="21" name="Google Shape;21;p3"/>
          <p:cNvSpPr/>
          <p:nvPr/>
        </p:nvSpPr>
        <p:spPr>
          <a:xfrm rot="8699549">
            <a:off x="-173811" y="3319294"/>
            <a:ext cx="825073" cy="1975156"/>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340"/>
        <p:cNvGrpSpPr/>
        <p:nvPr/>
      </p:nvGrpSpPr>
      <p:grpSpPr>
        <a:xfrm>
          <a:off x="0" y="0"/>
          <a:ext cx="0" cy="0"/>
          <a:chOff x="0" y="0"/>
          <a:chExt cx="0" cy="0"/>
        </a:xfrm>
      </p:grpSpPr>
      <p:sp>
        <p:nvSpPr>
          <p:cNvPr id="341" name="Google Shape;341;p21"/>
          <p:cNvSpPr/>
          <p:nvPr/>
        </p:nvSpPr>
        <p:spPr>
          <a:xfrm rot="1053587" flipH="1">
            <a:off x="8357593" y="3386460"/>
            <a:ext cx="825048" cy="1975095"/>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sp>
        <p:nvSpPr>
          <p:cNvPr id="342" name="Google Shape;342;p21"/>
          <p:cNvSpPr/>
          <p:nvPr/>
        </p:nvSpPr>
        <p:spPr>
          <a:xfrm rot="-8877199">
            <a:off x="845083" y="-878174"/>
            <a:ext cx="825034" cy="1975063"/>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sp>
        <p:nvSpPr>
          <p:cNvPr id="343" name="Google Shape;343;p21"/>
          <p:cNvSpPr/>
          <p:nvPr/>
        </p:nvSpPr>
        <p:spPr>
          <a:xfrm rot="-2305576">
            <a:off x="8456188" y="753350"/>
            <a:ext cx="825041" cy="1975078"/>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grpSp>
        <p:nvGrpSpPr>
          <p:cNvPr id="344" name="Google Shape;344;p21"/>
          <p:cNvGrpSpPr/>
          <p:nvPr/>
        </p:nvGrpSpPr>
        <p:grpSpPr>
          <a:xfrm rot="-1119846">
            <a:off x="138147" y="286874"/>
            <a:ext cx="1101370" cy="1044531"/>
            <a:chOff x="1459789" y="418508"/>
            <a:chExt cx="587727" cy="557434"/>
          </a:xfrm>
        </p:grpSpPr>
        <p:sp>
          <p:nvSpPr>
            <p:cNvPr id="345" name="Google Shape;345;p21"/>
            <p:cNvSpPr/>
            <p:nvPr/>
          </p:nvSpPr>
          <p:spPr>
            <a:xfrm rot="-1200432">
              <a:off x="1517626" y="486547"/>
              <a:ext cx="472053" cy="421355"/>
            </a:xfrm>
            <a:custGeom>
              <a:avLst/>
              <a:gdLst/>
              <a:ahLst/>
              <a:cxnLst/>
              <a:rect l="l" t="t" r="r" b="b"/>
              <a:pathLst>
                <a:path w="13473" h="12026" extrusionOk="0">
                  <a:moveTo>
                    <a:pt x="90" y="6620"/>
                  </a:moveTo>
                  <a:cubicBezTo>
                    <a:pt x="90" y="7458"/>
                    <a:pt x="768" y="8136"/>
                    <a:pt x="1607" y="8136"/>
                  </a:cubicBezTo>
                  <a:lnTo>
                    <a:pt x="2249" y="8136"/>
                  </a:lnTo>
                  <a:cubicBezTo>
                    <a:pt x="2303" y="8243"/>
                    <a:pt x="2374" y="8333"/>
                    <a:pt x="2463" y="8422"/>
                  </a:cubicBezTo>
                  <a:cubicBezTo>
                    <a:pt x="2624" y="8600"/>
                    <a:pt x="2820" y="8761"/>
                    <a:pt x="3016" y="8921"/>
                  </a:cubicBezTo>
                  <a:cubicBezTo>
                    <a:pt x="3837" y="9653"/>
                    <a:pt x="4711" y="10474"/>
                    <a:pt x="5586" y="11491"/>
                  </a:cubicBezTo>
                  <a:cubicBezTo>
                    <a:pt x="5604" y="11526"/>
                    <a:pt x="5639" y="11544"/>
                    <a:pt x="5657" y="11562"/>
                  </a:cubicBezTo>
                  <a:cubicBezTo>
                    <a:pt x="5960" y="11883"/>
                    <a:pt x="6335" y="12026"/>
                    <a:pt x="6763" y="12026"/>
                  </a:cubicBezTo>
                  <a:cubicBezTo>
                    <a:pt x="7192" y="12026"/>
                    <a:pt x="7548" y="11865"/>
                    <a:pt x="7852" y="11562"/>
                  </a:cubicBezTo>
                  <a:cubicBezTo>
                    <a:pt x="7887" y="11526"/>
                    <a:pt x="7923" y="11491"/>
                    <a:pt x="7941" y="11455"/>
                  </a:cubicBezTo>
                  <a:cubicBezTo>
                    <a:pt x="8601" y="10634"/>
                    <a:pt x="9315" y="9992"/>
                    <a:pt x="9993" y="9385"/>
                  </a:cubicBezTo>
                  <a:cubicBezTo>
                    <a:pt x="10153" y="9225"/>
                    <a:pt x="10314" y="9082"/>
                    <a:pt x="10475" y="8939"/>
                  </a:cubicBezTo>
                  <a:cubicBezTo>
                    <a:pt x="10617" y="8832"/>
                    <a:pt x="10742" y="8725"/>
                    <a:pt x="10849" y="8618"/>
                  </a:cubicBezTo>
                  <a:cubicBezTo>
                    <a:pt x="10903" y="8582"/>
                    <a:pt x="10956" y="8547"/>
                    <a:pt x="11010" y="8493"/>
                  </a:cubicBezTo>
                  <a:cubicBezTo>
                    <a:pt x="11117" y="8404"/>
                    <a:pt x="11188" y="8297"/>
                    <a:pt x="11260" y="8190"/>
                  </a:cubicBezTo>
                  <a:lnTo>
                    <a:pt x="11973" y="8190"/>
                  </a:lnTo>
                  <a:cubicBezTo>
                    <a:pt x="12794" y="8190"/>
                    <a:pt x="13472" y="7494"/>
                    <a:pt x="13472" y="6655"/>
                  </a:cubicBezTo>
                  <a:cubicBezTo>
                    <a:pt x="13472" y="6263"/>
                    <a:pt x="13329" y="5906"/>
                    <a:pt x="13080" y="5638"/>
                  </a:cubicBezTo>
                  <a:cubicBezTo>
                    <a:pt x="13276" y="5157"/>
                    <a:pt x="13365" y="4693"/>
                    <a:pt x="13365" y="4247"/>
                  </a:cubicBezTo>
                  <a:cubicBezTo>
                    <a:pt x="13365" y="1874"/>
                    <a:pt x="11563" y="0"/>
                    <a:pt x="9243" y="0"/>
                  </a:cubicBezTo>
                  <a:cubicBezTo>
                    <a:pt x="8280" y="0"/>
                    <a:pt x="7406" y="357"/>
                    <a:pt x="6692" y="999"/>
                  </a:cubicBezTo>
                  <a:cubicBezTo>
                    <a:pt x="5960" y="357"/>
                    <a:pt x="5086" y="0"/>
                    <a:pt x="4123" y="0"/>
                  </a:cubicBezTo>
                  <a:cubicBezTo>
                    <a:pt x="1803" y="0"/>
                    <a:pt x="1" y="1874"/>
                    <a:pt x="1" y="4247"/>
                  </a:cubicBezTo>
                  <a:cubicBezTo>
                    <a:pt x="1" y="4800"/>
                    <a:pt x="108" y="5317"/>
                    <a:pt x="322" y="5817"/>
                  </a:cubicBezTo>
                  <a:cubicBezTo>
                    <a:pt x="179" y="6049"/>
                    <a:pt x="90" y="6316"/>
                    <a:pt x="90" y="662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1"/>
            <p:cNvSpPr/>
            <p:nvPr/>
          </p:nvSpPr>
          <p:spPr>
            <a:xfrm rot="-1200432">
              <a:off x="1565457" y="637915"/>
              <a:ext cx="386388" cy="136960"/>
            </a:xfrm>
            <a:custGeom>
              <a:avLst/>
              <a:gdLst/>
              <a:ahLst/>
              <a:cxnLst/>
              <a:rect l="l" t="t" r="r" b="b"/>
              <a:pathLst>
                <a:path w="11028" h="3909" extrusionOk="0">
                  <a:moveTo>
                    <a:pt x="4872" y="1"/>
                  </a:moveTo>
                  <a:cubicBezTo>
                    <a:pt x="4729" y="1"/>
                    <a:pt x="4604" y="72"/>
                    <a:pt x="4586" y="179"/>
                  </a:cubicBezTo>
                  <a:lnTo>
                    <a:pt x="3819" y="1945"/>
                  </a:lnTo>
                  <a:lnTo>
                    <a:pt x="340" y="1945"/>
                  </a:lnTo>
                  <a:cubicBezTo>
                    <a:pt x="161" y="1945"/>
                    <a:pt x="1" y="2088"/>
                    <a:pt x="1" y="2267"/>
                  </a:cubicBezTo>
                  <a:cubicBezTo>
                    <a:pt x="1" y="2445"/>
                    <a:pt x="161" y="2588"/>
                    <a:pt x="340" y="2588"/>
                  </a:cubicBezTo>
                  <a:lnTo>
                    <a:pt x="4015" y="2588"/>
                  </a:lnTo>
                  <a:cubicBezTo>
                    <a:pt x="4105" y="2588"/>
                    <a:pt x="4194" y="2534"/>
                    <a:pt x="4283" y="2409"/>
                  </a:cubicBezTo>
                  <a:lnTo>
                    <a:pt x="4836" y="1214"/>
                  </a:lnTo>
                  <a:lnTo>
                    <a:pt x="5818" y="3694"/>
                  </a:lnTo>
                  <a:cubicBezTo>
                    <a:pt x="5871" y="3819"/>
                    <a:pt x="5960" y="3872"/>
                    <a:pt x="6067" y="3908"/>
                  </a:cubicBezTo>
                  <a:lnTo>
                    <a:pt x="6103" y="3908"/>
                  </a:lnTo>
                  <a:cubicBezTo>
                    <a:pt x="6228" y="3908"/>
                    <a:pt x="6335" y="3837"/>
                    <a:pt x="6388" y="3765"/>
                  </a:cubicBezTo>
                  <a:lnTo>
                    <a:pt x="7102" y="2641"/>
                  </a:lnTo>
                  <a:lnTo>
                    <a:pt x="10706" y="2641"/>
                  </a:lnTo>
                  <a:cubicBezTo>
                    <a:pt x="10885" y="2641"/>
                    <a:pt x="11028" y="2499"/>
                    <a:pt x="11028" y="2302"/>
                  </a:cubicBezTo>
                  <a:cubicBezTo>
                    <a:pt x="11028" y="2124"/>
                    <a:pt x="10885" y="1963"/>
                    <a:pt x="10706" y="1963"/>
                  </a:cubicBezTo>
                  <a:lnTo>
                    <a:pt x="6924" y="1963"/>
                  </a:lnTo>
                  <a:cubicBezTo>
                    <a:pt x="6799" y="1963"/>
                    <a:pt x="6692" y="2053"/>
                    <a:pt x="6638" y="2124"/>
                  </a:cubicBezTo>
                  <a:lnTo>
                    <a:pt x="6192" y="2855"/>
                  </a:lnTo>
                  <a:lnTo>
                    <a:pt x="5157" y="215"/>
                  </a:lnTo>
                  <a:cubicBezTo>
                    <a:pt x="5139" y="90"/>
                    <a:pt x="5015" y="1"/>
                    <a:pt x="48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1"/>
            <p:cNvSpPr/>
            <p:nvPr/>
          </p:nvSpPr>
          <p:spPr>
            <a:xfrm rot="-1200432">
              <a:off x="1529808" y="534323"/>
              <a:ext cx="384496" cy="163202"/>
            </a:xfrm>
            <a:custGeom>
              <a:avLst/>
              <a:gdLst/>
              <a:ahLst/>
              <a:cxnLst/>
              <a:rect l="l" t="t" r="r" b="b"/>
              <a:pathLst>
                <a:path w="10974" h="4658" extrusionOk="0">
                  <a:moveTo>
                    <a:pt x="2927" y="0"/>
                  </a:moveTo>
                  <a:cubicBezTo>
                    <a:pt x="1285" y="0"/>
                    <a:pt x="0" y="1321"/>
                    <a:pt x="0" y="3052"/>
                  </a:cubicBezTo>
                  <a:cubicBezTo>
                    <a:pt x="0" y="3605"/>
                    <a:pt x="143" y="4051"/>
                    <a:pt x="411" y="4479"/>
                  </a:cubicBezTo>
                  <a:lnTo>
                    <a:pt x="3391" y="4479"/>
                  </a:lnTo>
                  <a:lnTo>
                    <a:pt x="3979" y="3105"/>
                  </a:lnTo>
                  <a:cubicBezTo>
                    <a:pt x="4122" y="2784"/>
                    <a:pt x="4479" y="2588"/>
                    <a:pt x="4818" y="2516"/>
                  </a:cubicBezTo>
                  <a:cubicBezTo>
                    <a:pt x="5264" y="2516"/>
                    <a:pt x="5585" y="2784"/>
                    <a:pt x="5728" y="3159"/>
                  </a:cubicBezTo>
                  <a:lnTo>
                    <a:pt x="6317" y="4657"/>
                  </a:lnTo>
                  <a:cubicBezTo>
                    <a:pt x="6459" y="4550"/>
                    <a:pt x="6709" y="4479"/>
                    <a:pt x="6870" y="4479"/>
                  </a:cubicBezTo>
                  <a:lnTo>
                    <a:pt x="10563" y="4479"/>
                  </a:lnTo>
                  <a:cubicBezTo>
                    <a:pt x="10795" y="4051"/>
                    <a:pt x="10974" y="3551"/>
                    <a:pt x="10974" y="3052"/>
                  </a:cubicBezTo>
                  <a:cubicBezTo>
                    <a:pt x="10974" y="1321"/>
                    <a:pt x="9689" y="0"/>
                    <a:pt x="8047" y="0"/>
                  </a:cubicBezTo>
                  <a:cubicBezTo>
                    <a:pt x="6727" y="0"/>
                    <a:pt x="5942" y="910"/>
                    <a:pt x="5496" y="1731"/>
                  </a:cubicBezTo>
                  <a:cubicBezTo>
                    <a:pt x="5068" y="910"/>
                    <a:pt x="4211" y="0"/>
                    <a:pt x="2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1"/>
            <p:cNvSpPr/>
            <p:nvPr/>
          </p:nvSpPr>
          <p:spPr>
            <a:xfrm rot="-1200432">
              <a:off x="1669039" y="731100"/>
              <a:ext cx="243227" cy="128200"/>
            </a:xfrm>
            <a:custGeom>
              <a:avLst/>
              <a:gdLst/>
              <a:ahLst/>
              <a:cxnLst/>
              <a:rect l="l" t="t" r="r" b="b"/>
              <a:pathLst>
                <a:path w="6942" h="3659" extrusionOk="0">
                  <a:moveTo>
                    <a:pt x="2749" y="1"/>
                  </a:moveTo>
                  <a:cubicBezTo>
                    <a:pt x="2570" y="268"/>
                    <a:pt x="2285" y="411"/>
                    <a:pt x="1964" y="411"/>
                  </a:cubicBezTo>
                  <a:lnTo>
                    <a:pt x="1" y="411"/>
                  </a:lnTo>
                  <a:cubicBezTo>
                    <a:pt x="144" y="554"/>
                    <a:pt x="322" y="697"/>
                    <a:pt x="500" y="857"/>
                  </a:cubicBezTo>
                  <a:cubicBezTo>
                    <a:pt x="1339" y="1607"/>
                    <a:pt x="2249" y="2463"/>
                    <a:pt x="3195" y="3551"/>
                  </a:cubicBezTo>
                  <a:cubicBezTo>
                    <a:pt x="3284" y="3641"/>
                    <a:pt x="3337" y="3659"/>
                    <a:pt x="3462" y="3659"/>
                  </a:cubicBezTo>
                  <a:cubicBezTo>
                    <a:pt x="3569" y="3659"/>
                    <a:pt x="3623" y="3641"/>
                    <a:pt x="3712" y="3551"/>
                  </a:cubicBezTo>
                  <a:cubicBezTo>
                    <a:pt x="4622" y="2410"/>
                    <a:pt x="5586" y="1607"/>
                    <a:pt x="6406" y="857"/>
                  </a:cubicBezTo>
                  <a:cubicBezTo>
                    <a:pt x="6620" y="697"/>
                    <a:pt x="6763" y="554"/>
                    <a:pt x="6942" y="411"/>
                  </a:cubicBezTo>
                  <a:lnTo>
                    <a:pt x="5443" y="411"/>
                  </a:lnTo>
                  <a:lnTo>
                    <a:pt x="4925" y="1232"/>
                  </a:lnTo>
                  <a:cubicBezTo>
                    <a:pt x="4747" y="1517"/>
                    <a:pt x="4444" y="1732"/>
                    <a:pt x="4069" y="1732"/>
                  </a:cubicBezTo>
                  <a:lnTo>
                    <a:pt x="4015" y="1732"/>
                  </a:lnTo>
                  <a:cubicBezTo>
                    <a:pt x="3623" y="1678"/>
                    <a:pt x="3337" y="1464"/>
                    <a:pt x="3195" y="10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 name="Google Shape;349;p21"/>
          <p:cNvGrpSpPr/>
          <p:nvPr/>
        </p:nvGrpSpPr>
        <p:grpSpPr>
          <a:xfrm rot="-810670">
            <a:off x="8164667" y="365499"/>
            <a:ext cx="776431" cy="517730"/>
            <a:chOff x="184575" y="1130125"/>
            <a:chExt cx="840600" cy="560400"/>
          </a:xfrm>
        </p:grpSpPr>
        <p:sp>
          <p:nvSpPr>
            <p:cNvPr id="350" name="Google Shape;350;p21"/>
            <p:cNvSpPr/>
            <p:nvPr/>
          </p:nvSpPr>
          <p:spPr>
            <a:xfrm>
              <a:off x="184575" y="1130125"/>
              <a:ext cx="840600" cy="560400"/>
            </a:xfrm>
            <a:prstGeom prst="wedgeRoundRectCallout">
              <a:avLst>
                <a:gd name="adj1" fmla="val -20833"/>
                <a:gd name="adj2" fmla="val 62500"/>
                <a:gd name="adj3" fmla="val 0"/>
              </a:avLst>
            </a:prstGeom>
            <a:solidFill>
              <a:schemeClr val="l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1"/>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1"/>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1"/>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 name="Google Shape;354;p21"/>
          <p:cNvGrpSpPr/>
          <p:nvPr/>
        </p:nvGrpSpPr>
        <p:grpSpPr>
          <a:xfrm>
            <a:off x="8300841" y="2964948"/>
            <a:ext cx="692035" cy="684772"/>
            <a:chOff x="868400" y="2577125"/>
            <a:chExt cx="339050" cy="335475"/>
          </a:xfrm>
        </p:grpSpPr>
        <p:sp>
          <p:nvSpPr>
            <p:cNvPr id="355" name="Google Shape;355;p21"/>
            <p:cNvSpPr/>
            <p:nvPr/>
          </p:nvSpPr>
          <p:spPr>
            <a:xfrm>
              <a:off x="868400" y="2577125"/>
              <a:ext cx="339050" cy="335475"/>
            </a:xfrm>
            <a:custGeom>
              <a:avLst/>
              <a:gdLst/>
              <a:ahLst/>
              <a:cxnLst/>
              <a:rect l="l" t="t" r="r" b="b"/>
              <a:pathLst>
                <a:path w="13562" h="13419" extrusionOk="0">
                  <a:moveTo>
                    <a:pt x="12758" y="9618"/>
                  </a:moveTo>
                  <a:cubicBezTo>
                    <a:pt x="13204" y="8744"/>
                    <a:pt x="13436" y="7762"/>
                    <a:pt x="13436" y="6710"/>
                  </a:cubicBezTo>
                  <a:cubicBezTo>
                    <a:pt x="13436" y="2998"/>
                    <a:pt x="10421" y="1"/>
                    <a:pt x="6709" y="1"/>
                  </a:cubicBezTo>
                  <a:cubicBezTo>
                    <a:pt x="3016" y="1"/>
                    <a:pt x="1" y="2998"/>
                    <a:pt x="1" y="6728"/>
                  </a:cubicBezTo>
                  <a:cubicBezTo>
                    <a:pt x="90" y="10421"/>
                    <a:pt x="3123" y="13419"/>
                    <a:pt x="6781" y="13419"/>
                  </a:cubicBezTo>
                  <a:cubicBezTo>
                    <a:pt x="7762" y="13419"/>
                    <a:pt x="8779" y="13169"/>
                    <a:pt x="9671" y="12741"/>
                  </a:cubicBezTo>
                  <a:lnTo>
                    <a:pt x="11473" y="13329"/>
                  </a:lnTo>
                  <a:cubicBezTo>
                    <a:pt x="11616" y="13365"/>
                    <a:pt x="11777" y="13401"/>
                    <a:pt x="11920" y="13401"/>
                  </a:cubicBezTo>
                  <a:cubicBezTo>
                    <a:pt x="12330" y="13401"/>
                    <a:pt x="12740" y="13240"/>
                    <a:pt x="13026" y="12937"/>
                  </a:cubicBezTo>
                  <a:cubicBezTo>
                    <a:pt x="13436" y="12526"/>
                    <a:pt x="13561" y="11884"/>
                    <a:pt x="13347" y="11349"/>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1"/>
            <p:cNvSpPr/>
            <p:nvPr/>
          </p:nvSpPr>
          <p:spPr>
            <a:xfrm>
              <a:off x="898300" y="2606575"/>
              <a:ext cx="277475" cy="276150"/>
            </a:xfrm>
            <a:custGeom>
              <a:avLst/>
              <a:gdLst/>
              <a:ahLst/>
              <a:cxnLst/>
              <a:rect l="l" t="t" r="r" b="b"/>
              <a:pathLst>
                <a:path w="11099" h="11046" extrusionOk="0">
                  <a:moveTo>
                    <a:pt x="5513" y="1"/>
                  </a:moveTo>
                  <a:cubicBezTo>
                    <a:pt x="2516" y="1"/>
                    <a:pt x="0" y="2516"/>
                    <a:pt x="0" y="5532"/>
                  </a:cubicBezTo>
                  <a:cubicBezTo>
                    <a:pt x="54" y="8547"/>
                    <a:pt x="2516" y="11045"/>
                    <a:pt x="5585" y="11045"/>
                  </a:cubicBezTo>
                  <a:cubicBezTo>
                    <a:pt x="6531" y="11045"/>
                    <a:pt x="7530" y="10777"/>
                    <a:pt x="8350" y="10278"/>
                  </a:cubicBezTo>
                  <a:lnTo>
                    <a:pt x="10652" y="11009"/>
                  </a:lnTo>
                  <a:cubicBezTo>
                    <a:pt x="10670" y="11027"/>
                    <a:pt x="10706" y="11027"/>
                    <a:pt x="10724" y="11027"/>
                  </a:cubicBezTo>
                  <a:cubicBezTo>
                    <a:pt x="10813" y="11027"/>
                    <a:pt x="10920" y="10992"/>
                    <a:pt x="10991" y="10920"/>
                  </a:cubicBezTo>
                  <a:cubicBezTo>
                    <a:pt x="11045" y="10867"/>
                    <a:pt x="11098" y="10724"/>
                    <a:pt x="11045" y="10599"/>
                  </a:cubicBezTo>
                  <a:lnTo>
                    <a:pt x="10260" y="8333"/>
                  </a:lnTo>
                  <a:cubicBezTo>
                    <a:pt x="10813" y="7459"/>
                    <a:pt x="11045" y="6513"/>
                    <a:pt x="11045" y="5532"/>
                  </a:cubicBezTo>
                  <a:cubicBezTo>
                    <a:pt x="11045" y="2516"/>
                    <a:pt x="8565" y="1"/>
                    <a:pt x="5513" y="1"/>
                  </a:cubicBezTo>
                  <a:close/>
                  <a:moveTo>
                    <a:pt x="3212" y="3034"/>
                  </a:moveTo>
                  <a:cubicBezTo>
                    <a:pt x="3265" y="3034"/>
                    <a:pt x="3337" y="3052"/>
                    <a:pt x="3408" y="3105"/>
                  </a:cubicBezTo>
                  <a:lnTo>
                    <a:pt x="4443" y="3890"/>
                  </a:lnTo>
                  <a:cubicBezTo>
                    <a:pt x="4604" y="3997"/>
                    <a:pt x="4621" y="4176"/>
                    <a:pt x="4532" y="4336"/>
                  </a:cubicBezTo>
                  <a:lnTo>
                    <a:pt x="3943" y="5104"/>
                  </a:lnTo>
                  <a:lnTo>
                    <a:pt x="6513" y="7048"/>
                  </a:lnTo>
                  <a:lnTo>
                    <a:pt x="7101" y="6263"/>
                  </a:lnTo>
                  <a:cubicBezTo>
                    <a:pt x="7173" y="6192"/>
                    <a:pt x="7262" y="6138"/>
                    <a:pt x="7351" y="6138"/>
                  </a:cubicBezTo>
                  <a:cubicBezTo>
                    <a:pt x="7423" y="6138"/>
                    <a:pt x="7494" y="6156"/>
                    <a:pt x="7548" y="6210"/>
                  </a:cubicBezTo>
                  <a:lnTo>
                    <a:pt x="8600" y="6995"/>
                  </a:lnTo>
                  <a:cubicBezTo>
                    <a:pt x="8743" y="7102"/>
                    <a:pt x="8779" y="7280"/>
                    <a:pt x="8654" y="7441"/>
                  </a:cubicBezTo>
                  <a:lnTo>
                    <a:pt x="8065" y="8208"/>
                  </a:lnTo>
                  <a:cubicBezTo>
                    <a:pt x="7797" y="8547"/>
                    <a:pt x="7405" y="8726"/>
                    <a:pt x="7012" y="8726"/>
                  </a:cubicBezTo>
                  <a:cubicBezTo>
                    <a:pt x="6745" y="8726"/>
                    <a:pt x="6477" y="8654"/>
                    <a:pt x="6245" y="8476"/>
                  </a:cubicBezTo>
                  <a:lnTo>
                    <a:pt x="2623" y="5764"/>
                  </a:lnTo>
                  <a:cubicBezTo>
                    <a:pt x="2034" y="5371"/>
                    <a:pt x="1909" y="4568"/>
                    <a:pt x="2355" y="3979"/>
                  </a:cubicBezTo>
                  <a:lnTo>
                    <a:pt x="2962" y="3177"/>
                  </a:lnTo>
                  <a:cubicBezTo>
                    <a:pt x="3033" y="3087"/>
                    <a:pt x="3123" y="3034"/>
                    <a:pt x="3212" y="3034"/>
                  </a:cubicBezTo>
                  <a:close/>
                  <a:moveTo>
                    <a:pt x="5603" y="3908"/>
                  </a:moveTo>
                  <a:cubicBezTo>
                    <a:pt x="5603" y="3908"/>
                    <a:pt x="5621" y="3908"/>
                    <a:pt x="5638" y="3908"/>
                  </a:cubicBezTo>
                  <a:cubicBezTo>
                    <a:pt x="6334" y="3979"/>
                    <a:pt x="6870" y="4425"/>
                    <a:pt x="7101" y="5050"/>
                  </a:cubicBezTo>
                  <a:cubicBezTo>
                    <a:pt x="7137" y="5228"/>
                    <a:pt x="7066" y="5371"/>
                    <a:pt x="6870" y="5460"/>
                  </a:cubicBezTo>
                  <a:cubicBezTo>
                    <a:pt x="6834" y="5478"/>
                    <a:pt x="6816" y="5478"/>
                    <a:pt x="6798" y="5478"/>
                  </a:cubicBezTo>
                  <a:cubicBezTo>
                    <a:pt x="6655" y="5478"/>
                    <a:pt x="6531" y="5389"/>
                    <a:pt x="6477" y="5228"/>
                  </a:cubicBezTo>
                  <a:cubicBezTo>
                    <a:pt x="6352" y="4872"/>
                    <a:pt x="6031" y="4604"/>
                    <a:pt x="5621" y="4568"/>
                  </a:cubicBezTo>
                  <a:cubicBezTo>
                    <a:pt x="5424" y="4568"/>
                    <a:pt x="5317" y="4425"/>
                    <a:pt x="5317" y="4211"/>
                  </a:cubicBezTo>
                  <a:cubicBezTo>
                    <a:pt x="5317" y="4051"/>
                    <a:pt x="5442" y="3908"/>
                    <a:pt x="5603" y="3908"/>
                  </a:cubicBezTo>
                  <a:moveTo>
                    <a:pt x="5888" y="1339"/>
                  </a:moveTo>
                  <a:cubicBezTo>
                    <a:pt x="5906" y="1339"/>
                    <a:pt x="5924" y="1339"/>
                    <a:pt x="5942" y="1357"/>
                  </a:cubicBezTo>
                  <a:cubicBezTo>
                    <a:pt x="7726" y="1499"/>
                    <a:pt x="9350" y="2802"/>
                    <a:pt x="9707" y="4872"/>
                  </a:cubicBezTo>
                  <a:cubicBezTo>
                    <a:pt x="9760" y="5050"/>
                    <a:pt x="9635" y="5193"/>
                    <a:pt x="9457" y="5228"/>
                  </a:cubicBezTo>
                  <a:cubicBezTo>
                    <a:pt x="9439" y="5228"/>
                    <a:pt x="9403" y="5228"/>
                    <a:pt x="9385" y="5228"/>
                  </a:cubicBezTo>
                  <a:cubicBezTo>
                    <a:pt x="9225" y="5228"/>
                    <a:pt x="9100" y="5139"/>
                    <a:pt x="9064" y="4961"/>
                  </a:cubicBezTo>
                  <a:cubicBezTo>
                    <a:pt x="8779" y="3284"/>
                    <a:pt x="7441" y="2124"/>
                    <a:pt x="5906" y="2035"/>
                  </a:cubicBezTo>
                  <a:cubicBezTo>
                    <a:pt x="5728" y="2035"/>
                    <a:pt x="5621" y="1820"/>
                    <a:pt x="5621" y="1678"/>
                  </a:cubicBezTo>
                  <a:cubicBezTo>
                    <a:pt x="5621" y="1481"/>
                    <a:pt x="5728" y="1339"/>
                    <a:pt x="5888" y="1339"/>
                  </a:cubicBezTo>
                  <a:close/>
                  <a:moveTo>
                    <a:pt x="5817" y="2623"/>
                  </a:moveTo>
                  <a:cubicBezTo>
                    <a:pt x="7066" y="2730"/>
                    <a:pt x="8119" y="3623"/>
                    <a:pt x="8422" y="4782"/>
                  </a:cubicBezTo>
                  <a:cubicBezTo>
                    <a:pt x="8440" y="4961"/>
                    <a:pt x="8333" y="5104"/>
                    <a:pt x="8172" y="5193"/>
                  </a:cubicBezTo>
                  <a:cubicBezTo>
                    <a:pt x="8154" y="5193"/>
                    <a:pt x="8136" y="5211"/>
                    <a:pt x="8119" y="5211"/>
                  </a:cubicBezTo>
                  <a:cubicBezTo>
                    <a:pt x="7976" y="5211"/>
                    <a:pt x="7833" y="5086"/>
                    <a:pt x="7762" y="4961"/>
                  </a:cubicBezTo>
                  <a:cubicBezTo>
                    <a:pt x="7548" y="4033"/>
                    <a:pt x="6709" y="3373"/>
                    <a:pt x="5799" y="3284"/>
                  </a:cubicBezTo>
                  <a:cubicBezTo>
                    <a:pt x="5621" y="3284"/>
                    <a:pt x="5496" y="3105"/>
                    <a:pt x="5496" y="2962"/>
                  </a:cubicBezTo>
                  <a:cubicBezTo>
                    <a:pt x="5496" y="2730"/>
                    <a:pt x="5638" y="2623"/>
                    <a:pt x="5817" y="26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 name="Google Shape;357;p21"/>
          <p:cNvSpPr/>
          <p:nvPr/>
        </p:nvSpPr>
        <p:spPr>
          <a:xfrm rot="4270687" flipH="1">
            <a:off x="-794675" y="3846129"/>
            <a:ext cx="2445706" cy="359061"/>
          </a:xfrm>
          <a:custGeom>
            <a:avLst/>
            <a:gdLst/>
            <a:ahLst/>
            <a:cxnLst/>
            <a:rect l="l" t="t" r="r" b="b"/>
            <a:pathLst>
              <a:path w="186537" h="27391" extrusionOk="0">
                <a:moveTo>
                  <a:pt x="0" y="2154"/>
                </a:moveTo>
                <a:cubicBezTo>
                  <a:pt x="6500" y="23817"/>
                  <a:pt x="70261" y="28198"/>
                  <a:pt x="67757" y="5720"/>
                </a:cubicBezTo>
                <a:cubicBezTo>
                  <a:pt x="67210" y="805"/>
                  <a:pt x="58286" y="-1226"/>
                  <a:pt x="53766" y="782"/>
                </a:cubicBezTo>
                <a:cubicBezTo>
                  <a:pt x="50331" y="2308"/>
                  <a:pt x="48519" y="8118"/>
                  <a:pt x="50200" y="11481"/>
                </a:cubicBezTo>
                <a:cubicBezTo>
                  <a:pt x="56690" y="24466"/>
                  <a:pt x="76891" y="27058"/>
                  <a:pt x="91348" y="25745"/>
                </a:cubicBezTo>
                <a:cubicBezTo>
                  <a:pt x="113451" y="23738"/>
                  <a:pt x="133120" y="8567"/>
                  <a:pt x="155265" y="7092"/>
                </a:cubicBezTo>
                <a:cubicBezTo>
                  <a:pt x="167665" y="6266"/>
                  <a:pt x="182611" y="15600"/>
                  <a:pt x="186537" y="27391"/>
                </a:cubicBezTo>
              </a:path>
            </a:pathLst>
          </a:custGeom>
          <a:noFill/>
          <a:ln w="28575" cap="rnd" cmpd="sng">
            <a:solidFill>
              <a:schemeClr val="accent3"/>
            </a:solidFill>
            <a:prstDash val="dash"/>
            <a:round/>
            <a:headEnd type="none" w="med" len="med"/>
            <a:tailEnd type="none" w="med" len="med"/>
          </a:ln>
        </p:spPr>
      </p:sp>
      <p:grpSp>
        <p:nvGrpSpPr>
          <p:cNvPr id="358" name="Google Shape;358;p21"/>
          <p:cNvGrpSpPr/>
          <p:nvPr/>
        </p:nvGrpSpPr>
        <p:grpSpPr>
          <a:xfrm rot="729814">
            <a:off x="-62357" y="2756265"/>
            <a:ext cx="787743" cy="785760"/>
            <a:chOff x="8379475" y="4279390"/>
            <a:chExt cx="651157" cy="649412"/>
          </a:xfrm>
        </p:grpSpPr>
        <p:sp>
          <p:nvSpPr>
            <p:cNvPr id="359" name="Google Shape;359;p21"/>
            <p:cNvSpPr/>
            <p:nvPr/>
          </p:nvSpPr>
          <p:spPr>
            <a:xfrm>
              <a:off x="8379475" y="4279390"/>
              <a:ext cx="651157" cy="649412"/>
            </a:xfrm>
            <a:custGeom>
              <a:avLst/>
              <a:gdLst/>
              <a:ahLst/>
              <a:cxnLst/>
              <a:rect l="l" t="t" r="r" b="b"/>
              <a:pathLst>
                <a:path w="13437" h="13401" extrusionOk="0">
                  <a:moveTo>
                    <a:pt x="10617" y="1"/>
                  </a:moveTo>
                  <a:lnTo>
                    <a:pt x="5425" y="1"/>
                  </a:lnTo>
                  <a:cubicBezTo>
                    <a:pt x="3908" y="1"/>
                    <a:pt x="2731" y="1125"/>
                    <a:pt x="2623" y="2606"/>
                  </a:cubicBezTo>
                  <a:cubicBezTo>
                    <a:pt x="1160" y="2713"/>
                    <a:pt x="1" y="3926"/>
                    <a:pt x="1" y="5407"/>
                  </a:cubicBezTo>
                  <a:lnTo>
                    <a:pt x="1" y="8655"/>
                  </a:lnTo>
                  <a:cubicBezTo>
                    <a:pt x="1" y="9618"/>
                    <a:pt x="518" y="10492"/>
                    <a:pt x="1339" y="10992"/>
                  </a:cubicBezTo>
                  <a:lnTo>
                    <a:pt x="1339" y="11902"/>
                  </a:lnTo>
                  <a:cubicBezTo>
                    <a:pt x="1339" y="12491"/>
                    <a:pt x="1660" y="13008"/>
                    <a:pt x="2177" y="13276"/>
                  </a:cubicBezTo>
                  <a:cubicBezTo>
                    <a:pt x="2249" y="13311"/>
                    <a:pt x="2338" y="13329"/>
                    <a:pt x="2427" y="13365"/>
                  </a:cubicBezTo>
                  <a:cubicBezTo>
                    <a:pt x="2552" y="13383"/>
                    <a:pt x="2695" y="13401"/>
                    <a:pt x="2838" y="13401"/>
                  </a:cubicBezTo>
                  <a:cubicBezTo>
                    <a:pt x="3266" y="13401"/>
                    <a:pt x="3676" y="13222"/>
                    <a:pt x="3944" y="12883"/>
                  </a:cubicBezTo>
                  <a:lnTo>
                    <a:pt x="5407" y="11456"/>
                  </a:lnTo>
                  <a:lnTo>
                    <a:pt x="7352" y="11456"/>
                  </a:lnTo>
                  <a:cubicBezTo>
                    <a:pt x="8262" y="11456"/>
                    <a:pt x="9065" y="11010"/>
                    <a:pt x="9582" y="10350"/>
                  </a:cubicBezTo>
                  <a:lnTo>
                    <a:pt x="9600" y="10367"/>
                  </a:lnTo>
                  <a:cubicBezTo>
                    <a:pt x="9868" y="10635"/>
                    <a:pt x="10242" y="10778"/>
                    <a:pt x="10635" y="10778"/>
                  </a:cubicBezTo>
                  <a:cubicBezTo>
                    <a:pt x="10778" y="10778"/>
                    <a:pt x="10920" y="10760"/>
                    <a:pt x="11045" y="10724"/>
                  </a:cubicBezTo>
                  <a:cubicBezTo>
                    <a:pt x="11688" y="10582"/>
                    <a:pt x="12134" y="9975"/>
                    <a:pt x="12134" y="9279"/>
                  </a:cubicBezTo>
                  <a:lnTo>
                    <a:pt x="12134" y="8423"/>
                  </a:lnTo>
                  <a:cubicBezTo>
                    <a:pt x="12919" y="7905"/>
                    <a:pt x="13436" y="7013"/>
                    <a:pt x="13436" y="6032"/>
                  </a:cubicBezTo>
                  <a:lnTo>
                    <a:pt x="13436" y="2802"/>
                  </a:lnTo>
                  <a:cubicBezTo>
                    <a:pt x="13436" y="1232"/>
                    <a:pt x="12205" y="1"/>
                    <a:pt x="10617"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1"/>
            <p:cNvSpPr/>
            <p:nvPr/>
          </p:nvSpPr>
          <p:spPr>
            <a:xfrm>
              <a:off x="8436559" y="4462708"/>
              <a:ext cx="377891" cy="409051"/>
            </a:xfrm>
            <a:custGeom>
              <a:avLst/>
              <a:gdLst/>
              <a:ahLst/>
              <a:cxnLst/>
              <a:rect l="l" t="t" r="r" b="b"/>
              <a:pathLst>
                <a:path w="7798" h="8441" extrusionOk="0">
                  <a:moveTo>
                    <a:pt x="1642" y="0"/>
                  </a:moveTo>
                  <a:cubicBezTo>
                    <a:pt x="750" y="0"/>
                    <a:pt x="0" y="714"/>
                    <a:pt x="0" y="1624"/>
                  </a:cubicBezTo>
                  <a:lnTo>
                    <a:pt x="0" y="4872"/>
                  </a:lnTo>
                  <a:cubicBezTo>
                    <a:pt x="0" y="5639"/>
                    <a:pt x="607" y="6263"/>
                    <a:pt x="1338" y="6424"/>
                  </a:cubicBezTo>
                  <a:lnTo>
                    <a:pt x="1338" y="8119"/>
                  </a:lnTo>
                  <a:cubicBezTo>
                    <a:pt x="1338" y="8244"/>
                    <a:pt x="1410" y="8369"/>
                    <a:pt x="1535" y="8422"/>
                  </a:cubicBezTo>
                  <a:cubicBezTo>
                    <a:pt x="1570" y="8422"/>
                    <a:pt x="1606" y="8440"/>
                    <a:pt x="1660" y="8440"/>
                  </a:cubicBezTo>
                  <a:cubicBezTo>
                    <a:pt x="1731" y="8440"/>
                    <a:pt x="1820" y="8404"/>
                    <a:pt x="1856" y="8333"/>
                  </a:cubicBezTo>
                  <a:lnTo>
                    <a:pt x="3729" y="6477"/>
                  </a:lnTo>
                  <a:lnTo>
                    <a:pt x="6174" y="6477"/>
                  </a:lnTo>
                  <a:cubicBezTo>
                    <a:pt x="7084" y="6477"/>
                    <a:pt x="7797" y="5764"/>
                    <a:pt x="7797" y="4872"/>
                  </a:cubicBezTo>
                  <a:lnTo>
                    <a:pt x="7797" y="1624"/>
                  </a:lnTo>
                  <a:cubicBezTo>
                    <a:pt x="7797" y="714"/>
                    <a:pt x="7084" y="0"/>
                    <a:pt x="6174" y="0"/>
                  </a:cubicBezTo>
                  <a:close/>
                  <a:moveTo>
                    <a:pt x="5888" y="2570"/>
                  </a:moveTo>
                  <a:cubicBezTo>
                    <a:pt x="6263" y="2570"/>
                    <a:pt x="6513" y="2891"/>
                    <a:pt x="6513" y="3230"/>
                  </a:cubicBezTo>
                  <a:cubicBezTo>
                    <a:pt x="6513" y="3587"/>
                    <a:pt x="6209" y="3854"/>
                    <a:pt x="5888" y="3854"/>
                  </a:cubicBezTo>
                  <a:cubicBezTo>
                    <a:pt x="5531" y="3854"/>
                    <a:pt x="5264" y="3551"/>
                    <a:pt x="5264" y="3230"/>
                  </a:cubicBezTo>
                  <a:cubicBezTo>
                    <a:pt x="5228" y="2891"/>
                    <a:pt x="5531" y="2570"/>
                    <a:pt x="5888" y="2570"/>
                  </a:cubicBezTo>
                  <a:close/>
                  <a:moveTo>
                    <a:pt x="3908" y="2570"/>
                  </a:moveTo>
                  <a:cubicBezTo>
                    <a:pt x="4265" y="2570"/>
                    <a:pt x="4532" y="2891"/>
                    <a:pt x="4532" y="3230"/>
                  </a:cubicBezTo>
                  <a:cubicBezTo>
                    <a:pt x="4532" y="3587"/>
                    <a:pt x="4247" y="3854"/>
                    <a:pt x="3908" y="3854"/>
                  </a:cubicBezTo>
                  <a:cubicBezTo>
                    <a:pt x="3533" y="3854"/>
                    <a:pt x="3283" y="3551"/>
                    <a:pt x="3283" y="3230"/>
                  </a:cubicBezTo>
                  <a:cubicBezTo>
                    <a:pt x="3283" y="2891"/>
                    <a:pt x="3533" y="2570"/>
                    <a:pt x="3908" y="2570"/>
                  </a:cubicBezTo>
                  <a:close/>
                  <a:moveTo>
                    <a:pt x="1981" y="2570"/>
                  </a:moveTo>
                  <a:cubicBezTo>
                    <a:pt x="2338" y="2570"/>
                    <a:pt x="2605" y="2891"/>
                    <a:pt x="2605" y="3230"/>
                  </a:cubicBezTo>
                  <a:cubicBezTo>
                    <a:pt x="2605" y="3587"/>
                    <a:pt x="2302" y="3854"/>
                    <a:pt x="1981" y="3854"/>
                  </a:cubicBezTo>
                  <a:cubicBezTo>
                    <a:pt x="1642" y="3854"/>
                    <a:pt x="1338" y="3551"/>
                    <a:pt x="1338" y="3230"/>
                  </a:cubicBezTo>
                  <a:cubicBezTo>
                    <a:pt x="1338" y="2891"/>
                    <a:pt x="1588" y="2570"/>
                    <a:pt x="1981" y="25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1"/>
            <p:cNvSpPr/>
            <p:nvPr/>
          </p:nvSpPr>
          <p:spPr>
            <a:xfrm>
              <a:off x="8563665" y="4337346"/>
              <a:ext cx="409875" cy="407306"/>
            </a:xfrm>
            <a:custGeom>
              <a:avLst/>
              <a:gdLst/>
              <a:ahLst/>
              <a:cxnLst/>
              <a:rect l="l" t="t" r="r" b="b"/>
              <a:pathLst>
                <a:path w="8458" h="8405" extrusionOk="0">
                  <a:moveTo>
                    <a:pt x="1624" y="0"/>
                  </a:moveTo>
                  <a:cubicBezTo>
                    <a:pt x="732" y="0"/>
                    <a:pt x="0" y="678"/>
                    <a:pt x="0" y="1606"/>
                  </a:cubicBezTo>
                  <a:lnTo>
                    <a:pt x="0" y="1927"/>
                  </a:lnTo>
                  <a:lnTo>
                    <a:pt x="3586" y="1927"/>
                  </a:lnTo>
                  <a:cubicBezTo>
                    <a:pt x="4871" y="1927"/>
                    <a:pt x="5888" y="2926"/>
                    <a:pt x="5888" y="4211"/>
                  </a:cubicBezTo>
                  <a:lnTo>
                    <a:pt x="5888" y="7459"/>
                  </a:lnTo>
                  <a:lnTo>
                    <a:pt x="5888" y="7583"/>
                  </a:lnTo>
                  <a:lnTo>
                    <a:pt x="6638" y="8315"/>
                  </a:lnTo>
                  <a:cubicBezTo>
                    <a:pt x="6691" y="8386"/>
                    <a:pt x="6762" y="8404"/>
                    <a:pt x="6834" y="8404"/>
                  </a:cubicBezTo>
                  <a:cubicBezTo>
                    <a:pt x="6870" y="8404"/>
                    <a:pt x="6923" y="8386"/>
                    <a:pt x="6959" y="8386"/>
                  </a:cubicBezTo>
                  <a:cubicBezTo>
                    <a:pt x="7084" y="8351"/>
                    <a:pt x="7137" y="8208"/>
                    <a:pt x="7137" y="8083"/>
                  </a:cubicBezTo>
                  <a:lnTo>
                    <a:pt x="7137" y="6441"/>
                  </a:lnTo>
                  <a:cubicBezTo>
                    <a:pt x="7887" y="6299"/>
                    <a:pt x="8458" y="5639"/>
                    <a:pt x="8458" y="4836"/>
                  </a:cubicBezTo>
                  <a:lnTo>
                    <a:pt x="8458" y="1606"/>
                  </a:lnTo>
                  <a:cubicBezTo>
                    <a:pt x="8458" y="678"/>
                    <a:pt x="7708" y="0"/>
                    <a:pt x="6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 name="Google Shape;362;p2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63" name="Google Shape;363;p21"/>
          <p:cNvSpPr txBox="1">
            <a:spLocks noGrp="1"/>
          </p:cNvSpPr>
          <p:nvPr>
            <p:ph type="title" idx="2"/>
          </p:nvPr>
        </p:nvSpPr>
        <p:spPr>
          <a:xfrm>
            <a:off x="1765670" y="1783025"/>
            <a:ext cx="25296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500"/>
              <a:buNone/>
              <a:defRPr sz="2500">
                <a:solidFill>
                  <a:schemeClr val="accent2"/>
                </a:solidFill>
              </a:defRPr>
            </a:lvl1pPr>
            <a:lvl2pPr lvl="1" algn="ctr" rtl="0">
              <a:spcBef>
                <a:spcPts val="0"/>
              </a:spcBef>
              <a:spcAft>
                <a:spcPts val="0"/>
              </a:spcAft>
              <a:buClr>
                <a:schemeClr val="accent2"/>
              </a:buClr>
              <a:buSzPts val="2500"/>
              <a:buNone/>
              <a:defRPr sz="2500">
                <a:solidFill>
                  <a:schemeClr val="accent2"/>
                </a:solidFill>
              </a:defRPr>
            </a:lvl2pPr>
            <a:lvl3pPr lvl="2" algn="ctr" rtl="0">
              <a:spcBef>
                <a:spcPts val="0"/>
              </a:spcBef>
              <a:spcAft>
                <a:spcPts val="0"/>
              </a:spcAft>
              <a:buClr>
                <a:schemeClr val="accent2"/>
              </a:buClr>
              <a:buSzPts val="2500"/>
              <a:buNone/>
              <a:defRPr sz="2500">
                <a:solidFill>
                  <a:schemeClr val="accent2"/>
                </a:solidFill>
              </a:defRPr>
            </a:lvl3pPr>
            <a:lvl4pPr lvl="3" algn="ctr" rtl="0">
              <a:spcBef>
                <a:spcPts val="0"/>
              </a:spcBef>
              <a:spcAft>
                <a:spcPts val="0"/>
              </a:spcAft>
              <a:buClr>
                <a:schemeClr val="accent2"/>
              </a:buClr>
              <a:buSzPts val="2500"/>
              <a:buNone/>
              <a:defRPr sz="2500">
                <a:solidFill>
                  <a:schemeClr val="accent2"/>
                </a:solidFill>
              </a:defRPr>
            </a:lvl4pPr>
            <a:lvl5pPr lvl="4" algn="ctr" rtl="0">
              <a:spcBef>
                <a:spcPts val="0"/>
              </a:spcBef>
              <a:spcAft>
                <a:spcPts val="0"/>
              </a:spcAft>
              <a:buClr>
                <a:schemeClr val="accent2"/>
              </a:buClr>
              <a:buSzPts val="2500"/>
              <a:buNone/>
              <a:defRPr sz="2500">
                <a:solidFill>
                  <a:schemeClr val="accent2"/>
                </a:solidFill>
              </a:defRPr>
            </a:lvl5pPr>
            <a:lvl6pPr lvl="5" algn="ctr" rtl="0">
              <a:spcBef>
                <a:spcPts val="0"/>
              </a:spcBef>
              <a:spcAft>
                <a:spcPts val="0"/>
              </a:spcAft>
              <a:buClr>
                <a:schemeClr val="accent2"/>
              </a:buClr>
              <a:buSzPts val="2500"/>
              <a:buNone/>
              <a:defRPr sz="2500">
                <a:solidFill>
                  <a:schemeClr val="accent2"/>
                </a:solidFill>
              </a:defRPr>
            </a:lvl6pPr>
            <a:lvl7pPr lvl="6" algn="ctr" rtl="0">
              <a:spcBef>
                <a:spcPts val="0"/>
              </a:spcBef>
              <a:spcAft>
                <a:spcPts val="0"/>
              </a:spcAft>
              <a:buClr>
                <a:schemeClr val="accent2"/>
              </a:buClr>
              <a:buSzPts val="2500"/>
              <a:buNone/>
              <a:defRPr sz="2500">
                <a:solidFill>
                  <a:schemeClr val="accent2"/>
                </a:solidFill>
              </a:defRPr>
            </a:lvl7pPr>
            <a:lvl8pPr lvl="7" algn="ctr" rtl="0">
              <a:spcBef>
                <a:spcPts val="0"/>
              </a:spcBef>
              <a:spcAft>
                <a:spcPts val="0"/>
              </a:spcAft>
              <a:buClr>
                <a:schemeClr val="accent2"/>
              </a:buClr>
              <a:buSzPts val="2500"/>
              <a:buNone/>
              <a:defRPr sz="2500">
                <a:solidFill>
                  <a:schemeClr val="accent2"/>
                </a:solidFill>
              </a:defRPr>
            </a:lvl8pPr>
            <a:lvl9pPr lvl="8" algn="ctr" rtl="0">
              <a:spcBef>
                <a:spcPts val="0"/>
              </a:spcBef>
              <a:spcAft>
                <a:spcPts val="0"/>
              </a:spcAft>
              <a:buClr>
                <a:schemeClr val="accent2"/>
              </a:buClr>
              <a:buSzPts val="2500"/>
              <a:buNone/>
              <a:defRPr sz="2500">
                <a:solidFill>
                  <a:schemeClr val="accent2"/>
                </a:solidFill>
              </a:defRPr>
            </a:lvl9pPr>
          </a:lstStyle>
          <a:p>
            <a:endParaRPr/>
          </a:p>
        </p:txBody>
      </p:sp>
      <p:sp>
        <p:nvSpPr>
          <p:cNvPr id="364" name="Google Shape;364;p21"/>
          <p:cNvSpPr txBox="1">
            <a:spLocks noGrp="1"/>
          </p:cNvSpPr>
          <p:nvPr>
            <p:ph type="subTitle" idx="1"/>
          </p:nvPr>
        </p:nvSpPr>
        <p:spPr>
          <a:xfrm>
            <a:off x="1765670" y="2310725"/>
            <a:ext cx="2529600" cy="460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65" name="Google Shape;365;p21"/>
          <p:cNvSpPr txBox="1">
            <a:spLocks noGrp="1"/>
          </p:cNvSpPr>
          <p:nvPr>
            <p:ph type="title" idx="3"/>
          </p:nvPr>
        </p:nvSpPr>
        <p:spPr>
          <a:xfrm>
            <a:off x="4848730" y="1783025"/>
            <a:ext cx="25296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500"/>
              <a:buNone/>
              <a:defRPr sz="2500">
                <a:solidFill>
                  <a:schemeClr val="accent2"/>
                </a:solidFill>
              </a:defRPr>
            </a:lvl1pPr>
            <a:lvl2pPr lvl="1" algn="ctr" rtl="0">
              <a:spcBef>
                <a:spcPts val="0"/>
              </a:spcBef>
              <a:spcAft>
                <a:spcPts val="0"/>
              </a:spcAft>
              <a:buClr>
                <a:schemeClr val="accent2"/>
              </a:buClr>
              <a:buSzPts val="2500"/>
              <a:buNone/>
              <a:defRPr sz="2500">
                <a:solidFill>
                  <a:schemeClr val="accent2"/>
                </a:solidFill>
              </a:defRPr>
            </a:lvl2pPr>
            <a:lvl3pPr lvl="2" algn="ctr" rtl="0">
              <a:spcBef>
                <a:spcPts val="0"/>
              </a:spcBef>
              <a:spcAft>
                <a:spcPts val="0"/>
              </a:spcAft>
              <a:buClr>
                <a:schemeClr val="accent2"/>
              </a:buClr>
              <a:buSzPts val="2500"/>
              <a:buNone/>
              <a:defRPr sz="2500">
                <a:solidFill>
                  <a:schemeClr val="accent2"/>
                </a:solidFill>
              </a:defRPr>
            </a:lvl3pPr>
            <a:lvl4pPr lvl="3" algn="ctr" rtl="0">
              <a:spcBef>
                <a:spcPts val="0"/>
              </a:spcBef>
              <a:spcAft>
                <a:spcPts val="0"/>
              </a:spcAft>
              <a:buClr>
                <a:schemeClr val="accent2"/>
              </a:buClr>
              <a:buSzPts val="2500"/>
              <a:buNone/>
              <a:defRPr sz="2500">
                <a:solidFill>
                  <a:schemeClr val="accent2"/>
                </a:solidFill>
              </a:defRPr>
            </a:lvl4pPr>
            <a:lvl5pPr lvl="4" algn="ctr" rtl="0">
              <a:spcBef>
                <a:spcPts val="0"/>
              </a:spcBef>
              <a:spcAft>
                <a:spcPts val="0"/>
              </a:spcAft>
              <a:buClr>
                <a:schemeClr val="accent2"/>
              </a:buClr>
              <a:buSzPts val="2500"/>
              <a:buNone/>
              <a:defRPr sz="2500">
                <a:solidFill>
                  <a:schemeClr val="accent2"/>
                </a:solidFill>
              </a:defRPr>
            </a:lvl5pPr>
            <a:lvl6pPr lvl="5" algn="ctr" rtl="0">
              <a:spcBef>
                <a:spcPts val="0"/>
              </a:spcBef>
              <a:spcAft>
                <a:spcPts val="0"/>
              </a:spcAft>
              <a:buClr>
                <a:schemeClr val="accent2"/>
              </a:buClr>
              <a:buSzPts val="2500"/>
              <a:buNone/>
              <a:defRPr sz="2500">
                <a:solidFill>
                  <a:schemeClr val="accent2"/>
                </a:solidFill>
              </a:defRPr>
            </a:lvl6pPr>
            <a:lvl7pPr lvl="6" algn="ctr" rtl="0">
              <a:spcBef>
                <a:spcPts val="0"/>
              </a:spcBef>
              <a:spcAft>
                <a:spcPts val="0"/>
              </a:spcAft>
              <a:buClr>
                <a:schemeClr val="accent2"/>
              </a:buClr>
              <a:buSzPts val="2500"/>
              <a:buNone/>
              <a:defRPr sz="2500">
                <a:solidFill>
                  <a:schemeClr val="accent2"/>
                </a:solidFill>
              </a:defRPr>
            </a:lvl7pPr>
            <a:lvl8pPr lvl="7" algn="ctr" rtl="0">
              <a:spcBef>
                <a:spcPts val="0"/>
              </a:spcBef>
              <a:spcAft>
                <a:spcPts val="0"/>
              </a:spcAft>
              <a:buClr>
                <a:schemeClr val="accent2"/>
              </a:buClr>
              <a:buSzPts val="2500"/>
              <a:buNone/>
              <a:defRPr sz="2500">
                <a:solidFill>
                  <a:schemeClr val="accent2"/>
                </a:solidFill>
              </a:defRPr>
            </a:lvl8pPr>
            <a:lvl9pPr lvl="8" algn="ctr" rtl="0">
              <a:spcBef>
                <a:spcPts val="0"/>
              </a:spcBef>
              <a:spcAft>
                <a:spcPts val="0"/>
              </a:spcAft>
              <a:buClr>
                <a:schemeClr val="accent2"/>
              </a:buClr>
              <a:buSzPts val="2500"/>
              <a:buNone/>
              <a:defRPr sz="2500">
                <a:solidFill>
                  <a:schemeClr val="accent2"/>
                </a:solidFill>
              </a:defRPr>
            </a:lvl9pPr>
          </a:lstStyle>
          <a:p>
            <a:endParaRPr/>
          </a:p>
        </p:txBody>
      </p:sp>
      <p:sp>
        <p:nvSpPr>
          <p:cNvPr id="366" name="Google Shape;366;p21"/>
          <p:cNvSpPr txBox="1">
            <a:spLocks noGrp="1"/>
          </p:cNvSpPr>
          <p:nvPr>
            <p:ph type="subTitle" idx="4"/>
          </p:nvPr>
        </p:nvSpPr>
        <p:spPr>
          <a:xfrm>
            <a:off x="4848721" y="2310725"/>
            <a:ext cx="2529600" cy="460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67" name="Google Shape;367;p21"/>
          <p:cNvSpPr txBox="1">
            <a:spLocks noGrp="1"/>
          </p:cNvSpPr>
          <p:nvPr>
            <p:ph type="title" idx="5"/>
          </p:nvPr>
        </p:nvSpPr>
        <p:spPr>
          <a:xfrm>
            <a:off x="1765670" y="3616200"/>
            <a:ext cx="25296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500"/>
              <a:buNone/>
              <a:defRPr sz="2500">
                <a:solidFill>
                  <a:schemeClr val="accent2"/>
                </a:solidFill>
              </a:defRPr>
            </a:lvl1pPr>
            <a:lvl2pPr lvl="1" algn="ctr" rtl="0">
              <a:spcBef>
                <a:spcPts val="0"/>
              </a:spcBef>
              <a:spcAft>
                <a:spcPts val="0"/>
              </a:spcAft>
              <a:buClr>
                <a:schemeClr val="accent2"/>
              </a:buClr>
              <a:buSzPts val="2500"/>
              <a:buNone/>
              <a:defRPr sz="2500">
                <a:solidFill>
                  <a:schemeClr val="accent2"/>
                </a:solidFill>
              </a:defRPr>
            </a:lvl2pPr>
            <a:lvl3pPr lvl="2" algn="ctr" rtl="0">
              <a:spcBef>
                <a:spcPts val="0"/>
              </a:spcBef>
              <a:spcAft>
                <a:spcPts val="0"/>
              </a:spcAft>
              <a:buClr>
                <a:schemeClr val="accent2"/>
              </a:buClr>
              <a:buSzPts val="2500"/>
              <a:buNone/>
              <a:defRPr sz="2500">
                <a:solidFill>
                  <a:schemeClr val="accent2"/>
                </a:solidFill>
              </a:defRPr>
            </a:lvl3pPr>
            <a:lvl4pPr lvl="3" algn="ctr" rtl="0">
              <a:spcBef>
                <a:spcPts val="0"/>
              </a:spcBef>
              <a:spcAft>
                <a:spcPts val="0"/>
              </a:spcAft>
              <a:buClr>
                <a:schemeClr val="accent2"/>
              </a:buClr>
              <a:buSzPts val="2500"/>
              <a:buNone/>
              <a:defRPr sz="2500">
                <a:solidFill>
                  <a:schemeClr val="accent2"/>
                </a:solidFill>
              </a:defRPr>
            </a:lvl4pPr>
            <a:lvl5pPr lvl="4" algn="ctr" rtl="0">
              <a:spcBef>
                <a:spcPts val="0"/>
              </a:spcBef>
              <a:spcAft>
                <a:spcPts val="0"/>
              </a:spcAft>
              <a:buClr>
                <a:schemeClr val="accent2"/>
              </a:buClr>
              <a:buSzPts val="2500"/>
              <a:buNone/>
              <a:defRPr sz="2500">
                <a:solidFill>
                  <a:schemeClr val="accent2"/>
                </a:solidFill>
              </a:defRPr>
            </a:lvl5pPr>
            <a:lvl6pPr lvl="5" algn="ctr" rtl="0">
              <a:spcBef>
                <a:spcPts val="0"/>
              </a:spcBef>
              <a:spcAft>
                <a:spcPts val="0"/>
              </a:spcAft>
              <a:buClr>
                <a:schemeClr val="accent2"/>
              </a:buClr>
              <a:buSzPts val="2500"/>
              <a:buNone/>
              <a:defRPr sz="2500">
                <a:solidFill>
                  <a:schemeClr val="accent2"/>
                </a:solidFill>
              </a:defRPr>
            </a:lvl6pPr>
            <a:lvl7pPr lvl="6" algn="ctr" rtl="0">
              <a:spcBef>
                <a:spcPts val="0"/>
              </a:spcBef>
              <a:spcAft>
                <a:spcPts val="0"/>
              </a:spcAft>
              <a:buClr>
                <a:schemeClr val="accent2"/>
              </a:buClr>
              <a:buSzPts val="2500"/>
              <a:buNone/>
              <a:defRPr sz="2500">
                <a:solidFill>
                  <a:schemeClr val="accent2"/>
                </a:solidFill>
              </a:defRPr>
            </a:lvl7pPr>
            <a:lvl8pPr lvl="7" algn="ctr" rtl="0">
              <a:spcBef>
                <a:spcPts val="0"/>
              </a:spcBef>
              <a:spcAft>
                <a:spcPts val="0"/>
              </a:spcAft>
              <a:buClr>
                <a:schemeClr val="accent2"/>
              </a:buClr>
              <a:buSzPts val="2500"/>
              <a:buNone/>
              <a:defRPr sz="2500">
                <a:solidFill>
                  <a:schemeClr val="accent2"/>
                </a:solidFill>
              </a:defRPr>
            </a:lvl8pPr>
            <a:lvl9pPr lvl="8" algn="ctr" rtl="0">
              <a:spcBef>
                <a:spcPts val="0"/>
              </a:spcBef>
              <a:spcAft>
                <a:spcPts val="0"/>
              </a:spcAft>
              <a:buClr>
                <a:schemeClr val="accent2"/>
              </a:buClr>
              <a:buSzPts val="2500"/>
              <a:buNone/>
              <a:defRPr sz="2500">
                <a:solidFill>
                  <a:schemeClr val="accent2"/>
                </a:solidFill>
              </a:defRPr>
            </a:lvl9pPr>
          </a:lstStyle>
          <a:p>
            <a:endParaRPr/>
          </a:p>
        </p:txBody>
      </p:sp>
      <p:sp>
        <p:nvSpPr>
          <p:cNvPr id="368" name="Google Shape;368;p21"/>
          <p:cNvSpPr txBox="1">
            <a:spLocks noGrp="1"/>
          </p:cNvSpPr>
          <p:nvPr>
            <p:ph type="subTitle" idx="6"/>
          </p:nvPr>
        </p:nvSpPr>
        <p:spPr>
          <a:xfrm>
            <a:off x="1765670" y="4143900"/>
            <a:ext cx="2529600" cy="460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69" name="Google Shape;369;p21"/>
          <p:cNvSpPr txBox="1">
            <a:spLocks noGrp="1"/>
          </p:cNvSpPr>
          <p:nvPr>
            <p:ph type="title" idx="7"/>
          </p:nvPr>
        </p:nvSpPr>
        <p:spPr>
          <a:xfrm>
            <a:off x="4848730" y="3616200"/>
            <a:ext cx="25296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500"/>
              <a:buNone/>
              <a:defRPr sz="2500">
                <a:solidFill>
                  <a:schemeClr val="accent2"/>
                </a:solidFill>
              </a:defRPr>
            </a:lvl1pPr>
            <a:lvl2pPr lvl="1" algn="ctr" rtl="0">
              <a:spcBef>
                <a:spcPts val="0"/>
              </a:spcBef>
              <a:spcAft>
                <a:spcPts val="0"/>
              </a:spcAft>
              <a:buClr>
                <a:schemeClr val="accent2"/>
              </a:buClr>
              <a:buSzPts val="2500"/>
              <a:buNone/>
              <a:defRPr sz="2500">
                <a:solidFill>
                  <a:schemeClr val="accent2"/>
                </a:solidFill>
              </a:defRPr>
            </a:lvl2pPr>
            <a:lvl3pPr lvl="2" algn="ctr" rtl="0">
              <a:spcBef>
                <a:spcPts val="0"/>
              </a:spcBef>
              <a:spcAft>
                <a:spcPts val="0"/>
              </a:spcAft>
              <a:buClr>
                <a:schemeClr val="accent2"/>
              </a:buClr>
              <a:buSzPts val="2500"/>
              <a:buNone/>
              <a:defRPr sz="2500">
                <a:solidFill>
                  <a:schemeClr val="accent2"/>
                </a:solidFill>
              </a:defRPr>
            </a:lvl3pPr>
            <a:lvl4pPr lvl="3" algn="ctr" rtl="0">
              <a:spcBef>
                <a:spcPts val="0"/>
              </a:spcBef>
              <a:spcAft>
                <a:spcPts val="0"/>
              </a:spcAft>
              <a:buClr>
                <a:schemeClr val="accent2"/>
              </a:buClr>
              <a:buSzPts val="2500"/>
              <a:buNone/>
              <a:defRPr sz="2500">
                <a:solidFill>
                  <a:schemeClr val="accent2"/>
                </a:solidFill>
              </a:defRPr>
            </a:lvl4pPr>
            <a:lvl5pPr lvl="4" algn="ctr" rtl="0">
              <a:spcBef>
                <a:spcPts val="0"/>
              </a:spcBef>
              <a:spcAft>
                <a:spcPts val="0"/>
              </a:spcAft>
              <a:buClr>
                <a:schemeClr val="accent2"/>
              </a:buClr>
              <a:buSzPts val="2500"/>
              <a:buNone/>
              <a:defRPr sz="2500">
                <a:solidFill>
                  <a:schemeClr val="accent2"/>
                </a:solidFill>
              </a:defRPr>
            </a:lvl5pPr>
            <a:lvl6pPr lvl="5" algn="ctr" rtl="0">
              <a:spcBef>
                <a:spcPts val="0"/>
              </a:spcBef>
              <a:spcAft>
                <a:spcPts val="0"/>
              </a:spcAft>
              <a:buClr>
                <a:schemeClr val="accent2"/>
              </a:buClr>
              <a:buSzPts val="2500"/>
              <a:buNone/>
              <a:defRPr sz="2500">
                <a:solidFill>
                  <a:schemeClr val="accent2"/>
                </a:solidFill>
              </a:defRPr>
            </a:lvl6pPr>
            <a:lvl7pPr lvl="6" algn="ctr" rtl="0">
              <a:spcBef>
                <a:spcPts val="0"/>
              </a:spcBef>
              <a:spcAft>
                <a:spcPts val="0"/>
              </a:spcAft>
              <a:buClr>
                <a:schemeClr val="accent2"/>
              </a:buClr>
              <a:buSzPts val="2500"/>
              <a:buNone/>
              <a:defRPr sz="2500">
                <a:solidFill>
                  <a:schemeClr val="accent2"/>
                </a:solidFill>
              </a:defRPr>
            </a:lvl7pPr>
            <a:lvl8pPr lvl="7" algn="ctr" rtl="0">
              <a:spcBef>
                <a:spcPts val="0"/>
              </a:spcBef>
              <a:spcAft>
                <a:spcPts val="0"/>
              </a:spcAft>
              <a:buClr>
                <a:schemeClr val="accent2"/>
              </a:buClr>
              <a:buSzPts val="2500"/>
              <a:buNone/>
              <a:defRPr sz="2500">
                <a:solidFill>
                  <a:schemeClr val="accent2"/>
                </a:solidFill>
              </a:defRPr>
            </a:lvl8pPr>
            <a:lvl9pPr lvl="8" algn="ctr" rtl="0">
              <a:spcBef>
                <a:spcPts val="0"/>
              </a:spcBef>
              <a:spcAft>
                <a:spcPts val="0"/>
              </a:spcAft>
              <a:buClr>
                <a:schemeClr val="accent2"/>
              </a:buClr>
              <a:buSzPts val="2500"/>
              <a:buNone/>
              <a:defRPr sz="2500">
                <a:solidFill>
                  <a:schemeClr val="accent2"/>
                </a:solidFill>
              </a:defRPr>
            </a:lvl9pPr>
          </a:lstStyle>
          <a:p>
            <a:endParaRPr/>
          </a:p>
        </p:txBody>
      </p:sp>
      <p:sp>
        <p:nvSpPr>
          <p:cNvPr id="370" name="Google Shape;370;p21"/>
          <p:cNvSpPr txBox="1">
            <a:spLocks noGrp="1"/>
          </p:cNvSpPr>
          <p:nvPr>
            <p:ph type="subTitle" idx="8"/>
          </p:nvPr>
        </p:nvSpPr>
        <p:spPr>
          <a:xfrm>
            <a:off x="4848720" y="4143900"/>
            <a:ext cx="2529600" cy="460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1">
  <p:cSld name="CUSTOM_5_1">
    <p:spTree>
      <p:nvGrpSpPr>
        <p:cNvPr id="1" name="Shape 371"/>
        <p:cNvGrpSpPr/>
        <p:nvPr/>
      </p:nvGrpSpPr>
      <p:grpSpPr>
        <a:xfrm>
          <a:off x="0" y="0"/>
          <a:ext cx="0" cy="0"/>
          <a:chOff x="0" y="0"/>
          <a:chExt cx="0" cy="0"/>
        </a:xfrm>
      </p:grpSpPr>
      <p:sp>
        <p:nvSpPr>
          <p:cNvPr id="372" name="Google Shape;372;p22"/>
          <p:cNvSpPr/>
          <p:nvPr/>
        </p:nvSpPr>
        <p:spPr>
          <a:xfrm rot="-2305576">
            <a:off x="8573763" y="433050"/>
            <a:ext cx="825041" cy="1975078"/>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sp>
        <p:nvSpPr>
          <p:cNvPr id="373" name="Google Shape;373;p22"/>
          <p:cNvSpPr/>
          <p:nvPr/>
        </p:nvSpPr>
        <p:spPr>
          <a:xfrm rot="-4531211">
            <a:off x="-1267136" y="1707995"/>
            <a:ext cx="3594009" cy="527659"/>
          </a:xfrm>
          <a:custGeom>
            <a:avLst/>
            <a:gdLst/>
            <a:ahLst/>
            <a:cxnLst/>
            <a:rect l="l" t="t" r="r" b="b"/>
            <a:pathLst>
              <a:path w="186537" h="27391" extrusionOk="0">
                <a:moveTo>
                  <a:pt x="0" y="2154"/>
                </a:moveTo>
                <a:cubicBezTo>
                  <a:pt x="6500" y="23817"/>
                  <a:pt x="70261" y="28198"/>
                  <a:pt x="67757" y="5720"/>
                </a:cubicBezTo>
                <a:cubicBezTo>
                  <a:pt x="67210" y="805"/>
                  <a:pt x="58286" y="-1226"/>
                  <a:pt x="53766" y="782"/>
                </a:cubicBezTo>
                <a:cubicBezTo>
                  <a:pt x="50331" y="2308"/>
                  <a:pt x="48519" y="8118"/>
                  <a:pt x="50200" y="11481"/>
                </a:cubicBezTo>
                <a:cubicBezTo>
                  <a:pt x="56690" y="24466"/>
                  <a:pt x="76891" y="27058"/>
                  <a:pt x="91348" y="25745"/>
                </a:cubicBezTo>
                <a:cubicBezTo>
                  <a:pt x="113451" y="23738"/>
                  <a:pt x="133120" y="8567"/>
                  <a:pt x="155265" y="7092"/>
                </a:cubicBezTo>
                <a:cubicBezTo>
                  <a:pt x="167665" y="6266"/>
                  <a:pt x="182611" y="15600"/>
                  <a:pt x="186537" y="27391"/>
                </a:cubicBezTo>
              </a:path>
            </a:pathLst>
          </a:custGeom>
          <a:noFill/>
          <a:ln w="28575" cap="rnd" cmpd="sng">
            <a:solidFill>
              <a:schemeClr val="accent3"/>
            </a:solidFill>
            <a:prstDash val="dash"/>
            <a:round/>
            <a:headEnd type="none" w="med" len="med"/>
            <a:tailEnd type="none" w="med" len="med"/>
          </a:ln>
        </p:spPr>
      </p:sp>
      <p:grpSp>
        <p:nvGrpSpPr>
          <p:cNvPr id="374" name="Google Shape;374;p22"/>
          <p:cNvGrpSpPr/>
          <p:nvPr/>
        </p:nvGrpSpPr>
        <p:grpSpPr>
          <a:xfrm rot="-729814" flipH="1">
            <a:off x="7754480" y="4475090"/>
            <a:ext cx="787743" cy="785760"/>
            <a:chOff x="8379475" y="4279390"/>
            <a:chExt cx="651157" cy="649412"/>
          </a:xfrm>
        </p:grpSpPr>
        <p:sp>
          <p:nvSpPr>
            <p:cNvPr id="375" name="Google Shape;375;p22"/>
            <p:cNvSpPr/>
            <p:nvPr/>
          </p:nvSpPr>
          <p:spPr>
            <a:xfrm>
              <a:off x="8379475" y="4279390"/>
              <a:ext cx="651157" cy="649412"/>
            </a:xfrm>
            <a:custGeom>
              <a:avLst/>
              <a:gdLst/>
              <a:ahLst/>
              <a:cxnLst/>
              <a:rect l="l" t="t" r="r" b="b"/>
              <a:pathLst>
                <a:path w="13437" h="13401" extrusionOk="0">
                  <a:moveTo>
                    <a:pt x="10617" y="1"/>
                  </a:moveTo>
                  <a:lnTo>
                    <a:pt x="5425" y="1"/>
                  </a:lnTo>
                  <a:cubicBezTo>
                    <a:pt x="3908" y="1"/>
                    <a:pt x="2731" y="1125"/>
                    <a:pt x="2623" y="2606"/>
                  </a:cubicBezTo>
                  <a:cubicBezTo>
                    <a:pt x="1160" y="2713"/>
                    <a:pt x="1" y="3926"/>
                    <a:pt x="1" y="5407"/>
                  </a:cubicBezTo>
                  <a:lnTo>
                    <a:pt x="1" y="8655"/>
                  </a:lnTo>
                  <a:cubicBezTo>
                    <a:pt x="1" y="9618"/>
                    <a:pt x="518" y="10492"/>
                    <a:pt x="1339" y="10992"/>
                  </a:cubicBezTo>
                  <a:lnTo>
                    <a:pt x="1339" y="11902"/>
                  </a:lnTo>
                  <a:cubicBezTo>
                    <a:pt x="1339" y="12491"/>
                    <a:pt x="1660" y="13008"/>
                    <a:pt x="2177" y="13276"/>
                  </a:cubicBezTo>
                  <a:cubicBezTo>
                    <a:pt x="2249" y="13311"/>
                    <a:pt x="2338" y="13329"/>
                    <a:pt x="2427" y="13365"/>
                  </a:cubicBezTo>
                  <a:cubicBezTo>
                    <a:pt x="2552" y="13383"/>
                    <a:pt x="2695" y="13401"/>
                    <a:pt x="2838" y="13401"/>
                  </a:cubicBezTo>
                  <a:cubicBezTo>
                    <a:pt x="3266" y="13401"/>
                    <a:pt x="3676" y="13222"/>
                    <a:pt x="3944" y="12883"/>
                  </a:cubicBezTo>
                  <a:lnTo>
                    <a:pt x="5407" y="11456"/>
                  </a:lnTo>
                  <a:lnTo>
                    <a:pt x="7352" y="11456"/>
                  </a:lnTo>
                  <a:cubicBezTo>
                    <a:pt x="8262" y="11456"/>
                    <a:pt x="9065" y="11010"/>
                    <a:pt x="9582" y="10350"/>
                  </a:cubicBezTo>
                  <a:lnTo>
                    <a:pt x="9600" y="10367"/>
                  </a:lnTo>
                  <a:cubicBezTo>
                    <a:pt x="9868" y="10635"/>
                    <a:pt x="10242" y="10778"/>
                    <a:pt x="10635" y="10778"/>
                  </a:cubicBezTo>
                  <a:cubicBezTo>
                    <a:pt x="10778" y="10778"/>
                    <a:pt x="10920" y="10760"/>
                    <a:pt x="11045" y="10724"/>
                  </a:cubicBezTo>
                  <a:cubicBezTo>
                    <a:pt x="11688" y="10582"/>
                    <a:pt x="12134" y="9975"/>
                    <a:pt x="12134" y="9279"/>
                  </a:cubicBezTo>
                  <a:lnTo>
                    <a:pt x="12134" y="8423"/>
                  </a:lnTo>
                  <a:cubicBezTo>
                    <a:pt x="12919" y="7905"/>
                    <a:pt x="13436" y="7013"/>
                    <a:pt x="13436" y="6032"/>
                  </a:cubicBezTo>
                  <a:lnTo>
                    <a:pt x="13436" y="2802"/>
                  </a:lnTo>
                  <a:cubicBezTo>
                    <a:pt x="13436" y="1232"/>
                    <a:pt x="12205" y="1"/>
                    <a:pt x="10617"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2"/>
            <p:cNvSpPr/>
            <p:nvPr/>
          </p:nvSpPr>
          <p:spPr>
            <a:xfrm>
              <a:off x="8436559" y="4462708"/>
              <a:ext cx="377891" cy="409051"/>
            </a:xfrm>
            <a:custGeom>
              <a:avLst/>
              <a:gdLst/>
              <a:ahLst/>
              <a:cxnLst/>
              <a:rect l="l" t="t" r="r" b="b"/>
              <a:pathLst>
                <a:path w="7798" h="8441" extrusionOk="0">
                  <a:moveTo>
                    <a:pt x="1642" y="0"/>
                  </a:moveTo>
                  <a:cubicBezTo>
                    <a:pt x="750" y="0"/>
                    <a:pt x="0" y="714"/>
                    <a:pt x="0" y="1624"/>
                  </a:cubicBezTo>
                  <a:lnTo>
                    <a:pt x="0" y="4872"/>
                  </a:lnTo>
                  <a:cubicBezTo>
                    <a:pt x="0" y="5639"/>
                    <a:pt x="607" y="6263"/>
                    <a:pt x="1338" y="6424"/>
                  </a:cubicBezTo>
                  <a:lnTo>
                    <a:pt x="1338" y="8119"/>
                  </a:lnTo>
                  <a:cubicBezTo>
                    <a:pt x="1338" y="8244"/>
                    <a:pt x="1410" y="8369"/>
                    <a:pt x="1535" y="8422"/>
                  </a:cubicBezTo>
                  <a:cubicBezTo>
                    <a:pt x="1570" y="8422"/>
                    <a:pt x="1606" y="8440"/>
                    <a:pt x="1660" y="8440"/>
                  </a:cubicBezTo>
                  <a:cubicBezTo>
                    <a:pt x="1731" y="8440"/>
                    <a:pt x="1820" y="8404"/>
                    <a:pt x="1856" y="8333"/>
                  </a:cubicBezTo>
                  <a:lnTo>
                    <a:pt x="3729" y="6477"/>
                  </a:lnTo>
                  <a:lnTo>
                    <a:pt x="6174" y="6477"/>
                  </a:lnTo>
                  <a:cubicBezTo>
                    <a:pt x="7084" y="6477"/>
                    <a:pt x="7797" y="5764"/>
                    <a:pt x="7797" y="4872"/>
                  </a:cubicBezTo>
                  <a:lnTo>
                    <a:pt x="7797" y="1624"/>
                  </a:lnTo>
                  <a:cubicBezTo>
                    <a:pt x="7797" y="714"/>
                    <a:pt x="7084" y="0"/>
                    <a:pt x="6174" y="0"/>
                  </a:cubicBezTo>
                  <a:close/>
                  <a:moveTo>
                    <a:pt x="5888" y="2570"/>
                  </a:moveTo>
                  <a:cubicBezTo>
                    <a:pt x="6263" y="2570"/>
                    <a:pt x="6513" y="2891"/>
                    <a:pt x="6513" y="3230"/>
                  </a:cubicBezTo>
                  <a:cubicBezTo>
                    <a:pt x="6513" y="3587"/>
                    <a:pt x="6209" y="3854"/>
                    <a:pt x="5888" y="3854"/>
                  </a:cubicBezTo>
                  <a:cubicBezTo>
                    <a:pt x="5531" y="3854"/>
                    <a:pt x="5264" y="3551"/>
                    <a:pt x="5264" y="3230"/>
                  </a:cubicBezTo>
                  <a:cubicBezTo>
                    <a:pt x="5228" y="2891"/>
                    <a:pt x="5531" y="2570"/>
                    <a:pt x="5888" y="2570"/>
                  </a:cubicBezTo>
                  <a:close/>
                  <a:moveTo>
                    <a:pt x="3908" y="2570"/>
                  </a:moveTo>
                  <a:cubicBezTo>
                    <a:pt x="4265" y="2570"/>
                    <a:pt x="4532" y="2891"/>
                    <a:pt x="4532" y="3230"/>
                  </a:cubicBezTo>
                  <a:cubicBezTo>
                    <a:pt x="4532" y="3587"/>
                    <a:pt x="4247" y="3854"/>
                    <a:pt x="3908" y="3854"/>
                  </a:cubicBezTo>
                  <a:cubicBezTo>
                    <a:pt x="3533" y="3854"/>
                    <a:pt x="3283" y="3551"/>
                    <a:pt x="3283" y="3230"/>
                  </a:cubicBezTo>
                  <a:cubicBezTo>
                    <a:pt x="3283" y="2891"/>
                    <a:pt x="3533" y="2570"/>
                    <a:pt x="3908" y="2570"/>
                  </a:cubicBezTo>
                  <a:close/>
                  <a:moveTo>
                    <a:pt x="1981" y="2570"/>
                  </a:moveTo>
                  <a:cubicBezTo>
                    <a:pt x="2338" y="2570"/>
                    <a:pt x="2605" y="2891"/>
                    <a:pt x="2605" y="3230"/>
                  </a:cubicBezTo>
                  <a:cubicBezTo>
                    <a:pt x="2605" y="3587"/>
                    <a:pt x="2302" y="3854"/>
                    <a:pt x="1981" y="3854"/>
                  </a:cubicBezTo>
                  <a:cubicBezTo>
                    <a:pt x="1642" y="3854"/>
                    <a:pt x="1338" y="3551"/>
                    <a:pt x="1338" y="3230"/>
                  </a:cubicBezTo>
                  <a:cubicBezTo>
                    <a:pt x="1338" y="2891"/>
                    <a:pt x="1588" y="2570"/>
                    <a:pt x="1981" y="25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2"/>
            <p:cNvSpPr/>
            <p:nvPr/>
          </p:nvSpPr>
          <p:spPr>
            <a:xfrm>
              <a:off x="8563665" y="4337346"/>
              <a:ext cx="409875" cy="407306"/>
            </a:xfrm>
            <a:custGeom>
              <a:avLst/>
              <a:gdLst/>
              <a:ahLst/>
              <a:cxnLst/>
              <a:rect l="l" t="t" r="r" b="b"/>
              <a:pathLst>
                <a:path w="8458" h="8405" extrusionOk="0">
                  <a:moveTo>
                    <a:pt x="1624" y="0"/>
                  </a:moveTo>
                  <a:cubicBezTo>
                    <a:pt x="732" y="0"/>
                    <a:pt x="0" y="678"/>
                    <a:pt x="0" y="1606"/>
                  </a:cubicBezTo>
                  <a:lnTo>
                    <a:pt x="0" y="1927"/>
                  </a:lnTo>
                  <a:lnTo>
                    <a:pt x="3586" y="1927"/>
                  </a:lnTo>
                  <a:cubicBezTo>
                    <a:pt x="4871" y="1927"/>
                    <a:pt x="5888" y="2926"/>
                    <a:pt x="5888" y="4211"/>
                  </a:cubicBezTo>
                  <a:lnTo>
                    <a:pt x="5888" y="7459"/>
                  </a:lnTo>
                  <a:lnTo>
                    <a:pt x="5888" y="7583"/>
                  </a:lnTo>
                  <a:lnTo>
                    <a:pt x="6638" y="8315"/>
                  </a:lnTo>
                  <a:cubicBezTo>
                    <a:pt x="6691" y="8386"/>
                    <a:pt x="6762" y="8404"/>
                    <a:pt x="6834" y="8404"/>
                  </a:cubicBezTo>
                  <a:cubicBezTo>
                    <a:pt x="6870" y="8404"/>
                    <a:pt x="6923" y="8386"/>
                    <a:pt x="6959" y="8386"/>
                  </a:cubicBezTo>
                  <a:cubicBezTo>
                    <a:pt x="7084" y="8351"/>
                    <a:pt x="7137" y="8208"/>
                    <a:pt x="7137" y="8083"/>
                  </a:cubicBezTo>
                  <a:lnTo>
                    <a:pt x="7137" y="6441"/>
                  </a:lnTo>
                  <a:cubicBezTo>
                    <a:pt x="7887" y="6299"/>
                    <a:pt x="8458" y="5639"/>
                    <a:pt x="8458" y="4836"/>
                  </a:cubicBezTo>
                  <a:lnTo>
                    <a:pt x="8458" y="1606"/>
                  </a:lnTo>
                  <a:cubicBezTo>
                    <a:pt x="8458" y="678"/>
                    <a:pt x="7708" y="0"/>
                    <a:pt x="68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 name="Google Shape;378;p22"/>
          <p:cNvGrpSpPr/>
          <p:nvPr/>
        </p:nvGrpSpPr>
        <p:grpSpPr>
          <a:xfrm rot="-810860">
            <a:off x="941941" y="-61817"/>
            <a:ext cx="584168" cy="389500"/>
            <a:chOff x="184575" y="1130125"/>
            <a:chExt cx="840600" cy="560400"/>
          </a:xfrm>
        </p:grpSpPr>
        <p:sp>
          <p:nvSpPr>
            <p:cNvPr id="379" name="Google Shape;379;p22"/>
            <p:cNvSpPr/>
            <p:nvPr/>
          </p:nvSpPr>
          <p:spPr>
            <a:xfrm>
              <a:off x="184575" y="1130125"/>
              <a:ext cx="840600" cy="560400"/>
            </a:xfrm>
            <a:prstGeom prst="wedgeRoundRectCallout">
              <a:avLst>
                <a:gd name="adj1" fmla="val -20833"/>
                <a:gd name="adj2" fmla="val 62500"/>
                <a:gd name="adj3" fmla="val 0"/>
              </a:avLst>
            </a:prstGeom>
            <a:solidFill>
              <a:schemeClr val="l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2"/>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2"/>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2"/>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 name="Google Shape;383;p22"/>
          <p:cNvGrpSpPr/>
          <p:nvPr/>
        </p:nvGrpSpPr>
        <p:grpSpPr>
          <a:xfrm rot="1670289">
            <a:off x="8016408" y="-223507"/>
            <a:ext cx="1101385" cy="1044518"/>
            <a:chOff x="1459789" y="418508"/>
            <a:chExt cx="587727" cy="557434"/>
          </a:xfrm>
        </p:grpSpPr>
        <p:sp>
          <p:nvSpPr>
            <p:cNvPr id="384" name="Google Shape;384;p22"/>
            <p:cNvSpPr/>
            <p:nvPr/>
          </p:nvSpPr>
          <p:spPr>
            <a:xfrm rot="-1200432">
              <a:off x="1517626" y="486547"/>
              <a:ext cx="472053" cy="421355"/>
            </a:xfrm>
            <a:custGeom>
              <a:avLst/>
              <a:gdLst/>
              <a:ahLst/>
              <a:cxnLst/>
              <a:rect l="l" t="t" r="r" b="b"/>
              <a:pathLst>
                <a:path w="13473" h="12026" extrusionOk="0">
                  <a:moveTo>
                    <a:pt x="90" y="6620"/>
                  </a:moveTo>
                  <a:cubicBezTo>
                    <a:pt x="90" y="7458"/>
                    <a:pt x="768" y="8136"/>
                    <a:pt x="1607" y="8136"/>
                  </a:cubicBezTo>
                  <a:lnTo>
                    <a:pt x="2249" y="8136"/>
                  </a:lnTo>
                  <a:cubicBezTo>
                    <a:pt x="2303" y="8243"/>
                    <a:pt x="2374" y="8333"/>
                    <a:pt x="2463" y="8422"/>
                  </a:cubicBezTo>
                  <a:cubicBezTo>
                    <a:pt x="2624" y="8600"/>
                    <a:pt x="2820" y="8761"/>
                    <a:pt x="3016" y="8921"/>
                  </a:cubicBezTo>
                  <a:cubicBezTo>
                    <a:pt x="3837" y="9653"/>
                    <a:pt x="4711" y="10474"/>
                    <a:pt x="5586" y="11491"/>
                  </a:cubicBezTo>
                  <a:cubicBezTo>
                    <a:pt x="5604" y="11526"/>
                    <a:pt x="5639" y="11544"/>
                    <a:pt x="5657" y="11562"/>
                  </a:cubicBezTo>
                  <a:cubicBezTo>
                    <a:pt x="5960" y="11883"/>
                    <a:pt x="6335" y="12026"/>
                    <a:pt x="6763" y="12026"/>
                  </a:cubicBezTo>
                  <a:cubicBezTo>
                    <a:pt x="7192" y="12026"/>
                    <a:pt x="7548" y="11865"/>
                    <a:pt x="7852" y="11562"/>
                  </a:cubicBezTo>
                  <a:cubicBezTo>
                    <a:pt x="7887" y="11526"/>
                    <a:pt x="7923" y="11491"/>
                    <a:pt x="7941" y="11455"/>
                  </a:cubicBezTo>
                  <a:cubicBezTo>
                    <a:pt x="8601" y="10634"/>
                    <a:pt x="9315" y="9992"/>
                    <a:pt x="9993" y="9385"/>
                  </a:cubicBezTo>
                  <a:cubicBezTo>
                    <a:pt x="10153" y="9225"/>
                    <a:pt x="10314" y="9082"/>
                    <a:pt x="10475" y="8939"/>
                  </a:cubicBezTo>
                  <a:cubicBezTo>
                    <a:pt x="10617" y="8832"/>
                    <a:pt x="10742" y="8725"/>
                    <a:pt x="10849" y="8618"/>
                  </a:cubicBezTo>
                  <a:cubicBezTo>
                    <a:pt x="10903" y="8582"/>
                    <a:pt x="10956" y="8547"/>
                    <a:pt x="11010" y="8493"/>
                  </a:cubicBezTo>
                  <a:cubicBezTo>
                    <a:pt x="11117" y="8404"/>
                    <a:pt x="11188" y="8297"/>
                    <a:pt x="11260" y="8190"/>
                  </a:cubicBezTo>
                  <a:lnTo>
                    <a:pt x="11973" y="8190"/>
                  </a:lnTo>
                  <a:cubicBezTo>
                    <a:pt x="12794" y="8190"/>
                    <a:pt x="13472" y="7494"/>
                    <a:pt x="13472" y="6655"/>
                  </a:cubicBezTo>
                  <a:cubicBezTo>
                    <a:pt x="13472" y="6263"/>
                    <a:pt x="13329" y="5906"/>
                    <a:pt x="13080" y="5638"/>
                  </a:cubicBezTo>
                  <a:cubicBezTo>
                    <a:pt x="13276" y="5157"/>
                    <a:pt x="13365" y="4693"/>
                    <a:pt x="13365" y="4247"/>
                  </a:cubicBezTo>
                  <a:cubicBezTo>
                    <a:pt x="13365" y="1874"/>
                    <a:pt x="11563" y="0"/>
                    <a:pt x="9243" y="0"/>
                  </a:cubicBezTo>
                  <a:cubicBezTo>
                    <a:pt x="8280" y="0"/>
                    <a:pt x="7406" y="357"/>
                    <a:pt x="6692" y="999"/>
                  </a:cubicBezTo>
                  <a:cubicBezTo>
                    <a:pt x="5960" y="357"/>
                    <a:pt x="5086" y="0"/>
                    <a:pt x="4123" y="0"/>
                  </a:cubicBezTo>
                  <a:cubicBezTo>
                    <a:pt x="1803" y="0"/>
                    <a:pt x="1" y="1874"/>
                    <a:pt x="1" y="4247"/>
                  </a:cubicBezTo>
                  <a:cubicBezTo>
                    <a:pt x="1" y="4800"/>
                    <a:pt x="108" y="5317"/>
                    <a:pt x="322" y="5817"/>
                  </a:cubicBezTo>
                  <a:cubicBezTo>
                    <a:pt x="179" y="6049"/>
                    <a:pt x="90" y="6316"/>
                    <a:pt x="90" y="662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2"/>
            <p:cNvSpPr/>
            <p:nvPr/>
          </p:nvSpPr>
          <p:spPr>
            <a:xfrm rot="-1200432">
              <a:off x="1565457" y="637915"/>
              <a:ext cx="386388" cy="136960"/>
            </a:xfrm>
            <a:custGeom>
              <a:avLst/>
              <a:gdLst/>
              <a:ahLst/>
              <a:cxnLst/>
              <a:rect l="l" t="t" r="r" b="b"/>
              <a:pathLst>
                <a:path w="11028" h="3909" extrusionOk="0">
                  <a:moveTo>
                    <a:pt x="4872" y="1"/>
                  </a:moveTo>
                  <a:cubicBezTo>
                    <a:pt x="4729" y="1"/>
                    <a:pt x="4604" y="72"/>
                    <a:pt x="4586" y="179"/>
                  </a:cubicBezTo>
                  <a:lnTo>
                    <a:pt x="3819" y="1945"/>
                  </a:lnTo>
                  <a:lnTo>
                    <a:pt x="340" y="1945"/>
                  </a:lnTo>
                  <a:cubicBezTo>
                    <a:pt x="161" y="1945"/>
                    <a:pt x="1" y="2088"/>
                    <a:pt x="1" y="2267"/>
                  </a:cubicBezTo>
                  <a:cubicBezTo>
                    <a:pt x="1" y="2445"/>
                    <a:pt x="161" y="2588"/>
                    <a:pt x="340" y="2588"/>
                  </a:cubicBezTo>
                  <a:lnTo>
                    <a:pt x="4015" y="2588"/>
                  </a:lnTo>
                  <a:cubicBezTo>
                    <a:pt x="4105" y="2588"/>
                    <a:pt x="4194" y="2534"/>
                    <a:pt x="4283" y="2409"/>
                  </a:cubicBezTo>
                  <a:lnTo>
                    <a:pt x="4836" y="1214"/>
                  </a:lnTo>
                  <a:lnTo>
                    <a:pt x="5818" y="3694"/>
                  </a:lnTo>
                  <a:cubicBezTo>
                    <a:pt x="5871" y="3819"/>
                    <a:pt x="5960" y="3872"/>
                    <a:pt x="6067" y="3908"/>
                  </a:cubicBezTo>
                  <a:lnTo>
                    <a:pt x="6103" y="3908"/>
                  </a:lnTo>
                  <a:cubicBezTo>
                    <a:pt x="6228" y="3908"/>
                    <a:pt x="6335" y="3837"/>
                    <a:pt x="6388" y="3765"/>
                  </a:cubicBezTo>
                  <a:lnTo>
                    <a:pt x="7102" y="2641"/>
                  </a:lnTo>
                  <a:lnTo>
                    <a:pt x="10706" y="2641"/>
                  </a:lnTo>
                  <a:cubicBezTo>
                    <a:pt x="10885" y="2641"/>
                    <a:pt x="11028" y="2499"/>
                    <a:pt x="11028" y="2302"/>
                  </a:cubicBezTo>
                  <a:cubicBezTo>
                    <a:pt x="11028" y="2124"/>
                    <a:pt x="10885" y="1963"/>
                    <a:pt x="10706" y="1963"/>
                  </a:cubicBezTo>
                  <a:lnTo>
                    <a:pt x="6924" y="1963"/>
                  </a:lnTo>
                  <a:cubicBezTo>
                    <a:pt x="6799" y="1963"/>
                    <a:pt x="6692" y="2053"/>
                    <a:pt x="6638" y="2124"/>
                  </a:cubicBezTo>
                  <a:lnTo>
                    <a:pt x="6192" y="2855"/>
                  </a:lnTo>
                  <a:lnTo>
                    <a:pt x="5157" y="215"/>
                  </a:lnTo>
                  <a:cubicBezTo>
                    <a:pt x="5139" y="90"/>
                    <a:pt x="5015" y="1"/>
                    <a:pt x="48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2"/>
            <p:cNvSpPr/>
            <p:nvPr/>
          </p:nvSpPr>
          <p:spPr>
            <a:xfrm rot="-1200432">
              <a:off x="1529808" y="534323"/>
              <a:ext cx="384496" cy="163202"/>
            </a:xfrm>
            <a:custGeom>
              <a:avLst/>
              <a:gdLst/>
              <a:ahLst/>
              <a:cxnLst/>
              <a:rect l="l" t="t" r="r" b="b"/>
              <a:pathLst>
                <a:path w="10974" h="4658" extrusionOk="0">
                  <a:moveTo>
                    <a:pt x="2927" y="0"/>
                  </a:moveTo>
                  <a:cubicBezTo>
                    <a:pt x="1285" y="0"/>
                    <a:pt x="0" y="1321"/>
                    <a:pt x="0" y="3052"/>
                  </a:cubicBezTo>
                  <a:cubicBezTo>
                    <a:pt x="0" y="3605"/>
                    <a:pt x="143" y="4051"/>
                    <a:pt x="411" y="4479"/>
                  </a:cubicBezTo>
                  <a:lnTo>
                    <a:pt x="3391" y="4479"/>
                  </a:lnTo>
                  <a:lnTo>
                    <a:pt x="3979" y="3105"/>
                  </a:lnTo>
                  <a:cubicBezTo>
                    <a:pt x="4122" y="2784"/>
                    <a:pt x="4479" y="2588"/>
                    <a:pt x="4818" y="2516"/>
                  </a:cubicBezTo>
                  <a:cubicBezTo>
                    <a:pt x="5264" y="2516"/>
                    <a:pt x="5585" y="2784"/>
                    <a:pt x="5728" y="3159"/>
                  </a:cubicBezTo>
                  <a:lnTo>
                    <a:pt x="6317" y="4657"/>
                  </a:lnTo>
                  <a:cubicBezTo>
                    <a:pt x="6459" y="4550"/>
                    <a:pt x="6709" y="4479"/>
                    <a:pt x="6870" y="4479"/>
                  </a:cubicBezTo>
                  <a:lnTo>
                    <a:pt x="10563" y="4479"/>
                  </a:lnTo>
                  <a:cubicBezTo>
                    <a:pt x="10795" y="4051"/>
                    <a:pt x="10974" y="3551"/>
                    <a:pt x="10974" y="3052"/>
                  </a:cubicBezTo>
                  <a:cubicBezTo>
                    <a:pt x="10974" y="1321"/>
                    <a:pt x="9689" y="0"/>
                    <a:pt x="8047" y="0"/>
                  </a:cubicBezTo>
                  <a:cubicBezTo>
                    <a:pt x="6727" y="0"/>
                    <a:pt x="5942" y="910"/>
                    <a:pt x="5496" y="1731"/>
                  </a:cubicBezTo>
                  <a:cubicBezTo>
                    <a:pt x="5068" y="910"/>
                    <a:pt x="4211" y="0"/>
                    <a:pt x="2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2"/>
            <p:cNvSpPr/>
            <p:nvPr/>
          </p:nvSpPr>
          <p:spPr>
            <a:xfrm rot="-1200432">
              <a:off x="1669039" y="731100"/>
              <a:ext cx="243227" cy="128200"/>
            </a:xfrm>
            <a:custGeom>
              <a:avLst/>
              <a:gdLst/>
              <a:ahLst/>
              <a:cxnLst/>
              <a:rect l="l" t="t" r="r" b="b"/>
              <a:pathLst>
                <a:path w="6942" h="3659" extrusionOk="0">
                  <a:moveTo>
                    <a:pt x="2749" y="1"/>
                  </a:moveTo>
                  <a:cubicBezTo>
                    <a:pt x="2570" y="268"/>
                    <a:pt x="2285" y="411"/>
                    <a:pt x="1964" y="411"/>
                  </a:cubicBezTo>
                  <a:lnTo>
                    <a:pt x="1" y="411"/>
                  </a:lnTo>
                  <a:cubicBezTo>
                    <a:pt x="144" y="554"/>
                    <a:pt x="322" y="697"/>
                    <a:pt x="500" y="857"/>
                  </a:cubicBezTo>
                  <a:cubicBezTo>
                    <a:pt x="1339" y="1607"/>
                    <a:pt x="2249" y="2463"/>
                    <a:pt x="3195" y="3551"/>
                  </a:cubicBezTo>
                  <a:cubicBezTo>
                    <a:pt x="3284" y="3641"/>
                    <a:pt x="3337" y="3659"/>
                    <a:pt x="3462" y="3659"/>
                  </a:cubicBezTo>
                  <a:cubicBezTo>
                    <a:pt x="3569" y="3659"/>
                    <a:pt x="3623" y="3641"/>
                    <a:pt x="3712" y="3551"/>
                  </a:cubicBezTo>
                  <a:cubicBezTo>
                    <a:pt x="4622" y="2410"/>
                    <a:pt x="5586" y="1607"/>
                    <a:pt x="6406" y="857"/>
                  </a:cubicBezTo>
                  <a:cubicBezTo>
                    <a:pt x="6620" y="697"/>
                    <a:pt x="6763" y="554"/>
                    <a:pt x="6942" y="411"/>
                  </a:cubicBezTo>
                  <a:lnTo>
                    <a:pt x="5443" y="411"/>
                  </a:lnTo>
                  <a:lnTo>
                    <a:pt x="4925" y="1232"/>
                  </a:lnTo>
                  <a:cubicBezTo>
                    <a:pt x="4747" y="1517"/>
                    <a:pt x="4444" y="1732"/>
                    <a:pt x="4069" y="1732"/>
                  </a:cubicBezTo>
                  <a:lnTo>
                    <a:pt x="4015" y="1732"/>
                  </a:lnTo>
                  <a:cubicBezTo>
                    <a:pt x="3623" y="1678"/>
                    <a:pt x="3337" y="1464"/>
                    <a:pt x="3195" y="10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 name="Google Shape;388;p22"/>
          <p:cNvGrpSpPr/>
          <p:nvPr/>
        </p:nvGrpSpPr>
        <p:grpSpPr>
          <a:xfrm rot="810772" flipH="1">
            <a:off x="152675" y="4482095"/>
            <a:ext cx="754391" cy="503036"/>
            <a:chOff x="184575" y="1130125"/>
            <a:chExt cx="840600" cy="560400"/>
          </a:xfrm>
        </p:grpSpPr>
        <p:sp>
          <p:nvSpPr>
            <p:cNvPr id="389" name="Google Shape;389;p22"/>
            <p:cNvSpPr/>
            <p:nvPr/>
          </p:nvSpPr>
          <p:spPr>
            <a:xfrm>
              <a:off x="184575" y="1130125"/>
              <a:ext cx="840600" cy="560400"/>
            </a:xfrm>
            <a:prstGeom prst="wedgeRoundRectCallout">
              <a:avLst>
                <a:gd name="adj1" fmla="val -20833"/>
                <a:gd name="adj2" fmla="val 62500"/>
                <a:gd name="adj3" fmla="val 0"/>
              </a:avLst>
            </a:prstGeom>
            <a:solidFill>
              <a:schemeClr val="accen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2"/>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2"/>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2"/>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3" name="Google Shape;393;p2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94" name="Google Shape;394;p22"/>
          <p:cNvSpPr txBox="1">
            <a:spLocks noGrp="1"/>
          </p:cNvSpPr>
          <p:nvPr>
            <p:ph type="title" idx="2"/>
          </p:nvPr>
        </p:nvSpPr>
        <p:spPr>
          <a:xfrm>
            <a:off x="2680552" y="2940475"/>
            <a:ext cx="18222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500"/>
              <a:buNone/>
              <a:defRPr sz="2500">
                <a:solidFill>
                  <a:schemeClr val="accent2"/>
                </a:solidFill>
              </a:defRPr>
            </a:lvl1pPr>
            <a:lvl2pPr lvl="1" algn="ctr" rtl="0">
              <a:spcBef>
                <a:spcPts val="0"/>
              </a:spcBef>
              <a:spcAft>
                <a:spcPts val="0"/>
              </a:spcAft>
              <a:buClr>
                <a:schemeClr val="accent2"/>
              </a:buClr>
              <a:buSzPts val="2500"/>
              <a:buNone/>
              <a:defRPr sz="2500">
                <a:solidFill>
                  <a:schemeClr val="accent2"/>
                </a:solidFill>
              </a:defRPr>
            </a:lvl2pPr>
            <a:lvl3pPr lvl="2" algn="ctr" rtl="0">
              <a:spcBef>
                <a:spcPts val="0"/>
              </a:spcBef>
              <a:spcAft>
                <a:spcPts val="0"/>
              </a:spcAft>
              <a:buClr>
                <a:schemeClr val="accent2"/>
              </a:buClr>
              <a:buSzPts val="2500"/>
              <a:buNone/>
              <a:defRPr sz="2500">
                <a:solidFill>
                  <a:schemeClr val="accent2"/>
                </a:solidFill>
              </a:defRPr>
            </a:lvl3pPr>
            <a:lvl4pPr lvl="3" algn="ctr" rtl="0">
              <a:spcBef>
                <a:spcPts val="0"/>
              </a:spcBef>
              <a:spcAft>
                <a:spcPts val="0"/>
              </a:spcAft>
              <a:buClr>
                <a:schemeClr val="accent2"/>
              </a:buClr>
              <a:buSzPts val="2500"/>
              <a:buNone/>
              <a:defRPr sz="2500">
                <a:solidFill>
                  <a:schemeClr val="accent2"/>
                </a:solidFill>
              </a:defRPr>
            </a:lvl4pPr>
            <a:lvl5pPr lvl="4" algn="ctr" rtl="0">
              <a:spcBef>
                <a:spcPts val="0"/>
              </a:spcBef>
              <a:spcAft>
                <a:spcPts val="0"/>
              </a:spcAft>
              <a:buClr>
                <a:schemeClr val="accent2"/>
              </a:buClr>
              <a:buSzPts val="2500"/>
              <a:buNone/>
              <a:defRPr sz="2500">
                <a:solidFill>
                  <a:schemeClr val="accent2"/>
                </a:solidFill>
              </a:defRPr>
            </a:lvl5pPr>
            <a:lvl6pPr lvl="5" algn="ctr" rtl="0">
              <a:spcBef>
                <a:spcPts val="0"/>
              </a:spcBef>
              <a:spcAft>
                <a:spcPts val="0"/>
              </a:spcAft>
              <a:buClr>
                <a:schemeClr val="accent2"/>
              </a:buClr>
              <a:buSzPts val="2500"/>
              <a:buNone/>
              <a:defRPr sz="2500">
                <a:solidFill>
                  <a:schemeClr val="accent2"/>
                </a:solidFill>
              </a:defRPr>
            </a:lvl6pPr>
            <a:lvl7pPr lvl="6" algn="ctr" rtl="0">
              <a:spcBef>
                <a:spcPts val="0"/>
              </a:spcBef>
              <a:spcAft>
                <a:spcPts val="0"/>
              </a:spcAft>
              <a:buClr>
                <a:schemeClr val="accent2"/>
              </a:buClr>
              <a:buSzPts val="2500"/>
              <a:buNone/>
              <a:defRPr sz="2500">
                <a:solidFill>
                  <a:schemeClr val="accent2"/>
                </a:solidFill>
              </a:defRPr>
            </a:lvl7pPr>
            <a:lvl8pPr lvl="7" algn="ctr" rtl="0">
              <a:spcBef>
                <a:spcPts val="0"/>
              </a:spcBef>
              <a:spcAft>
                <a:spcPts val="0"/>
              </a:spcAft>
              <a:buClr>
                <a:schemeClr val="accent2"/>
              </a:buClr>
              <a:buSzPts val="2500"/>
              <a:buNone/>
              <a:defRPr sz="2500">
                <a:solidFill>
                  <a:schemeClr val="accent2"/>
                </a:solidFill>
              </a:defRPr>
            </a:lvl8pPr>
            <a:lvl9pPr lvl="8" algn="ctr" rtl="0">
              <a:spcBef>
                <a:spcPts val="0"/>
              </a:spcBef>
              <a:spcAft>
                <a:spcPts val="0"/>
              </a:spcAft>
              <a:buClr>
                <a:schemeClr val="accent2"/>
              </a:buClr>
              <a:buSzPts val="2500"/>
              <a:buNone/>
              <a:defRPr sz="2500">
                <a:solidFill>
                  <a:schemeClr val="accent2"/>
                </a:solidFill>
              </a:defRPr>
            </a:lvl9pPr>
          </a:lstStyle>
          <a:p>
            <a:endParaRPr/>
          </a:p>
        </p:txBody>
      </p:sp>
      <p:sp>
        <p:nvSpPr>
          <p:cNvPr id="395" name="Google Shape;395;p22"/>
          <p:cNvSpPr txBox="1">
            <a:spLocks noGrp="1"/>
          </p:cNvSpPr>
          <p:nvPr>
            <p:ph type="subTitle" idx="1"/>
          </p:nvPr>
        </p:nvSpPr>
        <p:spPr>
          <a:xfrm>
            <a:off x="2680552" y="3468175"/>
            <a:ext cx="18222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96" name="Google Shape;396;p22"/>
          <p:cNvSpPr txBox="1">
            <a:spLocks noGrp="1"/>
          </p:cNvSpPr>
          <p:nvPr>
            <p:ph type="title" idx="3"/>
          </p:nvPr>
        </p:nvSpPr>
        <p:spPr>
          <a:xfrm>
            <a:off x="6601691" y="2940475"/>
            <a:ext cx="18222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500"/>
              <a:buNone/>
              <a:defRPr sz="2500">
                <a:solidFill>
                  <a:schemeClr val="accent2"/>
                </a:solidFill>
              </a:defRPr>
            </a:lvl1pPr>
            <a:lvl2pPr lvl="1" algn="ctr" rtl="0">
              <a:spcBef>
                <a:spcPts val="0"/>
              </a:spcBef>
              <a:spcAft>
                <a:spcPts val="0"/>
              </a:spcAft>
              <a:buClr>
                <a:schemeClr val="accent2"/>
              </a:buClr>
              <a:buSzPts val="2500"/>
              <a:buNone/>
              <a:defRPr sz="2500">
                <a:solidFill>
                  <a:schemeClr val="accent2"/>
                </a:solidFill>
              </a:defRPr>
            </a:lvl2pPr>
            <a:lvl3pPr lvl="2" algn="ctr" rtl="0">
              <a:spcBef>
                <a:spcPts val="0"/>
              </a:spcBef>
              <a:spcAft>
                <a:spcPts val="0"/>
              </a:spcAft>
              <a:buClr>
                <a:schemeClr val="accent2"/>
              </a:buClr>
              <a:buSzPts val="2500"/>
              <a:buNone/>
              <a:defRPr sz="2500">
                <a:solidFill>
                  <a:schemeClr val="accent2"/>
                </a:solidFill>
              </a:defRPr>
            </a:lvl3pPr>
            <a:lvl4pPr lvl="3" algn="ctr" rtl="0">
              <a:spcBef>
                <a:spcPts val="0"/>
              </a:spcBef>
              <a:spcAft>
                <a:spcPts val="0"/>
              </a:spcAft>
              <a:buClr>
                <a:schemeClr val="accent2"/>
              </a:buClr>
              <a:buSzPts val="2500"/>
              <a:buNone/>
              <a:defRPr sz="2500">
                <a:solidFill>
                  <a:schemeClr val="accent2"/>
                </a:solidFill>
              </a:defRPr>
            </a:lvl4pPr>
            <a:lvl5pPr lvl="4" algn="ctr" rtl="0">
              <a:spcBef>
                <a:spcPts val="0"/>
              </a:spcBef>
              <a:spcAft>
                <a:spcPts val="0"/>
              </a:spcAft>
              <a:buClr>
                <a:schemeClr val="accent2"/>
              </a:buClr>
              <a:buSzPts val="2500"/>
              <a:buNone/>
              <a:defRPr sz="2500">
                <a:solidFill>
                  <a:schemeClr val="accent2"/>
                </a:solidFill>
              </a:defRPr>
            </a:lvl5pPr>
            <a:lvl6pPr lvl="5" algn="ctr" rtl="0">
              <a:spcBef>
                <a:spcPts val="0"/>
              </a:spcBef>
              <a:spcAft>
                <a:spcPts val="0"/>
              </a:spcAft>
              <a:buClr>
                <a:schemeClr val="accent2"/>
              </a:buClr>
              <a:buSzPts val="2500"/>
              <a:buNone/>
              <a:defRPr sz="2500">
                <a:solidFill>
                  <a:schemeClr val="accent2"/>
                </a:solidFill>
              </a:defRPr>
            </a:lvl6pPr>
            <a:lvl7pPr lvl="6" algn="ctr" rtl="0">
              <a:spcBef>
                <a:spcPts val="0"/>
              </a:spcBef>
              <a:spcAft>
                <a:spcPts val="0"/>
              </a:spcAft>
              <a:buClr>
                <a:schemeClr val="accent2"/>
              </a:buClr>
              <a:buSzPts val="2500"/>
              <a:buNone/>
              <a:defRPr sz="2500">
                <a:solidFill>
                  <a:schemeClr val="accent2"/>
                </a:solidFill>
              </a:defRPr>
            </a:lvl7pPr>
            <a:lvl8pPr lvl="7" algn="ctr" rtl="0">
              <a:spcBef>
                <a:spcPts val="0"/>
              </a:spcBef>
              <a:spcAft>
                <a:spcPts val="0"/>
              </a:spcAft>
              <a:buClr>
                <a:schemeClr val="accent2"/>
              </a:buClr>
              <a:buSzPts val="2500"/>
              <a:buNone/>
              <a:defRPr sz="2500">
                <a:solidFill>
                  <a:schemeClr val="accent2"/>
                </a:solidFill>
              </a:defRPr>
            </a:lvl8pPr>
            <a:lvl9pPr lvl="8" algn="ctr" rtl="0">
              <a:spcBef>
                <a:spcPts val="0"/>
              </a:spcBef>
              <a:spcAft>
                <a:spcPts val="0"/>
              </a:spcAft>
              <a:buClr>
                <a:schemeClr val="accent2"/>
              </a:buClr>
              <a:buSzPts val="2500"/>
              <a:buNone/>
              <a:defRPr sz="2500">
                <a:solidFill>
                  <a:schemeClr val="accent2"/>
                </a:solidFill>
              </a:defRPr>
            </a:lvl9pPr>
          </a:lstStyle>
          <a:p>
            <a:endParaRPr/>
          </a:p>
        </p:txBody>
      </p:sp>
      <p:sp>
        <p:nvSpPr>
          <p:cNvPr id="397" name="Google Shape;397;p22"/>
          <p:cNvSpPr txBox="1">
            <a:spLocks noGrp="1"/>
          </p:cNvSpPr>
          <p:nvPr>
            <p:ph type="subTitle" idx="4"/>
          </p:nvPr>
        </p:nvSpPr>
        <p:spPr>
          <a:xfrm>
            <a:off x="6601687" y="3468175"/>
            <a:ext cx="18222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98" name="Google Shape;398;p22"/>
          <p:cNvSpPr txBox="1">
            <a:spLocks noGrp="1"/>
          </p:cNvSpPr>
          <p:nvPr>
            <p:ph type="title" idx="5"/>
          </p:nvPr>
        </p:nvSpPr>
        <p:spPr>
          <a:xfrm>
            <a:off x="720000" y="2940475"/>
            <a:ext cx="18222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500"/>
              <a:buNone/>
              <a:defRPr sz="2500">
                <a:solidFill>
                  <a:schemeClr val="accent2"/>
                </a:solidFill>
              </a:defRPr>
            </a:lvl1pPr>
            <a:lvl2pPr lvl="1" algn="ctr" rtl="0">
              <a:spcBef>
                <a:spcPts val="0"/>
              </a:spcBef>
              <a:spcAft>
                <a:spcPts val="0"/>
              </a:spcAft>
              <a:buClr>
                <a:schemeClr val="accent2"/>
              </a:buClr>
              <a:buSzPts val="2500"/>
              <a:buNone/>
              <a:defRPr sz="2500">
                <a:solidFill>
                  <a:schemeClr val="accent2"/>
                </a:solidFill>
              </a:defRPr>
            </a:lvl2pPr>
            <a:lvl3pPr lvl="2" algn="ctr" rtl="0">
              <a:spcBef>
                <a:spcPts val="0"/>
              </a:spcBef>
              <a:spcAft>
                <a:spcPts val="0"/>
              </a:spcAft>
              <a:buClr>
                <a:schemeClr val="accent2"/>
              </a:buClr>
              <a:buSzPts val="2500"/>
              <a:buNone/>
              <a:defRPr sz="2500">
                <a:solidFill>
                  <a:schemeClr val="accent2"/>
                </a:solidFill>
              </a:defRPr>
            </a:lvl3pPr>
            <a:lvl4pPr lvl="3" algn="ctr" rtl="0">
              <a:spcBef>
                <a:spcPts val="0"/>
              </a:spcBef>
              <a:spcAft>
                <a:spcPts val="0"/>
              </a:spcAft>
              <a:buClr>
                <a:schemeClr val="accent2"/>
              </a:buClr>
              <a:buSzPts val="2500"/>
              <a:buNone/>
              <a:defRPr sz="2500">
                <a:solidFill>
                  <a:schemeClr val="accent2"/>
                </a:solidFill>
              </a:defRPr>
            </a:lvl4pPr>
            <a:lvl5pPr lvl="4" algn="ctr" rtl="0">
              <a:spcBef>
                <a:spcPts val="0"/>
              </a:spcBef>
              <a:spcAft>
                <a:spcPts val="0"/>
              </a:spcAft>
              <a:buClr>
                <a:schemeClr val="accent2"/>
              </a:buClr>
              <a:buSzPts val="2500"/>
              <a:buNone/>
              <a:defRPr sz="2500">
                <a:solidFill>
                  <a:schemeClr val="accent2"/>
                </a:solidFill>
              </a:defRPr>
            </a:lvl5pPr>
            <a:lvl6pPr lvl="5" algn="ctr" rtl="0">
              <a:spcBef>
                <a:spcPts val="0"/>
              </a:spcBef>
              <a:spcAft>
                <a:spcPts val="0"/>
              </a:spcAft>
              <a:buClr>
                <a:schemeClr val="accent2"/>
              </a:buClr>
              <a:buSzPts val="2500"/>
              <a:buNone/>
              <a:defRPr sz="2500">
                <a:solidFill>
                  <a:schemeClr val="accent2"/>
                </a:solidFill>
              </a:defRPr>
            </a:lvl6pPr>
            <a:lvl7pPr lvl="6" algn="ctr" rtl="0">
              <a:spcBef>
                <a:spcPts val="0"/>
              </a:spcBef>
              <a:spcAft>
                <a:spcPts val="0"/>
              </a:spcAft>
              <a:buClr>
                <a:schemeClr val="accent2"/>
              </a:buClr>
              <a:buSzPts val="2500"/>
              <a:buNone/>
              <a:defRPr sz="2500">
                <a:solidFill>
                  <a:schemeClr val="accent2"/>
                </a:solidFill>
              </a:defRPr>
            </a:lvl7pPr>
            <a:lvl8pPr lvl="7" algn="ctr" rtl="0">
              <a:spcBef>
                <a:spcPts val="0"/>
              </a:spcBef>
              <a:spcAft>
                <a:spcPts val="0"/>
              </a:spcAft>
              <a:buClr>
                <a:schemeClr val="accent2"/>
              </a:buClr>
              <a:buSzPts val="2500"/>
              <a:buNone/>
              <a:defRPr sz="2500">
                <a:solidFill>
                  <a:schemeClr val="accent2"/>
                </a:solidFill>
              </a:defRPr>
            </a:lvl8pPr>
            <a:lvl9pPr lvl="8" algn="ctr" rtl="0">
              <a:spcBef>
                <a:spcPts val="0"/>
              </a:spcBef>
              <a:spcAft>
                <a:spcPts val="0"/>
              </a:spcAft>
              <a:buClr>
                <a:schemeClr val="accent2"/>
              </a:buClr>
              <a:buSzPts val="2500"/>
              <a:buNone/>
              <a:defRPr sz="2500">
                <a:solidFill>
                  <a:schemeClr val="accent2"/>
                </a:solidFill>
              </a:defRPr>
            </a:lvl9pPr>
          </a:lstStyle>
          <a:p>
            <a:endParaRPr/>
          </a:p>
        </p:txBody>
      </p:sp>
      <p:sp>
        <p:nvSpPr>
          <p:cNvPr id="399" name="Google Shape;399;p22"/>
          <p:cNvSpPr txBox="1">
            <a:spLocks noGrp="1"/>
          </p:cNvSpPr>
          <p:nvPr>
            <p:ph type="subTitle" idx="6"/>
          </p:nvPr>
        </p:nvSpPr>
        <p:spPr>
          <a:xfrm>
            <a:off x="720000" y="3468175"/>
            <a:ext cx="18222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00" name="Google Shape;400;p22"/>
          <p:cNvSpPr txBox="1">
            <a:spLocks noGrp="1"/>
          </p:cNvSpPr>
          <p:nvPr>
            <p:ph type="title" idx="7"/>
          </p:nvPr>
        </p:nvSpPr>
        <p:spPr>
          <a:xfrm>
            <a:off x="4641097" y="2940475"/>
            <a:ext cx="18222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500"/>
              <a:buNone/>
              <a:defRPr sz="2500">
                <a:solidFill>
                  <a:schemeClr val="accent2"/>
                </a:solidFill>
              </a:defRPr>
            </a:lvl1pPr>
            <a:lvl2pPr lvl="1" algn="ctr" rtl="0">
              <a:spcBef>
                <a:spcPts val="0"/>
              </a:spcBef>
              <a:spcAft>
                <a:spcPts val="0"/>
              </a:spcAft>
              <a:buClr>
                <a:schemeClr val="accent2"/>
              </a:buClr>
              <a:buSzPts val="2500"/>
              <a:buNone/>
              <a:defRPr sz="2500">
                <a:solidFill>
                  <a:schemeClr val="accent2"/>
                </a:solidFill>
              </a:defRPr>
            </a:lvl2pPr>
            <a:lvl3pPr lvl="2" algn="ctr" rtl="0">
              <a:spcBef>
                <a:spcPts val="0"/>
              </a:spcBef>
              <a:spcAft>
                <a:spcPts val="0"/>
              </a:spcAft>
              <a:buClr>
                <a:schemeClr val="accent2"/>
              </a:buClr>
              <a:buSzPts val="2500"/>
              <a:buNone/>
              <a:defRPr sz="2500">
                <a:solidFill>
                  <a:schemeClr val="accent2"/>
                </a:solidFill>
              </a:defRPr>
            </a:lvl3pPr>
            <a:lvl4pPr lvl="3" algn="ctr" rtl="0">
              <a:spcBef>
                <a:spcPts val="0"/>
              </a:spcBef>
              <a:spcAft>
                <a:spcPts val="0"/>
              </a:spcAft>
              <a:buClr>
                <a:schemeClr val="accent2"/>
              </a:buClr>
              <a:buSzPts val="2500"/>
              <a:buNone/>
              <a:defRPr sz="2500">
                <a:solidFill>
                  <a:schemeClr val="accent2"/>
                </a:solidFill>
              </a:defRPr>
            </a:lvl4pPr>
            <a:lvl5pPr lvl="4" algn="ctr" rtl="0">
              <a:spcBef>
                <a:spcPts val="0"/>
              </a:spcBef>
              <a:spcAft>
                <a:spcPts val="0"/>
              </a:spcAft>
              <a:buClr>
                <a:schemeClr val="accent2"/>
              </a:buClr>
              <a:buSzPts val="2500"/>
              <a:buNone/>
              <a:defRPr sz="2500">
                <a:solidFill>
                  <a:schemeClr val="accent2"/>
                </a:solidFill>
              </a:defRPr>
            </a:lvl5pPr>
            <a:lvl6pPr lvl="5" algn="ctr" rtl="0">
              <a:spcBef>
                <a:spcPts val="0"/>
              </a:spcBef>
              <a:spcAft>
                <a:spcPts val="0"/>
              </a:spcAft>
              <a:buClr>
                <a:schemeClr val="accent2"/>
              </a:buClr>
              <a:buSzPts val="2500"/>
              <a:buNone/>
              <a:defRPr sz="2500">
                <a:solidFill>
                  <a:schemeClr val="accent2"/>
                </a:solidFill>
              </a:defRPr>
            </a:lvl6pPr>
            <a:lvl7pPr lvl="6" algn="ctr" rtl="0">
              <a:spcBef>
                <a:spcPts val="0"/>
              </a:spcBef>
              <a:spcAft>
                <a:spcPts val="0"/>
              </a:spcAft>
              <a:buClr>
                <a:schemeClr val="accent2"/>
              </a:buClr>
              <a:buSzPts val="2500"/>
              <a:buNone/>
              <a:defRPr sz="2500">
                <a:solidFill>
                  <a:schemeClr val="accent2"/>
                </a:solidFill>
              </a:defRPr>
            </a:lvl7pPr>
            <a:lvl8pPr lvl="7" algn="ctr" rtl="0">
              <a:spcBef>
                <a:spcPts val="0"/>
              </a:spcBef>
              <a:spcAft>
                <a:spcPts val="0"/>
              </a:spcAft>
              <a:buClr>
                <a:schemeClr val="accent2"/>
              </a:buClr>
              <a:buSzPts val="2500"/>
              <a:buNone/>
              <a:defRPr sz="2500">
                <a:solidFill>
                  <a:schemeClr val="accent2"/>
                </a:solidFill>
              </a:defRPr>
            </a:lvl8pPr>
            <a:lvl9pPr lvl="8" algn="ctr" rtl="0">
              <a:spcBef>
                <a:spcPts val="0"/>
              </a:spcBef>
              <a:spcAft>
                <a:spcPts val="0"/>
              </a:spcAft>
              <a:buClr>
                <a:schemeClr val="accent2"/>
              </a:buClr>
              <a:buSzPts val="2500"/>
              <a:buNone/>
              <a:defRPr sz="2500">
                <a:solidFill>
                  <a:schemeClr val="accent2"/>
                </a:solidFill>
              </a:defRPr>
            </a:lvl9pPr>
          </a:lstStyle>
          <a:p>
            <a:endParaRPr/>
          </a:p>
        </p:txBody>
      </p:sp>
      <p:sp>
        <p:nvSpPr>
          <p:cNvPr id="401" name="Google Shape;401;p22"/>
          <p:cNvSpPr txBox="1">
            <a:spLocks noGrp="1"/>
          </p:cNvSpPr>
          <p:nvPr>
            <p:ph type="subTitle" idx="8"/>
          </p:nvPr>
        </p:nvSpPr>
        <p:spPr>
          <a:xfrm>
            <a:off x="4641091" y="3468175"/>
            <a:ext cx="18222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402"/>
        <p:cNvGrpSpPr/>
        <p:nvPr/>
      </p:nvGrpSpPr>
      <p:grpSpPr>
        <a:xfrm>
          <a:off x="0" y="0"/>
          <a:ext cx="0" cy="0"/>
          <a:chOff x="0" y="0"/>
          <a:chExt cx="0" cy="0"/>
        </a:xfrm>
      </p:grpSpPr>
      <p:sp>
        <p:nvSpPr>
          <p:cNvPr id="403" name="Google Shape;403;p23"/>
          <p:cNvSpPr/>
          <p:nvPr/>
        </p:nvSpPr>
        <p:spPr>
          <a:xfrm rot="3739765" flipH="1">
            <a:off x="1260057" y="-707770"/>
            <a:ext cx="785986" cy="1881318"/>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sp>
        <p:nvSpPr>
          <p:cNvPr id="404" name="Google Shape;404;p23"/>
          <p:cNvSpPr/>
          <p:nvPr/>
        </p:nvSpPr>
        <p:spPr>
          <a:xfrm rot="-3306291">
            <a:off x="8385751" y="402079"/>
            <a:ext cx="539672" cy="1291930"/>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sp>
        <p:nvSpPr>
          <p:cNvPr id="405" name="Google Shape;405;p23"/>
          <p:cNvSpPr/>
          <p:nvPr/>
        </p:nvSpPr>
        <p:spPr>
          <a:xfrm rot="-5065594">
            <a:off x="-580910" y="2593189"/>
            <a:ext cx="2112726" cy="310232"/>
          </a:xfrm>
          <a:custGeom>
            <a:avLst/>
            <a:gdLst/>
            <a:ahLst/>
            <a:cxnLst/>
            <a:rect l="l" t="t" r="r" b="b"/>
            <a:pathLst>
              <a:path w="186537" h="27391" extrusionOk="0">
                <a:moveTo>
                  <a:pt x="0" y="2154"/>
                </a:moveTo>
                <a:cubicBezTo>
                  <a:pt x="6500" y="23817"/>
                  <a:pt x="70261" y="28198"/>
                  <a:pt x="67757" y="5720"/>
                </a:cubicBezTo>
                <a:cubicBezTo>
                  <a:pt x="67210" y="805"/>
                  <a:pt x="58286" y="-1226"/>
                  <a:pt x="53766" y="782"/>
                </a:cubicBezTo>
                <a:cubicBezTo>
                  <a:pt x="50331" y="2308"/>
                  <a:pt x="48519" y="8118"/>
                  <a:pt x="50200" y="11481"/>
                </a:cubicBezTo>
                <a:cubicBezTo>
                  <a:pt x="56690" y="24466"/>
                  <a:pt x="76891" y="27058"/>
                  <a:pt x="91348" y="25745"/>
                </a:cubicBezTo>
                <a:cubicBezTo>
                  <a:pt x="113451" y="23738"/>
                  <a:pt x="133120" y="8567"/>
                  <a:pt x="155265" y="7092"/>
                </a:cubicBezTo>
                <a:cubicBezTo>
                  <a:pt x="167665" y="6266"/>
                  <a:pt x="182611" y="15600"/>
                  <a:pt x="186537" y="27391"/>
                </a:cubicBezTo>
              </a:path>
            </a:pathLst>
          </a:custGeom>
          <a:noFill/>
          <a:ln w="28575" cap="rnd" cmpd="sng">
            <a:solidFill>
              <a:schemeClr val="accent3"/>
            </a:solidFill>
            <a:prstDash val="dash"/>
            <a:round/>
            <a:headEnd type="none" w="med" len="med"/>
            <a:tailEnd type="none" w="med" len="med"/>
          </a:ln>
        </p:spPr>
      </p:sp>
      <p:grpSp>
        <p:nvGrpSpPr>
          <p:cNvPr id="406" name="Google Shape;406;p23"/>
          <p:cNvGrpSpPr/>
          <p:nvPr/>
        </p:nvGrpSpPr>
        <p:grpSpPr>
          <a:xfrm rot="-2310757">
            <a:off x="8504455" y="1626171"/>
            <a:ext cx="787742" cy="785773"/>
            <a:chOff x="8379475" y="4279390"/>
            <a:chExt cx="651157" cy="649412"/>
          </a:xfrm>
        </p:grpSpPr>
        <p:sp>
          <p:nvSpPr>
            <p:cNvPr id="407" name="Google Shape;407;p23"/>
            <p:cNvSpPr/>
            <p:nvPr/>
          </p:nvSpPr>
          <p:spPr>
            <a:xfrm>
              <a:off x="8379475" y="4279390"/>
              <a:ext cx="651157" cy="649412"/>
            </a:xfrm>
            <a:custGeom>
              <a:avLst/>
              <a:gdLst/>
              <a:ahLst/>
              <a:cxnLst/>
              <a:rect l="l" t="t" r="r" b="b"/>
              <a:pathLst>
                <a:path w="13437" h="13401" extrusionOk="0">
                  <a:moveTo>
                    <a:pt x="10617" y="1"/>
                  </a:moveTo>
                  <a:lnTo>
                    <a:pt x="5425" y="1"/>
                  </a:lnTo>
                  <a:cubicBezTo>
                    <a:pt x="3908" y="1"/>
                    <a:pt x="2731" y="1125"/>
                    <a:pt x="2623" y="2606"/>
                  </a:cubicBezTo>
                  <a:cubicBezTo>
                    <a:pt x="1160" y="2713"/>
                    <a:pt x="1" y="3926"/>
                    <a:pt x="1" y="5407"/>
                  </a:cubicBezTo>
                  <a:lnTo>
                    <a:pt x="1" y="8655"/>
                  </a:lnTo>
                  <a:cubicBezTo>
                    <a:pt x="1" y="9618"/>
                    <a:pt x="518" y="10492"/>
                    <a:pt x="1339" y="10992"/>
                  </a:cubicBezTo>
                  <a:lnTo>
                    <a:pt x="1339" y="11902"/>
                  </a:lnTo>
                  <a:cubicBezTo>
                    <a:pt x="1339" y="12491"/>
                    <a:pt x="1660" y="13008"/>
                    <a:pt x="2177" y="13276"/>
                  </a:cubicBezTo>
                  <a:cubicBezTo>
                    <a:pt x="2249" y="13311"/>
                    <a:pt x="2338" y="13329"/>
                    <a:pt x="2427" y="13365"/>
                  </a:cubicBezTo>
                  <a:cubicBezTo>
                    <a:pt x="2552" y="13383"/>
                    <a:pt x="2695" y="13401"/>
                    <a:pt x="2838" y="13401"/>
                  </a:cubicBezTo>
                  <a:cubicBezTo>
                    <a:pt x="3266" y="13401"/>
                    <a:pt x="3676" y="13222"/>
                    <a:pt x="3944" y="12883"/>
                  </a:cubicBezTo>
                  <a:lnTo>
                    <a:pt x="5407" y="11456"/>
                  </a:lnTo>
                  <a:lnTo>
                    <a:pt x="7352" y="11456"/>
                  </a:lnTo>
                  <a:cubicBezTo>
                    <a:pt x="8262" y="11456"/>
                    <a:pt x="9065" y="11010"/>
                    <a:pt x="9582" y="10350"/>
                  </a:cubicBezTo>
                  <a:lnTo>
                    <a:pt x="9600" y="10367"/>
                  </a:lnTo>
                  <a:cubicBezTo>
                    <a:pt x="9868" y="10635"/>
                    <a:pt x="10242" y="10778"/>
                    <a:pt x="10635" y="10778"/>
                  </a:cubicBezTo>
                  <a:cubicBezTo>
                    <a:pt x="10778" y="10778"/>
                    <a:pt x="10920" y="10760"/>
                    <a:pt x="11045" y="10724"/>
                  </a:cubicBezTo>
                  <a:cubicBezTo>
                    <a:pt x="11688" y="10582"/>
                    <a:pt x="12134" y="9975"/>
                    <a:pt x="12134" y="9279"/>
                  </a:cubicBezTo>
                  <a:lnTo>
                    <a:pt x="12134" y="8423"/>
                  </a:lnTo>
                  <a:cubicBezTo>
                    <a:pt x="12919" y="7905"/>
                    <a:pt x="13436" y="7013"/>
                    <a:pt x="13436" y="6032"/>
                  </a:cubicBezTo>
                  <a:lnTo>
                    <a:pt x="13436" y="2802"/>
                  </a:lnTo>
                  <a:cubicBezTo>
                    <a:pt x="13436" y="1232"/>
                    <a:pt x="12205" y="1"/>
                    <a:pt x="10617"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3"/>
            <p:cNvSpPr/>
            <p:nvPr/>
          </p:nvSpPr>
          <p:spPr>
            <a:xfrm>
              <a:off x="8436559" y="4462708"/>
              <a:ext cx="377891" cy="409051"/>
            </a:xfrm>
            <a:custGeom>
              <a:avLst/>
              <a:gdLst/>
              <a:ahLst/>
              <a:cxnLst/>
              <a:rect l="l" t="t" r="r" b="b"/>
              <a:pathLst>
                <a:path w="7798" h="8441" extrusionOk="0">
                  <a:moveTo>
                    <a:pt x="1642" y="0"/>
                  </a:moveTo>
                  <a:cubicBezTo>
                    <a:pt x="750" y="0"/>
                    <a:pt x="0" y="714"/>
                    <a:pt x="0" y="1624"/>
                  </a:cubicBezTo>
                  <a:lnTo>
                    <a:pt x="0" y="4872"/>
                  </a:lnTo>
                  <a:cubicBezTo>
                    <a:pt x="0" y="5639"/>
                    <a:pt x="607" y="6263"/>
                    <a:pt x="1338" y="6424"/>
                  </a:cubicBezTo>
                  <a:lnTo>
                    <a:pt x="1338" y="8119"/>
                  </a:lnTo>
                  <a:cubicBezTo>
                    <a:pt x="1338" y="8244"/>
                    <a:pt x="1410" y="8369"/>
                    <a:pt x="1535" y="8422"/>
                  </a:cubicBezTo>
                  <a:cubicBezTo>
                    <a:pt x="1570" y="8422"/>
                    <a:pt x="1606" y="8440"/>
                    <a:pt x="1660" y="8440"/>
                  </a:cubicBezTo>
                  <a:cubicBezTo>
                    <a:pt x="1731" y="8440"/>
                    <a:pt x="1820" y="8404"/>
                    <a:pt x="1856" y="8333"/>
                  </a:cubicBezTo>
                  <a:lnTo>
                    <a:pt x="3729" y="6477"/>
                  </a:lnTo>
                  <a:lnTo>
                    <a:pt x="6174" y="6477"/>
                  </a:lnTo>
                  <a:cubicBezTo>
                    <a:pt x="7084" y="6477"/>
                    <a:pt x="7797" y="5764"/>
                    <a:pt x="7797" y="4872"/>
                  </a:cubicBezTo>
                  <a:lnTo>
                    <a:pt x="7797" y="1624"/>
                  </a:lnTo>
                  <a:cubicBezTo>
                    <a:pt x="7797" y="714"/>
                    <a:pt x="7084" y="0"/>
                    <a:pt x="6174" y="0"/>
                  </a:cubicBezTo>
                  <a:close/>
                  <a:moveTo>
                    <a:pt x="5888" y="2570"/>
                  </a:moveTo>
                  <a:cubicBezTo>
                    <a:pt x="6263" y="2570"/>
                    <a:pt x="6513" y="2891"/>
                    <a:pt x="6513" y="3230"/>
                  </a:cubicBezTo>
                  <a:cubicBezTo>
                    <a:pt x="6513" y="3587"/>
                    <a:pt x="6209" y="3854"/>
                    <a:pt x="5888" y="3854"/>
                  </a:cubicBezTo>
                  <a:cubicBezTo>
                    <a:pt x="5531" y="3854"/>
                    <a:pt x="5264" y="3551"/>
                    <a:pt x="5264" y="3230"/>
                  </a:cubicBezTo>
                  <a:cubicBezTo>
                    <a:pt x="5228" y="2891"/>
                    <a:pt x="5531" y="2570"/>
                    <a:pt x="5888" y="2570"/>
                  </a:cubicBezTo>
                  <a:close/>
                  <a:moveTo>
                    <a:pt x="3908" y="2570"/>
                  </a:moveTo>
                  <a:cubicBezTo>
                    <a:pt x="4265" y="2570"/>
                    <a:pt x="4532" y="2891"/>
                    <a:pt x="4532" y="3230"/>
                  </a:cubicBezTo>
                  <a:cubicBezTo>
                    <a:pt x="4532" y="3587"/>
                    <a:pt x="4247" y="3854"/>
                    <a:pt x="3908" y="3854"/>
                  </a:cubicBezTo>
                  <a:cubicBezTo>
                    <a:pt x="3533" y="3854"/>
                    <a:pt x="3283" y="3551"/>
                    <a:pt x="3283" y="3230"/>
                  </a:cubicBezTo>
                  <a:cubicBezTo>
                    <a:pt x="3283" y="2891"/>
                    <a:pt x="3533" y="2570"/>
                    <a:pt x="3908" y="2570"/>
                  </a:cubicBezTo>
                  <a:close/>
                  <a:moveTo>
                    <a:pt x="1981" y="2570"/>
                  </a:moveTo>
                  <a:cubicBezTo>
                    <a:pt x="2338" y="2570"/>
                    <a:pt x="2605" y="2891"/>
                    <a:pt x="2605" y="3230"/>
                  </a:cubicBezTo>
                  <a:cubicBezTo>
                    <a:pt x="2605" y="3587"/>
                    <a:pt x="2302" y="3854"/>
                    <a:pt x="1981" y="3854"/>
                  </a:cubicBezTo>
                  <a:cubicBezTo>
                    <a:pt x="1642" y="3854"/>
                    <a:pt x="1338" y="3551"/>
                    <a:pt x="1338" y="3230"/>
                  </a:cubicBezTo>
                  <a:cubicBezTo>
                    <a:pt x="1338" y="2891"/>
                    <a:pt x="1588" y="2570"/>
                    <a:pt x="1981" y="25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3"/>
            <p:cNvSpPr/>
            <p:nvPr/>
          </p:nvSpPr>
          <p:spPr>
            <a:xfrm>
              <a:off x="8563665" y="4337346"/>
              <a:ext cx="409875" cy="407306"/>
            </a:xfrm>
            <a:custGeom>
              <a:avLst/>
              <a:gdLst/>
              <a:ahLst/>
              <a:cxnLst/>
              <a:rect l="l" t="t" r="r" b="b"/>
              <a:pathLst>
                <a:path w="8458" h="8405" extrusionOk="0">
                  <a:moveTo>
                    <a:pt x="1624" y="0"/>
                  </a:moveTo>
                  <a:cubicBezTo>
                    <a:pt x="732" y="0"/>
                    <a:pt x="0" y="678"/>
                    <a:pt x="0" y="1606"/>
                  </a:cubicBezTo>
                  <a:lnTo>
                    <a:pt x="0" y="1927"/>
                  </a:lnTo>
                  <a:lnTo>
                    <a:pt x="3586" y="1927"/>
                  </a:lnTo>
                  <a:cubicBezTo>
                    <a:pt x="4871" y="1927"/>
                    <a:pt x="5888" y="2926"/>
                    <a:pt x="5888" y="4211"/>
                  </a:cubicBezTo>
                  <a:lnTo>
                    <a:pt x="5888" y="7459"/>
                  </a:lnTo>
                  <a:lnTo>
                    <a:pt x="5888" y="7583"/>
                  </a:lnTo>
                  <a:lnTo>
                    <a:pt x="6638" y="8315"/>
                  </a:lnTo>
                  <a:cubicBezTo>
                    <a:pt x="6691" y="8386"/>
                    <a:pt x="6762" y="8404"/>
                    <a:pt x="6834" y="8404"/>
                  </a:cubicBezTo>
                  <a:cubicBezTo>
                    <a:pt x="6870" y="8404"/>
                    <a:pt x="6923" y="8386"/>
                    <a:pt x="6959" y="8386"/>
                  </a:cubicBezTo>
                  <a:cubicBezTo>
                    <a:pt x="7084" y="8351"/>
                    <a:pt x="7137" y="8208"/>
                    <a:pt x="7137" y="8083"/>
                  </a:cubicBezTo>
                  <a:lnTo>
                    <a:pt x="7137" y="6441"/>
                  </a:lnTo>
                  <a:cubicBezTo>
                    <a:pt x="7887" y="6299"/>
                    <a:pt x="8458" y="5639"/>
                    <a:pt x="8458" y="4836"/>
                  </a:cubicBezTo>
                  <a:lnTo>
                    <a:pt x="8458" y="1606"/>
                  </a:lnTo>
                  <a:cubicBezTo>
                    <a:pt x="8458" y="678"/>
                    <a:pt x="7708" y="0"/>
                    <a:pt x="68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 name="Google Shape;410;p23"/>
          <p:cNvGrpSpPr/>
          <p:nvPr/>
        </p:nvGrpSpPr>
        <p:grpSpPr>
          <a:xfrm rot="-810860">
            <a:off x="188603" y="1682808"/>
            <a:ext cx="584168" cy="389500"/>
            <a:chOff x="184575" y="1130125"/>
            <a:chExt cx="840600" cy="560400"/>
          </a:xfrm>
        </p:grpSpPr>
        <p:sp>
          <p:nvSpPr>
            <p:cNvPr id="411" name="Google Shape;411;p23"/>
            <p:cNvSpPr/>
            <p:nvPr/>
          </p:nvSpPr>
          <p:spPr>
            <a:xfrm>
              <a:off x="184575" y="1130125"/>
              <a:ext cx="840600" cy="560400"/>
            </a:xfrm>
            <a:prstGeom prst="wedgeRoundRectCallout">
              <a:avLst>
                <a:gd name="adj1" fmla="val -20833"/>
                <a:gd name="adj2" fmla="val 62500"/>
                <a:gd name="adj3" fmla="val 0"/>
              </a:avLst>
            </a:prstGeom>
            <a:solidFill>
              <a:schemeClr val="l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3"/>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3"/>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3"/>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 name="Google Shape;415;p23"/>
          <p:cNvGrpSpPr/>
          <p:nvPr/>
        </p:nvGrpSpPr>
        <p:grpSpPr>
          <a:xfrm>
            <a:off x="409141" y="161885"/>
            <a:ext cx="692035" cy="684772"/>
            <a:chOff x="868400" y="2577125"/>
            <a:chExt cx="339050" cy="335475"/>
          </a:xfrm>
        </p:grpSpPr>
        <p:sp>
          <p:nvSpPr>
            <p:cNvPr id="416" name="Google Shape;416;p23"/>
            <p:cNvSpPr/>
            <p:nvPr/>
          </p:nvSpPr>
          <p:spPr>
            <a:xfrm>
              <a:off x="868400" y="2577125"/>
              <a:ext cx="339050" cy="335475"/>
            </a:xfrm>
            <a:custGeom>
              <a:avLst/>
              <a:gdLst/>
              <a:ahLst/>
              <a:cxnLst/>
              <a:rect l="l" t="t" r="r" b="b"/>
              <a:pathLst>
                <a:path w="13562" h="13419" extrusionOk="0">
                  <a:moveTo>
                    <a:pt x="12758" y="9618"/>
                  </a:moveTo>
                  <a:cubicBezTo>
                    <a:pt x="13204" y="8744"/>
                    <a:pt x="13436" y="7762"/>
                    <a:pt x="13436" y="6710"/>
                  </a:cubicBezTo>
                  <a:cubicBezTo>
                    <a:pt x="13436" y="2998"/>
                    <a:pt x="10421" y="1"/>
                    <a:pt x="6709" y="1"/>
                  </a:cubicBezTo>
                  <a:cubicBezTo>
                    <a:pt x="3016" y="1"/>
                    <a:pt x="1" y="2998"/>
                    <a:pt x="1" y="6728"/>
                  </a:cubicBezTo>
                  <a:cubicBezTo>
                    <a:pt x="90" y="10421"/>
                    <a:pt x="3123" y="13419"/>
                    <a:pt x="6781" y="13419"/>
                  </a:cubicBezTo>
                  <a:cubicBezTo>
                    <a:pt x="7762" y="13419"/>
                    <a:pt x="8779" y="13169"/>
                    <a:pt x="9671" y="12741"/>
                  </a:cubicBezTo>
                  <a:lnTo>
                    <a:pt x="11473" y="13329"/>
                  </a:lnTo>
                  <a:cubicBezTo>
                    <a:pt x="11616" y="13365"/>
                    <a:pt x="11777" y="13401"/>
                    <a:pt x="11920" y="13401"/>
                  </a:cubicBezTo>
                  <a:cubicBezTo>
                    <a:pt x="12330" y="13401"/>
                    <a:pt x="12740" y="13240"/>
                    <a:pt x="13026" y="12937"/>
                  </a:cubicBezTo>
                  <a:cubicBezTo>
                    <a:pt x="13436" y="12526"/>
                    <a:pt x="13561" y="11884"/>
                    <a:pt x="13347" y="11349"/>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3"/>
            <p:cNvSpPr/>
            <p:nvPr/>
          </p:nvSpPr>
          <p:spPr>
            <a:xfrm>
              <a:off x="898300" y="2606575"/>
              <a:ext cx="277475" cy="276150"/>
            </a:xfrm>
            <a:custGeom>
              <a:avLst/>
              <a:gdLst/>
              <a:ahLst/>
              <a:cxnLst/>
              <a:rect l="l" t="t" r="r" b="b"/>
              <a:pathLst>
                <a:path w="11099" h="11046" extrusionOk="0">
                  <a:moveTo>
                    <a:pt x="5513" y="1"/>
                  </a:moveTo>
                  <a:cubicBezTo>
                    <a:pt x="2516" y="1"/>
                    <a:pt x="0" y="2516"/>
                    <a:pt x="0" y="5532"/>
                  </a:cubicBezTo>
                  <a:cubicBezTo>
                    <a:pt x="54" y="8547"/>
                    <a:pt x="2516" y="11045"/>
                    <a:pt x="5585" y="11045"/>
                  </a:cubicBezTo>
                  <a:cubicBezTo>
                    <a:pt x="6531" y="11045"/>
                    <a:pt x="7530" y="10777"/>
                    <a:pt x="8350" y="10278"/>
                  </a:cubicBezTo>
                  <a:lnTo>
                    <a:pt x="10652" y="11009"/>
                  </a:lnTo>
                  <a:cubicBezTo>
                    <a:pt x="10670" y="11027"/>
                    <a:pt x="10706" y="11027"/>
                    <a:pt x="10724" y="11027"/>
                  </a:cubicBezTo>
                  <a:cubicBezTo>
                    <a:pt x="10813" y="11027"/>
                    <a:pt x="10920" y="10992"/>
                    <a:pt x="10991" y="10920"/>
                  </a:cubicBezTo>
                  <a:cubicBezTo>
                    <a:pt x="11045" y="10867"/>
                    <a:pt x="11098" y="10724"/>
                    <a:pt x="11045" y="10599"/>
                  </a:cubicBezTo>
                  <a:lnTo>
                    <a:pt x="10260" y="8333"/>
                  </a:lnTo>
                  <a:cubicBezTo>
                    <a:pt x="10813" y="7459"/>
                    <a:pt x="11045" y="6513"/>
                    <a:pt x="11045" y="5532"/>
                  </a:cubicBezTo>
                  <a:cubicBezTo>
                    <a:pt x="11045" y="2516"/>
                    <a:pt x="8565" y="1"/>
                    <a:pt x="5513" y="1"/>
                  </a:cubicBezTo>
                  <a:close/>
                  <a:moveTo>
                    <a:pt x="3212" y="3034"/>
                  </a:moveTo>
                  <a:cubicBezTo>
                    <a:pt x="3265" y="3034"/>
                    <a:pt x="3337" y="3052"/>
                    <a:pt x="3408" y="3105"/>
                  </a:cubicBezTo>
                  <a:lnTo>
                    <a:pt x="4443" y="3890"/>
                  </a:lnTo>
                  <a:cubicBezTo>
                    <a:pt x="4604" y="3997"/>
                    <a:pt x="4621" y="4176"/>
                    <a:pt x="4532" y="4336"/>
                  </a:cubicBezTo>
                  <a:lnTo>
                    <a:pt x="3943" y="5104"/>
                  </a:lnTo>
                  <a:lnTo>
                    <a:pt x="6513" y="7048"/>
                  </a:lnTo>
                  <a:lnTo>
                    <a:pt x="7101" y="6263"/>
                  </a:lnTo>
                  <a:cubicBezTo>
                    <a:pt x="7173" y="6192"/>
                    <a:pt x="7262" y="6138"/>
                    <a:pt x="7351" y="6138"/>
                  </a:cubicBezTo>
                  <a:cubicBezTo>
                    <a:pt x="7423" y="6138"/>
                    <a:pt x="7494" y="6156"/>
                    <a:pt x="7548" y="6210"/>
                  </a:cubicBezTo>
                  <a:lnTo>
                    <a:pt x="8600" y="6995"/>
                  </a:lnTo>
                  <a:cubicBezTo>
                    <a:pt x="8743" y="7102"/>
                    <a:pt x="8779" y="7280"/>
                    <a:pt x="8654" y="7441"/>
                  </a:cubicBezTo>
                  <a:lnTo>
                    <a:pt x="8065" y="8208"/>
                  </a:lnTo>
                  <a:cubicBezTo>
                    <a:pt x="7797" y="8547"/>
                    <a:pt x="7405" y="8726"/>
                    <a:pt x="7012" y="8726"/>
                  </a:cubicBezTo>
                  <a:cubicBezTo>
                    <a:pt x="6745" y="8726"/>
                    <a:pt x="6477" y="8654"/>
                    <a:pt x="6245" y="8476"/>
                  </a:cubicBezTo>
                  <a:lnTo>
                    <a:pt x="2623" y="5764"/>
                  </a:lnTo>
                  <a:cubicBezTo>
                    <a:pt x="2034" y="5371"/>
                    <a:pt x="1909" y="4568"/>
                    <a:pt x="2355" y="3979"/>
                  </a:cubicBezTo>
                  <a:lnTo>
                    <a:pt x="2962" y="3177"/>
                  </a:lnTo>
                  <a:cubicBezTo>
                    <a:pt x="3033" y="3087"/>
                    <a:pt x="3123" y="3034"/>
                    <a:pt x="3212" y="3034"/>
                  </a:cubicBezTo>
                  <a:close/>
                  <a:moveTo>
                    <a:pt x="5603" y="3908"/>
                  </a:moveTo>
                  <a:cubicBezTo>
                    <a:pt x="5603" y="3908"/>
                    <a:pt x="5621" y="3908"/>
                    <a:pt x="5638" y="3908"/>
                  </a:cubicBezTo>
                  <a:cubicBezTo>
                    <a:pt x="6334" y="3979"/>
                    <a:pt x="6870" y="4425"/>
                    <a:pt x="7101" y="5050"/>
                  </a:cubicBezTo>
                  <a:cubicBezTo>
                    <a:pt x="7137" y="5228"/>
                    <a:pt x="7066" y="5371"/>
                    <a:pt x="6870" y="5460"/>
                  </a:cubicBezTo>
                  <a:cubicBezTo>
                    <a:pt x="6834" y="5478"/>
                    <a:pt x="6816" y="5478"/>
                    <a:pt x="6798" y="5478"/>
                  </a:cubicBezTo>
                  <a:cubicBezTo>
                    <a:pt x="6655" y="5478"/>
                    <a:pt x="6531" y="5389"/>
                    <a:pt x="6477" y="5228"/>
                  </a:cubicBezTo>
                  <a:cubicBezTo>
                    <a:pt x="6352" y="4872"/>
                    <a:pt x="6031" y="4604"/>
                    <a:pt x="5621" y="4568"/>
                  </a:cubicBezTo>
                  <a:cubicBezTo>
                    <a:pt x="5424" y="4568"/>
                    <a:pt x="5317" y="4425"/>
                    <a:pt x="5317" y="4211"/>
                  </a:cubicBezTo>
                  <a:cubicBezTo>
                    <a:pt x="5317" y="4051"/>
                    <a:pt x="5442" y="3908"/>
                    <a:pt x="5603" y="3908"/>
                  </a:cubicBezTo>
                  <a:moveTo>
                    <a:pt x="5888" y="1339"/>
                  </a:moveTo>
                  <a:cubicBezTo>
                    <a:pt x="5906" y="1339"/>
                    <a:pt x="5924" y="1339"/>
                    <a:pt x="5942" y="1357"/>
                  </a:cubicBezTo>
                  <a:cubicBezTo>
                    <a:pt x="7726" y="1499"/>
                    <a:pt x="9350" y="2802"/>
                    <a:pt x="9707" y="4872"/>
                  </a:cubicBezTo>
                  <a:cubicBezTo>
                    <a:pt x="9760" y="5050"/>
                    <a:pt x="9635" y="5193"/>
                    <a:pt x="9457" y="5228"/>
                  </a:cubicBezTo>
                  <a:cubicBezTo>
                    <a:pt x="9439" y="5228"/>
                    <a:pt x="9403" y="5228"/>
                    <a:pt x="9385" y="5228"/>
                  </a:cubicBezTo>
                  <a:cubicBezTo>
                    <a:pt x="9225" y="5228"/>
                    <a:pt x="9100" y="5139"/>
                    <a:pt x="9064" y="4961"/>
                  </a:cubicBezTo>
                  <a:cubicBezTo>
                    <a:pt x="8779" y="3284"/>
                    <a:pt x="7441" y="2124"/>
                    <a:pt x="5906" y="2035"/>
                  </a:cubicBezTo>
                  <a:cubicBezTo>
                    <a:pt x="5728" y="2035"/>
                    <a:pt x="5621" y="1820"/>
                    <a:pt x="5621" y="1678"/>
                  </a:cubicBezTo>
                  <a:cubicBezTo>
                    <a:pt x="5621" y="1481"/>
                    <a:pt x="5728" y="1339"/>
                    <a:pt x="5888" y="1339"/>
                  </a:cubicBezTo>
                  <a:close/>
                  <a:moveTo>
                    <a:pt x="5817" y="2623"/>
                  </a:moveTo>
                  <a:cubicBezTo>
                    <a:pt x="7066" y="2730"/>
                    <a:pt x="8119" y="3623"/>
                    <a:pt x="8422" y="4782"/>
                  </a:cubicBezTo>
                  <a:cubicBezTo>
                    <a:pt x="8440" y="4961"/>
                    <a:pt x="8333" y="5104"/>
                    <a:pt x="8172" y="5193"/>
                  </a:cubicBezTo>
                  <a:cubicBezTo>
                    <a:pt x="8154" y="5193"/>
                    <a:pt x="8136" y="5211"/>
                    <a:pt x="8119" y="5211"/>
                  </a:cubicBezTo>
                  <a:cubicBezTo>
                    <a:pt x="7976" y="5211"/>
                    <a:pt x="7833" y="5086"/>
                    <a:pt x="7762" y="4961"/>
                  </a:cubicBezTo>
                  <a:cubicBezTo>
                    <a:pt x="7548" y="4033"/>
                    <a:pt x="6709" y="3373"/>
                    <a:pt x="5799" y="3284"/>
                  </a:cubicBezTo>
                  <a:cubicBezTo>
                    <a:pt x="5621" y="3284"/>
                    <a:pt x="5496" y="3105"/>
                    <a:pt x="5496" y="2962"/>
                  </a:cubicBezTo>
                  <a:cubicBezTo>
                    <a:pt x="5496" y="2730"/>
                    <a:pt x="5638" y="2623"/>
                    <a:pt x="5817" y="26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 name="Google Shape;418;p23"/>
          <p:cNvGrpSpPr/>
          <p:nvPr/>
        </p:nvGrpSpPr>
        <p:grpSpPr>
          <a:xfrm rot="1670289">
            <a:off x="7817521" y="63618"/>
            <a:ext cx="1101385" cy="1044518"/>
            <a:chOff x="1459789" y="418508"/>
            <a:chExt cx="587727" cy="557434"/>
          </a:xfrm>
        </p:grpSpPr>
        <p:sp>
          <p:nvSpPr>
            <p:cNvPr id="419" name="Google Shape;419;p23"/>
            <p:cNvSpPr/>
            <p:nvPr/>
          </p:nvSpPr>
          <p:spPr>
            <a:xfrm rot="-1200432">
              <a:off x="1517626" y="486547"/>
              <a:ext cx="472053" cy="421355"/>
            </a:xfrm>
            <a:custGeom>
              <a:avLst/>
              <a:gdLst/>
              <a:ahLst/>
              <a:cxnLst/>
              <a:rect l="l" t="t" r="r" b="b"/>
              <a:pathLst>
                <a:path w="13473" h="12026" extrusionOk="0">
                  <a:moveTo>
                    <a:pt x="90" y="6620"/>
                  </a:moveTo>
                  <a:cubicBezTo>
                    <a:pt x="90" y="7458"/>
                    <a:pt x="768" y="8136"/>
                    <a:pt x="1607" y="8136"/>
                  </a:cubicBezTo>
                  <a:lnTo>
                    <a:pt x="2249" y="8136"/>
                  </a:lnTo>
                  <a:cubicBezTo>
                    <a:pt x="2303" y="8243"/>
                    <a:pt x="2374" y="8333"/>
                    <a:pt x="2463" y="8422"/>
                  </a:cubicBezTo>
                  <a:cubicBezTo>
                    <a:pt x="2624" y="8600"/>
                    <a:pt x="2820" y="8761"/>
                    <a:pt x="3016" y="8921"/>
                  </a:cubicBezTo>
                  <a:cubicBezTo>
                    <a:pt x="3837" y="9653"/>
                    <a:pt x="4711" y="10474"/>
                    <a:pt x="5586" y="11491"/>
                  </a:cubicBezTo>
                  <a:cubicBezTo>
                    <a:pt x="5604" y="11526"/>
                    <a:pt x="5639" y="11544"/>
                    <a:pt x="5657" y="11562"/>
                  </a:cubicBezTo>
                  <a:cubicBezTo>
                    <a:pt x="5960" y="11883"/>
                    <a:pt x="6335" y="12026"/>
                    <a:pt x="6763" y="12026"/>
                  </a:cubicBezTo>
                  <a:cubicBezTo>
                    <a:pt x="7192" y="12026"/>
                    <a:pt x="7548" y="11865"/>
                    <a:pt x="7852" y="11562"/>
                  </a:cubicBezTo>
                  <a:cubicBezTo>
                    <a:pt x="7887" y="11526"/>
                    <a:pt x="7923" y="11491"/>
                    <a:pt x="7941" y="11455"/>
                  </a:cubicBezTo>
                  <a:cubicBezTo>
                    <a:pt x="8601" y="10634"/>
                    <a:pt x="9315" y="9992"/>
                    <a:pt x="9993" y="9385"/>
                  </a:cubicBezTo>
                  <a:cubicBezTo>
                    <a:pt x="10153" y="9225"/>
                    <a:pt x="10314" y="9082"/>
                    <a:pt x="10475" y="8939"/>
                  </a:cubicBezTo>
                  <a:cubicBezTo>
                    <a:pt x="10617" y="8832"/>
                    <a:pt x="10742" y="8725"/>
                    <a:pt x="10849" y="8618"/>
                  </a:cubicBezTo>
                  <a:cubicBezTo>
                    <a:pt x="10903" y="8582"/>
                    <a:pt x="10956" y="8547"/>
                    <a:pt x="11010" y="8493"/>
                  </a:cubicBezTo>
                  <a:cubicBezTo>
                    <a:pt x="11117" y="8404"/>
                    <a:pt x="11188" y="8297"/>
                    <a:pt x="11260" y="8190"/>
                  </a:cubicBezTo>
                  <a:lnTo>
                    <a:pt x="11973" y="8190"/>
                  </a:lnTo>
                  <a:cubicBezTo>
                    <a:pt x="12794" y="8190"/>
                    <a:pt x="13472" y="7494"/>
                    <a:pt x="13472" y="6655"/>
                  </a:cubicBezTo>
                  <a:cubicBezTo>
                    <a:pt x="13472" y="6263"/>
                    <a:pt x="13329" y="5906"/>
                    <a:pt x="13080" y="5638"/>
                  </a:cubicBezTo>
                  <a:cubicBezTo>
                    <a:pt x="13276" y="5157"/>
                    <a:pt x="13365" y="4693"/>
                    <a:pt x="13365" y="4247"/>
                  </a:cubicBezTo>
                  <a:cubicBezTo>
                    <a:pt x="13365" y="1874"/>
                    <a:pt x="11563" y="0"/>
                    <a:pt x="9243" y="0"/>
                  </a:cubicBezTo>
                  <a:cubicBezTo>
                    <a:pt x="8280" y="0"/>
                    <a:pt x="7406" y="357"/>
                    <a:pt x="6692" y="999"/>
                  </a:cubicBezTo>
                  <a:cubicBezTo>
                    <a:pt x="5960" y="357"/>
                    <a:pt x="5086" y="0"/>
                    <a:pt x="4123" y="0"/>
                  </a:cubicBezTo>
                  <a:cubicBezTo>
                    <a:pt x="1803" y="0"/>
                    <a:pt x="1" y="1874"/>
                    <a:pt x="1" y="4247"/>
                  </a:cubicBezTo>
                  <a:cubicBezTo>
                    <a:pt x="1" y="4800"/>
                    <a:pt x="108" y="5317"/>
                    <a:pt x="322" y="5817"/>
                  </a:cubicBezTo>
                  <a:cubicBezTo>
                    <a:pt x="179" y="6049"/>
                    <a:pt x="90" y="6316"/>
                    <a:pt x="90" y="662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3"/>
            <p:cNvSpPr/>
            <p:nvPr/>
          </p:nvSpPr>
          <p:spPr>
            <a:xfrm rot="-1200432">
              <a:off x="1565457" y="637915"/>
              <a:ext cx="386388" cy="136960"/>
            </a:xfrm>
            <a:custGeom>
              <a:avLst/>
              <a:gdLst/>
              <a:ahLst/>
              <a:cxnLst/>
              <a:rect l="l" t="t" r="r" b="b"/>
              <a:pathLst>
                <a:path w="11028" h="3909" extrusionOk="0">
                  <a:moveTo>
                    <a:pt x="4872" y="1"/>
                  </a:moveTo>
                  <a:cubicBezTo>
                    <a:pt x="4729" y="1"/>
                    <a:pt x="4604" y="72"/>
                    <a:pt x="4586" y="179"/>
                  </a:cubicBezTo>
                  <a:lnTo>
                    <a:pt x="3819" y="1945"/>
                  </a:lnTo>
                  <a:lnTo>
                    <a:pt x="340" y="1945"/>
                  </a:lnTo>
                  <a:cubicBezTo>
                    <a:pt x="161" y="1945"/>
                    <a:pt x="1" y="2088"/>
                    <a:pt x="1" y="2267"/>
                  </a:cubicBezTo>
                  <a:cubicBezTo>
                    <a:pt x="1" y="2445"/>
                    <a:pt x="161" y="2588"/>
                    <a:pt x="340" y="2588"/>
                  </a:cubicBezTo>
                  <a:lnTo>
                    <a:pt x="4015" y="2588"/>
                  </a:lnTo>
                  <a:cubicBezTo>
                    <a:pt x="4105" y="2588"/>
                    <a:pt x="4194" y="2534"/>
                    <a:pt x="4283" y="2409"/>
                  </a:cubicBezTo>
                  <a:lnTo>
                    <a:pt x="4836" y="1214"/>
                  </a:lnTo>
                  <a:lnTo>
                    <a:pt x="5818" y="3694"/>
                  </a:lnTo>
                  <a:cubicBezTo>
                    <a:pt x="5871" y="3819"/>
                    <a:pt x="5960" y="3872"/>
                    <a:pt x="6067" y="3908"/>
                  </a:cubicBezTo>
                  <a:lnTo>
                    <a:pt x="6103" y="3908"/>
                  </a:lnTo>
                  <a:cubicBezTo>
                    <a:pt x="6228" y="3908"/>
                    <a:pt x="6335" y="3837"/>
                    <a:pt x="6388" y="3765"/>
                  </a:cubicBezTo>
                  <a:lnTo>
                    <a:pt x="7102" y="2641"/>
                  </a:lnTo>
                  <a:lnTo>
                    <a:pt x="10706" y="2641"/>
                  </a:lnTo>
                  <a:cubicBezTo>
                    <a:pt x="10885" y="2641"/>
                    <a:pt x="11028" y="2499"/>
                    <a:pt x="11028" y="2302"/>
                  </a:cubicBezTo>
                  <a:cubicBezTo>
                    <a:pt x="11028" y="2124"/>
                    <a:pt x="10885" y="1963"/>
                    <a:pt x="10706" y="1963"/>
                  </a:cubicBezTo>
                  <a:lnTo>
                    <a:pt x="6924" y="1963"/>
                  </a:lnTo>
                  <a:cubicBezTo>
                    <a:pt x="6799" y="1963"/>
                    <a:pt x="6692" y="2053"/>
                    <a:pt x="6638" y="2124"/>
                  </a:cubicBezTo>
                  <a:lnTo>
                    <a:pt x="6192" y="2855"/>
                  </a:lnTo>
                  <a:lnTo>
                    <a:pt x="5157" y="215"/>
                  </a:lnTo>
                  <a:cubicBezTo>
                    <a:pt x="5139" y="90"/>
                    <a:pt x="5015" y="1"/>
                    <a:pt x="48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3"/>
            <p:cNvSpPr/>
            <p:nvPr/>
          </p:nvSpPr>
          <p:spPr>
            <a:xfrm rot="-1200432">
              <a:off x="1529808" y="534323"/>
              <a:ext cx="384496" cy="163202"/>
            </a:xfrm>
            <a:custGeom>
              <a:avLst/>
              <a:gdLst/>
              <a:ahLst/>
              <a:cxnLst/>
              <a:rect l="l" t="t" r="r" b="b"/>
              <a:pathLst>
                <a:path w="10974" h="4658" extrusionOk="0">
                  <a:moveTo>
                    <a:pt x="2927" y="0"/>
                  </a:moveTo>
                  <a:cubicBezTo>
                    <a:pt x="1285" y="0"/>
                    <a:pt x="0" y="1321"/>
                    <a:pt x="0" y="3052"/>
                  </a:cubicBezTo>
                  <a:cubicBezTo>
                    <a:pt x="0" y="3605"/>
                    <a:pt x="143" y="4051"/>
                    <a:pt x="411" y="4479"/>
                  </a:cubicBezTo>
                  <a:lnTo>
                    <a:pt x="3391" y="4479"/>
                  </a:lnTo>
                  <a:lnTo>
                    <a:pt x="3979" y="3105"/>
                  </a:lnTo>
                  <a:cubicBezTo>
                    <a:pt x="4122" y="2784"/>
                    <a:pt x="4479" y="2588"/>
                    <a:pt x="4818" y="2516"/>
                  </a:cubicBezTo>
                  <a:cubicBezTo>
                    <a:pt x="5264" y="2516"/>
                    <a:pt x="5585" y="2784"/>
                    <a:pt x="5728" y="3159"/>
                  </a:cubicBezTo>
                  <a:lnTo>
                    <a:pt x="6317" y="4657"/>
                  </a:lnTo>
                  <a:cubicBezTo>
                    <a:pt x="6459" y="4550"/>
                    <a:pt x="6709" y="4479"/>
                    <a:pt x="6870" y="4479"/>
                  </a:cubicBezTo>
                  <a:lnTo>
                    <a:pt x="10563" y="4479"/>
                  </a:lnTo>
                  <a:cubicBezTo>
                    <a:pt x="10795" y="4051"/>
                    <a:pt x="10974" y="3551"/>
                    <a:pt x="10974" y="3052"/>
                  </a:cubicBezTo>
                  <a:cubicBezTo>
                    <a:pt x="10974" y="1321"/>
                    <a:pt x="9689" y="0"/>
                    <a:pt x="8047" y="0"/>
                  </a:cubicBezTo>
                  <a:cubicBezTo>
                    <a:pt x="6727" y="0"/>
                    <a:pt x="5942" y="910"/>
                    <a:pt x="5496" y="1731"/>
                  </a:cubicBezTo>
                  <a:cubicBezTo>
                    <a:pt x="5068" y="910"/>
                    <a:pt x="4211" y="0"/>
                    <a:pt x="2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3"/>
            <p:cNvSpPr/>
            <p:nvPr/>
          </p:nvSpPr>
          <p:spPr>
            <a:xfrm rot="-1200432">
              <a:off x="1669039" y="731100"/>
              <a:ext cx="243227" cy="128200"/>
            </a:xfrm>
            <a:custGeom>
              <a:avLst/>
              <a:gdLst/>
              <a:ahLst/>
              <a:cxnLst/>
              <a:rect l="l" t="t" r="r" b="b"/>
              <a:pathLst>
                <a:path w="6942" h="3659" extrusionOk="0">
                  <a:moveTo>
                    <a:pt x="2749" y="1"/>
                  </a:moveTo>
                  <a:cubicBezTo>
                    <a:pt x="2570" y="268"/>
                    <a:pt x="2285" y="411"/>
                    <a:pt x="1964" y="411"/>
                  </a:cubicBezTo>
                  <a:lnTo>
                    <a:pt x="1" y="411"/>
                  </a:lnTo>
                  <a:cubicBezTo>
                    <a:pt x="144" y="554"/>
                    <a:pt x="322" y="697"/>
                    <a:pt x="500" y="857"/>
                  </a:cubicBezTo>
                  <a:cubicBezTo>
                    <a:pt x="1339" y="1607"/>
                    <a:pt x="2249" y="2463"/>
                    <a:pt x="3195" y="3551"/>
                  </a:cubicBezTo>
                  <a:cubicBezTo>
                    <a:pt x="3284" y="3641"/>
                    <a:pt x="3337" y="3659"/>
                    <a:pt x="3462" y="3659"/>
                  </a:cubicBezTo>
                  <a:cubicBezTo>
                    <a:pt x="3569" y="3659"/>
                    <a:pt x="3623" y="3641"/>
                    <a:pt x="3712" y="3551"/>
                  </a:cubicBezTo>
                  <a:cubicBezTo>
                    <a:pt x="4622" y="2410"/>
                    <a:pt x="5586" y="1607"/>
                    <a:pt x="6406" y="857"/>
                  </a:cubicBezTo>
                  <a:cubicBezTo>
                    <a:pt x="6620" y="697"/>
                    <a:pt x="6763" y="554"/>
                    <a:pt x="6942" y="411"/>
                  </a:cubicBezTo>
                  <a:lnTo>
                    <a:pt x="5443" y="411"/>
                  </a:lnTo>
                  <a:lnTo>
                    <a:pt x="4925" y="1232"/>
                  </a:lnTo>
                  <a:cubicBezTo>
                    <a:pt x="4747" y="1517"/>
                    <a:pt x="4444" y="1732"/>
                    <a:pt x="4069" y="1732"/>
                  </a:cubicBezTo>
                  <a:lnTo>
                    <a:pt x="4015" y="1732"/>
                  </a:lnTo>
                  <a:cubicBezTo>
                    <a:pt x="3623" y="1678"/>
                    <a:pt x="3337" y="1464"/>
                    <a:pt x="3195" y="10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 name="Google Shape;423;p23"/>
          <p:cNvGrpSpPr/>
          <p:nvPr/>
        </p:nvGrpSpPr>
        <p:grpSpPr>
          <a:xfrm rot="-2310948">
            <a:off x="46815" y="3409130"/>
            <a:ext cx="635231" cy="633631"/>
            <a:chOff x="8379475" y="4279390"/>
            <a:chExt cx="651157" cy="649412"/>
          </a:xfrm>
        </p:grpSpPr>
        <p:sp>
          <p:nvSpPr>
            <p:cNvPr id="424" name="Google Shape;424;p23"/>
            <p:cNvSpPr/>
            <p:nvPr/>
          </p:nvSpPr>
          <p:spPr>
            <a:xfrm>
              <a:off x="8379475" y="4279390"/>
              <a:ext cx="651157" cy="649412"/>
            </a:xfrm>
            <a:custGeom>
              <a:avLst/>
              <a:gdLst/>
              <a:ahLst/>
              <a:cxnLst/>
              <a:rect l="l" t="t" r="r" b="b"/>
              <a:pathLst>
                <a:path w="13437" h="13401" extrusionOk="0">
                  <a:moveTo>
                    <a:pt x="10617" y="1"/>
                  </a:moveTo>
                  <a:lnTo>
                    <a:pt x="5425" y="1"/>
                  </a:lnTo>
                  <a:cubicBezTo>
                    <a:pt x="3908" y="1"/>
                    <a:pt x="2731" y="1125"/>
                    <a:pt x="2623" y="2606"/>
                  </a:cubicBezTo>
                  <a:cubicBezTo>
                    <a:pt x="1160" y="2713"/>
                    <a:pt x="1" y="3926"/>
                    <a:pt x="1" y="5407"/>
                  </a:cubicBezTo>
                  <a:lnTo>
                    <a:pt x="1" y="8655"/>
                  </a:lnTo>
                  <a:cubicBezTo>
                    <a:pt x="1" y="9618"/>
                    <a:pt x="518" y="10492"/>
                    <a:pt x="1339" y="10992"/>
                  </a:cubicBezTo>
                  <a:lnTo>
                    <a:pt x="1339" y="11902"/>
                  </a:lnTo>
                  <a:cubicBezTo>
                    <a:pt x="1339" y="12491"/>
                    <a:pt x="1660" y="13008"/>
                    <a:pt x="2177" y="13276"/>
                  </a:cubicBezTo>
                  <a:cubicBezTo>
                    <a:pt x="2249" y="13311"/>
                    <a:pt x="2338" y="13329"/>
                    <a:pt x="2427" y="13365"/>
                  </a:cubicBezTo>
                  <a:cubicBezTo>
                    <a:pt x="2552" y="13383"/>
                    <a:pt x="2695" y="13401"/>
                    <a:pt x="2838" y="13401"/>
                  </a:cubicBezTo>
                  <a:cubicBezTo>
                    <a:pt x="3266" y="13401"/>
                    <a:pt x="3676" y="13222"/>
                    <a:pt x="3944" y="12883"/>
                  </a:cubicBezTo>
                  <a:lnTo>
                    <a:pt x="5407" y="11456"/>
                  </a:lnTo>
                  <a:lnTo>
                    <a:pt x="7352" y="11456"/>
                  </a:lnTo>
                  <a:cubicBezTo>
                    <a:pt x="8262" y="11456"/>
                    <a:pt x="9065" y="11010"/>
                    <a:pt x="9582" y="10350"/>
                  </a:cubicBezTo>
                  <a:lnTo>
                    <a:pt x="9600" y="10367"/>
                  </a:lnTo>
                  <a:cubicBezTo>
                    <a:pt x="9868" y="10635"/>
                    <a:pt x="10242" y="10778"/>
                    <a:pt x="10635" y="10778"/>
                  </a:cubicBezTo>
                  <a:cubicBezTo>
                    <a:pt x="10778" y="10778"/>
                    <a:pt x="10920" y="10760"/>
                    <a:pt x="11045" y="10724"/>
                  </a:cubicBezTo>
                  <a:cubicBezTo>
                    <a:pt x="11688" y="10582"/>
                    <a:pt x="12134" y="9975"/>
                    <a:pt x="12134" y="9279"/>
                  </a:cubicBezTo>
                  <a:lnTo>
                    <a:pt x="12134" y="8423"/>
                  </a:lnTo>
                  <a:cubicBezTo>
                    <a:pt x="12919" y="7905"/>
                    <a:pt x="13436" y="7013"/>
                    <a:pt x="13436" y="6032"/>
                  </a:cubicBezTo>
                  <a:lnTo>
                    <a:pt x="13436" y="2802"/>
                  </a:lnTo>
                  <a:cubicBezTo>
                    <a:pt x="13436" y="1232"/>
                    <a:pt x="12205" y="1"/>
                    <a:pt x="10617"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3"/>
            <p:cNvSpPr/>
            <p:nvPr/>
          </p:nvSpPr>
          <p:spPr>
            <a:xfrm>
              <a:off x="8436559" y="4462708"/>
              <a:ext cx="377891" cy="409051"/>
            </a:xfrm>
            <a:custGeom>
              <a:avLst/>
              <a:gdLst/>
              <a:ahLst/>
              <a:cxnLst/>
              <a:rect l="l" t="t" r="r" b="b"/>
              <a:pathLst>
                <a:path w="7798" h="8441" extrusionOk="0">
                  <a:moveTo>
                    <a:pt x="1642" y="0"/>
                  </a:moveTo>
                  <a:cubicBezTo>
                    <a:pt x="750" y="0"/>
                    <a:pt x="0" y="714"/>
                    <a:pt x="0" y="1624"/>
                  </a:cubicBezTo>
                  <a:lnTo>
                    <a:pt x="0" y="4872"/>
                  </a:lnTo>
                  <a:cubicBezTo>
                    <a:pt x="0" y="5639"/>
                    <a:pt x="607" y="6263"/>
                    <a:pt x="1338" y="6424"/>
                  </a:cubicBezTo>
                  <a:lnTo>
                    <a:pt x="1338" y="8119"/>
                  </a:lnTo>
                  <a:cubicBezTo>
                    <a:pt x="1338" y="8244"/>
                    <a:pt x="1410" y="8369"/>
                    <a:pt x="1535" y="8422"/>
                  </a:cubicBezTo>
                  <a:cubicBezTo>
                    <a:pt x="1570" y="8422"/>
                    <a:pt x="1606" y="8440"/>
                    <a:pt x="1660" y="8440"/>
                  </a:cubicBezTo>
                  <a:cubicBezTo>
                    <a:pt x="1731" y="8440"/>
                    <a:pt x="1820" y="8404"/>
                    <a:pt x="1856" y="8333"/>
                  </a:cubicBezTo>
                  <a:lnTo>
                    <a:pt x="3729" y="6477"/>
                  </a:lnTo>
                  <a:lnTo>
                    <a:pt x="6174" y="6477"/>
                  </a:lnTo>
                  <a:cubicBezTo>
                    <a:pt x="7084" y="6477"/>
                    <a:pt x="7797" y="5764"/>
                    <a:pt x="7797" y="4872"/>
                  </a:cubicBezTo>
                  <a:lnTo>
                    <a:pt x="7797" y="1624"/>
                  </a:lnTo>
                  <a:cubicBezTo>
                    <a:pt x="7797" y="714"/>
                    <a:pt x="7084" y="0"/>
                    <a:pt x="6174" y="0"/>
                  </a:cubicBezTo>
                  <a:close/>
                  <a:moveTo>
                    <a:pt x="5888" y="2570"/>
                  </a:moveTo>
                  <a:cubicBezTo>
                    <a:pt x="6263" y="2570"/>
                    <a:pt x="6513" y="2891"/>
                    <a:pt x="6513" y="3230"/>
                  </a:cubicBezTo>
                  <a:cubicBezTo>
                    <a:pt x="6513" y="3587"/>
                    <a:pt x="6209" y="3854"/>
                    <a:pt x="5888" y="3854"/>
                  </a:cubicBezTo>
                  <a:cubicBezTo>
                    <a:pt x="5531" y="3854"/>
                    <a:pt x="5264" y="3551"/>
                    <a:pt x="5264" y="3230"/>
                  </a:cubicBezTo>
                  <a:cubicBezTo>
                    <a:pt x="5228" y="2891"/>
                    <a:pt x="5531" y="2570"/>
                    <a:pt x="5888" y="2570"/>
                  </a:cubicBezTo>
                  <a:close/>
                  <a:moveTo>
                    <a:pt x="3908" y="2570"/>
                  </a:moveTo>
                  <a:cubicBezTo>
                    <a:pt x="4265" y="2570"/>
                    <a:pt x="4532" y="2891"/>
                    <a:pt x="4532" y="3230"/>
                  </a:cubicBezTo>
                  <a:cubicBezTo>
                    <a:pt x="4532" y="3587"/>
                    <a:pt x="4247" y="3854"/>
                    <a:pt x="3908" y="3854"/>
                  </a:cubicBezTo>
                  <a:cubicBezTo>
                    <a:pt x="3533" y="3854"/>
                    <a:pt x="3283" y="3551"/>
                    <a:pt x="3283" y="3230"/>
                  </a:cubicBezTo>
                  <a:cubicBezTo>
                    <a:pt x="3283" y="2891"/>
                    <a:pt x="3533" y="2570"/>
                    <a:pt x="3908" y="2570"/>
                  </a:cubicBezTo>
                  <a:close/>
                  <a:moveTo>
                    <a:pt x="1981" y="2570"/>
                  </a:moveTo>
                  <a:cubicBezTo>
                    <a:pt x="2338" y="2570"/>
                    <a:pt x="2605" y="2891"/>
                    <a:pt x="2605" y="3230"/>
                  </a:cubicBezTo>
                  <a:cubicBezTo>
                    <a:pt x="2605" y="3587"/>
                    <a:pt x="2302" y="3854"/>
                    <a:pt x="1981" y="3854"/>
                  </a:cubicBezTo>
                  <a:cubicBezTo>
                    <a:pt x="1642" y="3854"/>
                    <a:pt x="1338" y="3551"/>
                    <a:pt x="1338" y="3230"/>
                  </a:cubicBezTo>
                  <a:cubicBezTo>
                    <a:pt x="1338" y="2891"/>
                    <a:pt x="1588" y="2570"/>
                    <a:pt x="1981" y="25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3"/>
            <p:cNvSpPr/>
            <p:nvPr/>
          </p:nvSpPr>
          <p:spPr>
            <a:xfrm>
              <a:off x="8563665" y="4337346"/>
              <a:ext cx="409875" cy="407306"/>
            </a:xfrm>
            <a:custGeom>
              <a:avLst/>
              <a:gdLst/>
              <a:ahLst/>
              <a:cxnLst/>
              <a:rect l="l" t="t" r="r" b="b"/>
              <a:pathLst>
                <a:path w="8458" h="8405" extrusionOk="0">
                  <a:moveTo>
                    <a:pt x="1624" y="0"/>
                  </a:moveTo>
                  <a:cubicBezTo>
                    <a:pt x="732" y="0"/>
                    <a:pt x="0" y="678"/>
                    <a:pt x="0" y="1606"/>
                  </a:cubicBezTo>
                  <a:lnTo>
                    <a:pt x="0" y="1927"/>
                  </a:lnTo>
                  <a:lnTo>
                    <a:pt x="3586" y="1927"/>
                  </a:lnTo>
                  <a:cubicBezTo>
                    <a:pt x="4871" y="1927"/>
                    <a:pt x="5888" y="2926"/>
                    <a:pt x="5888" y="4211"/>
                  </a:cubicBezTo>
                  <a:lnTo>
                    <a:pt x="5888" y="7459"/>
                  </a:lnTo>
                  <a:lnTo>
                    <a:pt x="5888" y="7583"/>
                  </a:lnTo>
                  <a:lnTo>
                    <a:pt x="6638" y="8315"/>
                  </a:lnTo>
                  <a:cubicBezTo>
                    <a:pt x="6691" y="8386"/>
                    <a:pt x="6762" y="8404"/>
                    <a:pt x="6834" y="8404"/>
                  </a:cubicBezTo>
                  <a:cubicBezTo>
                    <a:pt x="6870" y="8404"/>
                    <a:pt x="6923" y="8386"/>
                    <a:pt x="6959" y="8386"/>
                  </a:cubicBezTo>
                  <a:cubicBezTo>
                    <a:pt x="7084" y="8351"/>
                    <a:pt x="7137" y="8208"/>
                    <a:pt x="7137" y="8083"/>
                  </a:cubicBezTo>
                  <a:lnTo>
                    <a:pt x="7137" y="6441"/>
                  </a:lnTo>
                  <a:cubicBezTo>
                    <a:pt x="7887" y="6299"/>
                    <a:pt x="8458" y="5639"/>
                    <a:pt x="8458" y="4836"/>
                  </a:cubicBezTo>
                  <a:lnTo>
                    <a:pt x="8458" y="1606"/>
                  </a:lnTo>
                  <a:cubicBezTo>
                    <a:pt x="8458" y="678"/>
                    <a:pt x="7708" y="0"/>
                    <a:pt x="6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 name="Google Shape;427;p23"/>
          <p:cNvGrpSpPr/>
          <p:nvPr/>
        </p:nvGrpSpPr>
        <p:grpSpPr>
          <a:xfrm rot="1354566">
            <a:off x="8606188" y="3490016"/>
            <a:ext cx="584178" cy="389526"/>
            <a:chOff x="184575" y="1130125"/>
            <a:chExt cx="840600" cy="560400"/>
          </a:xfrm>
        </p:grpSpPr>
        <p:sp>
          <p:nvSpPr>
            <p:cNvPr id="428" name="Google Shape;428;p23"/>
            <p:cNvSpPr/>
            <p:nvPr/>
          </p:nvSpPr>
          <p:spPr>
            <a:xfrm>
              <a:off x="184575" y="1130125"/>
              <a:ext cx="840600" cy="560400"/>
            </a:xfrm>
            <a:prstGeom prst="wedgeRoundRectCallout">
              <a:avLst>
                <a:gd name="adj1" fmla="val -20833"/>
                <a:gd name="adj2" fmla="val 62500"/>
                <a:gd name="adj3" fmla="val 0"/>
              </a:avLst>
            </a:prstGeom>
            <a:solidFill>
              <a:schemeClr val="l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3"/>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3"/>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3"/>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2" name="Google Shape;432;p23"/>
          <p:cNvSpPr/>
          <p:nvPr/>
        </p:nvSpPr>
        <p:spPr>
          <a:xfrm rot="4724447">
            <a:off x="4500811" y="4026753"/>
            <a:ext cx="785971" cy="1881355"/>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sp>
        <p:nvSpPr>
          <p:cNvPr id="433" name="Google Shape;433;p2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34" name="Google Shape;434;p23"/>
          <p:cNvSpPr txBox="1">
            <a:spLocks noGrp="1"/>
          </p:cNvSpPr>
          <p:nvPr>
            <p:ph type="title" idx="2"/>
          </p:nvPr>
        </p:nvSpPr>
        <p:spPr>
          <a:xfrm>
            <a:off x="1101175" y="1682850"/>
            <a:ext cx="1986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500"/>
              <a:buNone/>
              <a:defRPr sz="2500">
                <a:solidFill>
                  <a:schemeClr val="accent2"/>
                </a:solidFill>
              </a:defRPr>
            </a:lvl1pPr>
            <a:lvl2pPr lvl="1" algn="ctr" rtl="0">
              <a:spcBef>
                <a:spcPts val="0"/>
              </a:spcBef>
              <a:spcAft>
                <a:spcPts val="0"/>
              </a:spcAft>
              <a:buClr>
                <a:schemeClr val="accent2"/>
              </a:buClr>
              <a:buSzPts val="2500"/>
              <a:buNone/>
              <a:defRPr sz="2500">
                <a:solidFill>
                  <a:schemeClr val="accent2"/>
                </a:solidFill>
              </a:defRPr>
            </a:lvl2pPr>
            <a:lvl3pPr lvl="2" algn="ctr" rtl="0">
              <a:spcBef>
                <a:spcPts val="0"/>
              </a:spcBef>
              <a:spcAft>
                <a:spcPts val="0"/>
              </a:spcAft>
              <a:buClr>
                <a:schemeClr val="accent2"/>
              </a:buClr>
              <a:buSzPts val="2500"/>
              <a:buNone/>
              <a:defRPr sz="2500">
                <a:solidFill>
                  <a:schemeClr val="accent2"/>
                </a:solidFill>
              </a:defRPr>
            </a:lvl3pPr>
            <a:lvl4pPr lvl="3" algn="ctr" rtl="0">
              <a:spcBef>
                <a:spcPts val="0"/>
              </a:spcBef>
              <a:spcAft>
                <a:spcPts val="0"/>
              </a:spcAft>
              <a:buClr>
                <a:schemeClr val="accent2"/>
              </a:buClr>
              <a:buSzPts val="2500"/>
              <a:buNone/>
              <a:defRPr sz="2500">
                <a:solidFill>
                  <a:schemeClr val="accent2"/>
                </a:solidFill>
              </a:defRPr>
            </a:lvl4pPr>
            <a:lvl5pPr lvl="4" algn="ctr" rtl="0">
              <a:spcBef>
                <a:spcPts val="0"/>
              </a:spcBef>
              <a:spcAft>
                <a:spcPts val="0"/>
              </a:spcAft>
              <a:buClr>
                <a:schemeClr val="accent2"/>
              </a:buClr>
              <a:buSzPts val="2500"/>
              <a:buNone/>
              <a:defRPr sz="2500">
                <a:solidFill>
                  <a:schemeClr val="accent2"/>
                </a:solidFill>
              </a:defRPr>
            </a:lvl5pPr>
            <a:lvl6pPr lvl="5" algn="ctr" rtl="0">
              <a:spcBef>
                <a:spcPts val="0"/>
              </a:spcBef>
              <a:spcAft>
                <a:spcPts val="0"/>
              </a:spcAft>
              <a:buClr>
                <a:schemeClr val="accent2"/>
              </a:buClr>
              <a:buSzPts val="2500"/>
              <a:buNone/>
              <a:defRPr sz="2500">
                <a:solidFill>
                  <a:schemeClr val="accent2"/>
                </a:solidFill>
              </a:defRPr>
            </a:lvl6pPr>
            <a:lvl7pPr lvl="6" algn="ctr" rtl="0">
              <a:spcBef>
                <a:spcPts val="0"/>
              </a:spcBef>
              <a:spcAft>
                <a:spcPts val="0"/>
              </a:spcAft>
              <a:buClr>
                <a:schemeClr val="accent2"/>
              </a:buClr>
              <a:buSzPts val="2500"/>
              <a:buNone/>
              <a:defRPr sz="2500">
                <a:solidFill>
                  <a:schemeClr val="accent2"/>
                </a:solidFill>
              </a:defRPr>
            </a:lvl7pPr>
            <a:lvl8pPr lvl="7" algn="ctr" rtl="0">
              <a:spcBef>
                <a:spcPts val="0"/>
              </a:spcBef>
              <a:spcAft>
                <a:spcPts val="0"/>
              </a:spcAft>
              <a:buClr>
                <a:schemeClr val="accent2"/>
              </a:buClr>
              <a:buSzPts val="2500"/>
              <a:buNone/>
              <a:defRPr sz="2500">
                <a:solidFill>
                  <a:schemeClr val="accent2"/>
                </a:solidFill>
              </a:defRPr>
            </a:lvl8pPr>
            <a:lvl9pPr lvl="8" algn="ctr" rtl="0">
              <a:spcBef>
                <a:spcPts val="0"/>
              </a:spcBef>
              <a:spcAft>
                <a:spcPts val="0"/>
              </a:spcAft>
              <a:buClr>
                <a:schemeClr val="accent2"/>
              </a:buClr>
              <a:buSzPts val="2500"/>
              <a:buNone/>
              <a:defRPr sz="2500">
                <a:solidFill>
                  <a:schemeClr val="accent2"/>
                </a:solidFill>
              </a:defRPr>
            </a:lvl9pPr>
          </a:lstStyle>
          <a:p>
            <a:endParaRPr/>
          </a:p>
        </p:txBody>
      </p:sp>
      <p:sp>
        <p:nvSpPr>
          <p:cNvPr id="435" name="Google Shape;435;p23"/>
          <p:cNvSpPr txBox="1">
            <a:spLocks noGrp="1"/>
          </p:cNvSpPr>
          <p:nvPr>
            <p:ph type="subTitle" idx="1"/>
          </p:nvPr>
        </p:nvSpPr>
        <p:spPr>
          <a:xfrm>
            <a:off x="1101175" y="2210550"/>
            <a:ext cx="19860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36" name="Google Shape;436;p23"/>
          <p:cNvSpPr txBox="1">
            <a:spLocks noGrp="1"/>
          </p:cNvSpPr>
          <p:nvPr>
            <p:ph type="title" idx="3"/>
          </p:nvPr>
        </p:nvSpPr>
        <p:spPr>
          <a:xfrm>
            <a:off x="3578948" y="1682850"/>
            <a:ext cx="1986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500"/>
              <a:buNone/>
              <a:defRPr sz="2500">
                <a:solidFill>
                  <a:schemeClr val="accent2"/>
                </a:solidFill>
              </a:defRPr>
            </a:lvl1pPr>
            <a:lvl2pPr lvl="1" algn="ctr" rtl="0">
              <a:spcBef>
                <a:spcPts val="0"/>
              </a:spcBef>
              <a:spcAft>
                <a:spcPts val="0"/>
              </a:spcAft>
              <a:buClr>
                <a:schemeClr val="accent2"/>
              </a:buClr>
              <a:buSzPts val="2500"/>
              <a:buNone/>
              <a:defRPr sz="2500">
                <a:solidFill>
                  <a:schemeClr val="accent2"/>
                </a:solidFill>
              </a:defRPr>
            </a:lvl2pPr>
            <a:lvl3pPr lvl="2" algn="ctr" rtl="0">
              <a:spcBef>
                <a:spcPts val="0"/>
              </a:spcBef>
              <a:spcAft>
                <a:spcPts val="0"/>
              </a:spcAft>
              <a:buClr>
                <a:schemeClr val="accent2"/>
              </a:buClr>
              <a:buSzPts val="2500"/>
              <a:buNone/>
              <a:defRPr sz="2500">
                <a:solidFill>
                  <a:schemeClr val="accent2"/>
                </a:solidFill>
              </a:defRPr>
            </a:lvl3pPr>
            <a:lvl4pPr lvl="3" algn="ctr" rtl="0">
              <a:spcBef>
                <a:spcPts val="0"/>
              </a:spcBef>
              <a:spcAft>
                <a:spcPts val="0"/>
              </a:spcAft>
              <a:buClr>
                <a:schemeClr val="accent2"/>
              </a:buClr>
              <a:buSzPts val="2500"/>
              <a:buNone/>
              <a:defRPr sz="2500">
                <a:solidFill>
                  <a:schemeClr val="accent2"/>
                </a:solidFill>
              </a:defRPr>
            </a:lvl4pPr>
            <a:lvl5pPr lvl="4" algn="ctr" rtl="0">
              <a:spcBef>
                <a:spcPts val="0"/>
              </a:spcBef>
              <a:spcAft>
                <a:spcPts val="0"/>
              </a:spcAft>
              <a:buClr>
                <a:schemeClr val="accent2"/>
              </a:buClr>
              <a:buSzPts val="2500"/>
              <a:buNone/>
              <a:defRPr sz="2500">
                <a:solidFill>
                  <a:schemeClr val="accent2"/>
                </a:solidFill>
              </a:defRPr>
            </a:lvl5pPr>
            <a:lvl6pPr lvl="5" algn="ctr" rtl="0">
              <a:spcBef>
                <a:spcPts val="0"/>
              </a:spcBef>
              <a:spcAft>
                <a:spcPts val="0"/>
              </a:spcAft>
              <a:buClr>
                <a:schemeClr val="accent2"/>
              </a:buClr>
              <a:buSzPts val="2500"/>
              <a:buNone/>
              <a:defRPr sz="2500">
                <a:solidFill>
                  <a:schemeClr val="accent2"/>
                </a:solidFill>
              </a:defRPr>
            </a:lvl6pPr>
            <a:lvl7pPr lvl="6" algn="ctr" rtl="0">
              <a:spcBef>
                <a:spcPts val="0"/>
              </a:spcBef>
              <a:spcAft>
                <a:spcPts val="0"/>
              </a:spcAft>
              <a:buClr>
                <a:schemeClr val="accent2"/>
              </a:buClr>
              <a:buSzPts val="2500"/>
              <a:buNone/>
              <a:defRPr sz="2500">
                <a:solidFill>
                  <a:schemeClr val="accent2"/>
                </a:solidFill>
              </a:defRPr>
            </a:lvl7pPr>
            <a:lvl8pPr lvl="7" algn="ctr" rtl="0">
              <a:spcBef>
                <a:spcPts val="0"/>
              </a:spcBef>
              <a:spcAft>
                <a:spcPts val="0"/>
              </a:spcAft>
              <a:buClr>
                <a:schemeClr val="accent2"/>
              </a:buClr>
              <a:buSzPts val="2500"/>
              <a:buNone/>
              <a:defRPr sz="2500">
                <a:solidFill>
                  <a:schemeClr val="accent2"/>
                </a:solidFill>
              </a:defRPr>
            </a:lvl8pPr>
            <a:lvl9pPr lvl="8" algn="ctr" rtl="0">
              <a:spcBef>
                <a:spcPts val="0"/>
              </a:spcBef>
              <a:spcAft>
                <a:spcPts val="0"/>
              </a:spcAft>
              <a:buClr>
                <a:schemeClr val="accent2"/>
              </a:buClr>
              <a:buSzPts val="2500"/>
              <a:buNone/>
              <a:defRPr sz="2500">
                <a:solidFill>
                  <a:schemeClr val="accent2"/>
                </a:solidFill>
              </a:defRPr>
            </a:lvl9pPr>
          </a:lstStyle>
          <a:p>
            <a:endParaRPr/>
          </a:p>
        </p:txBody>
      </p:sp>
      <p:sp>
        <p:nvSpPr>
          <p:cNvPr id="437" name="Google Shape;437;p23"/>
          <p:cNvSpPr txBox="1">
            <a:spLocks noGrp="1"/>
          </p:cNvSpPr>
          <p:nvPr>
            <p:ph type="subTitle" idx="4"/>
          </p:nvPr>
        </p:nvSpPr>
        <p:spPr>
          <a:xfrm>
            <a:off x="3579000" y="2210550"/>
            <a:ext cx="19860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38" name="Google Shape;438;p23"/>
          <p:cNvSpPr txBox="1">
            <a:spLocks noGrp="1"/>
          </p:cNvSpPr>
          <p:nvPr>
            <p:ph type="title" idx="5"/>
          </p:nvPr>
        </p:nvSpPr>
        <p:spPr>
          <a:xfrm>
            <a:off x="1101175" y="3116250"/>
            <a:ext cx="1986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500"/>
              <a:buNone/>
              <a:defRPr sz="2500">
                <a:solidFill>
                  <a:schemeClr val="accent2"/>
                </a:solidFill>
              </a:defRPr>
            </a:lvl1pPr>
            <a:lvl2pPr lvl="1" algn="ctr" rtl="0">
              <a:spcBef>
                <a:spcPts val="0"/>
              </a:spcBef>
              <a:spcAft>
                <a:spcPts val="0"/>
              </a:spcAft>
              <a:buClr>
                <a:schemeClr val="accent2"/>
              </a:buClr>
              <a:buSzPts val="2500"/>
              <a:buNone/>
              <a:defRPr sz="2500">
                <a:solidFill>
                  <a:schemeClr val="accent2"/>
                </a:solidFill>
              </a:defRPr>
            </a:lvl2pPr>
            <a:lvl3pPr lvl="2" algn="ctr" rtl="0">
              <a:spcBef>
                <a:spcPts val="0"/>
              </a:spcBef>
              <a:spcAft>
                <a:spcPts val="0"/>
              </a:spcAft>
              <a:buClr>
                <a:schemeClr val="accent2"/>
              </a:buClr>
              <a:buSzPts val="2500"/>
              <a:buNone/>
              <a:defRPr sz="2500">
                <a:solidFill>
                  <a:schemeClr val="accent2"/>
                </a:solidFill>
              </a:defRPr>
            </a:lvl3pPr>
            <a:lvl4pPr lvl="3" algn="ctr" rtl="0">
              <a:spcBef>
                <a:spcPts val="0"/>
              </a:spcBef>
              <a:spcAft>
                <a:spcPts val="0"/>
              </a:spcAft>
              <a:buClr>
                <a:schemeClr val="accent2"/>
              </a:buClr>
              <a:buSzPts val="2500"/>
              <a:buNone/>
              <a:defRPr sz="2500">
                <a:solidFill>
                  <a:schemeClr val="accent2"/>
                </a:solidFill>
              </a:defRPr>
            </a:lvl4pPr>
            <a:lvl5pPr lvl="4" algn="ctr" rtl="0">
              <a:spcBef>
                <a:spcPts val="0"/>
              </a:spcBef>
              <a:spcAft>
                <a:spcPts val="0"/>
              </a:spcAft>
              <a:buClr>
                <a:schemeClr val="accent2"/>
              </a:buClr>
              <a:buSzPts val="2500"/>
              <a:buNone/>
              <a:defRPr sz="2500">
                <a:solidFill>
                  <a:schemeClr val="accent2"/>
                </a:solidFill>
              </a:defRPr>
            </a:lvl5pPr>
            <a:lvl6pPr lvl="5" algn="ctr" rtl="0">
              <a:spcBef>
                <a:spcPts val="0"/>
              </a:spcBef>
              <a:spcAft>
                <a:spcPts val="0"/>
              </a:spcAft>
              <a:buClr>
                <a:schemeClr val="accent2"/>
              </a:buClr>
              <a:buSzPts val="2500"/>
              <a:buNone/>
              <a:defRPr sz="2500">
                <a:solidFill>
                  <a:schemeClr val="accent2"/>
                </a:solidFill>
              </a:defRPr>
            </a:lvl6pPr>
            <a:lvl7pPr lvl="6" algn="ctr" rtl="0">
              <a:spcBef>
                <a:spcPts val="0"/>
              </a:spcBef>
              <a:spcAft>
                <a:spcPts val="0"/>
              </a:spcAft>
              <a:buClr>
                <a:schemeClr val="accent2"/>
              </a:buClr>
              <a:buSzPts val="2500"/>
              <a:buNone/>
              <a:defRPr sz="2500">
                <a:solidFill>
                  <a:schemeClr val="accent2"/>
                </a:solidFill>
              </a:defRPr>
            </a:lvl7pPr>
            <a:lvl8pPr lvl="7" algn="ctr" rtl="0">
              <a:spcBef>
                <a:spcPts val="0"/>
              </a:spcBef>
              <a:spcAft>
                <a:spcPts val="0"/>
              </a:spcAft>
              <a:buClr>
                <a:schemeClr val="accent2"/>
              </a:buClr>
              <a:buSzPts val="2500"/>
              <a:buNone/>
              <a:defRPr sz="2500">
                <a:solidFill>
                  <a:schemeClr val="accent2"/>
                </a:solidFill>
              </a:defRPr>
            </a:lvl8pPr>
            <a:lvl9pPr lvl="8" algn="ctr" rtl="0">
              <a:spcBef>
                <a:spcPts val="0"/>
              </a:spcBef>
              <a:spcAft>
                <a:spcPts val="0"/>
              </a:spcAft>
              <a:buClr>
                <a:schemeClr val="accent2"/>
              </a:buClr>
              <a:buSzPts val="2500"/>
              <a:buNone/>
              <a:defRPr sz="2500">
                <a:solidFill>
                  <a:schemeClr val="accent2"/>
                </a:solidFill>
              </a:defRPr>
            </a:lvl9pPr>
          </a:lstStyle>
          <a:p>
            <a:endParaRPr/>
          </a:p>
        </p:txBody>
      </p:sp>
      <p:sp>
        <p:nvSpPr>
          <p:cNvPr id="439" name="Google Shape;439;p23"/>
          <p:cNvSpPr txBox="1">
            <a:spLocks noGrp="1"/>
          </p:cNvSpPr>
          <p:nvPr>
            <p:ph type="subTitle" idx="6"/>
          </p:nvPr>
        </p:nvSpPr>
        <p:spPr>
          <a:xfrm>
            <a:off x="1101175" y="3643950"/>
            <a:ext cx="19860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40" name="Google Shape;440;p23"/>
          <p:cNvSpPr txBox="1">
            <a:spLocks noGrp="1"/>
          </p:cNvSpPr>
          <p:nvPr>
            <p:ph type="title" idx="7"/>
          </p:nvPr>
        </p:nvSpPr>
        <p:spPr>
          <a:xfrm>
            <a:off x="3578948" y="3116250"/>
            <a:ext cx="1986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500"/>
              <a:buNone/>
              <a:defRPr sz="2500">
                <a:solidFill>
                  <a:schemeClr val="accent2"/>
                </a:solidFill>
              </a:defRPr>
            </a:lvl1pPr>
            <a:lvl2pPr lvl="1" algn="ctr" rtl="0">
              <a:spcBef>
                <a:spcPts val="0"/>
              </a:spcBef>
              <a:spcAft>
                <a:spcPts val="0"/>
              </a:spcAft>
              <a:buClr>
                <a:schemeClr val="accent2"/>
              </a:buClr>
              <a:buSzPts val="2500"/>
              <a:buNone/>
              <a:defRPr sz="2500">
                <a:solidFill>
                  <a:schemeClr val="accent2"/>
                </a:solidFill>
              </a:defRPr>
            </a:lvl2pPr>
            <a:lvl3pPr lvl="2" algn="ctr" rtl="0">
              <a:spcBef>
                <a:spcPts val="0"/>
              </a:spcBef>
              <a:spcAft>
                <a:spcPts val="0"/>
              </a:spcAft>
              <a:buClr>
                <a:schemeClr val="accent2"/>
              </a:buClr>
              <a:buSzPts val="2500"/>
              <a:buNone/>
              <a:defRPr sz="2500">
                <a:solidFill>
                  <a:schemeClr val="accent2"/>
                </a:solidFill>
              </a:defRPr>
            </a:lvl3pPr>
            <a:lvl4pPr lvl="3" algn="ctr" rtl="0">
              <a:spcBef>
                <a:spcPts val="0"/>
              </a:spcBef>
              <a:spcAft>
                <a:spcPts val="0"/>
              </a:spcAft>
              <a:buClr>
                <a:schemeClr val="accent2"/>
              </a:buClr>
              <a:buSzPts val="2500"/>
              <a:buNone/>
              <a:defRPr sz="2500">
                <a:solidFill>
                  <a:schemeClr val="accent2"/>
                </a:solidFill>
              </a:defRPr>
            </a:lvl4pPr>
            <a:lvl5pPr lvl="4" algn="ctr" rtl="0">
              <a:spcBef>
                <a:spcPts val="0"/>
              </a:spcBef>
              <a:spcAft>
                <a:spcPts val="0"/>
              </a:spcAft>
              <a:buClr>
                <a:schemeClr val="accent2"/>
              </a:buClr>
              <a:buSzPts val="2500"/>
              <a:buNone/>
              <a:defRPr sz="2500">
                <a:solidFill>
                  <a:schemeClr val="accent2"/>
                </a:solidFill>
              </a:defRPr>
            </a:lvl5pPr>
            <a:lvl6pPr lvl="5" algn="ctr" rtl="0">
              <a:spcBef>
                <a:spcPts val="0"/>
              </a:spcBef>
              <a:spcAft>
                <a:spcPts val="0"/>
              </a:spcAft>
              <a:buClr>
                <a:schemeClr val="accent2"/>
              </a:buClr>
              <a:buSzPts val="2500"/>
              <a:buNone/>
              <a:defRPr sz="2500">
                <a:solidFill>
                  <a:schemeClr val="accent2"/>
                </a:solidFill>
              </a:defRPr>
            </a:lvl6pPr>
            <a:lvl7pPr lvl="6" algn="ctr" rtl="0">
              <a:spcBef>
                <a:spcPts val="0"/>
              </a:spcBef>
              <a:spcAft>
                <a:spcPts val="0"/>
              </a:spcAft>
              <a:buClr>
                <a:schemeClr val="accent2"/>
              </a:buClr>
              <a:buSzPts val="2500"/>
              <a:buNone/>
              <a:defRPr sz="2500">
                <a:solidFill>
                  <a:schemeClr val="accent2"/>
                </a:solidFill>
              </a:defRPr>
            </a:lvl7pPr>
            <a:lvl8pPr lvl="7" algn="ctr" rtl="0">
              <a:spcBef>
                <a:spcPts val="0"/>
              </a:spcBef>
              <a:spcAft>
                <a:spcPts val="0"/>
              </a:spcAft>
              <a:buClr>
                <a:schemeClr val="accent2"/>
              </a:buClr>
              <a:buSzPts val="2500"/>
              <a:buNone/>
              <a:defRPr sz="2500">
                <a:solidFill>
                  <a:schemeClr val="accent2"/>
                </a:solidFill>
              </a:defRPr>
            </a:lvl8pPr>
            <a:lvl9pPr lvl="8" algn="ctr" rtl="0">
              <a:spcBef>
                <a:spcPts val="0"/>
              </a:spcBef>
              <a:spcAft>
                <a:spcPts val="0"/>
              </a:spcAft>
              <a:buClr>
                <a:schemeClr val="accent2"/>
              </a:buClr>
              <a:buSzPts val="2500"/>
              <a:buNone/>
              <a:defRPr sz="2500">
                <a:solidFill>
                  <a:schemeClr val="accent2"/>
                </a:solidFill>
              </a:defRPr>
            </a:lvl9pPr>
          </a:lstStyle>
          <a:p>
            <a:endParaRPr/>
          </a:p>
        </p:txBody>
      </p:sp>
      <p:sp>
        <p:nvSpPr>
          <p:cNvPr id="441" name="Google Shape;441;p23"/>
          <p:cNvSpPr txBox="1">
            <a:spLocks noGrp="1"/>
          </p:cNvSpPr>
          <p:nvPr>
            <p:ph type="subTitle" idx="8"/>
          </p:nvPr>
        </p:nvSpPr>
        <p:spPr>
          <a:xfrm>
            <a:off x="3578947" y="3643950"/>
            <a:ext cx="19860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42" name="Google Shape;442;p23"/>
          <p:cNvSpPr txBox="1">
            <a:spLocks noGrp="1"/>
          </p:cNvSpPr>
          <p:nvPr>
            <p:ph type="title" idx="9"/>
          </p:nvPr>
        </p:nvSpPr>
        <p:spPr>
          <a:xfrm>
            <a:off x="6056727" y="1682850"/>
            <a:ext cx="1986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500"/>
              <a:buNone/>
              <a:defRPr sz="2500">
                <a:solidFill>
                  <a:schemeClr val="accent2"/>
                </a:solidFill>
              </a:defRPr>
            </a:lvl1pPr>
            <a:lvl2pPr lvl="1" algn="ctr" rtl="0">
              <a:spcBef>
                <a:spcPts val="0"/>
              </a:spcBef>
              <a:spcAft>
                <a:spcPts val="0"/>
              </a:spcAft>
              <a:buClr>
                <a:schemeClr val="accent2"/>
              </a:buClr>
              <a:buSzPts val="2500"/>
              <a:buNone/>
              <a:defRPr sz="2500">
                <a:solidFill>
                  <a:schemeClr val="accent2"/>
                </a:solidFill>
              </a:defRPr>
            </a:lvl2pPr>
            <a:lvl3pPr lvl="2" algn="ctr" rtl="0">
              <a:spcBef>
                <a:spcPts val="0"/>
              </a:spcBef>
              <a:spcAft>
                <a:spcPts val="0"/>
              </a:spcAft>
              <a:buClr>
                <a:schemeClr val="accent2"/>
              </a:buClr>
              <a:buSzPts val="2500"/>
              <a:buNone/>
              <a:defRPr sz="2500">
                <a:solidFill>
                  <a:schemeClr val="accent2"/>
                </a:solidFill>
              </a:defRPr>
            </a:lvl3pPr>
            <a:lvl4pPr lvl="3" algn="ctr" rtl="0">
              <a:spcBef>
                <a:spcPts val="0"/>
              </a:spcBef>
              <a:spcAft>
                <a:spcPts val="0"/>
              </a:spcAft>
              <a:buClr>
                <a:schemeClr val="accent2"/>
              </a:buClr>
              <a:buSzPts val="2500"/>
              <a:buNone/>
              <a:defRPr sz="2500">
                <a:solidFill>
                  <a:schemeClr val="accent2"/>
                </a:solidFill>
              </a:defRPr>
            </a:lvl4pPr>
            <a:lvl5pPr lvl="4" algn="ctr" rtl="0">
              <a:spcBef>
                <a:spcPts val="0"/>
              </a:spcBef>
              <a:spcAft>
                <a:spcPts val="0"/>
              </a:spcAft>
              <a:buClr>
                <a:schemeClr val="accent2"/>
              </a:buClr>
              <a:buSzPts val="2500"/>
              <a:buNone/>
              <a:defRPr sz="2500">
                <a:solidFill>
                  <a:schemeClr val="accent2"/>
                </a:solidFill>
              </a:defRPr>
            </a:lvl5pPr>
            <a:lvl6pPr lvl="5" algn="ctr" rtl="0">
              <a:spcBef>
                <a:spcPts val="0"/>
              </a:spcBef>
              <a:spcAft>
                <a:spcPts val="0"/>
              </a:spcAft>
              <a:buClr>
                <a:schemeClr val="accent2"/>
              </a:buClr>
              <a:buSzPts val="2500"/>
              <a:buNone/>
              <a:defRPr sz="2500">
                <a:solidFill>
                  <a:schemeClr val="accent2"/>
                </a:solidFill>
              </a:defRPr>
            </a:lvl6pPr>
            <a:lvl7pPr lvl="6" algn="ctr" rtl="0">
              <a:spcBef>
                <a:spcPts val="0"/>
              </a:spcBef>
              <a:spcAft>
                <a:spcPts val="0"/>
              </a:spcAft>
              <a:buClr>
                <a:schemeClr val="accent2"/>
              </a:buClr>
              <a:buSzPts val="2500"/>
              <a:buNone/>
              <a:defRPr sz="2500">
                <a:solidFill>
                  <a:schemeClr val="accent2"/>
                </a:solidFill>
              </a:defRPr>
            </a:lvl7pPr>
            <a:lvl8pPr lvl="7" algn="ctr" rtl="0">
              <a:spcBef>
                <a:spcPts val="0"/>
              </a:spcBef>
              <a:spcAft>
                <a:spcPts val="0"/>
              </a:spcAft>
              <a:buClr>
                <a:schemeClr val="accent2"/>
              </a:buClr>
              <a:buSzPts val="2500"/>
              <a:buNone/>
              <a:defRPr sz="2500">
                <a:solidFill>
                  <a:schemeClr val="accent2"/>
                </a:solidFill>
              </a:defRPr>
            </a:lvl8pPr>
            <a:lvl9pPr lvl="8" algn="ctr" rtl="0">
              <a:spcBef>
                <a:spcPts val="0"/>
              </a:spcBef>
              <a:spcAft>
                <a:spcPts val="0"/>
              </a:spcAft>
              <a:buClr>
                <a:schemeClr val="accent2"/>
              </a:buClr>
              <a:buSzPts val="2500"/>
              <a:buNone/>
              <a:defRPr sz="2500">
                <a:solidFill>
                  <a:schemeClr val="accent2"/>
                </a:solidFill>
              </a:defRPr>
            </a:lvl9pPr>
          </a:lstStyle>
          <a:p>
            <a:endParaRPr/>
          </a:p>
        </p:txBody>
      </p:sp>
      <p:sp>
        <p:nvSpPr>
          <p:cNvPr id="443" name="Google Shape;443;p23"/>
          <p:cNvSpPr txBox="1">
            <a:spLocks noGrp="1"/>
          </p:cNvSpPr>
          <p:nvPr>
            <p:ph type="subTitle" idx="13"/>
          </p:nvPr>
        </p:nvSpPr>
        <p:spPr>
          <a:xfrm>
            <a:off x="6056725" y="2210550"/>
            <a:ext cx="19860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44" name="Google Shape;444;p23"/>
          <p:cNvSpPr txBox="1">
            <a:spLocks noGrp="1"/>
          </p:cNvSpPr>
          <p:nvPr>
            <p:ph type="title" idx="14"/>
          </p:nvPr>
        </p:nvSpPr>
        <p:spPr>
          <a:xfrm>
            <a:off x="6056727" y="3116250"/>
            <a:ext cx="1986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500"/>
              <a:buNone/>
              <a:defRPr sz="2500">
                <a:solidFill>
                  <a:schemeClr val="accent2"/>
                </a:solidFill>
              </a:defRPr>
            </a:lvl1pPr>
            <a:lvl2pPr lvl="1" algn="ctr" rtl="0">
              <a:spcBef>
                <a:spcPts val="0"/>
              </a:spcBef>
              <a:spcAft>
                <a:spcPts val="0"/>
              </a:spcAft>
              <a:buClr>
                <a:schemeClr val="accent2"/>
              </a:buClr>
              <a:buSzPts val="2500"/>
              <a:buNone/>
              <a:defRPr sz="2500">
                <a:solidFill>
                  <a:schemeClr val="accent2"/>
                </a:solidFill>
              </a:defRPr>
            </a:lvl2pPr>
            <a:lvl3pPr lvl="2" algn="ctr" rtl="0">
              <a:spcBef>
                <a:spcPts val="0"/>
              </a:spcBef>
              <a:spcAft>
                <a:spcPts val="0"/>
              </a:spcAft>
              <a:buClr>
                <a:schemeClr val="accent2"/>
              </a:buClr>
              <a:buSzPts val="2500"/>
              <a:buNone/>
              <a:defRPr sz="2500">
                <a:solidFill>
                  <a:schemeClr val="accent2"/>
                </a:solidFill>
              </a:defRPr>
            </a:lvl3pPr>
            <a:lvl4pPr lvl="3" algn="ctr" rtl="0">
              <a:spcBef>
                <a:spcPts val="0"/>
              </a:spcBef>
              <a:spcAft>
                <a:spcPts val="0"/>
              </a:spcAft>
              <a:buClr>
                <a:schemeClr val="accent2"/>
              </a:buClr>
              <a:buSzPts val="2500"/>
              <a:buNone/>
              <a:defRPr sz="2500">
                <a:solidFill>
                  <a:schemeClr val="accent2"/>
                </a:solidFill>
              </a:defRPr>
            </a:lvl4pPr>
            <a:lvl5pPr lvl="4" algn="ctr" rtl="0">
              <a:spcBef>
                <a:spcPts val="0"/>
              </a:spcBef>
              <a:spcAft>
                <a:spcPts val="0"/>
              </a:spcAft>
              <a:buClr>
                <a:schemeClr val="accent2"/>
              </a:buClr>
              <a:buSzPts val="2500"/>
              <a:buNone/>
              <a:defRPr sz="2500">
                <a:solidFill>
                  <a:schemeClr val="accent2"/>
                </a:solidFill>
              </a:defRPr>
            </a:lvl5pPr>
            <a:lvl6pPr lvl="5" algn="ctr" rtl="0">
              <a:spcBef>
                <a:spcPts val="0"/>
              </a:spcBef>
              <a:spcAft>
                <a:spcPts val="0"/>
              </a:spcAft>
              <a:buClr>
                <a:schemeClr val="accent2"/>
              </a:buClr>
              <a:buSzPts val="2500"/>
              <a:buNone/>
              <a:defRPr sz="2500">
                <a:solidFill>
                  <a:schemeClr val="accent2"/>
                </a:solidFill>
              </a:defRPr>
            </a:lvl6pPr>
            <a:lvl7pPr lvl="6" algn="ctr" rtl="0">
              <a:spcBef>
                <a:spcPts val="0"/>
              </a:spcBef>
              <a:spcAft>
                <a:spcPts val="0"/>
              </a:spcAft>
              <a:buClr>
                <a:schemeClr val="accent2"/>
              </a:buClr>
              <a:buSzPts val="2500"/>
              <a:buNone/>
              <a:defRPr sz="2500">
                <a:solidFill>
                  <a:schemeClr val="accent2"/>
                </a:solidFill>
              </a:defRPr>
            </a:lvl7pPr>
            <a:lvl8pPr lvl="7" algn="ctr" rtl="0">
              <a:spcBef>
                <a:spcPts val="0"/>
              </a:spcBef>
              <a:spcAft>
                <a:spcPts val="0"/>
              </a:spcAft>
              <a:buClr>
                <a:schemeClr val="accent2"/>
              </a:buClr>
              <a:buSzPts val="2500"/>
              <a:buNone/>
              <a:defRPr sz="2500">
                <a:solidFill>
                  <a:schemeClr val="accent2"/>
                </a:solidFill>
              </a:defRPr>
            </a:lvl8pPr>
            <a:lvl9pPr lvl="8" algn="ctr" rtl="0">
              <a:spcBef>
                <a:spcPts val="0"/>
              </a:spcBef>
              <a:spcAft>
                <a:spcPts val="0"/>
              </a:spcAft>
              <a:buClr>
                <a:schemeClr val="accent2"/>
              </a:buClr>
              <a:buSzPts val="2500"/>
              <a:buNone/>
              <a:defRPr sz="2500">
                <a:solidFill>
                  <a:schemeClr val="accent2"/>
                </a:solidFill>
              </a:defRPr>
            </a:lvl9pPr>
          </a:lstStyle>
          <a:p>
            <a:endParaRPr/>
          </a:p>
        </p:txBody>
      </p:sp>
      <p:sp>
        <p:nvSpPr>
          <p:cNvPr id="445" name="Google Shape;445;p23"/>
          <p:cNvSpPr txBox="1">
            <a:spLocks noGrp="1"/>
          </p:cNvSpPr>
          <p:nvPr>
            <p:ph type="subTitle" idx="15"/>
          </p:nvPr>
        </p:nvSpPr>
        <p:spPr>
          <a:xfrm>
            <a:off x="6056725" y="3643950"/>
            <a:ext cx="19860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446"/>
        <p:cNvGrpSpPr/>
        <p:nvPr/>
      </p:nvGrpSpPr>
      <p:grpSpPr>
        <a:xfrm>
          <a:off x="0" y="0"/>
          <a:ext cx="0" cy="0"/>
          <a:chOff x="0" y="0"/>
          <a:chExt cx="0" cy="0"/>
        </a:xfrm>
      </p:grpSpPr>
      <p:sp>
        <p:nvSpPr>
          <p:cNvPr id="447" name="Google Shape;447;p24"/>
          <p:cNvSpPr txBox="1">
            <a:spLocks noGrp="1"/>
          </p:cNvSpPr>
          <p:nvPr>
            <p:ph type="title" hasCustomPrompt="1"/>
          </p:nvPr>
        </p:nvSpPr>
        <p:spPr>
          <a:xfrm>
            <a:off x="836850" y="1887900"/>
            <a:ext cx="20541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200">
                <a:solidFill>
                  <a:schemeClr val="accent3"/>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48" name="Google Shape;448;p24"/>
          <p:cNvSpPr txBox="1">
            <a:spLocks noGrp="1"/>
          </p:cNvSpPr>
          <p:nvPr>
            <p:ph type="subTitle" idx="1"/>
          </p:nvPr>
        </p:nvSpPr>
        <p:spPr>
          <a:xfrm>
            <a:off x="836850" y="2656806"/>
            <a:ext cx="2054100" cy="45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600">
                <a:solidFill>
                  <a:schemeClr val="accent3"/>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449" name="Google Shape;449;p24"/>
          <p:cNvSpPr txBox="1">
            <a:spLocks noGrp="1"/>
          </p:cNvSpPr>
          <p:nvPr>
            <p:ph type="title" idx="2" hasCustomPrompt="1"/>
          </p:nvPr>
        </p:nvSpPr>
        <p:spPr>
          <a:xfrm>
            <a:off x="3544950" y="1887900"/>
            <a:ext cx="20541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200">
                <a:solidFill>
                  <a:schemeClr val="accent3"/>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50" name="Google Shape;450;p24"/>
          <p:cNvSpPr txBox="1">
            <a:spLocks noGrp="1"/>
          </p:cNvSpPr>
          <p:nvPr>
            <p:ph type="subTitle" idx="3"/>
          </p:nvPr>
        </p:nvSpPr>
        <p:spPr>
          <a:xfrm>
            <a:off x="3544950" y="2656804"/>
            <a:ext cx="2054100" cy="45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600">
                <a:solidFill>
                  <a:schemeClr val="accent3"/>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451" name="Google Shape;451;p24"/>
          <p:cNvSpPr txBox="1">
            <a:spLocks noGrp="1"/>
          </p:cNvSpPr>
          <p:nvPr>
            <p:ph type="title" idx="4" hasCustomPrompt="1"/>
          </p:nvPr>
        </p:nvSpPr>
        <p:spPr>
          <a:xfrm>
            <a:off x="6253050" y="1887913"/>
            <a:ext cx="20541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200">
                <a:solidFill>
                  <a:schemeClr val="accent3"/>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52" name="Google Shape;452;p24"/>
          <p:cNvSpPr txBox="1">
            <a:spLocks noGrp="1"/>
          </p:cNvSpPr>
          <p:nvPr>
            <p:ph type="subTitle" idx="5"/>
          </p:nvPr>
        </p:nvSpPr>
        <p:spPr>
          <a:xfrm>
            <a:off x="6253050" y="2656797"/>
            <a:ext cx="2054100" cy="45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600">
                <a:solidFill>
                  <a:schemeClr val="accent3"/>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453" name="Google Shape;453;p24"/>
          <p:cNvSpPr/>
          <p:nvPr/>
        </p:nvSpPr>
        <p:spPr>
          <a:xfrm>
            <a:off x="8453818" y="233175"/>
            <a:ext cx="825050" cy="1975100"/>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grpSp>
        <p:nvGrpSpPr>
          <p:cNvPr id="454" name="Google Shape;454;p24"/>
          <p:cNvGrpSpPr/>
          <p:nvPr/>
        </p:nvGrpSpPr>
        <p:grpSpPr>
          <a:xfrm rot="2930513">
            <a:off x="8108996" y="180988"/>
            <a:ext cx="1036430" cy="983052"/>
            <a:chOff x="1459789" y="418508"/>
            <a:chExt cx="587727" cy="557434"/>
          </a:xfrm>
        </p:grpSpPr>
        <p:sp>
          <p:nvSpPr>
            <p:cNvPr id="455" name="Google Shape;455;p24"/>
            <p:cNvSpPr/>
            <p:nvPr/>
          </p:nvSpPr>
          <p:spPr>
            <a:xfrm rot="-1200432">
              <a:off x="1517626" y="486547"/>
              <a:ext cx="472053" cy="421355"/>
            </a:xfrm>
            <a:custGeom>
              <a:avLst/>
              <a:gdLst/>
              <a:ahLst/>
              <a:cxnLst/>
              <a:rect l="l" t="t" r="r" b="b"/>
              <a:pathLst>
                <a:path w="13473" h="12026" extrusionOk="0">
                  <a:moveTo>
                    <a:pt x="90" y="6620"/>
                  </a:moveTo>
                  <a:cubicBezTo>
                    <a:pt x="90" y="7458"/>
                    <a:pt x="768" y="8136"/>
                    <a:pt x="1607" y="8136"/>
                  </a:cubicBezTo>
                  <a:lnTo>
                    <a:pt x="2249" y="8136"/>
                  </a:lnTo>
                  <a:cubicBezTo>
                    <a:pt x="2303" y="8243"/>
                    <a:pt x="2374" y="8333"/>
                    <a:pt x="2463" y="8422"/>
                  </a:cubicBezTo>
                  <a:cubicBezTo>
                    <a:pt x="2624" y="8600"/>
                    <a:pt x="2820" y="8761"/>
                    <a:pt x="3016" y="8921"/>
                  </a:cubicBezTo>
                  <a:cubicBezTo>
                    <a:pt x="3837" y="9653"/>
                    <a:pt x="4711" y="10474"/>
                    <a:pt x="5586" y="11491"/>
                  </a:cubicBezTo>
                  <a:cubicBezTo>
                    <a:pt x="5604" y="11526"/>
                    <a:pt x="5639" y="11544"/>
                    <a:pt x="5657" y="11562"/>
                  </a:cubicBezTo>
                  <a:cubicBezTo>
                    <a:pt x="5960" y="11883"/>
                    <a:pt x="6335" y="12026"/>
                    <a:pt x="6763" y="12026"/>
                  </a:cubicBezTo>
                  <a:cubicBezTo>
                    <a:pt x="7192" y="12026"/>
                    <a:pt x="7548" y="11865"/>
                    <a:pt x="7852" y="11562"/>
                  </a:cubicBezTo>
                  <a:cubicBezTo>
                    <a:pt x="7887" y="11526"/>
                    <a:pt x="7923" y="11491"/>
                    <a:pt x="7941" y="11455"/>
                  </a:cubicBezTo>
                  <a:cubicBezTo>
                    <a:pt x="8601" y="10634"/>
                    <a:pt x="9315" y="9992"/>
                    <a:pt x="9993" y="9385"/>
                  </a:cubicBezTo>
                  <a:cubicBezTo>
                    <a:pt x="10153" y="9225"/>
                    <a:pt x="10314" y="9082"/>
                    <a:pt x="10475" y="8939"/>
                  </a:cubicBezTo>
                  <a:cubicBezTo>
                    <a:pt x="10617" y="8832"/>
                    <a:pt x="10742" y="8725"/>
                    <a:pt x="10849" y="8618"/>
                  </a:cubicBezTo>
                  <a:cubicBezTo>
                    <a:pt x="10903" y="8582"/>
                    <a:pt x="10956" y="8547"/>
                    <a:pt x="11010" y="8493"/>
                  </a:cubicBezTo>
                  <a:cubicBezTo>
                    <a:pt x="11117" y="8404"/>
                    <a:pt x="11188" y="8297"/>
                    <a:pt x="11260" y="8190"/>
                  </a:cubicBezTo>
                  <a:lnTo>
                    <a:pt x="11973" y="8190"/>
                  </a:lnTo>
                  <a:cubicBezTo>
                    <a:pt x="12794" y="8190"/>
                    <a:pt x="13472" y="7494"/>
                    <a:pt x="13472" y="6655"/>
                  </a:cubicBezTo>
                  <a:cubicBezTo>
                    <a:pt x="13472" y="6263"/>
                    <a:pt x="13329" y="5906"/>
                    <a:pt x="13080" y="5638"/>
                  </a:cubicBezTo>
                  <a:cubicBezTo>
                    <a:pt x="13276" y="5157"/>
                    <a:pt x="13365" y="4693"/>
                    <a:pt x="13365" y="4247"/>
                  </a:cubicBezTo>
                  <a:cubicBezTo>
                    <a:pt x="13365" y="1874"/>
                    <a:pt x="11563" y="0"/>
                    <a:pt x="9243" y="0"/>
                  </a:cubicBezTo>
                  <a:cubicBezTo>
                    <a:pt x="8280" y="0"/>
                    <a:pt x="7406" y="357"/>
                    <a:pt x="6692" y="999"/>
                  </a:cubicBezTo>
                  <a:cubicBezTo>
                    <a:pt x="5960" y="357"/>
                    <a:pt x="5086" y="0"/>
                    <a:pt x="4123" y="0"/>
                  </a:cubicBezTo>
                  <a:cubicBezTo>
                    <a:pt x="1803" y="0"/>
                    <a:pt x="1" y="1874"/>
                    <a:pt x="1" y="4247"/>
                  </a:cubicBezTo>
                  <a:cubicBezTo>
                    <a:pt x="1" y="4800"/>
                    <a:pt x="108" y="5317"/>
                    <a:pt x="322" y="5817"/>
                  </a:cubicBezTo>
                  <a:cubicBezTo>
                    <a:pt x="179" y="6049"/>
                    <a:pt x="90" y="6316"/>
                    <a:pt x="90" y="662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4"/>
            <p:cNvSpPr/>
            <p:nvPr/>
          </p:nvSpPr>
          <p:spPr>
            <a:xfrm rot="-1200432">
              <a:off x="1565457" y="637915"/>
              <a:ext cx="386388" cy="136960"/>
            </a:xfrm>
            <a:custGeom>
              <a:avLst/>
              <a:gdLst/>
              <a:ahLst/>
              <a:cxnLst/>
              <a:rect l="l" t="t" r="r" b="b"/>
              <a:pathLst>
                <a:path w="11028" h="3909" extrusionOk="0">
                  <a:moveTo>
                    <a:pt x="4872" y="1"/>
                  </a:moveTo>
                  <a:cubicBezTo>
                    <a:pt x="4729" y="1"/>
                    <a:pt x="4604" y="72"/>
                    <a:pt x="4586" y="179"/>
                  </a:cubicBezTo>
                  <a:lnTo>
                    <a:pt x="3819" y="1945"/>
                  </a:lnTo>
                  <a:lnTo>
                    <a:pt x="340" y="1945"/>
                  </a:lnTo>
                  <a:cubicBezTo>
                    <a:pt x="161" y="1945"/>
                    <a:pt x="1" y="2088"/>
                    <a:pt x="1" y="2267"/>
                  </a:cubicBezTo>
                  <a:cubicBezTo>
                    <a:pt x="1" y="2445"/>
                    <a:pt x="161" y="2588"/>
                    <a:pt x="340" y="2588"/>
                  </a:cubicBezTo>
                  <a:lnTo>
                    <a:pt x="4015" y="2588"/>
                  </a:lnTo>
                  <a:cubicBezTo>
                    <a:pt x="4105" y="2588"/>
                    <a:pt x="4194" y="2534"/>
                    <a:pt x="4283" y="2409"/>
                  </a:cubicBezTo>
                  <a:lnTo>
                    <a:pt x="4836" y="1214"/>
                  </a:lnTo>
                  <a:lnTo>
                    <a:pt x="5818" y="3694"/>
                  </a:lnTo>
                  <a:cubicBezTo>
                    <a:pt x="5871" y="3819"/>
                    <a:pt x="5960" y="3872"/>
                    <a:pt x="6067" y="3908"/>
                  </a:cubicBezTo>
                  <a:lnTo>
                    <a:pt x="6103" y="3908"/>
                  </a:lnTo>
                  <a:cubicBezTo>
                    <a:pt x="6228" y="3908"/>
                    <a:pt x="6335" y="3837"/>
                    <a:pt x="6388" y="3765"/>
                  </a:cubicBezTo>
                  <a:lnTo>
                    <a:pt x="7102" y="2641"/>
                  </a:lnTo>
                  <a:lnTo>
                    <a:pt x="10706" y="2641"/>
                  </a:lnTo>
                  <a:cubicBezTo>
                    <a:pt x="10885" y="2641"/>
                    <a:pt x="11028" y="2499"/>
                    <a:pt x="11028" y="2302"/>
                  </a:cubicBezTo>
                  <a:cubicBezTo>
                    <a:pt x="11028" y="2124"/>
                    <a:pt x="10885" y="1963"/>
                    <a:pt x="10706" y="1963"/>
                  </a:cubicBezTo>
                  <a:lnTo>
                    <a:pt x="6924" y="1963"/>
                  </a:lnTo>
                  <a:cubicBezTo>
                    <a:pt x="6799" y="1963"/>
                    <a:pt x="6692" y="2053"/>
                    <a:pt x="6638" y="2124"/>
                  </a:cubicBezTo>
                  <a:lnTo>
                    <a:pt x="6192" y="2855"/>
                  </a:lnTo>
                  <a:lnTo>
                    <a:pt x="5157" y="215"/>
                  </a:lnTo>
                  <a:cubicBezTo>
                    <a:pt x="5139" y="90"/>
                    <a:pt x="5015" y="1"/>
                    <a:pt x="48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4"/>
            <p:cNvSpPr/>
            <p:nvPr/>
          </p:nvSpPr>
          <p:spPr>
            <a:xfrm rot="-1200432">
              <a:off x="1529808" y="534323"/>
              <a:ext cx="384496" cy="163202"/>
            </a:xfrm>
            <a:custGeom>
              <a:avLst/>
              <a:gdLst/>
              <a:ahLst/>
              <a:cxnLst/>
              <a:rect l="l" t="t" r="r" b="b"/>
              <a:pathLst>
                <a:path w="10974" h="4658" extrusionOk="0">
                  <a:moveTo>
                    <a:pt x="2927" y="0"/>
                  </a:moveTo>
                  <a:cubicBezTo>
                    <a:pt x="1285" y="0"/>
                    <a:pt x="0" y="1321"/>
                    <a:pt x="0" y="3052"/>
                  </a:cubicBezTo>
                  <a:cubicBezTo>
                    <a:pt x="0" y="3605"/>
                    <a:pt x="143" y="4051"/>
                    <a:pt x="411" y="4479"/>
                  </a:cubicBezTo>
                  <a:lnTo>
                    <a:pt x="3391" y="4479"/>
                  </a:lnTo>
                  <a:lnTo>
                    <a:pt x="3979" y="3105"/>
                  </a:lnTo>
                  <a:cubicBezTo>
                    <a:pt x="4122" y="2784"/>
                    <a:pt x="4479" y="2588"/>
                    <a:pt x="4818" y="2516"/>
                  </a:cubicBezTo>
                  <a:cubicBezTo>
                    <a:pt x="5264" y="2516"/>
                    <a:pt x="5585" y="2784"/>
                    <a:pt x="5728" y="3159"/>
                  </a:cubicBezTo>
                  <a:lnTo>
                    <a:pt x="6317" y="4657"/>
                  </a:lnTo>
                  <a:cubicBezTo>
                    <a:pt x="6459" y="4550"/>
                    <a:pt x="6709" y="4479"/>
                    <a:pt x="6870" y="4479"/>
                  </a:cubicBezTo>
                  <a:lnTo>
                    <a:pt x="10563" y="4479"/>
                  </a:lnTo>
                  <a:cubicBezTo>
                    <a:pt x="10795" y="4051"/>
                    <a:pt x="10974" y="3551"/>
                    <a:pt x="10974" y="3052"/>
                  </a:cubicBezTo>
                  <a:cubicBezTo>
                    <a:pt x="10974" y="1321"/>
                    <a:pt x="9689" y="0"/>
                    <a:pt x="8047" y="0"/>
                  </a:cubicBezTo>
                  <a:cubicBezTo>
                    <a:pt x="6727" y="0"/>
                    <a:pt x="5942" y="910"/>
                    <a:pt x="5496" y="1731"/>
                  </a:cubicBezTo>
                  <a:cubicBezTo>
                    <a:pt x="5068" y="910"/>
                    <a:pt x="4211" y="0"/>
                    <a:pt x="2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4"/>
            <p:cNvSpPr/>
            <p:nvPr/>
          </p:nvSpPr>
          <p:spPr>
            <a:xfrm rot="-1200432">
              <a:off x="1669039" y="731100"/>
              <a:ext cx="243227" cy="128200"/>
            </a:xfrm>
            <a:custGeom>
              <a:avLst/>
              <a:gdLst/>
              <a:ahLst/>
              <a:cxnLst/>
              <a:rect l="l" t="t" r="r" b="b"/>
              <a:pathLst>
                <a:path w="6942" h="3659" extrusionOk="0">
                  <a:moveTo>
                    <a:pt x="2749" y="1"/>
                  </a:moveTo>
                  <a:cubicBezTo>
                    <a:pt x="2570" y="268"/>
                    <a:pt x="2285" y="411"/>
                    <a:pt x="1964" y="411"/>
                  </a:cubicBezTo>
                  <a:lnTo>
                    <a:pt x="1" y="411"/>
                  </a:lnTo>
                  <a:cubicBezTo>
                    <a:pt x="144" y="554"/>
                    <a:pt x="322" y="697"/>
                    <a:pt x="500" y="857"/>
                  </a:cubicBezTo>
                  <a:cubicBezTo>
                    <a:pt x="1339" y="1607"/>
                    <a:pt x="2249" y="2463"/>
                    <a:pt x="3195" y="3551"/>
                  </a:cubicBezTo>
                  <a:cubicBezTo>
                    <a:pt x="3284" y="3641"/>
                    <a:pt x="3337" y="3659"/>
                    <a:pt x="3462" y="3659"/>
                  </a:cubicBezTo>
                  <a:cubicBezTo>
                    <a:pt x="3569" y="3659"/>
                    <a:pt x="3623" y="3641"/>
                    <a:pt x="3712" y="3551"/>
                  </a:cubicBezTo>
                  <a:cubicBezTo>
                    <a:pt x="4622" y="2410"/>
                    <a:pt x="5586" y="1607"/>
                    <a:pt x="6406" y="857"/>
                  </a:cubicBezTo>
                  <a:cubicBezTo>
                    <a:pt x="6620" y="697"/>
                    <a:pt x="6763" y="554"/>
                    <a:pt x="6942" y="411"/>
                  </a:cubicBezTo>
                  <a:lnTo>
                    <a:pt x="5443" y="411"/>
                  </a:lnTo>
                  <a:lnTo>
                    <a:pt x="4925" y="1232"/>
                  </a:lnTo>
                  <a:cubicBezTo>
                    <a:pt x="4747" y="1517"/>
                    <a:pt x="4444" y="1732"/>
                    <a:pt x="4069" y="1732"/>
                  </a:cubicBezTo>
                  <a:lnTo>
                    <a:pt x="4015" y="1732"/>
                  </a:lnTo>
                  <a:cubicBezTo>
                    <a:pt x="3623" y="1678"/>
                    <a:pt x="3337" y="1464"/>
                    <a:pt x="3195" y="10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 name="Google Shape;459;p24"/>
          <p:cNvGrpSpPr/>
          <p:nvPr/>
        </p:nvGrpSpPr>
        <p:grpSpPr>
          <a:xfrm rot="-1277868">
            <a:off x="480756" y="314353"/>
            <a:ext cx="674858" cy="449937"/>
            <a:chOff x="184575" y="1130125"/>
            <a:chExt cx="840600" cy="560400"/>
          </a:xfrm>
        </p:grpSpPr>
        <p:sp>
          <p:nvSpPr>
            <p:cNvPr id="460" name="Google Shape;460;p24"/>
            <p:cNvSpPr/>
            <p:nvPr/>
          </p:nvSpPr>
          <p:spPr>
            <a:xfrm>
              <a:off x="184575" y="1130125"/>
              <a:ext cx="840600" cy="560400"/>
            </a:xfrm>
            <a:prstGeom prst="wedgeRoundRectCallout">
              <a:avLst>
                <a:gd name="adj1" fmla="val -20833"/>
                <a:gd name="adj2" fmla="val 62500"/>
                <a:gd name="adj3" fmla="val 0"/>
              </a:avLst>
            </a:prstGeom>
            <a:solidFill>
              <a:schemeClr val="l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4"/>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4"/>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4"/>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 name="Google Shape;464;p24"/>
          <p:cNvGrpSpPr/>
          <p:nvPr/>
        </p:nvGrpSpPr>
        <p:grpSpPr>
          <a:xfrm rot="2116991">
            <a:off x="-31224" y="4215922"/>
            <a:ext cx="525795" cy="350530"/>
            <a:chOff x="184575" y="1130125"/>
            <a:chExt cx="840600" cy="560400"/>
          </a:xfrm>
        </p:grpSpPr>
        <p:sp>
          <p:nvSpPr>
            <p:cNvPr id="465" name="Google Shape;465;p24"/>
            <p:cNvSpPr/>
            <p:nvPr/>
          </p:nvSpPr>
          <p:spPr>
            <a:xfrm>
              <a:off x="184575" y="1130125"/>
              <a:ext cx="840600" cy="560400"/>
            </a:xfrm>
            <a:prstGeom prst="wedgeRoundRectCallout">
              <a:avLst>
                <a:gd name="adj1" fmla="val -20833"/>
                <a:gd name="adj2" fmla="val 62500"/>
                <a:gd name="adj3" fmla="val 0"/>
              </a:avLst>
            </a:prstGeom>
            <a:solidFill>
              <a:schemeClr val="accent1"/>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4"/>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4"/>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4"/>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1">
  <p:cSld name="CUSTOM_8_1">
    <p:spTree>
      <p:nvGrpSpPr>
        <p:cNvPr id="1" name="Shape 469"/>
        <p:cNvGrpSpPr/>
        <p:nvPr/>
      </p:nvGrpSpPr>
      <p:grpSpPr>
        <a:xfrm>
          <a:off x="0" y="0"/>
          <a:ext cx="0" cy="0"/>
          <a:chOff x="0" y="0"/>
          <a:chExt cx="0" cy="0"/>
        </a:xfrm>
      </p:grpSpPr>
      <p:sp>
        <p:nvSpPr>
          <p:cNvPr id="470" name="Google Shape;470;p25"/>
          <p:cNvSpPr/>
          <p:nvPr/>
        </p:nvSpPr>
        <p:spPr>
          <a:xfrm>
            <a:off x="8797918" y="1551750"/>
            <a:ext cx="733200" cy="2319775"/>
          </a:xfrm>
          <a:custGeom>
            <a:avLst/>
            <a:gdLst/>
            <a:ahLst/>
            <a:cxnLst/>
            <a:rect l="l" t="t" r="r" b="b"/>
            <a:pathLst>
              <a:path w="29328" h="92791" extrusionOk="0">
                <a:moveTo>
                  <a:pt x="6043" y="0"/>
                </a:moveTo>
                <a:cubicBezTo>
                  <a:pt x="7927" y="18869"/>
                  <a:pt x="-2889" y="38054"/>
                  <a:pt x="830" y="56648"/>
                </a:cubicBezTo>
                <a:cubicBezTo>
                  <a:pt x="2400" y="64499"/>
                  <a:pt x="8592" y="70706"/>
                  <a:pt x="13341" y="77152"/>
                </a:cubicBezTo>
                <a:cubicBezTo>
                  <a:pt x="17763" y="83154"/>
                  <a:pt x="22254" y="90438"/>
                  <a:pt x="29328" y="92791"/>
                </a:cubicBezTo>
              </a:path>
            </a:pathLst>
          </a:custGeom>
          <a:noFill/>
          <a:ln w="28575" cap="rnd" cmpd="sng">
            <a:solidFill>
              <a:schemeClr val="accent3"/>
            </a:solidFill>
            <a:prstDash val="dash"/>
            <a:round/>
            <a:headEnd type="none" w="med" len="med"/>
            <a:tailEnd type="none" w="med" len="med"/>
          </a:ln>
        </p:spPr>
      </p:sp>
      <p:sp>
        <p:nvSpPr>
          <p:cNvPr id="471" name="Google Shape;471;p25"/>
          <p:cNvSpPr/>
          <p:nvPr/>
        </p:nvSpPr>
        <p:spPr>
          <a:xfrm>
            <a:off x="-191150" y="926175"/>
            <a:ext cx="456100" cy="1720300"/>
          </a:xfrm>
          <a:custGeom>
            <a:avLst/>
            <a:gdLst/>
            <a:ahLst/>
            <a:cxnLst/>
            <a:rect l="l" t="t" r="r" b="b"/>
            <a:pathLst>
              <a:path w="18244" h="68812" extrusionOk="0">
                <a:moveTo>
                  <a:pt x="16334" y="0"/>
                </a:moveTo>
                <a:cubicBezTo>
                  <a:pt x="16334" y="9858"/>
                  <a:pt x="19342" y="19816"/>
                  <a:pt x="17724" y="29540"/>
                </a:cubicBezTo>
                <a:cubicBezTo>
                  <a:pt x="15366" y="43707"/>
                  <a:pt x="6430" y="55970"/>
                  <a:pt x="0" y="68812"/>
                </a:cubicBezTo>
              </a:path>
            </a:pathLst>
          </a:custGeom>
          <a:noFill/>
          <a:ln w="28575" cap="rnd" cmpd="sng">
            <a:solidFill>
              <a:schemeClr val="accent3"/>
            </a:solidFill>
            <a:prstDash val="dash"/>
            <a:round/>
            <a:headEnd type="none" w="med" len="med"/>
            <a:tailEnd type="none" w="med" len="med"/>
          </a:ln>
        </p:spPr>
      </p:sp>
      <p:grpSp>
        <p:nvGrpSpPr>
          <p:cNvPr id="472" name="Google Shape;472;p25"/>
          <p:cNvGrpSpPr/>
          <p:nvPr/>
        </p:nvGrpSpPr>
        <p:grpSpPr>
          <a:xfrm>
            <a:off x="8220916" y="197010"/>
            <a:ext cx="692035" cy="684772"/>
            <a:chOff x="868400" y="2577125"/>
            <a:chExt cx="339050" cy="335475"/>
          </a:xfrm>
        </p:grpSpPr>
        <p:sp>
          <p:nvSpPr>
            <p:cNvPr id="473" name="Google Shape;473;p25"/>
            <p:cNvSpPr/>
            <p:nvPr/>
          </p:nvSpPr>
          <p:spPr>
            <a:xfrm>
              <a:off x="868400" y="2577125"/>
              <a:ext cx="339050" cy="335475"/>
            </a:xfrm>
            <a:custGeom>
              <a:avLst/>
              <a:gdLst/>
              <a:ahLst/>
              <a:cxnLst/>
              <a:rect l="l" t="t" r="r" b="b"/>
              <a:pathLst>
                <a:path w="13562" h="13419" extrusionOk="0">
                  <a:moveTo>
                    <a:pt x="12758" y="9618"/>
                  </a:moveTo>
                  <a:cubicBezTo>
                    <a:pt x="13204" y="8744"/>
                    <a:pt x="13436" y="7762"/>
                    <a:pt x="13436" y="6710"/>
                  </a:cubicBezTo>
                  <a:cubicBezTo>
                    <a:pt x="13436" y="2998"/>
                    <a:pt x="10421" y="1"/>
                    <a:pt x="6709" y="1"/>
                  </a:cubicBezTo>
                  <a:cubicBezTo>
                    <a:pt x="3016" y="1"/>
                    <a:pt x="1" y="2998"/>
                    <a:pt x="1" y="6728"/>
                  </a:cubicBezTo>
                  <a:cubicBezTo>
                    <a:pt x="90" y="10421"/>
                    <a:pt x="3123" y="13419"/>
                    <a:pt x="6781" y="13419"/>
                  </a:cubicBezTo>
                  <a:cubicBezTo>
                    <a:pt x="7762" y="13419"/>
                    <a:pt x="8779" y="13169"/>
                    <a:pt x="9671" y="12741"/>
                  </a:cubicBezTo>
                  <a:lnTo>
                    <a:pt x="11473" y="13329"/>
                  </a:lnTo>
                  <a:cubicBezTo>
                    <a:pt x="11616" y="13365"/>
                    <a:pt x="11777" y="13401"/>
                    <a:pt x="11920" y="13401"/>
                  </a:cubicBezTo>
                  <a:cubicBezTo>
                    <a:pt x="12330" y="13401"/>
                    <a:pt x="12740" y="13240"/>
                    <a:pt x="13026" y="12937"/>
                  </a:cubicBezTo>
                  <a:cubicBezTo>
                    <a:pt x="13436" y="12526"/>
                    <a:pt x="13561" y="11884"/>
                    <a:pt x="13347" y="11349"/>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5"/>
            <p:cNvSpPr/>
            <p:nvPr/>
          </p:nvSpPr>
          <p:spPr>
            <a:xfrm>
              <a:off x="898300" y="2606575"/>
              <a:ext cx="277475" cy="276150"/>
            </a:xfrm>
            <a:custGeom>
              <a:avLst/>
              <a:gdLst/>
              <a:ahLst/>
              <a:cxnLst/>
              <a:rect l="l" t="t" r="r" b="b"/>
              <a:pathLst>
                <a:path w="11099" h="11046" extrusionOk="0">
                  <a:moveTo>
                    <a:pt x="5513" y="1"/>
                  </a:moveTo>
                  <a:cubicBezTo>
                    <a:pt x="2516" y="1"/>
                    <a:pt x="0" y="2516"/>
                    <a:pt x="0" y="5532"/>
                  </a:cubicBezTo>
                  <a:cubicBezTo>
                    <a:pt x="54" y="8547"/>
                    <a:pt x="2516" y="11045"/>
                    <a:pt x="5585" y="11045"/>
                  </a:cubicBezTo>
                  <a:cubicBezTo>
                    <a:pt x="6531" y="11045"/>
                    <a:pt x="7530" y="10777"/>
                    <a:pt x="8350" y="10278"/>
                  </a:cubicBezTo>
                  <a:lnTo>
                    <a:pt x="10652" y="11009"/>
                  </a:lnTo>
                  <a:cubicBezTo>
                    <a:pt x="10670" y="11027"/>
                    <a:pt x="10706" y="11027"/>
                    <a:pt x="10724" y="11027"/>
                  </a:cubicBezTo>
                  <a:cubicBezTo>
                    <a:pt x="10813" y="11027"/>
                    <a:pt x="10920" y="10992"/>
                    <a:pt x="10991" y="10920"/>
                  </a:cubicBezTo>
                  <a:cubicBezTo>
                    <a:pt x="11045" y="10867"/>
                    <a:pt x="11098" y="10724"/>
                    <a:pt x="11045" y="10599"/>
                  </a:cubicBezTo>
                  <a:lnTo>
                    <a:pt x="10260" y="8333"/>
                  </a:lnTo>
                  <a:cubicBezTo>
                    <a:pt x="10813" y="7459"/>
                    <a:pt x="11045" y="6513"/>
                    <a:pt x="11045" y="5532"/>
                  </a:cubicBezTo>
                  <a:cubicBezTo>
                    <a:pt x="11045" y="2516"/>
                    <a:pt x="8565" y="1"/>
                    <a:pt x="5513" y="1"/>
                  </a:cubicBezTo>
                  <a:close/>
                  <a:moveTo>
                    <a:pt x="3212" y="3034"/>
                  </a:moveTo>
                  <a:cubicBezTo>
                    <a:pt x="3265" y="3034"/>
                    <a:pt x="3337" y="3052"/>
                    <a:pt x="3408" y="3105"/>
                  </a:cubicBezTo>
                  <a:lnTo>
                    <a:pt x="4443" y="3890"/>
                  </a:lnTo>
                  <a:cubicBezTo>
                    <a:pt x="4604" y="3997"/>
                    <a:pt x="4621" y="4176"/>
                    <a:pt x="4532" y="4336"/>
                  </a:cubicBezTo>
                  <a:lnTo>
                    <a:pt x="3943" y="5104"/>
                  </a:lnTo>
                  <a:lnTo>
                    <a:pt x="6513" y="7048"/>
                  </a:lnTo>
                  <a:lnTo>
                    <a:pt x="7101" y="6263"/>
                  </a:lnTo>
                  <a:cubicBezTo>
                    <a:pt x="7173" y="6192"/>
                    <a:pt x="7262" y="6138"/>
                    <a:pt x="7351" y="6138"/>
                  </a:cubicBezTo>
                  <a:cubicBezTo>
                    <a:pt x="7423" y="6138"/>
                    <a:pt x="7494" y="6156"/>
                    <a:pt x="7548" y="6210"/>
                  </a:cubicBezTo>
                  <a:lnTo>
                    <a:pt x="8600" y="6995"/>
                  </a:lnTo>
                  <a:cubicBezTo>
                    <a:pt x="8743" y="7102"/>
                    <a:pt x="8779" y="7280"/>
                    <a:pt x="8654" y="7441"/>
                  </a:cubicBezTo>
                  <a:lnTo>
                    <a:pt x="8065" y="8208"/>
                  </a:lnTo>
                  <a:cubicBezTo>
                    <a:pt x="7797" y="8547"/>
                    <a:pt x="7405" y="8726"/>
                    <a:pt x="7012" y="8726"/>
                  </a:cubicBezTo>
                  <a:cubicBezTo>
                    <a:pt x="6745" y="8726"/>
                    <a:pt x="6477" y="8654"/>
                    <a:pt x="6245" y="8476"/>
                  </a:cubicBezTo>
                  <a:lnTo>
                    <a:pt x="2623" y="5764"/>
                  </a:lnTo>
                  <a:cubicBezTo>
                    <a:pt x="2034" y="5371"/>
                    <a:pt x="1909" y="4568"/>
                    <a:pt x="2355" y="3979"/>
                  </a:cubicBezTo>
                  <a:lnTo>
                    <a:pt x="2962" y="3177"/>
                  </a:lnTo>
                  <a:cubicBezTo>
                    <a:pt x="3033" y="3087"/>
                    <a:pt x="3123" y="3034"/>
                    <a:pt x="3212" y="3034"/>
                  </a:cubicBezTo>
                  <a:close/>
                  <a:moveTo>
                    <a:pt x="5603" y="3908"/>
                  </a:moveTo>
                  <a:cubicBezTo>
                    <a:pt x="5603" y="3908"/>
                    <a:pt x="5621" y="3908"/>
                    <a:pt x="5638" y="3908"/>
                  </a:cubicBezTo>
                  <a:cubicBezTo>
                    <a:pt x="6334" y="3979"/>
                    <a:pt x="6870" y="4425"/>
                    <a:pt x="7101" y="5050"/>
                  </a:cubicBezTo>
                  <a:cubicBezTo>
                    <a:pt x="7137" y="5228"/>
                    <a:pt x="7066" y="5371"/>
                    <a:pt x="6870" y="5460"/>
                  </a:cubicBezTo>
                  <a:cubicBezTo>
                    <a:pt x="6834" y="5478"/>
                    <a:pt x="6816" y="5478"/>
                    <a:pt x="6798" y="5478"/>
                  </a:cubicBezTo>
                  <a:cubicBezTo>
                    <a:pt x="6655" y="5478"/>
                    <a:pt x="6531" y="5389"/>
                    <a:pt x="6477" y="5228"/>
                  </a:cubicBezTo>
                  <a:cubicBezTo>
                    <a:pt x="6352" y="4872"/>
                    <a:pt x="6031" y="4604"/>
                    <a:pt x="5621" y="4568"/>
                  </a:cubicBezTo>
                  <a:cubicBezTo>
                    <a:pt x="5424" y="4568"/>
                    <a:pt x="5317" y="4425"/>
                    <a:pt x="5317" y="4211"/>
                  </a:cubicBezTo>
                  <a:cubicBezTo>
                    <a:pt x="5317" y="4051"/>
                    <a:pt x="5442" y="3908"/>
                    <a:pt x="5603" y="3908"/>
                  </a:cubicBezTo>
                  <a:moveTo>
                    <a:pt x="5888" y="1339"/>
                  </a:moveTo>
                  <a:cubicBezTo>
                    <a:pt x="5906" y="1339"/>
                    <a:pt x="5924" y="1339"/>
                    <a:pt x="5942" y="1357"/>
                  </a:cubicBezTo>
                  <a:cubicBezTo>
                    <a:pt x="7726" y="1499"/>
                    <a:pt x="9350" y="2802"/>
                    <a:pt x="9707" y="4872"/>
                  </a:cubicBezTo>
                  <a:cubicBezTo>
                    <a:pt x="9760" y="5050"/>
                    <a:pt x="9635" y="5193"/>
                    <a:pt x="9457" y="5228"/>
                  </a:cubicBezTo>
                  <a:cubicBezTo>
                    <a:pt x="9439" y="5228"/>
                    <a:pt x="9403" y="5228"/>
                    <a:pt x="9385" y="5228"/>
                  </a:cubicBezTo>
                  <a:cubicBezTo>
                    <a:pt x="9225" y="5228"/>
                    <a:pt x="9100" y="5139"/>
                    <a:pt x="9064" y="4961"/>
                  </a:cubicBezTo>
                  <a:cubicBezTo>
                    <a:pt x="8779" y="3284"/>
                    <a:pt x="7441" y="2124"/>
                    <a:pt x="5906" y="2035"/>
                  </a:cubicBezTo>
                  <a:cubicBezTo>
                    <a:pt x="5728" y="2035"/>
                    <a:pt x="5621" y="1820"/>
                    <a:pt x="5621" y="1678"/>
                  </a:cubicBezTo>
                  <a:cubicBezTo>
                    <a:pt x="5621" y="1481"/>
                    <a:pt x="5728" y="1339"/>
                    <a:pt x="5888" y="1339"/>
                  </a:cubicBezTo>
                  <a:close/>
                  <a:moveTo>
                    <a:pt x="5817" y="2623"/>
                  </a:moveTo>
                  <a:cubicBezTo>
                    <a:pt x="7066" y="2730"/>
                    <a:pt x="8119" y="3623"/>
                    <a:pt x="8422" y="4782"/>
                  </a:cubicBezTo>
                  <a:cubicBezTo>
                    <a:pt x="8440" y="4961"/>
                    <a:pt x="8333" y="5104"/>
                    <a:pt x="8172" y="5193"/>
                  </a:cubicBezTo>
                  <a:cubicBezTo>
                    <a:pt x="8154" y="5193"/>
                    <a:pt x="8136" y="5211"/>
                    <a:pt x="8119" y="5211"/>
                  </a:cubicBezTo>
                  <a:cubicBezTo>
                    <a:pt x="7976" y="5211"/>
                    <a:pt x="7833" y="5086"/>
                    <a:pt x="7762" y="4961"/>
                  </a:cubicBezTo>
                  <a:cubicBezTo>
                    <a:pt x="7548" y="4033"/>
                    <a:pt x="6709" y="3373"/>
                    <a:pt x="5799" y="3284"/>
                  </a:cubicBezTo>
                  <a:cubicBezTo>
                    <a:pt x="5621" y="3284"/>
                    <a:pt x="5496" y="3105"/>
                    <a:pt x="5496" y="2962"/>
                  </a:cubicBezTo>
                  <a:cubicBezTo>
                    <a:pt x="5496" y="2730"/>
                    <a:pt x="5638" y="2623"/>
                    <a:pt x="5817" y="26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 name="Google Shape;475;p25"/>
          <p:cNvGrpSpPr/>
          <p:nvPr/>
        </p:nvGrpSpPr>
        <p:grpSpPr>
          <a:xfrm rot="-1026562">
            <a:off x="-107947" y="470689"/>
            <a:ext cx="660460" cy="658772"/>
            <a:chOff x="8379475" y="4279390"/>
            <a:chExt cx="651157" cy="649412"/>
          </a:xfrm>
        </p:grpSpPr>
        <p:sp>
          <p:nvSpPr>
            <p:cNvPr id="476" name="Google Shape;476;p25"/>
            <p:cNvSpPr/>
            <p:nvPr/>
          </p:nvSpPr>
          <p:spPr>
            <a:xfrm>
              <a:off x="8379475" y="4279390"/>
              <a:ext cx="651157" cy="649412"/>
            </a:xfrm>
            <a:custGeom>
              <a:avLst/>
              <a:gdLst/>
              <a:ahLst/>
              <a:cxnLst/>
              <a:rect l="l" t="t" r="r" b="b"/>
              <a:pathLst>
                <a:path w="13437" h="13401" extrusionOk="0">
                  <a:moveTo>
                    <a:pt x="10617" y="1"/>
                  </a:moveTo>
                  <a:lnTo>
                    <a:pt x="5425" y="1"/>
                  </a:lnTo>
                  <a:cubicBezTo>
                    <a:pt x="3908" y="1"/>
                    <a:pt x="2731" y="1125"/>
                    <a:pt x="2623" y="2606"/>
                  </a:cubicBezTo>
                  <a:cubicBezTo>
                    <a:pt x="1160" y="2713"/>
                    <a:pt x="1" y="3926"/>
                    <a:pt x="1" y="5407"/>
                  </a:cubicBezTo>
                  <a:lnTo>
                    <a:pt x="1" y="8655"/>
                  </a:lnTo>
                  <a:cubicBezTo>
                    <a:pt x="1" y="9618"/>
                    <a:pt x="518" y="10492"/>
                    <a:pt x="1339" y="10992"/>
                  </a:cubicBezTo>
                  <a:lnTo>
                    <a:pt x="1339" y="11902"/>
                  </a:lnTo>
                  <a:cubicBezTo>
                    <a:pt x="1339" y="12491"/>
                    <a:pt x="1660" y="13008"/>
                    <a:pt x="2177" y="13276"/>
                  </a:cubicBezTo>
                  <a:cubicBezTo>
                    <a:pt x="2249" y="13311"/>
                    <a:pt x="2338" y="13329"/>
                    <a:pt x="2427" y="13365"/>
                  </a:cubicBezTo>
                  <a:cubicBezTo>
                    <a:pt x="2552" y="13383"/>
                    <a:pt x="2695" y="13401"/>
                    <a:pt x="2838" y="13401"/>
                  </a:cubicBezTo>
                  <a:cubicBezTo>
                    <a:pt x="3266" y="13401"/>
                    <a:pt x="3676" y="13222"/>
                    <a:pt x="3944" y="12883"/>
                  </a:cubicBezTo>
                  <a:lnTo>
                    <a:pt x="5407" y="11456"/>
                  </a:lnTo>
                  <a:lnTo>
                    <a:pt x="7352" y="11456"/>
                  </a:lnTo>
                  <a:cubicBezTo>
                    <a:pt x="8262" y="11456"/>
                    <a:pt x="9065" y="11010"/>
                    <a:pt x="9582" y="10350"/>
                  </a:cubicBezTo>
                  <a:lnTo>
                    <a:pt x="9600" y="10367"/>
                  </a:lnTo>
                  <a:cubicBezTo>
                    <a:pt x="9868" y="10635"/>
                    <a:pt x="10242" y="10778"/>
                    <a:pt x="10635" y="10778"/>
                  </a:cubicBezTo>
                  <a:cubicBezTo>
                    <a:pt x="10778" y="10778"/>
                    <a:pt x="10920" y="10760"/>
                    <a:pt x="11045" y="10724"/>
                  </a:cubicBezTo>
                  <a:cubicBezTo>
                    <a:pt x="11688" y="10582"/>
                    <a:pt x="12134" y="9975"/>
                    <a:pt x="12134" y="9279"/>
                  </a:cubicBezTo>
                  <a:lnTo>
                    <a:pt x="12134" y="8423"/>
                  </a:lnTo>
                  <a:cubicBezTo>
                    <a:pt x="12919" y="7905"/>
                    <a:pt x="13436" y="7013"/>
                    <a:pt x="13436" y="6032"/>
                  </a:cubicBezTo>
                  <a:lnTo>
                    <a:pt x="13436" y="2802"/>
                  </a:lnTo>
                  <a:cubicBezTo>
                    <a:pt x="13436" y="1232"/>
                    <a:pt x="12205" y="1"/>
                    <a:pt x="10617"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5"/>
            <p:cNvSpPr/>
            <p:nvPr/>
          </p:nvSpPr>
          <p:spPr>
            <a:xfrm>
              <a:off x="8436559" y="4462708"/>
              <a:ext cx="377891" cy="409051"/>
            </a:xfrm>
            <a:custGeom>
              <a:avLst/>
              <a:gdLst/>
              <a:ahLst/>
              <a:cxnLst/>
              <a:rect l="l" t="t" r="r" b="b"/>
              <a:pathLst>
                <a:path w="7798" h="8441" extrusionOk="0">
                  <a:moveTo>
                    <a:pt x="1642" y="0"/>
                  </a:moveTo>
                  <a:cubicBezTo>
                    <a:pt x="750" y="0"/>
                    <a:pt x="0" y="714"/>
                    <a:pt x="0" y="1624"/>
                  </a:cubicBezTo>
                  <a:lnTo>
                    <a:pt x="0" y="4872"/>
                  </a:lnTo>
                  <a:cubicBezTo>
                    <a:pt x="0" y="5639"/>
                    <a:pt x="607" y="6263"/>
                    <a:pt x="1338" y="6424"/>
                  </a:cubicBezTo>
                  <a:lnTo>
                    <a:pt x="1338" y="8119"/>
                  </a:lnTo>
                  <a:cubicBezTo>
                    <a:pt x="1338" y="8244"/>
                    <a:pt x="1410" y="8369"/>
                    <a:pt x="1535" y="8422"/>
                  </a:cubicBezTo>
                  <a:cubicBezTo>
                    <a:pt x="1570" y="8422"/>
                    <a:pt x="1606" y="8440"/>
                    <a:pt x="1660" y="8440"/>
                  </a:cubicBezTo>
                  <a:cubicBezTo>
                    <a:pt x="1731" y="8440"/>
                    <a:pt x="1820" y="8404"/>
                    <a:pt x="1856" y="8333"/>
                  </a:cubicBezTo>
                  <a:lnTo>
                    <a:pt x="3729" y="6477"/>
                  </a:lnTo>
                  <a:lnTo>
                    <a:pt x="6174" y="6477"/>
                  </a:lnTo>
                  <a:cubicBezTo>
                    <a:pt x="7084" y="6477"/>
                    <a:pt x="7797" y="5764"/>
                    <a:pt x="7797" y="4872"/>
                  </a:cubicBezTo>
                  <a:lnTo>
                    <a:pt x="7797" y="1624"/>
                  </a:lnTo>
                  <a:cubicBezTo>
                    <a:pt x="7797" y="714"/>
                    <a:pt x="7084" y="0"/>
                    <a:pt x="6174" y="0"/>
                  </a:cubicBezTo>
                  <a:close/>
                  <a:moveTo>
                    <a:pt x="5888" y="2570"/>
                  </a:moveTo>
                  <a:cubicBezTo>
                    <a:pt x="6263" y="2570"/>
                    <a:pt x="6513" y="2891"/>
                    <a:pt x="6513" y="3230"/>
                  </a:cubicBezTo>
                  <a:cubicBezTo>
                    <a:pt x="6513" y="3587"/>
                    <a:pt x="6209" y="3854"/>
                    <a:pt x="5888" y="3854"/>
                  </a:cubicBezTo>
                  <a:cubicBezTo>
                    <a:pt x="5531" y="3854"/>
                    <a:pt x="5264" y="3551"/>
                    <a:pt x="5264" y="3230"/>
                  </a:cubicBezTo>
                  <a:cubicBezTo>
                    <a:pt x="5228" y="2891"/>
                    <a:pt x="5531" y="2570"/>
                    <a:pt x="5888" y="2570"/>
                  </a:cubicBezTo>
                  <a:close/>
                  <a:moveTo>
                    <a:pt x="3908" y="2570"/>
                  </a:moveTo>
                  <a:cubicBezTo>
                    <a:pt x="4265" y="2570"/>
                    <a:pt x="4532" y="2891"/>
                    <a:pt x="4532" y="3230"/>
                  </a:cubicBezTo>
                  <a:cubicBezTo>
                    <a:pt x="4532" y="3587"/>
                    <a:pt x="4247" y="3854"/>
                    <a:pt x="3908" y="3854"/>
                  </a:cubicBezTo>
                  <a:cubicBezTo>
                    <a:pt x="3533" y="3854"/>
                    <a:pt x="3283" y="3551"/>
                    <a:pt x="3283" y="3230"/>
                  </a:cubicBezTo>
                  <a:cubicBezTo>
                    <a:pt x="3283" y="2891"/>
                    <a:pt x="3533" y="2570"/>
                    <a:pt x="3908" y="2570"/>
                  </a:cubicBezTo>
                  <a:close/>
                  <a:moveTo>
                    <a:pt x="1981" y="2570"/>
                  </a:moveTo>
                  <a:cubicBezTo>
                    <a:pt x="2338" y="2570"/>
                    <a:pt x="2605" y="2891"/>
                    <a:pt x="2605" y="3230"/>
                  </a:cubicBezTo>
                  <a:cubicBezTo>
                    <a:pt x="2605" y="3587"/>
                    <a:pt x="2302" y="3854"/>
                    <a:pt x="1981" y="3854"/>
                  </a:cubicBezTo>
                  <a:cubicBezTo>
                    <a:pt x="1642" y="3854"/>
                    <a:pt x="1338" y="3551"/>
                    <a:pt x="1338" y="3230"/>
                  </a:cubicBezTo>
                  <a:cubicBezTo>
                    <a:pt x="1338" y="2891"/>
                    <a:pt x="1588" y="2570"/>
                    <a:pt x="1981" y="25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5"/>
            <p:cNvSpPr/>
            <p:nvPr/>
          </p:nvSpPr>
          <p:spPr>
            <a:xfrm>
              <a:off x="8563665" y="4337346"/>
              <a:ext cx="409875" cy="407306"/>
            </a:xfrm>
            <a:custGeom>
              <a:avLst/>
              <a:gdLst/>
              <a:ahLst/>
              <a:cxnLst/>
              <a:rect l="l" t="t" r="r" b="b"/>
              <a:pathLst>
                <a:path w="8458" h="8405" extrusionOk="0">
                  <a:moveTo>
                    <a:pt x="1624" y="0"/>
                  </a:moveTo>
                  <a:cubicBezTo>
                    <a:pt x="732" y="0"/>
                    <a:pt x="0" y="678"/>
                    <a:pt x="0" y="1606"/>
                  </a:cubicBezTo>
                  <a:lnTo>
                    <a:pt x="0" y="1927"/>
                  </a:lnTo>
                  <a:lnTo>
                    <a:pt x="3586" y="1927"/>
                  </a:lnTo>
                  <a:cubicBezTo>
                    <a:pt x="4871" y="1927"/>
                    <a:pt x="5888" y="2926"/>
                    <a:pt x="5888" y="4211"/>
                  </a:cubicBezTo>
                  <a:lnTo>
                    <a:pt x="5888" y="7459"/>
                  </a:lnTo>
                  <a:lnTo>
                    <a:pt x="5888" y="7583"/>
                  </a:lnTo>
                  <a:lnTo>
                    <a:pt x="6638" y="8315"/>
                  </a:lnTo>
                  <a:cubicBezTo>
                    <a:pt x="6691" y="8386"/>
                    <a:pt x="6762" y="8404"/>
                    <a:pt x="6834" y="8404"/>
                  </a:cubicBezTo>
                  <a:cubicBezTo>
                    <a:pt x="6870" y="8404"/>
                    <a:pt x="6923" y="8386"/>
                    <a:pt x="6959" y="8386"/>
                  </a:cubicBezTo>
                  <a:cubicBezTo>
                    <a:pt x="7084" y="8351"/>
                    <a:pt x="7137" y="8208"/>
                    <a:pt x="7137" y="8083"/>
                  </a:cubicBezTo>
                  <a:lnTo>
                    <a:pt x="7137" y="6441"/>
                  </a:lnTo>
                  <a:cubicBezTo>
                    <a:pt x="7887" y="6299"/>
                    <a:pt x="8458" y="5639"/>
                    <a:pt x="8458" y="4836"/>
                  </a:cubicBezTo>
                  <a:lnTo>
                    <a:pt x="8458" y="1606"/>
                  </a:lnTo>
                  <a:cubicBezTo>
                    <a:pt x="8458" y="678"/>
                    <a:pt x="7708" y="0"/>
                    <a:pt x="6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 name="Google Shape;479;p25"/>
          <p:cNvGrpSpPr/>
          <p:nvPr/>
        </p:nvGrpSpPr>
        <p:grpSpPr>
          <a:xfrm rot="2466362">
            <a:off x="784736" y="-41874"/>
            <a:ext cx="674828" cy="449922"/>
            <a:chOff x="184575" y="1130125"/>
            <a:chExt cx="840600" cy="560400"/>
          </a:xfrm>
        </p:grpSpPr>
        <p:sp>
          <p:nvSpPr>
            <p:cNvPr id="480" name="Google Shape;480;p25"/>
            <p:cNvSpPr/>
            <p:nvPr/>
          </p:nvSpPr>
          <p:spPr>
            <a:xfrm>
              <a:off x="184575" y="1130125"/>
              <a:ext cx="840600" cy="560400"/>
            </a:xfrm>
            <a:prstGeom prst="wedgeRoundRectCallout">
              <a:avLst>
                <a:gd name="adj1" fmla="val -20833"/>
                <a:gd name="adj2" fmla="val 62500"/>
                <a:gd name="adj3" fmla="val 0"/>
              </a:avLst>
            </a:prstGeom>
            <a:solidFill>
              <a:schemeClr val="l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5"/>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5"/>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5"/>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 name="Google Shape;484;p25"/>
          <p:cNvGrpSpPr/>
          <p:nvPr/>
        </p:nvGrpSpPr>
        <p:grpSpPr>
          <a:xfrm rot="-1277868">
            <a:off x="8682556" y="1124928"/>
            <a:ext cx="674858" cy="449937"/>
            <a:chOff x="184575" y="1130125"/>
            <a:chExt cx="840600" cy="560400"/>
          </a:xfrm>
        </p:grpSpPr>
        <p:sp>
          <p:nvSpPr>
            <p:cNvPr id="485" name="Google Shape;485;p25"/>
            <p:cNvSpPr/>
            <p:nvPr/>
          </p:nvSpPr>
          <p:spPr>
            <a:xfrm>
              <a:off x="184575" y="1130125"/>
              <a:ext cx="840600" cy="560400"/>
            </a:xfrm>
            <a:prstGeom prst="wedgeRoundRectCallout">
              <a:avLst>
                <a:gd name="adj1" fmla="val -20833"/>
                <a:gd name="adj2" fmla="val 62500"/>
                <a:gd name="adj3" fmla="val 0"/>
              </a:avLst>
            </a:prstGeom>
            <a:solidFill>
              <a:schemeClr val="accen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5"/>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5"/>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5"/>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 name="Google Shape;489;p2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490"/>
        <p:cNvGrpSpPr/>
        <p:nvPr/>
      </p:nvGrpSpPr>
      <p:grpSpPr>
        <a:xfrm>
          <a:off x="0" y="0"/>
          <a:ext cx="0" cy="0"/>
          <a:chOff x="0" y="0"/>
          <a:chExt cx="0" cy="0"/>
        </a:xfrm>
      </p:grpSpPr>
      <p:sp>
        <p:nvSpPr>
          <p:cNvPr id="491" name="Google Shape;491;p26"/>
          <p:cNvSpPr/>
          <p:nvPr/>
        </p:nvSpPr>
        <p:spPr>
          <a:xfrm rot="-4270949">
            <a:off x="-2067529" y="852330"/>
            <a:ext cx="4395160" cy="645318"/>
          </a:xfrm>
          <a:custGeom>
            <a:avLst/>
            <a:gdLst/>
            <a:ahLst/>
            <a:cxnLst/>
            <a:rect l="l" t="t" r="r" b="b"/>
            <a:pathLst>
              <a:path w="186537" h="27391" extrusionOk="0">
                <a:moveTo>
                  <a:pt x="0" y="2154"/>
                </a:moveTo>
                <a:cubicBezTo>
                  <a:pt x="6500" y="23817"/>
                  <a:pt x="70261" y="28198"/>
                  <a:pt x="67757" y="5720"/>
                </a:cubicBezTo>
                <a:cubicBezTo>
                  <a:pt x="67210" y="805"/>
                  <a:pt x="58286" y="-1226"/>
                  <a:pt x="53766" y="782"/>
                </a:cubicBezTo>
                <a:cubicBezTo>
                  <a:pt x="50331" y="2308"/>
                  <a:pt x="48519" y="8118"/>
                  <a:pt x="50200" y="11481"/>
                </a:cubicBezTo>
                <a:cubicBezTo>
                  <a:pt x="56690" y="24466"/>
                  <a:pt x="76891" y="27058"/>
                  <a:pt x="91348" y="25745"/>
                </a:cubicBezTo>
                <a:cubicBezTo>
                  <a:pt x="113451" y="23738"/>
                  <a:pt x="133120" y="8567"/>
                  <a:pt x="155265" y="7092"/>
                </a:cubicBezTo>
                <a:cubicBezTo>
                  <a:pt x="167665" y="6266"/>
                  <a:pt x="182611" y="15600"/>
                  <a:pt x="186537" y="27391"/>
                </a:cubicBezTo>
              </a:path>
            </a:pathLst>
          </a:custGeom>
          <a:noFill/>
          <a:ln w="28575" cap="rnd" cmpd="sng">
            <a:solidFill>
              <a:schemeClr val="accent3"/>
            </a:solidFill>
            <a:prstDash val="dash"/>
            <a:round/>
            <a:headEnd type="none" w="med" len="med"/>
            <a:tailEnd type="none" w="med" len="med"/>
          </a:ln>
        </p:spPr>
      </p:sp>
      <p:sp>
        <p:nvSpPr>
          <p:cNvPr id="492" name="Google Shape;492;p26"/>
          <p:cNvSpPr/>
          <p:nvPr/>
        </p:nvSpPr>
        <p:spPr>
          <a:xfrm rot="-2305576">
            <a:off x="7986738" y="514175"/>
            <a:ext cx="825041" cy="1975078"/>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grpSp>
        <p:nvGrpSpPr>
          <p:cNvPr id="493" name="Google Shape;493;p26"/>
          <p:cNvGrpSpPr/>
          <p:nvPr/>
        </p:nvGrpSpPr>
        <p:grpSpPr>
          <a:xfrm rot="1670289">
            <a:off x="7577108" y="-14332"/>
            <a:ext cx="1101385" cy="1044518"/>
            <a:chOff x="1459789" y="418508"/>
            <a:chExt cx="587727" cy="557434"/>
          </a:xfrm>
        </p:grpSpPr>
        <p:sp>
          <p:nvSpPr>
            <p:cNvPr id="494" name="Google Shape;494;p26"/>
            <p:cNvSpPr/>
            <p:nvPr/>
          </p:nvSpPr>
          <p:spPr>
            <a:xfrm rot="-1200432">
              <a:off x="1517626" y="486547"/>
              <a:ext cx="472053" cy="421355"/>
            </a:xfrm>
            <a:custGeom>
              <a:avLst/>
              <a:gdLst/>
              <a:ahLst/>
              <a:cxnLst/>
              <a:rect l="l" t="t" r="r" b="b"/>
              <a:pathLst>
                <a:path w="13473" h="12026" extrusionOk="0">
                  <a:moveTo>
                    <a:pt x="90" y="6620"/>
                  </a:moveTo>
                  <a:cubicBezTo>
                    <a:pt x="90" y="7458"/>
                    <a:pt x="768" y="8136"/>
                    <a:pt x="1607" y="8136"/>
                  </a:cubicBezTo>
                  <a:lnTo>
                    <a:pt x="2249" y="8136"/>
                  </a:lnTo>
                  <a:cubicBezTo>
                    <a:pt x="2303" y="8243"/>
                    <a:pt x="2374" y="8333"/>
                    <a:pt x="2463" y="8422"/>
                  </a:cubicBezTo>
                  <a:cubicBezTo>
                    <a:pt x="2624" y="8600"/>
                    <a:pt x="2820" y="8761"/>
                    <a:pt x="3016" y="8921"/>
                  </a:cubicBezTo>
                  <a:cubicBezTo>
                    <a:pt x="3837" y="9653"/>
                    <a:pt x="4711" y="10474"/>
                    <a:pt x="5586" y="11491"/>
                  </a:cubicBezTo>
                  <a:cubicBezTo>
                    <a:pt x="5604" y="11526"/>
                    <a:pt x="5639" y="11544"/>
                    <a:pt x="5657" y="11562"/>
                  </a:cubicBezTo>
                  <a:cubicBezTo>
                    <a:pt x="5960" y="11883"/>
                    <a:pt x="6335" y="12026"/>
                    <a:pt x="6763" y="12026"/>
                  </a:cubicBezTo>
                  <a:cubicBezTo>
                    <a:pt x="7192" y="12026"/>
                    <a:pt x="7548" y="11865"/>
                    <a:pt x="7852" y="11562"/>
                  </a:cubicBezTo>
                  <a:cubicBezTo>
                    <a:pt x="7887" y="11526"/>
                    <a:pt x="7923" y="11491"/>
                    <a:pt x="7941" y="11455"/>
                  </a:cubicBezTo>
                  <a:cubicBezTo>
                    <a:pt x="8601" y="10634"/>
                    <a:pt x="9315" y="9992"/>
                    <a:pt x="9993" y="9385"/>
                  </a:cubicBezTo>
                  <a:cubicBezTo>
                    <a:pt x="10153" y="9225"/>
                    <a:pt x="10314" y="9082"/>
                    <a:pt x="10475" y="8939"/>
                  </a:cubicBezTo>
                  <a:cubicBezTo>
                    <a:pt x="10617" y="8832"/>
                    <a:pt x="10742" y="8725"/>
                    <a:pt x="10849" y="8618"/>
                  </a:cubicBezTo>
                  <a:cubicBezTo>
                    <a:pt x="10903" y="8582"/>
                    <a:pt x="10956" y="8547"/>
                    <a:pt x="11010" y="8493"/>
                  </a:cubicBezTo>
                  <a:cubicBezTo>
                    <a:pt x="11117" y="8404"/>
                    <a:pt x="11188" y="8297"/>
                    <a:pt x="11260" y="8190"/>
                  </a:cubicBezTo>
                  <a:lnTo>
                    <a:pt x="11973" y="8190"/>
                  </a:lnTo>
                  <a:cubicBezTo>
                    <a:pt x="12794" y="8190"/>
                    <a:pt x="13472" y="7494"/>
                    <a:pt x="13472" y="6655"/>
                  </a:cubicBezTo>
                  <a:cubicBezTo>
                    <a:pt x="13472" y="6263"/>
                    <a:pt x="13329" y="5906"/>
                    <a:pt x="13080" y="5638"/>
                  </a:cubicBezTo>
                  <a:cubicBezTo>
                    <a:pt x="13276" y="5157"/>
                    <a:pt x="13365" y="4693"/>
                    <a:pt x="13365" y="4247"/>
                  </a:cubicBezTo>
                  <a:cubicBezTo>
                    <a:pt x="13365" y="1874"/>
                    <a:pt x="11563" y="0"/>
                    <a:pt x="9243" y="0"/>
                  </a:cubicBezTo>
                  <a:cubicBezTo>
                    <a:pt x="8280" y="0"/>
                    <a:pt x="7406" y="357"/>
                    <a:pt x="6692" y="999"/>
                  </a:cubicBezTo>
                  <a:cubicBezTo>
                    <a:pt x="5960" y="357"/>
                    <a:pt x="5086" y="0"/>
                    <a:pt x="4123" y="0"/>
                  </a:cubicBezTo>
                  <a:cubicBezTo>
                    <a:pt x="1803" y="0"/>
                    <a:pt x="1" y="1874"/>
                    <a:pt x="1" y="4247"/>
                  </a:cubicBezTo>
                  <a:cubicBezTo>
                    <a:pt x="1" y="4800"/>
                    <a:pt x="108" y="5317"/>
                    <a:pt x="322" y="5817"/>
                  </a:cubicBezTo>
                  <a:cubicBezTo>
                    <a:pt x="179" y="6049"/>
                    <a:pt x="90" y="6316"/>
                    <a:pt x="90" y="662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6"/>
            <p:cNvSpPr/>
            <p:nvPr/>
          </p:nvSpPr>
          <p:spPr>
            <a:xfrm rot="-1200432">
              <a:off x="1565457" y="637915"/>
              <a:ext cx="386388" cy="136960"/>
            </a:xfrm>
            <a:custGeom>
              <a:avLst/>
              <a:gdLst/>
              <a:ahLst/>
              <a:cxnLst/>
              <a:rect l="l" t="t" r="r" b="b"/>
              <a:pathLst>
                <a:path w="11028" h="3909" extrusionOk="0">
                  <a:moveTo>
                    <a:pt x="4872" y="1"/>
                  </a:moveTo>
                  <a:cubicBezTo>
                    <a:pt x="4729" y="1"/>
                    <a:pt x="4604" y="72"/>
                    <a:pt x="4586" y="179"/>
                  </a:cubicBezTo>
                  <a:lnTo>
                    <a:pt x="3819" y="1945"/>
                  </a:lnTo>
                  <a:lnTo>
                    <a:pt x="340" y="1945"/>
                  </a:lnTo>
                  <a:cubicBezTo>
                    <a:pt x="161" y="1945"/>
                    <a:pt x="1" y="2088"/>
                    <a:pt x="1" y="2267"/>
                  </a:cubicBezTo>
                  <a:cubicBezTo>
                    <a:pt x="1" y="2445"/>
                    <a:pt x="161" y="2588"/>
                    <a:pt x="340" y="2588"/>
                  </a:cubicBezTo>
                  <a:lnTo>
                    <a:pt x="4015" y="2588"/>
                  </a:lnTo>
                  <a:cubicBezTo>
                    <a:pt x="4105" y="2588"/>
                    <a:pt x="4194" y="2534"/>
                    <a:pt x="4283" y="2409"/>
                  </a:cubicBezTo>
                  <a:lnTo>
                    <a:pt x="4836" y="1214"/>
                  </a:lnTo>
                  <a:lnTo>
                    <a:pt x="5818" y="3694"/>
                  </a:lnTo>
                  <a:cubicBezTo>
                    <a:pt x="5871" y="3819"/>
                    <a:pt x="5960" y="3872"/>
                    <a:pt x="6067" y="3908"/>
                  </a:cubicBezTo>
                  <a:lnTo>
                    <a:pt x="6103" y="3908"/>
                  </a:lnTo>
                  <a:cubicBezTo>
                    <a:pt x="6228" y="3908"/>
                    <a:pt x="6335" y="3837"/>
                    <a:pt x="6388" y="3765"/>
                  </a:cubicBezTo>
                  <a:lnTo>
                    <a:pt x="7102" y="2641"/>
                  </a:lnTo>
                  <a:lnTo>
                    <a:pt x="10706" y="2641"/>
                  </a:lnTo>
                  <a:cubicBezTo>
                    <a:pt x="10885" y="2641"/>
                    <a:pt x="11028" y="2499"/>
                    <a:pt x="11028" y="2302"/>
                  </a:cubicBezTo>
                  <a:cubicBezTo>
                    <a:pt x="11028" y="2124"/>
                    <a:pt x="10885" y="1963"/>
                    <a:pt x="10706" y="1963"/>
                  </a:cubicBezTo>
                  <a:lnTo>
                    <a:pt x="6924" y="1963"/>
                  </a:lnTo>
                  <a:cubicBezTo>
                    <a:pt x="6799" y="1963"/>
                    <a:pt x="6692" y="2053"/>
                    <a:pt x="6638" y="2124"/>
                  </a:cubicBezTo>
                  <a:lnTo>
                    <a:pt x="6192" y="2855"/>
                  </a:lnTo>
                  <a:lnTo>
                    <a:pt x="5157" y="215"/>
                  </a:lnTo>
                  <a:cubicBezTo>
                    <a:pt x="5139" y="90"/>
                    <a:pt x="5015" y="1"/>
                    <a:pt x="48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6"/>
            <p:cNvSpPr/>
            <p:nvPr/>
          </p:nvSpPr>
          <p:spPr>
            <a:xfrm rot="-1200432">
              <a:off x="1529808" y="534323"/>
              <a:ext cx="384496" cy="163202"/>
            </a:xfrm>
            <a:custGeom>
              <a:avLst/>
              <a:gdLst/>
              <a:ahLst/>
              <a:cxnLst/>
              <a:rect l="l" t="t" r="r" b="b"/>
              <a:pathLst>
                <a:path w="10974" h="4658" extrusionOk="0">
                  <a:moveTo>
                    <a:pt x="2927" y="0"/>
                  </a:moveTo>
                  <a:cubicBezTo>
                    <a:pt x="1285" y="0"/>
                    <a:pt x="0" y="1321"/>
                    <a:pt x="0" y="3052"/>
                  </a:cubicBezTo>
                  <a:cubicBezTo>
                    <a:pt x="0" y="3605"/>
                    <a:pt x="143" y="4051"/>
                    <a:pt x="411" y="4479"/>
                  </a:cubicBezTo>
                  <a:lnTo>
                    <a:pt x="3391" y="4479"/>
                  </a:lnTo>
                  <a:lnTo>
                    <a:pt x="3979" y="3105"/>
                  </a:lnTo>
                  <a:cubicBezTo>
                    <a:pt x="4122" y="2784"/>
                    <a:pt x="4479" y="2588"/>
                    <a:pt x="4818" y="2516"/>
                  </a:cubicBezTo>
                  <a:cubicBezTo>
                    <a:pt x="5264" y="2516"/>
                    <a:pt x="5585" y="2784"/>
                    <a:pt x="5728" y="3159"/>
                  </a:cubicBezTo>
                  <a:lnTo>
                    <a:pt x="6317" y="4657"/>
                  </a:lnTo>
                  <a:cubicBezTo>
                    <a:pt x="6459" y="4550"/>
                    <a:pt x="6709" y="4479"/>
                    <a:pt x="6870" y="4479"/>
                  </a:cubicBezTo>
                  <a:lnTo>
                    <a:pt x="10563" y="4479"/>
                  </a:lnTo>
                  <a:cubicBezTo>
                    <a:pt x="10795" y="4051"/>
                    <a:pt x="10974" y="3551"/>
                    <a:pt x="10974" y="3052"/>
                  </a:cubicBezTo>
                  <a:cubicBezTo>
                    <a:pt x="10974" y="1321"/>
                    <a:pt x="9689" y="0"/>
                    <a:pt x="8047" y="0"/>
                  </a:cubicBezTo>
                  <a:cubicBezTo>
                    <a:pt x="6727" y="0"/>
                    <a:pt x="5942" y="910"/>
                    <a:pt x="5496" y="1731"/>
                  </a:cubicBezTo>
                  <a:cubicBezTo>
                    <a:pt x="5068" y="910"/>
                    <a:pt x="4211" y="0"/>
                    <a:pt x="2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6"/>
            <p:cNvSpPr/>
            <p:nvPr/>
          </p:nvSpPr>
          <p:spPr>
            <a:xfrm rot="-1200432">
              <a:off x="1669039" y="731100"/>
              <a:ext cx="243227" cy="128200"/>
            </a:xfrm>
            <a:custGeom>
              <a:avLst/>
              <a:gdLst/>
              <a:ahLst/>
              <a:cxnLst/>
              <a:rect l="l" t="t" r="r" b="b"/>
              <a:pathLst>
                <a:path w="6942" h="3659" extrusionOk="0">
                  <a:moveTo>
                    <a:pt x="2749" y="1"/>
                  </a:moveTo>
                  <a:cubicBezTo>
                    <a:pt x="2570" y="268"/>
                    <a:pt x="2285" y="411"/>
                    <a:pt x="1964" y="411"/>
                  </a:cubicBezTo>
                  <a:lnTo>
                    <a:pt x="1" y="411"/>
                  </a:lnTo>
                  <a:cubicBezTo>
                    <a:pt x="144" y="554"/>
                    <a:pt x="322" y="697"/>
                    <a:pt x="500" y="857"/>
                  </a:cubicBezTo>
                  <a:cubicBezTo>
                    <a:pt x="1339" y="1607"/>
                    <a:pt x="2249" y="2463"/>
                    <a:pt x="3195" y="3551"/>
                  </a:cubicBezTo>
                  <a:cubicBezTo>
                    <a:pt x="3284" y="3641"/>
                    <a:pt x="3337" y="3659"/>
                    <a:pt x="3462" y="3659"/>
                  </a:cubicBezTo>
                  <a:cubicBezTo>
                    <a:pt x="3569" y="3659"/>
                    <a:pt x="3623" y="3641"/>
                    <a:pt x="3712" y="3551"/>
                  </a:cubicBezTo>
                  <a:cubicBezTo>
                    <a:pt x="4622" y="2410"/>
                    <a:pt x="5586" y="1607"/>
                    <a:pt x="6406" y="857"/>
                  </a:cubicBezTo>
                  <a:cubicBezTo>
                    <a:pt x="6620" y="697"/>
                    <a:pt x="6763" y="554"/>
                    <a:pt x="6942" y="411"/>
                  </a:cubicBezTo>
                  <a:lnTo>
                    <a:pt x="5443" y="411"/>
                  </a:lnTo>
                  <a:lnTo>
                    <a:pt x="4925" y="1232"/>
                  </a:lnTo>
                  <a:cubicBezTo>
                    <a:pt x="4747" y="1517"/>
                    <a:pt x="4444" y="1732"/>
                    <a:pt x="4069" y="1732"/>
                  </a:cubicBezTo>
                  <a:lnTo>
                    <a:pt x="4015" y="1732"/>
                  </a:lnTo>
                  <a:cubicBezTo>
                    <a:pt x="3623" y="1678"/>
                    <a:pt x="3337" y="1464"/>
                    <a:pt x="3195" y="10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8" name="Google Shape;498;p26"/>
          <p:cNvSpPr txBox="1">
            <a:spLocks noGrp="1"/>
          </p:cNvSpPr>
          <p:nvPr>
            <p:ph type="title"/>
          </p:nvPr>
        </p:nvSpPr>
        <p:spPr>
          <a:xfrm>
            <a:off x="720000" y="539400"/>
            <a:ext cx="3566400" cy="616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sz="6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99" name="Google Shape;499;p26"/>
          <p:cNvSpPr txBox="1">
            <a:spLocks noGrp="1"/>
          </p:cNvSpPr>
          <p:nvPr>
            <p:ph type="subTitle" idx="1"/>
          </p:nvPr>
        </p:nvSpPr>
        <p:spPr>
          <a:xfrm>
            <a:off x="720000" y="2412312"/>
            <a:ext cx="3434700" cy="843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500" name="Google Shape;500;p26"/>
          <p:cNvSpPr txBox="1">
            <a:spLocks noGrp="1"/>
          </p:cNvSpPr>
          <p:nvPr>
            <p:ph type="subTitle" idx="2"/>
          </p:nvPr>
        </p:nvSpPr>
        <p:spPr>
          <a:xfrm>
            <a:off x="720000" y="1900875"/>
            <a:ext cx="3434700" cy="511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501" name="Google Shape;501;p26"/>
          <p:cNvSpPr txBox="1"/>
          <p:nvPr/>
        </p:nvSpPr>
        <p:spPr>
          <a:xfrm>
            <a:off x="720000" y="3404550"/>
            <a:ext cx="3566400" cy="6156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200">
                <a:solidFill>
                  <a:schemeClr val="dk2"/>
                </a:solidFill>
                <a:latin typeface="Actor"/>
                <a:ea typeface="Actor"/>
                <a:cs typeface="Actor"/>
                <a:sym typeface="Actor"/>
              </a:rPr>
              <a:t>CREDITS: This presentation template was created by </a:t>
            </a:r>
            <a:r>
              <a:rPr lang="en" sz="1200" b="1">
                <a:solidFill>
                  <a:schemeClr val="dk2"/>
                </a:solidFill>
                <a:uFill>
                  <a:noFill/>
                </a:uFill>
                <a:latin typeface="Actor"/>
                <a:ea typeface="Actor"/>
                <a:cs typeface="Actor"/>
                <a:sym typeface="Actor"/>
                <a:hlinkClick r:id="rId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200">
                <a:solidFill>
                  <a:schemeClr val="dk2"/>
                </a:solidFill>
                <a:latin typeface="Actor"/>
                <a:ea typeface="Actor"/>
                <a:cs typeface="Actor"/>
                <a:sym typeface="Actor"/>
              </a:rPr>
              <a:t>, including icons by </a:t>
            </a:r>
            <a:r>
              <a:rPr lang="en" sz="1200" b="1">
                <a:solidFill>
                  <a:schemeClr val="dk2"/>
                </a:solidFill>
                <a:uFill>
                  <a:noFill/>
                </a:uFill>
                <a:latin typeface="Actor"/>
                <a:ea typeface="Actor"/>
                <a:cs typeface="Actor"/>
                <a:sym typeface="Actor"/>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200" b="1">
                <a:solidFill>
                  <a:schemeClr val="dk2"/>
                </a:solidFill>
                <a:latin typeface="Actor"/>
                <a:ea typeface="Actor"/>
                <a:cs typeface="Actor"/>
                <a:sym typeface="Actor"/>
              </a:rPr>
              <a:t> </a:t>
            </a:r>
            <a:r>
              <a:rPr lang="en" sz="1200">
                <a:solidFill>
                  <a:schemeClr val="dk2"/>
                </a:solidFill>
                <a:latin typeface="Actor"/>
                <a:ea typeface="Actor"/>
                <a:cs typeface="Actor"/>
                <a:sym typeface="Actor"/>
              </a:rPr>
              <a:t>and infographics &amp; images by </a:t>
            </a:r>
            <a:r>
              <a:rPr lang="en" sz="1200" b="1">
                <a:solidFill>
                  <a:schemeClr val="dk2"/>
                </a:solidFill>
                <a:uFill>
                  <a:noFill/>
                </a:uFill>
                <a:latin typeface="Actor"/>
                <a:ea typeface="Actor"/>
                <a:cs typeface="Actor"/>
                <a:sym typeface="Actor"/>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endParaRPr sz="1200" b="1">
              <a:solidFill>
                <a:schemeClr val="dk2"/>
              </a:solidFill>
              <a:latin typeface="Actor"/>
              <a:ea typeface="Actor"/>
              <a:cs typeface="Actor"/>
              <a:sym typeface="Acto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502"/>
        <p:cNvGrpSpPr/>
        <p:nvPr/>
      </p:nvGrpSpPr>
      <p:grpSpPr>
        <a:xfrm>
          <a:off x="0" y="0"/>
          <a:ext cx="0" cy="0"/>
          <a:chOff x="0" y="0"/>
          <a:chExt cx="0" cy="0"/>
        </a:xfrm>
      </p:grpSpPr>
      <p:sp>
        <p:nvSpPr>
          <p:cNvPr id="503" name="Google Shape;503;p27"/>
          <p:cNvSpPr/>
          <p:nvPr/>
        </p:nvSpPr>
        <p:spPr>
          <a:xfrm>
            <a:off x="8799709" y="569950"/>
            <a:ext cx="522900" cy="1676850"/>
          </a:xfrm>
          <a:custGeom>
            <a:avLst/>
            <a:gdLst/>
            <a:ahLst/>
            <a:cxnLst/>
            <a:rect l="l" t="t" r="r" b="b"/>
            <a:pathLst>
              <a:path w="20916" h="67074" extrusionOk="0">
                <a:moveTo>
                  <a:pt x="5972" y="0"/>
                </a:moveTo>
                <a:cubicBezTo>
                  <a:pt x="-2561" y="10237"/>
                  <a:pt x="-1031" y="28047"/>
                  <a:pt x="4929" y="39967"/>
                </a:cubicBezTo>
                <a:cubicBezTo>
                  <a:pt x="8341" y="46791"/>
                  <a:pt x="12613" y="53151"/>
                  <a:pt x="16398" y="59776"/>
                </a:cubicBezTo>
                <a:cubicBezTo>
                  <a:pt x="17817" y="62260"/>
                  <a:pt x="20916" y="64213"/>
                  <a:pt x="20916" y="67074"/>
                </a:cubicBezTo>
              </a:path>
            </a:pathLst>
          </a:custGeom>
          <a:noFill/>
          <a:ln w="28575" cap="rnd" cmpd="sng">
            <a:solidFill>
              <a:schemeClr val="accent3"/>
            </a:solidFill>
            <a:prstDash val="dash"/>
            <a:round/>
            <a:headEnd type="none" w="med" len="med"/>
            <a:tailEnd type="none" w="med" len="med"/>
          </a:ln>
        </p:spPr>
      </p:sp>
      <p:sp>
        <p:nvSpPr>
          <p:cNvPr id="504" name="Google Shape;504;p27"/>
          <p:cNvSpPr/>
          <p:nvPr/>
        </p:nvSpPr>
        <p:spPr>
          <a:xfrm rot="717498" flipH="1">
            <a:off x="-228594" y="466784"/>
            <a:ext cx="825051" cy="1975103"/>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grpSp>
        <p:nvGrpSpPr>
          <p:cNvPr id="505" name="Google Shape;505;p27"/>
          <p:cNvGrpSpPr/>
          <p:nvPr/>
        </p:nvGrpSpPr>
        <p:grpSpPr>
          <a:xfrm rot="-1277868">
            <a:off x="-153494" y="227453"/>
            <a:ext cx="674858" cy="449937"/>
            <a:chOff x="184575" y="1130125"/>
            <a:chExt cx="840600" cy="560400"/>
          </a:xfrm>
        </p:grpSpPr>
        <p:sp>
          <p:nvSpPr>
            <p:cNvPr id="506" name="Google Shape;506;p27"/>
            <p:cNvSpPr/>
            <p:nvPr/>
          </p:nvSpPr>
          <p:spPr>
            <a:xfrm>
              <a:off x="184575" y="1130125"/>
              <a:ext cx="840600" cy="560400"/>
            </a:xfrm>
            <a:prstGeom prst="wedgeRoundRectCallout">
              <a:avLst>
                <a:gd name="adj1" fmla="val -20833"/>
                <a:gd name="adj2" fmla="val 62500"/>
                <a:gd name="adj3" fmla="val 0"/>
              </a:avLst>
            </a:prstGeom>
            <a:solidFill>
              <a:schemeClr val="l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7"/>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7"/>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7"/>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 name="Google Shape;510;p27"/>
          <p:cNvGrpSpPr/>
          <p:nvPr/>
        </p:nvGrpSpPr>
        <p:grpSpPr>
          <a:xfrm rot="2116991">
            <a:off x="870876" y="-67428"/>
            <a:ext cx="525795" cy="350530"/>
            <a:chOff x="184575" y="1130125"/>
            <a:chExt cx="840600" cy="560400"/>
          </a:xfrm>
        </p:grpSpPr>
        <p:sp>
          <p:nvSpPr>
            <p:cNvPr id="511" name="Google Shape;511;p27"/>
            <p:cNvSpPr/>
            <p:nvPr/>
          </p:nvSpPr>
          <p:spPr>
            <a:xfrm>
              <a:off x="184575" y="1130125"/>
              <a:ext cx="840600" cy="560400"/>
            </a:xfrm>
            <a:prstGeom prst="wedgeRoundRectCallout">
              <a:avLst>
                <a:gd name="adj1" fmla="val -20833"/>
                <a:gd name="adj2" fmla="val 62500"/>
                <a:gd name="adj3" fmla="val 0"/>
              </a:avLst>
            </a:prstGeom>
            <a:solidFill>
              <a:schemeClr val="accent1"/>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7"/>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7"/>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7"/>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 name="Google Shape;515;p27"/>
          <p:cNvGrpSpPr/>
          <p:nvPr/>
        </p:nvGrpSpPr>
        <p:grpSpPr>
          <a:xfrm rot="-1026562">
            <a:off x="8737978" y="82564"/>
            <a:ext cx="660460" cy="658772"/>
            <a:chOff x="8379475" y="4279390"/>
            <a:chExt cx="651157" cy="649412"/>
          </a:xfrm>
        </p:grpSpPr>
        <p:sp>
          <p:nvSpPr>
            <p:cNvPr id="516" name="Google Shape;516;p27"/>
            <p:cNvSpPr/>
            <p:nvPr/>
          </p:nvSpPr>
          <p:spPr>
            <a:xfrm>
              <a:off x="8379475" y="4279390"/>
              <a:ext cx="651157" cy="649412"/>
            </a:xfrm>
            <a:custGeom>
              <a:avLst/>
              <a:gdLst/>
              <a:ahLst/>
              <a:cxnLst/>
              <a:rect l="l" t="t" r="r" b="b"/>
              <a:pathLst>
                <a:path w="13437" h="13401" extrusionOk="0">
                  <a:moveTo>
                    <a:pt x="10617" y="1"/>
                  </a:moveTo>
                  <a:lnTo>
                    <a:pt x="5425" y="1"/>
                  </a:lnTo>
                  <a:cubicBezTo>
                    <a:pt x="3908" y="1"/>
                    <a:pt x="2731" y="1125"/>
                    <a:pt x="2623" y="2606"/>
                  </a:cubicBezTo>
                  <a:cubicBezTo>
                    <a:pt x="1160" y="2713"/>
                    <a:pt x="1" y="3926"/>
                    <a:pt x="1" y="5407"/>
                  </a:cubicBezTo>
                  <a:lnTo>
                    <a:pt x="1" y="8655"/>
                  </a:lnTo>
                  <a:cubicBezTo>
                    <a:pt x="1" y="9618"/>
                    <a:pt x="518" y="10492"/>
                    <a:pt x="1339" y="10992"/>
                  </a:cubicBezTo>
                  <a:lnTo>
                    <a:pt x="1339" y="11902"/>
                  </a:lnTo>
                  <a:cubicBezTo>
                    <a:pt x="1339" y="12491"/>
                    <a:pt x="1660" y="13008"/>
                    <a:pt x="2177" y="13276"/>
                  </a:cubicBezTo>
                  <a:cubicBezTo>
                    <a:pt x="2249" y="13311"/>
                    <a:pt x="2338" y="13329"/>
                    <a:pt x="2427" y="13365"/>
                  </a:cubicBezTo>
                  <a:cubicBezTo>
                    <a:pt x="2552" y="13383"/>
                    <a:pt x="2695" y="13401"/>
                    <a:pt x="2838" y="13401"/>
                  </a:cubicBezTo>
                  <a:cubicBezTo>
                    <a:pt x="3266" y="13401"/>
                    <a:pt x="3676" y="13222"/>
                    <a:pt x="3944" y="12883"/>
                  </a:cubicBezTo>
                  <a:lnTo>
                    <a:pt x="5407" y="11456"/>
                  </a:lnTo>
                  <a:lnTo>
                    <a:pt x="7352" y="11456"/>
                  </a:lnTo>
                  <a:cubicBezTo>
                    <a:pt x="8262" y="11456"/>
                    <a:pt x="9065" y="11010"/>
                    <a:pt x="9582" y="10350"/>
                  </a:cubicBezTo>
                  <a:lnTo>
                    <a:pt x="9600" y="10367"/>
                  </a:lnTo>
                  <a:cubicBezTo>
                    <a:pt x="9868" y="10635"/>
                    <a:pt x="10242" y="10778"/>
                    <a:pt x="10635" y="10778"/>
                  </a:cubicBezTo>
                  <a:cubicBezTo>
                    <a:pt x="10778" y="10778"/>
                    <a:pt x="10920" y="10760"/>
                    <a:pt x="11045" y="10724"/>
                  </a:cubicBezTo>
                  <a:cubicBezTo>
                    <a:pt x="11688" y="10582"/>
                    <a:pt x="12134" y="9975"/>
                    <a:pt x="12134" y="9279"/>
                  </a:cubicBezTo>
                  <a:lnTo>
                    <a:pt x="12134" y="8423"/>
                  </a:lnTo>
                  <a:cubicBezTo>
                    <a:pt x="12919" y="7905"/>
                    <a:pt x="13436" y="7013"/>
                    <a:pt x="13436" y="6032"/>
                  </a:cubicBezTo>
                  <a:lnTo>
                    <a:pt x="13436" y="2802"/>
                  </a:lnTo>
                  <a:cubicBezTo>
                    <a:pt x="13436" y="1232"/>
                    <a:pt x="12205" y="1"/>
                    <a:pt x="10617"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7"/>
            <p:cNvSpPr/>
            <p:nvPr/>
          </p:nvSpPr>
          <p:spPr>
            <a:xfrm>
              <a:off x="8436559" y="4462708"/>
              <a:ext cx="377891" cy="409051"/>
            </a:xfrm>
            <a:custGeom>
              <a:avLst/>
              <a:gdLst/>
              <a:ahLst/>
              <a:cxnLst/>
              <a:rect l="l" t="t" r="r" b="b"/>
              <a:pathLst>
                <a:path w="7798" h="8441" extrusionOk="0">
                  <a:moveTo>
                    <a:pt x="1642" y="0"/>
                  </a:moveTo>
                  <a:cubicBezTo>
                    <a:pt x="750" y="0"/>
                    <a:pt x="0" y="714"/>
                    <a:pt x="0" y="1624"/>
                  </a:cubicBezTo>
                  <a:lnTo>
                    <a:pt x="0" y="4872"/>
                  </a:lnTo>
                  <a:cubicBezTo>
                    <a:pt x="0" y="5639"/>
                    <a:pt x="607" y="6263"/>
                    <a:pt x="1338" y="6424"/>
                  </a:cubicBezTo>
                  <a:lnTo>
                    <a:pt x="1338" y="8119"/>
                  </a:lnTo>
                  <a:cubicBezTo>
                    <a:pt x="1338" y="8244"/>
                    <a:pt x="1410" y="8369"/>
                    <a:pt x="1535" y="8422"/>
                  </a:cubicBezTo>
                  <a:cubicBezTo>
                    <a:pt x="1570" y="8422"/>
                    <a:pt x="1606" y="8440"/>
                    <a:pt x="1660" y="8440"/>
                  </a:cubicBezTo>
                  <a:cubicBezTo>
                    <a:pt x="1731" y="8440"/>
                    <a:pt x="1820" y="8404"/>
                    <a:pt x="1856" y="8333"/>
                  </a:cubicBezTo>
                  <a:lnTo>
                    <a:pt x="3729" y="6477"/>
                  </a:lnTo>
                  <a:lnTo>
                    <a:pt x="6174" y="6477"/>
                  </a:lnTo>
                  <a:cubicBezTo>
                    <a:pt x="7084" y="6477"/>
                    <a:pt x="7797" y="5764"/>
                    <a:pt x="7797" y="4872"/>
                  </a:cubicBezTo>
                  <a:lnTo>
                    <a:pt x="7797" y="1624"/>
                  </a:lnTo>
                  <a:cubicBezTo>
                    <a:pt x="7797" y="714"/>
                    <a:pt x="7084" y="0"/>
                    <a:pt x="6174" y="0"/>
                  </a:cubicBezTo>
                  <a:close/>
                  <a:moveTo>
                    <a:pt x="5888" y="2570"/>
                  </a:moveTo>
                  <a:cubicBezTo>
                    <a:pt x="6263" y="2570"/>
                    <a:pt x="6513" y="2891"/>
                    <a:pt x="6513" y="3230"/>
                  </a:cubicBezTo>
                  <a:cubicBezTo>
                    <a:pt x="6513" y="3587"/>
                    <a:pt x="6209" y="3854"/>
                    <a:pt x="5888" y="3854"/>
                  </a:cubicBezTo>
                  <a:cubicBezTo>
                    <a:pt x="5531" y="3854"/>
                    <a:pt x="5264" y="3551"/>
                    <a:pt x="5264" y="3230"/>
                  </a:cubicBezTo>
                  <a:cubicBezTo>
                    <a:pt x="5228" y="2891"/>
                    <a:pt x="5531" y="2570"/>
                    <a:pt x="5888" y="2570"/>
                  </a:cubicBezTo>
                  <a:close/>
                  <a:moveTo>
                    <a:pt x="3908" y="2570"/>
                  </a:moveTo>
                  <a:cubicBezTo>
                    <a:pt x="4265" y="2570"/>
                    <a:pt x="4532" y="2891"/>
                    <a:pt x="4532" y="3230"/>
                  </a:cubicBezTo>
                  <a:cubicBezTo>
                    <a:pt x="4532" y="3587"/>
                    <a:pt x="4247" y="3854"/>
                    <a:pt x="3908" y="3854"/>
                  </a:cubicBezTo>
                  <a:cubicBezTo>
                    <a:pt x="3533" y="3854"/>
                    <a:pt x="3283" y="3551"/>
                    <a:pt x="3283" y="3230"/>
                  </a:cubicBezTo>
                  <a:cubicBezTo>
                    <a:pt x="3283" y="2891"/>
                    <a:pt x="3533" y="2570"/>
                    <a:pt x="3908" y="2570"/>
                  </a:cubicBezTo>
                  <a:close/>
                  <a:moveTo>
                    <a:pt x="1981" y="2570"/>
                  </a:moveTo>
                  <a:cubicBezTo>
                    <a:pt x="2338" y="2570"/>
                    <a:pt x="2605" y="2891"/>
                    <a:pt x="2605" y="3230"/>
                  </a:cubicBezTo>
                  <a:cubicBezTo>
                    <a:pt x="2605" y="3587"/>
                    <a:pt x="2302" y="3854"/>
                    <a:pt x="1981" y="3854"/>
                  </a:cubicBezTo>
                  <a:cubicBezTo>
                    <a:pt x="1642" y="3854"/>
                    <a:pt x="1338" y="3551"/>
                    <a:pt x="1338" y="3230"/>
                  </a:cubicBezTo>
                  <a:cubicBezTo>
                    <a:pt x="1338" y="2891"/>
                    <a:pt x="1588" y="2570"/>
                    <a:pt x="1981" y="25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7"/>
            <p:cNvSpPr/>
            <p:nvPr/>
          </p:nvSpPr>
          <p:spPr>
            <a:xfrm>
              <a:off x="8563665" y="4337346"/>
              <a:ext cx="409875" cy="407306"/>
            </a:xfrm>
            <a:custGeom>
              <a:avLst/>
              <a:gdLst/>
              <a:ahLst/>
              <a:cxnLst/>
              <a:rect l="l" t="t" r="r" b="b"/>
              <a:pathLst>
                <a:path w="8458" h="8405" extrusionOk="0">
                  <a:moveTo>
                    <a:pt x="1624" y="0"/>
                  </a:moveTo>
                  <a:cubicBezTo>
                    <a:pt x="732" y="0"/>
                    <a:pt x="0" y="678"/>
                    <a:pt x="0" y="1606"/>
                  </a:cubicBezTo>
                  <a:lnTo>
                    <a:pt x="0" y="1927"/>
                  </a:lnTo>
                  <a:lnTo>
                    <a:pt x="3586" y="1927"/>
                  </a:lnTo>
                  <a:cubicBezTo>
                    <a:pt x="4871" y="1927"/>
                    <a:pt x="5888" y="2926"/>
                    <a:pt x="5888" y="4211"/>
                  </a:cubicBezTo>
                  <a:lnTo>
                    <a:pt x="5888" y="7459"/>
                  </a:lnTo>
                  <a:lnTo>
                    <a:pt x="5888" y="7583"/>
                  </a:lnTo>
                  <a:lnTo>
                    <a:pt x="6638" y="8315"/>
                  </a:lnTo>
                  <a:cubicBezTo>
                    <a:pt x="6691" y="8386"/>
                    <a:pt x="6762" y="8404"/>
                    <a:pt x="6834" y="8404"/>
                  </a:cubicBezTo>
                  <a:cubicBezTo>
                    <a:pt x="6870" y="8404"/>
                    <a:pt x="6923" y="8386"/>
                    <a:pt x="6959" y="8386"/>
                  </a:cubicBezTo>
                  <a:cubicBezTo>
                    <a:pt x="7084" y="8351"/>
                    <a:pt x="7137" y="8208"/>
                    <a:pt x="7137" y="8083"/>
                  </a:cubicBezTo>
                  <a:lnTo>
                    <a:pt x="7137" y="6441"/>
                  </a:lnTo>
                  <a:cubicBezTo>
                    <a:pt x="7887" y="6299"/>
                    <a:pt x="8458" y="5639"/>
                    <a:pt x="8458" y="4836"/>
                  </a:cubicBezTo>
                  <a:lnTo>
                    <a:pt x="8458" y="1606"/>
                  </a:lnTo>
                  <a:cubicBezTo>
                    <a:pt x="8458" y="678"/>
                    <a:pt x="7708" y="0"/>
                    <a:pt x="68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 name="Google Shape;519;p27"/>
          <p:cNvGrpSpPr/>
          <p:nvPr/>
        </p:nvGrpSpPr>
        <p:grpSpPr>
          <a:xfrm rot="2930502">
            <a:off x="7915930" y="-172606"/>
            <a:ext cx="733786" cy="696006"/>
            <a:chOff x="1459789" y="418508"/>
            <a:chExt cx="587727" cy="557434"/>
          </a:xfrm>
        </p:grpSpPr>
        <p:sp>
          <p:nvSpPr>
            <p:cNvPr id="520" name="Google Shape;520;p27"/>
            <p:cNvSpPr/>
            <p:nvPr/>
          </p:nvSpPr>
          <p:spPr>
            <a:xfrm rot="-1200432">
              <a:off x="1517626" y="486547"/>
              <a:ext cx="472053" cy="421355"/>
            </a:xfrm>
            <a:custGeom>
              <a:avLst/>
              <a:gdLst/>
              <a:ahLst/>
              <a:cxnLst/>
              <a:rect l="l" t="t" r="r" b="b"/>
              <a:pathLst>
                <a:path w="13473" h="12026" extrusionOk="0">
                  <a:moveTo>
                    <a:pt x="90" y="6620"/>
                  </a:moveTo>
                  <a:cubicBezTo>
                    <a:pt x="90" y="7458"/>
                    <a:pt x="768" y="8136"/>
                    <a:pt x="1607" y="8136"/>
                  </a:cubicBezTo>
                  <a:lnTo>
                    <a:pt x="2249" y="8136"/>
                  </a:lnTo>
                  <a:cubicBezTo>
                    <a:pt x="2303" y="8243"/>
                    <a:pt x="2374" y="8333"/>
                    <a:pt x="2463" y="8422"/>
                  </a:cubicBezTo>
                  <a:cubicBezTo>
                    <a:pt x="2624" y="8600"/>
                    <a:pt x="2820" y="8761"/>
                    <a:pt x="3016" y="8921"/>
                  </a:cubicBezTo>
                  <a:cubicBezTo>
                    <a:pt x="3837" y="9653"/>
                    <a:pt x="4711" y="10474"/>
                    <a:pt x="5586" y="11491"/>
                  </a:cubicBezTo>
                  <a:cubicBezTo>
                    <a:pt x="5604" y="11526"/>
                    <a:pt x="5639" y="11544"/>
                    <a:pt x="5657" y="11562"/>
                  </a:cubicBezTo>
                  <a:cubicBezTo>
                    <a:pt x="5960" y="11883"/>
                    <a:pt x="6335" y="12026"/>
                    <a:pt x="6763" y="12026"/>
                  </a:cubicBezTo>
                  <a:cubicBezTo>
                    <a:pt x="7192" y="12026"/>
                    <a:pt x="7548" y="11865"/>
                    <a:pt x="7852" y="11562"/>
                  </a:cubicBezTo>
                  <a:cubicBezTo>
                    <a:pt x="7887" y="11526"/>
                    <a:pt x="7923" y="11491"/>
                    <a:pt x="7941" y="11455"/>
                  </a:cubicBezTo>
                  <a:cubicBezTo>
                    <a:pt x="8601" y="10634"/>
                    <a:pt x="9315" y="9992"/>
                    <a:pt x="9993" y="9385"/>
                  </a:cubicBezTo>
                  <a:cubicBezTo>
                    <a:pt x="10153" y="9225"/>
                    <a:pt x="10314" y="9082"/>
                    <a:pt x="10475" y="8939"/>
                  </a:cubicBezTo>
                  <a:cubicBezTo>
                    <a:pt x="10617" y="8832"/>
                    <a:pt x="10742" y="8725"/>
                    <a:pt x="10849" y="8618"/>
                  </a:cubicBezTo>
                  <a:cubicBezTo>
                    <a:pt x="10903" y="8582"/>
                    <a:pt x="10956" y="8547"/>
                    <a:pt x="11010" y="8493"/>
                  </a:cubicBezTo>
                  <a:cubicBezTo>
                    <a:pt x="11117" y="8404"/>
                    <a:pt x="11188" y="8297"/>
                    <a:pt x="11260" y="8190"/>
                  </a:cubicBezTo>
                  <a:lnTo>
                    <a:pt x="11973" y="8190"/>
                  </a:lnTo>
                  <a:cubicBezTo>
                    <a:pt x="12794" y="8190"/>
                    <a:pt x="13472" y="7494"/>
                    <a:pt x="13472" y="6655"/>
                  </a:cubicBezTo>
                  <a:cubicBezTo>
                    <a:pt x="13472" y="6263"/>
                    <a:pt x="13329" y="5906"/>
                    <a:pt x="13080" y="5638"/>
                  </a:cubicBezTo>
                  <a:cubicBezTo>
                    <a:pt x="13276" y="5157"/>
                    <a:pt x="13365" y="4693"/>
                    <a:pt x="13365" y="4247"/>
                  </a:cubicBezTo>
                  <a:cubicBezTo>
                    <a:pt x="13365" y="1874"/>
                    <a:pt x="11563" y="0"/>
                    <a:pt x="9243" y="0"/>
                  </a:cubicBezTo>
                  <a:cubicBezTo>
                    <a:pt x="8280" y="0"/>
                    <a:pt x="7406" y="357"/>
                    <a:pt x="6692" y="999"/>
                  </a:cubicBezTo>
                  <a:cubicBezTo>
                    <a:pt x="5960" y="357"/>
                    <a:pt x="5086" y="0"/>
                    <a:pt x="4123" y="0"/>
                  </a:cubicBezTo>
                  <a:cubicBezTo>
                    <a:pt x="1803" y="0"/>
                    <a:pt x="1" y="1874"/>
                    <a:pt x="1" y="4247"/>
                  </a:cubicBezTo>
                  <a:cubicBezTo>
                    <a:pt x="1" y="4800"/>
                    <a:pt x="108" y="5317"/>
                    <a:pt x="322" y="5817"/>
                  </a:cubicBezTo>
                  <a:cubicBezTo>
                    <a:pt x="179" y="6049"/>
                    <a:pt x="90" y="6316"/>
                    <a:pt x="90" y="662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7"/>
            <p:cNvSpPr/>
            <p:nvPr/>
          </p:nvSpPr>
          <p:spPr>
            <a:xfrm rot="-1200432">
              <a:off x="1565457" y="637915"/>
              <a:ext cx="386388" cy="136960"/>
            </a:xfrm>
            <a:custGeom>
              <a:avLst/>
              <a:gdLst/>
              <a:ahLst/>
              <a:cxnLst/>
              <a:rect l="l" t="t" r="r" b="b"/>
              <a:pathLst>
                <a:path w="11028" h="3909" extrusionOk="0">
                  <a:moveTo>
                    <a:pt x="4872" y="1"/>
                  </a:moveTo>
                  <a:cubicBezTo>
                    <a:pt x="4729" y="1"/>
                    <a:pt x="4604" y="72"/>
                    <a:pt x="4586" y="179"/>
                  </a:cubicBezTo>
                  <a:lnTo>
                    <a:pt x="3819" y="1945"/>
                  </a:lnTo>
                  <a:lnTo>
                    <a:pt x="340" y="1945"/>
                  </a:lnTo>
                  <a:cubicBezTo>
                    <a:pt x="161" y="1945"/>
                    <a:pt x="1" y="2088"/>
                    <a:pt x="1" y="2267"/>
                  </a:cubicBezTo>
                  <a:cubicBezTo>
                    <a:pt x="1" y="2445"/>
                    <a:pt x="161" y="2588"/>
                    <a:pt x="340" y="2588"/>
                  </a:cubicBezTo>
                  <a:lnTo>
                    <a:pt x="4015" y="2588"/>
                  </a:lnTo>
                  <a:cubicBezTo>
                    <a:pt x="4105" y="2588"/>
                    <a:pt x="4194" y="2534"/>
                    <a:pt x="4283" y="2409"/>
                  </a:cubicBezTo>
                  <a:lnTo>
                    <a:pt x="4836" y="1214"/>
                  </a:lnTo>
                  <a:lnTo>
                    <a:pt x="5818" y="3694"/>
                  </a:lnTo>
                  <a:cubicBezTo>
                    <a:pt x="5871" y="3819"/>
                    <a:pt x="5960" y="3872"/>
                    <a:pt x="6067" y="3908"/>
                  </a:cubicBezTo>
                  <a:lnTo>
                    <a:pt x="6103" y="3908"/>
                  </a:lnTo>
                  <a:cubicBezTo>
                    <a:pt x="6228" y="3908"/>
                    <a:pt x="6335" y="3837"/>
                    <a:pt x="6388" y="3765"/>
                  </a:cubicBezTo>
                  <a:lnTo>
                    <a:pt x="7102" y="2641"/>
                  </a:lnTo>
                  <a:lnTo>
                    <a:pt x="10706" y="2641"/>
                  </a:lnTo>
                  <a:cubicBezTo>
                    <a:pt x="10885" y="2641"/>
                    <a:pt x="11028" y="2499"/>
                    <a:pt x="11028" y="2302"/>
                  </a:cubicBezTo>
                  <a:cubicBezTo>
                    <a:pt x="11028" y="2124"/>
                    <a:pt x="10885" y="1963"/>
                    <a:pt x="10706" y="1963"/>
                  </a:cubicBezTo>
                  <a:lnTo>
                    <a:pt x="6924" y="1963"/>
                  </a:lnTo>
                  <a:cubicBezTo>
                    <a:pt x="6799" y="1963"/>
                    <a:pt x="6692" y="2053"/>
                    <a:pt x="6638" y="2124"/>
                  </a:cubicBezTo>
                  <a:lnTo>
                    <a:pt x="6192" y="2855"/>
                  </a:lnTo>
                  <a:lnTo>
                    <a:pt x="5157" y="215"/>
                  </a:lnTo>
                  <a:cubicBezTo>
                    <a:pt x="5139" y="90"/>
                    <a:pt x="5015" y="1"/>
                    <a:pt x="48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7"/>
            <p:cNvSpPr/>
            <p:nvPr/>
          </p:nvSpPr>
          <p:spPr>
            <a:xfrm rot="-1200432">
              <a:off x="1529808" y="534323"/>
              <a:ext cx="384496" cy="163202"/>
            </a:xfrm>
            <a:custGeom>
              <a:avLst/>
              <a:gdLst/>
              <a:ahLst/>
              <a:cxnLst/>
              <a:rect l="l" t="t" r="r" b="b"/>
              <a:pathLst>
                <a:path w="10974" h="4658" extrusionOk="0">
                  <a:moveTo>
                    <a:pt x="2927" y="0"/>
                  </a:moveTo>
                  <a:cubicBezTo>
                    <a:pt x="1285" y="0"/>
                    <a:pt x="0" y="1321"/>
                    <a:pt x="0" y="3052"/>
                  </a:cubicBezTo>
                  <a:cubicBezTo>
                    <a:pt x="0" y="3605"/>
                    <a:pt x="143" y="4051"/>
                    <a:pt x="411" y="4479"/>
                  </a:cubicBezTo>
                  <a:lnTo>
                    <a:pt x="3391" y="4479"/>
                  </a:lnTo>
                  <a:lnTo>
                    <a:pt x="3979" y="3105"/>
                  </a:lnTo>
                  <a:cubicBezTo>
                    <a:pt x="4122" y="2784"/>
                    <a:pt x="4479" y="2588"/>
                    <a:pt x="4818" y="2516"/>
                  </a:cubicBezTo>
                  <a:cubicBezTo>
                    <a:pt x="5264" y="2516"/>
                    <a:pt x="5585" y="2784"/>
                    <a:pt x="5728" y="3159"/>
                  </a:cubicBezTo>
                  <a:lnTo>
                    <a:pt x="6317" y="4657"/>
                  </a:lnTo>
                  <a:cubicBezTo>
                    <a:pt x="6459" y="4550"/>
                    <a:pt x="6709" y="4479"/>
                    <a:pt x="6870" y="4479"/>
                  </a:cubicBezTo>
                  <a:lnTo>
                    <a:pt x="10563" y="4479"/>
                  </a:lnTo>
                  <a:cubicBezTo>
                    <a:pt x="10795" y="4051"/>
                    <a:pt x="10974" y="3551"/>
                    <a:pt x="10974" y="3052"/>
                  </a:cubicBezTo>
                  <a:cubicBezTo>
                    <a:pt x="10974" y="1321"/>
                    <a:pt x="9689" y="0"/>
                    <a:pt x="8047" y="0"/>
                  </a:cubicBezTo>
                  <a:cubicBezTo>
                    <a:pt x="6727" y="0"/>
                    <a:pt x="5942" y="910"/>
                    <a:pt x="5496" y="1731"/>
                  </a:cubicBezTo>
                  <a:cubicBezTo>
                    <a:pt x="5068" y="910"/>
                    <a:pt x="4211" y="0"/>
                    <a:pt x="2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7"/>
            <p:cNvSpPr/>
            <p:nvPr/>
          </p:nvSpPr>
          <p:spPr>
            <a:xfrm rot="-1200432">
              <a:off x="1669039" y="731100"/>
              <a:ext cx="243227" cy="128200"/>
            </a:xfrm>
            <a:custGeom>
              <a:avLst/>
              <a:gdLst/>
              <a:ahLst/>
              <a:cxnLst/>
              <a:rect l="l" t="t" r="r" b="b"/>
              <a:pathLst>
                <a:path w="6942" h="3659" extrusionOk="0">
                  <a:moveTo>
                    <a:pt x="2749" y="1"/>
                  </a:moveTo>
                  <a:cubicBezTo>
                    <a:pt x="2570" y="268"/>
                    <a:pt x="2285" y="411"/>
                    <a:pt x="1964" y="411"/>
                  </a:cubicBezTo>
                  <a:lnTo>
                    <a:pt x="1" y="411"/>
                  </a:lnTo>
                  <a:cubicBezTo>
                    <a:pt x="144" y="554"/>
                    <a:pt x="322" y="697"/>
                    <a:pt x="500" y="857"/>
                  </a:cubicBezTo>
                  <a:cubicBezTo>
                    <a:pt x="1339" y="1607"/>
                    <a:pt x="2249" y="2463"/>
                    <a:pt x="3195" y="3551"/>
                  </a:cubicBezTo>
                  <a:cubicBezTo>
                    <a:pt x="3284" y="3641"/>
                    <a:pt x="3337" y="3659"/>
                    <a:pt x="3462" y="3659"/>
                  </a:cubicBezTo>
                  <a:cubicBezTo>
                    <a:pt x="3569" y="3659"/>
                    <a:pt x="3623" y="3641"/>
                    <a:pt x="3712" y="3551"/>
                  </a:cubicBezTo>
                  <a:cubicBezTo>
                    <a:pt x="4622" y="2410"/>
                    <a:pt x="5586" y="1607"/>
                    <a:pt x="6406" y="857"/>
                  </a:cubicBezTo>
                  <a:cubicBezTo>
                    <a:pt x="6620" y="697"/>
                    <a:pt x="6763" y="554"/>
                    <a:pt x="6942" y="411"/>
                  </a:cubicBezTo>
                  <a:lnTo>
                    <a:pt x="5443" y="411"/>
                  </a:lnTo>
                  <a:lnTo>
                    <a:pt x="4925" y="1232"/>
                  </a:lnTo>
                  <a:cubicBezTo>
                    <a:pt x="4747" y="1517"/>
                    <a:pt x="4444" y="1732"/>
                    <a:pt x="4069" y="1732"/>
                  </a:cubicBezTo>
                  <a:lnTo>
                    <a:pt x="4015" y="1732"/>
                  </a:lnTo>
                  <a:cubicBezTo>
                    <a:pt x="3623" y="1678"/>
                    <a:pt x="3337" y="1464"/>
                    <a:pt x="3195" y="10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4" name="Google Shape;524;p27"/>
          <p:cNvSpPr/>
          <p:nvPr/>
        </p:nvSpPr>
        <p:spPr>
          <a:xfrm>
            <a:off x="-217200" y="3862850"/>
            <a:ext cx="1885350" cy="1381425"/>
          </a:xfrm>
          <a:custGeom>
            <a:avLst/>
            <a:gdLst/>
            <a:ahLst/>
            <a:cxnLst/>
            <a:rect l="l" t="t" r="r" b="b"/>
            <a:pathLst>
              <a:path w="75414" h="55257" extrusionOk="0">
                <a:moveTo>
                  <a:pt x="0" y="0"/>
                </a:moveTo>
                <a:cubicBezTo>
                  <a:pt x="7167" y="5862"/>
                  <a:pt x="13804" y="12570"/>
                  <a:pt x="19114" y="20156"/>
                </a:cubicBezTo>
                <a:cubicBezTo>
                  <a:pt x="22931" y="25609"/>
                  <a:pt x="23803" y="33811"/>
                  <a:pt x="29540" y="37186"/>
                </a:cubicBezTo>
                <a:cubicBezTo>
                  <a:pt x="38404" y="42400"/>
                  <a:pt x="50439" y="39836"/>
                  <a:pt x="59428" y="44831"/>
                </a:cubicBezTo>
                <a:cubicBezTo>
                  <a:pt x="64989" y="47921"/>
                  <a:pt x="69722" y="52415"/>
                  <a:pt x="75414" y="55257"/>
                </a:cubicBezTo>
              </a:path>
            </a:pathLst>
          </a:custGeom>
          <a:noFill/>
          <a:ln w="28575" cap="rnd" cmpd="sng">
            <a:solidFill>
              <a:schemeClr val="accent3"/>
            </a:solidFill>
            <a:prstDash val="dash"/>
            <a:round/>
            <a:headEnd type="none" w="med" len="med"/>
            <a:tailEnd type="none" w="med" len="med"/>
          </a:ln>
        </p:spPr>
      </p:sp>
      <p:sp>
        <p:nvSpPr>
          <p:cNvPr id="525" name="Google Shape;525;p27"/>
          <p:cNvSpPr/>
          <p:nvPr/>
        </p:nvSpPr>
        <p:spPr>
          <a:xfrm>
            <a:off x="8710640" y="3169500"/>
            <a:ext cx="611950" cy="2102575"/>
          </a:xfrm>
          <a:custGeom>
            <a:avLst/>
            <a:gdLst/>
            <a:ahLst/>
            <a:cxnLst/>
            <a:rect l="l" t="t" r="r" b="b"/>
            <a:pathLst>
              <a:path w="24478" h="84103" extrusionOk="0">
                <a:moveTo>
                  <a:pt x="24478" y="0"/>
                </a:moveTo>
                <a:cubicBezTo>
                  <a:pt x="18468" y="3005"/>
                  <a:pt x="13072" y="8359"/>
                  <a:pt x="10576" y="14597"/>
                </a:cubicBezTo>
                <a:cubicBezTo>
                  <a:pt x="6529" y="24712"/>
                  <a:pt x="10887" y="36454"/>
                  <a:pt x="9534" y="47265"/>
                </a:cubicBezTo>
                <a:cubicBezTo>
                  <a:pt x="7973" y="59733"/>
                  <a:pt x="-4085" y="72868"/>
                  <a:pt x="1541" y="84103"/>
                </a:cubicBezTo>
              </a:path>
            </a:pathLst>
          </a:custGeom>
          <a:noFill/>
          <a:ln w="28575" cap="rnd" cmpd="sng">
            <a:solidFill>
              <a:schemeClr val="accent3"/>
            </a:solidFill>
            <a:prstDash val="dash"/>
            <a:round/>
            <a:headEnd type="none" w="med" len="med"/>
            <a:tailEnd type="none" w="med" len="med"/>
          </a:ln>
        </p:spPr>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526"/>
        <p:cNvGrpSpPr/>
        <p:nvPr/>
      </p:nvGrpSpPr>
      <p:grpSpPr>
        <a:xfrm>
          <a:off x="0" y="0"/>
          <a:ext cx="0" cy="0"/>
          <a:chOff x="0" y="0"/>
          <a:chExt cx="0" cy="0"/>
        </a:xfrm>
      </p:grpSpPr>
      <p:sp>
        <p:nvSpPr>
          <p:cNvPr id="527" name="Google Shape;527;p28"/>
          <p:cNvSpPr/>
          <p:nvPr/>
        </p:nvSpPr>
        <p:spPr>
          <a:xfrm rot="3739765" flipH="1">
            <a:off x="1260057" y="-707770"/>
            <a:ext cx="785986" cy="1881318"/>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sp>
        <p:nvSpPr>
          <p:cNvPr id="528" name="Google Shape;528;p28"/>
          <p:cNvSpPr/>
          <p:nvPr/>
        </p:nvSpPr>
        <p:spPr>
          <a:xfrm rot="-3306291">
            <a:off x="8385751" y="402079"/>
            <a:ext cx="539672" cy="1291930"/>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sp>
        <p:nvSpPr>
          <p:cNvPr id="529" name="Google Shape;529;p28"/>
          <p:cNvSpPr/>
          <p:nvPr/>
        </p:nvSpPr>
        <p:spPr>
          <a:xfrm rot="-5065594">
            <a:off x="-580910" y="2593189"/>
            <a:ext cx="2112726" cy="310232"/>
          </a:xfrm>
          <a:custGeom>
            <a:avLst/>
            <a:gdLst/>
            <a:ahLst/>
            <a:cxnLst/>
            <a:rect l="l" t="t" r="r" b="b"/>
            <a:pathLst>
              <a:path w="186537" h="27391" extrusionOk="0">
                <a:moveTo>
                  <a:pt x="0" y="2154"/>
                </a:moveTo>
                <a:cubicBezTo>
                  <a:pt x="6500" y="23817"/>
                  <a:pt x="70261" y="28198"/>
                  <a:pt x="67757" y="5720"/>
                </a:cubicBezTo>
                <a:cubicBezTo>
                  <a:pt x="67210" y="805"/>
                  <a:pt x="58286" y="-1226"/>
                  <a:pt x="53766" y="782"/>
                </a:cubicBezTo>
                <a:cubicBezTo>
                  <a:pt x="50331" y="2308"/>
                  <a:pt x="48519" y="8118"/>
                  <a:pt x="50200" y="11481"/>
                </a:cubicBezTo>
                <a:cubicBezTo>
                  <a:pt x="56690" y="24466"/>
                  <a:pt x="76891" y="27058"/>
                  <a:pt x="91348" y="25745"/>
                </a:cubicBezTo>
                <a:cubicBezTo>
                  <a:pt x="113451" y="23738"/>
                  <a:pt x="133120" y="8567"/>
                  <a:pt x="155265" y="7092"/>
                </a:cubicBezTo>
                <a:cubicBezTo>
                  <a:pt x="167665" y="6266"/>
                  <a:pt x="182611" y="15600"/>
                  <a:pt x="186537" y="27391"/>
                </a:cubicBezTo>
              </a:path>
            </a:pathLst>
          </a:custGeom>
          <a:noFill/>
          <a:ln w="28575" cap="rnd" cmpd="sng">
            <a:solidFill>
              <a:schemeClr val="accent3"/>
            </a:solidFill>
            <a:prstDash val="dash"/>
            <a:round/>
            <a:headEnd type="none" w="med" len="med"/>
            <a:tailEnd type="none" w="med" len="med"/>
          </a:ln>
        </p:spPr>
      </p:sp>
      <p:grpSp>
        <p:nvGrpSpPr>
          <p:cNvPr id="530" name="Google Shape;530;p28"/>
          <p:cNvGrpSpPr/>
          <p:nvPr/>
        </p:nvGrpSpPr>
        <p:grpSpPr>
          <a:xfrm rot="-2310757">
            <a:off x="8504455" y="1626171"/>
            <a:ext cx="787742" cy="785773"/>
            <a:chOff x="8379475" y="4279390"/>
            <a:chExt cx="651157" cy="649412"/>
          </a:xfrm>
        </p:grpSpPr>
        <p:sp>
          <p:nvSpPr>
            <p:cNvPr id="531" name="Google Shape;531;p28"/>
            <p:cNvSpPr/>
            <p:nvPr/>
          </p:nvSpPr>
          <p:spPr>
            <a:xfrm>
              <a:off x="8379475" y="4279390"/>
              <a:ext cx="651157" cy="649412"/>
            </a:xfrm>
            <a:custGeom>
              <a:avLst/>
              <a:gdLst/>
              <a:ahLst/>
              <a:cxnLst/>
              <a:rect l="l" t="t" r="r" b="b"/>
              <a:pathLst>
                <a:path w="13437" h="13401" extrusionOk="0">
                  <a:moveTo>
                    <a:pt x="10617" y="1"/>
                  </a:moveTo>
                  <a:lnTo>
                    <a:pt x="5425" y="1"/>
                  </a:lnTo>
                  <a:cubicBezTo>
                    <a:pt x="3908" y="1"/>
                    <a:pt x="2731" y="1125"/>
                    <a:pt x="2623" y="2606"/>
                  </a:cubicBezTo>
                  <a:cubicBezTo>
                    <a:pt x="1160" y="2713"/>
                    <a:pt x="1" y="3926"/>
                    <a:pt x="1" y="5407"/>
                  </a:cubicBezTo>
                  <a:lnTo>
                    <a:pt x="1" y="8655"/>
                  </a:lnTo>
                  <a:cubicBezTo>
                    <a:pt x="1" y="9618"/>
                    <a:pt x="518" y="10492"/>
                    <a:pt x="1339" y="10992"/>
                  </a:cubicBezTo>
                  <a:lnTo>
                    <a:pt x="1339" y="11902"/>
                  </a:lnTo>
                  <a:cubicBezTo>
                    <a:pt x="1339" y="12491"/>
                    <a:pt x="1660" y="13008"/>
                    <a:pt x="2177" y="13276"/>
                  </a:cubicBezTo>
                  <a:cubicBezTo>
                    <a:pt x="2249" y="13311"/>
                    <a:pt x="2338" y="13329"/>
                    <a:pt x="2427" y="13365"/>
                  </a:cubicBezTo>
                  <a:cubicBezTo>
                    <a:pt x="2552" y="13383"/>
                    <a:pt x="2695" y="13401"/>
                    <a:pt x="2838" y="13401"/>
                  </a:cubicBezTo>
                  <a:cubicBezTo>
                    <a:pt x="3266" y="13401"/>
                    <a:pt x="3676" y="13222"/>
                    <a:pt x="3944" y="12883"/>
                  </a:cubicBezTo>
                  <a:lnTo>
                    <a:pt x="5407" y="11456"/>
                  </a:lnTo>
                  <a:lnTo>
                    <a:pt x="7352" y="11456"/>
                  </a:lnTo>
                  <a:cubicBezTo>
                    <a:pt x="8262" y="11456"/>
                    <a:pt x="9065" y="11010"/>
                    <a:pt x="9582" y="10350"/>
                  </a:cubicBezTo>
                  <a:lnTo>
                    <a:pt x="9600" y="10367"/>
                  </a:lnTo>
                  <a:cubicBezTo>
                    <a:pt x="9868" y="10635"/>
                    <a:pt x="10242" y="10778"/>
                    <a:pt x="10635" y="10778"/>
                  </a:cubicBezTo>
                  <a:cubicBezTo>
                    <a:pt x="10778" y="10778"/>
                    <a:pt x="10920" y="10760"/>
                    <a:pt x="11045" y="10724"/>
                  </a:cubicBezTo>
                  <a:cubicBezTo>
                    <a:pt x="11688" y="10582"/>
                    <a:pt x="12134" y="9975"/>
                    <a:pt x="12134" y="9279"/>
                  </a:cubicBezTo>
                  <a:lnTo>
                    <a:pt x="12134" y="8423"/>
                  </a:lnTo>
                  <a:cubicBezTo>
                    <a:pt x="12919" y="7905"/>
                    <a:pt x="13436" y="7013"/>
                    <a:pt x="13436" y="6032"/>
                  </a:cubicBezTo>
                  <a:lnTo>
                    <a:pt x="13436" y="2802"/>
                  </a:lnTo>
                  <a:cubicBezTo>
                    <a:pt x="13436" y="1232"/>
                    <a:pt x="12205" y="1"/>
                    <a:pt x="10617"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8"/>
            <p:cNvSpPr/>
            <p:nvPr/>
          </p:nvSpPr>
          <p:spPr>
            <a:xfrm>
              <a:off x="8436559" y="4462708"/>
              <a:ext cx="377891" cy="409051"/>
            </a:xfrm>
            <a:custGeom>
              <a:avLst/>
              <a:gdLst/>
              <a:ahLst/>
              <a:cxnLst/>
              <a:rect l="l" t="t" r="r" b="b"/>
              <a:pathLst>
                <a:path w="7798" h="8441" extrusionOk="0">
                  <a:moveTo>
                    <a:pt x="1642" y="0"/>
                  </a:moveTo>
                  <a:cubicBezTo>
                    <a:pt x="750" y="0"/>
                    <a:pt x="0" y="714"/>
                    <a:pt x="0" y="1624"/>
                  </a:cubicBezTo>
                  <a:lnTo>
                    <a:pt x="0" y="4872"/>
                  </a:lnTo>
                  <a:cubicBezTo>
                    <a:pt x="0" y="5639"/>
                    <a:pt x="607" y="6263"/>
                    <a:pt x="1338" y="6424"/>
                  </a:cubicBezTo>
                  <a:lnTo>
                    <a:pt x="1338" y="8119"/>
                  </a:lnTo>
                  <a:cubicBezTo>
                    <a:pt x="1338" y="8244"/>
                    <a:pt x="1410" y="8369"/>
                    <a:pt x="1535" y="8422"/>
                  </a:cubicBezTo>
                  <a:cubicBezTo>
                    <a:pt x="1570" y="8422"/>
                    <a:pt x="1606" y="8440"/>
                    <a:pt x="1660" y="8440"/>
                  </a:cubicBezTo>
                  <a:cubicBezTo>
                    <a:pt x="1731" y="8440"/>
                    <a:pt x="1820" y="8404"/>
                    <a:pt x="1856" y="8333"/>
                  </a:cubicBezTo>
                  <a:lnTo>
                    <a:pt x="3729" y="6477"/>
                  </a:lnTo>
                  <a:lnTo>
                    <a:pt x="6174" y="6477"/>
                  </a:lnTo>
                  <a:cubicBezTo>
                    <a:pt x="7084" y="6477"/>
                    <a:pt x="7797" y="5764"/>
                    <a:pt x="7797" y="4872"/>
                  </a:cubicBezTo>
                  <a:lnTo>
                    <a:pt x="7797" y="1624"/>
                  </a:lnTo>
                  <a:cubicBezTo>
                    <a:pt x="7797" y="714"/>
                    <a:pt x="7084" y="0"/>
                    <a:pt x="6174" y="0"/>
                  </a:cubicBezTo>
                  <a:close/>
                  <a:moveTo>
                    <a:pt x="5888" y="2570"/>
                  </a:moveTo>
                  <a:cubicBezTo>
                    <a:pt x="6263" y="2570"/>
                    <a:pt x="6513" y="2891"/>
                    <a:pt x="6513" y="3230"/>
                  </a:cubicBezTo>
                  <a:cubicBezTo>
                    <a:pt x="6513" y="3587"/>
                    <a:pt x="6209" y="3854"/>
                    <a:pt x="5888" y="3854"/>
                  </a:cubicBezTo>
                  <a:cubicBezTo>
                    <a:pt x="5531" y="3854"/>
                    <a:pt x="5264" y="3551"/>
                    <a:pt x="5264" y="3230"/>
                  </a:cubicBezTo>
                  <a:cubicBezTo>
                    <a:pt x="5228" y="2891"/>
                    <a:pt x="5531" y="2570"/>
                    <a:pt x="5888" y="2570"/>
                  </a:cubicBezTo>
                  <a:close/>
                  <a:moveTo>
                    <a:pt x="3908" y="2570"/>
                  </a:moveTo>
                  <a:cubicBezTo>
                    <a:pt x="4265" y="2570"/>
                    <a:pt x="4532" y="2891"/>
                    <a:pt x="4532" y="3230"/>
                  </a:cubicBezTo>
                  <a:cubicBezTo>
                    <a:pt x="4532" y="3587"/>
                    <a:pt x="4247" y="3854"/>
                    <a:pt x="3908" y="3854"/>
                  </a:cubicBezTo>
                  <a:cubicBezTo>
                    <a:pt x="3533" y="3854"/>
                    <a:pt x="3283" y="3551"/>
                    <a:pt x="3283" y="3230"/>
                  </a:cubicBezTo>
                  <a:cubicBezTo>
                    <a:pt x="3283" y="2891"/>
                    <a:pt x="3533" y="2570"/>
                    <a:pt x="3908" y="2570"/>
                  </a:cubicBezTo>
                  <a:close/>
                  <a:moveTo>
                    <a:pt x="1981" y="2570"/>
                  </a:moveTo>
                  <a:cubicBezTo>
                    <a:pt x="2338" y="2570"/>
                    <a:pt x="2605" y="2891"/>
                    <a:pt x="2605" y="3230"/>
                  </a:cubicBezTo>
                  <a:cubicBezTo>
                    <a:pt x="2605" y="3587"/>
                    <a:pt x="2302" y="3854"/>
                    <a:pt x="1981" y="3854"/>
                  </a:cubicBezTo>
                  <a:cubicBezTo>
                    <a:pt x="1642" y="3854"/>
                    <a:pt x="1338" y="3551"/>
                    <a:pt x="1338" y="3230"/>
                  </a:cubicBezTo>
                  <a:cubicBezTo>
                    <a:pt x="1338" y="2891"/>
                    <a:pt x="1588" y="2570"/>
                    <a:pt x="1981" y="25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8"/>
            <p:cNvSpPr/>
            <p:nvPr/>
          </p:nvSpPr>
          <p:spPr>
            <a:xfrm>
              <a:off x="8563665" y="4337346"/>
              <a:ext cx="409875" cy="407306"/>
            </a:xfrm>
            <a:custGeom>
              <a:avLst/>
              <a:gdLst/>
              <a:ahLst/>
              <a:cxnLst/>
              <a:rect l="l" t="t" r="r" b="b"/>
              <a:pathLst>
                <a:path w="8458" h="8405" extrusionOk="0">
                  <a:moveTo>
                    <a:pt x="1624" y="0"/>
                  </a:moveTo>
                  <a:cubicBezTo>
                    <a:pt x="732" y="0"/>
                    <a:pt x="0" y="678"/>
                    <a:pt x="0" y="1606"/>
                  </a:cubicBezTo>
                  <a:lnTo>
                    <a:pt x="0" y="1927"/>
                  </a:lnTo>
                  <a:lnTo>
                    <a:pt x="3586" y="1927"/>
                  </a:lnTo>
                  <a:cubicBezTo>
                    <a:pt x="4871" y="1927"/>
                    <a:pt x="5888" y="2926"/>
                    <a:pt x="5888" y="4211"/>
                  </a:cubicBezTo>
                  <a:lnTo>
                    <a:pt x="5888" y="7459"/>
                  </a:lnTo>
                  <a:lnTo>
                    <a:pt x="5888" y="7583"/>
                  </a:lnTo>
                  <a:lnTo>
                    <a:pt x="6638" y="8315"/>
                  </a:lnTo>
                  <a:cubicBezTo>
                    <a:pt x="6691" y="8386"/>
                    <a:pt x="6762" y="8404"/>
                    <a:pt x="6834" y="8404"/>
                  </a:cubicBezTo>
                  <a:cubicBezTo>
                    <a:pt x="6870" y="8404"/>
                    <a:pt x="6923" y="8386"/>
                    <a:pt x="6959" y="8386"/>
                  </a:cubicBezTo>
                  <a:cubicBezTo>
                    <a:pt x="7084" y="8351"/>
                    <a:pt x="7137" y="8208"/>
                    <a:pt x="7137" y="8083"/>
                  </a:cubicBezTo>
                  <a:lnTo>
                    <a:pt x="7137" y="6441"/>
                  </a:lnTo>
                  <a:cubicBezTo>
                    <a:pt x="7887" y="6299"/>
                    <a:pt x="8458" y="5639"/>
                    <a:pt x="8458" y="4836"/>
                  </a:cubicBezTo>
                  <a:lnTo>
                    <a:pt x="8458" y="1606"/>
                  </a:lnTo>
                  <a:cubicBezTo>
                    <a:pt x="8458" y="678"/>
                    <a:pt x="7708" y="0"/>
                    <a:pt x="68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 name="Google Shape;534;p28"/>
          <p:cNvGrpSpPr/>
          <p:nvPr/>
        </p:nvGrpSpPr>
        <p:grpSpPr>
          <a:xfrm rot="-810860">
            <a:off x="188603" y="1682808"/>
            <a:ext cx="584168" cy="389500"/>
            <a:chOff x="184575" y="1130125"/>
            <a:chExt cx="840600" cy="560400"/>
          </a:xfrm>
        </p:grpSpPr>
        <p:sp>
          <p:nvSpPr>
            <p:cNvPr id="535" name="Google Shape;535;p28"/>
            <p:cNvSpPr/>
            <p:nvPr/>
          </p:nvSpPr>
          <p:spPr>
            <a:xfrm>
              <a:off x="184575" y="1130125"/>
              <a:ext cx="840600" cy="560400"/>
            </a:xfrm>
            <a:prstGeom prst="wedgeRoundRectCallout">
              <a:avLst>
                <a:gd name="adj1" fmla="val -20833"/>
                <a:gd name="adj2" fmla="val 62500"/>
                <a:gd name="adj3" fmla="val 0"/>
              </a:avLst>
            </a:prstGeom>
            <a:solidFill>
              <a:schemeClr val="l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8"/>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8"/>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8"/>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 name="Google Shape;539;p28"/>
          <p:cNvGrpSpPr/>
          <p:nvPr/>
        </p:nvGrpSpPr>
        <p:grpSpPr>
          <a:xfrm>
            <a:off x="409141" y="161885"/>
            <a:ext cx="692035" cy="684772"/>
            <a:chOff x="868400" y="2577125"/>
            <a:chExt cx="339050" cy="335475"/>
          </a:xfrm>
        </p:grpSpPr>
        <p:sp>
          <p:nvSpPr>
            <p:cNvPr id="540" name="Google Shape;540;p28"/>
            <p:cNvSpPr/>
            <p:nvPr/>
          </p:nvSpPr>
          <p:spPr>
            <a:xfrm>
              <a:off x="868400" y="2577125"/>
              <a:ext cx="339050" cy="335475"/>
            </a:xfrm>
            <a:custGeom>
              <a:avLst/>
              <a:gdLst/>
              <a:ahLst/>
              <a:cxnLst/>
              <a:rect l="l" t="t" r="r" b="b"/>
              <a:pathLst>
                <a:path w="13562" h="13419" extrusionOk="0">
                  <a:moveTo>
                    <a:pt x="12758" y="9618"/>
                  </a:moveTo>
                  <a:cubicBezTo>
                    <a:pt x="13204" y="8744"/>
                    <a:pt x="13436" y="7762"/>
                    <a:pt x="13436" y="6710"/>
                  </a:cubicBezTo>
                  <a:cubicBezTo>
                    <a:pt x="13436" y="2998"/>
                    <a:pt x="10421" y="1"/>
                    <a:pt x="6709" y="1"/>
                  </a:cubicBezTo>
                  <a:cubicBezTo>
                    <a:pt x="3016" y="1"/>
                    <a:pt x="1" y="2998"/>
                    <a:pt x="1" y="6728"/>
                  </a:cubicBezTo>
                  <a:cubicBezTo>
                    <a:pt x="90" y="10421"/>
                    <a:pt x="3123" y="13419"/>
                    <a:pt x="6781" y="13419"/>
                  </a:cubicBezTo>
                  <a:cubicBezTo>
                    <a:pt x="7762" y="13419"/>
                    <a:pt x="8779" y="13169"/>
                    <a:pt x="9671" y="12741"/>
                  </a:cubicBezTo>
                  <a:lnTo>
                    <a:pt x="11473" y="13329"/>
                  </a:lnTo>
                  <a:cubicBezTo>
                    <a:pt x="11616" y="13365"/>
                    <a:pt x="11777" y="13401"/>
                    <a:pt x="11920" y="13401"/>
                  </a:cubicBezTo>
                  <a:cubicBezTo>
                    <a:pt x="12330" y="13401"/>
                    <a:pt x="12740" y="13240"/>
                    <a:pt x="13026" y="12937"/>
                  </a:cubicBezTo>
                  <a:cubicBezTo>
                    <a:pt x="13436" y="12526"/>
                    <a:pt x="13561" y="11884"/>
                    <a:pt x="13347" y="11349"/>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8"/>
            <p:cNvSpPr/>
            <p:nvPr/>
          </p:nvSpPr>
          <p:spPr>
            <a:xfrm>
              <a:off x="898300" y="2606575"/>
              <a:ext cx="277475" cy="276150"/>
            </a:xfrm>
            <a:custGeom>
              <a:avLst/>
              <a:gdLst/>
              <a:ahLst/>
              <a:cxnLst/>
              <a:rect l="l" t="t" r="r" b="b"/>
              <a:pathLst>
                <a:path w="11099" h="11046" extrusionOk="0">
                  <a:moveTo>
                    <a:pt x="5513" y="1"/>
                  </a:moveTo>
                  <a:cubicBezTo>
                    <a:pt x="2516" y="1"/>
                    <a:pt x="0" y="2516"/>
                    <a:pt x="0" y="5532"/>
                  </a:cubicBezTo>
                  <a:cubicBezTo>
                    <a:pt x="54" y="8547"/>
                    <a:pt x="2516" y="11045"/>
                    <a:pt x="5585" y="11045"/>
                  </a:cubicBezTo>
                  <a:cubicBezTo>
                    <a:pt x="6531" y="11045"/>
                    <a:pt x="7530" y="10777"/>
                    <a:pt x="8350" y="10278"/>
                  </a:cubicBezTo>
                  <a:lnTo>
                    <a:pt x="10652" y="11009"/>
                  </a:lnTo>
                  <a:cubicBezTo>
                    <a:pt x="10670" y="11027"/>
                    <a:pt x="10706" y="11027"/>
                    <a:pt x="10724" y="11027"/>
                  </a:cubicBezTo>
                  <a:cubicBezTo>
                    <a:pt x="10813" y="11027"/>
                    <a:pt x="10920" y="10992"/>
                    <a:pt x="10991" y="10920"/>
                  </a:cubicBezTo>
                  <a:cubicBezTo>
                    <a:pt x="11045" y="10867"/>
                    <a:pt x="11098" y="10724"/>
                    <a:pt x="11045" y="10599"/>
                  </a:cubicBezTo>
                  <a:lnTo>
                    <a:pt x="10260" y="8333"/>
                  </a:lnTo>
                  <a:cubicBezTo>
                    <a:pt x="10813" y="7459"/>
                    <a:pt x="11045" y="6513"/>
                    <a:pt x="11045" y="5532"/>
                  </a:cubicBezTo>
                  <a:cubicBezTo>
                    <a:pt x="11045" y="2516"/>
                    <a:pt x="8565" y="1"/>
                    <a:pt x="5513" y="1"/>
                  </a:cubicBezTo>
                  <a:close/>
                  <a:moveTo>
                    <a:pt x="3212" y="3034"/>
                  </a:moveTo>
                  <a:cubicBezTo>
                    <a:pt x="3265" y="3034"/>
                    <a:pt x="3337" y="3052"/>
                    <a:pt x="3408" y="3105"/>
                  </a:cubicBezTo>
                  <a:lnTo>
                    <a:pt x="4443" y="3890"/>
                  </a:lnTo>
                  <a:cubicBezTo>
                    <a:pt x="4604" y="3997"/>
                    <a:pt x="4621" y="4176"/>
                    <a:pt x="4532" y="4336"/>
                  </a:cubicBezTo>
                  <a:lnTo>
                    <a:pt x="3943" y="5104"/>
                  </a:lnTo>
                  <a:lnTo>
                    <a:pt x="6513" y="7048"/>
                  </a:lnTo>
                  <a:lnTo>
                    <a:pt x="7101" y="6263"/>
                  </a:lnTo>
                  <a:cubicBezTo>
                    <a:pt x="7173" y="6192"/>
                    <a:pt x="7262" y="6138"/>
                    <a:pt x="7351" y="6138"/>
                  </a:cubicBezTo>
                  <a:cubicBezTo>
                    <a:pt x="7423" y="6138"/>
                    <a:pt x="7494" y="6156"/>
                    <a:pt x="7548" y="6210"/>
                  </a:cubicBezTo>
                  <a:lnTo>
                    <a:pt x="8600" y="6995"/>
                  </a:lnTo>
                  <a:cubicBezTo>
                    <a:pt x="8743" y="7102"/>
                    <a:pt x="8779" y="7280"/>
                    <a:pt x="8654" y="7441"/>
                  </a:cubicBezTo>
                  <a:lnTo>
                    <a:pt x="8065" y="8208"/>
                  </a:lnTo>
                  <a:cubicBezTo>
                    <a:pt x="7797" y="8547"/>
                    <a:pt x="7405" y="8726"/>
                    <a:pt x="7012" y="8726"/>
                  </a:cubicBezTo>
                  <a:cubicBezTo>
                    <a:pt x="6745" y="8726"/>
                    <a:pt x="6477" y="8654"/>
                    <a:pt x="6245" y="8476"/>
                  </a:cubicBezTo>
                  <a:lnTo>
                    <a:pt x="2623" y="5764"/>
                  </a:lnTo>
                  <a:cubicBezTo>
                    <a:pt x="2034" y="5371"/>
                    <a:pt x="1909" y="4568"/>
                    <a:pt x="2355" y="3979"/>
                  </a:cubicBezTo>
                  <a:lnTo>
                    <a:pt x="2962" y="3177"/>
                  </a:lnTo>
                  <a:cubicBezTo>
                    <a:pt x="3033" y="3087"/>
                    <a:pt x="3123" y="3034"/>
                    <a:pt x="3212" y="3034"/>
                  </a:cubicBezTo>
                  <a:close/>
                  <a:moveTo>
                    <a:pt x="5603" y="3908"/>
                  </a:moveTo>
                  <a:cubicBezTo>
                    <a:pt x="5603" y="3908"/>
                    <a:pt x="5621" y="3908"/>
                    <a:pt x="5638" y="3908"/>
                  </a:cubicBezTo>
                  <a:cubicBezTo>
                    <a:pt x="6334" y="3979"/>
                    <a:pt x="6870" y="4425"/>
                    <a:pt x="7101" y="5050"/>
                  </a:cubicBezTo>
                  <a:cubicBezTo>
                    <a:pt x="7137" y="5228"/>
                    <a:pt x="7066" y="5371"/>
                    <a:pt x="6870" y="5460"/>
                  </a:cubicBezTo>
                  <a:cubicBezTo>
                    <a:pt x="6834" y="5478"/>
                    <a:pt x="6816" y="5478"/>
                    <a:pt x="6798" y="5478"/>
                  </a:cubicBezTo>
                  <a:cubicBezTo>
                    <a:pt x="6655" y="5478"/>
                    <a:pt x="6531" y="5389"/>
                    <a:pt x="6477" y="5228"/>
                  </a:cubicBezTo>
                  <a:cubicBezTo>
                    <a:pt x="6352" y="4872"/>
                    <a:pt x="6031" y="4604"/>
                    <a:pt x="5621" y="4568"/>
                  </a:cubicBezTo>
                  <a:cubicBezTo>
                    <a:pt x="5424" y="4568"/>
                    <a:pt x="5317" y="4425"/>
                    <a:pt x="5317" y="4211"/>
                  </a:cubicBezTo>
                  <a:cubicBezTo>
                    <a:pt x="5317" y="4051"/>
                    <a:pt x="5442" y="3908"/>
                    <a:pt x="5603" y="3908"/>
                  </a:cubicBezTo>
                  <a:moveTo>
                    <a:pt x="5888" y="1339"/>
                  </a:moveTo>
                  <a:cubicBezTo>
                    <a:pt x="5906" y="1339"/>
                    <a:pt x="5924" y="1339"/>
                    <a:pt x="5942" y="1357"/>
                  </a:cubicBezTo>
                  <a:cubicBezTo>
                    <a:pt x="7726" y="1499"/>
                    <a:pt x="9350" y="2802"/>
                    <a:pt x="9707" y="4872"/>
                  </a:cubicBezTo>
                  <a:cubicBezTo>
                    <a:pt x="9760" y="5050"/>
                    <a:pt x="9635" y="5193"/>
                    <a:pt x="9457" y="5228"/>
                  </a:cubicBezTo>
                  <a:cubicBezTo>
                    <a:pt x="9439" y="5228"/>
                    <a:pt x="9403" y="5228"/>
                    <a:pt x="9385" y="5228"/>
                  </a:cubicBezTo>
                  <a:cubicBezTo>
                    <a:pt x="9225" y="5228"/>
                    <a:pt x="9100" y="5139"/>
                    <a:pt x="9064" y="4961"/>
                  </a:cubicBezTo>
                  <a:cubicBezTo>
                    <a:pt x="8779" y="3284"/>
                    <a:pt x="7441" y="2124"/>
                    <a:pt x="5906" y="2035"/>
                  </a:cubicBezTo>
                  <a:cubicBezTo>
                    <a:pt x="5728" y="2035"/>
                    <a:pt x="5621" y="1820"/>
                    <a:pt x="5621" y="1678"/>
                  </a:cubicBezTo>
                  <a:cubicBezTo>
                    <a:pt x="5621" y="1481"/>
                    <a:pt x="5728" y="1339"/>
                    <a:pt x="5888" y="1339"/>
                  </a:cubicBezTo>
                  <a:close/>
                  <a:moveTo>
                    <a:pt x="5817" y="2623"/>
                  </a:moveTo>
                  <a:cubicBezTo>
                    <a:pt x="7066" y="2730"/>
                    <a:pt x="8119" y="3623"/>
                    <a:pt x="8422" y="4782"/>
                  </a:cubicBezTo>
                  <a:cubicBezTo>
                    <a:pt x="8440" y="4961"/>
                    <a:pt x="8333" y="5104"/>
                    <a:pt x="8172" y="5193"/>
                  </a:cubicBezTo>
                  <a:cubicBezTo>
                    <a:pt x="8154" y="5193"/>
                    <a:pt x="8136" y="5211"/>
                    <a:pt x="8119" y="5211"/>
                  </a:cubicBezTo>
                  <a:cubicBezTo>
                    <a:pt x="7976" y="5211"/>
                    <a:pt x="7833" y="5086"/>
                    <a:pt x="7762" y="4961"/>
                  </a:cubicBezTo>
                  <a:cubicBezTo>
                    <a:pt x="7548" y="4033"/>
                    <a:pt x="6709" y="3373"/>
                    <a:pt x="5799" y="3284"/>
                  </a:cubicBezTo>
                  <a:cubicBezTo>
                    <a:pt x="5621" y="3284"/>
                    <a:pt x="5496" y="3105"/>
                    <a:pt x="5496" y="2962"/>
                  </a:cubicBezTo>
                  <a:cubicBezTo>
                    <a:pt x="5496" y="2730"/>
                    <a:pt x="5638" y="2623"/>
                    <a:pt x="5817" y="26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 name="Google Shape;542;p28"/>
          <p:cNvGrpSpPr/>
          <p:nvPr/>
        </p:nvGrpSpPr>
        <p:grpSpPr>
          <a:xfrm rot="1670289">
            <a:off x="7817521" y="63618"/>
            <a:ext cx="1101385" cy="1044518"/>
            <a:chOff x="1459789" y="418508"/>
            <a:chExt cx="587727" cy="557434"/>
          </a:xfrm>
        </p:grpSpPr>
        <p:sp>
          <p:nvSpPr>
            <p:cNvPr id="543" name="Google Shape;543;p28"/>
            <p:cNvSpPr/>
            <p:nvPr/>
          </p:nvSpPr>
          <p:spPr>
            <a:xfrm rot="-1200432">
              <a:off x="1517626" y="486547"/>
              <a:ext cx="472053" cy="421355"/>
            </a:xfrm>
            <a:custGeom>
              <a:avLst/>
              <a:gdLst/>
              <a:ahLst/>
              <a:cxnLst/>
              <a:rect l="l" t="t" r="r" b="b"/>
              <a:pathLst>
                <a:path w="13473" h="12026" extrusionOk="0">
                  <a:moveTo>
                    <a:pt x="90" y="6620"/>
                  </a:moveTo>
                  <a:cubicBezTo>
                    <a:pt x="90" y="7458"/>
                    <a:pt x="768" y="8136"/>
                    <a:pt x="1607" y="8136"/>
                  </a:cubicBezTo>
                  <a:lnTo>
                    <a:pt x="2249" y="8136"/>
                  </a:lnTo>
                  <a:cubicBezTo>
                    <a:pt x="2303" y="8243"/>
                    <a:pt x="2374" y="8333"/>
                    <a:pt x="2463" y="8422"/>
                  </a:cubicBezTo>
                  <a:cubicBezTo>
                    <a:pt x="2624" y="8600"/>
                    <a:pt x="2820" y="8761"/>
                    <a:pt x="3016" y="8921"/>
                  </a:cubicBezTo>
                  <a:cubicBezTo>
                    <a:pt x="3837" y="9653"/>
                    <a:pt x="4711" y="10474"/>
                    <a:pt x="5586" y="11491"/>
                  </a:cubicBezTo>
                  <a:cubicBezTo>
                    <a:pt x="5604" y="11526"/>
                    <a:pt x="5639" y="11544"/>
                    <a:pt x="5657" y="11562"/>
                  </a:cubicBezTo>
                  <a:cubicBezTo>
                    <a:pt x="5960" y="11883"/>
                    <a:pt x="6335" y="12026"/>
                    <a:pt x="6763" y="12026"/>
                  </a:cubicBezTo>
                  <a:cubicBezTo>
                    <a:pt x="7192" y="12026"/>
                    <a:pt x="7548" y="11865"/>
                    <a:pt x="7852" y="11562"/>
                  </a:cubicBezTo>
                  <a:cubicBezTo>
                    <a:pt x="7887" y="11526"/>
                    <a:pt x="7923" y="11491"/>
                    <a:pt x="7941" y="11455"/>
                  </a:cubicBezTo>
                  <a:cubicBezTo>
                    <a:pt x="8601" y="10634"/>
                    <a:pt x="9315" y="9992"/>
                    <a:pt x="9993" y="9385"/>
                  </a:cubicBezTo>
                  <a:cubicBezTo>
                    <a:pt x="10153" y="9225"/>
                    <a:pt x="10314" y="9082"/>
                    <a:pt x="10475" y="8939"/>
                  </a:cubicBezTo>
                  <a:cubicBezTo>
                    <a:pt x="10617" y="8832"/>
                    <a:pt x="10742" y="8725"/>
                    <a:pt x="10849" y="8618"/>
                  </a:cubicBezTo>
                  <a:cubicBezTo>
                    <a:pt x="10903" y="8582"/>
                    <a:pt x="10956" y="8547"/>
                    <a:pt x="11010" y="8493"/>
                  </a:cubicBezTo>
                  <a:cubicBezTo>
                    <a:pt x="11117" y="8404"/>
                    <a:pt x="11188" y="8297"/>
                    <a:pt x="11260" y="8190"/>
                  </a:cubicBezTo>
                  <a:lnTo>
                    <a:pt x="11973" y="8190"/>
                  </a:lnTo>
                  <a:cubicBezTo>
                    <a:pt x="12794" y="8190"/>
                    <a:pt x="13472" y="7494"/>
                    <a:pt x="13472" y="6655"/>
                  </a:cubicBezTo>
                  <a:cubicBezTo>
                    <a:pt x="13472" y="6263"/>
                    <a:pt x="13329" y="5906"/>
                    <a:pt x="13080" y="5638"/>
                  </a:cubicBezTo>
                  <a:cubicBezTo>
                    <a:pt x="13276" y="5157"/>
                    <a:pt x="13365" y="4693"/>
                    <a:pt x="13365" y="4247"/>
                  </a:cubicBezTo>
                  <a:cubicBezTo>
                    <a:pt x="13365" y="1874"/>
                    <a:pt x="11563" y="0"/>
                    <a:pt x="9243" y="0"/>
                  </a:cubicBezTo>
                  <a:cubicBezTo>
                    <a:pt x="8280" y="0"/>
                    <a:pt x="7406" y="357"/>
                    <a:pt x="6692" y="999"/>
                  </a:cubicBezTo>
                  <a:cubicBezTo>
                    <a:pt x="5960" y="357"/>
                    <a:pt x="5086" y="0"/>
                    <a:pt x="4123" y="0"/>
                  </a:cubicBezTo>
                  <a:cubicBezTo>
                    <a:pt x="1803" y="0"/>
                    <a:pt x="1" y="1874"/>
                    <a:pt x="1" y="4247"/>
                  </a:cubicBezTo>
                  <a:cubicBezTo>
                    <a:pt x="1" y="4800"/>
                    <a:pt x="108" y="5317"/>
                    <a:pt x="322" y="5817"/>
                  </a:cubicBezTo>
                  <a:cubicBezTo>
                    <a:pt x="179" y="6049"/>
                    <a:pt x="90" y="6316"/>
                    <a:pt x="90" y="662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8"/>
            <p:cNvSpPr/>
            <p:nvPr/>
          </p:nvSpPr>
          <p:spPr>
            <a:xfrm rot="-1200432">
              <a:off x="1565457" y="637915"/>
              <a:ext cx="386388" cy="136960"/>
            </a:xfrm>
            <a:custGeom>
              <a:avLst/>
              <a:gdLst/>
              <a:ahLst/>
              <a:cxnLst/>
              <a:rect l="l" t="t" r="r" b="b"/>
              <a:pathLst>
                <a:path w="11028" h="3909" extrusionOk="0">
                  <a:moveTo>
                    <a:pt x="4872" y="1"/>
                  </a:moveTo>
                  <a:cubicBezTo>
                    <a:pt x="4729" y="1"/>
                    <a:pt x="4604" y="72"/>
                    <a:pt x="4586" y="179"/>
                  </a:cubicBezTo>
                  <a:lnTo>
                    <a:pt x="3819" y="1945"/>
                  </a:lnTo>
                  <a:lnTo>
                    <a:pt x="340" y="1945"/>
                  </a:lnTo>
                  <a:cubicBezTo>
                    <a:pt x="161" y="1945"/>
                    <a:pt x="1" y="2088"/>
                    <a:pt x="1" y="2267"/>
                  </a:cubicBezTo>
                  <a:cubicBezTo>
                    <a:pt x="1" y="2445"/>
                    <a:pt x="161" y="2588"/>
                    <a:pt x="340" y="2588"/>
                  </a:cubicBezTo>
                  <a:lnTo>
                    <a:pt x="4015" y="2588"/>
                  </a:lnTo>
                  <a:cubicBezTo>
                    <a:pt x="4105" y="2588"/>
                    <a:pt x="4194" y="2534"/>
                    <a:pt x="4283" y="2409"/>
                  </a:cubicBezTo>
                  <a:lnTo>
                    <a:pt x="4836" y="1214"/>
                  </a:lnTo>
                  <a:lnTo>
                    <a:pt x="5818" y="3694"/>
                  </a:lnTo>
                  <a:cubicBezTo>
                    <a:pt x="5871" y="3819"/>
                    <a:pt x="5960" y="3872"/>
                    <a:pt x="6067" y="3908"/>
                  </a:cubicBezTo>
                  <a:lnTo>
                    <a:pt x="6103" y="3908"/>
                  </a:lnTo>
                  <a:cubicBezTo>
                    <a:pt x="6228" y="3908"/>
                    <a:pt x="6335" y="3837"/>
                    <a:pt x="6388" y="3765"/>
                  </a:cubicBezTo>
                  <a:lnTo>
                    <a:pt x="7102" y="2641"/>
                  </a:lnTo>
                  <a:lnTo>
                    <a:pt x="10706" y="2641"/>
                  </a:lnTo>
                  <a:cubicBezTo>
                    <a:pt x="10885" y="2641"/>
                    <a:pt x="11028" y="2499"/>
                    <a:pt x="11028" y="2302"/>
                  </a:cubicBezTo>
                  <a:cubicBezTo>
                    <a:pt x="11028" y="2124"/>
                    <a:pt x="10885" y="1963"/>
                    <a:pt x="10706" y="1963"/>
                  </a:cubicBezTo>
                  <a:lnTo>
                    <a:pt x="6924" y="1963"/>
                  </a:lnTo>
                  <a:cubicBezTo>
                    <a:pt x="6799" y="1963"/>
                    <a:pt x="6692" y="2053"/>
                    <a:pt x="6638" y="2124"/>
                  </a:cubicBezTo>
                  <a:lnTo>
                    <a:pt x="6192" y="2855"/>
                  </a:lnTo>
                  <a:lnTo>
                    <a:pt x="5157" y="215"/>
                  </a:lnTo>
                  <a:cubicBezTo>
                    <a:pt x="5139" y="90"/>
                    <a:pt x="5015" y="1"/>
                    <a:pt x="48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8"/>
            <p:cNvSpPr/>
            <p:nvPr/>
          </p:nvSpPr>
          <p:spPr>
            <a:xfrm rot="-1200432">
              <a:off x="1529808" y="534323"/>
              <a:ext cx="384496" cy="163202"/>
            </a:xfrm>
            <a:custGeom>
              <a:avLst/>
              <a:gdLst/>
              <a:ahLst/>
              <a:cxnLst/>
              <a:rect l="l" t="t" r="r" b="b"/>
              <a:pathLst>
                <a:path w="10974" h="4658" extrusionOk="0">
                  <a:moveTo>
                    <a:pt x="2927" y="0"/>
                  </a:moveTo>
                  <a:cubicBezTo>
                    <a:pt x="1285" y="0"/>
                    <a:pt x="0" y="1321"/>
                    <a:pt x="0" y="3052"/>
                  </a:cubicBezTo>
                  <a:cubicBezTo>
                    <a:pt x="0" y="3605"/>
                    <a:pt x="143" y="4051"/>
                    <a:pt x="411" y="4479"/>
                  </a:cubicBezTo>
                  <a:lnTo>
                    <a:pt x="3391" y="4479"/>
                  </a:lnTo>
                  <a:lnTo>
                    <a:pt x="3979" y="3105"/>
                  </a:lnTo>
                  <a:cubicBezTo>
                    <a:pt x="4122" y="2784"/>
                    <a:pt x="4479" y="2588"/>
                    <a:pt x="4818" y="2516"/>
                  </a:cubicBezTo>
                  <a:cubicBezTo>
                    <a:pt x="5264" y="2516"/>
                    <a:pt x="5585" y="2784"/>
                    <a:pt x="5728" y="3159"/>
                  </a:cubicBezTo>
                  <a:lnTo>
                    <a:pt x="6317" y="4657"/>
                  </a:lnTo>
                  <a:cubicBezTo>
                    <a:pt x="6459" y="4550"/>
                    <a:pt x="6709" y="4479"/>
                    <a:pt x="6870" y="4479"/>
                  </a:cubicBezTo>
                  <a:lnTo>
                    <a:pt x="10563" y="4479"/>
                  </a:lnTo>
                  <a:cubicBezTo>
                    <a:pt x="10795" y="4051"/>
                    <a:pt x="10974" y="3551"/>
                    <a:pt x="10974" y="3052"/>
                  </a:cubicBezTo>
                  <a:cubicBezTo>
                    <a:pt x="10974" y="1321"/>
                    <a:pt x="9689" y="0"/>
                    <a:pt x="8047" y="0"/>
                  </a:cubicBezTo>
                  <a:cubicBezTo>
                    <a:pt x="6727" y="0"/>
                    <a:pt x="5942" y="910"/>
                    <a:pt x="5496" y="1731"/>
                  </a:cubicBezTo>
                  <a:cubicBezTo>
                    <a:pt x="5068" y="910"/>
                    <a:pt x="4211" y="0"/>
                    <a:pt x="2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8"/>
            <p:cNvSpPr/>
            <p:nvPr/>
          </p:nvSpPr>
          <p:spPr>
            <a:xfrm rot="-1200432">
              <a:off x="1669039" y="731100"/>
              <a:ext cx="243227" cy="128200"/>
            </a:xfrm>
            <a:custGeom>
              <a:avLst/>
              <a:gdLst/>
              <a:ahLst/>
              <a:cxnLst/>
              <a:rect l="l" t="t" r="r" b="b"/>
              <a:pathLst>
                <a:path w="6942" h="3659" extrusionOk="0">
                  <a:moveTo>
                    <a:pt x="2749" y="1"/>
                  </a:moveTo>
                  <a:cubicBezTo>
                    <a:pt x="2570" y="268"/>
                    <a:pt x="2285" y="411"/>
                    <a:pt x="1964" y="411"/>
                  </a:cubicBezTo>
                  <a:lnTo>
                    <a:pt x="1" y="411"/>
                  </a:lnTo>
                  <a:cubicBezTo>
                    <a:pt x="144" y="554"/>
                    <a:pt x="322" y="697"/>
                    <a:pt x="500" y="857"/>
                  </a:cubicBezTo>
                  <a:cubicBezTo>
                    <a:pt x="1339" y="1607"/>
                    <a:pt x="2249" y="2463"/>
                    <a:pt x="3195" y="3551"/>
                  </a:cubicBezTo>
                  <a:cubicBezTo>
                    <a:pt x="3284" y="3641"/>
                    <a:pt x="3337" y="3659"/>
                    <a:pt x="3462" y="3659"/>
                  </a:cubicBezTo>
                  <a:cubicBezTo>
                    <a:pt x="3569" y="3659"/>
                    <a:pt x="3623" y="3641"/>
                    <a:pt x="3712" y="3551"/>
                  </a:cubicBezTo>
                  <a:cubicBezTo>
                    <a:pt x="4622" y="2410"/>
                    <a:pt x="5586" y="1607"/>
                    <a:pt x="6406" y="857"/>
                  </a:cubicBezTo>
                  <a:cubicBezTo>
                    <a:pt x="6620" y="697"/>
                    <a:pt x="6763" y="554"/>
                    <a:pt x="6942" y="411"/>
                  </a:cubicBezTo>
                  <a:lnTo>
                    <a:pt x="5443" y="411"/>
                  </a:lnTo>
                  <a:lnTo>
                    <a:pt x="4925" y="1232"/>
                  </a:lnTo>
                  <a:cubicBezTo>
                    <a:pt x="4747" y="1517"/>
                    <a:pt x="4444" y="1732"/>
                    <a:pt x="4069" y="1732"/>
                  </a:cubicBezTo>
                  <a:lnTo>
                    <a:pt x="4015" y="1732"/>
                  </a:lnTo>
                  <a:cubicBezTo>
                    <a:pt x="3623" y="1678"/>
                    <a:pt x="3337" y="1464"/>
                    <a:pt x="3195" y="10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 name="Google Shape;547;p28"/>
          <p:cNvGrpSpPr/>
          <p:nvPr/>
        </p:nvGrpSpPr>
        <p:grpSpPr>
          <a:xfrm rot="-2310948">
            <a:off x="46815" y="3409130"/>
            <a:ext cx="635231" cy="633631"/>
            <a:chOff x="8379475" y="4279390"/>
            <a:chExt cx="651157" cy="649412"/>
          </a:xfrm>
        </p:grpSpPr>
        <p:sp>
          <p:nvSpPr>
            <p:cNvPr id="548" name="Google Shape;548;p28"/>
            <p:cNvSpPr/>
            <p:nvPr/>
          </p:nvSpPr>
          <p:spPr>
            <a:xfrm>
              <a:off x="8379475" y="4279390"/>
              <a:ext cx="651157" cy="649412"/>
            </a:xfrm>
            <a:custGeom>
              <a:avLst/>
              <a:gdLst/>
              <a:ahLst/>
              <a:cxnLst/>
              <a:rect l="l" t="t" r="r" b="b"/>
              <a:pathLst>
                <a:path w="13437" h="13401" extrusionOk="0">
                  <a:moveTo>
                    <a:pt x="10617" y="1"/>
                  </a:moveTo>
                  <a:lnTo>
                    <a:pt x="5425" y="1"/>
                  </a:lnTo>
                  <a:cubicBezTo>
                    <a:pt x="3908" y="1"/>
                    <a:pt x="2731" y="1125"/>
                    <a:pt x="2623" y="2606"/>
                  </a:cubicBezTo>
                  <a:cubicBezTo>
                    <a:pt x="1160" y="2713"/>
                    <a:pt x="1" y="3926"/>
                    <a:pt x="1" y="5407"/>
                  </a:cubicBezTo>
                  <a:lnTo>
                    <a:pt x="1" y="8655"/>
                  </a:lnTo>
                  <a:cubicBezTo>
                    <a:pt x="1" y="9618"/>
                    <a:pt x="518" y="10492"/>
                    <a:pt x="1339" y="10992"/>
                  </a:cubicBezTo>
                  <a:lnTo>
                    <a:pt x="1339" y="11902"/>
                  </a:lnTo>
                  <a:cubicBezTo>
                    <a:pt x="1339" y="12491"/>
                    <a:pt x="1660" y="13008"/>
                    <a:pt x="2177" y="13276"/>
                  </a:cubicBezTo>
                  <a:cubicBezTo>
                    <a:pt x="2249" y="13311"/>
                    <a:pt x="2338" y="13329"/>
                    <a:pt x="2427" y="13365"/>
                  </a:cubicBezTo>
                  <a:cubicBezTo>
                    <a:pt x="2552" y="13383"/>
                    <a:pt x="2695" y="13401"/>
                    <a:pt x="2838" y="13401"/>
                  </a:cubicBezTo>
                  <a:cubicBezTo>
                    <a:pt x="3266" y="13401"/>
                    <a:pt x="3676" y="13222"/>
                    <a:pt x="3944" y="12883"/>
                  </a:cubicBezTo>
                  <a:lnTo>
                    <a:pt x="5407" y="11456"/>
                  </a:lnTo>
                  <a:lnTo>
                    <a:pt x="7352" y="11456"/>
                  </a:lnTo>
                  <a:cubicBezTo>
                    <a:pt x="8262" y="11456"/>
                    <a:pt x="9065" y="11010"/>
                    <a:pt x="9582" y="10350"/>
                  </a:cubicBezTo>
                  <a:lnTo>
                    <a:pt x="9600" y="10367"/>
                  </a:lnTo>
                  <a:cubicBezTo>
                    <a:pt x="9868" y="10635"/>
                    <a:pt x="10242" y="10778"/>
                    <a:pt x="10635" y="10778"/>
                  </a:cubicBezTo>
                  <a:cubicBezTo>
                    <a:pt x="10778" y="10778"/>
                    <a:pt x="10920" y="10760"/>
                    <a:pt x="11045" y="10724"/>
                  </a:cubicBezTo>
                  <a:cubicBezTo>
                    <a:pt x="11688" y="10582"/>
                    <a:pt x="12134" y="9975"/>
                    <a:pt x="12134" y="9279"/>
                  </a:cubicBezTo>
                  <a:lnTo>
                    <a:pt x="12134" y="8423"/>
                  </a:lnTo>
                  <a:cubicBezTo>
                    <a:pt x="12919" y="7905"/>
                    <a:pt x="13436" y="7013"/>
                    <a:pt x="13436" y="6032"/>
                  </a:cubicBezTo>
                  <a:lnTo>
                    <a:pt x="13436" y="2802"/>
                  </a:lnTo>
                  <a:cubicBezTo>
                    <a:pt x="13436" y="1232"/>
                    <a:pt x="12205" y="1"/>
                    <a:pt x="10617"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8"/>
            <p:cNvSpPr/>
            <p:nvPr/>
          </p:nvSpPr>
          <p:spPr>
            <a:xfrm>
              <a:off x="8436559" y="4462708"/>
              <a:ext cx="377891" cy="409051"/>
            </a:xfrm>
            <a:custGeom>
              <a:avLst/>
              <a:gdLst/>
              <a:ahLst/>
              <a:cxnLst/>
              <a:rect l="l" t="t" r="r" b="b"/>
              <a:pathLst>
                <a:path w="7798" h="8441" extrusionOk="0">
                  <a:moveTo>
                    <a:pt x="1642" y="0"/>
                  </a:moveTo>
                  <a:cubicBezTo>
                    <a:pt x="750" y="0"/>
                    <a:pt x="0" y="714"/>
                    <a:pt x="0" y="1624"/>
                  </a:cubicBezTo>
                  <a:lnTo>
                    <a:pt x="0" y="4872"/>
                  </a:lnTo>
                  <a:cubicBezTo>
                    <a:pt x="0" y="5639"/>
                    <a:pt x="607" y="6263"/>
                    <a:pt x="1338" y="6424"/>
                  </a:cubicBezTo>
                  <a:lnTo>
                    <a:pt x="1338" y="8119"/>
                  </a:lnTo>
                  <a:cubicBezTo>
                    <a:pt x="1338" y="8244"/>
                    <a:pt x="1410" y="8369"/>
                    <a:pt x="1535" y="8422"/>
                  </a:cubicBezTo>
                  <a:cubicBezTo>
                    <a:pt x="1570" y="8422"/>
                    <a:pt x="1606" y="8440"/>
                    <a:pt x="1660" y="8440"/>
                  </a:cubicBezTo>
                  <a:cubicBezTo>
                    <a:pt x="1731" y="8440"/>
                    <a:pt x="1820" y="8404"/>
                    <a:pt x="1856" y="8333"/>
                  </a:cubicBezTo>
                  <a:lnTo>
                    <a:pt x="3729" y="6477"/>
                  </a:lnTo>
                  <a:lnTo>
                    <a:pt x="6174" y="6477"/>
                  </a:lnTo>
                  <a:cubicBezTo>
                    <a:pt x="7084" y="6477"/>
                    <a:pt x="7797" y="5764"/>
                    <a:pt x="7797" y="4872"/>
                  </a:cubicBezTo>
                  <a:lnTo>
                    <a:pt x="7797" y="1624"/>
                  </a:lnTo>
                  <a:cubicBezTo>
                    <a:pt x="7797" y="714"/>
                    <a:pt x="7084" y="0"/>
                    <a:pt x="6174" y="0"/>
                  </a:cubicBezTo>
                  <a:close/>
                  <a:moveTo>
                    <a:pt x="5888" y="2570"/>
                  </a:moveTo>
                  <a:cubicBezTo>
                    <a:pt x="6263" y="2570"/>
                    <a:pt x="6513" y="2891"/>
                    <a:pt x="6513" y="3230"/>
                  </a:cubicBezTo>
                  <a:cubicBezTo>
                    <a:pt x="6513" y="3587"/>
                    <a:pt x="6209" y="3854"/>
                    <a:pt x="5888" y="3854"/>
                  </a:cubicBezTo>
                  <a:cubicBezTo>
                    <a:pt x="5531" y="3854"/>
                    <a:pt x="5264" y="3551"/>
                    <a:pt x="5264" y="3230"/>
                  </a:cubicBezTo>
                  <a:cubicBezTo>
                    <a:pt x="5228" y="2891"/>
                    <a:pt x="5531" y="2570"/>
                    <a:pt x="5888" y="2570"/>
                  </a:cubicBezTo>
                  <a:close/>
                  <a:moveTo>
                    <a:pt x="3908" y="2570"/>
                  </a:moveTo>
                  <a:cubicBezTo>
                    <a:pt x="4265" y="2570"/>
                    <a:pt x="4532" y="2891"/>
                    <a:pt x="4532" y="3230"/>
                  </a:cubicBezTo>
                  <a:cubicBezTo>
                    <a:pt x="4532" y="3587"/>
                    <a:pt x="4247" y="3854"/>
                    <a:pt x="3908" y="3854"/>
                  </a:cubicBezTo>
                  <a:cubicBezTo>
                    <a:pt x="3533" y="3854"/>
                    <a:pt x="3283" y="3551"/>
                    <a:pt x="3283" y="3230"/>
                  </a:cubicBezTo>
                  <a:cubicBezTo>
                    <a:pt x="3283" y="2891"/>
                    <a:pt x="3533" y="2570"/>
                    <a:pt x="3908" y="2570"/>
                  </a:cubicBezTo>
                  <a:close/>
                  <a:moveTo>
                    <a:pt x="1981" y="2570"/>
                  </a:moveTo>
                  <a:cubicBezTo>
                    <a:pt x="2338" y="2570"/>
                    <a:pt x="2605" y="2891"/>
                    <a:pt x="2605" y="3230"/>
                  </a:cubicBezTo>
                  <a:cubicBezTo>
                    <a:pt x="2605" y="3587"/>
                    <a:pt x="2302" y="3854"/>
                    <a:pt x="1981" y="3854"/>
                  </a:cubicBezTo>
                  <a:cubicBezTo>
                    <a:pt x="1642" y="3854"/>
                    <a:pt x="1338" y="3551"/>
                    <a:pt x="1338" y="3230"/>
                  </a:cubicBezTo>
                  <a:cubicBezTo>
                    <a:pt x="1338" y="2891"/>
                    <a:pt x="1588" y="2570"/>
                    <a:pt x="1981" y="25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8"/>
            <p:cNvSpPr/>
            <p:nvPr/>
          </p:nvSpPr>
          <p:spPr>
            <a:xfrm>
              <a:off x="8563665" y="4337346"/>
              <a:ext cx="409875" cy="407306"/>
            </a:xfrm>
            <a:custGeom>
              <a:avLst/>
              <a:gdLst/>
              <a:ahLst/>
              <a:cxnLst/>
              <a:rect l="l" t="t" r="r" b="b"/>
              <a:pathLst>
                <a:path w="8458" h="8405" extrusionOk="0">
                  <a:moveTo>
                    <a:pt x="1624" y="0"/>
                  </a:moveTo>
                  <a:cubicBezTo>
                    <a:pt x="732" y="0"/>
                    <a:pt x="0" y="678"/>
                    <a:pt x="0" y="1606"/>
                  </a:cubicBezTo>
                  <a:lnTo>
                    <a:pt x="0" y="1927"/>
                  </a:lnTo>
                  <a:lnTo>
                    <a:pt x="3586" y="1927"/>
                  </a:lnTo>
                  <a:cubicBezTo>
                    <a:pt x="4871" y="1927"/>
                    <a:pt x="5888" y="2926"/>
                    <a:pt x="5888" y="4211"/>
                  </a:cubicBezTo>
                  <a:lnTo>
                    <a:pt x="5888" y="7459"/>
                  </a:lnTo>
                  <a:lnTo>
                    <a:pt x="5888" y="7583"/>
                  </a:lnTo>
                  <a:lnTo>
                    <a:pt x="6638" y="8315"/>
                  </a:lnTo>
                  <a:cubicBezTo>
                    <a:pt x="6691" y="8386"/>
                    <a:pt x="6762" y="8404"/>
                    <a:pt x="6834" y="8404"/>
                  </a:cubicBezTo>
                  <a:cubicBezTo>
                    <a:pt x="6870" y="8404"/>
                    <a:pt x="6923" y="8386"/>
                    <a:pt x="6959" y="8386"/>
                  </a:cubicBezTo>
                  <a:cubicBezTo>
                    <a:pt x="7084" y="8351"/>
                    <a:pt x="7137" y="8208"/>
                    <a:pt x="7137" y="8083"/>
                  </a:cubicBezTo>
                  <a:lnTo>
                    <a:pt x="7137" y="6441"/>
                  </a:lnTo>
                  <a:cubicBezTo>
                    <a:pt x="7887" y="6299"/>
                    <a:pt x="8458" y="5639"/>
                    <a:pt x="8458" y="4836"/>
                  </a:cubicBezTo>
                  <a:lnTo>
                    <a:pt x="8458" y="1606"/>
                  </a:lnTo>
                  <a:cubicBezTo>
                    <a:pt x="8458" y="678"/>
                    <a:pt x="7708" y="0"/>
                    <a:pt x="6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 name="Google Shape;551;p28"/>
          <p:cNvGrpSpPr/>
          <p:nvPr/>
        </p:nvGrpSpPr>
        <p:grpSpPr>
          <a:xfrm rot="1354566">
            <a:off x="8606188" y="3490016"/>
            <a:ext cx="584178" cy="389526"/>
            <a:chOff x="184575" y="1130125"/>
            <a:chExt cx="840600" cy="560400"/>
          </a:xfrm>
        </p:grpSpPr>
        <p:sp>
          <p:nvSpPr>
            <p:cNvPr id="552" name="Google Shape;552;p28"/>
            <p:cNvSpPr/>
            <p:nvPr/>
          </p:nvSpPr>
          <p:spPr>
            <a:xfrm>
              <a:off x="184575" y="1130125"/>
              <a:ext cx="840600" cy="560400"/>
            </a:xfrm>
            <a:prstGeom prst="wedgeRoundRectCallout">
              <a:avLst>
                <a:gd name="adj1" fmla="val -20833"/>
                <a:gd name="adj2" fmla="val 62500"/>
                <a:gd name="adj3" fmla="val 0"/>
              </a:avLst>
            </a:prstGeom>
            <a:solidFill>
              <a:schemeClr val="l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8"/>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8"/>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8"/>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 name="Google Shape;556;p28"/>
          <p:cNvSpPr/>
          <p:nvPr/>
        </p:nvSpPr>
        <p:spPr>
          <a:xfrm rot="4724447">
            <a:off x="4500811" y="4026753"/>
            <a:ext cx="785971" cy="1881355"/>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560"/>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2"/>
        <p:cNvGrpSpPr/>
        <p:nvPr/>
      </p:nvGrpSpPr>
      <p:grpSpPr>
        <a:xfrm>
          <a:off x="0" y="0"/>
          <a:ext cx="0" cy="0"/>
          <a:chOff x="0" y="0"/>
          <a:chExt cx="0" cy="0"/>
        </a:xfrm>
      </p:grpSpPr>
      <p:sp>
        <p:nvSpPr>
          <p:cNvPr id="23" name="Google Shape;23;p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4" name="Google Shape;24;p4"/>
          <p:cNvSpPr txBox="1">
            <a:spLocks noGrp="1"/>
          </p:cNvSpPr>
          <p:nvPr>
            <p:ph type="body" idx="1"/>
          </p:nvPr>
        </p:nvSpPr>
        <p:spPr>
          <a:xfrm>
            <a:off x="720000" y="1215752"/>
            <a:ext cx="7704000" cy="3416400"/>
          </a:xfrm>
          <a:prstGeom prst="rect">
            <a:avLst/>
          </a:prstGeom>
        </p:spPr>
        <p:txBody>
          <a:bodyPr spcFirstLastPara="1" wrap="square" lIns="91425" tIns="91425" rIns="91425" bIns="91425" anchor="ctr" anchorCtr="0">
            <a:noAutofit/>
          </a:bodyPr>
          <a:lstStyle>
            <a:lvl1pPr marL="457200" lvl="0" indent="-304800" rtl="0">
              <a:lnSpc>
                <a:spcPct val="100000"/>
              </a:lnSpc>
              <a:spcBef>
                <a:spcPts val="0"/>
              </a:spcBef>
              <a:spcAft>
                <a:spcPts val="0"/>
              </a:spcAft>
              <a:buSzPts val="1200"/>
              <a:buAutoNum type="arabicPeriod"/>
              <a:defRPr sz="1250"/>
            </a:lvl1pPr>
            <a:lvl2pPr marL="914400" lvl="1" indent="-304800" rtl="0">
              <a:lnSpc>
                <a:spcPct val="115000"/>
              </a:lnSpc>
              <a:spcBef>
                <a:spcPts val="1600"/>
              </a:spcBef>
              <a:spcAft>
                <a:spcPts val="0"/>
              </a:spcAft>
              <a:buSzPts val="1200"/>
              <a:buFont typeface="Roboto Condensed Light"/>
              <a:buAutoNum type="alphaLcPeriod"/>
              <a:defRPr/>
            </a:lvl2pPr>
            <a:lvl3pPr marL="1371600" lvl="2" indent="-304800" rtl="0">
              <a:lnSpc>
                <a:spcPct val="115000"/>
              </a:lnSpc>
              <a:spcBef>
                <a:spcPts val="1600"/>
              </a:spcBef>
              <a:spcAft>
                <a:spcPts val="0"/>
              </a:spcAft>
              <a:buSzPts val="1200"/>
              <a:buFont typeface="Roboto Condensed Light"/>
              <a:buAutoNum type="romanLcPeriod"/>
              <a:defRPr/>
            </a:lvl3pPr>
            <a:lvl4pPr marL="1828800" lvl="3" indent="-304800" rtl="0">
              <a:lnSpc>
                <a:spcPct val="115000"/>
              </a:lnSpc>
              <a:spcBef>
                <a:spcPts val="1600"/>
              </a:spcBef>
              <a:spcAft>
                <a:spcPts val="0"/>
              </a:spcAft>
              <a:buSzPts val="1200"/>
              <a:buFont typeface="Roboto Condensed Light"/>
              <a:buAutoNum type="arabicPeriod"/>
              <a:defRPr/>
            </a:lvl4pPr>
            <a:lvl5pPr marL="2286000" lvl="4" indent="-304800" rtl="0">
              <a:lnSpc>
                <a:spcPct val="115000"/>
              </a:lnSpc>
              <a:spcBef>
                <a:spcPts val="1600"/>
              </a:spcBef>
              <a:spcAft>
                <a:spcPts val="0"/>
              </a:spcAft>
              <a:buSzPts val="1200"/>
              <a:buFont typeface="Roboto Condensed Light"/>
              <a:buAutoNum type="alphaLcPeriod"/>
              <a:defRPr/>
            </a:lvl5pPr>
            <a:lvl6pPr marL="2743200" lvl="5" indent="-304800" rtl="0">
              <a:lnSpc>
                <a:spcPct val="115000"/>
              </a:lnSpc>
              <a:spcBef>
                <a:spcPts val="1600"/>
              </a:spcBef>
              <a:spcAft>
                <a:spcPts val="0"/>
              </a:spcAft>
              <a:buSzPts val="1200"/>
              <a:buFont typeface="Roboto Condensed Light"/>
              <a:buAutoNum type="romanLcPeriod"/>
              <a:defRPr/>
            </a:lvl6pPr>
            <a:lvl7pPr marL="3200400" lvl="6" indent="-304800" rtl="0">
              <a:lnSpc>
                <a:spcPct val="115000"/>
              </a:lnSpc>
              <a:spcBef>
                <a:spcPts val="1600"/>
              </a:spcBef>
              <a:spcAft>
                <a:spcPts val="0"/>
              </a:spcAft>
              <a:buSzPts val="1200"/>
              <a:buFont typeface="Roboto Condensed Light"/>
              <a:buAutoNum type="arabicPeriod"/>
              <a:defRPr/>
            </a:lvl7pPr>
            <a:lvl8pPr marL="3657600" lvl="7" indent="-304800" rtl="0">
              <a:lnSpc>
                <a:spcPct val="115000"/>
              </a:lnSpc>
              <a:spcBef>
                <a:spcPts val="1600"/>
              </a:spcBef>
              <a:spcAft>
                <a:spcPts val="0"/>
              </a:spcAft>
              <a:buSzPts val="1200"/>
              <a:buFont typeface="Roboto Condensed Light"/>
              <a:buAutoNum type="alphaLcPeriod"/>
              <a:defRPr/>
            </a:lvl8pPr>
            <a:lvl9pPr marL="4114800" lvl="8" indent="-304800" rtl="0">
              <a:lnSpc>
                <a:spcPct val="115000"/>
              </a:lnSpc>
              <a:spcBef>
                <a:spcPts val="1600"/>
              </a:spcBef>
              <a:spcAft>
                <a:spcPts val="1600"/>
              </a:spcAft>
              <a:buSzPts val="1200"/>
              <a:buFont typeface="Roboto Condensed Light"/>
              <a:buAutoNum type="romanLcPeriod"/>
              <a:defRPr/>
            </a:lvl9pPr>
          </a:lstStyle>
          <a:p>
            <a:endParaRPr/>
          </a:p>
        </p:txBody>
      </p:sp>
      <p:sp>
        <p:nvSpPr>
          <p:cNvPr id="25" name="Google Shape;25;p4"/>
          <p:cNvSpPr/>
          <p:nvPr/>
        </p:nvSpPr>
        <p:spPr>
          <a:xfrm rot="2570647">
            <a:off x="8685160" y="1644088"/>
            <a:ext cx="825043" cy="1975082"/>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grpSp>
        <p:nvGrpSpPr>
          <p:cNvPr id="26" name="Google Shape;26;p4"/>
          <p:cNvGrpSpPr/>
          <p:nvPr/>
        </p:nvGrpSpPr>
        <p:grpSpPr>
          <a:xfrm rot="1106501">
            <a:off x="8341358" y="4407064"/>
            <a:ext cx="525925" cy="524577"/>
            <a:chOff x="8379475" y="4279390"/>
            <a:chExt cx="651157" cy="649412"/>
          </a:xfrm>
        </p:grpSpPr>
        <p:sp>
          <p:nvSpPr>
            <p:cNvPr id="27" name="Google Shape;27;p4"/>
            <p:cNvSpPr/>
            <p:nvPr/>
          </p:nvSpPr>
          <p:spPr>
            <a:xfrm>
              <a:off x="8379475" y="4279390"/>
              <a:ext cx="651157" cy="649412"/>
            </a:xfrm>
            <a:custGeom>
              <a:avLst/>
              <a:gdLst/>
              <a:ahLst/>
              <a:cxnLst/>
              <a:rect l="l" t="t" r="r" b="b"/>
              <a:pathLst>
                <a:path w="13437" h="13401" extrusionOk="0">
                  <a:moveTo>
                    <a:pt x="10617" y="1"/>
                  </a:moveTo>
                  <a:lnTo>
                    <a:pt x="5425" y="1"/>
                  </a:lnTo>
                  <a:cubicBezTo>
                    <a:pt x="3908" y="1"/>
                    <a:pt x="2731" y="1125"/>
                    <a:pt x="2623" y="2606"/>
                  </a:cubicBezTo>
                  <a:cubicBezTo>
                    <a:pt x="1160" y="2713"/>
                    <a:pt x="1" y="3926"/>
                    <a:pt x="1" y="5407"/>
                  </a:cubicBezTo>
                  <a:lnTo>
                    <a:pt x="1" y="8655"/>
                  </a:lnTo>
                  <a:cubicBezTo>
                    <a:pt x="1" y="9618"/>
                    <a:pt x="518" y="10492"/>
                    <a:pt x="1339" y="10992"/>
                  </a:cubicBezTo>
                  <a:lnTo>
                    <a:pt x="1339" y="11902"/>
                  </a:lnTo>
                  <a:cubicBezTo>
                    <a:pt x="1339" y="12491"/>
                    <a:pt x="1660" y="13008"/>
                    <a:pt x="2177" y="13276"/>
                  </a:cubicBezTo>
                  <a:cubicBezTo>
                    <a:pt x="2249" y="13311"/>
                    <a:pt x="2338" y="13329"/>
                    <a:pt x="2427" y="13365"/>
                  </a:cubicBezTo>
                  <a:cubicBezTo>
                    <a:pt x="2552" y="13383"/>
                    <a:pt x="2695" y="13401"/>
                    <a:pt x="2838" y="13401"/>
                  </a:cubicBezTo>
                  <a:cubicBezTo>
                    <a:pt x="3266" y="13401"/>
                    <a:pt x="3676" y="13222"/>
                    <a:pt x="3944" y="12883"/>
                  </a:cubicBezTo>
                  <a:lnTo>
                    <a:pt x="5407" y="11456"/>
                  </a:lnTo>
                  <a:lnTo>
                    <a:pt x="7352" y="11456"/>
                  </a:lnTo>
                  <a:cubicBezTo>
                    <a:pt x="8262" y="11456"/>
                    <a:pt x="9065" y="11010"/>
                    <a:pt x="9582" y="10350"/>
                  </a:cubicBezTo>
                  <a:lnTo>
                    <a:pt x="9600" y="10367"/>
                  </a:lnTo>
                  <a:cubicBezTo>
                    <a:pt x="9868" y="10635"/>
                    <a:pt x="10242" y="10778"/>
                    <a:pt x="10635" y="10778"/>
                  </a:cubicBezTo>
                  <a:cubicBezTo>
                    <a:pt x="10778" y="10778"/>
                    <a:pt x="10920" y="10760"/>
                    <a:pt x="11045" y="10724"/>
                  </a:cubicBezTo>
                  <a:cubicBezTo>
                    <a:pt x="11688" y="10582"/>
                    <a:pt x="12134" y="9975"/>
                    <a:pt x="12134" y="9279"/>
                  </a:cubicBezTo>
                  <a:lnTo>
                    <a:pt x="12134" y="8423"/>
                  </a:lnTo>
                  <a:cubicBezTo>
                    <a:pt x="12919" y="7905"/>
                    <a:pt x="13436" y="7013"/>
                    <a:pt x="13436" y="6032"/>
                  </a:cubicBezTo>
                  <a:lnTo>
                    <a:pt x="13436" y="2802"/>
                  </a:lnTo>
                  <a:cubicBezTo>
                    <a:pt x="13436" y="1232"/>
                    <a:pt x="12205" y="1"/>
                    <a:pt x="10617"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4"/>
            <p:cNvSpPr/>
            <p:nvPr/>
          </p:nvSpPr>
          <p:spPr>
            <a:xfrm>
              <a:off x="8436559" y="4462708"/>
              <a:ext cx="377891" cy="409051"/>
            </a:xfrm>
            <a:custGeom>
              <a:avLst/>
              <a:gdLst/>
              <a:ahLst/>
              <a:cxnLst/>
              <a:rect l="l" t="t" r="r" b="b"/>
              <a:pathLst>
                <a:path w="7798" h="8441" extrusionOk="0">
                  <a:moveTo>
                    <a:pt x="1642" y="0"/>
                  </a:moveTo>
                  <a:cubicBezTo>
                    <a:pt x="750" y="0"/>
                    <a:pt x="0" y="714"/>
                    <a:pt x="0" y="1624"/>
                  </a:cubicBezTo>
                  <a:lnTo>
                    <a:pt x="0" y="4872"/>
                  </a:lnTo>
                  <a:cubicBezTo>
                    <a:pt x="0" y="5639"/>
                    <a:pt x="607" y="6263"/>
                    <a:pt x="1338" y="6424"/>
                  </a:cubicBezTo>
                  <a:lnTo>
                    <a:pt x="1338" y="8119"/>
                  </a:lnTo>
                  <a:cubicBezTo>
                    <a:pt x="1338" y="8244"/>
                    <a:pt x="1410" y="8369"/>
                    <a:pt x="1535" y="8422"/>
                  </a:cubicBezTo>
                  <a:cubicBezTo>
                    <a:pt x="1570" y="8422"/>
                    <a:pt x="1606" y="8440"/>
                    <a:pt x="1660" y="8440"/>
                  </a:cubicBezTo>
                  <a:cubicBezTo>
                    <a:pt x="1731" y="8440"/>
                    <a:pt x="1820" y="8404"/>
                    <a:pt x="1856" y="8333"/>
                  </a:cubicBezTo>
                  <a:lnTo>
                    <a:pt x="3729" y="6477"/>
                  </a:lnTo>
                  <a:lnTo>
                    <a:pt x="6174" y="6477"/>
                  </a:lnTo>
                  <a:cubicBezTo>
                    <a:pt x="7084" y="6477"/>
                    <a:pt x="7797" y="5764"/>
                    <a:pt x="7797" y="4872"/>
                  </a:cubicBezTo>
                  <a:lnTo>
                    <a:pt x="7797" y="1624"/>
                  </a:lnTo>
                  <a:cubicBezTo>
                    <a:pt x="7797" y="714"/>
                    <a:pt x="7084" y="0"/>
                    <a:pt x="6174" y="0"/>
                  </a:cubicBezTo>
                  <a:close/>
                  <a:moveTo>
                    <a:pt x="5888" y="2570"/>
                  </a:moveTo>
                  <a:cubicBezTo>
                    <a:pt x="6263" y="2570"/>
                    <a:pt x="6513" y="2891"/>
                    <a:pt x="6513" y="3230"/>
                  </a:cubicBezTo>
                  <a:cubicBezTo>
                    <a:pt x="6513" y="3587"/>
                    <a:pt x="6209" y="3854"/>
                    <a:pt x="5888" y="3854"/>
                  </a:cubicBezTo>
                  <a:cubicBezTo>
                    <a:pt x="5531" y="3854"/>
                    <a:pt x="5264" y="3551"/>
                    <a:pt x="5264" y="3230"/>
                  </a:cubicBezTo>
                  <a:cubicBezTo>
                    <a:pt x="5228" y="2891"/>
                    <a:pt x="5531" y="2570"/>
                    <a:pt x="5888" y="2570"/>
                  </a:cubicBezTo>
                  <a:close/>
                  <a:moveTo>
                    <a:pt x="3908" y="2570"/>
                  </a:moveTo>
                  <a:cubicBezTo>
                    <a:pt x="4265" y="2570"/>
                    <a:pt x="4532" y="2891"/>
                    <a:pt x="4532" y="3230"/>
                  </a:cubicBezTo>
                  <a:cubicBezTo>
                    <a:pt x="4532" y="3587"/>
                    <a:pt x="4247" y="3854"/>
                    <a:pt x="3908" y="3854"/>
                  </a:cubicBezTo>
                  <a:cubicBezTo>
                    <a:pt x="3533" y="3854"/>
                    <a:pt x="3283" y="3551"/>
                    <a:pt x="3283" y="3230"/>
                  </a:cubicBezTo>
                  <a:cubicBezTo>
                    <a:pt x="3283" y="2891"/>
                    <a:pt x="3533" y="2570"/>
                    <a:pt x="3908" y="2570"/>
                  </a:cubicBezTo>
                  <a:close/>
                  <a:moveTo>
                    <a:pt x="1981" y="2570"/>
                  </a:moveTo>
                  <a:cubicBezTo>
                    <a:pt x="2338" y="2570"/>
                    <a:pt x="2605" y="2891"/>
                    <a:pt x="2605" y="3230"/>
                  </a:cubicBezTo>
                  <a:cubicBezTo>
                    <a:pt x="2605" y="3587"/>
                    <a:pt x="2302" y="3854"/>
                    <a:pt x="1981" y="3854"/>
                  </a:cubicBezTo>
                  <a:cubicBezTo>
                    <a:pt x="1642" y="3854"/>
                    <a:pt x="1338" y="3551"/>
                    <a:pt x="1338" y="3230"/>
                  </a:cubicBezTo>
                  <a:cubicBezTo>
                    <a:pt x="1338" y="2891"/>
                    <a:pt x="1588" y="2570"/>
                    <a:pt x="1981"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4"/>
            <p:cNvSpPr/>
            <p:nvPr/>
          </p:nvSpPr>
          <p:spPr>
            <a:xfrm>
              <a:off x="8563665" y="4337346"/>
              <a:ext cx="409875" cy="407306"/>
            </a:xfrm>
            <a:custGeom>
              <a:avLst/>
              <a:gdLst/>
              <a:ahLst/>
              <a:cxnLst/>
              <a:rect l="l" t="t" r="r" b="b"/>
              <a:pathLst>
                <a:path w="8458" h="8405" extrusionOk="0">
                  <a:moveTo>
                    <a:pt x="1624" y="0"/>
                  </a:moveTo>
                  <a:cubicBezTo>
                    <a:pt x="732" y="0"/>
                    <a:pt x="0" y="678"/>
                    <a:pt x="0" y="1606"/>
                  </a:cubicBezTo>
                  <a:lnTo>
                    <a:pt x="0" y="1927"/>
                  </a:lnTo>
                  <a:lnTo>
                    <a:pt x="3586" y="1927"/>
                  </a:lnTo>
                  <a:cubicBezTo>
                    <a:pt x="4871" y="1927"/>
                    <a:pt x="5888" y="2926"/>
                    <a:pt x="5888" y="4211"/>
                  </a:cubicBezTo>
                  <a:lnTo>
                    <a:pt x="5888" y="7459"/>
                  </a:lnTo>
                  <a:lnTo>
                    <a:pt x="5888" y="7583"/>
                  </a:lnTo>
                  <a:lnTo>
                    <a:pt x="6638" y="8315"/>
                  </a:lnTo>
                  <a:cubicBezTo>
                    <a:pt x="6691" y="8386"/>
                    <a:pt x="6762" y="8404"/>
                    <a:pt x="6834" y="8404"/>
                  </a:cubicBezTo>
                  <a:cubicBezTo>
                    <a:pt x="6870" y="8404"/>
                    <a:pt x="6923" y="8386"/>
                    <a:pt x="6959" y="8386"/>
                  </a:cubicBezTo>
                  <a:cubicBezTo>
                    <a:pt x="7084" y="8351"/>
                    <a:pt x="7137" y="8208"/>
                    <a:pt x="7137" y="8083"/>
                  </a:cubicBezTo>
                  <a:lnTo>
                    <a:pt x="7137" y="6441"/>
                  </a:lnTo>
                  <a:cubicBezTo>
                    <a:pt x="7887" y="6299"/>
                    <a:pt x="8458" y="5639"/>
                    <a:pt x="8458" y="4836"/>
                  </a:cubicBezTo>
                  <a:lnTo>
                    <a:pt x="8458" y="1606"/>
                  </a:lnTo>
                  <a:cubicBezTo>
                    <a:pt x="8458" y="678"/>
                    <a:pt x="7708" y="0"/>
                    <a:pt x="68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30;p4"/>
          <p:cNvGrpSpPr/>
          <p:nvPr/>
        </p:nvGrpSpPr>
        <p:grpSpPr>
          <a:xfrm rot="-1799987">
            <a:off x="8606259" y="3506330"/>
            <a:ext cx="353895" cy="235881"/>
            <a:chOff x="184575" y="1130125"/>
            <a:chExt cx="840600" cy="560400"/>
          </a:xfrm>
        </p:grpSpPr>
        <p:sp>
          <p:nvSpPr>
            <p:cNvPr id="31" name="Google Shape;31;p4"/>
            <p:cNvSpPr/>
            <p:nvPr/>
          </p:nvSpPr>
          <p:spPr>
            <a:xfrm>
              <a:off x="184575" y="1130125"/>
              <a:ext cx="840600" cy="560400"/>
            </a:xfrm>
            <a:prstGeom prst="wedgeRoundRectCallout">
              <a:avLst>
                <a:gd name="adj1" fmla="val -20833"/>
                <a:gd name="adj2" fmla="val 62500"/>
                <a:gd name="adj3" fmla="val 0"/>
              </a:avLst>
            </a:prstGeom>
            <a:solidFill>
              <a:schemeClr val="lt2"/>
            </a:solidFill>
            <a:ln w="381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4"/>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4"/>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4"/>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5"/>
        <p:cNvGrpSpPr/>
        <p:nvPr/>
      </p:nvGrpSpPr>
      <p:grpSpPr>
        <a:xfrm>
          <a:off x="0" y="0"/>
          <a:ext cx="0" cy="0"/>
          <a:chOff x="0" y="0"/>
          <a:chExt cx="0" cy="0"/>
        </a:xfrm>
      </p:grpSpPr>
      <p:sp>
        <p:nvSpPr>
          <p:cNvPr id="36" name="Google Shape;36;p5"/>
          <p:cNvSpPr/>
          <p:nvPr/>
        </p:nvSpPr>
        <p:spPr>
          <a:xfrm>
            <a:off x="8388438" y="2337175"/>
            <a:ext cx="1029725" cy="2702075"/>
          </a:xfrm>
          <a:custGeom>
            <a:avLst/>
            <a:gdLst/>
            <a:ahLst/>
            <a:cxnLst/>
            <a:rect l="l" t="t" r="r" b="b"/>
            <a:pathLst>
              <a:path w="41189" h="108083" extrusionOk="0">
                <a:moveTo>
                  <a:pt x="13733" y="0"/>
                </a:moveTo>
                <a:cubicBezTo>
                  <a:pt x="8892" y="18676"/>
                  <a:pt x="-7052" y="40946"/>
                  <a:pt x="3655" y="56995"/>
                </a:cubicBezTo>
                <a:cubicBezTo>
                  <a:pt x="4979" y="58979"/>
                  <a:pt x="4915" y="62365"/>
                  <a:pt x="7130" y="63251"/>
                </a:cubicBezTo>
                <a:cubicBezTo>
                  <a:pt x="11756" y="65102"/>
                  <a:pt x="20502" y="59396"/>
                  <a:pt x="19294" y="54562"/>
                </a:cubicBezTo>
                <a:cubicBezTo>
                  <a:pt x="18451" y="51190"/>
                  <a:pt x="10954" y="51782"/>
                  <a:pt x="8868" y="54562"/>
                </a:cubicBezTo>
                <a:cubicBezTo>
                  <a:pt x="1296" y="64653"/>
                  <a:pt x="4812" y="83175"/>
                  <a:pt x="13733" y="92096"/>
                </a:cubicBezTo>
                <a:cubicBezTo>
                  <a:pt x="21222" y="99585"/>
                  <a:pt x="31143" y="104731"/>
                  <a:pt x="41189" y="108083"/>
                </a:cubicBezTo>
              </a:path>
            </a:pathLst>
          </a:custGeom>
          <a:noFill/>
          <a:ln w="28575" cap="rnd" cmpd="sng">
            <a:solidFill>
              <a:schemeClr val="accent3"/>
            </a:solidFill>
            <a:prstDash val="dash"/>
            <a:round/>
            <a:headEnd type="none" w="med" len="med"/>
            <a:tailEnd type="none" w="med" len="med"/>
          </a:ln>
        </p:spPr>
      </p:sp>
      <p:sp>
        <p:nvSpPr>
          <p:cNvPr id="37" name="Google Shape;37;p5"/>
          <p:cNvSpPr/>
          <p:nvPr/>
        </p:nvSpPr>
        <p:spPr>
          <a:xfrm>
            <a:off x="8579386" y="790650"/>
            <a:ext cx="795350" cy="825375"/>
          </a:xfrm>
          <a:custGeom>
            <a:avLst/>
            <a:gdLst/>
            <a:ahLst/>
            <a:cxnLst/>
            <a:rect l="l" t="t" r="r" b="b"/>
            <a:pathLst>
              <a:path w="31814" h="33015" extrusionOk="0">
                <a:moveTo>
                  <a:pt x="1231" y="0"/>
                </a:moveTo>
                <a:cubicBezTo>
                  <a:pt x="-5478" y="13417"/>
                  <a:pt x="16813" y="33015"/>
                  <a:pt x="31814" y="33015"/>
                </a:cubicBezTo>
              </a:path>
            </a:pathLst>
          </a:custGeom>
          <a:noFill/>
          <a:ln w="28575" cap="rnd" cmpd="sng">
            <a:solidFill>
              <a:schemeClr val="accent3"/>
            </a:solidFill>
            <a:prstDash val="dash"/>
            <a:round/>
            <a:headEnd type="none" w="med" len="med"/>
            <a:tailEnd type="none" w="med" len="med"/>
          </a:ln>
        </p:spPr>
      </p:sp>
      <p:sp>
        <p:nvSpPr>
          <p:cNvPr id="38" name="Google Shape;38;p5"/>
          <p:cNvSpPr/>
          <p:nvPr/>
        </p:nvSpPr>
        <p:spPr>
          <a:xfrm rot="5903791">
            <a:off x="-879579" y="3421093"/>
            <a:ext cx="2411187" cy="354057"/>
          </a:xfrm>
          <a:custGeom>
            <a:avLst/>
            <a:gdLst/>
            <a:ahLst/>
            <a:cxnLst/>
            <a:rect l="l" t="t" r="r" b="b"/>
            <a:pathLst>
              <a:path w="186537" h="27391" extrusionOk="0">
                <a:moveTo>
                  <a:pt x="0" y="2154"/>
                </a:moveTo>
                <a:cubicBezTo>
                  <a:pt x="6500" y="23817"/>
                  <a:pt x="70261" y="28198"/>
                  <a:pt x="67757" y="5720"/>
                </a:cubicBezTo>
                <a:cubicBezTo>
                  <a:pt x="67210" y="805"/>
                  <a:pt x="58286" y="-1226"/>
                  <a:pt x="53766" y="782"/>
                </a:cubicBezTo>
                <a:cubicBezTo>
                  <a:pt x="50331" y="2308"/>
                  <a:pt x="48519" y="8118"/>
                  <a:pt x="50200" y="11481"/>
                </a:cubicBezTo>
                <a:cubicBezTo>
                  <a:pt x="56690" y="24466"/>
                  <a:pt x="76891" y="27058"/>
                  <a:pt x="91348" y="25745"/>
                </a:cubicBezTo>
                <a:cubicBezTo>
                  <a:pt x="113451" y="23738"/>
                  <a:pt x="133120" y="8567"/>
                  <a:pt x="155265" y="7092"/>
                </a:cubicBezTo>
                <a:cubicBezTo>
                  <a:pt x="167665" y="6266"/>
                  <a:pt x="182611" y="15600"/>
                  <a:pt x="186537" y="27391"/>
                </a:cubicBezTo>
              </a:path>
            </a:pathLst>
          </a:custGeom>
          <a:noFill/>
          <a:ln w="28575" cap="rnd" cmpd="sng">
            <a:solidFill>
              <a:schemeClr val="accent3"/>
            </a:solidFill>
            <a:prstDash val="dash"/>
            <a:round/>
            <a:headEnd type="none" w="med" len="med"/>
            <a:tailEnd type="none" w="med" len="med"/>
          </a:ln>
        </p:spPr>
      </p:sp>
      <p:grpSp>
        <p:nvGrpSpPr>
          <p:cNvPr id="39" name="Google Shape;39;p5"/>
          <p:cNvGrpSpPr/>
          <p:nvPr/>
        </p:nvGrpSpPr>
        <p:grpSpPr>
          <a:xfrm rot="2930513">
            <a:off x="8108996" y="180988"/>
            <a:ext cx="1036430" cy="983052"/>
            <a:chOff x="1459789" y="418508"/>
            <a:chExt cx="587727" cy="557434"/>
          </a:xfrm>
        </p:grpSpPr>
        <p:sp>
          <p:nvSpPr>
            <p:cNvPr id="40" name="Google Shape;40;p5"/>
            <p:cNvSpPr/>
            <p:nvPr/>
          </p:nvSpPr>
          <p:spPr>
            <a:xfrm rot="-1200432">
              <a:off x="1517626" y="486547"/>
              <a:ext cx="472053" cy="421355"/>
            </a:xfrm>
            <a:custGeom>
              <a:avLst/>
              <a:gdLst/>
              <a:ahLst/>
              <a:cxnLst/>
              <a:rect l="l" t="t" r="r" b="b"/>
              <a:pathLst>
                <a:path w="13473" h="12026" extrusionOk="0">
                  <a:moveTo>
                    <a:pt x="90" y="6620"/>
                  </a:moveTo>
                  <a:cubicBezTo>
                    <a:pt x="90" y="7458"/>
                    <a:pt x="768" y="8136"/>
                    <a:pt x="1607" y="8136"/>
                  </a:cubicBezTo>
                  <a:lnTo>
                    <a:pt x="2249" y="8136"/>
                  </a:lnTo>
                  <a:cubicBezTo>
                    <a:pt x="2303" y="8243"/>
                    <a:pt x="2374" y="8333"/>
                    <a:pt x="2463" y="8422"/>
                  </a:cubicBezTo>
                  <a:cubicBezTo>
                    <a:pt x="2624" y="8600"/>
                    <a:pt x="2820" y="8761"/>
                    <a:pt x="3016" y="8921"/>
                  </a:cubicBezTo>
                  <a:cubicBezTo>
                    <a:pt x="3837" y="9653"/>
                    <a:pt x="4711" y="10474"/>
                    <a:pt x="5586" y="11491"/>
                  </a:cubicBezTo>
                  <a:cubicBezTo>
                    <a:pt x="5604" y="11526"/>
                    <a:pt x="5639" y="11544"/>
                    <a:pt x="5657" y="11562"/>
                  </a:cubicBezTo>
                  <a:cubicBezTo>
                    <a:pt x="5960" y="11883"/>
                    <a:pt x="6335" y="12026"/>
                    <a:pt x="6763" y="12026"/>
                  </a:cubicBezTo>
                  <a:cubicBezTo>
                    <a:pt x="7192" y="12026"/>
                    <a:pt x="7548" y="11865"/>
                    <a:pt x="7852" y="11562"/>
                  </a:cubicBezTo>
                  <a:cubicBezTo>
                    <a:pt x="7887" y="11526"/>
                    <a:pt x="7923" y="11491"/>
                    <a:pt x="7941" y="11455"/>
                  </a:cubicBezTo>
                  <a:cubicBezTo>
                    <a:pt x="8601" y="10634"/>
                    <a:pt x="9315" y="9992"/>
                    <a:pt x="9993" y="9385"/>
                  </a:cubicBezTo>
                  <a:cubicBezTo>
                    <a:pt x="10153" y="9225"/>
                    <a:pt x="10314" y="9082"/>
                    <a:pt x="10475" y="8939"/>
                  </a:cubicBezTo>
                  <a:cubicBezTo>
                    <a:pt x="10617" y="8832"/>
                    <a:pt x="10742" y="8725"/>
                    <a:pt x="10849" y="8618"/>
                  </a:cubicBezTo>
                  <a:cubicBezTo>
                    <a:pt x="10903" y="8582"/>
                    <a:pt x="10956" y="8547"/>
                    <a:pt x="11010" y="8493"/>
                  </a:cubicBezTo>
                  <a:cubicBezTo>
                    <a:pt x="11117" y="8404"/>
                    <a:pt x="11188" y="8297"/>
                    <a:pt x="11260" y="8190"/>
                  </a:cubicBezTo>
                  <a:lnTo>
                    <a:pt x="11973" y="8190"/>
                  </a:lnTo>
                  <a:cubicBezTo>
                    <a:pt x="12794" y="8190"/>
                    <a:pt x="13472" y="7494"/>
                    <a:pt x="13472" y="6655"/>
                  </a:cubicBezTo>
                  <a:cubicBezTo>
                    <a:pt x="13472" y="6263"/>
                    <a:pt x="13329" y="5906"/>
                    <a:pt x="13080" y="5638"/>
                  </a:cubicBezTo>
                  <a:cubicBezTo>
                    <a:pt x="13276" y="5157"/>
                    <a:pt x="13365" y="4693"/>
                    <a:pt x="13365" y="4247"/>
                  </a:cubicBezTo>
                  <a:cubicBezTo>
                    <a:pt x="13365" y="1874"/>
                    <a:pt x="11563" y="0"/>
                    <a:pt x="9243" y="0"/>
                  </a:cubicBezTo>
                  <a:cubicBezTo>
                    <a:pt x="8280" y="0"/>
                    <a:pt x="7406" y="357"/>
                    <a:pt x="6692" y="999"/>
                  </a:cubicBezTo>
                  <a:cubicBezTo>
                    <a:pt x="5960" y="357"/>
                    <a:pt x="5086" y="0"/>
                    <a:pt x="4123" y="0"/>
                  </a:cubicBezTo>
                  <a:cubicBezTo>
                    <a:pt x="1803" y="0"/>
                    <a:pt x="1" y="1874"/>
                    <a:pt x="1" y="4247"/>
                  </a:cubicBezTo>
                  <a:cubicBezTo>
                    <a:pt x="1" y="4800"/>
                    <a:pt x="108" y="5317"/>
                    <a:pt x="322" y="5817"/>
                  </a:cubicBezTo>
                  <a:cubicBezTo>
                    <a:pt x="179" y="6049"/>
                    <a:pt x="90" y="6316"/>
                    <a:pt x="90" y="662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5"/>
            <p:cNvSpPr/>
            <p:nvPr/>
          </p:nvSpPr>
          <p:spPr>
            <a:xfrm rot="-1200432">
              <a:off x="1565457" y="637915"/>
              <a:ext cx="386388" cy="136960"/>
            </a:xfrm>
            <a:custGeom>
              <a:avLst/>
              <a:gdLst/>
              <a:ahLst/>
              <a:cxnLst/>
              <a:rect l="l" t="t" r="r" b="b"/>
              <a:pathLst>
                <a:path w="11028" h="3909" extrusionOk="0">
                  <a:moveTo>
                    <a:pt x="4872" y="1"/>
                  </a:moveTo>
                  <a:cubicBezTo>
                    <a:pt x="4729" y="1"/>
                    <a:pt x="4604" y="72"/>
                    <a:pt x="4586" y="179"/>
                  </a:cubicBezTo>
                  <a:lnTo>
                    <a:pt x="3819" y="1945"/>
                  </a:lnTo>
                  <a:lnTo>
                    <a:pt x="340" y="1945"/>
                  </a:lnTo>
                  <a:cubicBezTo>
                    <a:pt x="161" y="1945"/>
                    <a:pt x="1" y="2088"/>
                    <a:pt x="1" y="2267"/>
                  </a:cubicBezTo>
                  <a:cubicBezTo>
                    <a:pt x="1" y="2445"/>
                    <a:pt x="161" y="2588"/>
                    <a:pt x="340" y="2588"/>
                  </a:cubicBezTo>
                  <a:lnTo>
                    <a:pt x="4015" y="2588"/>
                  </a:lnTo>
                  <a:cubicBezTo>
                    <a:pt x="4105" y="2588"/>
                    <a:pt x="4194" y="2534"/>
                    <a:pt x="4283" y="2409"/>
                  </a:cubicBezTo>
                  <a:lnTo>
                    <a:pt x="4836" y="1214"/>
                  </a:lnTo>
                  <a:lnTo>
                    <a:pt x="5818" y="3694"/>
                  </a:lnTo>
                  <a:cubicBezTo>
                    <a:pt x="5871" y="3819"/>
                    <a:pt x="5960" y="3872"/>
                    <a:pt x="6067" y="3908"/>
                  </a:cubicBezTo>
                  <a:lnTo>
                    <a:pt x="6103" y="3908"/>
                  </a:lnTo>
                  <a:cubicBezTo>
                    <a:pt x="6228" y="3908"/>
                    <a:pt x="6335" y="3837"/>
                    <a:pt x="6388" y="3765"/>
                  </a:cubicBezTo>
                  <a:lnTo>
                    <a:pt x="7102" y="2641"/>
                  </a:lnTo>
                  <a:lnTo>
                    <a:pt x="10706" y="2641"/>
                  </a:lnTo>
                  <a:cubicBezTo>
                    <a:pt x="10885" y="2641"/>
                    <a:pt x="11028" y="2499"/>
                    <a:pt x="11028" y="2302"/>
                  </a:cubicBezTo>
                  <a:cubicBezTo>
                    <a:pt x="11028" y="2124"/>
                    <a:pt x="10885" y="1963"/>
                    <a:pt x="10706" y="1963"/>
                  </a:cubicBezTo>
                  <a:lnTo>
                    <a:pt x="6924" y="1963"/>
                  </a:lnTo>
                  <a:cubicBezTo>
                    <a:pt x="6799" y="1963"/>
                    <a:pt x="6692" y="2053"/>
                    <a:pt x="6638" y="2124"/>
                  </a:cubicBezTo>
                  <a:lnTo>
                    <a:pt x="6192" y="2855"/>
                  </a:lnTo>
                  <a:lnTo>
                    <a:pt x="5157" y="215"/>
                  </a:lnTo>
                  <a:cubicBezTo>
                    <a:pt x="5139" y="90"/>
                    <a:pt x="5015" y="1"/>
                    <a:pt x="48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5"/>
            <p:cNvSpPr/>
            <p:nvPr/>
          </p:nvSpPr>
          <p:spPr>
            <a:xfrm rot="-1200432">
              <a:off x="1529808" y="534323"/>
              <a:ext cx="384496" cy="163202"/>
            </a:xfrm>
            <a:custGeom>
              <a:avLst/>
              <a:gdLst/>
              <a:ahLst/>
              <a:cxnLst/>
              <a:rect l="l" t="t" r="r" b="b"/>
              <a:pathLst>
                <a:path w="10974" h="4658" extrusionOk="0">
                  <a:moveTo>
                    <a:pt x="2927" y="0"/>
                  </a:moveTo>
                  <a:cubicBezTo>
                    <a:pt x="1285" y="0"/>
                    <a:pt x="0" y="1321"/>
                    <a:pt x="0" y="3052"/>
                  </a:cubicBezTo>
                  <a:cubicBezTo>
                    <a:pt x="0" y="3605"/>
                    <a:pt x="143" y="4051"/>
                    <a:pt x="411" y="4479"/>
                  </a:cubicBezTo>
                  <a:lnTo>
                    <a:pt x="3391" y="4479"/>
                  </a:lnTo>
                  <a:lnTo>
                    <a:pt x="3979" y="3105"/>
                  </a:lnTo>
                  <a:cubicBezTo>
                    <a:pt x="4122" y="2784"/>
                    <a:pt x="4479" y="2588"/>
                    <a:pt x="4818" y="2516"/>
                  </a:cubicBezTo>
                  <a:cubicBezTo>
                    <a:pt x="5264" y="2516"/>
                    <a:pt x="5585" y="2784"/>
                    <a:pt x="5728" y="3159"/>
                  </a:cubicBezTo>
                  <a:lnTo>
                    <a:pt x="6317" y="4657"/>
                  </a:lnTo>
                  <a:cubicBezTo>
                    <a:pt x="6459" y="4550"/>
                    <a:pt x="6709" y="4479"/>
                    <a:pt x="6870" y="4479"/>
                  </a:cubicBezTo>
                  <a:lnTo>
                    <a:pt x="10563" y="4479"/>
                  </a:lnTo>
                  <a:cubicBezTo>
                    <a:pt x="10795" y="4051"/>
                    <a:pt x="10974" y="3551"/>
                    <a:pt x="10974" y="3052"/>
                  </a:cubicBezTo>
                  <a:cubicBezTo>
                    <a:pt x="10974" y="1321"/>
                    <a:pt x="9689" y="0"/>
                    <a:pt x="8047" y="0"/>
                  </a:cubicBezTo>
                  <a:cubicBezTo>
                    <a:pt x="6727" y="0"/>
                    <a:pt x="5942" y="910"/>
                    <a:pt x="5496" y="1731"/>
                  </a:cubicBezTo>
                  <a:cubicBezTo>
                    <a:pt x="5068" y="910"/>
                    <a:pt x="4211" y="0"/>
                    <a:pt x="2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5"/>
            <p:cNvSpPr/>
            <p:nvPr/>
          </p:nvSpPr>
          <p:spPr>
            <a:xfrm rot="-1200432">
              <a:off x="1669039" y="731100"/>
              <a:ext cx="243227" cy="128200"/>
            </a:xfrm>
            <a:custGeom>
              <a:avLst/>
              <a:gdLst/>
              <a:ahLst/>
              <a:cxnLst/>
              <a:rect l="l" t="t" r="r" b="b"/>
              <a:pathLst>
                <a:path w="6942" h="3659" extrusionOk="0">
                  <a:moveTo>
                    <a:pt x="2749" y="1"/>
                  </a:moveTo>
                  <a:cubicBezTo>
                    <a:pt x="2570" y="268"/>
                    <a:pt x="2285" y="411"/>
                    <a:pt x="1964" y="411"/>
                  </a:cubicBezTo>
                  <a:lnTo>
                    <a:pt x="1" y="411"/>
                  </a:lnTo>
                  <a:cubicBezTo>
                    <a:pt x="144" y="554"/>
                    <a:pt x="322" y="697"/>
                    <a:pt x="500" y="857"/>
                  </a:cubicBezTo>
                  <a:cubicBezTo>
                    <a:pt x="1339" y="1607"/>
                    <a:pt x="2249" y="2463"/>
                    <a:pt x="3195" y="3551"/>
                  </a:cubicBezTo>
                  <a:cubicBezTo>
                    <a:pt x="3284" y="3641"/>
                    <a:pt x="3337" y="3659"/>
                    <a:pt x="3462" y="3659"/>
                  </a:cubicBezTo>
                  <a:cubicBezTo>
                    <a:pt x="3569" y="3659"/>
                    <a:pt x="3623" y="3641"/>
                    <a:pt x="3712" y="3551"/>
                  </a:cubicBezTo>
                  <a:cubicBezTo>
                    <a:pt x="4622" y="2410"/>
                    <a:pt x="5586" y="1607"/>
                    <a:pt x="6406" y="857"/>
                  </a:cubicBezTo>
                  <a:cubicBezTo>
                    <a:pt x="6620" y="697"/>
                    <a:pt x="6763" y="554"/>
                    <a:pt x="6942" y="411"/>
                  </a:cubicBezTo>
                  <a:lnTo>
                    <a:pt x="5443" y="411"/>
                  </a:lnTo>
                  <a:lnTo>
                    <a:pt x="4925" y="1232"/>
                  </a:lnTo>
                  <a:cubicBezTo>
                    <a:pt x="4747" y="1517"/>
                    <a:pt x="4444" y="1732"/>
                    <a:pt x="4069" y="1732"/>
                  </a:cubicBezTo>
                  <a:lnTo>
                    <a:pt x="4015" y="1732"/>
                  </a:lnTo>
                  <a:cubicBezTo>
                    <a:pt x="3623" y="1678"/>
                    <a:pt x="3337" y="1464"/>
                    <a:pt x="3195" y="10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44;p5"/>
          <p:cNvGrpSpPr/>
          <p:nvPr/>
        </p:nvGrpSpPr>
        <p:grpSpPr>
          <a:xfrm rot="-1026477">
            <a:off x="73015" y="1786941"/>
            <a:ext cx="787791" cy="785761"/>
            <a:chOff x="8379475" y="4279390"/>
            <a:chExt cx="651157" cy="649412"/>
          </a:xfrm>
        </p:grpSpPr>
        <p:sp>
          <p:nvSpPr>
            <p:cNvPr id="45" name="Google Shape;45;p5"/>
            <p:cNvSpPr/>
            <p:nvPr/>
          </p:nvSpPr>
          <p:spPr>
            <a:xfrm>
              <a:off x="8379475" y="4279390"/>
              <a:ext cx="651157" cy="649412"/>
            </a:xfrm>
            <a:custGeom>
              <a:avLst/>
              <a:gdLst/>
              <a:ahLst/>
              <a:cxnLst/>
              <a:rect l="l" t="t" r="r" b="b"/>
              <a:pathLst>
                <a:path w="13437" h="13401" extrusionOk="0">
                  <a:moveTo>
                    <a:pt x="10617" y="1"/>
                  </a:moveTo>
                  <a:lnTo>
                    <a:pt x="5425" y="1"/>
                  </a:lnTo>
                  <a:cubicBezTo>
                    <a:pt x="3908" y="1"/>
                    <a:pt x="2731" y="1125"/>
                    <a:pt x="2623" y="2606"/>
                  </a:cubicBezTo>
                  <a:cubicBezTo>
                    <a:pt x="1160" y="2713"/>
                    <a:pt x="1" y="3926"/>
                    <a:pt x="1" y="5407"/>
                  </a:cubicBezTo>
                  <a:lnTo>
                    <a:pt x="1" y="8655"/>
                  </a:lnTo>
                  <a:cubicBezTo>
                    <a:pt x="1" y="9618"/>
                    <a:pt x="518" y="10492"/>
                    <a:pt x="1339" y="10992"/>
                  </a:cubicBezTo>
                  <a:lnTo>
                    <a:pt x="1339" y="11902"/>
                  </a:lnTo>
                  <a:cubicBezTo>
                    <a:pt x="1339" y="12491"/>
                    <a:pt x="1660" y="13008"/>
                    <a:pt x="2177" y="13276"/>
                  </a:cubicBezTo>
                  <a:cubicBezTo>
                    <a:pt x="2249" y="13311"/>
                    <a:pt x="2338" y="13329"/>
                    <a:pt x="2427" y="13365"/>
                  </a:cubicBezTo>
                  <a:cubicBezTo>
                    <a:pt x="2552" y="13383"/>
                    <a:pt x="2695" y="13401"/>
                    <a:pt x="2838" y="13401"/>
                  </a:cubicBezTo>
                  <a:cubicBezTo>
                    <a:pt x="3266" y="13401"/>
                    <a:pt x="3676" y="13222"/>
                    <a:pt x="3944" y="12883"/>
                  </a:cubicBezTo>
                  <a:lnTo>
                    <a:pt x="5407" y="11456"/>
                  </a:lnTo>
                  <a:lnTo>
                    <a:pt x="7352" y="11456"/>
                  </a:lnTo>
                  <a:cubicBezTo>
                    <a:pt x="8262" y="11456"/>
                    <a:pt x="9065" y="11010"/>
                    <a:pt x="9582" y="10350"/>
                  </a:cubicBezTo>
                  <a:lnTo>
                    <a:pt x="9600" y="10367"/>
                  </a:lnTo>
                  <a:cubicBezTo>
                    <a:pt x="9868" y="10635"/>
                    <a:pt x="10242" y="10778"/>
                    <a:pt x="10635" y="10778"/>
                  </a:cubicBezTo>
                  <a:cubicBezTo>
                    <a:pt x="10778" y="10778"/>
                    <a:pt x="10920" y="10760"/>
                    <a:pt x="11045" y="10724"/>
                  </a:cubicBezTo>
                  <a:cubicBezTo>
                    <a:pt x="11688" y="10582"/>
                    <a:pt x="12134" y="9975"/>
                    <a:pt x="12134" y="9279"/>
                  </a:cubicBezTo>
                  <a:lnTo>
                    <a:pt x="12134" y="8423"/>
                  </a:lnTo>
                  <a:cubicBezTo>
                    <a:pt x="12919" y="7905"/>
                    <a:pt x="13436" y="7013"/>
                    <a:pt x="13436" y="6032"/>
                  </a:cubicBezTo>
                  <a:lnTo>
                    <a:pt x="13436" y="2802"/>
                  </a:lnTo>
                  <a:cubicBezTo>
                    <a:pt x="13436" y="1232"/>
                    <a:pt x="12205" y="1"/>
                    <a:pt x="10617"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5"/>
            <p:cNvSpPr/>
            <p:nvPr/>
          </p:nvSpPr>
          <p:spPr>
            <a:xfrm>
              <a:off x="8436559" y="4462708"/>
              <a:ext cx="377891" cy="409051"/>
            </a:xfrm>
            <a:custGeom>
              <a:avLst/>
              <a:gdLst/>
              <a:ahLst/>
              <a:cxnLst/>
              <a:rect l="l" t="t" r="r" b="b"/>
              <a:pathLst>
                <a:path w="7798" h="8441" extrusionOk="0">
                  <a:moveTo>
                    <a:pt x="1642" y="0"/>
                  </a:moveTo>
                  <a:cubicBezTo>
                    <a:pt x="750" y="0"/>
                    <a:pt x="0" y="714"/>
                    <a:pt x="0" y="1624"/>
                  </a:cubicBezTo>
                  <a:lnTo>
                    <a:pt x="0" y="4872"/>
                  </a:lnTo>
                  <a:cubicBezTo>
                    <a:pt x="0" y="5639"/>
                    <a:pt x="607" y="6263"/>
                    <a:pt x="1338" y="6424"/>
                  </a:cubicBezTo>
                  <a:lnTo>
                    <a:pt x="1338" y="8119"/>
                  </a:lnTo>
                  <a:cubicBezTo>
                    <a:pt x="1338" y="8244"/>
                    <a:pt x="1410" y="8369"/>
                    <a:pt x="1535" y="8422"/>
                  </a:cubicBezTo>
                  <a:cubicBezTo>
                    <a:pt x="1570" y="8422"/>
                    <a:pt x="1606" y="8440"/>
                    <a:pt x="1660" y="8440"/>
                  </a:cubicBezTo>
                  <a:cubicBezTo>
                    <a:pt x="1731" y="8440"/>
                    <a:pt x="1820" y="8404"/>
                    <a:pt x="1856" y="8333"/>
                  </a:cubicBezTo>
                  <a:lnTo>
                    <a:pt x="3729" y="6477"/>
                  </a:lnTo>
                  <a:lnTo>
                    <a:pt x="6174" y="6477"/>
                  </a:lnTo>
                  <a:cubicBezTo>
                    <a:pt x="7084" y="6477"/>
                    <a:pt x="7797" y="5764"/>
                    <a:pt x="7797" y="4872"/>
                  </a:cubicBezTo>
                  <a:lnTo>
                    <a:pt x="7797" y="1624"/>
                  </a:lnTo>
                  <a:cubicBezTo>
                    <a:pt x="7797" y="714"/>
                    <a:pt x="7084" y="0"/>
                    <a:pt x="6174" y="0"/>
                  </a:cubicBezTo>
                  <a:close/>
                  <a:moveTo>
                    <a:pt x="5888" y="2570"/>
                  </a:moveTo>
                  <a:cubicBezTo>
                    <a:pt x="6263" y="2570"/>
                    <a:pt x="6513" y="2891"/>
                    <a:pt x="6513" y="3230"/>
                  </a:cubicBezTo>
                  <a:cubicBezTo>
                    <a:pt x="6513" y="3587"/>
                    <a:pt x="6209" y="3854"/>
                    <a:pt x="5888" y="3854"/>
                  </a:cubicBezTo>
                  <a:cubicBezTo>
                    <a:pt x="5531" y="3854"/>
                    <a:pt x="5264" y="3551"/>
                    <a:pt x="5264" y="3230"/>
                  </a:cubicBezTo>
                  <a:cubicBezTo>
                    <a:pt x="5228" y="2891"/>
                    <a:pt x="5531" y="2570"/>
                    <a:pt x="5888" y="2570"/>
                  </a:cubicBezTo>
                  <a:close/>
                  <a:moveTo>
                    <a:pt x="3908" y="2570"/>
                  </a:moveTo>
                  <a:cubicBezTo>
                    <a:pt x="4265" y="2570"/>
                    <a:pt x="4532" y="2891"/>
                    <a:pt x="4532" y="3230"/>
                  </a:cubicBezTo>
                  <a:cubicBezTo>
                    <a:pt x="4532" y="3587"/>
                    <a:pt x="4247" y="3854"/>
                    <a:pt x="3908" y="3854"/>
                  </a:cubicBezTo>
                  <a:cubicBezTo>
                    <a:pt x="3533" y="3854"/>
                    <a:pt x="3283" y="3551"/>
                    <a:pt x="3283" y="3230"/>
                  </a:cubicBezTo>
                  <a:cubicBezTo>
                    <a:pt x="3283" y="2891"/>
                    <a:pt x="3533" y="2570"/>
                    <a:pt x="3908" y="2570"/>
                  </a:cubicBezTo>
                  <a:close/>
                  <a:moveTo>
                    <a:pt x="1981" y="2570"/>
                  </a:moveTo>
                  <a:cubicBezTo>
                    <a:pt x="2338" y="2570"/>
                    <a:pt x="2605" y="2891"/>
                    <a:pt x="2605" y="3230"/>
                  </a:cubicBezTo>
                  <a:cubicBezTo>
                    <a:pt x="2605" y="3587"/>
                    <a:pt x="2302" y="3854"/>
                    <a:pt x="1981" y="3854"/>
                  </a:cubicBezTo>
                  <a:cubicBezTo>
                    <a:pt x="1642" y="3854"/>
                    <a:pt x="1338" y="3551"/>
                    <a:pt x="1338" y="3230"/>
                  </a:cubicBezTo>
                  <a:cubicBezTo>
                    <a:pt x="1338" y="2891"/>
                    <a:pt x="1588" y="2570"/>
                    <a:pt x="1981" y="25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5"/>
            <p:cNvSpPr/>
            <p:nvPr/>
          </p:nvSpPr>
          <p:spPr>
            <a:xfrm>
              <a:off x="8563665" y="4337346"/>
              <a:ext cx="409875" cy="407306"/>
            </a:xfrm>
            <a:custGeom>
              <a:avLst/>
              <a:gdLst/>
              <a:ahLst/>
              <a:cxnLst/>
              <a:rect l="l" t="t" r="r" b="b"/>
              <a:pathLst>
                <a:path w="8458" h="8405" extrusionOk="0">
                  <a:moveTo>
                    <a:pt x="1624" y="0"/>
                  </a:moveTo>
                  <a:cubicBezTo>
                    <a:pt x="732" y="0"/>
                    <a:pt x="0" y="678"/>
                    <a:pt x="0" y="1606"/>
                  </a:cubicBezTo>
                  <a:lnTo>
                    <a:pt x="0" y="1927"/>
                  </a:lnTo>
                  <a:lnTo>
                    <a:pt x="3586" y="1927"/>
                  </a:lnTo>
                  <a:cubicBezTo>
                    <a:pt x="4871" y="1927"/>
                    <a:pt x="5888" y="2926"/>
                    <a:pt x="5888" y="4211"/>
                  </a:cubicBezTo>
                  <a:lnTo>
                    <a:pt x="5888" y="7459"/>
                  </a:lnTo>
                  <a:lnTo>
                    <a:pt x="5888" y="7583"/>
                  </a:lnTo>
                  <a:lnTo>
                    <a:pt x="6638" y="8315"/>
                  </a:lnTo>
                  <a:cubicBezTo>
                    <a:pt x="6691" y="8386"/>
                    <a:pt x="6762" y="8404"/>
                    <a:pt x="6834" y="8404"/>
                  </a:cubicBezTo>
                  <a:cubicBezTo>
                    <a:pt x="6870" y="8404"/>
                    <a:pt x="6923" y="8386"/>
                    <a:pt x="6959" y="8386"/>
                  </a:cubicBezTo>
                  <a:cubicBezTo>
                    <a:pt x="7084" y="8351"/>
                    <a:pt x="7137" y="8208"/>
                    <a:pt x="7137" y="8083"/>
                  </a:cubicBezTo>
                  <a:lnTo>
                    <a:pt x="7137" y="6441"/>
                  </a:lnTo>
                  <a:cubicBezTo>
                    <a:pt x="7887" y="6299"/>
                    <a:pt x="8458" y="5639"/>
                    <a:pt x="8458" y="4836"/>
                  </a:cubicBezTo>
                  <a:lnTo>
                    <a:pt x="8458" y="1606"/>
                  </a:lnTo>
                  <a:cubicBezTo>
                    <a:pt x="8458" y="678"/>
                    <a:pt x="7708" y="0"/>
                    <a:pt x="6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 name="Google Shape;48;p5"/>
          <p:cNvGrpSpPr/>
          <p:nvPr/>
        </p:nvGrpSpPr>
        <p:grpSpPr>
          <a:xfrm rot="-1828302">
            <a:off x="189092" y="408524"/>
            <a:ext cx="555634" cy="370471"/>
            <a:chOff x="184575" y="1130125"/>
            <a:chExt cx="840600" cy="560400"/>
          </a:xfrm>
        </p:grpSpPr>
        <p:sp>
          <p:nvSpPr>
            <p:cNvPr id="49" name="Google Shape;49;p5"/>
            <p:cNvSpPr/>
            <p:nvPr/>
          </p:nvSpPr>
          <p:spPr>
            <a:xfrm>
              <a:off x="184575" y="1130125"/>
              <a:ext cx="840600" cy="560400"/>
            </a:xfrm>
            <a:prstGeom prst="wedgeRoundRectCallout">
              <a:avLst>
                <a:gd name="adj1" fmla="val -20833"/>
                <a:gd name="adj2" fmla="val 62500"/>
                <a:gd name="adj3" fmla="val 0"/>
              </a:avLst>
            </a:prstGeom>
            <a:solidFill>
              <a:schemeClr val="l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5"/>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5"/>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5"/>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 name="Google Shape;53;p5"/>
          <p:cNvGrpSpPr/>
          <p:nvPr/>
        </p:nvGrpSpPr>
        <p:grpSpPr>
          <a:xfrm rot="-1198047">
            <a:off x="8474735" y="2004566"/>
            <a:ext cx="525796" cy="350531"/>
            <a:chOff x="184575" y="1130125"/>
            <a:chExt cx="840600" cy="560400"/>
          </a:xfrm>
        </p:grpSpPr>
        <p:sp>
          <p:nvSpPr>
            <p:cNvPr id="54" name="Google Shape;54;p5"/>
            <p:cNvSpPr/>
            <p:nvPr/>
          </p:nvSpPr>
          <p:spPr>
            <a:xfrm>
              <a:off x="184575" y="1130125"/>
              <a:ext cx="840600" cy="560400"/>
            </a:xfrm>
            <a:prstGeom prst="wedgeRoundRectCallout">
              <a:avLst>
                <a:gd name="adj1" fmla="val -20833"/>
                <a:gd name="adj2" fmla="val 62500"/>
                <a:gd name="adj3" fmla="val 0"/>
              </a:avLst>
            </a:prstGeom>
            <a:solidFill>
              <a:schemeClr val="accent1"/>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5"/>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5"/>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5"/>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 name="Google Shape;58;p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9" name="Google Shape;59;p5"/>
          <p:cNvSpPr txBox="1">
            <a:spLocks noGrp="1"/>
          </p:cNvSpPr>
          <p:nvPr>
            <p:ph type="title" idx="2"/>
          </p:nvPr>
        </p:nvSpPr>
        <p:spPr>
          <a:xfrm>
            <a:off x="1756800" y="2737775"/>
            <a:ext cx="2544300" cy="55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2500" b="0">
                <a:solidFill>
                  <a:schemeClr val="accen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0" name="Google Shape;60;p5"/>
          <p:cNvSpPr txBox="1">
            <a:spLocks noGrp="1"/>
          </p:cNvSpPr>
          <p:nvPr>
            <p:ph type="title" idx="3"/>
          </p:nvPr>
        </p:nvSpPr>
        <p:spPr>
          <a:xfrm>
            <a:off x="4842892" y="2737775"/>
            <a:ext cx="2544300" cy="55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2500" b="0">
                <a:solidFill>
                  <a:schemeClr val="accen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1" name="Google Shape;61;p5"/>
          <p:cNvSpPr txBox="1">
            <a:spLocks noGrp="1"/>
          </p:cNvSpPr>
          <p:nvPr>
            <p:ph type="subTitle" idx="1"/>
          </p:nvPr>
        </p:nvSpPr>
        <p:spPr>
          <a:xfrm>
            <a:off x="4842898" y="3296675"/>
            <a:ext cx="2544300" cy="1108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62" name="Google Shape;62;p5"/>
          <p:cNvSpPr txBox="1">
            <a:spLocks noGrp="1"/>
          </p:cNvSpPr>
          <p:nvPr>
            <p:ph type="subTitle" idx="4"/>
          </p:nvPr>
        </p:nvSpPr>
        <p:spPr>
          <a:xfrm>
            <a:off x="1756800" y="3296675"/>
            <a:ext cx="2544300" cy="1108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3"/>
        <p:cNvGrpSpPr/>
        <p:nvPr/>
      </p:nvGrpSpPr>
      <p:grpSpPr>
        <a:xfrm>
          <a:off x="0" y="0"/>
          <a:ext cx="0" cy="0"/>
          <a:chOff x="0" y="0"/>
          <a:chExt cx="0" cy="0"/>
        </a:xfrm>
      </p:grpSpPr>
      <p:sp>
        <p:nvSpPr>
          <p:cNvPr id="64" name="Google Shape;64;p6"/>
          <p:cNvSpPr/>
          <p:nvPr/>
        </p:nvSpPr>
        <p:spPr>
          <a:xfrm>
            <a:off x="8799709" y="569950"/>
            <a:ext cx="522900" cy="1676850"/>
          </a:xfrm>
          <a:custGeom>
            <a:avLst/>
            <a:gdLst/>
            <a:ahLst/>
            <a:cxnLst/>
            <a:rect l="l" t="t" r="r" b="b"/>
            <a:pathLst>
              <a:path w="20916" h="67074" extrusionOk="0">
                <a:moveTo>
                  <a:pt x="5972" y="0"/>
                </a:moveTo>
                <a:cubicBezTo>
                  <a:pt x="-2561" y="10237"/>
                  <a:pt x="-1031" y="28047"/>
                  <a:pt x="4929" y="39967"/>
                </a:cubicBezTo>
                <a:cubicBezTo>
                  <a:pt x="8341" y="46791"/>
                  <a:pt x="12613" y="53151"/>
                  <a:pt x="16398" y="59776"/>
                </a:cubicBezTo>
                <a:cubicBezTo>
                  <a:pt x="17817" y="62260"/>
                  <a:pt x="20916" y="64213"/>
                  <a:pt x="20916" y="67074"/>
                </a:cubicBezTo>
              </a:path>
            </a:pathLst>
          </a:custGeom>
          <a:noFill/>
          <a:ln w="28575" cap="rnd" cmpd="sng">
            <a:solidFill>
              <a:schemeClr val="accent3"/>
            </a:solidFill>
            <a:prstDash val="dash"/>
            <a:round/>
            <a:headEnd type="none" w="med" len="med"/>
            <a:tailEnd type="none" w="med" len="med"/>
          </a:ln>
        </p:spPr>
      </p:sp>
      <p:sp>
        <p:nvSpPr>
          <p:cNvPr id="65" name="Google Shape;65;p6"/>
          <p:cNvSpPr/>
          <p:nvPr/>
        </p:nvSpPr>
        <p:spPr>
          <a:xfrm rot="717498" flipH="1">
            <a:off x="-228594" y="466784"/>
            <a:ext cx="825051" cy="1975103"/>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grpSp>
        <p:nvGrpSpPr>
          <p:cNvPr id="66" name="Google Shape;66;p6"/>
          <p:cNvGrpSpPr/>
          <p:nvPr/>
        </p:nvGrpSpPr>
        <p:grpSpPr>
          <a:xfrm rot="-1277868">
            <a:off x="-153494" y="227453"/>
            <a:ext cx="674858" cy="449937"/>
            <a:chOff x="184575" y="1130125"/>
            <a:chExt cx="840600" cy="560400"/>
          </a:xfrm>
        </p:grpSpPr>
        <p:sp>
          <p:nvSpPr>
            <p:cNvPr id="67" name="Google Shape;67;p6"/>
            <p:cNvSpPr/>
            <p:nvPr/>
          </p:nvSpPr>
          <p:spPr>
            <a:xfrm>
              <a:off x="184575" y="1130125"/>
              <a:ext cx="840600" cy="560400"/>
            </a:xfrm>
            <a:prstGeom prst="wedgeRoundRectCallout">
              <a:avLst>
                <a:gd name="adj1" fmla="val -20833"/>
                <a:gd name="adj2" fmla="val 62500"/>
                <a:gd name="adj3" fmla="val 0"/>
              </a:avLst>
            </a:prstGeom>
            <a:solidFill>
              <a:schemeClr val="l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6"/>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6"/>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6"/>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 name="Google Shape;71;p6"/>
          <p:cNvGrpSpPr/>
          <p:nvPr/>
        </p:nvGrpSpPr>
        <p:grpSpPr>
          <a:xfrm rot="2116991">
            <a:off x="870876" y="-67428"/>
            <a:ext cx="525795" cy="350530"/>
            <a:chOff x="184575" y="1130125"/>
            <a:chExt cx="840600" cy="560400"/>
          </a:xfrm>
        </p:grpSpPr>
        <p:sp>
          <p:nvSpPr>
            <p:cNvPr id="72" name="Google Shape;72;p6"/>
            <p:cNvSpPr/>
            <p:nvPr/>
          </p:nvSpPr>
          <p:spPr>
            <a:xfrm>
              <a:off x="184575" y="1130125"/>
              <a:ext cx="840600" cy="560400"/>
            </a:xfrm>
            <a:prstGeom prst="wedgeRoundRectCallout">
              <a:avLst>
                <a:gd name="adj1" fmla="val -20833"/>
                <a:gd name="adj2" fmla="val 62500"/>
                <a:gd name="adj3" fmla="val 0"/>
              </a:avLst>
            </a:prstGeom>
            <a:solidFill>
              <a:schemeClr val="accent1"/>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6"/>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6"/>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6"/>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 name="Google Shape;76;p6"/>
          <p:cNvGrpSpPr/>
          <p:nvPr/>
        </p:nvGrpSpPr>
        <p:grpSpPr>
          <a:xfrm rot="-1026562">
            <a:off x="8737978" y="82564"/>
            <a:ext cx="660460" cy="658772"/>
            <a:chOff x="8379475" y="4279390"/>
            <a:chExt cx="651157" cy="649412"/>
          </a:xfrm>
        </p:grpSpPr>
        <p:sp>
          <p:nvSpPr>
            <p:cNvPr id="77" name="Google Shape;77;p6"/>
            <p:cNvSpPr/>
            <p:nvPr/>
          </p:nvSpPr>
          <p:spPr>
            <a:xfrm>
              <a:off x="8379475" y="4279390"/>
              <a:ext cx="651157" cy="649412"/>
            </a:xfrm>
            <a:custGeom>
              <a:avLst/>
              <a:gdLst/>
              <a:ahLst/>
              <a:cxnLst/>
              <a:rect l="l" t="t" r="r" b="b"/>
              <a:pathLst>
                <a:path w="13437" h="13401" extrusionOk="0">
                  <a:moveTo>
                    <a:pt x="10617" y="1"/>
                  </a:moveTo>
                  <a:lnTo>
                    <a:pt x="5425" y="1"/>
                  </a:lnTo>
                  <a:cubicBezTo>
                    <a:pt x="3908" y="1"/>
                    <a:pt x="2731" y="1125"/>
                    <a:pt x="2623" y="2606"/>
                  </a:cubicBezTo>
                  <a:cubicBezTo>
                    <a:pt x="1160" y="2713"/>
                    <a:pt x="1" y="3926"/>
                    <a:pt x="1" y="5407"/>
                  </a:cubicBezTo>
                  <a:lnTo>
                    <a:pt x="1" y="8655"/>
                  </a:lnTo>
                  <a:cubicBezTo>
                    <a:pt x="1" y="9618"/>
                    <a:pt x="518" y="10492"/>
                    <a:pt x="1339" y="10992"/>
                  </a:cubicBezTo>
                  <a:lnTo>
                    <a:pt x="1339" y="11902"/>
                  </a:lnTo>
                  <a:cubicBezTo>
                    <a:pt x="1339" y="12491"/>
                    <a:pt x="1660" y="13008"/>
                    <a:pt x="2177" y="13276"/>
                  </a:cubicBezTo>
                  <a:cubicBezTo>
                    <a:pt x="2249" y="13311"/>
                    <a:pt x="2338" y="13329"/>
                    <a:pt x="2427" y="13365"/>
                  </a:cubicBezTo>
                  <a:cubicBezTo>
                    <a:pt x="2552" y="13383"/>
                    <a:pt x="2695" y="13401"/>
                    <a:pt x="2838" y="13401"/>
                  </a:cubicBezTo>
                  <a:cubicBezTo>
                    <a:pt x="3266" y="13401"/>
                    <a:pt x="3676" y="13222"/>
                    <a:pt x="3944" y="12883"/>
                  </a:cubicBezTo>
                  <a:lnTo>
                    <a:pt x="5407" y="11456"/>
                  </a:lnTo>
                  <a:lnTo>
                    <a:pt x="7352" y="11456"/>
                  </a:lnTo>
                  <a:cubicBezTo>
                    <a:pt x="8262" y="11456"/>
                    <a:pt x="9065" y="11010"/>
                    <a:pt x="9582" y="10350"/>
                  </a:cubicBezTo>
                  <a:lnTo>
                    <a:pt x="9600" y="10367"/>
                  </a:lnTo>
                  <a:cubicBezTo>
                    <a:pt x="9868" y="10635"/>
                    <a:pt x="10242" y="10778"/>
                    <a:pt x="10635" y="10778"/>
                  </a:cubicBezTo>
                  <a:cubicBezTo>
                    <a:pt x="10778" y="10778"/>
                    <a:pt x="10920" y="10760"/>
                    <a:pt x="11045" y="10724"/>
                  </a:cubicBezTo>
                  <a:cubicBezTo>
                    <a:pt x="11688" y="10582"/>
                    <a:pt x="12134" y="9975"/>
                    <a:pt x="12134" y="9279"/>
                  </a:cubicBezTo>
                  <a:lnTo>
                    <a:pt x="12134" y="8423"/>
                  </a:lnTo>
                  <a:cubicBezTo>
                    <a:pt x="12919" y="7905"/>
                    <a:pt x="13436" y="7013"/>
                    <a:pt x="13436" y="6032"/>
                  </a:cubicBezTo>
                  <a:lnTo>
                    <a:pt x="13436" y="2802"/>
                  </a:lnTo>
                  <a:cubicBezTo>
                    <a:pt x="13436" y="1232"/>
                    <a:pt x="12205" y="1"/>
                    <a:pt x="10617"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6"/>
            <p:cNvSpPr/>
            <p:nvPr/>
          </p:nvSpPr>
          <p:spPr>
            <a:xfrm>
              <a:off x="8436559" y="4462708"/>
              <a:ext cx="377891" cy="409051"/>
            </a:xfrm>
            <a:custGeom>
              <a:avLst/>
              <a:gdLst/>
              <a:ahLst/>
              <a:cxnLst/>
              <a:rect l="l" t="t" r="r" b="b"/>
              <a:pathLst>
                <a:path w="7798" h="8441" extrusionOk="0">
                  <a:moveTo>
                    <a:pt x="1642" y="0"/>
                  </a:moveTo>
                  <a:cubicBezTo>
                    <a:pt x="750" y="0"/>
                    <a:pt x="0" y="714"/>
                    <a:pt x="0" y="1624"/>
                  </a:cubicBezTo>
                  <a:lnTo>
                    <a:pt x="0" y="4872"/>
                  </a:lnTo>
                  <a:cubicBezTo>
                    <a:pt x="0" y="5639"/>
                    <a:pt x="607" y="6263"/>
                    <a:pt x="1338" y="6424"/>
                  </a:cubicBezTo>
                  <a:lnTo>
                    <a:pt x="1338" y="8119"/>
                  </a:lnTo>
                  <a:cubicBezTo>
                    <a:pt x="1338" y="8244"/>
                    <a:pt x="1410" y="8369"/>
                    <a:pt x="1535" y="8422"/>
                  </a:cubicBezTo>
                  <a:cubicBezTo>
                    <a:pt x="1570" y="8422"/>
                    <a:pt x="1606" y="8440"/>
                    <a:pt x="1660" y="8440"/>
                  </a:cubicBezTo>
                  <a:cubicBezTo>
                    <a:pt x="1731" y="8440"/>
                    <a:pt x="1820" y="8404"/>
                    <a:pt x="1856" y="8333"/>
                  </a:cubicBezTo>
                  <a:lnTo>
                    <a:pt x="3729" y="6477"/>
                  </a:lnTo>
                  <a:lnTo>
                    <a:pt x="6174" y="6477"/>
                  </a:lnTo>
                  <a:cubicBezTo>
                    <a:pt x="7084" y="6477"/>
                    <a:pt x="7797" y="5764"/>
                    <a:pt x="7797" y="4872"/>
                  </a:cubicBezTo>
                  <a:lnTo>
                    <a:pt x="7797" y="1624"/>
                  </a:lnTo>
                  <a:cubicBezTo>
                    <a:pt x="7797" y="714"/>
                    <a:pt x="7084" y="0"/>
                    <a:pt x="6174" y="0"/>
                  </a:cubicBezTo>
                  <a:close/>
                  <a:moveTo>
                    <a:pt x="5888" y="2570"/>
                  </a:moveTo>
                  <a:cubicBezTo>
                    <a:pt x="6263" y="2570"/>
                    <a:pt x="6513" y="2891"/>
                    <a:pt x="6513" y="3230"/>
                  </a:cubicBezTo>
                  <a:cubicBezTo>
                    <a:pt x="6513" y="3587"/>
                    <a:pt x="6209" y="3854"/>
                    <a:pt x="5888" y="3854"/>
                  </a:cubicBezTo>
                  <a:cubicBezTo>
                    <a:pt x="5531" y="3854"/>
                    <a:pt x="5264" y="3551"/>
                    <a:pt x="5264" y="3230"/>
                  </a:cubicBezTo>
                  <a:cubicBezTo>
                    <a:pt x="5228" y="2891"/>
                    <a:pt x="5531" y="2570"/>
                    <a:pt x="5888" y="2570"/>
                  </a:cubicBezTo>
                  <a:close/>
                  <a:moveTo>
                    <a:pt x="3908" y="2570"/>
                  </a:moveTo>
                  <a:cubicBezTo>
                    <a:pt x="4265" y="2570"/>
                    <a:pt x="4532" y="2891"/>
                    <a:pt x="4532" y="3230"/>
                  </a:cubicBezTo>
                  <a:cubicBezTo>
                    <a:pt x="4532" y="3587"/>
                    <a:pt x="4247" y="3854"/>
                    <a:pt x="3908" y="3854"/>
                  </a:cubicBezTo>
                  <a:cubicBezTo>
                    <a:pt x="3533" y="3854"/>
                    <a:pt x="3283" y="3551"/>
                    <a:pt x="3283" y="3230"/>
                  </a:cubicBezTo>
                  <a:cubicBezTo>
                    <a:pt x="3283" y="2891"/>
                    <a:pt x="3533" y="2570"/>
                    <a:pt x="3908" y="2570"/>
                  </a:cubicBezTo>
                  <a:close/>
                  <a:moveTo>
                    <a:pt x="1981" y="2570"/>
                  </a:moveTo>
                  <a:cubicBezTo>
                    <a:pt x="2338" y="2570"/>
                    <a:pt x="2605" y="2891"/>
                    <a:pt x="2605" y="3230"/>
                  </a:cubicBezTo>
                  <a:cubicBezTo>
                    <a:pt x="2605" y="3587"/>
                    <a:pt x="2302" y="3854"/>
                    <a:pt x="1981" y="3854"/>
                  </a:cubicBezTo>
                  <a:cubicBezTo>
                    <a:pt x="1642" y="3854"/>
                    <a:pt x="1338" y="3551"/>
                    <a:pt x="1338" y="3230"/>
                  </a:cubicBezTo>
                  <a:cubicBezTo>
                    <a:pt x="1338" y="2891"/>
                    <a:pt x="1588" y="2570"/>
                    <a:pt x="1981" y="25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6"/>
            <p:cNvSpPr/>
            <p:nvPr/>
          </p:nvSpPr>
          <p:spPr>
            <a:xfrm>
              <a:off x="8563665" y="4337346"/>
              <a:ext cx="409875" cy="407306"/>
            </a:xfrm>
            <a:custGeom>
              <a:avLst/>
              <a:gdLst/>
              <a:ahLst/>
              <a:cxnLst/>
              <a:rect l="l" t="t" r="r" b="b"/>
              <a:pathLst>
                <a:path w="8458" h="8405" extrusionOk="0">
                  <a:moveTo>
                    <a:pt x="1624" y="0"/>
                  </a:moveTo>
                  <a:cubicBezTo>
                    <a:pt x="732" y="0"/>
                    <a:pt x="0" y="678"/>
                    <a:pt x="0" y="1606"/>
                  </a:cubicBezTo>
                  <a:lnTo>
                    <a:pt x="0" y="1927"/>
                  </a:lnTo>
                  <a:lnTo>
                    <a:pt x="3586" y="1927"/>
                  </a:lnTo>
                  <a:cubicBezTo>
                    <a:pt x="4871" y="1927"/>
                    <a:pt x="5888" y="2926"/>
                    <a:pt x="5888" y="4211"/>
                  </a:cubicBezTo>
                  <a:lnTo>
                    <a:pt x="5888" y="7459"/>
                  </a:lnTo>
                  <a:lnTo>
                    <a:pt x="5888" y="7583"/>
                  </a:lnTo>
                  <a:lnTo>
                    <a:pt x="6638" y="8315"/>
                  </a:lnTo>
                  <a:cubicBezTo>
                    <a:pt x="6691" y="8386"/>
                    <a:pt x="6762" y="8404"/>
                    <a:pt x="6834" y="8404"/>
                  </a:cubicBezTo>
                  <a:cubicBezTo>
                    <a:pt x="6870" y="8404"/>
                    <a:pt x="6923" y="8386"/>
                    <a:pt x="6959" y="8386"/>
                  </a:cubicBezTo>
                  <a:cubicBezTo>
                    <a:pt x="7084" y="8351"/>
                    <a:pt x="7137" y="8208"/>
                    <a:pt x="7137" y="8083"/>
                  </a:cubicBezTo>
                  <a:lnTo>
                    <a:pt x="7137" y="6441"/>
                  </a:lnTo>
                  <a:cubicBezTo>
                    <a:pt x="7887" y="6299"/>
                    <a:pt x="8458" y="5639"/>
                    <a:pt x="8458" y="4836"/>
                  </a:cubicBezTo>
                  <a:lnTo>
                    <a:pt x="8458" y="1606"/>
                  </a:lnTo>
                  <a:cubicBezTo>
                    <a:pt x="8458" y="678"/>
                    <a:pt x="7708" y="0"/>
                    <a:pt x="68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 name="Google Shape;80;p6"/>
          <p:cNvGrpSpPr/>
          <p:nvPr/>
        </p:nvGrpSpPr>
        <p:grpSpPr>
          <a:xfrm rot="2930502">
            <a:off x="7915930" y="-172606"/>
            <a:ext cx="733786" cy="696006"/>
            <a:chOff x="1459789" y="418508"/>
            <a:chExt cx="587727" cy="557434"/>
          </a:xfrm>
        </p:grpSpPr>
        <p:sp>
          <p:nvSpPr>
            <p:cNvPr id="81" name="Google Shape;81;p6"/>
            <p:cNvSpPr/>
            <p:nvPr/>
          </p:nvSpPr>
          <p:spPr>
            <a:xfrm rot="-1200432">
              <a:off x="1517626" y="486547"/>
              <a:ext cx="472053" cy="421355"/>
            </a:xfrm>
            <a:custGeom>
              <a:avLst/>
              <a:gdLst/>
              <a:ahLst/>
              <a:cxnLst/>
              <a:rect l="l" t="t" r="r" b="b"/>
              <a:pathLst>
                <a:path w="13473" h="12026" extrusionOk="0">
                  <a:moveTo>
                    <a:pt x="90" y="6620"/>
                  </a:moveTo>
                  <a:cubicBezTo>
                    <a:pt x="90" y="7458"/>
                    <a:pt x="768" y="8136"/>
                    <a:pt x="1607" y="8136"/>
                  </a:cubicBezTo>
                  <a:lnTo>
                    <a:pt x="2249" y="8136"/>
                  </a:lnTo>
                  <a:cubicBezTo>
                    <a:pt x="2303" y="8243"/>
                    <a:pt x="2374" y="8333"/>
                    <a:pt x="2463" y="8422"/>
                  </a:cubicBezTo>
                  <a:cubicBezTo>
                    <a:pt x="2624" y="8600"/>
                    <a:pt x="2820" y="8761"/>
                    <a:pt x="3016" y="8921"/>
                  </a:cubicBezTo>
                  <a:cubicBezTo>
                    <a:pt x="3837" y="9653"/>
                    <a:pt x="4711" y="10474"/>
                    <a:pt x="5586" y="11491"/>
                  </a:cubicBezTo>
                  <a:cubicBezTo>
                    <a:pt x="5604" y="11526"/>
                    <a:pt x="5639" y="11544"/>
                    <a:pt x="5657" y="11562"/>
                  </a:cubicBezTo>
                  <a:cubicBezTo>
                    <a:pt x="5960" y="11883"/>
                    <a:pt x="6335" y="12026"/>
                    <a:pt x="6763" y="12026"/>
                  </a:cubicBezTo>
                  <a:cubicBezTo>
                    <a:pt x="7192" y="12026"/>
                    <a:pt x="7548" y="11865"/>
                    <a:pt x="7852" y="11562"/>
                  </a:cubicBezTo>
                  <a:cubicBezTo>
                    <a:pt x="7887" y="11526"/>
                    <a:pt x="7923" y="11491"/>
                    <a:pt x="7941" y="11455"/>
                  </a:cubicBezTo>
                  <a:cubicBezTo>
                    <a:pt x="8601" y="10634"/>
                    <a:pt x="9315" y="9992"/>
                    <a:pt x="9993" y="9385"/>
                  </a:cubicBezTo>
                  <a:cubicBezTo>
                    <a:pt x="10153" y="9225"/>
                    <a:pt x="10314" y="9082"/>
                    <a:pt x="10475" y="8939"/>
                  </a:cubicBezTo>
                  <a:cubicBezTo>
                    <a:pt x="10617" y="8832"/>
                    <a:pt x="10742" y="8725"/>
                    <a:pt x="10849" y="8618"/>
                  </a:cubicBezTo>
                  <a:cubicBezTo>
                    <a:pt x="10903" y="8582"/>
                    <a:pt x="10956" y="8547"/>
                    <a:pt x="11010" y="8493"/>
                  </a:cubicBezTo>
                  <a:cubicBezTo>
                    <a:pt x="11117" y="8404"/>
                    <a:pt x="11188" y="8297"/>
                    <a:pt x="11260" y="8190"/>
                  </a:cubicBezTo>
                  <a:lnTo>
                    <a:pt x="11973" y="8190"/>
                  </a:lnTo>
                  <a:cubicBezTo>
                    <a:pt x="12794" y="8190"/>
                    <a:pt x="13472" y="7494"/>
                    <a:pt x="13472" y="6655"/>
                  </a:cubicBezTo>
                  <a:cubicBezTo>
                    <a:pt x="13472" y="6263"/>
                    <a:pt x="13329" y="5906"/>
                    <a:pt x="13080" y="5638"/>
                  </a:cubicBezTo>
                  <a:cubicBezTo>
                    <a:pt x="13276" y="5157"/>
                    <a:pt x="13365" y="4693"/>
                    <a:pt x="13365" y="4247"/>
                  </a:cubicBezTo>
                  <a:cubicBezTo>
                    <a:pt x="13365" y="1874"/>
                    <a:pt x="11563" y="0"/>
                    <a:pt x="9243" y="0"/>
                  </a:cubicBezTo>
                  <a:cubicBezTo>
                    <a:pt x="8280" y="0"/>
                    <a:pt x="7406" y="357"/>
                    <a:pt x="6692" y="999"/>
                  </a:cubicBezTo>
                  <a:cubicBezTo>
                    <a:pt x="5960" y="357"/>
                    <a:pt x="5086" y="0"/>
                    <a:pt x="4123" y="0"/>
                  </a:cubicBezTo>
                  <a:cubicBezTo>
                    <a:pt x="1803" y="0"/>
                    <a:pt x="1" y="1874"/>
                    <a:pt x="1" y="4247"/>
                  </a:cubicBezTo>
                  <a:cubicBezTo>
                    <a:pt x="1" y="4800"/>
                    <a:pt x="108" y="5317"/>
                    <a:pt x="322" y="5817"/>
                  </a:cubicBezTo>
                  <a:cubicBezTo>
                    <a:pt x="179" y="6049"/>
                    <a:pt x="90" y="6316"/>
                    <a:pt x="90" y="662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rot="-1200432">
              <a:off x="1565457" y="637915"/>
              <a:ext cx="386388" cy="136960"/>
            </a:xfrm>
            <a:custGeom>
              <a:avLst/>
              <a:gdLst/>
              <a:ahLst/>
              <a:cxnLst/>
              <a:rect l="l" t="t" r="r" b="b"/>
              <a:pathLst>
                <a:path w="11028" h="3909" extrusionOk="0">
                  <a:moveTo>
                    <a:pt x="4872" y="1"/>
                  </a:moveTo>
                  <a:cubicBezTo>
                    <a:pt x="4729" y="1"/>
                    <a:pt x="4604" y="72"/>
                    <a:pt x="4586" y="179"/>
                  </a:cubicBezTo>
                  <a:lnTo>
                    <a:pt x="3819" y="1945"/>
                  </a:lnTo>
                  <a:lnTo>
                    <a:pt x="340" y="1945"/>
                  </a:lnTo>
                  <a:cubicBezTo>
                    <a:pt x="161" y="1945"/>
                    <a:pt x="1" y="2088"/>
                    <a:pt x="1" y="2267"/>
                  </a:cubicBezTo>
                  <a:cubicBezTo>
                    <a:pt x="1" y="2445"/>
                    <a:pt x="161" y="2588"/>
                    <a:pt x="340" y="2588"/>
                  </a:cubicBezTo>
                  <a:lnTo>
                    <a:pt x="4015" y="2588"/>
                  </a:lnTo>
                  <a:cubicBezTo>
                    <a:pt x="4105" y="2588"/>
                    <a:pt x="4194" y="2534"/>
                    <a:pt x="4283" y="2409"/>
                  </a:cubicBezTo>
                  <a:lnTo>
                    <a:pt x="4836" y="1214"/>
                  </a:lnTo>
                  <a:lnTo>
                    <a:pt x="5818" y="3694"/>
                  </a:lnTo>
                  <a:cubicBezTo>
                    <a:pt x="5871" y="3819"/>
                    <a:pt x="5960" y="3872"/>
                    <a:pt x="6067" y="3908"/>
                  </a:cubicBezTo>
                  <a:lnTo>
                    <a:pt x="6103" y="3908"/>
                  </a:lnTo>
                  <a:cubicBezTo>
                    <a:pt x="6228" y="3908"/>
                    <a:pt x="6335" y="3837"/>
                    <a:pt x="6388" y="3765"/>
                  </a:cubicBezTo>
                  <a:lnTo>
                    <a:pt x="7102" y="2641"/>
                  </a:lnTo>
                  <a:lnTo>
                    <a:pt x="10706" y="2641"/>
                  </a:lnTo>
                  <a:cubicBezTo>
                    <a:pt x="10885" y="2641"/>
                    <a:pt x="11028" y="2499"/>
                    <a:pt x="11028" y="2302"/>
                  </a:cubicBezTo>
                  <a:cubicBezTo>
                    <a:pt x="11028" y="2124"/>
                    <a:pt x="10885" y="1963"/>
                    <a:pt x="10706" y="1963"/>
                  </a:cubicBezTo>
                  <a:lnTo>
                    <a:pt x="6924" y="1963"/>
                  </a:lnTo>
                  <a:cubicBezTo>
                    <a:pt x="6799" y="1963"/>
                    <a:pt x="6692" y="2053"/>
                    <a:pt x="6638" y="2124"/>
                  </a:cubicBezTo>
                  <a:lnTo>
                    <a:pt x="6192" y="2855"/>
                  </a:lnTo>
                  <a:lnTo>
                    <a:pt x="5157" y="215"/>
                  </a:lnTo>
                  <a:cubicBezTo>
                    <a:pt x="5139" y="90"/>
                    <a:pt x="5015" y="1"/>
                    <a:pt x="48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6"/>
            <p:cNvSpPr/>
            <p:nvPr/>
          </p:nvSpPr>
          <p:spPr>
            <a:xfrm rot="-1200432">
              <a:off x="1529808" y="534323"/>
              <a:ext cx="384496" cy="163202"/>
            </a:xfrm>
            <a:custGeom>
              <a:avLst/>
              <a:gdLst/>
              <a:ahLst/>
              <a:cxnLst/>
              <a:rect l="l" t="t" r="r" b="b"/>
              <a:pathLst>
                <a:path w="10974" h="4658" extrusionOk="0">
                  <a:moveTo>
                    <a:pt x="2927" y="0"/>
                  </a:moveTo>
                  <a:cubicBezTo>
                    <a:pt x="1285" y="0"/>
                    <a:pt x="0" y="1321"/>
                    <a:pt x="0" y="3052"/>
                  </a:cubicBezTo>
                  <a:cubicBezTo>
                    <a:pt x="0" y="3605"/>
                    <a:pt x="143" y="4051"/>
                    <a:pt x="411" y="4479"/>
                  </a:cubicBezTo>
                  <a:lnTo>
                    <a:pt x="3391" y="4479"/>
                  </a:lnTo>
                  <a:lnTo>
                    <a:pt x="3979" y="3105"/>
                  </a:lnTo>
                  <a:cubicBezTo>
                    <a:pt x="4122" y="2784"/>
                    <a:pt x="4479" y="2588"/>
                    <a:pt x="4818" y="2516"/>
                  </a:cubicBezTo>
                  <a:cubicBezTo>
                    <a:pt x="5264" y="2516"/>
                    <a:pt x="5585" y="2784"/>
                    <a:pt x="5728" y="3159"/>
                  </a:cubicBezTo>
                  <a:lnTo>
                    <a:pt x="6317" y="4657"/>
                  </a:lnTo>
                  <a:cubicBezTo>
                    <a:pt x="6459" y="4550"/>
                    <a:pt x="6709" y="4479"/>
                    <a:pt x="6870" y="4479"/>
                  </a:cubicBezTo>
                  <a:lnTo>
                    <a:pt x="10563" y="4479"/>
                  </a:lnTo>
                  <a:cubicBezTo>
                    <a:pt x="10795" y="4051"/>
                    <a:pt x="10974" y="3551"/>
                    <a:pt x="10974" y="3052"/>
                  </a:cubicBezTo>
                  <a:cubicBezTo>
                    <a:pt x="10974" y="1321"/>
                    <a:pt x="9689" y="0"/>
                    <a:pt x="8047" y="0"/>
                  </a:cubicBezTo>
                  <a:cubicBezTo>
                    <a:pt x="6727" y="0"/>
                    <a:pt x="5942" y="910"/>
                    <a:pt x="5496" y="1731"/>
                  </a:cubicBezTo>
                  <a:cubicBezTo>
                    <a:pt x="5068" y="910"/>
                    <a:pt x="4211" y="0"/>
                    <a:pt x="2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rot="-1200432">
              <a:off x="1669039" y="731100"/>
              <a:ext cx="243227" cy="128200"/>
            </a:xfrm>
            <a:custGeom>
              <a:avLst/>
              <a:gdLst/>
              <a:ahLst/>
              <a:cxnLst/>
              <a:rect l="l" t="t" r="r" b="b"/>
              <a:pathLst>
                <a:path w="6942" h="3659" extrusionOk="0">
                  <a:moveTo>
                    <a:pt x="2749" y="1"/>
                  </a:moveTo>
                  <a:cubicBezTo>
                    <a:pt x="2570" y="268"/>
                    <a:pt x="2285" y="411"/>
                    <a:pt x="1964" y="411"/>
                  </a:cubicBezTo>
                  <a:lnTo>
                    <a:pt x="1" y="411"/>
                  </a:lnTo>
                  <a:cubicBezTo>
                    <a:pt x="144" y="554"/>
                    <a:pt x="322" y="697"/>
                    <a:pt x="500" y="857"/>
                  </a:cubicBezTo>
                  <a:cubicBezTo>
                    <a:pt x="1339" y="1607"/>
                    <a:pt x="2249" y="2463"/>
                    <a:pt x="3195" y="3551"/>
                  </a:cubicBezTo>
                  <a:cubicBezTo>
                    <a:pt x="3284" y="3641"/>
                    <a:pt x="3337" y="3659"/>
                    <a:pt x="3462" y="3659"/>
                  </a:cubicBezTo>
                  <a:cubicBezTo>
                    <a:pt x="3569" y="3659"/>
                    <a:pt x="3623" y="3641"/>
                    <a:pt x="3712" y="3551"/>
                  </a:cubicBezTo>
                  <a:cubicBezTo>
                    <a:pt x="4622" y="2410"/>
                    <a:pt x="5586" y="1607"/>
                    <a:pt x="6406" y="857"/>
                  </a:cubicBezTo>
                  <a:cubicBezTo>
                    <a:pt x="6620" y="697"/>
                    <a:pt x="6763" y="554"/>
                    <a:pt x="6942" y="411"/>
                  </a:cubicBezTo>
                  <a:lnTo>
                    <a:pt x="5443" y="411"/>
                  </a:lnTo>
                  <a:lnTo>
                    <a:pt x="4925" y="1232"/>
                  </a:lnTo>
                  <a:cubicBezTo>
                    <a:pt x="4747" y="1517"/>
                    <a:pt x="4444" y="1732"/>
                    <a:pt x="4069" y="1732"/>
                  </a:cubicBezTo>
                  <a:lnTo>
                    <a:pt x="4015" y="1732"/>
                  </a:lnTo>
                  <a:cubicBezTo>
                    <a:pt x="3623" y="1678"/>
                    <a:pt x="3337" y="1464"/>
                    <a:pt x="3195" y="10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 name="Google Shape;85;p6"/>
          <p:cNvSpPr/>
          <p:nvPr/>
        </p:nvSpPr>
        <p:spPr>
          <a:xfrm>
            <a:off x="-217200" y="3862850"/>
            <a:ext cx="1885350" cy="1381425"/>
          </a:xfrm>
          <a:custGeom>
            <a:avLst/>
            <a:gdLst/>
            <a:ahLst/>
            <a:cxnLst/>
            <a:rect l="l" t="t" r="r" b="b"/>
            <a:pathLst>
              <a:path w="75414" h="55257" extrusionOk="0">
                <a:moveTo>
                  <a:pt x="0" y="0"/>
                </a:moveTo>
                <a:cubicBezTo>
                  <a:pt x="7167" y="5862"/>
                  <a:pt x="13804" y="12570"/>
                  <a:pt x="19114" y="20156"/>
                </a:cubicBezTo>
                <a:cubicBezTo>
                  <a:pt x="22931" y="25609"/>
                  <a:pt x="23803" y="33811"/>
                  <a:pt x="29540" y="37186"/>
                </a:cubicBezTo>
                <a:cubicBezTo>
                  <a:pt x="38404" y="42400"/>
                  <a:pt x="50439" y="39836"/>
                  <a:pt x="59428" y="44831"/>
                </a:cubicBezTo>
                <a:cubicBezTo>
                  <a:pt x="64989" y="47921"/>
                  <a:pt x="69722" y="52415"/>
                  <a:pt x="75414" y="55257"/>
                </a:cubicBezTo>
              </a:path>
            </a:pathLst>
          </a:custGeom>
          <a:noFill/>
          <a:ln w="28575" cap="rnd" cmpd="sng">
            <a:solidFill>
              <a:schemeClr val="accent3"/>
            </a:solidFill>
            <a:prstDash val="dash"/>
            <a:round/>
            <a:headEnd type="none" w="med" len="med"/>
            <a:tailEnd type="none" w="med" len="med"/>
          </a:ln>
        </p:spPr>
      </p:sp>
      <p:sp>
        <p:nvSpPr>
          <p:cNvPr id="86" name="Google Shape;86;p6"/>
          <p:cNvSpPr/>
          <p:nvPr/>
        </p:nvSpPr>
        <p:spPr>
          <a:xfrm>
            <a:off x="8710640" y="3169500"/>
            <a:ext cx="611950" cy="2102575"/>
          </a:xfrm>
          <a:custGeom>
            <a:avLst/>
            <a:gdLst/>
            <a:ahLst/>
            <a:cxnLst/>
            <a:rect l="l" t="t" r="r" b="b"/>
            <a:pathLst>
              <a:path w="24478" h="84103" extrusionOk="0">
                <a:moveTo>
                  <a:pt x="24478" y="0"/>
                </a:moveTo>
                <a:cubicBezTo>
                  <a:pt x="18468" y="3005"/>
                  <a:pt x="13072" y="8359"/>
                  <a:pt x="10576" y="14597"/>
                </a:cubicBezTo>
                <a:cubicBezTo>
                  <a:pt x="6529" y="24712"/>
                  <a:pt x="10887" y="36454"/>
                  <a:pt x="9534" y="47265"/>
                </a:cubicBezTo>
                <a:cubicBezTo>
                  <a:pt x="7973" y="59733"/>
                  <a:pt x="-4085" y="72868"/>
                  <a:pt x="1541" y="84103"/>
                </a:cubicBezTo>
              </a:path>
            </a:pathLst>
          </a:custGeom>
          <a:noFill/>
          <a:ln w="28575" cap="rnd" cmpd="sng">
            <a:solidFill>
              <a:schemeClr val="accent3"/>
            </a:solidFill>
            <a:prstDash val="dash"/>
            <a:round/>
            <a:headEnd type="none" w="med" len="med"/>
            <a:tailEnd type="none" w="med" len="med"/>
          </a:ln>
        </p:spPr>
      </p:sp>
      <p:sp>
        <p:nvSpPr>
          <p:cNvPr id="87" name="Google Shape;87;p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88"/>
        <p:cNvGrpSpPr/>
        <p:nvPr/>
      </p:nvGrpSpPr>
      <p:grpSpPr>
        <a:xfrm>
          <a:off x="0" y="0"/>
          <a:ext cx="0" cy="0"/>
          <a:chOff x="0" y="0"/>
          <a:chExt cx="0" cy="0"/>
        </a:xfrm>
      </p:grpSpPr>
      <p:grpSp>
        <p:nvGrpSpPr>
          <p:cNvPr id="89" name="Google Shape;89;p7"/>
          <p:cNvGrpSpPr/>
          <p:nvPr/>
        </p:nvGrpSpPr>
        <p:grpSpPr>
          <a:xfrm rot="-1542180">
            <a:off x="4178113" y="4300405"/>
            <a:ext cx="787773" cy="785749"/>
            <a:chOff x="8379475" y="4279390"/>
            <a:chExt cx="651157" cy="649412"/>
          </a:xfrm>
        </p:grpSpPr>
        <p:sp>
          <p:nvSpPr>
            <p:cNvPr id="90" name="Google Shape;90;p7"/>
            <p:cNvSpPr/>
            <p:nvPr/>
          </p:nvSpPr>
          <p:spPr>
            <a:xfrm>
              <a:off x="8379475" y="4279390"/>
              <a:ext cx="651157" cy="649412"/>
            </a:xfrm>
            <a:custGeom>
              <a:avLst/>
              <a:gdLst/>
              <a:ahLst/>
              <a:cxnLst/>
              <a:rect l="l" t="t" r="r" b="b"/>
              <a:pathLst>
                <a:path w="13437" h="13401" extrusionOk="0">
                  <a:moveTo>
                    <a:pt x="10617" y="1"/>
                  </a:moveTo>
                  <a:lnTo>
                    <a:pt x="5425" y="1"/>
                  </a:lnTo>
                  <a:cubicBezTo>
                    <a:pt x="3908" y="1"/>
                    <a:pt x="2731" y="1125"/>
                    <a:pt x="2623" y="2606"/>
                  </a:cubicBezTo>
                  <a:cubicBezTo>
                    <a:pt x="1160" y="2713"/>
                    <a:pt x="1" y="3926"/>
                    <a:pt x="1" y="5407"/>
                  </a:cubicBezTo>
                  <a:lnTo>
                    <a:pt x="1" y="8655"/>
                  </a:lnTo>
                  <a:cubicBezTo>
                    <a:pt x="1" y="9618"/>
                    <a:pt x="518" y="10492"/>
                    <a:pt x="1339" y="10992"/>
                  </a:cubicBezTo>
                  <a:lnTo>
                    <a:pt x="1339" y="11902"/>
                  </a:lnTo>
                  <a:cubicBezTo>
                    <a:pt x="1339" y="12491"/>
                    <a:pt x="1660" y="13008"/>
                    <a:pt x="2177" y="13276"/>
                  </a:cubicBezTo>
                  <a:cubicBezTo>
                    <a:pt x="2249" y="13311"/>
                    <a:pt x="2338" y="13329"/>
                    <a:pt x="2427" y="13365"/>
                  </a:cubicBezTo>
                  <a:cubicBezTo>
                    <a:pt x="2552" y="13383"/>
                    <a:pt x="2695" y="13401"/>
                    <a:pt x="2838" y="13401"/>
                  </a:cubicBezTo>
                  <a:cubicBezTo>
                    <a:pt x="3266" y="13401"/>
                    <a:pt x="3676" y="13222"/>
                    <a:pt x="3944" y="12883"/>
                  </a:cubicBezTo>
                  <a:lnTo>
                    <a:pt x="5407" y="11456"/>
                  </a:lnTo>
                  <a:lnTo>
                    <a:pt x="7352" y="11456"/>
                  </a:lnTo>
                  <a:cubicBezTo>
                    <a:pt x="8262" y="11456"/>
                    <a:pt x="9065" y="11010"/>
                    <a:pt x="9582" y="10350"/>
                  </a:cubicBezTo>
                  <a:lnTo>
                    <a:pt x="9600" y="10367"/>
                  </a:lnTo>
                  <a:cubicBezTo>
                    <a:pt x="9868" y="10635"/>
                    <a:pt x="10242" y="10778"/>
                    <a:pt x="10635" y="10778"/>
                  </a:cubicBezTo>
                  <a:cubicBezTo>
                    <a:pt x="10778" y="10778"/>
                    <a:pt x="10920" y="10760"/>
                    <a:pt x="11045" y="10724"/>
                  </a:cubicBezTo>
                  <a:cubicBezTo>
                    <a:pt x="11688" y="10582"/>
                    <a:pt x="12134" y="9975"/>
                    <a:pt x="12134" y="9279"/>
                  </a:cubicBezTo>
                  <a:lnTo>
                    <a:pt x="12134" y="8423"/>
                  </a:lnTo>
                  <a:cubicBezTo>
                    <a:pt x="12919" y="7905"/>
                    <a:pt x="13436" y="7013"/>
                    <a:pt x="13436" y="6032"/>
                  </a:cubicBezTo>
                  <a:lnTo>
                    <a:pt x="13436" y="2802"/>
                  </a:lnTo>
                  <a:cubicBezTo>
                    <a:pt x="13436" y="1232"/>
                    <a:pt x="12205" y="1"/>
                    <a:pt x="10617"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7"/>
            <p:cNvSpPr/>
            <p:nvPr/>
          </p:nvSpPr>
          <p:spPr>
            <a:xfrm>
              <a:off x="8436559" y="4462708"/>
              <a:ext cx="377891" cy="409051"/>
            </a:xfrm>
            <a:custGeom>
              <a:avLst/>
              <a:gdLst/>
              <a:ahLst/>
              <a:cxnLst/>
              <a:rect l="l" t="t" r="r" b="b"/>
              <a:pathLst>
                <a:path w="7798" h="8441" extrusionOk="0">
                  <a:moveTo>
                    <a:pt x="1642" y="0"/>
                  </a:moveTo>
                  <a:cubicBezTo>
                    <a:pt x="750" y="0"/>
                    <a:pt x="0" y="714"/>
                    <a:pt x="0" y="1624"/>
                  </a:cubicBezTo>
                  <a:lnTo>
                    <a:pt x="0" y="4872"/>
                  </a:lnTo>
                  <a:cubicBezTo>
                    <a:pt x="0" y="5639"/>
                    <a:pt x="607" y="6263"/>
                    <a:pt x="1338" y="6424"/>
                  </a:cubicBezTo>
                  <a:lnTo>
                    <a:pt x="1338" y="8119"/>
                  </a:lnTo>
                  <a:cubicBezTo>
                    <a:pt x="1338" y="8244"/>
                    <a:pt x="1410" y="8369"/>
                    <a:pt x="1535" y="8422"/>
                  </a:cubicBezTo>
                  <a:cubicBezTo>
                    <a:pt x="1570" y="8422"/>
                    <a:pt x="1606" y="8440"/>
                    <a:pt x="1660" y="8440"/>
                  </a:cubicBezTo>
                  <a:cubicBezTo>
                    <a:pt x="1731" y="8440"/>
                    <a:pt x="1820" y="8404"/>
                    <a:pt x="1856" y="8333"/>
                  </a:cubicBezTo>
                  <a:lnTo>
                    <a:pt x="3729" y="6477"/>
                  </a:lnTo>
                  <a:lnTo>
                    <a:pt x="6174" y="6477"/>
                  </a:lnTo>
                  <a:cubicBezTo>
                    <a:pt x="7084" y="6477"/>
                    <a:pt x="7797" y="5764"/>
                    <a:pt x="7797" y="4872"/>
                  </a:cubicBezTo>
                  <a:lnTo>
                    <a:pt x="7797" y="1624"/>
                  </a:lnTo>
                  <a:cubicBezTo>
                    <a:pt x="7797" y="714"/>
                    <a:pt x="7084" y="0"/>
                    <a:pt x="6174" y="0"/>
                  </a:cubicBezTo>
                  <a:close/>
                  <a:moveTo>
                    <a:pt x="5888" y="2570"/>
                  </a:moveTo>
                  <a:cubicBezTo>
                    <a:pt x="6263" y="2570"/>
                    <a:pt x="6513" y="2891"/>
                    <a:pt x="6513" y="3230"/>
                  </a:cubicBezTo>
                  <a:cubicBezTo>
                    <a:pt x="6513" y="3587"/>
                    <a:pt x="6209" y="3854"/>
                    <a:pt x="5888" y="3854"/>
                  </a:cubicBezTo>
                  <a:cubicBezTo>
                    <a:pt x="5531" y="3854"/>
                    <a:pt x="5264" y="3551"/>
                    <a:pt x="5264" y="3230"/>
                  </a:cubicBezTo>
                  <a:cubicBezTo>
                    <a:pt x="5228" y="2891"/>
                    <a:pt x="5531" y="2570"/>
                    <a:pt x="5888" y="2570"/>
                  </a:cubicBezTo>
                  <a:close/>
                  <a:moveTo>
                    <a:pt x="3908" y="2570"/>
                  </a:moveTo>
                  <a:cubicBezTo>
                    <a:pt x="4265" y="2570"/>
                    <a:pt x="4532" y="2891"/>
                    <a:pt x="4532" y="3230"/>
                  </a:cubicBezTo>
                  <a:cubicBezTo>
                    <a:pt x="4532" y="3587"/>
                    <a:pt x="4247" y="3854"/>
                    <a:pt x="3908" y="3854"/>
                  </a:cubicBezTo>
                  <a:cubicBezTo>
                    <a:pt x="3533" y="3854"/>
                    <a:pt x="3283" y="3551"/>
                    <a:pt x="3283" y="3230"/>
                  </a:cubicBezTo>
                  <a:cubicBezTo>
                    <a:pt x="3283" y="2891"/>
                    <a:pt x="3533" y="2570"/>
                    <a:pt x="3908" y="2570"/>
                  </a:cubicBezTo>
                  <a:close/>
                  <a:moveTo>
                    <a:pt x="1981" y="2570"/>
                  </a:moveTo>
                  <a:cubicBezTo>
                    <a:pt x="2338" y="2570"/>
                    <a:pt x="2605" y="2891"/>
                    <a:pt x="2605" y="3230"/>
                  </a:cubicBezTo>
                  <a:cubicBezTo>
                    <a:pt x="2605" y="3587"/>
                    <a:pt x="2302" y="3854"/>
                    <a:pt x="1981" y="3854"/>
                  </a:cubicBezTo>
                  <a:cubicBezTo>
                    <a:pt x="1642" y="3854"/>
                    <a:pt x="1338" y="3551"/>
                    <a:pt x="1338" y="3230"/>
                  </a:cubicBezTo>
                  <a:cubicBezTo>
                    <a:pt x="1338" y="2891"/>
                    <a:pt x="1588" y="2570"/>
                    <a:pt x="1981" y="25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7"/>
            <p:cNvSpPr/>
            <p:nvPr/>
          </p:nvSpPr>
          <p:spPr>
            <a:xfrm>
              <a:off x="8563665" y="4337346"/>
              <a:ext cx="409875" cy="407306"/>
            </a:xfrm>
            <a:custGeom>
              <a:avLst/>
              <a:gdLst/>
              <a:ahLst/>
              <a:cxnLst/>
              <a:rect l="l" t="t" r="r" b="b"/>
              <a:pathLst>
                <a:path w="8458" h="8405" extrusionOk="0">
                  <a:moveTo>
                    <a:pt x="1624" y="0"/>
                  </a:moveTo>
                  <a:cubicBezTo>
                    <a:pt x="732" y="0"/>
                    <a:pt x="0" y="678"/>
                    <a:pt x="0" y="1606"/>
                  </a:cubicBezTo>
                  <a:lnTo>
                    <a:pt x="0" y="1927"/>
                  </a:lnTo>
                  <a:lnTo>
                    <a:pt x="3586" y="1927"/>
                  </a:lnTo>
                  <a:cubicBezTo>
                    <a:pt x="4871" y="1927"/>
                    <a:pt x="5888" y="2926"/>
                    <a:pt x="5888" y="4211"/>
                  </a:cubicBezTo>
                  <a:lnTo>
                    <a:pt x="5888" y="7459"/>
                  </a:lnTo>
                  <a:lnTo>
                    <a:pt x="5888" y="7583"/>
                  </a:lnTo>
                  <a:lnTo>
                    <a:pt x="6638" y="8315"/>
                  </a:lnTo>
                  <a:cubicBezTo>
                    <a:pt x="6691" y="8386"/>
                    <a:pt x="6762" y="8404"/>
                    <a:pt x="6834" y="8404"/>
                  </a:cubicBezTo>
                  <a:cubicBezTo>
                    <a:pt x="6870" y="8404"/>
                    <a:pt x="6923" y="8386"/>
                    <a:pt x="6959" y="8386"/>
                  </a:cubicBezTo>
                  <a:cubicBezTo>
                    <a:pt x="7084" y="8351"/>
                    <a:pt x="7137" y="8208"/>
                    <a:pt x="7137" y="8083"/>
                  </a:cubicBezTo>
                  <a:lnTo>
                    <a:pt x="7137" y="6441"/>
                  </a:lnTo>
                  <a:cubicBezTo>
                    <a:pt x="7887" y="6299"/>
                    <a:pt x="8458" y="5639"/>
                    <a:pt x="8458" y="4836"/>
                  </a:cubicBezTo>
                  <a:lnTo>
                    <a:pt x="8458" y="1606"/>
                  </a:lnTo>
                  <a:cubicBezTo>
                    <a:pt x="8458" y="678"/>
                    <a:pt x="7708" y="0"/>
                    <a:pt x="6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 name="Google Shape;93;p7"/>
          <p:cNvGrpSpPr/>
          <p:nvPr/>
        </p:nvGrpSpPr>
        <p:grpSpPr>
          <a:xfrm rot="1267116">
            <a:off x="2979615" y="-10905"/>
            <a:ext cx="584198" cy="389517"/>
            <a:chOff x="184575" y="1130125"/>
            <a:chExt cx="840600" cy="560400"/>
          </a:xfrm>
        </p:grpSpPr>
        <p:sp>
          <p:nvSpPr>
            <p:cNvPr id="94" name="Google Shape;94;p7"/>
            <p:cNvSpPr/>
            <p:nvPr/>
          </p:nvSpPr>
          <p:spPr>
            <a:xfrm>
              <a:off x="184575" y="1130125"/>
              <a:ext cx="840600" cy="560400"/>
            </a:xfrm>
            <a:prstGeom prst="wedgeRoundRectCallout">
              <a:avLst>
                <a:gd name="adj1" fmla="val -20833"/>
                <a:gd name="adj2" fmla="val 62500"/>
                <a:gd name="adj3" fmla="val 0"/>
              </a:avLst>
            </a:prstGeom>
            <a:solidFill>
              <a:schemeClr val="l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7"/>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7"/>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7"/>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 name="Google Shape;98;p7"/>
          <p:cNvSpPr/>
          <p:nvPr/>
        </p:nvSpPr>
        <p:spPr>
          <a:xfrm>
            <a:off x="8752793" y="-366325"/>
            <a:ext cx="825050" cy="1975100"/>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sp>
        <p:nvSpPr>
          <p:cNvPr id="99" name="Google Shape;99;p7"/>
          <p:cNvSpPr txBox="1">
            <a:spLocks noGrp="1"/>
          </p:cNvSpPr>
          <p:nvPr>
            <p:ph type="body" idx="1"/>
          </p:nvPr>
        </p:nvSpPr>
        <p:spPr>
          <a:xfrm>
            <a:off x="720000" y="1677200"/>
            <a:ext cx="3620100" cy="26166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Clr>
                <a:schemeClr val="accent2"/>
              </a:buClr>
              <a:buSzPts val="14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a:endParaRPr/>
          </a:p>
        </p:txBody>
      </p:sp>
      <p:sp>
        <p:nvSpPr>
          <p:cNvPr id="100" name="Google Shape;100;p7"/>
          <p:cNvSpPr txBox="1">
            <a:spLocks noGrp="1"/>
          </p:cNvSpPr>
          <p:nvPr>
            <p:ph type="title"/>
          </p:nvPr>
        </p:nvSpPr>
        <p:spPr>
          <a:xfrm>
            <a:off x="720000" y="849700"/>
            <a:ext cx="3620100" cy="572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01"/>
        <p:cNvGrpSpPr/>
        <p:nvPr/>
      </p:nvGrpSpPr>
      <p:grpSpPr>
        <a:xfrm>
          <a:off x="0" y="0"/>
          <a:ext cx="0" cy="0"/>
          <a:chOff x="0" y="0"/>
          <a:chExt cx="0" cy="0"/>
        </a:xfrm>
      </p:grpSpPr>
      <p:sp>
        <p:nvSpPr>
          <p:cNvPr id="102" name="Google Shape;102;p8"/>
          <p:cNvSpPr txBox="1">
            <a:spLocks noGrp="1"/>
          </p:cNvSpPr>
          <p:nvPr>
            <p:ph type="title"/>
          </p:nvPr>
        </p:nvSpPr>
        <p:spPr>
          <a:xfrm>
            <a:off x="2317950" y="1394000"/>
            <a:ext cx="4508100" cy="25293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0000">
                <a:solidFill>
                  <a:schemeClr val="accent3"/>
                </a:solidFill>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103" name="Google Shape;103;p8"/>
          <p:cNvSpPr/>
          <p:nvPr/>
        </p:nvSpPr>
        <p:spPr>
          <a:xfrm rot="-5121331">
            <a:off x="-1110637" y="2246791"/>
            <a:ext cx="3593778" cy="527640"/>
          </a:xfrm>
          <a:custGeom>
            <a:avLst/>
            <a:gdLst/>
            <a:ahLst/>
            <a:cxnLst/>
            <a:rect l="l" t="t" r="r" b="b"/>
            <a:pathLst>
              <a:path w="186537" h="27391" extrusionOk="0">
                <a:moveTo>
                  <a:pt x="0" y="2154"/>
                </a:moveTo>
                <a:cubicBezTo>
                  <a:pt x="6500" y="23817"/>
                  <a:pt x="70261" y="28198"/>
                  <a:pt x="67757" y="5720"/>
                </a:cubicBezTo>
                <a:cubicBezTo>
                  <a:pt x="67210" y="805"/>
                  <a:pt x="58286" y="-1226"/>
                  <a:pt x="53766" y="782"/>
                </a:cubicBezTo>
                <a:cubicBezTo>
                  <a:pt x="50331" y="2308"/>
                  <a:pt x="48519" y="8118"/>
                  <a:pt x="50200" y="11481"/>
                </a:cubicBezTo>
                <a:cubicBezTo>
                  <a:pt x="56690" y="24466"/>
                  <a:pt x="76891" y="27058"/>
                  <a:pt x="91348" y="25745"/>
                </a:cubicBezTo>
                <a:cubicBezTo>
                  <a:pt x="113451" y="23738"/>
                  <a:pt x="133120" y="8567"/>
                  <a:pt x="155265" y="7092"/>
                </a:cubicBezTo>
                <a:cubicBezTo>
                  <a:pt x="167665" y="6266"/>
                  <a:pt x="182611" y="15600"/>
                  <a:pt x="186537" y="27391"/>
                </a:cubicBezTo>
              </a:path>
            </a:pathLst>
          </a:custGeom>
          <a:noFill/>
          <a:ln w="28575" cap="rnd" cmpd="sng">
            <a:solidFill>
              <a:schemeClr val="accent3"/>
            </a:solidFill>
            <a:prstDash val="dash"/>
            <a:round/>
            <a:headEnd type="none" w="med" len="med"/>
            <a:tailEnd type="none" w="med" len="med"/>
          </a:ln>
        </p:spPr>
      </p:sp>
      <p:sp>
        <p:nvSpPr>
          <p:cNvPr id="104" name="Google Shape;104;p8"/>
          <p:cNvSpPr/>
          <p:nvPr/>
        </p:nvSpPr>
        <p:spPr>
          <a:xfrm rot="-707654">
            <a:off x="4830495" y="4296054"/>
            <a:ext cx="3600494" cy="1004112"/>
          </a:xfrm>
          <a:custGeom>
            <a:avLst/>
            <a:gdLst/>
            <a:ahLst/>
            <a:cxnLst/>
            <a:rect l="l" t="t" r="r" b="b"/>
            <a:pathLst>
              <a:path w="144018" h="40164" extrusionOk="0">
                <a:moveTo>
                  <a:pt x="0" y="29901"/>
                </a:moveTo>
                <a:cubicBezTo>
                  <a:pt x="6238" y="38813"/>
                  <a:pt x="20719" y="41866"/>
                  <a:pt x="31272" y="39228"/>
                </a:cubicBezTo>
                <a:cubicBezTo>
                  <a:pt x="43577" y="36152"/>
                  <a:pt x="53434" y="25975"/>
                  <a:pt x="65836" y="23317"/>
                </a:cubicBezTo>
                <a:cubicBezTo>
                  <a:pt x="82981" y="19642"/>
                  <a:pt x="101597" y="33525"/>
                  <a:pt x="118232" y="27980"/>
                </a:cubicBezTo>
                <a:cubicBezTo>
                  <a:pt x="123814" y="26119"/>
                  <a:pt x="129782" y="23275"/>
                  <a:pt x="133045" y="18379"/>
                </a:cubicBezTo>
                <a:cubicBezTo>
                  <a:pt x="137002" y="12442"/>
                  <a:pt x="138968" y="5041"/>
                  <a:pt x="144018" y="0"/>
                </a:cubicBezTo>
              </a:path>
            </a:pathLst>
          </a:custGeom>
          <a:noFill/>
          <a:ln w="28575" cap="rnd" cmpd="sng">
            <a:solidFill>
              <a:schemeClr val="accent3"/>
            </a:solidFill>
            <a:prstDash val="dash"/>
            <a:round/>
            <a:headEnd type="none" w="med" len="med"/>
            <a:tailEnd type="none" w="med" len="med"/>
          </a:ln>
        </p:spPr>
      </p:sp>
      <p:grpSp>
        <p:nvGrpSpPr>
          <p:cNvPr id="105" name="Google Shape;105;p8"/>
          <p:cNvGrpSpPr/>
          <p:nvPr/>
        </p:nvGrpSpPr>
        <p:grpSpPr>
          <a:xfrm rot="729814">
            <a:off x="8078618" y="3686540"/>
            <a:ext cx="787743" cy="785760"/>
            <a:chOff x="8379475" y="4279390"/>
            <a:chExt cx="651157" cy="649412"/>
          </a:xfrm>
        </p:grpSpPr>
        <p:sp>
          <p:nvSpPr>
            <p:cNvPr id="106" name="Google Shape;106;p8"/>
            <p:cNvSpPr/>
            <p:nvPr/>
          </p:nvSpPr>
          <p:spPr>
            <a:xfrm>
              <a:off x="8379475" y="4279390"/>
              <a:ext cx="651157" cy="649412"/>
            </a:xfrm>
            <a:custGeom>
              <a:avLst/>
              <a:gdLst/>
              <a:ahLst/>
              <a:cxnLst/>
              <a:rect l="l" t="t" r="r" b="b"/>
              <a:pathLst>
                <a:path w="13437" h="13401" extrusionOk="0">
                  <a:moveTo>
                    <a:pt x="10617" y="1"/>
                  </a:moveTo>
                  <a:lnTo>
                    <a:pt x="5425" y="1"/>
                  </a:lnTo>
                  <a:cubicBezTo>
                    <a:pt x="3908" y="1"/>
                    <a:pt x="2731" y="1125"/>
                    <a:pt x="2623" y="2606"/>
                  </a:cubicBezTo>
                  <a:cubicBezTo>
                    <a:pt x="1160" y="2713"/>
                    <a:pt x="1" y="3926"/>
                    <a:pt x="1" y="5407"/>
                  </a:cubicBezTo>
                  <a:lnTo>
                    <a:pt x="1" y="8655"/>
                  </a:lnTo>
                  <a:cubicBezTo>
                    <a:pt x="1" y="9618"/>
                    <a:pt x="518" y="10492"/>
                    <a:pt x="1339" y="10992"/>
                  </a:cubicBezTo>
                  <a:lnTo>
                    <a:pt x="1339" y="11902"/>
                  </a:lnTo>
                  <a:cubicBezTo>
                    <a:pt x="1339" y="12491"/>
                    <a:pt x="1660" y="13008"/>
                    <a:pt x="2177" y="13276"/>
                  </a:cubicBezTo>
                  <a:cubicBezTo>
                    <a:pt x="2249" y="13311"/>
                    <a:pt x="2338" y="13329"/>
                    <a:pt x="2427" y="13365"/>
                  </a:cubicBezTo>
                  <a:cubicBezTo>
                    <a:pt x="2552" y="13383"/>
                    <a:pt x="2695" y="13401"/>
                    <a:pt x="2838" y="13401"/>
                  </a:cubicBezTo>
                  <a:cubicBezTo>
                    <a:pt x="3266" y="13401"/>
                    <a:pt x="3676" y="13222"/>
                    <a:pt x="3944" y="12883"/>
                  </a:cubicBezTo>
                  <a:lnTo>
                    <a:pt x="5407" y="11456"/>
                  </a:lnTo>
                  <a:lnTo>
                    <a:pt x="7352" y="11456"/>
                  </a:lnTo>
                  <a:cubicBezTo>
                    <a:pt x="8262" y="11456"/>
                    <a:pt x="9065" y="11010"/>
                    <a:pt x="9582" y="10350"/>
                  </a:cubicBezTo>
                  <a:lnTo>
                    <a:pt x="9600" y="10367"/>
                  </a:lnTo>
                  <a:cubicBezTo>
                    <a:pt x="9868" y="10635"/>
                    <a:pt x="10242" y="10778"/>
                    <a:pt x="10635" y="10778"/>
                  </a:cubicBezTo>
                  <a:cubicBezTo>
                    <a:pt x="10778" y="10778"/>
                    <a:pt x="10920" y="10760"/>
                    <a:pt x="11045" y="10724"/>
                  </a:cubicBezTo>
                  <a:cubicBezTo>
                    <a:pt x="11688" y="10582"/>
                    <a:pt x="12134" y="9975"/>
                    <a:pt x="12134" y="9279"/>
                  </a:cubicBezTo>
                  <a:lnTo>
                    <a:pt x="12134" y="8423"/>
                  </a:lnTo>
                  <a:cubicBezTo>
                    <a:pt x="12919" y="7905"/>
                    <a:pt x="13436" y="7013"/>
                    <a:pt x="13436" y="6032"/>
                  </a:cubicBezTo>
                  <a:lnTo>
                    <a:pt x="13436" y="2802"/>
                  </a:lnTo>
                  <a:cubicBezTo>
                    <a:pt x="13436" y="1232"/>
                    <a:pt x="12205" y="1"/>
                    <a:pt x="10617"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8"/>
            <p:cNvSpPr/>
            <p:nvPr/>
          </p:nvSpPr>
          <p:spPr>
            <a:xfrm>
              <a:off x="8436559" y="4462708"/>
              <a:ext cx="377891" cy="409051"/>
            </a:xfrm>
            <a:custGeom>
              <a:avLst/>
              <a:gdLst/>
              <a:ahLst/>
              <a:cxnLst/>
              <a:rect l="l" t="t" r="r" b="b"/>
              <a:pathLst>
                <a:path w="7798" h="8441" extrusionOk="0">
                  <a:moveTo>
                    <a:pt x="1642" y="0"/>
                  </a:moveTo>
                  <a:cubicBezTo>
                    <a:pt x="750" y="0"/>
                    <a:pt x="0" y="714"/>
                    <a:pt x="0" y="1624"/>
                  </a:cubicBezTo>
                  <a:lnTo>
                    <a:pt x="0" y="4872"/>
                  </a:lnTo>
                  <a:cubicBezTo>
                    <a:pt x="0" y="5639"/>
                    <a:pt x="607" y="6263"/>
                    <a:pt x="1338" y="6424"/>
                  </a:cubicBezTo>
                  <a:lnTo>
                    <a:pt x="1338" y="8119"/>
                  </a:lnTo>
                  <a:cubicBezTo>
                    <a:pt x="1338" y="8244"/>
                    <a:pt x="1410" y="8369"/>
                    <a:pt x="1535" y="8422"/>
                  </a:cubicBezTo>
                  <a:cubicBezTo>
                    <a:pt x="1570" y="8422"/>
                    <a:pt x="1606" y="8440"/>
                    <a:pt x="1660" y="8440"/>
                  </a:cubicBezTo>
                  <a:cubicBezTo>
                    <a:pt x="1731" y="8440"/>
                    <a:pt x="1820" y="8404"/>
                    <a:pt x="1856" y="8333"/>
                  </a:cubicBezTo>
                  <a:lnTo>
                    <a:pt x="3729" y="6477"/>
                  </a:lnTo>
                  <a:lnTo>
                    <a:pt x="6174" y="6477"/>
                  </a:lnTo>
                  <a:cubicBezTo>
                    <a:pt x="7084" y="6477"/>
                    <a:pt x="7797" y="5764"/>
                    <a:pt x="7797" y="4872"/>
                  </a:cubicBezTo>
                  <a:lnTo>
                    <a:pt x="7797" y="1624"/>
                  </a:lnTo>
                  <a:cubicBezTo>
                    <a:pt x="7797" y="714"/>
                    <a:pt x="7084" y="0"/>
                    <a:pt x="6174" y="0"/>
                  </a:cubicBezTo>
                  <a:close/>
                  <a:moveTo>
                    <a:pt x="5888" y="2570"/>
                  </a:moveTo>
                  <a:cubicBezTo>
                    <a:pt x="6263" y="2570"/>
                    <a:pt x="6513" y="2891"/>
                    <a:pt x="6513" y="3230"/>
                  </a:cubicBezTo>
                  <a:cubicBezTo>
                    <a:pt x="6513" y="3587"/>
                    <a:pt x="6209" y="3854"/>
                    <a:pt x="5888" y="3854"/>
                  </a:cubicBezTo>
                  <a:cubicBezTo>
                    <a:pt x="5531" y="3854"/>
                    <a:pt x="5264" y="3551"/>
                    <a:pt x="5264" y="3230"/>
                  </a:cubicBezTo>
                  <a:cubicBezTo>
                    <a:pt x="5228" y="2891"/>
                    <a:pt x="5531" y="2570"/>
                    <a:pt x="5888" y="2570"/>
                  </a:cubicBezTo>
                  <a:close/>
                  <a:moveTo>
                    <a:pt x="3908" y="2570"/>
                  </a:moveTo>
                  <a:cubicBezTo>
                    <a:pt x="4265" y="2570"/>
                    <a:pt x="4532" y="2891"/>
                    <a:pt x="4532" y="3230"/>
                  </a:cubicBezTo>
                  <a:cubicBezTo>
                    <a:pt x="4532" y="3587"/>
                    <a:pt x="4247" y="3854"/>
                    <a:pt x="3908" y="3854"/>
                  </a:cubicBezTo>
                  <a:cubicBezTo>
                    <a:pt x="3533" y="3854"/>
                    <a:pt x="3283" y="3551"/>
                    <a:pt x="3283" y="3230"/>
                  </a:cubicBezTo>
                  <a:cubicBezTo>
                    <a:pt x="3283" y="2891"/>
                    <a:pt x="3533" y="2570"/>
                    <a:pt x="3908" y="2570"/>
                  </a:cubicBezTo>
                  <a:close/>
                  <a:moveTo>
                    <a:pt x="1981" y="2570"/>
                  </a:moveTo>
                  <a:cubicBezTo>
                    <a:pt x="2338" y="2570"/>
                    <a:pt x="2605" y="2891"/>
                    <a:pt x="2605" y="3230"/>
                  </a:cubicBezTo>
                  <a:cubicBezTo>
                    <a:pt x="2605" y="3587"/>
                    <a:pt x="2302" y="3854"/>
                    <a:pt x="1981" y="3854"/>
                  </a:cubicBezTo>
                  <a:cubicBezTo>
                    <a:pt x="1642" y="3854"/>
                    <a:pt x="1338" y="3551"/>
                    <a:pt x="1338" y="3230"/>
                  </a:cubicBezTo>
                  <a:cubicBezTo>
                    <a:pt x="1338" y="2891"/>
                    <a:pt x="1588" y="2570"/>
                    <a:pt x="1981" y="25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8"/>
            <p:cNvSpPr/>
            <p:nvPr/>
          </p:nvSpPr>
          <p:spPr>
            <a:xfrm>
              <a:off x="8563665" y="4337346"/>
              <a:ext cx="409875" cy="407306"/>
            </a:xfrm>
            <a:custGeom>
              <a:avLst/>
              <a:gdLst/>
              <a:ahLst/>
              <a:cxnLst/>
              <a:rect l="l" t="t" r="r" b="b"/>
              <a:pathLst>
                <a:path w="8458" h="8405" extrusionOk="0">
                  <a:moveTo>
                    <a:pt x="1624" y="0"/>
                  </a:moveTo>
                  <a:cubicBezTo>
                    <a:pt x="732" y="0"/>
                    <a:pt x="0" y="678"/>
                    <a:pt x="0" y="1606"/>
                  </a:cubicBezTo>
                  <a:lnTo>
                    <a:pt x="0" y="1927"/>
                  </a:lnTo>
                  <a:lnTo>
                    <a:pt x="3586" y="1927"/>
                  </a:lnTo>
                  <a:cubicBezTo>
                    <a:pt x="4871" y="1927"/>
                    <a:pt x="5888" y="2926"/>
                    <a:pt x="5888" y="4211"/>
                  </a:cubicBezTo>
                  <a:lnTo>
                    <a:pt x="5888" y="7459"/>
                  </a:lnTo>
                  <a:lnTo>
                    <a:pt x="5888" y="7583"/>
                  </a:lnTo>
                  <a:lnTo>
                    <a:pt x="6638" y="8315"/>
                  </a:lnTo>
                  <a:cubicBezTo>
                    <a:pt x="6691" y="8386"/>
                    <a:pt x="6762" y="8404"/>
                    <a:pt x="6834" y="8404"/>
                  </a:cubicBezTo>
                  <a:cubicBezTo>
                    <a:pt x="6870" y="8404"/>
                    <a:pt x="6923" y="8386"/>
                    <a:pt x="6959" y="8386"/>
                  </a:cubicBezTo>
                  <a:cubicBezTo>
                    <a:pt x="7084" y="8351"/>
                    <a:pt x="7137" y="8208"/>
                    <a:pt x="7137" y="8083"/>
                  </a:cubicBezTo>
                  <a:lnTo>
                    <a:pt x="7137" y="6441"/>
                  </a:lnTo>
                  <a:cubicBezTo>
                    <a:pt x="7887" y="6299"/>
                    <a:pt x="8458" y="5639"/>
                    <a:pt x="8458" y="4836"/>
                  </a:cubicBezTo>
                  <a:lnTo>
                    <a:pt x="8458" y="1606"/>
                  </a:lnTo>
                  <a:cubicBezTo>
                    <a:pt x="8458" y="678"/>
                    <a:pt x="7708" y="0"/>
                    <a:pt x="68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 name="Google Shape;109;p8"/>
          <p:cNvGrpSpPr/>
          <p:nvPr/>
        </p:nvGrpSpPr>
        <p:grpSpPr>
          <a:xfrm rot="-810860">
            <a:off x="246866" y="4094108"/>
            <a:ext cx="584168" cy="389500"/>
            <a:chOff x="184575" y="1130125"/>
            <a:chExt cx="840600" cy="560400"/>
          </a:xfrm>
        </p:grpSpPr>
        <p:sp>
          <p:nvSpPr>
            <p:cNvPr id="110" name="Google Shape;110;p8"/>
            <p:cNvSpPr/>
            <p:nvPr/>
          </p:nvSpPr>
          <p:spPr>
            <a:xfrm>
              <a:off x="184575" y="1130125"/>
              <a:ext cx="840600" cy="560400"/>
            </a:xfrm>
            <a:prstGeom prst="wedgeRoundRectCallout">
              <a:avLst>
                <a:gd name="adj1" fmla="val -20833"/>
                <a:gd name="adj2" fmla="val 62500"/>
                <a:gd name="adj3" fmla="val 0"/>
              </a:avLst>
            </a:prstGeom>
            <a:solidFill>
              <a:schemeClr val="l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8"/>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8"/>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8"/>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 name="Google Shape;114;p8"/>
          <p:cNvSpPr/>
          <p:nvPr/>
        </p:nvSpPr>
        <p:spPr>
          <a:xfrm rot="-2305576">
            <a:off x="8148013" y="910925"/>
            <a:ext cx="825041" cy="1975078"/>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grpSp>
        <p:nvGrpSpPr>
          <p:cNvPr id="115" name="Google Shape;115;p8"/>
          <p:cNvGrpSpPr/>
          <p:nvPr/>
        </p:nvGrpSpPr>
        <p:grpSpPr>
          <a:xfrm rot="1670289">
            <a:off x="7738383" y="382418"/>
            <a:ext cx="1101385" cy="1044518"/>
            <a:chOff x="1459789" y="418508"/>
            <a:chExt cx="587727" cy="557434"/>
          </a:xfrm>
        </p:grpSpPr>
        <p:sp>
          <p:nvSpPr>
            <p:cNvPr id="116" name="Google Shape;116;p8"/>
            <p:cNvSpPr/>
            <p:nvPr/>
          </p:nvSpPr>
          <p:spPr>
            <a:xfrm rot="-1200432">
              <a:off x="1517626" y="486547"/>
              <a:ext cx="472053" cy="421355"/>
            </a:xfrm>
            <a:custGeom>
              <a:avLst/>
              <a:gdLst/>
              <a:ahLst/>
              <a:cxnLst/>
              <a:rect l="l" t="t" r="r" b="b"/>
              <a:pathLst>
                <a:path w="13473" h="12026" extrusionOk="0">
                  <a:moveTo>
                    <a:pt x="90" y="6620"/>
                  </a:moveTo>
                  <a:cubicBezTo>
                    <a:pt x="90" y="7458"/>
                    <a:pt x="768" y="8136"/>
                    <a:pt x="1607" y="8136"/>
                  </a:cubicBezTo>
                  <a:lnTo>
                    <a:pt x="2249" y="8136"/>
                  </a:lnTo>
                  <a:cubicBezTo>
                    <a:pt x="2303" y="8243"/>
                    <a:pt x="2374" y="8333"/>
                    <a:pt x="2463" y="8422"/>
                  </a:cubicBezTo>
                  <a:cubicBezTo>
                    <a:pt x="2624" y="8600"/>
                    <a:pt x="2820" y="8761"/>
                    <a:pt x="3016" y="8921"/>
                  </a:cubicBezTo>
                  <a:cubicBezTo>
                    <a:pt x="3837" y="9653"/>
                    <a:pt x="4711" y="10474"/>
                    <a:pt x="5586" y="11491"/>
                  </a:cubicBezTo>
                  <a:cubicBezTo>
                    <a:pt x="5604" y="11526"/>
                    <a:pt x="5639" y="11544"/>
                    <a:pt x="5657" y="11562"/>
                  </a:cubicBezTo>
                  <a:cubicBezTo>
                    <a:pt x="5960" y="11883"/>
                    <a:pt x="6335" y="12026"/>
                    <a:pt x="6763" y="12026"/>
                  </a:cubicBezTo>
                  <a:cubicBezTo>
                    <a:pt x="7192" y="12026"/>
                    <a:pt x="7548" y="11865"/>
                    <a:pt x="7852" y="11562"/>
                  </a:cubicBezTo>
                  <a:cubicBezTo>
                    <a:pt x="7887" y="11526"/>
                    <a:pt x="7923" y="11491"/>
                    <a:pt x="7941" y="11455"/>
                  </a:cubicBezTo>
                  <a:cubicBezTo>
                    <a:pt x="8601" y="10634"/>
                    <a:pt x="9315" y="9992"/>
                    <a:pt x="9993" y="9385"/>
                  </a:cubicBezTo>
                  <a:cubicBezTo>
                    <a:pt x="10153" y="9225"/>
                    <a:pt x="10314" y="9082"/>
                    <a:pt x="10475" y="8939"/>
                  </a:cubicBezTo>
                  <a:cubicBezTo>
                    <a:pt x="10617" y="8832"/>
                    <a:pt x="10742" y="8725"/>
                    <a:pt x="10849" y="8618"/>
                  </a:cubicBezTo>
                  <a:cubicBezTo>
                    <a:pt x="10903" y="8582"/>
                    <a:pt x="10956" y="8547"/>
                    <a:pt x="11010" y="8493"/>
                  </a:cubicBezTo>
                  <a:cubicBezTo>
                    <a:pt x="11117" y="8404"/>
                    <a:pt x="11188" y="8297"/>
                    <a:pt x="11260" y="8190"/>
                  </a:cubicBezTo>
                  <a:lnTo>
                    <a:pt x="11973" y="8190"/>
                  </a:lnTo>
                  <a:cubicBezTo>
                    <a:pt x="12794" y="8190"/>
                    <a:pt x="13472" y="7494"/>
                    <a:pt x="13472" y="6655"/>
                  </a:cubicBezTo>
                  <a:cubicBezTo>
                    <a:pt x="13472" y="6263"/>
                    <a:pt x="13329" y="5906"/>
                    <a:pt x="13080" y="5638"/>
                  </a:cubicBezTo>
                  <a:cubicBezTo>
                    <a:pt x="13276" y="5157"/>
                    <a:pt x="13365" y="4693"/>
                    <a:pt x="13365" y="4247"/>
                  </a:cubicBezTo>
                  <a:cubicBezTo>
                    <a:pt x="13365" y="1874"/>
                    <a:pt x="11563" y="0"/>
                    <a:pt x="9243" y="0"/>
                  </a:cubicBezTo>
                  <a:cubicBezTo>
                    <a:pt x="8280" y="0"/>
                    <a:pt x="7406" y="357"/>
                    <a:pt x="6692" y="999"/>
                  </a:cubicBezTo>
                  <a:cubicBezTo>
                    <a:pt x="5960" y="357"/>
                    <a:pt x="5086" y="0"/>
                    <a:pt x="4123" y="0"/>
                  </a:cubicBezTo>
                  <a:cubicBezTo>
                    <a:pt x="1803" y="0"/>
                    <a:pt x="1" y="1874"/>
                    <a:pt x="1" y="4247"/>
                  </a:cubicBezTo>
                  <a:cubicBezTo>
                    <a:pt x="1" y="4800"/>
                    <a:pt x="108" y="5317"/>
                    <a:pt x="322" y="5817"/>
                  </a:cubicBezTo>
                  <a:cubicBezTo>
                    <a:pt x="179" y="6049"/>
                    <a:pt x="90" y="6316"/>
                    <a:pt x="90" y="662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8"/>
            <p:cNvSpPr/>
            <p:nvPr/>
          </p:nvSpPr>
          <p:spPr>
            <a:xfrm rot="-1200432">
              <a:off x="1565457" y="637915"/>
              <a:ext cx="386388" cy="136960"/>
            </a:xfrm>
            <a:custGeom>
              <a:avLst/>
              <a:gdLst/>
              <a:ahLst/>
              <a:cxnLst/>
              <a:rect l="l" t="t" r="r" b="b"/>
              <a:pathLst>
                <a:path w="11028" h="3909" extrusionOk="0">
                  <a:moveTo>
                    <a:pt x="4872" y="1"/>
                  </a:moveTo>
                  <a:cubicBezTo>
                    <a:pt x="4729" y="1"/>
                    <a:pt x="4604" y="72"/>
                    <a:pt x="4586" y="179"/>
                  </a:cubicBezTo>
                  <a:lnTo>
                    <a:pt x="3819" y="1945"/>
                  </a:lnTo>
                  <a:lnTo>
                    <a:pt x="340" y="1945"/>
                  </a:lnTo>
                  <a:cubicBezTo>
                    <a:pt x="161" y="1945"/>
                    <a:pt x="1" y="2088"/>
                    <a:pt x="1" y="2267"/>
                  </a:cubicBezTo>
                  <a:cubicBezTo>
                    <a:pt x="1" y="2445"/>
                    <a:pt x="161" y="2588"/>
                    <a:pt x="340" y="2588"/>
                  </a:cubicBezTo>
                  <a:lnTo>
                    <a:pt x="4015" y="2588"/>
                  </a:lnTo>
                  <a:cubicBezTo>
                    <a:pt x="4105" y="2588"/>
                    <a:pt x="4194" y="2534"/>
                    <a:pt x="4283" y="2409"/>
                  </a:cubicBezTo>
                  <a:lnTo>
                    <a:pt x="4836" y="1214"/>
                  </a:lnTo>
                  <a:lnTo>
                    <a:pt x="5818" y="3694"/>
                  </a:lnTo>
                  <a:cubicBezTo>
                    <a:pt x="5871" y="3819"/>
                    <a:pt x="5960" y="3872"/>
                    <a:pt x="6067" y="3908"/>
                  </a:cubicBezTo>
                  <a:lnTo>
                    <a:pt x="6103" y="3908"/>
                  </a:lnTo>
                  <a:cubicBezTo>
                    <a:pt x="6228" y="3908"/>
                    <a:pt x="6335" y="3837"/>
                    <a:pt x="6388" y="3765"/>
                  </a:cubicBezTo>
                  <a:lnTo>
                    <a:pt x="7102" y="2641"/>
                  </a:lnTo>
                  <a:lnTo>
                    <a:pt x="10706" y="2641"/>
                  </a:lnTo>
                  <a:cubicBezTo>
                    <a:pt x="10885" y="2641"/>
                    <a:pt x="11028" y="2499"/>
                    <a:pt x="11028" y="2302"/>
                  </a:cubicBezTo>
                  <a:cubicBezTo>
                    <a:pt x="11028" y="2124"/>
                    <a:pt x="10885" y="1963"/>
                    <a:pt x="10706" y="1963"/>
                  </a:cubicBezTo>
                  <a:lnTo>
                    <a:pt x="6924" y="1963"/>
                  </a:lnTo>
                  <a:cubicBezTo>
                    <a:pt x="6799" y="1963"/>
                    <a:pt x="6692" y="2053"/>
                    <a:pt x="6638" y="2124"/>
                  </a:cubicBezTo>
                  <a:lnTo>
                    <a:pt x="6192" y="2855"/>
                  </a:lnTo>
                  <a:lnTo>
                    <a:pt x="5157" y="215"/>
                  </a:lnTo>
                  <a:cubicBezTo>
                    <a:pt x="5139" y="90"/>
                    <a:pt x="5015" y="1"/>
                    <a:pt x="48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8"/>
            <p:cNvSpPr/>
            <p:nvPr/>
          </p:nvSpPr>
          <p:spPr>
            <a:xfrm rot="-1200432">
              <a:off x="1529808" y="534323"/>
              <a:ext cx="384496" cy="163202"/>
            </a:xfrm>
            <a:custGeom>
              <a:avLst/>
              <a:gdLst/>
              <a:ahLst/>
              <a:cxnLst/>
              <a:rect l="l" t="t" r="r" b="b"/>
              <a:pathLst>
                <a:path w="10974" h="4658" extrusionOk="0">
                  <a:moveTo>
                    <a:pt x="2927" y="0"/>
                  </a:moveTo>
                  <a:cubicBezTo>
                    <a:pt x="1285" y="0"/>
                    <a:pt x="0" y="1321"/>
                    <a:pt x="0" y="3052"/>
                  </a:cubicBezTo>
                  <a:cubicBezTo>
                    <a:pt x="0" y="3605"/>
                    <a:pt x="143" y="4051"/>
                    <a:pt x="411" y="4479"/>
                  </a:cubicBezTo>
                  <a:lnTo>
                    <a:pt x="3391" y="4479"/>
                  </a:lnTo>
                  <a:lnTo>
                    <a:pt x="3979" y="3105"/>
                  </a:lnTo>
                  <a:cubicBezTo>
                    <a:pt x="4122" y="2784"/>
                    <a:pt x="4479" y="2588"/>
                    <a:pt x="4818" y="2516"/>
                  </a:cubicBezTo>
                  <a:cubicBezTo>
                    <a:pt x="5264" y="2516"/>
                    <a:pt x="5585" y="2784"/>
                    <a:pt x="5728" y="3159"/>
                  </a:cubicBezTo>
                  <a:lnTo>
                    <a:pt x="6317" y="4657"/>
                  </a:lnTo>
                  <a:cubicBezTo>
                    <a:pt x="6459" y="4550"/>
                    <a:pt x="6709" y="4479"/>
                    <a:pt x="6870" y="4479"/>
                  </a:cubicBezTo>
                  <a:lnTo>
                    <a:pt x="10563" y="4479"/>
                  </a:lnTo>
                  <a:cubicBezTo>
                    <a:pt x="10795" y="4051"/>
                    <a:pt x="10974" y="3551"/>
                    <a:pt x="10974" y="3052"/>
                  </a:cubicBezTo>
                  <a:cubicBezTo>
                    <a:pt x="10974" y="1321"/>
                    <a:pt x="9689" y="0"/>
                    <a:pt x="8047" y="0"/>
                  </a:cubicBezTo>
                  <a:cubicBezTo>
                    <a:pt x="6727" y="0"/>
                    <a:pt x="5942" y="910"/>
                    <a:pt x="5496" y="1731"/>
                  </a:cubicBezTo>
                  <a:cubicBezTo>
                    <a:pt x="5068" y="910"/>
                    <a:pt x="4211" y="0"/>
                    <a:pt x="2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8"/>
            <p:cNvSpPr/>
            <p:nvPr/>
          </p:nvSpPr>
          <p:spPr>
            <a:xfrm rot="-1200432">
              <a:off x="1669039" y="731100"/>
              <a:ext cx="243227" cy="128200"/>
            </a:xfrm>
            <a:custGeom>
              <a:avLst/>
              <a:gdLst/>
              <a:ahLst/>
              <a:cxnLst/>
              <a:rect l="l" t="t" r="r" b="b"/>
              <a:pathLst>
                <a:path w="6942" h="3659" extrusionOk="0">
                  <a:moveTo>
                    <a:pt x="2749" y="1"/>
                  </a:moveTo>
                  <a:cubicBezTo>
                    <a:pt x="2570" y="268"/>
                    <a:pt x="2285" y="411"/>
                    <a:pt x="1964" y="411"/>
                  </a:cubicBezTo>
                  <a:lnTo>
                    <a:pt x="1" y="411"/>
                  </a:lnTo>
                  <a:cubicBezTo>
                    <a:pt x="144" y="554"/>
                    <a:pt x="322" y="697"/>
                    <a:pt x="500" y="857"/>
                  </a:cubicBezTo>
                  <a:cubicBezTo>
                    <a:pt x="1339" y="1607"/>
                    <a:pt x="2249" y="2463"/>
                    <a:pt x="3195" y="3551"/>
                  </a:cubicBezTo>
                  <a:cubicBezTo>
                    <a:pt x="3284" y="3641"/>
                    <a:pt x="3337" y="3659"/>
                    <a:pt x="3462" y="3659"/>
                  </a:cubicBezTo>
                  <a:cubicBezTo>
                    <a:pt x="3569" y="3659"/>
                    <a:pt x="3623" y="3641"/>
                    <a:pt x="3712" y="3551"/>
                  </a:cubicBezTo>
                  <a:cubicBezTo>
                    <a:pt x="4622" y="2410"/>
                    <a:pt x="5586" y="1607"/>
                    <a:pt x="6406" y="857"/>
                  </a:cubicBezTo>
                  <a:cubicBezTo>
                    <a:pt x="6620" y="697"/>
                    <a:pt x="6763" y="554"/>
                    <a:pt x="6942" y="411"/>
                  </a:cubicBezTo>
                  <a:lnTo>
                    <a:pt x="5443" y="411"/>
                  </a:lnTo>
                  <a:lnTo>
                    <a:pt x="4925" y="1232"/>
                  </a:lnTo>
                  <a:cubicBezTo>
                    <a:pt x="4747" y="1517"/>
                    <a:pt x="4444" y="1732"/>
                    <a:pt x="4069" y="1732"/>
                  </a:cubicBezTo>
                  <a:lnTo>
                    <a:pt x="4015" y="1732"/>
                  </a:lnTo>
                  <a:cubicBezTo>
                    <a:pt x="3623" y="1678"/>
                    <a:pt x="3337" y="1464"/>
                    <a:pt x="3195" y="10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 name="Google Shape;120;p8"/>
          <p:cNvGrpSpPr/>
          <p:nvPr/>
        </p:nvGrpSpPr>
        <p:grpSpPr>
          <a:xfrm>
            <a:off x="754753" y="274973"/>
            <a:ext cx="692035" cy="684772"/>
            <a:chOff x="868400" y="2577125"/>
            <a:chExt cx="339050" cy="335475"/>
          </a:xfrm>
        </p:grpSpPr>
        <p:sp>
          <p:nvSpPr>
            <p:cNvPr id="121" name="Google Shape;121;p8"/>
            <p:cNvSpPr/>
            <p:nvPr/>
          </p:nvSpPr>
          <p:spPr>
            <a:xfrm>
              <a:off x="868400" y="2577125"/>
              <a:ext cx="339050" cy="335475"/>
            </a:xfrm>
            <a:custGeom>
              <a:avLst/>
              <a:gdLst/>
              <a:ahLst/>
              <a:cxnLst/>
              <a:rect l="l" t="t" r="r" b="b"/>
              <a:pathLst>
                <a:path w="13562" h="13419" extrusionOk="0">
                  <a:moveTo>
                    <a:pt x="12758" y="9618"/>
                  </a:moveTo>
                  <a:cubicBezTo>
                    <a:pt x="13204" y="8744"/>
                    <a:pt x="13436" y="7762"/>
                    <a:pt x="13436" y="6710"/>
                  </a:cubicBezTo>
                  <a:cubicBezTo>
                    <a:pt x="13436" y="2998"/>
                    <a:pt x="10421" y="1"/>
                    <a:pt x="6709" y="1"/>
                  </a:cubicBezTo>
                  <a:cubicBezTo>
                    <a:pt x="3016" y="1"/>
                    <a:pt x="1" y="2998"/>
                    <a:pt x="1" y="6728"/>
                  </a:cubicBezTo>
                  <a:cubicBezTo>
                    <a:pt x="90" y="10421"/>
                    <a:pt x="3123" y="13419"/>
                    <a:pt x="6781" y="13419"/>
                  </a:cubicBezTo>
                  <a:cubicBezTo>
                    <a:pt x="7762" y="13419"/>
                    <a:pt x="8779" y="13169"/>
                    <a:pt x="9671" y="12741"/>
                  </a:cubicBezTo>
                  <a:lnTo>
                    <a:pt x="11473" y="13329"/>
                  </a:lnTo>
                  <a:cubicBezTo>
                    <a:pt x="11616" y="13365"/>
                    <a:pt x="11777" y="13401"/>
                    <a:pt x="11920" y="13401"/>
                  </a:cubicBezTo>
                  <a:cubicBezTo>
                    <a:pt x="12330" y="13401"/>
                    <a:pt x="12740" y="13240"/>
                    <a:pt x="13026" y="12937"/>
                  </a:cubicBezTo>
                  <a:cubicBezTo>
                    <a:pt x="13436" y="12526"/>
                    <a:pt x="13561" y="11884"/>
                    <a:pt x="13347" y="11349"/>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8"/>
            <p:cNvSpPr/>
            <p:nvPr/>
          </p:nvSpPr>
          <p:spPr>
            <a:xfrm>
              <a:off x="898300" y="2606575"/>
              <a:ext cx="277475" cy="276150"/>
            </a:xfrm>
            <a:custGeom>
              <a:avLst/>
              <a:gdLst/>
              <a:ahLst/>
              <a:cxnLst/>
              <a:rect l="l" t="t" r="r" b="b"/>
              <a:pathLst>
                <a:path w="11099" h="11046" extrusionOk="0">
                  <a:moveTo>
                    <a:pt x="5513" y="1"/>
                  </a:moveTo>
                  <a:cubicBezTo>
                    <a:pt x="2516" y="1"/>
                    <a:pt x="0" y="2516"/>
                    <a:pt x="0" y="5532"/>
                  </a:cubicBezTo>
                  <a:cubicBezTo>
                    <a:pt x="54" y="8547"/>
                    <a:pt x="2516" y="11045"/>
                    <a:pt x="5585" y="11045"/>
                  </a:cubicBezTo>
                  <a:cubicBezTo>
                    <a:pt x="6531" y="11045"/>
                    <a:pt x="7530" y="10777"/>
                    <a:pt x="8350" y="10278"/>
                  </a:cubicBezTo>
                  <a:lnTo>
                    <a:pt x="10652" y="11009"/>
                  </a:lnTo>
                  <a:cubicBezTo>
                    <a:pt x="10670" y="11027"/>
                    <a:pt x="10706" y="11027"/>
                    <a:pt x="10724" y="11027"/>
                  </a:cubicBezTo>
                  <a:cubicBezTo>
                    <a:pt x="10813" y="11027"/>
                    <a:pt x="10920" y="10992"/>
                    <a:pt x="10991" y="10920"/>
                  </a:cubicBezTo>
                  <a:cubicBezTo>
                    <a:pt x="11045" y="10867"/>
                    <a:pt x="11098" y="10724"/>
                    <a:pt x="11045" y="10599"/>
                  </a:cubicBezTo>
                  <a:lnTo>
                    <a:pt x="10260" y="8333"/>
                  </a:lnTo>
                  <a:cubicBezTo>
                    <a:pt x="10813" y="7459"/>
                    <a:pt x="11045" y="6513"/>
                    <a:pt x="11045" y="5532"/>
                  </a:cubicBezTo>
                  <a:cubicBezTo>
                    <a:pt x="11045" y="2516"/>
                    <a:pt x="8565" y="1"/>
                    <a:pt x="5513" y="1"/>
                  </a:cubicBezTo>
                  <a:close/>
                  <a:moveTo>
                    <a:pt x="3212" y="3034"/>
                  </a:moveTo>
                  <a:cubicBezTo>
                    <a:pt x="3265" y="3034"/>
                    <a:pt x="3337" y="3052"/>
                    <a:pt x="3408" y="3105"/>
                  </a:cubicBezTo>
                  <a:lnTo>
                    <a:pt x="4443" y="3890"/>
                  </a:lnTo>
                  <a:cubicBezTo>
                    <a:pt x="4604" y="3997"/>
                    <a:pt x="4621" y="4176"/>
                    <a:pt x="4532" y="4336"/>
                  </a:cubicBezTo>
                  <a:lnTo>
                    <a:pt x="3943" y="5104"/>
                  </a:lnTo>
                  <a:lnTo>
                    <a:pt x="6513" y="7048"/>
                  </a:lnTo>
                  <a:lnTo>
                    <a:pt x="7101" y="6263"/>
                  </a:lnTo>
                  <a:cubicBezTo>
                    <a:pt x="7173" y="6192"/>
                    <a:pt x="7262" y="6138"/>
                    <a:pt x="7351" y="6138"/>
                  </a:cubicBezTo>
                  <a:cubicBezTo>
                    <a:pt x="7423" y="6138"/>
                    <a:pt x="7494" y="6156"/>
                    <a:pt x="7548" y="6210"/>
                  </a:cubicBezTo>
                  <a:lnTo>
                    <a:pt x="8600" y="6995"/>
                  </a:lnTo>
                  <a:cubicBezTo>
                    <a:pt x="8743" y="7102"/>
                    <a:pt x="8779" y="7280"/>
                    <a:pt x="8654" y="7441"/>
                  </a:cubicBezTo>
                  <a:lnTo>
                    <a:pt x="8065" y="8208"/>
                  </a:lnTo>
                  <a:cubicBezTo>
                    <a:pt x="7797" y="8547"/>
                    <a:pt x="7405" y="8726"/>
                    <a:pt x="7012" y="8726"/>
                  </a:cubicBezTo>
                  <a:cubicBezTo>
                    <a:pt x="6745" y="8726"/>
                    <a:pt x="6477" y="8654"/>
                    <a:pt x="6245" y="8476"/>
                  </a:cubicBezTo>
                  <a:lnTo>
                    <a:pt x="2623" y="5764"/>
                  </a:lnTo>
                  <a:cubicBezTo>
                    <a:pt x="2034" y="5371"/>
                    <a:pt x="1909" y="4568"/>
                    <a:pt x="2355" y="3979"/>
                  </a:cubicBezTo>
                  <a:lnTo>
                    <a:pt x="2962" y="3177"/>
                  </a:lnTo>
                  <a:cubicBezTo>
                    <a:pt x="3033" y="3087"/>
                    <a:pt x="3123" y="3034"/>
                    <a:pt x="3212" y="3034"/>
                  </a:cubicBezTo>
                  <a:close/>
                  <a:moveTo>
                    <a:pt x="5603" y="3908"/>
                  </a:moveTo>
                  <a:cubicBezTo>
                    <a:pt x="5603" y="3908"/>
                    <a:pt x="5621" y="3908"/>
                    <a:pt x="5638" y="3908"/>
                  </a:cubicBezTo>
                  <a:cubicBezTo>
                    <a:pt x="6334" y="3979"/>
                    <a:pt x="6870" y="4425"/>
                    <a:pt x="7101" y="5050"/>
                  </a:cubicBezTo>
                  <a:cubicBezTo>
                    <a:pt x="7137" y="5228"/>
                    <a:pt x="7066" y="5371"/>
                    <a:pt x="6870" y="5460"/>
                  </a:cubicBezTo>
                  <a:cubicBezTo>
                    <a:pt x="6834" y="5478"/>
                    <a:pt x="6816" y="5478"/>
                    <a:pt x="6798" y="5478"/>
                  </a:cubicBezTo>
                  <a:cubicBezTo>
                    <a:pt x="6655" y="5478"/>
                    <a:pt x="6531" y="5389"/>
                    <a:pt x="6477" y="5228"/>
                  </a:cubicBezTo>
                  <a:cubicBezTo>
                    <a:pt x="6352" y="4872"/>
                    <a:pt x="6031" y="4604"/>
                    <a:pt x="5621" y="4568"/>
                  </a:cubicBezTo>
                  <a:cubicBezTo>
                    <a:pt x="5424" y="4568"/>
                    <a:pt x="5317" y="4425"/>
                    <a:pt x="5317" y="4211"/>
                  </a:cubicBezTo>
                  <a:cubicBezTo>
                    <a:pt x="5317" y="4051"/>
                    <a:pt x="5442" y="3908"/>
                    <a:pt x="5603" y="3908"/>
                  </a:cubicBezTo>
                  <a:moveTo>
                    <a:pt x="5888" y="1339"/>
                  </a:moveTo>
                  <a:cubicBezTo>
                    <a:pt x="5906" y="1339"/>
                    <a:pt x="5924" y="1339"/>
                    <a:pt x="5942" y="1357"/>
                  </a:cubicBezTo>
                  <a:cubicBezTo>
                    <a:pt x="7726" y="1499"/>
                    <a:pt x="9350" y="2802"/>
                    <a:pt x="9707" y="4872"/>
                  </a:cubicBezTo>
                  <a:cubicBezTo>
                    <a:pt x="9760" y="5050"/>
                    <a:pt x="9635" y="5193"/>
                    <a:pt x="9457" y="5228"/>
                  </a:cubicBezTo>
                  <a:cubicBezTo>
                    <a:pt x="9439" y="5228"/>
                    <a:pt x="9403" y="5228"/>
                    <a:pt x="9385" y="5228"/>
                  </a:cubicBezTo>
                  <a:cubicBezTo>
                    <a:pt x="9225" y="5228"/>
                    <a:pt x="9100" y="5139"/>
                    <a:pt x="9064" y="4961"/>
                  </a:cubicBezTo>
                  <a:cubicBezTo>
                    <a:pt x="8779" y="3284"/>
                    <a:pt x="7441" y="2124"/>
                    <a:pt x="5906" y="2035"/>
                  </a:cubicBezTo>
                  <a:cubicBezTo>
                    <a:pt x="5728" y="2035"/>
                    <a:pt x="5621" y="1820"/>
                    <a:pt x="5621" y="1678"/>
                  </a:cubicBezTo>
                  <a:cubicBezTo>
                    <a:pt x="5621" y="1481"/>
                    <a:pt x="5728" y="1339"/>
                    <a:pt x="5888" y="1339"/>
                  </a:cubicBezTo>
                  <a:close/>
                  <a:moveTo>
                    <a:pt x="5817" y="2623"/>
                  </a:moveTo>
                  <a:cubicBezTo>
                    <a:pt x="7066" y="2730"/>
                    <a:pt x="8119" y="3623"/>
                    <a:pt x="8422" y="4782"/>
                  </a:cubicBezTo>
                  <a:cubicBezTo>
                    <a:pt x="8440" y="4961"/>
                    <a:pt x="8333" y="5104"/>
                    <a:pt x="8172" y="5193"/>
                  </a:cubicBezTo>
                  <a:cubicBezTo>
                    <a:pt x="8154" y="5193"/>
                    <a:pt x="8136" y="5211"/>
                    <a:pt x="8119" y="5211"/>
                  </a:cubicBezTo>
                  <a:cubicBezTo>
                    <a:pt x="7976" y="5211"/>
                    <a:pt x="7833" y="5086"/>
                    <a:pt x="7762" y="4961"/>
                  </a:cubicBezTo>
                  <a:cubicBezTo>
                    <a:pt x="7548" y="4033"/>
                    <a:pt x="6709" y="3373"/>
                    <a:pt x="5799" y="3284"/>
                  </a:cubicBezTo>
                  <a:cubicBezTo>
                    <a:pt x="5621" y="3284"/>
                    <a:pt x="5496" y="3105"/>
                    <a:pt x="5496" y="2962"/>
                  </a:cubicBezTo>
                  <a:cubicBezTo>
                    <a:pt x="5496" y="2730"/>
                    <a:pt x="5638" y="2623"/>
                    <a:pt x="5817" y="26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23"/>
        <p:cNvGrpSpPr/>
        <p:nvPr/>
      </p:nvGrpSpPr>
      <p:grpSpPr>
        <a:xfrm>
          <a:off x="0" y="0"/>
          <a:ext cx="0" cy="0"/>
          <a:chOff x="0" y="0"/>
          <a:chExt cx="0" cy="0"/>
        </a:xfrm>
      </p:grpSpPr>
      <p:sp>
        <p:nvSpPr>
          <p:cNvPr id="124" name="Google Shape;124;p9"/>
          <p:cNvSpPr txBox="1">
            <a:spLocks noGrp="1"/>
          </p:cNvSpPr>
          <p:nvPr>
            <p:ph type="title"/>
          </p:nvPr>
        </p:nvSpPr>
        <p:spPr>
          <a:xfrm>
            <a:off x="4294850" y="1611675"/>
            <a:ext cx="4081500" cy="739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500">
                <a:solidFill>
                  <a:schemeClr val="accent3"/>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25" name="Google Shape;125;p9"/>
          <p:cNvSpPr txBox="1">
            <a:spLocks noGrp="1"/>
          </p:cNvSpPr>
          <p:nvPr>
            <p:ph type="subTitle" idx="1"/>
          </p:nvPr>
        </p:nvSpPr>
        <p:spPr>
          <a:xfrm>
            <a:off x="4294850" y="2351357"/>
            <a:ext cx="4081500" cy="1180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accent3"/>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126" name="Google Shape;126;p9"/>
          <p:cNvGrpSpPr/>
          <p:nvPr/>
        </p:nvGrpSpPr>
        <p:grpSpPr>
          <a:xfrm>
            <a:off x="260069" y="721151"/>
            <a:ext cx="474161" cy="469162"/>
            <a:chOff x="868400" y="2577125"/>
            <a:chExt cx="339050" cy="335475"/>
          </a:xfrm>
        </p:grpSpPr>
        <p:sp>
          <p:nvSpPr>
            <p:cNvPr id="127" name="Google Shape;127;p9"/>
            <p:cNvSpPr/>
            <p:nvPr/>
          </p:nvSpPr>
          <p:spPr>
            <a:xfrm>
              <a:off x="868400" y="2577125"/>
              <a:ext cx="339050" cy="335475"/>
            </a:xfrm>
            <a:custGeom>
              <a:avLst/>
              <a:gdLst/>
              <a:ahLst/>
              <a:cxnLst/>
              <a:rect l="l" t="t" r="r" b="b"/>
              <a:pathLst>
                <a:path w="13562" h="13419" extrusionOk="0">
                  <a:moveTo>
                    <a:pt x="12758" y="9618"/>
                  </a:moveTo>
                  <a:cubicBezTo>
                    <a:pt x="13204" y="8744"/>
                    <a:pt x="13436" y="7762"/>
                    <a:pt x="13436" y="6710"/>
                  </a:cubicBezTo>
                  <a:cubicBezTo>
                    <a:pt x="13436" y="2998"/>
                    <a:pt x="10421" y="1"/>
                    <a:pt x="6709" y="1"/>
                  </a:cubicBezTo>
                  <a:cubicBezTo>
                    <a:pt x="3016" y="1"/>
                    <a:pt x="1" y="2998"/>
                    <a:pt x="1" y="6728"/>
                  </a:cubicBezTo>
                  <a:cubicBezTo>
                    <a:pt x="90" y="10421"/>
                    <a:pt x="3123" y="13419"/>
                    <a:pt x="6781" y="13419"/>
                  </a:cubicBezTo>
                  <a:cubicBezTo>
                    <a:pt x="7762" y="13419"/>
                    <a:pt x="8779" y="13169"/>
                    <a:pt x="9671" y="12741"/>
                  </a:cubicBezTo>
                  <a:lnTo>
                    <a:pt x="11473" y="13329"/>
                  </a:lnTo>
                  <a:cubicBezTo>
                    <a:pt x="11616" y="13365"/>
                    <a:pt x="11777" y="13401"/>
                    <a:pt x="11920" y="13401"/>
                  </a:cubicBezTo>
                  <a:cubicBezTo>
                    <a:pt x="12330" y="13401"/>
                    <a:pt x="12740" y="13240"/>
                    <a:pt x="13026" y="12937"/>
                  </a:cubicBezTo>
                  <a:cubicBezTo>
                    <a:pt x="13436" y="12526"/>
                    <a:pt x="13561" y="11884"/>
                    <a:pt x="13347" y="11349"/>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9"/>
            <p:cNvSpPr/>
            <p:nvPr/>
          </p:nvSpPr>
          <p:spPr>
            <a:xfrm>
              <a:off x="898300" y="2606575"/>
              <a:ext cx="277475" cy="276150"/>
            </a:xfrm>
            <a:custGeom>
              <a:avLst/>
              <a:gdLst/>
              <a:ahLst/>
              <a:cxnLst/>
              <a:rect l="l" t="t" r="r" b="b"/>
              <a:pathLst>
                <a:path w="11099" h="11046" extrusionOk="0">
                  <a:moveTo>
                    <a:pt x="5513" y="1"/>
                  </a:moveTo>
                  <a:cubicBezTo>
                    <a:pt x="2516" y="1"/>
                    <a:pt x="0" y="2516"/>
                    <a:pt x="0" y="5532"/>
                  </a:cubicBezTo>
                  <a:cubicBezTo>
                    <a:pt x="54" y="8547"/>
                    <a:pt x="2516" y="11045"/>
                    <a:pt x="5585" y="11045"/>
                  </a:cubicBezTo>
                  <a:cubicBezTo>
                    <a:pt x="6531" y="11045"/>
                    <a:pt x="7530" y="10777"/>
                    <a:pt x="8350" y="10278"/>
                  </a:cubicBezTo>
                  <a:lnTo>
                    <a:pt x="10652" y="11009"/>
                  </a:lnTo>
                  <a:cubicBezTo>
                    <a:pt x="10670" y="11027"/>
                    <a:pt x="10706" y="11027"/>
                    <a:pt x="10724" y="11027"/>
                  </a:cubicBezTo>
                  <a:cubicBezTo>
                    <a:pt x="10813" y="11027"/>
                    <a:pt x="10920" y="10992"/>
                    <a:pt x="10991" y="10920"/>
                  </a:cubicBezTo>
                  <a:cubicBezTo>
                    <a:pt x="11045" y="10867"/>
                    <a:pt x="11098" y="10724"/>
                    <a:pt x="11045" y="10599"/>
                  </a:cubicBezTo>
                  <a:lnTo>
                    <a:pt x="10260" y="8333"/>
                  </a:lnTo>
                  <a:cubicBezTo>
                    <a:pt x="10813" y="7459"/>
                    <a:pt x="11045" y="6513"/>
                    <a:pt x="11045" y="5532"/>
                  </a:cubicBezTo>
                  <a:cubicBezTo>
                    <a:pt x="11045" y="2516"/>
                    <a:pt x="8565" y="1"/>
                    <a:pt x="5513" y="1"/>
                  </a:cubicBezTo>
                  <a:close/>
                  <a:moveTo>
                    <a:pt x="3212" y="3034"/>
                  </a:moveTo>
                  <a:cubicBezTo>
                    <a:pt x="3265" y="3034"/>
                    <a:pt x="3337" y="3052"/>
                    <a:pt x="3408" y="3105"/>
                  </a:cubicBezTo>
                  <a:lnTo>
                    <a:pt x="4443" y="3890"/>
                  </a:lnTo>
                  <a:cubicBezTo>
                    <a:pt x="4604" y="3997"/>
                    <a:pt x="4621" y="4176"/>
                    <a:pt x="4532" y="4336"/>
                  </a:cubicBezTo>
                  <a:lnTo>
                    <a:pt x="3943" y="5104"/>
                  </a:lnTo>
                  <a:lnTo>
                    <a:pt x="6513" y="7048"/>
                  </a:lnTo>
                  <a:lnTo>
                    <a:pt x="7101" y="6263"/>
                  </a:lnTo>
                  <a:cubicBezTo>
                    <a:pt x="7173" y="6192"/>
                    <a:pt x="7262" y="6138"/>
                    <a:pt x="7351" y="6138"/>
                  </a:cubicBezTo>
                  <a:cubicBezTo>
                    <a:pt x="7423" y="6138"/>
                    <a:pt x="7494" y="6156"/>
                    <a:pt x="7548" y="6210"/>
                  </a:cubicBezTo>
                  <a:lnTo>
                    <a:pt x="8600" y="6995"/>
                  </a:lnTo>
                  <a:cubicBezTo>
                    <a:pt x="8743" y="7102"/>
                    <a:pt x="8779" y="7280"/>
                    <a:pt x="8654" y="7441"/>
                  </a:cubicBezTo>
                  <a:lnTo>
                    <a:pt x="8065" y="8208"/>
                  </a:lnTo>
                  <a:cubicBezTo>
                    <a:pt x="7797" y="8547"/>
                    <a:pt x="7405" y="8726"/>
                    <a:pt x="7012" y="8726"/>
                  </a:cubicBezTo>
                  <a:cubicBezTo>
                    <a:pt x="6745" y="8726"/>
                    <a:pt x="6477" y="8654"/>
                    <a:pt x="6245" y="8476"/>
                  </a:cubicBezTo>
                  <a:lnTo>
                    <a:pt x="2623" y="5764"/>
                  </a:lnTo>
                  <a:cubicBezTo>
                    <a:pt x="2034" y="5371"/>
                    <a:pt x="1909" y="4568"/>
                    <a:pt x="2355" y="3979"/>
                  </a:cubicBezTo>
                  <a:lnTo>
                    <a:pt x="2962" y="3177"/>
                  </a:lnTo>
                  <a:cubicBezTo>
                    <a:pt x="3033" y="3087"/>
                    <a:pt x="3123" y="3034"/>
                    <a:pt x="3212" y="3034"/>
                  </a:cubicBezTo>
                  <a:close/>
                  <a:moveTo>
                    <a:pt x="5603" y="3908"/>
                  </a:moveTo>
                  <a:cubicBezTo>
                    <a:pt x="5603" y="3908"/>
                    <a:pt x="5621" y="3908"/>
                    <a:pt x="5638" y="3908"/>
                  </a:cubicBezTo>
                  <a:cubicBezTo>
                    <a:pt x="6334" y="3979"/>
                    <a:pt x="6870" y="4425"/>
                    <a:pt x="7101" y="5050"/>
                  </a:cubicBezTo>
                  <a:cubicBezTo>
                    <a:pt x="7137" y="5228"/>
                    <a:pt x="7066" y="5371"/>
                    <a:pt x="6870" y="5460"/>
                  </a:cubicBezTo>
                  <a:cubicBezTo>
                    <a:pt x="6834" y="5478"/>
                    <a:pt x="6816" y="5478"/>
                    <a:pt x="6798" y="5478"/>
                  </a:cubicBezTo>
                  <a:cubicBezTo>
                    <a:pt x="6655" y="5478"/>
                    <a:pt x="6531" y="5389"/>
                    <a:pt x="6477" y="5228"/>
                  </a:cubicBezTo>
                  <a:cubicBezTo>
                    <a:pt x="6352" y="4872"/>
                    <a:pt x="6031" y="4604"/>
                    <a:pt x="5621" y="4568"/>
                  </a:cubicBezTo>
                  <a:cubicBezTo>
                    <a:pt x="5424" y="4568"/>
                    <a:pt x="5317" y="4425"/>
                    <a:pt x="5317" y="4211"/>
                  </a:cubicBezTo>
                  <a:cubicBezTo>
                    <a:pt x="5317" y="4051"/>
                    <a:pt x="5442" y="3908"/>
                    <a:pt x="5603" y="3908"/>
                  </a:cubicBezTo>
                  <a:moveTo>
                    <a:pt x="5888" y="1339"/>
                  </a:moveTo>
                  <a:cubicBezTo>
                    <a:pt x="5906" y="1339"/>
                    <a:pt x="5924" y="1339"/>
                    <a:pt x="5942" y="1357"/>
                  </a:cubicBezTo>
                  <a:cubicBezTo>
                    <a:pt x="7726" y="1499"/>
                    <a:pt x="9350" y="2802"/>
                    <a:pt x="9707" y="4872"/>
                  </a:cubicBezTo>
                  <a:cubicBezTo>
                    <a:pt x="9760" y="5050"/>
                    <a:pt x="9635" y="5193"/>
                    <a:pt x="9457" y="5228"/>
                  </a:cubicBezTo>
                  <a:cubicBezTo>
                    <a:pt x="9439" y="5228"/>
                    <a:pt x="9403" y="5228"/>
                    <a:pt x="9385" y="5228"/>
                  </a:cubicBezTo>
                  <a:cubicBezTo>
                    <a:pt x="9225" y="5228"/>
                    <a:pt x="9100" y="5139"/>
                    <a:pt x="9064" y="4961"/>
                  </a:cubicBezTo>
                  <a:cubicBezTo>
                    <a:pt x="8779" y="3284"/>
                    <a:pt x="7441" y="2124"/>
                    <a:pt x="5906" y="2035"/>
                  </a:cubicBezTo>
                  <a:cubicBezTo>
                    <a:pt x="5728" y="2035"/>
                    <a:pt x="5621" y="1820"/>
                    <a:pt x="5621" y="1678"/>
                  </a:cubicBezTo>
                  <a:cubicBezTo>
                    <a:pt x="5621" y="1481"/>
                    <a:pt x="5728" y="1339"/>
                    <a:pt x="5888" y="1339"/>
                  </a:cubicBezTo>
                  <a:close/>
                  <a:moveTo>
                    <a:pt x="5817" y="2623"/>
                  </a:moveTo>
                  <a:cubicBezTo>
                    <a:pt x="7066" y="2730"/>
                    <a:pt x="8119" y="3623"/>
                    <a:pt x="8422" y="4782"/>
                  </a:cubicBezTo>
                  <a:cubicBezTo>
                    <a:pt x="8440" y="4961"/>
                    <a:pt x="8333" y="5104"/>
                    <a:pt x="8172" y="5193"/>
                  </a:cubicBezTo>
                  <a:cubicBezTo>
                    <a:pt x="8154" y="5193"/>
                    <a:pt x="8136" y="5211"/>
                    <a:pt x="8119" y="5211"/>
                  </a:cubicBezTo>
                  <a:cubicBezTo>
                    <a:pt x="7976" y="5211"/>
                    <a:pt x="7833" y="5086"/>
                    <a:pt x="7762" y="4961"/>
                  </a:cubicBezTo>
                  <a:cubicBezTo>
                    <a:pt x="7548" y="4033"/>
                    <a:pt x="6709" y="3373"/>
                    <a:pt x="5799" y="3284"/>
                  </a:cubicBezTo>
                  <a:cubicBezTo>
                    <a:pt x="5621" y="3284"/>
                    <a:pt x="5496" y="3105"/>
                    <a:pt x="5496" y="2962"/>
                  </a:cubicBezTo>
                  <a:cubicBezTo>
                    <a:pt x="5496" y="2730"/>
                    <a:pt x="5638" y="2623"/>
                    <a:pt x="5817" y="26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 name="Google Shape;129;p9"/>
          <p:cNvSpPr/>
          <p:nvPr/>
        </p:nvSpPr>
        <p:spPr>
          <a:xfrm flipH="1">
            <a:off x="5722925" y="-152625"/>
            <a:ext cx="3600450" cy="1004100"/>
          </a:xfrm>
          <a:custGeom>
            <a:avLst/>
            <a:gdLst/>
            <a:ahLst/>
            <a:cxnLst/>
            <a:rect l="l" t="t" r="r" b="b"/>
            <a:pathLst>
              <a:path w="144018" h="40164" extrusionOk="0">
                <a:moveTo>
                  <a:pt x="0" y="29901"/>
                </a:moveTo>
                <a:cubicBezTo>
                  <a:pt x="6238" y="38813"/>
                  <a:pt x="20719" y="41866"/>
                  <a:pt x="31272" y="39228"/>
                </a:cubicBezTo>
                <a:cubicBezTo>
                  <a:pt x="43577" y="36152"/>
                  <a:pt x="53434" y="25975"/>
                  <a:pt x="65836" y="23317"/>
                </a:cubicBezTo>
                <a:cubicBezTo>
                  <a:pt x="82981" y="19642"/>
                  <a:pt x="101597" y="33525"/>
                  <a:pt x="118232" y="27980"/>
                </a:cubicBezTo>
                <a:cubicBezTo>
                  <a:pt x="123814" y="26119"/>
                  <a:pt x="129782" y="23275"/>
                  <a:pt x="133045" y="18379"/>
                </a:cubicBezTo>
                <a:cubicBezTo>
                  <a:pt x="137002" y="12442"/>
                  <a:pt x="138968" y="5041"/>
                  <a:pt x="144018" y="0"/>
                </a:cubicBezTo>
              </a:path>
            </a:pathLst>
          </a:custGeom>
          <a:noFill/>
          <a:ln w="28575" cap="rnd" cmpd="sng">
            <a:solidFill>
              <a:schemeClr val="accent3"/>
            </a:solidFill>
            <a:prstDash val="dash"/>
            <a:round/>
            <a:headEnd type="none" w="med" len="med"/>
            <a:tailEnd type="none" w="med" len="med"/>
          </a:ln>
        </p:spPr>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30"/>
        <p:cNvGrpSpPr/>
        <p:nvPr/>
      </p:nvGrpSpPr>
      <p:grpSpPr>
        <a:xfrm>
          <a:off x="0" y="0"/>
          <a:ext cx="0" cy="0"/>
          <a:chOff x="0" y="0"/>
          <a:chExt cx="0" cy="0"/>
        </a:xfrm>
      </p:grpSpPr>
      <p:sp>
        <p:nvSpPr>
          <p:cNvPr id="131" name="Google Shape;131;p10"/>
          <p:cNvSpPr txBox="1">
            <a:spLocks noGrp="1"/>
          </p:cNvSpPr>
          <p:nvPr>
            <p:ph type="title"/>
          </p:nvPr>
        </p:nvSpPr>
        <p:spPr>
          <a:xfrm>
            <a:off x="798875" y="745950"/>
            <a:ext cx="3322200" cy="14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800">
                <a:solidFill>
                  <a:schemeClr val="accent3"/>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32" name="Google Shape;132;p10"/>
          <p:cNvSpPr/>
          <p:nvPr/>
        </p:nvSpPr>
        <p:spPr>
          <a:xfrm rot="-707654">
            <a:off x="4830495" y="4296054"/>
            <a:ext cx="3600494" cy="1004112"/>
          </a:xfrm>
          <a:custGeom>
            <a:avLst/>
            <a:gdLst/>
            <a:ahLst/>
            <a:cxnLst/>
            <a:rect l="l" t="t" r="r" b="b"/>
            <a:pathLst>
              <a:path w="144018" h="40164" extrusionOk="0">
                <a:moveTo>
                  <a:pt x="0" y="29901"/>
                </a:moveTo>
                <a:cubicBezTo>
                  <a:pt x="6238" y="38813"/>
                  <a:pt x="20719" y="41866"/>
                  <a:pt x="31272" y="39228"/>
                </a:cubicBezTo>
                <a:cubicBezTo>
                  <a:pt x="43577" y="36152"/>
                  <a:pt x="53434" y="25975"/>
                  <a:pt x="65836" y="23317"/>
                </a:cubicBezTo>
                <a:cubicBezTo>
                  <a:pt x="82981" y="19642"/>
                  <a:pt x="101597" y="33525"/>
                  <a:pt x="118232" y="27980"/>
                </a:cubicBezTo>
                <a:cubicBezTo>
                  <a:pt x="123814" y="26119"/>
                  <a:pt x="129782" y="23275"/>
                  <a:pt x="133045" y="18379"/>
                </a:cubicBezTo>
                <a:cubicBezTo>
                  <a:pt x="137002" y="12442"/>
                  <a:pt x="138968" y="5041"/>
                  <a:pt x="144018" y="0"/>
                </a:cubicBezTo>
              </a:path>
            </a:pathLst>
          </a:custGeom>
          <a:noFill/>
          <a:ln w="28575" cap="rnd" cmpd="sng">
            <a:solidFill>
              <a:schemeClr val="accent3"/>
            </a:solidFill>
            <a:prstDash val="dash"/>
            <a:round/>
            <a:headEnd type="none" w="med" len="med"/>
            <a:tailEnd type="none" w="med" len="med"/>
          </a:ln>
        </p:spPr>
      </p:sp>
      <p:grpSp>
        <p:nvGrpSpPr>
          <p:cNvPr id="133" name="Google Shape;133;p10"/>
          <p:cNvGrpSpPr/>
          <p:nvPr/>
        </p:nvGrpSpPr>
        <p:grpSpPr>
          <a:xfrm rot="729814">
            <a:off x="8078618" y="3686540"/>
            <a:ext cx="787743" cy="785760"/>
            <a:chOff x="8379475" y="4279390"/>
            <a:chExt cx="651157" cy="649412"/>
          </a:xfrm>
        </p:grpSpPr>
        <p:sp>
          <p:nvSpPr>
            <p:cNvPr id="134" name="Google Shape;134;p10"/>
            <p:cNvSpPr/>
            <p:nvPr/>
          </p:nvSpPr>
          <p:spPr>
            <a:xfrm>
              <a:off x="8379475" y="4279390"/>
              <a:ext cx="651157" cy="649412"/>
            </a:xfrm>
            <a:custGeom>
              <a:avLst/>
              <a:gdLst/>
              <a:ahLst/>
              <a:cxnLst/>
              <a:rect l="l" t="t" r="r" b="b"/>
              <a:pathLst>
                <a:path w="13437" h="13401" extrusionOk="0">
                  <a:moveTo>
                    <a:pt x="10617" y="1"/>
                  </a:moveTo>
                  <a:lnTo>
                    <a:pt x="5425" y="1"/>
                  </a:lnTo>
                  <a:cubicBezTo>
                    <a:pt x="3908" y="1"/>
                    <a:pt x="2731" y="1125"/>
                    <a:pt x="2623" y="2606"/>
                  </a:cubicBezTo>
                  <a:cubicBezTo>
                    <a:pt x="1160" y="2713"/>
                    <a:pt x="1" y="3926"/>
                    <a:pt x="1" y="5407"/>
                  </a:cubicBezTo>
                  <a:lnTo>
                    <a:pt x="1" y="8655"/>
                  </a:lnTo>
                  <a:cubicBezTo>
                    <a:pt x="1" y="9618"/>
                    <a:pt x="518" y="10492"/>
                    <a:pt x="1339" y="10992"/>
                  </a:cubicBezTo>
                  <a:lnTo>
                    <a:pt x="1339" y="11902"/>
                  </a:lnTo>
                  <a:cubicBezTo>
                    <a:pt x="1339" y="12491"/>
                    <a:pt x="1660" y="13008"/>
                    <a:pt x="2177" y="13276"/>
                  </a:cubicBezTo>
                  <a:cubicBezTo>
                    <a:pt x="2249" y="13311"/>
                    <a:pt x="2338" y="13329"/>
                    <a:pt x="2427" y="13365"/>
                  </a:cubicBezTo>
                  <a:cubicBezTo>
                    <a:pt x="2552" y="13383"/>
                    <a:pt x="2695" y="13401"/>
                    <a:pt x="2838" y="13401"/>
                  </a:cubicBezTo>
                  <a:cubicBezTo>
                    <a:pt x="3266" y="13401"/>
                    <a:pt x="3676" y="13222"/>
                    <a:pt x="3944" y="12883"/>
                  </a:cubicBezTo>
                  <a:lnTo>
                    <a:pt x="5407" y="11456"/>
                  </a:lnTo>
                  <a:lnTo>
                    <a:pt x="7352" y="11456"/>
                  </a:lnTo>
                  <a:cubicBezTo>
                    <a:pt x="8262" y="11456"/>
                    <a:pt x="9065" y="11010"/>
                    <a:pt x="9582" y="10350"/>
                  </a:cubicBezTo>
                  <a:lnTo>
                    <a:pt x="9600" y="10367"/>
                  </a:lnTo>
                  <a:cubicBezTo>
                    <a:pt x="9868" y="10635"/>
                    <a:pt x="10242" y="10778"/>
                    <a:pt x="10635" y="10778"/>
                  </a:cubicBezTo>
                  <a:cubicBezTo>
                    <a:pt x="10778" y="10778"/>
                    <a:pt x="10920" y="10760"/>
                    <a:pt x="11045" y="10724"/>
                  </a:cubicBezTo>
                  <a:cubicBezTo>
                    <a:pt x="11688" y="10582"/>
                    <a:pt x="12134" y="9975"/>
                    <a:pt x="12134" y="9279"/>
                  </a:cubicBezTo>
                  <a:lnTo>
                    <a:pt x="12134" y="8423"/>
                  </a:lnTo>
                  <a:cubicBezTo>
                    <a:pt x="12919" y="7905"/>
                    <a:pt x="13436" y="7013"/>
                    <a:pt x="13436" y="6032"/>
                  </a:cubicBezTo>
                  <a:lnTo>
                    <a:pt x="13436" y="2802"/>
                  </a:lnTo>
                  <a:cubicBezTo>
                    <a:pt x="13436" y="1232"/>
                    <a:pt x="12205" y="1"/>
                    <a:pt x="10617"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0"/>
            <p:cNvSpPr/>
            <p:nvPr/>
          </p:nvSpPr>
          <p:spPr>
            <a:xfrm>
              <a:off x="8436559" y="4462708"/>
              <a:ext cx="377891" cy="409051"/>
            </a:xfrm>
            <a:custGeom>
              <a:avLst/>
              <a:gdLst/>
              <a:ahLst/>
              <a:cxnLst/>
              <a:rect l="l" t="t" r="r" b="b"/>
              <a:pathLst>
                <a:path w="7798" h="8441" extrusionOk="0">
                  <a:moveTo>
                    <a:pt x="1642" y="0"/>
                  </a:moveTo>
                  <a:cubicBezTo>
                    <a:pt x="750" y="0"/>
                    <a:pt x="0" y="714"/>
                    <a:pt x="0" y="1624"/>
                  </a:cubicBezTo>
                  <a:lnTo>
                    <a:pt x="0" y="4872"/>
                  </a:lnTo>
                  <a:cubicBezTo>
                    <a:pt x="0" y="5639"/>
                    <a:pt x="607" y="6263"/>
                    <a:pt x="1338" y="6424"/>
                  </a:cubicBezTo>
                  <a:lnTo>
                    <a:pt x="1338" y="8119"/>
                  </a:lnTo>
                  <a:cubicBezTo>
                    <a:pt x="1338" y="8244"/>
                    <a:pt x="1410" y="8369"/>
                    <a:pt x="1535" y="8422"/>
                  </a:cubicBezTo>
                  <a:cubicBezTo>
                    <a:pt x="1570" y="8422"/>
                    <a:pt x="1606" y="8440"/>
                    <a:pt x="1660" y="8440"/>
                  </a:cubicBezTo>
                  <a:cubicBezTo>
                    <a:pt x="1731" y="8440"/>
                    <a:pt x="1820" y="8404"/>
                    <a:pt x="1856" y="8333"/>
                  </a:cubicBezTo>
                  <a:lnTo>
                    <a:pt x="3729" y="6477"/>
                  </a:lnTo>
                  <a:lnTo>
                    <a:pt x="6174" y="6477"/>
                  </a:lnTo>
                  <a:cubicBezTo>
                    <a:pt x="7084" y="6477"/>
                    <a:pt x="7797" y="5764"/>
                    <a:pt x="7797" y="4872"/>
                  </a:cubicBezTo>
                  <a:lnTo>
                    <a:pt x="7797" y="1624"/>
                  </a:lnTo>
                  <a:cubicBezTo>
                    <a:pt x="7797" y="714"/>
                    <a:pt x="7084" y="0"/>
                    <a:pt x="6174" y="0"/>
                  </a:cubicBezTo>
                  <a:close/>
                  <a:moveTo>
                    <a:pt x="5888" y="2570"/>
                  </a:moveTo>
                  <a:cubicBezTo>
                    <a:pt x="6263" y="2570"/>
                    <a:pt x="6513" y="2891"/>
                    <a:pt x="6513" y="3230"/>
                  </a:cubicBezTo>
                  <a:cubicBezTo>
                    <a:pt x="6513" y="3587"/>
                    <a:pt x="6209" y="3854"/>
                    <a:pt x="5888" y="3854"/>
                  </a:cubicBezTo>
                  <a:cubicBezTo>
                    <a:pt x="5531" y="3854"/>
                    <a:pt x="5264" y="3551"/>
                    <a:pt x="5264" y="3230"/>
                  </a:cubicBezTo>
                  <a:cubicBezTo>
                    <a:pt x="5228" y="2891"/>
                    <a:pt x="5531" y="2570"/>
                    <a:pt x="5888" y="2570"/>
                  </a:cubicBezTo>
                  <a:close/>
                  <a:moveTo>
                    <a:pt x="3908" y="2570"/>
                  </a:moveTo>
                  <a:cubicBezTo>
                    <a:pt x="4265" y="2570"/>
                    <a:pt x="4532" y="2891"/>
                    <a:pt x="4532" y="3230"/>
                  </a:cubicBezTo>
                  <a:cubicBezTo>
                    <a:pt x="4532" y="3587"/>
                    <a:pt x="4247" y="3854"/>
                    <a:pt x="3908" y="3854"/>
                  </a:cubicBezTo>
                  <a:cubicBezTo>
                    <a:pt x="3533" y="3854"/>
                    <a:pt x="3283" y="3551"/>
                    <a:pt x="3283" y="3230"/>
                  </a:cubicBezTo>
                  <a:cubicBezTo>
                    <a:pt x="3283" y="2891"/>
                    <a:pt x="3533" y="2570"/>
                    <a:pt x="3908" y="2570"/>
                  </a:cubicBezTo>
                  <a:close/>
                  <a:moveTo>
                    <a:pt x="1981" y="2570"/>
                  </a:moveTo>
                  <a:cubicBezTo>
                    <a:pt x="2338" y="2570"/>
                    <a:pt x="2605" y="2891"/>
                    <a:pt x="2605" y="3230"/>
                  </a:cubicBezTo>
                  <a:cubicBezTo>
                    <a:pt x="2605" y="3587"/>
                    <a:pt x="2302" y="3854"/>
                    <a:pt x="1981" y="3854"/>
                  </a:cubicBezTo>
                  <a:cubicBezTo>
                    <a:pt x="1642" y="3854"/>
                    <a:pt x="1338" y="3551"/>
                    <a:pt x="1338" y="3230"/>
                  </a:cubicBezTo>
                  <a:cubicBezTo>
                    <a:pt x="1338" y="2891"/>
                    <a:pt x="1588" y="2570"/>
                    <a:pt x="1981" y="25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10"/>
            <p:cNvSpPr/>
            <p:nvPr/>
          </p:nvSpPr>
          <p:spPr>
            <a:xfrm>
              <a:off x="8563665" y="4337346"/>
              <a:ext cx="409875" cy="407306"/>
            </a:xfrm>
            <a:custGeom>
              <a:avLst/>
              <a:gdLst/>
              <a:ahLst/>
              <a:cxnLst/>
              <a:rect l="l" t="t" r="r" b="b"/>
              <a:pathLst>
                <a:path w="8458" h="8405" extrusionOk="0">
                  <a:moveTo>
                    <a:pt x="1624" y="0"/>
                  </a:moveTo>
                  <a:cubicBezTo>
                    <a:pt x="732" y="0"/>
                    <a:pt x="0" y="678"/>
                    <a:pt x="0" y="1606"/>
                  </a:cubicBezTo>
                  <a:lnTo>
                    <a:pt x="0" y="1927"/>
                  </a:lnTo>
                  <a:lnTo>
                    <a:pt x="3586" y="1927"/>
                  </a:lnTo>
                  <a:cubicBezTo>
                    <a:pt x="4871" y="1927"/>
                    <a:pt x="5888" y="2926"/>
                    <a:pt x="5888" y="4211"/>
                  </a:cubicBezTo>
                  <a:lnTo>
                    <a:pt x="5888" y="7459"/>
                  </a:lnTo>
                  <a:lnTo>
                    <a:pt x="5888" y="7583"/>
                  </a:lnTo>
                  <a:lnTo>
                    <a:pt x="6638" y="8315"/>
                  </a:lnTo>
                  <a:cubicBezTo>
                    <a:pt x="6691" y="8386"/>
                    <a:pt x="6762" y="8404"/>
                    <a:pt x="6834" y="8404"/>
                  </a:cubicBezTo>
                  <a:cubicBezTo>
                    <a:pt x="6870" y="8404"/>
                    <a:pt x="6923" y="8386"/>
                    <a:pt x="6959" y="8386"/>
                  </a:cubicBezTo>
                  <a:cubicBezTo>
                    <a:pt x="7084" y="8351"/>
                    <a:pt x="7137" y="8208"/>
                    <a:pt x="7137" y="8083"/>
                  </a:cubicBezTo>
                  <a:lnTo>
                    <a:pt x="7137" y="6441"/>
                  </a:lnTo>
                  <a:cubicBezTo>
                    <a:pt x="7887" y="6299"/>
                    <a:pt x="8458" y="5639"/>
                    <a:pt x="8458" y="4836"/>
                  </a:cubicBezTo>
                  <a:lnTo>
                    <a:pt x="8458" y="1606"/>
                  </a:lnTo>
                  <a:cubicBezTo>
                    <a:pt x="8458" y="678"/>
                    <a:pt x="7708" y="0"/>
                    <a:pt x="68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 name="Google Shape;137;p10"/>
          <p:cNvSpPr/>
          <p:nvPr/>
        </p:nvSpPr>
        <p:spPr>
          <a:xfrm rot="-2305576">
            <a:off x="8495563" y="910925"/>
            <a:ext cx="825041" cy="1975078"/>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grpSp>
        <p:nvGrpSpPr>
          <p:cNvPr id="138" name="Google Shape;138;p10"/>
          <p:cNvGrpSpPr/>
          <p:nvPr/>
        </p:nvGrpSpPr>
        <p:grpSpPr>
          <a:xfrm rot="1670289">
            <a:off x="8085933" y="382418"/>
            <a:ext cx="1101385" cy="1044518"/>
            <a:chOff x="1459789" y="418508"/>
            <a:chExt cx="587727" cy="557434"/>
          </a:xfrm>
        </p:grpSpPr>
        <p:sp>
          <p:nvSpPr>
            <p:cNvPr id="139" name="Google Shape;139;p10"/>
            <p:cNvSpPr/>
            <p:nvPr/>
          </p:nvSpPr>
          <p:spPr>
            <a:xfrm rot="-1200432">
              <a:off x="1517626" y="486547"/>
              <a:ext cx="472053" cy="421355"/>
            </a:xfrm>
            <a:custGeom>
              <a:avLst/>
              <a:gdLst/>
              <a:ahLst/>
              <a:cxnLst/>
              <a:rect l="l" t="t" r="r" b="b"/>
              <a:pathLst>
                <a:path w="13473" h="12026" extrusionOk="0">
                  <a:moveTo>
                    <a:pt x="90" y="6620"/>
                  </a:moveTo>
                  <a:cubicBezTo>
                    <a:pt x="90" y="7458"/>
                    <a:pt x="768" y="8136"/>
                    <a:pt x="1607" y="8136"/>
                  </a:cubicBezTo>
                  <a:lnTo>
                    <a:pt x="2249" y="8136"/>
                  </a:lnTo>
                  <a:cubicBezTo>
                    <a:pt x="2303" y="8243"/>
                    <a:pt x="2374" y="8333"/>
                    <a:pt x="2463" y="8422"/>
                  </a:cubicBezTo>
                  <a:cubicBezTo>
                    <a:pt x="2624" y="8600"/>
                    <a:pt x="2820" y="8761"/>
                    <a:pt x="3016" y="8921"/>
                  </a:cubicBezTo>
                  <a:cubicBezTo>
                    <a:pt x="3837" y="9653"/>
                    <a:pt x="4711" y="10474"/>
                    <a:pt x="5586" y="11491"/>
                  </a:cubicBezTo>
                  <a:cubicBezTo>
                    <a:pt x="5604" y="11526"/>
                    <a:pt x="5639" y="11544"/>
                    <a:pt x="5657" y="11562"/>
                  </a:cubicBezTo>
                  <a:cubicBezTo>
                    <a:pt x="5960" y="11883"/>
                    <a:pt x="6335" y="12026"/>
                    <a:pt x="6763" y="12026"/>
                  </a:cubicBezTo>
                  <a:cubicBezTo>
                    <a:pt x="7192" y="12026"/>
                    <a:pt x="7548" y="11865"/>
                    <a:pt x="7852" y="11562"/>
                  </a:cubicBezTo>
                  <a:cubicBezTo>
                    <a:pt x="7887" y="11526"/>
                    <a:pt x="7923" y="11491"/>
                    <a:pt x="7941" y="11455"/>
                  </a:cubicBezTo>
                  <a:cubicBezTo>
                    <a:pt x="8601" y="10634"/>
                    <a:pt x="9315" y="9992"/>
                    <a:pt x="9993" y="9385"/>
                  </a:cubicBezTo>
                  <a:cubicBezTo>
                    <a:pt x="10153" y="9225"/>
                    <a:pt x="10314" y="9082"/>
                    <a:pt x="10475" y="8939"/>
                  </a:cubicBezTo>
                  <a:cubicBezTo>
                    <a:pt x="10617" y="8832"/>
                    <a:pt x="10742" y="8725"/>
                    <a:pt x="10849" y="8618"/>
                  </a:cubicBezTo>
                  <a:cubicBezTo>
                    <a:pt x="10903" y="8582"/>
                    <a:pt x="10956" y="8547"/>
                    <a:pt x="11010" y="8493"/>
                  </a:cubicBezTo>
                  <a:cubicBezTo>
                    <a:pt x="11117" y="8404"/>
                    <a:pt x="11188" y="8297"/>
                    <a:pt x="11260" y="8190"/>
                  </a:cubicBezTo>
                  <a:lnTo>
                    <a:pt x="11973" y="8190"/>
                  </a:lnTo>
                  <a:cubicBezTo>
                    <a:pt x="12794" y="8190"/>
                    <a:pt x="13472" y="7494"/>
                    <a:pt x="13472" y="6655"/>
                  </a:cubicBezTo>
                  <a:cubicBezTo>
                    <a:pt x="13472" y="6263"/>
                    <a:pt x="13329" y="5906"/>
                    <a:pt x="13080" y="5638"/>
                  </a:cubicBezTo>
                  <a:cubicBezTo>
                    <a:pt x="13276" y="5157"/>
                    <a:pt x="13365" y="4693"/>
                    <a:pt x="13365" y="4247"/>
                  </a:cubicBezTo>
                  <a:cubicBezTo>
                    <a:pt x="13365" y="1874"/>
                    <a:pt x="11563" y="0"/>
                    <a:pt x="9243" y="0"/>
                  </a:cubicBezTo>
                  <a:cubicBezTo>
                    <a:pt x="8280" y="0"/>
                    <a:pt x="7406" y="357"/>
                    <a:pt x="6692" y="999"/>
                  </a:cubicBezTo>
                  <a:cubicBezTo>
                    <a:pt x="5960" y="357"/>
                    <a:pt x="5086" y="0"/>
                    <a:pt x="4123" y="0"/>
                  </a:cubicBezTo>
                  <a:cubicBezTo>
                    <a:pt x="1803" y="0"/>
                    <a:pt x="1" y="1874"/>
                    <a:pt x="1" y="4247"/>
                  </a:cubicBezTo>
                  <a:cubicBezTo>
                    <a:pt x="1" y="4800"/>
                    <a:pt x="108" y="5317"/>
                    <a:pt x="322" y="5817"/>
                  </a:cubicBezTo>
                  <a:cubicBezTo>
                    <a:pt x="179" y="6049"/>
                    <a:pt x="90" y="6316"/>
                    <a:pt x="90" y="662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10"/>
            <p:cNvSpPr/>
            <p:nvPr/>
          </p:nvSpPr>
          <p:spPr>
            <a:xfrm rot="-1200432">
              <a:off x="1565457" y="637915"/>
              <a:ext cx="386388" cy="136960"/>
            </a:xfrm>
            <a:custGeom>
              <a:avLst/>
              <a:gdLst/>
              <a:ahLst/>
              <a:cxnLst/>
              <a:rect l="l" t="t" r="r" b="b"/>
              <a:pathLst>
                <a:path w="11028" h="3909" extrusionOk="0">
                  <a:moveTo>
                    <a:pt x="4872" y="1"/>
                  </a:moveTo>
                  <a:cubicBezTo>
                    <a:pt x="4729" y="1"/>
                    <a:pt x="4604" y="72"/>
                    <a:pt x="4586" y="179"/>
                  </a:cubicBezTo>
                  <a:lnTo>
                    <a:pt x="3819" y="1945"/>
                  </a:lnTo>
                  <a:lnTo>
                    <a:pt x="340" y="1945"/>
                  </a:lnTo>
                  <a:cubicBezTo>
                    <a:pt x="161" y="1945"/>
                    <a:pt x="1" y="2088"/>
                    <a:pt x="1" y="2267"/>
                  </a:cubicBezTo>
                  <a:cubicBezTo>
                    <a:pt x="1" y="2445"/>
                    <a:pt x="161" y="2588"/>
                    <a:pt x="340" y="2588"/>
                  </a:cubicBezTo>
                  <a:lnTo>
                    <a:pt x="4015" y="2588"/>
                  </a:lnTo>
                  <a:cubicBezTo>
                    <a:pt x="4105" y="2588"/>
                    <a:pt x="4194" y="2534"/>
                    <a:pt x="4283" y="2409"/>
                  </a:cubicBezTo>
                  <a:lnTo>
                    <a:pt x="4836" y="1214"/>
                  </a:lnTo>
                  <a:lnTo>
                    <a:pt x="5818" y="3694"/>
                  </a:lnTo>
                  <a:cubicBezTo>
                    <a:pt x="5871" y="3819"/>
                    <a:pt x="5960" y="3872"/>
                    <a:pt x="6067" y="3908"/>
                  </a:cubicBezTo>
                  <a:lnTo>
                    <a:pt x="6103" y="3908"/>
                  </a:lnTo>
                  <a:cubicBezTo>
                    <a:pt x="6228" y="3908"/>
                    <a:pt x="6335" y="3837"/>
                    <a:pt x="6388" y="3765"/>
                  </a:cubicBezTo>
                  <a:lnTo>
                    <a:pt x="7102" y="2641"/>
                  </a:lnTo>
                  <a:lnTo>
                    <a:pt x="10706" y="2641"/>
                  </a:lnTo>
                  <a:cubicBezTo>
                    <a:pt x="10885" y="2641"/>
                    <a:pt x="11028" y="2499"/>
                    <a:pt x="11028" y="2302"/>
                  </a:cubicBezTo>
                  <a:cubicBezTo>
                    <a:pt x="11028" y="2124"/>
                    <a:pt x="10885" y="1963"/>
                    <a:pt x="10706" y="1963"/>
                  </a:cubicBezTo>
                  <a:lnTo>
                    <a:pt x="6924" y="1963"/>
                  </a:lnTo>
                  <a:cubicBezTo>
                    <a:pt x="6799" y="1963"/>
                    <a:pt x="6692" y="2053"/>
                    <a:pt x="6638" y="2124"/>
                  </a:cubicBezTo>
                  <a:lnTo>
                    <a:pt x="6192" y="2855"/>
                  </a:lnTo>
                  <a:lnTo>
                    <a:pt x="5157" y="215"/>
                  </a:lnTo>
                  <a:cubicBezTo>
                    <a:pt x="5139" y="90"/>
                    <a:pt x="5015" y="1"/>
                    <a:pt x="48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10"/>
            <p:cNvSpPr/>
            <p:nvPr/>
          </p:nvSpPr>
          <p:spPr>
            <a:xfrm rot="-1200432">
              <a:off x="1529808" y="534323"/>
              <a:ext cx="384496" cy="163202"/>
            </a:xfrm>
            <a:custGeom>
              <a:avLst/>
              <a:gdLst/>
              <a:ahLst/>
              <a:cxnLst/>
              <a:rect l="l" t="t" r="r" b="b"/>
              <a:pathLst>
                <a:path w="10974" h="4658" extrusionOk="0">
                  <a:moveTo>
                    <a:pt x="2927" y="0"/>
                  </a:moveTo>
                  <a:cubicBezTo>
                    <a:pt x="1285" y="0"/>
                    <a:pt x="0" y="1321"/>
                    <a:pt x="0" y="3052"/>
                  </a:cubicBezTo>
                  <a:cubicBezTo>
                    <a:pt x="0" y="3605"/>
                    <a:pt x="143" y="4051"/>
                    <a:pt x="411" y="4479"/>
                  </a:cubicBezTo>
                  <a:lnTo>
                    <a:pt x="3391" y="4479"/>
                  </a:lnTo>
                  <a:lnTo>
                    <a:pt x="3979" y="3105"/>
                  </a:lnTo>
                  <a:cubicBezTo>
                    <a:pt x="4122" y="2784"/>
                    <a:pt x="4479" y="2588"/>
                    <a:pt x="4818" y="2516"/>
                  </a:cubicBezTo>
                  <a:cubicBezTo>
                    <a:pt x="5264" y="2516"/>
                    <a:pt x="5585" y="2784"/>
                    <a:pt x="5728" y="3159"/>
                  </a:cubicBezTo>
                  <a:lnTo>
                    <a:pt x="6317" y="4657"/>
                  </a:lnTo>
                  <a:cubicBezTo>
                    <a:pt x="6459" y="4550"/>
                    <a:pt x="6709" y="4479"/>
                    <a:pt x="6870" y="4479"/>
                  </a:cubicBezTo>
                  <a:lnTo>
                    <a:pt x="10563" y="4479"/>
                  </a:lnTo>
                  <a:cubicBezTo>
                    <a:pt x="10795" y="4051"/>
                    <a:pt x="10974" y="3551"/>
                    <a:pt x="10974" y="3052"/>
                  </a:cubicBezTo>
                  <a:cubicBezTo>
                    <a:pt x="10974" y="1321"/>
                    <a:pt x="9689" y="0"/>
                    <a:pt x="8047" y="0"/>
                  </a:cubicBezTo>
                  <a:cubicBezTo>
                    <a:pt x="6727" y="0"/>
                    <a:pt x="5942" y="910"/>
                    <a:pt x="5496" y="1731"/>
                  </a:cubicBezTo>
                  <a:cubicBezTo>
                    <a:pt x="5068" y="910"/>
                    <a:pt x="4211" y="0"/>
                    <a:pt x="2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0"/>
            <p:cNvSpPr/>
            <p:nvPr/>
          </p:nvSpPr>
          <p:spPr>
            <a:xfrm rot="-1200432">
              <a:off x="1669039" y="731100"/>
              <a:ext cx="243227" cy="128200"/>
            </a:xfrm>
            <a:custGeom>
              <a:avLst/>
              <a:gdLst/>
              <a:ahLst/>
              <a:cxnLst/>
              <a:rect l="l" t="t" r="r" b="b"/>
              <a:pathLst>
                <a:path w="6942" h="3659" extrusionOk="0">
                  <a:moveTo>
                    <a:pt x="2749" y="1"/>
                  </a:moveTo>
                  <a:cubicBezTo>
                    <a:pt x="2570" y="268"/>
                    <a:pt x="2285" y="411"/>
                    <a:pt x="1964" y="411"/>
                  </a:cubicBezTo>
                  <a:lnTo>
                    <a:pt x="1" y="411"/>
                  </a:lnTo>
                  <a:cubicBezTo>
                    <a:pt x="144" y="554"/>
                    <a:pt x="322" y="697"/>
                    <a:pt x="500" y="857"/>
                  </a:cubicBezTo>
                  <a:cubicBezTo>
                    <a:pt x="1339" y="1607"/>
                    <a:pt x="2249" y="2463"/>
                    <a:pt x="3195" y="3551"/>
                  </a:cubicBezTo>
                  <a:cubicBezTo>
                    <a:pt x="3284" y="3641"/>
                    <a:pt x="3337" y="3659"/>
                    <a:pt x="3462" y="3659"/>
                  </a:cubicBezTo>
                  <a:cubicBezTo>
                    <a:pt x="3569" y="3659"/>
                    <a:pt x="3623" y="3641"/>
                    <a:pt x="3712" y="3551"/>
                  </a:cubicBezTo>
                  <a:cubicBezTo>
                    <a:pt x="4622" y="2410"/>
                    <a:pt x="5586" y="1607"/>
                    <a:pt x="6406" y="857"/>
                  </a:cubicBezTo>
                  <a:cubicBezTo>
                    <a:pt x="6620" y="697"/>
                    <a:pt x="6763" y="554"/>
                    <a:pt x="6942" y="411"/>
                  </a:cubicBezTo>
                  <a:lnTo>
                    <a:pt x="5443" y="411"/>
                  </a:lnTo>
                  <a:lnTo>
                    <a:pt x="4925" y="1232"/>
                  </a:lnTo>
                  <a:cubicBezTo>
                    <a:pt x="4747" y="1517"/>
                    <a:pt x="4444" y="1732"/>
                    <a:pt x="4069" y="1732"/>
                  </a:cubicBezTo>
                  <a:lnTo>
                    <a:pt x="4015" y="1732"/>
                  </a:lnTo>
                  <a:cubicBezTo>
                    <a:pt x="3623" y="1678"/>
                    <a:pt x="3337" y="1464"/>
                    <a:pt x="3195" y="10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445025"/>
            <a:ext cx="77178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1pPr>
            <a:lvl2pPr lvl="1"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13100" y="1152475"/>
            <a:ext cx="7717800" cy="34164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2"/>
              </a:buClr>
              <a:buSzPts val="1400"/>
              <a:buFont typeface="Actor"/>
              <a:buChar char="●"/>
              <a:defRPr>
                <a:solidFill>
                  <a:schemeClr val="dk2"/>
                </a:solidFill>
                <a:latin typeface="Actor"/>
                <a:ea typeface="Actor"/>
                <a:cs typeface="Actor"/>
                <a:sym typeface="Actor"/>
              </a:defRPr>
            </a:lvl1pPr>
            <a:lvl2pPr marL="914400" lvl="1" indent="-317500">
              <a:lnSpc>
                <a:spcPct val="115000"/>
              </a:lnSpc>
              <a:spcBef>
                <a:spcPts val="1600"/>
              </a:spcBef>
              <a:spcAft>
                <a:spcPts val="0"/>
              </a:spcAft>
              <a:buClr>
                <a:schemeClr val="dk2"/>
              </a:buClr>
              <a:buSzPts val="1400"/>
              <a:buFont typeface="Actor"/>
              <a:buChar char="○"/>
              <a:defRPr>
                <a:solidFill>
                  <a:schemeClr val="dk2"/>
                </a:solidFill>
                <a:latin typeface="Actor"/>
                <a:ea typeface="Actor"/>
                <a:cs typeface="Actor"/>
                <a:sym typeface="Actor"/>
              </a:defRPr>
            </a:lvl2pPr>
            <a:lvl3pPr marL="1371600" lvl="2" indent="-317500">
              <a:lnSpc>
                <a:spcPct val="115000"/>
              </a:lnSpc>
              <a:spcBef>
                <a:spcPts val="1600"/>
              </a:spcBef>
              <a:spcAft>
                <a:spcPts val="0"/>
              </a:spcAft>
              <a:buClr>
                <a:schemeClr val="dk2"/>
              </a:buClr>
              <a:buSzPts val="1400"/>
              <a:buFont typeface="Actor"/>
              <a:buChar char="■"/>
              <a:defRPr>
                <a:solidFill>
                  <a:schemeClr val="dk2"/>
                </a:solidFill>
                <a:latin typeface="Actor"/>
                <a:ea typeface="Actor"/>
                <a:cs typeface="Actor"/>
                <a:sym typeface="Actor"/>
              </a:defRPr>
            </a:lvl3pPr>
            <a:lvl4pPr marL="1828800" lvl="3" indent="-317500">
              <a:lnSpc>
                <a:spcPct val="115000"/>
              </a:lnSpc>
              <a:spcBef>
                <a:spcPts val="1600"/>
              </a:spcBef>
              <a:spcAft>
                <a:spcPts val="0"/>
              </a:spcAft>
              <a:buClr>
                <a:schemeClr val="dk2"/>
              </a:buClr>
              <a:buSzPts val="1400"/>
              <a:buFont typeface="Actor"/>
              <a:buChar char="●"/>
              <a:defRPr>
                <a:solidFill>
                  <a:schemeClr val="dk2"/>
                </a:solidFill>
                <a:latin typeface="Actor"/>
                <a:ea typeface="Actor"/>
                <a:cs typeface="Actor"/>
                <a:sym typeface="Actor"/>
              </a:defRPr>
            </a:lvl4pPr>
            <a:lvl5pPr marL="2286000" lvl="4" indent="-317500">
              <a:lnSpc>
                <a:spcPct val="115000"/>
              </a:lnSpc>
              <a:spcBef>
                <a:spcPts val="1600"/>
              </a:spcBef>
              <a:spcAft>
                <a:spcPts val="0"/>
              </a:spcAft>
              <a:buClr>
                <a:schemeClr val="dk2"/>
              </a:buClr>
              <a:buSzPts val="1400"/>
              <a:buFont typeface="Actor"/>
              <a:buChar char="○"/>
              <a:defRPr>
                <a:solidFill>
                  <a:schemeClr val="dk2"/>
                </a:solidFill>
                <a:latin typeface="Actor"/>
                <a:ea typeface="Actor"/>
                <a:cs typeface="Actor"/>
                <a:sym typeface="Actor"/>
              </a:defRPr>
            </a:lvl5pPr>
            <a:lvl6pPr marL="2743200" lvl="5" indent="-317500">
              <a:lnSpc>
                <a:spcPct val="115000"/>
              </a:lnSpc>
              <a:spcBef>
                <a:spcPts val="1600"/>
              </a:spcBef>
              <a:spcAft>
                <a:spcPts val="0"/>
              </a:spcAft>
              <a:buClr>
                <a:schemeClr val="dk2"/>
              </a:buClr>
              <a:buSzPts val="1400"/>
              <a:buFont typeface="Actor"/>
              <a:buChar char="■"/>
              <a:defRPr>
                <a:solidFill>
                  <a:schemeClr val="dk2"/>
                </a:solidFill>
                <a:latin typeface="Actor"/>
                <a:ea typeface="Actor"/>
                <a:cs typeface="Actor"/>
                <a:sym typeface="Actor"/>
              </a:defRPr>
            </a:lvl6pPr>
            <a:lvl7pPr marL="3200400" lvl="6" indent="-317500">
              <a:lnSpc>
                <a:spcPct val="115000"/>
              </a:lnSpc>
              <a:spcBef>
                <a:spcPts val="1600"/>
              </a:spcBef>
              <a:spcAft>
                <a:spcPts val="0"/>
              </a:spcAft>
              <a:buClr>
                <a:schemeClr val="dk2"/>
              </a:buClr>
              <a:buSzPts val="1400"/>
              <a:buFont typeface="Actor"/>
              <a:buChar char="●"/>
              <a:defRPr>
                <a:solidFill>
                  <a:schemeClr val="dk2"/>
                </a:solidFill>
                <a:latin typeface="Actor"/>
                <a:ea typeface="Actor"/>
                <a:cs typeface="Actor"/>
                <a:sym typeface="Actor"/>
              </a:defRPr>
            </a:lvl7pPr>
            <a:lvl8pPr marL="3657600" lvl="7" indent="-317500">
              <a:lnSpc>
                <a:spcPct val="115000"/>
              </a:lnSpc>
              <a:spcBef>
                <a:spcPts val="1600"/>
              </a:spcBef>
              <a:spcAft>
                <a:spcPts val="0"/>
              </a:spcAft>
              <a:buClr>
                <a:schemeClr val="dk2"/>
              </a:buClr>
              <a:buSzPts val="1400"/>
              <a:buFont typeface="Actor"/>
              <a:buChar char="○"/>
              <a:defRPr>
                <a:solidFill>
                  <a:schemeClr val="dk2"/>
                </a:solidFill>
                <a:latin typeface="Actor"/>
                <a:ea typeface="Actor"/>
                <a:cs typeface="Actor"/>
                <a:sym typeface="Actor"/>
              </a:defRPr>
            </a:lvl8pPr>
            <a:lvl9pPr marL="4114800" lvl="8" indent="-317500">
              <a:lnSpc>
                <a:spcPct val="115000"/>
              </a:lnSpc>
              <a:spcBef>
                <a:spcPts val="1600"/>
              </a:spcBef>
              <a:spcAft>
                <a:spcPts val="1600"/>
              </a:spcAft>
              <a:buClr>
                <a:schemeClr val="dk2"/>
              </a:buClr>
              <a:buSzPts val="1400"/>
              <a:buFont typeface="Actor"/>
              <a:buChar char="■"/>
              <a:defRPr>
                <a:solidFill>
                  <a:schemeClr val="dk2"/>
                </a:solidFill>
                <a:latin typeface="Actor"/>
                <a:ea typeface="Actor"/>
                <a:cs typeface="Actor"/>
                <a:sym typeface="Acto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557"/>
        <p:cNvGrpSpPr/>
        <p:nvPr/>
      </p:nvGrpSpPr>
      <p:grpSpPr>
        <a:xfrm>
          <a:off x="0" y="0"/>
          <a:ext cx="0" cy="0"/>
          <a:chOff x="0" y="0"/>
          <a:chExt cx="0" cy="0"/>
        </a:xfrm>
      </p:grpSpPr>
      <p:sp>
        <p:nvSpPr>
          <p:cNvPr id="558" name="Google Shape;558;p29"/>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559" name="Google Shape;559;p29"/>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5"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3.xml"/></Relationships>
</file>

<file path=ppt/slides/_rels/slide12.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12.xml"/><Relationship Id="rId1" Type="http://schemas.openxmlformats.org/officeDocument/2006/relationships/slideLayout" Target="../slideLayouts/slideLayout5.xml"/><Relationship Id="rId5" Type="http://schemas.openxmlformats.org/officeDocument/2006/relationships/image" Target="../media/image2.png"/><Relationship Id="rId4" Type="http://schemas.openxmlformats.org/officeDocument/2006/relationships/hyperlink" Target="https://docs.google.com/spreadsheets/d/1U24dT_Z7YRdar7nICL96M-Y6AJf0UjjxYGCe8DgVRN0/copy" TargetMode="Externa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4.xml"/></Relationships>
</file>

<file path=ppt/slides/_rels/slide1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7.xml"/><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0.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4.xml"/><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4.xml"/></Relationships>
</file>

<file path=ppt/slides/_rels/slide2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7.xml"/><Relationship Id="rId1" Type="http://schemas.openxmlformats.org/officeDocument/2006/relationships/slideLayout" Target="../slideLayouts/slideLayout16.xml"/></Relationships>
</file>

<file path=ppt/slides/_rels/slide28.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28.xml"/><Relationship Id="rId1" Type="http://schemas.openxmlformats.org/officeDocument/2006/relationships/slideLayout" Target="../slideLayouts/slideLayout17.xml"/><Relationship Id="rId4" Type="http://schemas.openxmlformats.org/officeDocument/2006/relationships/image" Target="../media/image7.jpe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8" Type="http://schemas.openxmlformats.org/officeDocument/2006/relationships/hyperlink" Target="https://www.freepik.com/free-vector/online-doctor-concept_7775249.htm/?utm_source=slidesgo_template&amp;utm_medium=referral-link&amp;utm_campaign=s%20g_resources&amp;utm_content=freepik" TargetMode="External"/><Relationship Id="rId13" Type="http://schemas.openxmlformats.org/officeDocument/2006/relationships/hyperlink" Target="https://www.freepik.com/free-vector/flat-online-medical-conference-illustration_13234650.htm/?utm_source=slidesgo_template&amp;utm_medium=referral-link&amp;utm_campaign=s%20g_resources&amp;utm_content=freepik" TargetMode="External"/><Relationship Id="rId3" Type="http://schemas.openxmlformats.org/officeDocument/2006/relationships/hyperlink" Target="https://www.freepik.com/free-photo/medium-shot-smiley-man-wearing-coat_12060662.htm/?utm_source=slidesgo_template&amp;utm_medium=referral-link&amp;utm_campaign=s%20g_resources&amp;utm_content=freepik" TargetMode="External"/><Relationship Id="rId7" Type="http://schemas.openxmlformats.org/officeDocument/2006/relationships/hyperlink" Target="https://www.freepik.com/free-vector/organic-flat-online-medical-conference-illustration_13106870.htm/?utm_source=slidesgo_template&amp;utm_medium=referral-link&amp;utm_campaign=s%20g_resources&amp;utm_content=freepik" TargetMode="External"/><Relationship Id="rId12" Type="http://schemas.openxmlformats.org/officeDocument/2006/relationships/hyperlink" Target="https://www.freepik.com/free-vector/online-doctor-concept_7850815.htm/?utm_source=slidesgo_template&amp;utm_medium=referral-link&amp;utm_campaign=s%20g_resources&amp;utm_content=freepik" TargetMode="External"/><Relationship Id="rId2" Type="http://schemas.openxmlformats.org/officeDocument/2006/relationships/notesSlide" Target="../notesSlides/notesSlide31.xml"/><Relationship Id="rId1" Type="http://schemas.openxmlformats.org/officeDocument/2006/relationships/slideLayout" Target="../slideLayouts/slideLayout18.xml"/><Relationship Id="rId6" Type="http://schemas.openxmlformats.org/officeDocument/2006/relationships/hyperlink" Target="https://www.freepik.com/free-photo/young-sick-man-friend-having-video-call-with-doctor_13761647.htm/?utm_source=slidesgo_template&amp;utm_medium=referral-link&amp;utm_campaign=s%20g_resources&amp;utm_content=freepik" TargetMode="External"/><Relationship Id="rId11" Type="http://schemas.openxmlformats.org/officeDocument/2006/relationships/hyperlink" Target="https://www.freepik.com/free-vector/online-doctor-with-white-coat_7774236.htm/?utm_source=slidesgo_template&amp;utm_medium=referral-link&amp;utm_campaign=s%20g_resources&amp;utm_content=freepik" TargetMode="External"/><Relationship Id="rId5" Type="http://schemas.openxmlformats.org/officeDocument/2006/relationships/hyperlink" Target="https://www.freepik.com/free-photo/young-woman-having-video-call-with-doctor-her-friend_13761659.htm/?utm_source=slidesgo_template&amp;utm_medium=referral-link&amp;utm_campaign=s%20g_resources&amp;utm_content=freepik" TargetMode="External"/><Relationship Id="rId10" Type="http://schemas.openxmlformats.org/officeDocument/2006/relationships/hyperlink" Target="https://www.freepik.com/free-vector/cartoon-online-medical-conference-illustration_13109188.htm/?utm_source=slidesgo_template&amp;utm_medium=referral-link&amp;utm_campaign=s%20g_resources&amp;utm_content=freepik" TargetMode="External"/><Relationship Id="rId4" Type="http://schemas.openxmlformats.org/officeDocument/2006/relationships/hyperlink" Target="https://www.freepik.com/free-photo/medium-shot-doctor-with-stethoscope_13185719.htm/?utm_source=slidesgo_template&amp;utm_medium=referral-link&amp;utm_campaign=s%20g_resources&amp;utm_content=freepik" TargetMode="External"/><Relationship Id="rId9" Type="http://schemas.openxmlformats.org/officeDocument/2006/relationships/hyperlink" Target="https://www.freepik.com/free-vector/online-doctor-concept_8252365.htm/?utm_source=slidesgo_template&amp;utm_medium=referral-link&amp;utm_campaign=s%20g_resources&amp;utm_content=freepik" TargetMode="External"/><Relationship Id="rId14" Type="http://schemas.openxmlformats.org/officeDocument/2006/relationships/hyperlink" Target="https://www.freepik.com/free-vector/videocalling-with-therapist-concept_7915398.htm/?utm_source=slidesgo_template&amp;utm_medium=referral-link&amp;utm_campaign=s%20g_resources&amp;utm_content=freepik" TargetMode="External"/></Relationships>
</file>

<file path=ppt/slides/_rels/slide3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2.xml"/><Relationship Id="rId1" Type="http://schemas.openxmlformats.org/officeDocument/2006/relationships/slideLayout" Target="../slideLayouts/slideLayout28.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9.xml"/></Relationships>
</file>

<file path=ppt/slides/_rels/slide3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3.xml"/><Relationship Id="rId1" Type="http://schemas.openxmlformats.org/officeDocument/2006/relationships/slideLayout" Target="../slideLayouts/slideLayout28.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34.xml.rels><?xml version="1.0" encoding="UTF-8" standalone="yes"?>
<Relationships xmlns="http://schemas.openxmlformats.org/package/2006/relationships"><Relationship Id="rId3" Type="http://schemas.openxmlformats.org/officeDocument/2006/relationships/hyperlink" Target="https://fonts.google.com/specimen/Bebas+Neue" TargetMode="External"/><Relationship Id="rId2" Type="http://schemas.openxmlformats.org/officeDocument/2006/relationships/notesSlide" Target="../notesSlides/notesSlide34.xml"/><Relationship Id="rId1" Type="http://schemas.openxmlformats.org/officeDocument/2006/relationships/slideLayout" Target="../slideLayouts/slideLayout28.xml"/><Relationship Id="rId4" Type="http://schemas.openxmlformats.org/officeDocument/2006/relationships/hyperlink" Target="https://fonts.google.com/specimen/Actor" TargetMode="External"/></Relationships>
</file>

<file path=ppt/slides/_rels/slide35.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2.gif"/><Relationship Id="rId2" Type="http://schemas.openxmlformats.org/officeDocument/2006/relationships/notesSlide" Target="../notesSlides/notesSlide35.xml"/><Relationship Id="rId1" Type="http://schemas.openxmlformats.org/officeDocument/2006/relationships/slideLayout" Target="../slideLayouts/slideLayout28.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1.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0.gif"/><Relationship Id="rId4" Type="http://schemas.openxmlformats.org/officeDocument/2006/relationships/image" Target="../media/image8.gif"/><Relationship Id="rId9" Type="http://schemas.openxmlformats.org/officeDocument/2006/relationships/image" Target="../media/image9.gif"/></Relationships>
</file>

<file path=ppt/slides/_rels/slide36.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6.xml"/><Relationship Id="rId1" Type="http://schemas.openxmlformats.org/officeDocument/2006/relationships/slideLayout" Target="../slideLayouts/slideLayout28.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8.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8.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8.xml"/></Relationships>
</file>

<file path=ppt/slides/_rels/slide42.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2.xml"/><Relationship Id="rId1" Type="http://schemas.openxmlformats.org/officeDocument/2006/relationships/slideLayout" Target="../slideLayouts/slideLayout28.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8.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8.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8.xml"/></Relationships>
</file>

<file path=ppt/slides/_rels/slide4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9.xml"/><Relationship Id="rId1" Type="http://schemas.openxmlformats.org/officeDocument/2006/relationships/slideLayout" Target="../slideLayouts/slideLayout28.xml"/><Relationship Id="rId4" Type="http://schemas.openxmlformats.org/officeDocument/2006/relationships/image" Target="../media/image13.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8" Type="http://schemas.openxmlformats.org/officeDocument/2006/relationships/slide" Target="slide31.xml"/><Relationship Id="rId13" Type="http://schemas.openxmlformats.org/officeDocument/2006/relationships/slide" Target="slide36.xml"/><Relationship Id="rId3" Type="http://schemas.openxmlformats.org/officeDocument/2006/relationships/hyperlink" Target="http://bit.ly/2Tynxth" TargetMode="External"/><Relationship Id="rId7" Type="http://schemas.openxmlformats.org/officeDocument/2006/relationships/slide" Target="slide29.xml"/><Relationship Id="rId12" Type="http://schemas.openxmlformats.org/officeDocument/2006/relationships/hyperlink" Target="https://storyset.com/?utm_source=slidesgo_template&amp;utm_medium=referral-link&amp;utm_campaign=slidesgo_contents_of_this_template&amp;utm_term=storyset&amp;utm_content=storyset" TargetMode="External"/><Relationship Id="rId2" Type="http://schemas.openxmlformats.org/officeDocument/2006/relationships/notesSlide" Target="../notesSlides/notesSlide7.xml"/><Relationship Id="rId1" Type="http://schemas.openxmlformats.org/officeDocument/2006/relationships/slideLayout" Target="../slideLayouts/slideLayout3.xml"/><Relationship Id="rId6" Type="http://schemas.openxmlformats.org/officeDocument/2006/relationships/slide" Target="slide30.xml"/><Relationship Id="rId11" Type="http://schemas.openxmlformats.org/officeDocument/2006/relationships/slide" Target="slide35.xml"/><Relationship Id="rId5" Type="http://schemas.openxmlformats.org/officeDocument/2006/relationships/hyperlink" Target="http://bit.ly/33VAFh3" TargetMode="External"/><Relationship Id="rId10" Type="http://schemas.openxmlformats.org/officeDocument/2006/relationships/slide" Target="slide34.xml"/><Relationship Id="rId4" Type="http://schemas.openxmlformats.org/officeDocument/2006/relationships/hyperlink" Target="http://bit.ly/30B07Gq" TargetMode="External"/><Relationship Id="rId9" Type="http://schemas.openxmlformats.org/officeDocument/2006/relationships/slide" Target="slide32.xml"/><Relationship Id="rId14" Type="http://schemas.openxmlformats.org/officeDocument/2006/relationships/slide" Target="slide4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64"/>
        <p:cNvGrpSpPr/>
        <p:nvPr/>
      </p:nvGrpSpPr>
      <p:grpSpPr>
        <a:xfrm>
          <a:off x="0" y="0"/>
          <a:ext cx="0" cy="0"/>
          <a:chOff x="0" y="0"/>
          <a:chExt cx="0" cy="0"/>
        </a:xfrm>
      </p:grpSpPr>
      <p:sp>
        <p:nvSpPr>
          <p:cNvPr id="565" name="Google Shape;565;p31"/>
          <p:cNvSpPr/>
          <p:nvPr/>
        </p:nvSpPr>
        <p:spPr>
          <a:xfrm>
            <a:off x="3874775" y="3641600"/>
            <a:ext cx="3600450" cy="1004100"/>
          </a:xfrm>
          <a:custGeom>
            <a:avLst/>
            <a:gdLst/>
            <a:ahLst/>
            <a:cxnLst/>
            <a:rect l="l" t="t" r="r" b="b"/>
            <a:pathLst>
              <a:path w="144018" h="40164" extrusionOk="0">
                <a:moveTo>
                  <a:pt x="0" y="29901"/>
                </a:moveTo>
                <a:cubicBezTo>
                  <a:pt x="6238" y="38813"/>
                  <a:pt x="20719" y="41866"/>
                  <a:pt x="31272" y="39228"/>
                </a:cubicBezTo>
                <a:cubicBezTo>
                  <a:pt x="43577" y="36152"/>
                  <a:pt x="53434" y="25975"/>
                  <a:pt x="65836" y="23317"/>
                </a:cubicBezTo>
                <a:cubicBezTo>
                  <a:pt x="82981" y="19642"/>
                  <a:pt x="101597" y="33525"/>
                  <a:pt x="118232" y="27980"/>
                </a:cubicBezTo>
                <a:cubicBezTo>
                  <a:pt x="123814" y="26119"/>
                  <a:pt x="129782" y="23275"/>
                  <a:pt x="133045" y="18379"/>
                </a:cubicBezTo>
                <a:cubicBezTo>
                  <a:pt x="137002" y="12442"/>
                  <a:pt x="138968" y="5041"/>
                  <a:pt x="144018" y="0"/>
                </a:cubicBezTo>
              </a:path>
            </a:pathLst>
          </a:custGeom>
          <a:noFill/>
          <a:ln w="28575" cap="rnd" cmpd="sng">
            <a:solidFill>
              <a:schemeClr val="accent3"/>
            </a:solidFill>
            <a:prstDash val="dash"/>
            <a:round/>
            <a:headEnd type="none" w="med" len="med"/>
            <a:tailEnd type="none" w="med" len="med"/>
          </a:ln>
        </p:spPr>
      </p:sp>
      <p:sp>
        <p:nvSpPr>
          <p:cNvPr id="566" name="Google Shape;566;p31"/>
          <p:cNvSpPr/>
          <p:nvPr/>
        </p:nvSpPr>
        <p:spPr>
          <a:xfrm>
            <a:off x="1152150" y="522225"/>
            <a:ext cx="4663425" cy="684775"/>
          </a:xfrm>
          <a:custGeom>
            <a:avLst/>
            <a:gdLst/>
            <a:ahLst/>
            <a:cxnLst/>
            <a:rect l="l" t="t" r="r" b="b"/>
            <a:pathLst>
              <a:path w="186537" h="27391" extrusionOk="0">
                <a:moveTo>
                  <a:pt x="0" y="2154"/>
                </a:moveTo>
                <a:cubicBezTo>
                  <a:pt x="6500" y="23817"/>
                  <a:pt x="70261" y="28198"/>
                  <a:pt x="67757" y="5720"/>
                </a:cubicBezTo>
                <a:cubicBezTo>
                  <a:pt x="67210" y="805"/>
                  <a:pt x="58286" y="-1226"/>
                  <a:pt x="53766" y="782"/>
                </a:cubicBezTo>
                <a:cubicBezTo>
                  <a:pt x="50331" y="2308"/>
                  <a:pt x="48519" y="8118"/>
                  <a:pt x="50200" y="11481"/>
                </a:cubicBezTo>
                <a:cubicBezTo>
                  <a:pt x="56690" y="24466"/>
                  <a:pt x="76891" y="27058"/>
                  <a:pt x="91348" y="25745"/>
                </a:cubicBezTo>
                <a:cubicBezTo>
                  <a:pt x="113451" y="23738"/>
                  <a:pt x="133120" y="8567"/>
                  <a:pt x="155265" y="7092"/>
                </a:cubicBezTo>
                <a:cubicBezTo>
                  <a:pt x="167665" y="6266"/>
                  <a:pt x="182611" y="15600"/>
                  <a:pt x="186537" y="27391"/>
                </a:cubicBezTo>
              </a:path>
            </a:pathLst>
          </a:custGeom>
          <a:noFill/>
          <a:ln w="28575" cap="rnd" cmpd="sng">
            <a:solidFill>
              <a:schemeClr val="accent3"/>
            </a:solidFill>
            <a:prstDash val="dash"/>
            <a:round/>
            <a:headEnd type="none" w="med" len="med"/>
            <a:tailEnd type="none" w="med" len="med"/>
          </a:ln>
        </p:spPr>
      </p:sp>
      <p:sp>
        <p:nvSpPr>
          <p:cNvPr id="567" name="Google Shape;567;p31"/>
          <p:cNvSpPr/>
          <p:nvPr/>
        </p:nvSpPr>
        <p:spPr>
          <a:xfrm>
            <a:off x="8453818" y="233175"/>
            <a:ext cx="825050" cy="1975100"/>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sp>
        <p:nvSpPr>
          <p:cNvPr id="568" name="Google Shape;568;p31"/>
          <p:cNvSpPr txBox="1">
            <a:spLocks noGrp="1"/>
          </p:cNvSpPr>
          <p:nvPr>
            <p:ph type="ctrTitle"/>
          </p:nvPr>
        </p:nvSpPr>
        <p:spPr>
          <a:xfrm>
            <a:off x="683568" y="1347614"/>
            <a:ext cx="3858900" cy="196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th-TH" sz="7400" dirty="0" smtClean="0">
                <a:latin typeface="TH SarabunPSK" pitchFamily="34" charset="-34"/>
                <a:cs typeface="TH SarabunPSK" pitchFamily="34" charset="-34"/>
              </a:rPr>
              <a:t>สื่อกิจกรรมในนิทรรศการ</a:t>
            </a:r>
            <a:endParaRPr sz="12600" dirty="0">
              <a:solidFill>
                <a:schemeClr val="accent2"/>
              </a:solidFill>
              <a:latin typeface="TH SarabunPSK" pitchFamily="34" charset="-34"/>
              <a:cs typeface="TH SarabunPSK" pitchFamily="34" charset="-34"/>
            </a:endParaRPr>
          </a:p>
        </p:txBody>
      </p:sp>
      <p:grpSp>
        <p:nvGrpSpPr>
          <p:cNvPr id="570" name="Google Shape;570;p31"/>
          <p:cNvGrpSpPr/>
          <p:nvPr/>
        </p:nvGrpSpPr>
        <p:grpSpPr>
          <a:xfrm>
            <a:off x="4804625" y="764925"/>
            <a:ext cx="3929014" cy="3613658"/>
            <a:chOff x="4804625" y="764925"/>
            <a:chExt cx="3929014" cy="3613658"/>
          </a:xfrm>
        </p:grpSpPr>
        <p:sp>
          <p:nvSpPr>
            <p:cNvPr id="571" name="Google Shape;571;p31"/>
            <p:cNvSpPr/>
            <p:nvPr/>
          </p:nvSpPr>
          <p:spPr>
            <a:xfrm>
              <a:off x="4804625" y="764925"/>
              <a:ext cx="3929014" cy="3613658"/>
            </a:xfrm>
            <a:custGeom>
              <a:avLst/>
              <a:gdLst/>
              <a:ahLst/>
              <a:cxnLst/>
              <a:rect l="l" t="t" r="r" b="b"/>
              <a:pathLst>
                <a:path w="62457" h="57444" extrusionOk="0">
                  <a:moveTo>
                    <a:pt x="29950" y="10551"/>
                  </a:moveTo>
                  <a:cubicBezTo>
                    <a:pt x="29725" y="10627"/>
                    <a:pt x="29474" y="10727"/>
                    <a:pt x="29248" y="10827"/>
                  </a:cubicBezTo>
                  <a:cubicBezTo>
                    <a:pt x="29223" y="10727"/>
                    <a:pt x="29173" y="10652"/>
                    <a:pt x="29123" y="10551"/>
                  </a:cubicBezTo>
                  <a:close/>
                  <a:moveTo>
                    <a:pt x="34587" y="10551"/>
                  </a:moveTo>
                  <a:lnTo>
                    <a:pt x="35364" y="11529"/>
                  </a:lnTo>
                  <a:cubicBezTo>
                    <a:pt x="35113" y="11654"/>
                    <a:pt x="34888" y="11805"/>
                    <a:pt x="34687" y="11980"/>
                  </a:cubicBezTo>
                  <a:cubicBezTo>
                    <a:pt x="34086" y="11303"/>
                    <a:pt x="33309" y="10802"/>
                    <a:pt x="32431" y="10551"/>
                  </a:cubicBezTo>
                  <a:close/>
                  <a:moveTo>
                    <a:pt x="35690" y="16316"/>
                  </a:moveTo>
                  <a:lnTo>
                    <a:pt x="36341" y="16617"/>
                  </a:lnTo>
                  <a:cubicBezTo>
                    <a:pt x="36441" y="16692"/>
                    <a:pt x="36542" y="16767"/>
                    <a:pt x="36667" y="16817"/>
                  </a:cubicBezTo>
                  <a:cubicBezTo>
                    <a:pt x="36467" y="17043"/>
                    <a:pt x="36341" y="17318"/>
                    <a:pt x="36241" y="17594"/>
                  </a:cubicBezTo>
                  <a:cubicBezTo>
                    <a:pt x="35489" y="17945"/>
                    <a:pt x="34913" y="18471"/>
                    <a:pt x="34436" y="19073"/>
                  </a:cubicBezTo>
                  <a:cubicBezTo>
                    <a:pt x="34336" y="18947"/>
                    <a:pt x="34211" y="18847"/>
                    <a:pt x="34086" y="18747"/>
                  </a:cubicBezTo>
                  <a:cubicBezTo>
                    <a:pt x="34837" y="18145"/>
                    <a:pt x="35414" y="17293"/>
                    <a:pt x="35690" y="16316"/>
                  </a:cubicBezTo>
                  <a:close/>
                  <a:moveTo>
                    <a:pt x="28797" y="26416"/>
                  </a:moveTo>
                  <a:cubicBezTo>
                    <a:pt x="29499" y="26842"/>
                    <a:pt x="30301" y="27093"/>
                    <a:pt x="31178" y="27093"/>
                  </a:cubicBezTo>
                  <a:cubicBezTo>
                    <a:pt x="31705" y="27093"/>
                    <a:pt x="32181" y="27018"/>
                    <a:pt x="32632" y="26867"/>
                  </a:cubicBezTo>
                  <a:cubicBezTo>
                    <a:pt x="32632" y="27143"/>
                    <a:pt x="32657" y="27444"/>
                    <a:pt x="32657" y="27745"/>
                  </a:cubicBezTo>
                  <a:cubicBezTo>
                    <a:pt x="32657" y="27945"/>
                    <a:pt x="32682" y="28120"/>
                    <a:pt x="32682" y="28321"/>
                  </a:cubicBezTo>
                  <a:cubicBezTo>
                    <a:pt x="32231" y="28045"/>
                    <a:pt x="31680" y="27895"/>
                    <a:pt x="31103" y="27895"/>
                  </a:cubicBezTo>
                  <a:lnTo>
                    <a:pt x="28797" y="27895"/>
                  </a:lnTo>
                  <a:lnTo>
                    <a:pt x="28797" y="26416"/>
                  </a:lnTo>
                  <a:close/>
                  <a:moveTo>
                    <a:pt x="33108" y="36993"/>
                  </a:moveTo>
                  <a:cubicBezTo>
                    <a:pt x="33208" y="37143"/>
                    <a:pt x="33284" y="37293"/>
                    <a:pt x="33384" y="37444"/>
                  </a:cubicBezTo>
                  <a:cubicBezTo>
                    <a:pt x="33910" y="38246"/>
                    <a:pt x="34562" y="39023"/>
                    <a:pt x="35389" y="39800"/>
                  </a:cubicBezTo>
                  <a:lnTo>
                    <a:pt x="28797" y="39800"/>
                  </a:lnTo>
                  <a:lnTo>
                    <a:pt x="28797" y="37720"/>
                  </a:lnTo>
                  <a:lnTo>
                    <a:pt x="31103" y="37720"/>
                  </a:lnTo>
                  <a:cubicBezTo>
                    <a:pt x="31855" y="37720"/>
                    <a:pt x="32582" y="37444"/>
                    <a:pt x="33108" y="36993"/>
                  </a:cubicBezTo>
                  <a:close/>
                  <a:moveTo>
                    <a:pt x="28572" y="0"/>
                  </a:moveTo>
                  <a:cubicBezTo>
                    <a:pt x="27068" y="0"/>
                    <a:pt x="25790" y="852"/>
                    <a:pt x="25113" y="2080"/>
                  </a:cubicBezTo>
                  <a:lnTo>
                    <a:pt x="5489" y="2080"/>
                  </a:lnTo>
                  <a:cubicBezTo>
                    <a:pt x="3810" y="2080"/>
                    <a:pt x="2456" y="3459"/>
                    <a:pt x="2456" y="5113"/>
                  </a:cubicBezTo>
                  <a:lnTo>
                    <a:pt x="2456" y="8722"/>
                  </a:lnTo>
                  <a:cubicBezTo>
                    <a:pt x="2055" y="9123"/>
                    <a:pt x="1805" y="9699"/>
                    <a:pt x="1805" y="10301"/>
                  </a:cubicBezTo>
                  <a:lnTo>
                    <a:pt x="1805" y="12782"/>
                  </a:lnTo>
                  <a:cubicBezTo>
                    <a:pt x="1805" y="13133"/>
                    <a:pt x="1880" y="13459"/>
                    <a:pt x="2030" y="13734"/>
                  </a:cubicBezTo>
                  <a:cubicBezTo>
                    <a:pt x="1880" y="14035"/>
                    <a:pt x="1805" y="14361"/>
                    <a:pt x="1805" y="14712"/>
                  </a:cubicBezTo>
                  <a:lnTo>
                    <a:pt x="1805" y="17193"/>
                  </a:lnTo>
                  <a:cubicBezTo>
                    <a:pt x="1805" y="17795"/>
                    <a:pt x="2055" y="18371"/>
                    <a:pt x="2456" y="18772"/>
                  </a:cubicBezTo>
                  <a:lnTo>
                    <a:pt x="2456" y="39800"/>
                  </a:lnTo>
                  <a:lnTo>
                    <a:pt x="1704" y="39800"/>
                  </a:lnTo>
                  <a:cubicBezTo>
                    <a:pt x="777" y="39800"/>
                    <a:pt x="0" y="40552"/>
                    <a:pt x="0" y="41504"/>
                  </a:cubicBezTo>
                  <a:cubicBezTo>
                    <a:pt x="0" y="42431"/>
                    <a:pt x="777" y="43183"/>
                    <a:pt x="1704" y="43183"/>
                  </a:cubicBezTo>
                  <a:lnTo>
                    <a:pt x="2958" y="43183"/>
                  </a:lnTo>
                  <a:lnTo>
                    <a:pt x="2958" y="45013"/>
                  </a:lnTo>
                  <a:cubicBezTo>
                    <a:pt x="2958" y="45890"/>
                    <a:pt x="3684" y="46617"/>
                    <a:pt x="4587" y="46617"/>
                  </a:cubicBezTo>
                  <a:lnTo>
                    <a:pt x="37394" y="46617"/>
                  </a:lnTo>
                  <a:cubicBezTo>
                    <a:pt x="37093" y="46792"/>
                    <a:pt x="36842" y="47068"/>
                    <a:pt x="36692" y="47394"/>
                  </a:cubicBezTo>
                  <a:cubicBezTo>
                    <a:pt x="36542" y="47795"/>
                    <a:pt x="36517" y="48246"/>
                    <a:pt x="36692" y="48647"/>
                  </a:cubicBezTo>
                  <a:lnTo>
                    <a:pt x="39750" y="56191"/>
                  </a:lnTo>
                  <a:cubicBezTo>
                    <a:pt x="39975" y="56767"/>
                    <a:pt x="40477" y="57218"/>
                    <a:pt x="41053" y="57369"/>
                  </a:cubicBezTo>
                  <a:cubicBezTo>
                    <a:pt x="41228" y="57419"/>
                    <a:pt x="41404" y="57444"/>
                    <a:pt x="41554" y="57444"/>
                  </a:cubicBezTo>
                  <a:cubicBezTo>
                    <a:pt x="41855" y="57444"/>
                    <a:pt x="42532" y="57369"/>
                    <a:pt x="43108" y="56692"/>
                  </a:cubicBezTo>
                  <a:cubicBezTo>
                    <a:pt x="43584" y="56366"/>
                    <a:pt x="43910" y="55840"/>
                    <a:pt x="43960" y="55213"/>
                  </a:cubicBezTo>
                  <a:lnTo>
                    <a:pt x="44336" y="49674"/>
                  </a:lnTo>
                  <a:lnTo>
                    <a:pt x="44411" y="49599"/>
                  </a:lnTo>
                  <a:cubicBezTo>
                    <a:pt x="44787" y="49374"/>
                    <a:pt x="45264" y="49123"/>
                    <a:pt x="45765" y="48847"/>
                  </a:cubicBezTo>
                  <a:cubicBezTo>
                    <a:pt x="46517" y="48471"/>
                    <a:pt x="47394" y="48045"/>
                    <a:pt x="48421" y="47544"/>
                  </a:cubicBezTo>
                  <a:cubicBezTo>
                    <a:pt x="49775" y="48096"/>
                    <a:pt x="50802" y="48471"/>
                    <a:pt x="51379" y="48672"/>
                  </a:cubicBezTo>
                  <a:lnTo>
                    <a:pt x="51479" y="48772"/>
                  </a:lnTo>
                  <a:lnTo>
                    <a:pt x="51855" y="54336"/>
                  </a:lnTo>
                  <a:cubicBezTo>
                    <a:pt x="51905" y="54963"/>
                    <a:pt x="52231" y="55489"/>
                    <a:pt x="52707" y="55815"/>
                  </a:cubicBezTo>
                  <a:cubicBezTo>
                    <a:pt x="53259" y="56466"/>
                    <a:pt x="53935" y="56542"/>
                    <a:pt x="54236" y="56542"/>
                  </a:cubicBezTo>
                  <a:cubicBezTo>
                    <a:pt x="54411" y="56542"/>
                    <a:pt x="54587" y="56517"/>
                    <a:pt x="54762" y="56466"/>
                  </a:cubicBezTo>
                  <a:cubicBezTo>
                    <a:pt x="55339" y="56316"/>
                    <a:pt x="55815" y="55890"/>
                    <a:pt x="56041" y="55314"/>
                  </a:cubicBezTo>
                  <a:lnTo>
                    <a:pt x="59123" y="47745"/>
                  </a:lnTo>
                  <a:cubicBezTo>
                    <a:pt x="59274" y="47369"/>
                    <a:pt x="59274" y="46943"/>
                    <a:pt x="59123" y="46567"/>
                  </a:cubicBezTo>
                  <a:cubicBezTo>
                    <a:pt x="59825" y="46391"/>
                    <a:pt x="60326" y="45765"/>
                    <a:pt x="60326" y="45013"/>
                  </a:cubicBezTo>
                  <a:lnTo>
                    <a:pt x="60326" y="43183"/>
                  </a:lnTo>
                  <a:cubicBezTo>
                    <a:pt x="61178" y="43083"/>
                    <a:pt x="61855" y="42356"/>
                    <a:pt x="61855" y="41504"/>
                  </a:cubicBezTo>
                  <a:cubicBezTo>
                    <a:pt x="61855" y="40877"/>
                    <a:pt x="61504" y="40326"/>
                    <a:pt x="61003" y="40025"/>
                  </a:cubicBezTo>
                  <a:cubicBezTo>
                    <a:pt x="61579" y="39298"/>
                    <a:pt x="61955" y="38547"/>
                    <a:pt x="62106" y="37795"/>
                  </a:cubicBezTo>
                  <a:cubicBezTo>
                    <a:pt x="62457" y="36115"/>
                    <a:pt x="61554" y="34436"/>
                    <a:pt x="59950" y="33810"/>
                  </a:cubicBezTo>
                  <a:cubicBezTo>
                    <a:pt x="59399" y="33584"/>
                    <a:pt x="58823" y="33484"/>
                    <a:pt x="58221" y="33484"/>
                  </a:cubicBezTo>
                  <a:cubicBezTo>
                    <a:pt x="56592" y="33484"/>
                    <a:pt x="54888" y="34236"/>
                    <a:pt x="53434" y="35138"/>
                  </a:cubicBezTo>
                  <a:cubicBezTo>
                    <a:pt x="53935" y="31078"/>
                    <a:pt x="53685" y="27068"/>
                    <a:pt x="53309" y="24060"/>
                  </a:cubicBezTo>
                  <a:cubicBezTo>
                    <a:pt x="53208" y="23183"/>
                    <a:pt x="53083" y="22431"/>
                    <a:pt x="52983" y="21855"/>
                  </a:cubicBezTo>
                  <a:cubicBezTo>
                    <a:pt x="53008" y="21830"/>
                    <a:pt x="53008" y="21830"/>
                    <a:pt x="53008" y="21830"/>
                  </a:cubicBezTo>
                  <a:cubicBezTo>
                    <a:pt x="53133" y="21629"/>
                    <a:pt x="54261" y="19900"/>
                    <a:pt x="53885" y="17945"/>
                  </a:cubicBezTo>
                  <a:cubicBezTo>
                    <a:pt x="53710" y="17143"/>
                    <a:pt x="53359" y="16441"/>
                    <a:pt x="52782" y="15840"/>
                  </a:cubicBezTo>
                  <a:cubicBezTo>
                    <a:pt x="52858" y="15213"/>
                    <a:pt x="52807" y="14436"/>
                    <a:pt x="52406" y="13684"/>
                  </a:cubicBezTo>
                  <a:cubicBezTo>
                    <a:pt x="52206" y="13358"/>
                    <a:pt x="51930" y="12957"/>
                    <a:pt x="51479" y="12632"/>
                  </a:cubicBezTo>
                  <a:cubicBezTo>
                    <a:pt x="51529" y="11980"/>
                    <a:pt x="51479" y="11228"/>
                    <a:pt x="51078" y="10501"/>
                  </a:cubicBezTo>
                  <a:cubicBezTo>
                    <a:pt x="50853" y="10050"/>
                    <a:pt x="50401" y="9524"/>
                    <a:pt x="49650" y="9148"/>
                  </a:cubicBezTo>
                  <a:cubicBezTo>
                    <a:pt x="49524" y="8697"/>
                    <a:pt x="49299" y="8221"/>
                    <a:pt x="48923" y="7795"/>
                  </a:cubicBezTo>
                  <a:cubicBezTo>
                    <a:pt x="48522" y="7368"/>
                    <a:pt x="47820" y="6867"/>
                    <a:pt x="46667" y="6867"/>
                  </a:cubicBezTo>
                  <a:cubicBezTo>
                    <a:pt x="46617" y="6867"/>
                    <a:pt x="46567" y="6867"/>
                    <a:pt x="46517" y="6892"/>
                  </a:cubicBezTo>
                  <a:cubicBezTo>
                    <a:pt x="46442" y="6867"/>
                    <a:pt x="46391" y="6867"/>
                    <a:pt x="46316" y="6867"/>
                  </a:cubicBezTo>
                  <a:cubicBezTo>
                    <a:pt x="46191" y="6867"/>
                    <a:pt x="46066" y="6892"/>
                    <a:pt x="45940" y="6917"/>
                  </a:cubicBezTo>
                  <a:cubicBezTo>
                    <a:pt x="45890" y="6867"/>
                    <a:pt x="45815" y="6842"/>
                    <a:pt x="45765" y="6792"/>
                  </a:cubicBezTo>
                  <a:cubicBezTo>
                    <a:pt x="45765" y="6792"/>
                    <a:pt x="45740" y="6767"/>
                    <a:pt x="45740" y="6767"/>
                  </a:cubicBezTo>
                  <a:cubicBezTo>
                    <a:pt x="45564" y="6617"/>
                    <a:pt x="45339" y="6491"/>
                    <a:pt x="45113" y="6416"/>
                  </a:cubicBezTo>
                  <a:cubicBezTo>
                    <a:pt x="44587" y="6165"/>
                    <a:pt x="44035" y="6040"/>
                    <a:pt x="43509" y="6040"/>
                  </a:cubicBezTo>
                  <a:cubicBezTo>
                    <a:pt x="43183" y="6040"/>
                    <a:pt x="42782" y="6065"/>
                    <a:pt x="42356" y="6241"/>
                  </a:cubicBezTo>
                  <a:lnTo>
                    <a:pt x="42356" y="3910"/>
                  </a:lnTo>
                  <a:cubicBezTo>
                    <a:pt x="42356" y="1754"/>
                    <a:pt x="40602" y="0"/>
                    <a:pt x="38446"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1"/>
            <p:cNvSpPr/>
            <p:nvPr/>
          </p:nvSpPr>
          <p:spPr>
            <a:xfrm>
              <a:off x="5093114" y="3375733"/>
              <a:ext cx="3405623" cy="220805"/>
            </a:xfrm>
            <a:custGeom>
              <a:avLst/>
              <a:gdLst/>
              <a:ahLst/>
              <a:cxnLst/>
              <a:rect l="l" t="t" r="r" b="b"/>
              <a:pathLst>
                <a:path w="54137" h="3510" extrusionOk="0">
                  <a:moveTo>
                    <a:pt x="1" y="1"/>
                  </a:moveTo>
                  <a:lnTo>
                    <a:pt x="1" y="3510"/>
                  </a:lnTo>
                  <a:lnTo>
                    <a:pt x="54136" y="3510"/>
                  </a:lnTo>
                  <a:lnTo>
                    <a:pt x="541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1"/>
            <p:cNvSpPr/>
            <p:nvPr/>
          </p:nvSpPr>
          <p:spPr>
            <a:xfrm>
              <a:off x="4907100" y="3371015"/>
              <a:ext cx="3686254" cy="7989"/>
            </a:xfrm>
            <a:custGeom>
              <a:avLst/>
              <a:gdLst/>
              <a:ahLst/>
              <a:cxnLst/>
              <a:rect l="l" t="t" r="r" b="b"/>
              <a:pathLst>
                <a:path w="58598" h="127" extrusionOk="0">
                  <a:moveTo>
                    <a:pt x="75" y="1"/>
                  </a:moveTo>
                  <a:cubicBezTo>
                    <a:pt x="25" y="1"/>
                    <a:pt x="0" y="26"/>
                    <a:pt x="0" y="76"/>
                  </a:cubicBezTo>
                  <a:cubicBezTo>
                    <a:pt x="0" y="101"/>
                    <a:pt x="25" y="126"/>
                    <a:pt x="75" y="126"/>
                  </a:cubicBezTo>
                  <a:lnTo>
                    <a:pt x="58547" y="126"/>
                  </a:lnTo>
                  <a:cubicBezTo>
                    <a:pt x="58572" y="126"/>
                    <a:pt x="58597" y="101"/>
                    <a:pt x="58597" y="76"/>
                  </a:cubicBezTo>
                  <a:cubicBezTo>
                    <a:pt x="58597" y="26"/>
                    <a:pt x="58572" y="1"/>
                    <a:pt x="58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1"/>
            <p:cNvSpPr/>
            <p:nvPr/>
          </p:nvSpPr>
          <p:spPr>
            <a:xfrm>
              <a:off x="7429649" y="2864932"/>
              <a:ext cx="430476" cy="141982"/>
            </a:xfrm>
            <a:custGeom>
              <a:avLst/>
              <a:gdLst/>
              <a:ahLst/>
              <a:cxnLst/>
              <a:rect l="l" t="t" r="r" b="b"/>
              <a:pathLst>
                <a:path w="6843" h="2257" extrusionOk="0">
                  <a:moveTo>
                    <a:pt x="6818" y="1"/>
                  </a:moveTo>
                  <a:cubicBezTo>
                    <a:pt x="4248" y="1492"/>
                    <a:pt x="670" y="1555"/>
                    <a:pt x="83" y="1555"/>
                  </a:cubicBezTo>
                  <a:cubicBezTo>
                    <a:pt x="29" y="1555"/>
                    <a:pt x="1" y="1555"/>
                    <a:pt x="1" y="1555"/>
                  </a:cubicBezTo>
                  <a:lnTo>
                    <a:pt x="1" y="1555"/>
                  </a:lnTo>
                  <a:cubicBezTo>
                    <a:pt x="276" y="1780"/>
                    <a:pt x="552" y="2006"/>
                    <a:pt x="853" y="2256"/>
                  </a:cubicBezTo>
                  <a:cubicBezTo>
                    <a:pt x="853" y="2256"/>
                    <a:pt x="2181" y="2181"/>
                    <a:pt x="3660" y="1905"/>
                  </a:cubicBezTo>
                  <a:cubicBezTo>
                    <a:pt x="4788" y="1680"/>
                    <a:pt x="6016" y="1329"/>
                    <a:pt x="6818" y="778"/>
                  </a:cubicBezTo>
                  <a:lnTo>
                    <a:pt x="6843" y="778"/>
                  </a:lnTo>
                  <a:cubicBezTo>
                    <a:pt x="6843" y="702"/>
                    <a:pt x="6843" y="627"/>
                    <a:pt x="6843" y="552"/>
                  </a:cubicBezTo>
                  <a:cubicBezTo>
                    <a:pt x="6843" y="377"/>
                    <a:pt x="6843" y="176"/>
                    <a:pt x="68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1"/>
            <p:cNvSpPr/>
            <p:nvPr/>
          </p:nvSpPr>
          <p:spPr>
            <a:xfrm>
              <a:off x="6967727" y="1945805"/>
              <a:ext cx="231814" cy="361089"/>
            </a:xfrm>
            <a:custGeom>
              <a:avLst/>
              <a:gdLst/>
              <a:ahLst/>
              <a:cxnLst/>
              <a:rect l="l" t="t" r="r" b="b"/>
              <a:pathLst>
                <a:path w="3685" h="5740" extrusionOk="0">
                  <a:moveTo>
                    <a:pt x="3359" y="0"/>
                  </a:moveTo>
                  <a:cubicBezTo>
                    <a:pt x="0" y="777"/>
                    <a:pt x="0" y="5539"/>
                    <a:pt x="0" y="5539"/>
                  </a:cubicBezTo>
                  <a:lnTo>
                    <a:pt x="25" y="5739"/>
                  </a:lnTo>
                  <a:cubicBezTo>
                    <a:pt x="25" y="5739"/>
                    <a:pt x="301" y="5689"/>
                    <a:pt x="652" y="5614"/>
                  </a:cubicBezTo>
                  <a:cubicBezTo>
                    <a:pt x="915" y="5577"/>
                    <a:pt x="1222" y="5545"/>
                    <a:pt x="1529" y="5545"/>
                  </a:cubicBezTo>
                  <a:cubicBezTo>
                    <a:pt x="1836" y="5545"/>
                    <a:pt x="2143" y="5577"/>
                    <a:pt x="2406" y="5664"/>
                  </a:cubicBezTo>
                  <a:lnTo>
                    <a:pt x="2431" y="5664"/>
                  </a:lnTo>
                  <a:cubicBezTo>
                    <a:pt x="2482" y="5489"/>
                    <a:pt x="2507" y="5313"/>
                    <a:pt x="2557" y="5138"/>
                  </a:cubicBezTo>
                  <a:cubicBezTo>
                    <a:pt x="3083" y="2983"/>
                    <a:pt x="3685" y="1303"/>
                    <a:pt x="3685" y="1303"/>
                  </a:cubicBezTo>
                  <a:lnTo>
                    <a:pt x="33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1"/>
            <p:cNvSpPr/>
            <p:nvPr/>
          </p:nvSpPr>
          <p:spPr>
            <a:xfrm>
              <a:off x="7171104" y="2659983"/>
              <a:ext cx="190861" cy="250749"/>
            </a:xfrm>
            <a:custGeom>
              <a:avLst/>
              <a:gdLst/>
              <a:ahLst/>
              <a:cxnLst/>
              <a:rect l="l" t="t" r="r" b="b"/>
              <a:pathLst>
                <a:path w="3034" h="3986" extrusionOk="0">
                  <a:moveTo>
                    <a:pt x="1203" y="0"/>
                  </a:moveTo>
                  <a:cubicBezTo>
                    <a:pt x="802" y="1053"/>
                    <a:pt x="351" y="1680"/>
                    <a:pt x="0" y="2031"/>
                  </a:cubicBezTo>
                  <a:cubicBezTo>
                    <a:pt x="0" y="2031"/>
                    <a:pt x="878" y="2381"/>
                    <a:pt x="3033" y="3985"/>
                  </a:cubicBezTo>
                  <a:lnTo>
                    <a:pt x="1504" y="627"/>
                  </a:lnTo>
                  <a:lnTo>
                    <a:pt x="1479" y="627"/>
                  </a:lnTo>
                  <a:lnTo>
                    <a:pt x="12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1"/>
            <p:cNvSpPr/>
            <p:nvPr/>
          </p:nvSpPr>
          <p:spPr>
            <a:xfrm>
              <a:off x="7246780" y="1903218"/>
              <a:ext cx="810437" cy="1059614"/>
            </a:xfrm>
            <a:custGeom>
              <a:avLst/>
              <a:gdLst/>
              <a:ahLst/>
              <a:cxnLst/>
              <a:rect l="l" t="t" r="r" b="b"/>
              <a:pathLst>
                <a:path w="12883" h="16844" extrusionOk="0">
                  <a:moveTo>
                    <a:pt x="6316" y="0"/>
                  </a:moveTo>
                  <a:cubicBezTo>
                    <a:pt x="6291" y="251"/>
                    <a:pt x="6291" y="552"/>
                    <a:pt x="6266" y="852"/>
                  </a:cubicBezTo>
                  <a:lnTo>
                    <a:pt x="6291" y="852"/>
                  </a:lnTo>
                  <a:cubicBezTo>
                    <a:pt x="6291" y="852"/>
                    <a:pt x="7594" y="1604"/>
                    <a:pt x="7269" y="3259"/>
                  </a:cubicBezTo>
                  <a:cubicBezTo>
                    <a:pt x="7043" y="4386"/>
                    <a:pt x="6191" y="5264"/>
                    <a:pt x="5113" y="5614"/>
                  </a:cubicBezTo>
                  <a:cubicBezTo>
                    <a:pt x="4646" y="5763"/>
                    <a:pt x="4098" y="5880"/>
                    <a:pt x="3536" y="5880"/>
                  </a:cubicBezTo>
                  <a:cubicBezTo>
                    <a:pt x="2771" y="5880"/>
                    <a:pt x="1979" y="5663"/>
                    <a:pt x="1329" y="5013"/>
                  </a:cubicBezTo>
                  <a:lnTo>
                    <a:pt x="1254" y="4988"/>
                  </a:lnTo>
                  <a:cubicBezTo>
                    <a:pt x="1053" y="8421"/>
                    <a:pt x="552" y="10627"/>
                    <a:pt x="0" y="12030"/>
                  </a:cubicBezTo>
                  <a:lnTo>
                    <a:pt x="276" y="12657"/>
                  </a:lnTo>
                  <a:lnTo>
                    <a:pt x="301" y="12657"/>
                  </a:lnTo>
                  <a:lnTo>
                    <a:pt x="1830" y="16015"/>
                  </a:lnTo>
                  <a:cubicBezTo>
                    <a:pt x="2156" y="16266"/>
                    <a:pt x="2507" y="16542"/>
                    <a:pt x="2908" y="16843"/>
                  </a:cubicBezTo>
                  <a:cubicBezTo>
                    <a:pt x="2908" y="16843"/>
                    <a:pt x="2936" y="16843"/>
                    <a:pt x="2990" y="16843"/>
                  </a:cubicBezTo>
                  <a:cubicBezTo>
                    <a:pt x="3577" y="16843"/>
                    <a:pt x="7155" y="16780"/>
                    <a:pt x="9725" y="15289"/>
                  </a:cubicBezTo>
                  <a:cubicBezTo>
                    <a:pt x="9700" y="14687"/>
                    <a:pt x="9625" y="14086"/>
                    <a:pt x="9524" y="13484"/>
                  </a:cubicBezTo>
                  <a:cubicBezTo>
                    <a:pt x="9073" y="10853"/>
                    <a:pt x="8848" y="8772"/>
                    <a:pt x="8722" y="7168"/>
                  </a:cubicBezTo>
                  <a:cubicBezTo>
                    <a:pt x="8766" y="7125"/>
                    <a:pt x="10179" y="6092"/>
                    <a:pt x="12035" y="6092"/>
                  </a:cubicBezTo>
                  <a:cubicBezTo>
                    <a:pt x="12309" y="6092"/>
                    <a:pt x="12592" y="6114"/>
                    <a:pt x="12883" y="6166"/>
                  </a:cubicBezTo>
                  <a:cubicBezTo>
                    <a:pt x="12607" y="3985"/>
                    <a:pt x="12306" y="2582"/>
                    <a:pt x="12306" y="2582"/>
                  </a:cubicBezTo>
                  <a:lnTo>
                    <a:pt x="6341" y="25"/>
                  </a:lnTo>
                  <a:lnTo>
                    <a:pt x="631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1"/>
            <p:cNvSpPr/>
            <p:nvPr/>
          </p:nvSpPr>
          <p:spPr>
            <a:xfrm>
              <a:off x="7325602" y="1956814"/>
              <a:ext cx="398959" cy="316047"/>
            </a:xfrm>
            <a:custGeom>
              <a:avLst/>
              <a:gdLst/>
              <a:ahLst/>
              <a:cxnLst/>
              <a:rect l="l" t="t" r="r" b="b"/>
              <a:pathLst>
                <a:path w="6342" h="5024" extrusionOk="0">
                  <a:moveTo>
                    <a:pt x="5013" y="0"/>
                  </a:moveTo>
                  <a:cubicBezTo>
                    <a:pt x="5013" y="226"/>
                    <a:pt x="5013" y="427"/>
                    <a:pt x="5013" y="652"/>
                  </a:cubicBezTo>
                  <a:cubicBezTo>
                    <a:pt x="5013" y="652"/>
                    <a:pt x="5640" y="1680"/>
                    <a:pt x="5214" y="2557"/>
                  </a:cubicBezTo>
                  <a:cubicBezTo>
                    <a:pt x="4711" y="3604"/>
                    <a:pt x="3680" y="4153"/>
                    <a:pt x="2584" y="4153"/>
                  </a:cubicBezTo>
                  <a:cubicBezTo>
                    <a:pt x="1712" y="4153"/>
                    <a:pt x="798" y="3805"/>
                    <a:pt x="76" y="3083"/>
                  </a:cubicBezTo>
                  <a:cubicBezTo>
                    <a:pt x="51" y="3209"/>
                    <a:pt x="51" y="3284"/>
                    <a:pt x="51" y="3284"/>
                  </a:cubicBezTo>
                  <a:cubicBezTo>
                    <a:pt x="51" y="3584"/>
                    <a:pt x="26" y="3860"/>
                    <a:pt x="1" y="4136"/>
                  </a:cubicBezTo>
                  <a:lnTo>
                    <a:pt x="76" y="4161"/>
                  </a:lnTo>
                  <a:cubicBezTo>
                    <a:pt x="719" y="4804"/>
                    <a:pt x="1501" y="5023"/>
                    <a:pt x="2258" y="5023"/>
                  </a:cubicBezTo>
                  <a:cubicBezTo>
                    <a:pt x="2829" y="5023"/>
                    <a:pt x="3386" y="4899"/>
                    <a:pt x="3860" y="4737"/>
                  </a:cubicBezTo>
                  <a:cubicBezTo>
                    <a:pt x="4938" y="4412"/>
                    <a:pt x="5790" y="3534"/>
                    <a:pt x="6016" y="2407"/>
                  </a:cubicBezTo>
                  <a:cubicBezTo>
                    <a:pt x="6341" y="752"/>
                    <a:pt x="5038" y="0"/>
                    <a:pt x="50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1"/>
            <p:cNvSpPr/>
            <p:nvPr/>
          </p:nvSpPr>
          <p:spPr>
            <a:xfrm>
              <a:off x="7260934" y="2622553"/>
              <a:ext cx="539306" cy="94235"/>
            </a:xfrm>
            <a:custGeom>
              <a:avLst/>
              <a:gdLst/>
              <a:ahLst/>
              <a:cxnLst/>
              <a:rect l="l" t="t" r="r" b="b"/>
              <a:pathLst>
                <a:path w="8573" h="1498" extrusionOk="0">
                  <a:moveTo>
                    <a:pt x="8497" y="0"/>
                  </a:moveTo>
                  <a:cubicBezTo>
                    <a:pt x="8478" y="0"/>
                    <a:pt x="8460" y="7"/>
                    <a:pt x="8447" y="19"/>
                  </a:cubicBezTo>
                  <a:cubicBezTo>
                    <a:pt x="7772" y="618"/>
                    <a:pt x="7038" y="809"/>
                    <a:pt x="6371" y="809"/>
                  </a:cubicBezTo>
                  <a:cubicBezTo>
                    <a:pt x="5727" y="809"/>
                    <a:pt x="5144" y="630"/>
                    <a:pt x="4738" y="470"/>
                  </a:cubicBezTo>
                  <a:cubicBezTo>
                    <a:pt x="4525" y="385"/>
                    <a:pt x="4299" y="341"/>
                    <a:pt x="4070" y="341"/>
                  </a:cubicBezTo>
                  <a:cubicBezTo>
                    <a:pt x="3761" y="341"/>
                    <a:pt x="3447" y="422"/>
                    <a:pt x="3159" y="595"/>
                  </a:cubicBezTo>
                  <a:cubicBezTo>
                    <a:pt x="2087" y="1198"/>
                    <a:pt x="1344" y="1354"/>
                    <a:pt x="860" y="1354"/>
                  </a:cubicBezTo>
                  <a:cubicBezTo>
                    <a:pt x="337" y="1354"/>
                    <a:pt x="114" y="1172"/>
                    <a:pt x="101" y="1172"/>
                  </a:cubicBezTo>
                  <a:cubicBezTo>
                    <a:pt x="89" y="1159"/>
                    <a:pt x="76" y="1153"/>
                    <a:pt x="64" y="1153"/>
                  </a:cubicBezTo>
                  <a:cubicBezTo>
                    <a:pt x="51" y="1153"/>
                    <a:pt x="39" y="1159"/>
                    <a:pt x="26" y="1172"/>
                  </a:cubicBezTo>
                  <a:cubicBezTo>
                    <a:pt x="1" y="1197"/>
                    <a:pt x="1" y="1247"/>
                    <a:pt x="26" y="1272"/>
                  </a:cubicBezTo>
                  <a:cubicBezTo>
                    <a:pt x="26" y="1272"/>
                    <a:pt x="277" y="1498"/>
                    <a:pt x="853" y="1498"/>
                  </a:cubicBezTo>
                  <a:cubicBezTo>
                    <a:pt x="1354" y="1498"/>
                    <a:pt x="2131" y="1322"/>
                    <a:pt x="3234" y="696"/>
                  </a:cubicBezTo>
                  <a:cubicBezTo>
                    <a:pt x="3497" y="550"/>
                    <a:pt x="3785" y="472"/>
                    <a:pt x="4074" y="472"/>
                  </a:cubicBezTo>
                  <a:cubicBezTo>
                    <a:pt x="4281" y="472"/>
                    <a:pt x="4489" y="512"/>
                    <a:pt x="4688" y="595"/>
                  </a:cubicBezTo>
                  <a:cubicBezTo>
                    <a:pt x="5100" y="765"/>
                    <a:pt x="5694" y="941"/>
                    <a:pt x="6350" y="941"/>
                  </a:cubicBezTo>
                  <a:cubicBezTo>
                    <a:pt x="7051" y="941"/>
                    <a:pt x="7823" y="741"/>
                    <a:pt x="8522" y="119"/>
                  </a:cubicBezTo>
                  <a:cubicBezTo>
                    <a:pt x="8572" y="94"/>
                    <a:pt x="8572" y="44"/>
                    <a:pt x="8547" y="19"/>
                  </a:cubicBezTo>
                  <a:cubicBezTo>
                    <a:pt x="8535" y="7"/>
                    <a:pt x="8516" y="0"/>
                    <a:pt x="84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1"/>
            <p:cNvSpPr/>
            <p:nvPr/>
          </p:nvSpPr>
          <p:spPr>
            <a:xfrm>
              <a:off x="7774943" y="2061805"/>
              <a:ext cx="23716" cy="297112"/>
            </a:xfrm>
            <a:custGeom>
              <a:avLst/>
              <a:gdLst/>
              <a:ahLst/>
              <a:cxnLst/>
              <a:rect l="l" t="t" r="r" b="b"/>
              <a:pathLst>
                <a:path w="377" h="4723" extrusionOk="0">
                  <a:moveTo>
                    <a:pt x="277" y="1"/>
                  </a:moveTo>
                  <a:cubicBezTo>
                    <a:pt x="253" y="1"/>
                    <a:pt x="226" y="24"/>
                    <a:pt x="226" y="61"/>
                  </a:cubicBezTo>
                  <a:cubicBezTo>
                    <a:pt x="226" y="61"/>
                    <a:pt x="0" y="1439"/>
                    <a:pt x="251" y="4647"/>
                  </a:cubicBezTo>
                  <a:cubicBezTo>
                    <a:pt x="251" y="4697"/>
                    <a:pt x="276" y="4722"/>
                    <a:pt x="326" y="4722"/>
                  </a:cubicBezTo>
                  <a:cubicBezTo>
                    <a:pt x="351" y="4722"/>
                    <a:pt x="376" y="4672"/>
                    <a:pt x="376" y="4647"/>
                  </a:cubicBezTo>
                  <a:cubicBezTo>
                    <a:pt x="126" y="1439"/>
                    <a:pt x="351" y="86"/>
                    <a:pt x="351" y="86"/>
                  </a:cubicBezTo>
                  <a:cubicBezTo>
                    <a:pt x="376" y="36"/>
                    <a:pt x="351" y="11"/>
                    <a:pt x="301" y="11"/>
                  </a:cubicBezTo>
                  <a:cubicBezTo>
                    <a:pt x="295" y="4"/>
                    <a:pt x="286" y="1"/>
                    <a:pt x="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1"/>
            <p:cNvSpPr/>
            <p:nvPr/>
          </p:nvSpPr>
          <p:spPr>
            <a:xfrm>
              <a:off x="8187987" y="3714736"/>
              <a:ext cx="241313" cy="505588"/>
            </a:xfrm>
            <a:custGeom>
              <a:avLst/>
              <a:gdLst/>
              <a:ahLst/>
              <a:cxnLst/>
              <a:rect l="l" t="t" r="r" b="b"/>
              <a:pathLst>
                <a:path w="3836" h="8037" extrusionOk="0">
                  <a:moveTo>
                    <a:pt x="3209" y="0"/>
                  </a:moveTo>
                  <a:lnTo>
                    <a:pt x="577" y="6717"/>
                  </a:lnTo>
                  <a:lnTo>
                    <a:pt x="302" y="7419"/>
                  </a:lnTo>
                  <a:cubicBezTo>
                    <a:pt x="258" y="7550"/>
                    <a:pt x="157" y="7624"/>
                    <a:pt x="49" y="7624"/>
                  </a:cubicBezTo>
                  <a:cubicBezTo>
                    <a:pt x="33" y="7624"/>
                    <a:pt x="17" y="7623"/>
                    <a:pt x="1" y="7620"/>
                  </a:cubicBezTo>
                  <a:lnTo>
                    <a:pt x="1" y="7620"/>
                  </a:lnTo>
                  <a:cubicBezTo>
                    <a:pt x="161" y="7940"/>
                    <a:pt x="322" y="8037"/>
                    <a:pt x="444" y="8037"/>
                  </a:cubicBezTo>
                  <a:cubicBezTo>
                    <a:pt x="474" y="8037"/>
                    <a:pt x="502" y="8031"/>
                    <a:pt x="527" y="8021"/>
                  </a:cubicBezTo>
                  <a:cubicBezTo>
                    <a:pt x="653" y="7996"/>
                    <a:pt x="728" y="7920"/>
                    <a:pt x="753" y="7820"/>
                  </a:cubicBezTo>
                  <a:lnTo>
                    <a:pt x="3836" y="251"/>
                  </a:lnTo>
                  <a:lnTo>
                    <a:pt x="32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1"/>
            <p:cNvSpPr/>
            <p:nvPr/>
          </p:nvSpPr>
          <p:spPr>
            <a:xfrm>
              <a:off x="8123382" y="3596472"/>
              <a:ext cx="264903" cy="540879"/>
            </a:xfrm>
            <a:custGeom>
              <a:avLst/>
              <a:gdLst/>
              <a:ahLst/>
              <a:cxnLst/>
              <a:rect l="l" t="t" r="r" b="b"/>
              <a:pathLst>
                <a:path w="4211" h="8598" extrusionOk="0">
                  <a:moveTo>
                    <a:pt x="1479" y="903"/>
                  </a:moveTo>
                  <a:cubicBezTo>
                    <a:pt x="1730" y="903"/>
                    <a:pt x="1930" y="1129"/>
                    <a:pt x="1930" y="1379"/>
                  </a:cubicBezTo>
                  <a:cubicBezTo>
                    <a:pt x="1930" y="1630"/>
                    <a:pt x="1730" y="1830"/>
                    <a:pt x="1479" y="1830"/>
                  </a:cubicBezTo>
                  <a:cubicBezTo>
                    <a:pt x="1228" y="1830"/>
                    <a:pt x="1028" y="1630"/>
                    <a:pt x="1028" y="1379"/>
                  </a:cubicBezTo>
                  <a:cubicBezTo>
                    <a:pt x="1028" y="1129"/>
                    <a:pt x="1228" y="903"/>
                    <a:pt x="1479" y="903"/>
                  </a:cubicBezTo>
                  <a:close/>
                  <a:moveTo>
                    <a:pt x="777" y="1"/>
                  </a:moveTo>
                  <a:lnTo>
                    <a:pt x="0" y="1580"/>
                  </a:lnTo>
                  <a:lnTo>
                    <a:pt x="878" y="2181"/>
                  </a:lnTo>
                  <a:cubicBezTo>
                    <a:pt x="1304" y="2457"/>
                    <a:pt x="1479" y="2933"/>
                    <a:pt x="1354" y="3409"/>
                  </a:cubicBezTo>
                  <a:cubicBezTo>
                    <a:pt x="1103" y="4387"/>
                    <a:pt x="852" y="6241"/>
                    <a:pt x="1604" y="8597"/>
                  </a:cubicBezTo>
                  <a:lnTo>
                    <a:pt x="4211" y="1880"/>
                  </a:lnTo>
                  <a:lnTo>
                    <a:pt x="802" y="26"/>
                  </a:lnTo>
                  <a:lnTo>
                    <a:pt x="77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1"/>
            <p:cNvSpPr/>
            <p:nvPr/>
          </p:nvSpPr>
          <p:spPr>
            <a:xfrm>
              <a:off x="8187987" y="3653276"/>
              <a:ext cx="56868" cy="58378"/>
            </a:xfrm>
            <a:custGeom>
              <a:avLst/>
              <a:gdLst/>
              <a:ahLst/>
              <a:cxnLst/>
              <a:rect l="l" t="t" r="r" b="b"/>
              <a:pathLst>
                <a:path w="904" h="928" extrusionOk="0">
                  <a:moveTo>
                    <a:pt x="452" y="0"/>
                  </a:moveTo>
                  <a:cubicBezTo>
                    <a:pt x="201" y="0"/>
                    <a:pt x="1" y="226"/>
                    <a:pt x="1" y="476"/>
                  </a:cubicBezTo>
                  <a:cubicBezTo>
                    <a:pt x="1" y="727"/>
                    <a:pt x="201" y="927"/>
                    <a:pt x="452" y="927"/>
                  </a:cubicBezTo>
                  <a:cubicBezTo>
                    <a:pt x="703" y="927"/>
                    <a:pt x="903" y="727"/>
                    <a:pt x="903" y="476"/>
                  </a:cubicBezTo>
                  <a:cubicBezTo>
                    <a:pt x="903" y="226"/>
                    <a:pt x="703" y="0"/>
                    <a:pt x="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1"/>
            <p:cNvSpPr/>
            <p:nvPr/>
          </p:nvSpPr>
          <p:spPr>
            <a:xfrm>
              <a:off x="8096584" y="3695801"/>
              <a:ext cx="127765" cy="498605"/>
            </a:xfrm>
            <a:custGeom>
              <a:avLst/>
              <a:gdLst/>
              <a:ahLst/>
              <a:cxnLst/>
              <a:rect l="l" t="t" r="r" b="b"/>
              <a:pathLst>
                <a:path w="2031" h="7926" extrusionOk="0">
                  <a:moveTo>
                    <a:pt x="426" y="1"/>
                  </a:moveTo>
                  <a:lnTo>
                    <a:pt x="50" y="728"/>
                  </a:lnTo>
                  <a:lnTo>
                    <a:pt x="25" y="728"/>
                  </a:lnTo>
                  <a:lnTo>
                    <a:pt x="0" y="778"/>
                  </a:lnTo>
                  <a:lnTo>
                    <a:pt x="727" y="1404"/>
                  </a:lnTo>
                  <a:lnTo>
                    <a:pt x="1128" y="7620"/>
                  </a:lnTo>
                  <a:cubicBezTo>
                    <a:pt x="1153" y="7820"/>
                    <a:pt x="1304" y="7921"/>
                    <a:pt x="1454" y="7921"/>
                  </a:cubicBezTo>
                  <a:cubicBezTo>
                    <a:pt x="1470" y="7924"/>
                    <a:pt x="1486" y="7925"/>
                    <a:pt x="1502" y="7925"/>
                  </a:cubicBezTo>
                  <a:cubicBezTo>
                    <a:pt x="1610" y="7925"/>
                    <a:pt x="1711" y="7851"/>
                    <a:pt x="1755" y="7720"/>
                  </a:cubicBezTo>
                  <a:lnTo>
                    <a:pt x="2030" y="7018"/>
                  </a:lnTo>
                  <a:cubicBezTo>
                    <a:pt x="1278" y="4662"/>
                    <a:pt x="1529" y="2808"/>
                    <a:pt x="1780" y="1830"/>
                  </a:cubicBezTo>
                  <a:cubicBezTo>
                    <a:pt x="1905" y="1354"/>
                    <a:pt x="1730" y="878"/>
                    <a:pt x="1304" y="602"/>
                  </a:cubicBezTo>
                  <a:lnTo>
                    <a:pt x="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1"/>
            <p:cNvSpPr/>
            <p:nvPr/>
          </p:nvSpPr>
          <p:spPr>
            <a:xfrm>
              <a:off x="7412350" y="3750970"/>
              <a:ext cx="126192" cy="499863"/>
            </a:xfrm>
            <a:custGeom>
              <a:avLst/>
              <a:gdLst/>
              <a:ahLst/>
              <a:cxnLst/>
              <a:rect l="l" t="t" r="r" b="b"/>
              <a:pathLst>
                <a:path w="2006" h="7946" extrusionOk="0">
                  <a:moveTo>
                    <a:pt x="1604" y="1"/>
                  </a:moveTo>
                  <a:lnTo>
                    <a:pt x="702" y="602"/>
                  </a:lnTo>
                  <a:cubicBezTo>
                    <a:pt x="301" y="878"/>
                    <a:pt x="125" y="1379"/>
                    <a:pt x="226" y="1856"/>
                  </a:cubicBezTo>
                  <a:cubicBezTo>
                    <a:pt x="476" y="2833"/>
                    <a:pt x="727" y="4688"/>
                    <a:pt x="0" y="7044"/>
                  </a:cubicBezTo>
                  <a:lnTo>
                    <a:pt x="276" y="7745"/>
                  </a:lnTo>
                  <a:cubicBezTo>
                    <a:pt x="326" y="7896"/>
                    <a:pt x="451" y="7946"/>
                    <a:pt x="576" y="7946"/>
                  </a:cubicBezTo>
                  <a:cubicBezTo>
                    <a:pt x="727" y="7946"/>
                    <a:pt x="877" y="7821"/>
                    <a:pt x="877" y="7645"/>
                  </a:cubicBezTo>
                  <a:lnTo>
                    <a:pt x="1303" y="1404"/>
                  </a:lnTo>
                  <a:lnTo>
                    <a:pt x="2005" y="803"/>
                  </a:lnTo>
                  <a:lnTo>
                    <a:pt x="16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1"/>
            <p:cNvSpPr/>
            <p:nvPr/>
          </p:nvSpPr>
          <p:spPr>
            <a:xfrm>
              <a:off x="7246780" y="3653276"/>
              <a:ext cx="266539" cy="540816"/>
            </a:xfrm>
            <a:custGeom>
              <a:avLst/>
              <a:gdLst/>
              <a:ahLst/>
              <a:cxnLst/>
              <a:rect l="l" t="t" r="r" b="b"/>
              <a:pathLst>
                <a:path w="4237" h="8597" extrusionOk="0">
                  <a:moveTo>
                    <a:pt x="2757" y="902"/>
                  </a:moveTo>
                  <a:cubicBezTo>
                    <a:pt x="3008" y="902"/>
                    <a:pt x="3208" y="1103"/>
                    <a:pt x="3208" y="1353"/>
                  </a:cubicBezTo>
                  <a:cubicBezTo>
                    <a:pt x="3208" y="1629"/>
                    <a:pt x="3008" y="1830"/>
                    <a:pt x="2757" y="1830"/>
                  </a:cubicBezTo>
                  <a:cubicBezTo>
                    <a:pt x="2482" y="1830"/>
                    <a:pt x="2281" y="1629"/>
                    <a:pt x="2281" y="1353"/>
                  </a:cubicBezTo>
                  <a:cubicBezTo>
                    <a:pt x="2281" y="1103"/>
                    <a:pt x="2482" y="902"/>
                    <a:pt x="2757" y="902"/>
                  </a:cubicBezTo>
                  <a:close/>
                  <a:moveTo>
                    <a:pt x="3409" y="0"/>
                  </a:moveTo>
                  <a:lnTo>
                    <a:pt x="0" y="1855"/>
                  </a:lnTo>
                  <a:lnTo>
                    <a:pt x="2632" y="8597"/>
                  </a:lnTo>
                  <a:cubicBezTo>
                    <a:pt x="3359" y="6241"/>
                    <a:pt x="3108" y="4386"/>
                    <a:pt x="2858" y="3409"/>
                  </a:cubicBezTo>
                  <a:cubicBezTo>
                    <a:pt x="2757" y="2932"/>
                    <a:pt x="2933" y="2431"/>
                    <a:pt x="3334" y="2155"/>
                  </a:cubicBezTo>
                  <a:lnTo>
                    <a:pt x="4236" y="1554"/>
                  </a:lnTo>
                  <a:lnTo>
                    <a:pt x="340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1"/>
            <p:cNvSpPr/>
            <p:nvPr/>
          </p:nvSpPr>
          <p:spPr>
            <a:xfrm>
              <a:off x="7207338" y="3769905"/>
              <a:ext cx="241313" cy="506594"/>
            </a:xfrm>
            <a:custGeom>
              <a:avLst/>
              <a:gdLst/>
              <a:ahLst/>
              <a:cxnLst/>
              <a:rect l="l" t="t" r="r" b="b"/>
              <a:pathLst>
                <a:path w="3836" h="8053" extrusionOk="0">
                  <a:moveTo>
                    <a:pt x="627" y="1"/>
                  </a:moveTo>
                  <a:lnTo>
                    <a:pt x="1" y="251"/>
                  </a:lnTo>
                  <a:lnTo>
                    <a:pt x="3059" y="7820"/>
                  </a:lnTo>
                  <a:cubicBezTo>
                    <a:pt x="3109" y="7921"/>
                    <a:pt x="3184" y="8021"/>
                    <a:pt x="3284" y="8046"/>
                  </a:cubicBezTo>
                  <a:cubicBezTo>
                    <a:pt x="3309" y="8050"/>
                    <a:pt x="3335" y="8053"/>
                    <a:pt x="3362" y="8053"/>
                  </a:cubicBezTo>
                  <a:cubicBezTo>
                    <a:pt x="3500" y="8053"/>
                    <a:pt x="3668" y="7980"/>
                    <a:pt x="3835" y="7645"/>
                  </a:cubicBezTo>
                  <a:cubicBezTo>
                    <a:pt x="3710" y="7645"/>
                    <a:pt x="3585" y="7595"/>
                    <a:pt x="3535" y="7444"/>
                  </a:cubicBezTo>
                  <a:lnTo>
                    <a:pt x="3259" y="6743"/>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1"/>
            <p:cNvSpPr/>
            <p:nvPr/>
          </p:nvSpPr>
          <p:spPr>
            <a:xfrm>
              <a:off x="7390270" y="3710018"/>
              <a:ext cx="58378" cy="58378"/>
            </a:xfrm>
            <a:custGeom>
              <a:avLst/>
              <a:gdLst/>
              <a:ahLst/>
              <a:cxnLst/>
              <a:rect l="l" t="t" r="r" b="b"/>
              <a:pathLst>
                <a:path w="928" h="928" extrusionOk="0">
                  <a:moveTo>
                    <a:pt x="476" y="0"/>
                  </a:moveTo>
                  <a:cubicBezTo>
                    <a:pt x="201" y="0"/>
                    <a:pt x="0" y="201"/>
                    <a:pt x="0" y="451"/>
                  </a:cubicBezTo>
                  <a:cubicBezTo>
                    <a:pt x="0" y="727"/>
                    <a:pt x="201" y="928"/>
                    <a:pt x="476" y="928"/>
                  </a:cubicBezTo>
                  <a:cubicBezTo>
                    <a:pt x="727" y="928"/>
                    <a:pt x="927" y="727"/>
                    <a:pt x="927" y="451"/>
                  </a:cubicBezTo>
                  <a:cubicBezTo>
                    <a:pt x="927" y="201"/>
                    <a:pt x="727" y="0"/>
                    <a:pt x="4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1"/>
            <p:cNvSpPr/>
            <p:nvPr/>
          </p:nvSpPr>
          <p:spPr>
            <a:xfrm>
              <a:off x="7636171" y="3557092"/>
              <a:ext cx="212942" cy="190798"/>
            </a:xfrm>
            <a:custGeom>
              <a:avLst/>
              <a:gdLst/>
              <a:ahLst/>
              <a:cxnLst/>
              <a:rect l="l" t="t" r="r" b="b"/>
              <a:pathLst>
                <a:path w="3385" h="3033" extrusionOk="0">
                  <a:moveTo>
                    <a:pt x="377" y="0"/>
                  </a:moveTo>
                  <a:lnTo>
                    <a:pt x="1" y="3033"/>
                  </a:lnTo>
                  <a:cubicBezTo>
                    <a:pt x="1079" y="2481"/>
                    <a:pt x="2282" y="1905"/>
                    <a:pt x="3384" y="1379"/>
                  </a:cubicBezTo>
                  <a:cubicBezTo>
                    <a:pt x="2708" y="1078"/>
                    <a:pt x="1956" y="752"/>
                    <a:pt x="1179" y="401"/>
                  </a:cubicBezTo>
                  <a:cubicBezTo>
                    <a:pt x="1112" y="408"/>
                    <a:pt x="1050" y="411"/>
                    <a:pt x="994" y="411"/>
                  </a:cubicBezTo>
                  <a:cubicBezTo>
                    <a:pt x="840" y="411"/>
                    <a:pt x="726" y="388"/>
                    <a:pt x="653" y="351"/>
                  </a:cubicBezTo>
                  <a:cubicBezTo>
                    <a:pt x="577" y="301"/>
                    <a:pt x="552" y="201"/>
                    <a:pt x="577" y="100"/>
                  </a:cubicBezTo>
                  <a:cubicBezTo>
                    <a:pt x="502" y="75"/>
                    <a:pt x="427" y="50"/>
                    <a:pt x="3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1"/>
            <p:cNvSpPr/>
            <p:nvPr/>
          </p:nvSpPr>
          <p:spPr>
            <a:xfrm>
              <a:off x="7461166" y="3525513"/>
              <a:ext cx="198725" cy="275975"/>
            </a:xfrm>
            <a:custGeom>
              <a:avLst/>
              <a:gdLst/>
              <a:ahLst/>
              <a:cxnLst/>
              <a:rect l="l" t="t" r="r" b="b"/>
              <a:pathLst>
                <a:path w="3159" h="4387" extrusionOk="0">
                  <a:moveTo>
                    <a:pt x="2106" y="1"/>
                  </a:moveTo>
                  <a:cubicBezTo>
                    <a:pt x="1003" y="1079"/>
                    <a:pt x="1" y="2031"/>
                    <a:pt x="1" y="2031"/>
                  </a:cubicBezTo>
                  <a:lnTo>
                    <a:pt x="828" y="3585"/>
                  </a:lnTo>
                  <a:lnTo>
                    <a:pt x="1229" y="4387"/>
                  </a:lnTo>
                  <a:cubicBezTo>
                    <a:pt x="1705" y="4111"/>
                    <a:pt x="2232" y="3836"/>
                    <a:pt x="2783" y="3535"/>
                  </a:cubicBezTo>
                  <a:lnTo>
                    <a:pt x="3159" y="502"/>
                  </a:lnTo>
                  <a:cubicBezTo>
                    <a:pt x="2958" y="427"/>
                    <a:pt x="2758" y="327"/>
                    <a:pt x="2582" y="227"/>
                  </a:cubicBezTo>
                  <a:cubicBezTo>
                    <a:pt x="2432" y="151"/>
                    <a:pt x="2282" y="76"/>
                    <a:pt x="2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1"/>
            <p:cNvSpPr/>
            <p:nvPr/>
          </p:nvSpPr>
          <p:spPr>
            <a:xfrm>
              <a:off x="6945647" y="2787683"/>
              <a:ext cx="1226696" cy="953929"/>
            </a:xfrm>
            <a:custGeom>
              <a:avLst/>
              <a:gdLst/>
              <a:ahLst/>
              <a:cxnLst/>
              <a:rect l="l" t="t" r="r" b="b"/>
              <a:pathLst>
                <a:path w="19500" h="15164" extrusionOk="0">
                  <a:moveTo>
                    <a:pt x="1830" y="1"/>
                  </a:moveTo>
                  <a:cubicBezTo>
                    <a:pt x="51" y="552"/>
                    <a:pt x="0" y="2106"/>
                    <a:pt x="176" y="3058"/>
                  </a:cubicBezTo>
                  <a:cubicBezTo>
                    <a:pt x="251" y="3534"/>
                    <a:pt x="427" y="4011"/>
                    <a:pt x="702" y="4412"/>
                  </a:cubicBezTo>
                  <a:cubicBezTo>
                    <a:pt x="2607" y="7294"/>
                    <a:pt x="6617" y="9850"/>
                    <a:pt x="10326" y="11730"/>
                  </a:cubicBezTo>
                  <a:cubicBezTo>
                    <a:pt x="10477" y="11805"/>
                    <a:pt x="10627" y="11880"/>
                    <a:pt x="10777" y="11956"/>
                  </a:cubicBezTo>
                  <a:cubicBezTo>
                    <a:pt x="10953" y="12056"/>
                    <a:pt x="11153" y="12156"/>
                    <a:pt x="11354" y="12231"/>
                  </a:cubicBezTo>
                  <a:cubicBezTo>
                    <a:pt x="11404" y="12281"/>
                    <a:pt x="11479" y="12306"/>
                    <a:pt x="11554" y="12331"/>
                  </a:cubicBezTo>
                  <a:cubicBezTo>
                    <a:pt x="11554" y="12256"/>
                    <a:pt x="11605" y="12206"/>
                    <a:pt x="11705" y="12131"/>
                  </a:cubicBezTo>
                  <a:lnTo>
                    <a:pt x="12306" y="11705"/>
                  </a:lnTo>
                  <a:lnTo>
                    <a:pt x="12306" y="11705"/>
                  </a:lnTo>
                  <a:cubicBezTo>
                    <a:pt x="11955" y="11830"/>
                    <a:pt x="11680" y="11905"/>
                    <a:pt x="11680" y="11905"/>
                  </a:cubicBezTo>
                  <a:cubicBezTo>
                    <a:pt x="11442" y="11968"/>
                    <a:pt x="11254" y="11993"/>
                    <a:pt x="11106" y="11993"/>
                  </a:cubicBezTo>
                  <a:cubicBezTo>
                    <a:pt x="10959" y="11993"/>
                    <a:pt x="10853" y="11968"/>
                    <a:pt x="10777" y="11930"/>
                  </a:cubicBezTo>
                  <a:cubicBezTo>
                    <a:pt x="10477" y="11755"/>
                    <a:pt x="10677" y="11354"/>
                    <a:pt x="10677" y="11354"/>
                  </a:cubicBezTo>
                  <a:cubicBezTo>
                    <a:pt x="10602" y="11354"/>
                    <a:pt x="10502" y="11354"/>
                    <a:pt x="10401" y="11329"/>
                  </a:cubicBezTo>
                  <a:cubicBezTo>
                    <a:pt x="10026" y="11254"/>
                    <a:pt x="10026" y="11028"/>
                    <a:pt x="10101" y="10828"/>
                  </a:cubicBezTo>
                  <a:cubicBezTo>
                    <a:pt x="10176" y="10577"/>
                    <a:pt x="10401" y="10427"/>
                    <a:pt x="10627" y="10352"/>
                  </a:cubicBezTo>
                  <a:cubicBezTo>
                    <a:pt x="11529" y="10126"/>
                    <a:pt x="12331" y="9374"/>
                    <a:pt x="12732" y="8948"/>
                  </a:cubicBezTo>
                  <a:cubicBezTo>
                    <a:pt x="12782" y="8898"/>
                    <a:pt x="12808" y="8823"/>
                    <a:pt x="12808" y="8747"/>
                  </a:cubicBezTo>
                  <a:cubicBezTo>
                    <a:pt x="12808" y="8647"/>
                    <a:pt x="12757" y="8522"/>
                    <a:pt x="12657" y="8472"/>
                  </a:cubicBezTo>
                  <a:cubicBezTo>
                    <a:pt x="12608" y="8442"/>
                    <a:pt x="12554" y="8428"/>
                    <a:pt x="12502" y="8428"/>
                  </a:cubicBezTo>
                  <a:cubicBezTo>
                    <a:pt x="12421" y="8428"/>
                    <a:pt x="12342" y="8461"/>
                    <a:pt x="12281" y="8522"/>
                  </a:cubicBezTo>
                  <a:lnTo>
                    <a:pt x="11705" y="9123"/>
                  </a:lnTo>
                  <a:cubicBezTo>
                    <a:pt x="11605" y="9199"/>
                    <a:pt x="11479" y="9249"/>
                    <a:pt x="11379" y="9249"/>
                  </a:cubicBezTo>
                  <a:cubicBezTo>
                    <a:pt x="11279" y="9249"/>
                    <a:pt x="11178" y="9224"/>
                    <a:pt x="11078" y="9148"/>
                  </a:cubicBezTo>
                  <a:cubicBezTo>
                    <a:pt x="10878" y="8998"/>
                    <a:pt x="10853" y="8697"/>
                    <a:pt x="11028" y="8497"/>
                  </a:cubicBezTo>
                  <a:lnTo>
                    <a:pt x="11655" y="7795"/>
                  </a:lnTo>
                  <a:cubicBezTo>
                    <a:pt x="11880" y="7519"/>
                    <a:pt x="12256" y="7344"/>
                    <a:pt x="12607" y="7344"/>
                  </a:cubicBezTo>
                  <a:lnTo>
                    <a:pt x="12983" y="7344"/>
                  </a:lnTo>
                  <a:cubicBezTo>
                    <a:pt x="12808" y="7194"/>
                    <a:pt x="12632" y="7018"/>
                    <a:pt x="12457" y="6868"/>
                  </a:cubicBezTo>
                  <a:cubicBezTo>
                    <a:pt x="10928" y="5489"/>
                    <a:pt x="9650" y="4361"/>
                    <a:pt x="8547" y="3484"/>
                  </a:cubicBezTo>
                  <a:cubicBezTo>
                    <a:pt x="8246" y="3234"/>
                    <a:pt x="7970" y="3008"/>
                    <a:pt x="7695" y="2783"/>
                  </a:cubicBezTo>
                  <a:cubicBezTo>
                    <a:pt x="7294" y="2482"/>
                    <a:pt x="6943" y="2206"/>
                    <a:pt x="6617" y="1955"/>
                  </a:cubicBezTo>
                  <a:cubicBezTo>
                    <a:pt x="4462" y="351"/>
                    <a:pt x="3584" y="1"/>
                    <a:pt x="3584" y="1"/>
                  </a:cubicBezTo>
                  <a:cubicBezTo>
                    <a:pt x="3354" y="231"/>
                    <a:pt x="3048" y="358"/>
                    <a:pt x="2736" y="358"/>
                  </a:cubicBezTo>
                  <a:cubicBezTo>
                    <a:pt x="2539" y="358"/>
                    <a:pt x="2340" y="308"/>
                    <a:pt x="2156" y="201"/>
                  </a:cubicBezTo>
                  <a:cubicBezTo>
                    <a:pt x="2031" y="151"/>
                    <a:pt x="1930" y="76"/>
                    <a:pt x="1830" y="1"/>
                  </a:cubicBezTo>
                  <a:close/>
                  <a:moveTo>
                    <a:pt x="15915" y="9951"/>
                  </a:moveTo>
                  <a:lnTo>
                    <a:pt x="15915" y="9951"/>
                  </a:lnTo>
                  <a:cubicBezTo>
                    <a:pt x="15965" y="11580"/>
                    <a:pt x="14963" y="12231"/>
                    <a:pt x="14963" y="12231"/>
                  </a:cubicBezTo>
                  <a:cubicBezTo>
                    <a:pt x="14138" y="12825"/>
                    <a:pt x="13614" y="12950"/>
                    <a:pt x="13318" y="12950"/>
                  </a:cubicBezTo>
                  <a:cubicBezTo>
                    <a:pt x="13102" y="12950"/>
                    <a:pt x="13008" y="12883"/>
                    <a:pt x="13008" y="12883"/>
                  </a:cubicBezTo>
                  <a:cubicBezTo>
                    <a:pt x="12632" y="12657"/>
                    <a:pt x="13058" y="12306"/>
                    <a:pt x="13158" y="12231"/>
                  </a:cubicBezTo>
                  <a:lnTo>
                    <a:pt x="13158" y="12231"/>
                  </a:lnTo>
                  <a:cubicBezTo>
                    <a:pt x="12732" y="12482"/>
                    <a:pt x="12407" y="12582"/>
                    <a:pt x="12156" y="12632"/>
                  </a:cubicBezTo>
                  <a:cubicBezTo>
                    <a:pt x="12933" y="12983"/>
                    <a:pt x="13685" y="13309"/>
                    <a:pt x="14361" y="13610"/>
                  </a:cubicBezTo>
                  <a:cubicBezTo>
                    <a:pt x="16542" y="14537"/>
                    <a:pt x="18121" y="15088"/>
                    <a:pt x="18321" y="15164"/>
                  </a:cubicBezTo>
                  <a:lnTo>
                    <a:pt x="18346" y="15164"/>
                  </a:lnTo>
                  <a:lnTo>
                    <a:pt x="18722" y="14437"/>
                  </a:lnTo>
                  <a:lnTo>
                    <a:pt x="19499" y="12858"/>
                  </a:lnTo>
                  <a:lnTo>
                    <a:pt x="19499" y="12833"/>
                  </a:lnTo>
                  <a:cubicBezTo>
                    <a:pt x="19048" y="12532"/>
                    <a:pt x="18572" y="12156"/>
                    <a:pt x="18071" y="11730"/>
                  </a:cubicBezTo>
                  <a:cubicBezTo>
                    <a:pt x="17344" y="11179"/>
                    <a:pt x="16617" y="10552"/>
                    <a:pt x="15915" y="995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1"/>
            <p:cNvSpPr/>
            <p:nvPr/>
          </p:nvSpPr>
          <p:spPr>
            <a:xfrm>
              <a:off x="7973602" y="2973635"/>
              <a:ext cx="649646" cy="492062"/>
            </a:xfrm>
            <a:custGeom>
              <a:avLst/>
              <a:gdLst/>
              <a:ahLst/>
              <a:cxnLst/>
              <a:rect l="l" t="t" r="r" b="b"/>
              <a:pathLst>
                <a:path w="10327" h="7822" extrusionOk="0">
                  <a:moveTo>
                    <a:pt x="7836" y="1"/>
                  </a:moveTo>
                  <a:cubicBezTo>
                    <a:pt x="4677" y="1"/>
                    <a:pt x="602" y="3937"/>
                    <a:pt x="602" y="3937"/>
                  </a:cubicBezTo>
                  <a:cubicBezTo>
                    <a:pt x="426" y="4538"/>
                    <a:pt x="226" y="5115"/>
                    <a:pt x="0" y="5691"/>
                  </a:cubicBezTo>
                  <a:lnTo>
                    <a:pt x="3860" y="7822"/>
                  </a:lnTo>
                  <a:cubicBezTo>
                    <a:pt x="8572" y="5516"/>
                    <a:pt x="9900" y="3586"/>
                    <a:pt x="10151" y="2358"/>
                  </a:cubicBezTo>
                  <a:cubicBezTo>
                    <a:pt x="10326" y="1456"/>
                    <a:pt x="9825" y="528"/>
                    <a:pt x="8973" y="202"/>
                  </a:cubicBezTo>
                  <a:cubicBezTo>
                    <a:pt x="8615" y="63"/>
                    <a:pt x="8232" y="1"/>
                    <a:pt x="7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1"/>
            <p:cNvSpPr/>
            <p:nvPr/>
          </p:nvSpPr>
          <p:spPr>
            <a:xfrm>
              <a:off x="7946804" y="3331635"/>
              <a:ext cx="269684" cy="193944"/>
            </a:xfrm>
            <a:custGeom>
              <a:avLst/>
              <a:gdLst/>
              <a:ahLst/>
              <a:cxnLst/>
              <a:rect l="l" t="t" r="r" b="b"/>
              <a:pathLst>
                <a:path w="4287" h="3083" extrusionOk="0">
                  <a:moveTo>
                    <a:pt x="426" y="0"/>
                  </a:moveTo>
                  <a:cubicBezTo>
                    <a:pt x="376" y="126"/>
                    <a:pt x="326" y="251"/>
                    <a:pt x="276" y="376"/>
                  </a:cubicBezTo>
                  <a:cubicBezTo>
                    <a:pt x="151" y="652"/>
                    <a:pt x="50" y="978"/>
                    <a:pt x="0" y="1278"/>
                  </a:cubicBezTo>
                  <a:lnTo>
                    <a:pt x="0" y="1304"/>
                  </a:lnTo>
                  <a:cubicBezTo>
                    <a:pt x="702" y="1905"/>
                    <a:pt x="1429" y="2532"/>
                    <a:pt x="2156" y="3083"/>
                  </a:cubicBezTo>
                  <a:cubicBezTo>
                    <a:pt x="2933" y="2757"/>
                    <a:pt x="3634" y="2431"/>
                    <a:pt x="4286" y="2131"/>
                  </a:cubicBezTo>
                  <a:lnTo>
                    <a:pt x="4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1"/>
            <p:cNvSpPr/>
            <p:nvPr/>
          </p:nvSpPr>
          <p:spPr>
            <a:xfrm>
              <a:off x="7659824" y="2913810"/>
              <a:ext cx="201870" cy="335863"/>
            </a:xfrm>
            <a:custGeom>
              <a:avLst/>
              <a:gdLst/>
              <a:ahLst/>
              <a:cxnLst/>
              <a:rect l="l" t="t" r="r" b="b"/>
              <a:pathLst>
                <a:path w="3209" h="5339" extrusionOk="0">
                  <a:moveTo>
                    <a:pt x="3159" y="1"/>
                  </a:moveTo>
                  <a:cubicBezTo>
                    <a:pt x="2357" y="552"/>
                    <a:pt x="1129" y="903"/>
                    <a:pt x="1" y="1128"/>
                  </a:cubicBezTo>
                  <a:lnTo>
                    <a:pt x="1104" y="4863"/>
                  </a:lnTo>
                  <a:cubicBezTo>
                    <a:pt x="1279" y="5013"/>
                    <a:pt x="1455" y="5189"/>
                    <a:pt x="1630" y="5339"/>
                  </a:cubicBezTo>
                  <a:lnTo>
                    <a:pt x="2031" y="5339"/>
                  </a:lnTo>
                  <a:cubicBezTo>
                    <a:pt x="3084" y="5013"/>
                    <a:pt x="3209" y="1955"/>
                    <a:pt x="3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1"/>
            <p:cNvSpPr/>
            <p:nvPr/>
          </p:nvSpPr>
          <p:spPr>
            <a:xfrm>
              <a:off x="7483246" y="2984769"/>
              <a:ext cx="246031" cy="234960"/>
            </a:xfrm>
            <a:custGeom>
              <a:avLst/>
              <a:gdLst/>
              <a:ahLst/>
              <a:cxnLst/>
              <a:rect l="l" t="t" r="r" b="b"/>
              <a:pathLst>
                <a:path w="3911" h="3735" extrusionOk="0">
                  <a:moveTo>
                    <a:pt x="2808" y="0"/>
                  </a:moveTo>
                  <a:cubicBezTo>
                    <a:pt x="1329" y="276"/>
                    <a:pt x="1" y="351"/>
                    <a:pt x="1" y="351"/>
                  </a:cubicBezTo>
                  <a:cubicBezTo>
                    <a:pt x="1104" y="1228"/>
                    <a:pt x="2382" y="2356"/>
                    <a:pt x="3911" y="3735"/>
                  </a:cubicBezTo>
                  <a:lnTo>
                    <a:pt x="28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1"/>
            <p:cNvSpPr/>
            <p:nvPr/>
          </p:nvSpPr>
          <p:spPr>
            <a:xfrm>
              <a:off x="7357118" y="2906828"/>
              <a:ext cx="410031" cy="347627"/>
            </a:xfrm>
            <a:custGeom>
              <a:avLst/>
              <a:gdLst/>
              <a:ahLst/>
              <a:cxnLst/>
              <a:rect l="l" t="t" r="r" b="b"/>
              <a:pathLst>
                <a:path w="6518" h="5526" extrusionOk="0">
                  <a:moveTo>
                    <a:pt x="99" y="1"/>
                  </a:moveTo>
                  <a:cubicBezTo>
                    <a:pt x="74" y="1"/>
                    <a:pt x="44" y="19"/>
                    <a:pt x="26" y="36"/>
                  </a:cubicBezTo>
                  <a:cubicBezTo>
                    <a:pt x="1" y="61"/>
                    <a:pt x="1" y="112"/>
                    <a:pt x="51" y="137"/>
                  </a:cubicBezTo>
                  <a:cubicBezTo>
                    <a:pt x="377" y="387"/>
                    <a:pt x="753" y="663"/>
                    <a:pt x="1104" y="939"/>
                  </a:cubicBezTo>
                  <a:cubicBezTo>
                    <a:pt x="1379" y="1164"/>
                    <a:pt x="1680" y="1390"/>
                    <a:pt x="1956" y="1640"/>
                  </a:cubicBezTo>
                  <a:cubicBezTo>
                    <a:pt x="3159" y="2618"/>
                    <a:pt x="4487" y="3771"/>
                    <a:pt x="5866" y="5024"/>
                  </a:cubicBezTo>
                  <a:cubicBezTo>
                    <a:pt x="6016" y="5149"/>
                    <a:pt x="6141" y="5249"/>
                    <a:pt x="6267" y="5375"/>
                  </a:cubicBezTo>
                  <a:lnTo>
                    <a:pt x="6417" y="5500"/>
                  </a:lnTo>
                  <a:cubicBezTo>
                    <a:pt x="6417" y="5525"/>
                    <a:pt x="6442" y="5525"/>
                    <a:pt x="6442" y="5525"/>
                  </a:cubicBezTo>
                  <a:cubicBezTo>
                    <a:pt x="6467" y="5525"/>
                    <a:pt x="6492" y="5525"/>
                    <a:pt x="6492" y="5500"/>
                  </a:cubicBezTo>
                  <a:cubicBezTo>
                    <a:pt x="6517" y="5475"/>
                    <a:pt x="6517" y="5425"/>
                    <a:pt x="6492" y="5400"/>
                  </a:cubicBezTo>
                  <a:lnTo>
                    <a:pt x="6367" y="5275"/>
                  </a:lnTo>
                  <a:cubicBezTo>
                    <a:pt x="6216" y="5149"/>
                    <a:pt x="6091" y="5049"/>
                    <a:pt x="5966" y="4924"/>
                  </a:cubicBezTo>
                  <a:cubicBezTo>
                    <a:pt x="4562" y="3645"/>
                    <a:pt x="3259" y="2518"/>
                    <a:pt x="2056" y="1540"/>
                  </a:cubicBezTo>
                  <a:cubicBezTo>
                    <a:pt x="1755" y="1290"/>
                    <a:pt x="1480" y="1064"/>
                    <a:pt x="1204" y="838"/>
                  </a:cubicBezTo>
                  <a:cubicBezTo>
                    <a:pt x="828" y="563"/>
                    <a:pt x="477" y="287"/>
                    <a:pt x="126" y="11"/>
                  </a:cubicBezTo>
                  <a:cubicBezTo>
                    <a:pt x="119" y="4"/>
                    <a:pt x="109" y="1"/>
                    <a:pt x="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1"/>
            <p:cNvSpPr/>
            <p:nvPr/>
          </p:nvSpPr>
          <p:spPr>
            <a:xfrm>
              <a:off x="7301949" y="1474384"/>
              <a:ext cx="463628" cy="743692"/>
            </a:xfrm>
            <a:custGeom>
              <a:avLst/>
              <a:gdLst/>
              <a:ahLst/>
              <a:cxnLst/>
              <a:rect l="l" t="t" r="r" b="b"/>
              <a:pathLst>
                <a:path w="7370" h="11822" extrusionOk="0">
                  <a:moveTo>
                    <a:pt x="4462" y="0"/>
                  </a:moveTo>
                  <a:cubicBezTo>
                    <a:pt x="4186" y="502"/>
                    <a:pt x="3766" y="627"/>
                    <a:pt x="3415" y="627"/>
                  </a:cubicBezTo>
                  <a:cubicBezTo>
                    <a:pt x="3065" y="627"/>
                    <a:pt x="2783" y="502"/>
                    <a:pt x="2783" y="502"/>
                  </a:cubicBezTo>
                  <a:cubicBezTo>
                    <a:pt x="2627" y="591"/>
                    <a:pt x="2476" y="615"/>
                    <a:pt x="2356" y="615"/>
                  </a:cubicBezTo>
                  <a:cubicBezTo>
                    <a:pt x="2206" y="615"/>
                    <a:pt x="2106" y="577"/>
                    <a:pt x="2106" y="577"/>
                  </a:cubicBezTo>
                  <a:cubicBezTo>
                    <a:pt x="2106" y="577"/>
                    <a:pt x="1" y="2782"/>
                    <a:pt x="903" y="5514"/>
                  </a:cubicBezTo>
                  <a:cubicBezTo>
                    <a:pt x="978" y="5690"/>
                    <a:pt x="1053" y="5865"/>
                    <a:pt x="1128" y="6040"/>
                  </a:cubicBezTo>
                  <a:lnTo>
                    <a:pt x="1128" y="6065"/>
                  </a:lnTo>
                  <a:cubicBezTo>
                    <a:pt x="1329" y="6091"/>
                    <a:pt x="1529" y="6241"/>
                    <a:pt x="1655" y="6717"/>
                  </a:cubicBezTo>
                  <a:cubicBezTo>
                    <a:pt x="1655" y="6717"/>
                    <a:pt x="1930" y="6893"/>
                    <a:pt x="2181" y="7143"/>
                  </a:cubicBezTo>
                  <a:cubicBezTo>
                    <a:pt x="2331" y="7294"/>
                    <a:pt x="2482" y="7469"/>
                    <a:pt x="2532" y="7669"/>
                  </a:cubicBezTo>
                  <a:cubicBezTo>
                    <a:pt x="2601" y="7875"/>
                    <a:pt x="2460" y="8102"/>
                    <a:pt x="2245" y="8102"/>
                  </a:cubicBezTo>
                  <a:cubicBezTo>
                    <a:pt x="2224" y="8102"/>
                    <a:pt x="2203" y="8100"/>
                    <a:pt x="2181" y="8096"/>
                  </a:cubicBezTo>
                  <a:cubicBezTo>
                    <a:pt x="2081" y="8070"/>
                    <a:pt x="1956" y="8020"/>
                    <a:pt x="1805" y="7870"/>
                  </a:cubicBezTo>
                  <a:lnTo>
                    <a:pt x="1805" y="7870"/>
                  </a:lnTo>
                  <a:cubicBezTo>
                    <a:pt x="1830" y="8146"/>
                    <a:pt x="1830" y="8471"/>
                    <a:pt x="1805" y="8672"/>
                  </a:cubicBezTo>
                  <a:cubicBezTo>
                    <a:pt x="1783" y="8807"/>
                    <a:pt x="1680" y="8901"/>
                    <a:pt x="1550" y="8901"/>
                  </a:cubicBezTo>
                  <a:cubicBezTo>
                    <a:pt x="1535" y="8901"/>
                    <a:pt x="1520" y="8900"/>
                    <a:pt x="1504" y="8898"/>
                  </a:cubicBezTo>
                  <a:cubicBezTo>
                    <a:pt x="1379" y="8898"/>
                    <a:pt x="1204" y="8822"/>
                    <a:pt x="1154" y="8597"/>
                  </a:cubicBezTo>
                  <a:cubicBezTo>
                    <a:pt x="1103" y="8772"/>
                    <a:pt x="1028" y="8898"/>
                    <a:pt x="928" y="8973"/>
                  </a:cubicBezTo>
                  <a:lnTo>
                    <a:pt x="953" y="8998"/>
                  </a:lnTo>
                  <a:cubicBezTo>
                    <a:pt x="602" y="9574"/>
                    <a:pt x="477" y="10401"/>
                    <a:pt x="452" y="10752"/>
                  </a:cubicBezTo>
                  <a:cubicBezTo>
                    <a:pt x="1174" y="11474"/>
                    <a:pt x="2088" y="11822"/>
                    <a:pt x="2960" y="11822"/>
                  </a:cubicBezTo>
                  <a:cubicBezTo>
                    <a:pt x="4056" y="11822"/>
                    <a:pt x="5087" y="11273"/>
                    <a:pt x="5590" y="10226"/>
                  </a:cubicBezTo>
                  <a:cubicBezTo>
                    <a:pt x="6016" y="9349"/>
                    <a:pt x="5389" y="8321"/>
                    <a:pt x="5389" y="8321"/>
                  </a:cubicBezTo>
                  <a:lnTo>
                    <a:pt x="5389" y="8321"/>
                  </a:lnTo>
                  <a:cubicBezTo>
                    <a:pt x="5414" y="8547"/>
                    <a:pt x="5414" y="8797"/>
                    <a:pt x="5439" y="9023"/>
                  </a:cubicBezTo>
                  <a:lnTo>
                    <a:pt x="5389" y="9023"/>
                  </a:lnTo>
                  <a:cubicBezTo>
                    <a:pt x="3835" y="8747"/>
                    <a:pt x="3309" y="7143"/>
                    <a:pt x="3309" y="7143"/>
                  </a:cubicBezTo>
                  <a:cubicBezTo>
                    <a:pt x="3910" y="7143"/>
                    <a:pt x="4763" y="6943"/>
                    <a:pt x="5489" y="5965"/>
                  </a:cubicBezTo>
                  <a:cubicBezTo>
                    <a:pt x="5690" y="5715"/>
                    <a:pt x="5865" y="5414"/>
                    <a:pt x="6041" y="5038"/>
                  </a:cubicBezTo>
                  <a:cubicBezTo>
                    <a:pt x="6041" y="5038"/>
                    <a:pt x="6254" y="5168"/>
                    <a:pt x="6523" y="5168"/>
                  </a:cubicBezTo>
                  <a:cubicBezTo>
                    <a:pt x="6696" y="5168"/>
                    <a:pt x="6892" y="5114"/>
                    <a:pt x="7068" y="4938"/>
                  </a:cubicBezTo>
                  <a:cubicBezTo>
                    <a:pt x="7194" y="4812"/>
                    <a:pt x="7269" y="4637"/>
                    <a:pt x="7319" y="4461"/>
                  </a:cubicBezTo>
                  <a:cubicBezTo>
                    <a:pt x="7369" y="4161"/>
                    <a:pt x="7294" y="3710"/>
                    <a:pt x="6642" y="3334"/>
                  </a:cubicBezTo>
                  <a:cubicBezTo>
                    <a:pt x="6367" y="3158"/>
                    <a:pt x="6542" y="2732"/>
                    <a:pt x="6542" y="2732"/>
                  </a:cubicBezTo>
                  <a:cubicBezTo>
                    <a:pt x="5088" y="2306"/>
                    <a:pt x="5540" y="1228"/>
                    <a:pt x="5540" y="1228"/>
                  </a:cubicBezTo>
                  <a:cubicBezTo>
                    <a:pt x="4737" y="1003"/>
                    <a:pt x="4487" y="451"/>
                    <a:pt x="4462" y="0"/>
                  </a:cubicBezTo>
                  <a:close/>
                </a:path>
              </a:pathLst>
            </a:custGeom>
            <a:solidFill>
              <a:srgbClr val="FA6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1"/>
            <p:cNvSpPr/>
            <p:nvPr/>
          </p:nvSpPr>
          <p:spPr>
            <a:xfrm>
              <a:off x="7510044" y="1849621"/>
              <a:ext cx="137264" cy="192371"/>
            </a:xfrm>
            <a:custGeom>
              <a:avLst/>
              <a:gdLst/>
              <a:ahLst/>
              <a:cxnLst/>
              <a:rect l="l" t="t" r="r" b="b"/>
              <a:pathLst>
                <a:path w="2182" h="3058" extrusionOk="0">
                  <a:moveTo>
                    <a:pt x="2181" y="0"/>
                  </a:moveTo>
                  <a:cubicBezTo>
                    <a:pt x="1455" y="978"/>
                    <a:pt x="602" y="1178"/>
                    <a:pt x="1" y="1178"/>
                  </a:cubicBezTo>
                  <a:cubicBezTo>
                    <a:pt x="1" y="1178"/>
                    <a:pt x="527" y="2782"/>
                    <a:pt x="2081" y="3058"/>
                  </a:cubicBezTo>
                  <a:lnTo>
                    <a:pt x="2131" y="3058"/>
                  </a:lnTo>
                  <a:cubicBezTo>
                    <a:pt x="2106" y="2832"/>
                    <a:pt x="2106" y="2582"/>
                    <a:pt x="2081" y="2356"/>
                  </a:cubicBezTo>
                  <a:cubicBezTo>
                    <a:pt x="2081" y="2131"/>
                    <a:pt x="2081" y="1930"/>
                    <a:pt x="2081" y="1704"/>
                  </a:cubicBezTo>
                  <a:cubicBezTo>
                    <a:pt x="2106" y="1404"/>
                    <a:pt x="2106" y="1103"/>
                    <a:pt x="2131" y="852"/>
                  </a:cubicBezTo>
                  <a:cubicBezTo>
                    <a:pt x="2156" y="376"/>
                    <a:pt x="2181" y="50"/>
                    <a:pt x="2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1"/>
            <p:cNvSpPr/>
            <p:nvPr/>
          </p:nvSpPr>
          <p:spPr>
            <a:xfrm>
              <a:off x="7677186" y="1736075"/>
              <a:ext cx="30007" cy="60014"/>
            </a:xfrm>
            <a:custGeom>
              <a:avLst/>
              <a:gdLst/>
              <a:ahLst/>
              <a:cxnLst/>
              <a:rect l="l" t="t" r="r" b="b"/>
              <a:pathLst>
                <a:path w="477" h="954" extrusionOk="0">
                  <a:moveTo>
                    <a:pt x="427" y="1"/>
                  </a:moveTo>
                  <a:cubicBezTo>
                    <a:pt x="377" y="1"/>
                    <a:pt x="351" y="26"/>
                    <a:pt x="326" y="51"/>
                  </a:cubicBezTo>
                  <a:cubicBezTo>
                    <a:pt x="251" y="352"/>
                    <a:pt x="126" y="602"/>
                    <a:pt x="26" y="853"/>
                  </a:cubicBezTo>
                  <a:cubicBezTo>
                    <a:pt x="1" y="903"/>
                    <a:pt x="26" y="928"/>
                    <a:pt x="51" y="953"/>
                  </a:cubicBezTo>
                  <a:lnTo>
                    <a:pt x="76" y="953"/>
                  </a:lnTo>
                  <a:cubicBezTo>
                    <a:pt x="101" y="953"/>
                    <a:pt x="126" y="953"/>
                    <a:pt x="151" y="928"/>
                  </a:cubicBezTo>
                  <a:cubicBezTo>
                    <a:pt x="251" y="677"/>
                    <a:pt x="377" y="377"/>
                    <a:pt x="477" y="101"/>
                  </a:cubicBezTo>
                  <a:cubicBezTo>
                    <a:pt x="477" y="51"/>
                    <a:pt x="452" y="26"/>
                    <a:pt x="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1"/>
            <p:cNvSpPr/>
            <p:nvPr/>
          </p:nvSpPr>
          <p:spPr>
            <a:xfrm>
              <a:off x="7458020" y="1912025"/>
              <a:ext cx="56868" cy="16482"/>
            </a:xfrm>
            <a:custGeom>
              <a:avLst/>
              <a:gdLst/>
              <a:ahLst/>
              <a:cxnLst/>
              <a:rect l="l" t="t" r="r" b="b"/>
              <a:pathLst>
                <a:path w="904" h="262" extrusionOk="0">
                  <a:moveTo>
                    <a:pt x="75" y="0"/>
                  </a:moveTo>
                  <a:cubicBezTo>
                    <a:pt x="51" y="0"/>
                    <a:pt x="26" y="18"/>
                    <a:pt x="26" y="36"/>
                  </a:cubicBezTo>
                  <a:cubicBezTo>
                    <a:pt x="1" y="86"/>
                    <a:pt x="26" y="111"/>
                    <a:pt x="51" y="136"/>
                  </a:cubicBezTo>
                  <a:cubicBezTo>
                    <a:pt x="76" y="136"/>
                    <a:pt x="377" y="261"/>
                    <a:pt x="828" y="261"/>
                  </a:cubicBezTo>
                  <a:cubicBezTo>
                    <a:pt x="878" y="261"/>
                    <a:pt x="903" y="236"/>
                    <a:pt x="903" y="186"/>
                  </a:cubicBezTo>
                  <a:cubicBezTo>
                    <a:pt x="903" y="161"/>
                    <a:pt x="878" y="136"/>
                    <a:pt x="828" y="136"/>
                  </a:cubicBezTo>
                  <a:cubicBezTo>
                    <a:pt x="402" y="136"/>
                    <a:pt x="101" y="11"/>
                    <a:pt x="101" y="11"/>
                  </a:cubicBezTo>
                  <a:cubicBezTo>
                    <a:pt x="94" y="3"/>
                    <a:pt x="84" y="0"/>
                    <a:pt x="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1"/>
            <p:cNvSpPr/>
            <p:nvPr/>
          </p:nvSpPr>
          <p:spPr>
            <a:xfrm>
              <a:off x="7415496" y="1608375"/>
              <a:ext cx="77313" cy="49194"/>
            </a:xfrm>
            <a:custGeom>
              <a:avLst/>
              <a:gdLst/>
              <a:ahLst/>
              <a:cxnLst/>
              <a:rect l="l" t="t" r="r" b="b"/>
              <a:pathLst>
                <a:path w="1229" h="782" extrusionOk="0">
                  <a:moveTo>
                    <a:pt x="25" y="1"/>
                  </a:moveTo>
                  <a:cubicBezTo>
                    <a:pt x="0" y="151"/>
                    <a:pt x="0" y="301"/>
                    <a:pt x="75" y="427"/>
                  </a:cubicBezTo>
                  <a:cubicBezTo>
                    <a:pt x="125" y="577"/>
                    <a:pt x="251" y="702"/>
                    <a:pt x="401" y="752"/>
                  </a:cubicBezTo>
                  <a:cubicBezTo>
                    <a:pt x="465" y="774"/>
                    <a:pt x="528" y="781"/>
                    <a:pt x="592" y="781"/>
                  </a:cubicBezTo>
                  <a:cubicBezTo>
                    <a:pt x="679" y="781"/>
                    <a:pt x="765" y="767"/>
                    <a:pt x="852" y="752"/>
                  </a:cubicBezTo>
                  <a:cubicBezTo>
                    <a:pt x="927" y="727"/>
                    <a:pt x="978" y="702"/>
                    <a:pt x="1053" y="677"/>
                  </a:cubicBezTo>
                  <a:cubicBezTo>
                    <a:pt x="1128" y="652"/>
                    <a:pt x="1178" y="602"/>
                    <a:pt x="1228" y="577"/>
                  </a:cubicBezTo>
                  <a:cubicBezTo>
                    <a:pt x="1178" y="577"/>
                    <a:pt x="1103" y="602"/>
                    <a:pt x="1028" y="602"/>
                  </a:cubicBezTo>
                  <a:cubicBezTo>
                    <a:pt x="953" y="627"/>
                    <a:pt x="902" y="627"/>
                    <a:pt x="827" y="652"/>
                  </a:cubicBezTo>
                  <a:cubicBezTo>
                    <a:pt x="765" y="652"/>
                    <a:pt x="696" y="659"/>
                    <a:pt x="630" y="659"/>
                  </a:cubicBezTo>
                  <a:cubicBezTo>
                    <a:pt x="564" y="659"/>
                    <a:pt x="501" y="652"/>
                    <a:pt x="451" y="627"/>
                  </a:cubicBezTo>
                  <a:cubicBezTo>
                    <a:pt x="326" y="577"/>
                    <a:pt x="226" y="502"/>
                    <a:pt x="151" y="377"/>
                  </a:cubicBezTo>
                  <a:cubicBezTo>
                    <a:pt x="100" y="276"/>
                    <a:pt x="50" y="151"/>
                    <a:pt x="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1"/>
            <p:cNvSpPr/>
            <p:nvPr/>
          </p:nvSpPr>
          <p:spPr>
            <a:xfrm>
              <a:off x="7568421" y="1663544"/>
              <a:ext cx="78886" cy="49194"/>
            </a:xfrm>
            <a:custGeom>
              <a:avLst/>
              <a:gdLst/>
              <a:ahLst/>
              <a:cxnLst/>
              <a:rect l="l" t="t" r="r" b="b"/>
              <a:pathLst>
                <a:path w="1254" h="782" extrusionOk="0">
                  <a:moveTo>
                    <a:pt x="25" y="1"/>
                  </a:moveTo>
                  <a:cubicBezTo>
                    <a:pt x="0" y="151"/>
                    <a:pt x="25" y="302"/>
                    <a:pt x="75" y="452"/>
                  </a:cubicBezTo>
                  <a:cubicBezTo>
                    <a:pt x="126" y="577"/>
                    <a:pt x="251" y="703"/>
                    <a:pt x="401" y="753"/>
                  </a:cubicBezTo>
                  <a:cubicBezTo>
                    <a:pt x="465" y="774"/>
                    <a:pt x="533" y="782"/>
                    <a:pt x="600" y="782"/>
                  </a:cubicBezTo>
                  <a:cubicBezTo>
                    <a:pt x="691" y="782"/>
                    <a:pt x="780" y="767"/>
                    <a:pt x="852" y="753"/>
                  </a:cubicBezTo>
                  <a:cubicBezTo>
                    <a:pt x="928" y="728"/>
                    <a:pt x="1003" y="703"/>
                    <a:pt x="1078" y="677"/>
                  </a:cubicBezTo>
                  <a:cubicBezTo>
                    <a:pt x="1128" y="652"/>
                    <a:pt x="1203" y="602"/>
                    <a:pt x="1253" y="577"/>
                  </a:cubicBezTo>
                  <a:cubicBezTo>
                    <a:pt x="1178" y="577"/>
                    <a:pt x="1103" y="602"/>
                    <a:pt x="1053" y="627"/>
                  </a:cubicBezTo>
                  <a:cubicBezTo>
                    <a:pt x="978" y="627"/>
                    <a:pt x="903" y="627"/>
                    <a:pt x="852" y="652"/>
                  </a:cubicBezTo>
                  <a:cubicBezTo>
                    <a:pt x="777" y="652"/>
                    <a:pt x="708" y="659"/>
                    <a:pt x="642" y="659"/>
                  </a:cubicBezTo>
                  <a:cubicBezTo>
                    <a:pt x="577" y="659"/>
                    <a:pt x="514" y="652"/>
                    <a:pt x="451" y="627"/>
                  </a:cubicBezTo>
                  <a:cubicBezTo>
                    <a:pt x="326" y="577"/>
                    <a:pt x="251" y="502"/>
                    <a:pt x="176" y="402"/>
                  </a:cubicBezTo>
                  <a:cubicBezTo>
                    <a:pt x="100" y="276"/>
                    <a:pt x="50" y="151"/>
                    <a:pt x="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1"/>
            <p:cNvSpPr/>
            <p:nvPr/>
          </p:nvSpPr>
          <p:spPr>
            <a:xfrm>
              <a:off x="7423359" y="1565787"/>
              <a:ext cx="96248" cy="38562"/>
            </a:xfrm>
            <a:custGeom>
              <a:avLst/>
              <a:gdLst/>
              <a:ahLst/>
              <a:cxnLst/>
              <a:rect l="l" t="t" r="r" b="b"/>
              <a:pathLst>
                <a:path w="1530" h="613" extrusionOk="0">
                  <a:moveTo>
                    <a:pt x="401" y="1"/>
                  </a:moveTo>
                  <a:cubicBezTo>
                    <a:pt x="151" y="26"/>
                    <a:pt x="0" y="101"/>
                    <a:pt x="0" y="151"/>
                  </a:cubicBezTo>
                  <a:cubicBezTo>
                    <a:pt x="26" y="176"/>
                    <a:pt x="176" y="176"/>
                    <a:pt x="401" y="201"/>
                  </a:cubicBezTo>
                  <a:cubicBezTo>
                    <a:pt x="502" y="201"/>
                    <a:pt x="627" y="226"/>
                    <a:pt x="752" y="252"/>
                  </a:cubicBezTo>
                  <a:cubicBezTo>
                    <a:pt x="853" y="302"/>
                    <a:pt x="953" y="352"/>
                    <a:pt x="1053" y="402"/>
                  </a:cubicBezTo>
                  <a:cubicBezTo>
                    <a:pt x="1103" y="427"/>
                    <a:pt x="1128" y="452"/>
                    <a:pt x="1178" y="477"/>
                  </a:cubicBezTo>
                  <a:cubicBezTo>
                    <a:pt x="1203" y="477"/>
                    <a:pt x="1229" y="502"/>
                    <a:pt x="1254" y="527"/>
                  </a:cubicBezTo>
                  <a:cubicBezTo>
                    <a:pt x="1304" y="552"/>
                    <a:pt x="1329" y="577"/>
                    <a:pt x="1354" y="602"/>
                  </a:cubicBezTo>
                  <a:cubicBezTo>
                    <a:pt x="1369" y="610"/>
                    <a:pt x="1381" y="613"/>
                    <a:pt x="1393" y="613"/>
                  </a:cubicBezTo>
                  <a:cubicBezTo>
                    <a:pt x="1421" y="613"/>
                    <a:pt x="1444" y="595"/>
                    <a:pt x="1479" y="577"/>
                  </a:cubicBezTo>
                  <a:cubicBezTo>
                    <a:pt x="1504" y="552"/>
                    <a:pt x="1529" y="552"/>
                    <a:pt x="1504" y="477"/>
                  </a:cubicBezTo>
                  <a:cubicBezTo>
                    <a:pt x="1479" y="452"/>
                    <a:pt x="1479" y="402"/>
                    <a:pt x="1429" y="352"/>
                  </a:cubicBezTo>
                  <a:cubicBezTo>
                    <a:pt x="1404" y="327"/>
                    <a:pt x="1354" y="302"/>
                    <a:pt x="1329" y="252"/>
                  </a:cubicBezTo>
                  <a:cubicBezTo>
                    <a:pt x="1279" y="226"/>
                    <a:pt x="1254" y="201"/>
                    <a:pt x="1178" y="151"/>
                  </a:cubicBezTo>
                  <a:cubicBezTo>
                    <a:pt x="1078" y="101"/>
                    <a:pt x="928" y="51"/>
                    <a:pt x="802" y="26"/>
                  </a:cubicBezTo>
                  <a:cubicBezTo>
                    <a:pt x="652" y="1"/>
                    <a:pt x="527" y="1"/>
                    <a:pt x="4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1"/>
            <p:cNvSpPr/>
            <p:nvPr/>
          </p:nvSpPr>
          <p:spPr>
            <a:xfrm>
              <a:off x="7581002" y="1619006"/>
              <a:ext cx="94676" cy="38499"/>
            </a:xfrm>
            <a:custGeom>
              <a:avLst/>
              <a:gdLst/>
              <a:ahLst/>
              <a:cxnLst/>
              <a:rect l="l" t="t" r="r" b="b"/>
              <a:pathLst>
                <a:path w="1505" h="612" extrusionOk="0">
                  <a:moveTo>
                    <a:pt x="351" y="0"/>
                  </a:moveTo>
                  <a:cubicBezTo>
                    <a:pt x="183" y="0"/>
                    <a:pt x="92" y="41"/>
                    <a:pt x="51" y="82"/>
                  </a:cubicBezTo>
                  <a:cubicBezTo>
                    <a:pt x="1" y="107"/>
                    <a:pt x="1" y="132"/>
                    <a:pt x="1" y="182"/>
                  </a:cubicBezTo>
                  <a:cubicBezTo>
                    <a:pt x="26" y="208"/>
                    <a:pt x="26" y="233"/>
                    <a:pt x="76" y="258"/>
                  </a:cubicBezTo>
                  <a:cubicBezTo>
                    <a:pt x="101" y="266"/>
                    <a:pt x="129" y="269"/>
                    <a:pt x="163" y="269"/>
                  </a:cubicBezTo>
                  <a:cubicBezTo>
                    <a:pt x="232" y="269"/>
                    <a:pt x="327" y="258"/>
                    <a:pt x="477" y="258"/>
                  </a:cubicBezTo>
                  <a:cubicBezTo>
                    <a:pt x="677" y="283"/>
                    <a:pt x="953" y="333"/>
                    <a:pt x="1129" y="433"/>
                  </a:cubicBezTo>
                  <a:cubicBezTo>
                    <a:pt x="1311" y="502"/>
                    <a:pt x="1411" y="612"/>
                    <a:pt x="1465" y="612"/>
                  </a:cubicBezTo>
                  <a:cubicBezTo>
                    <a:pt x="1470" y="612"/>
                    <a:pt x="1475" y="611"/>
                    <a:pt x="1479" y="609"/>
                  </a:cubicBezTo>
                  <a:cubicBezTo>
                    <a:pt x="1505" y="609"/>
                    <a:pt x="1429" y="433"/>
                    <a:pt x="1229" y="258"/>
                  </a:cubicBezTo>
                  <a:cubicBezTo>
                    <a:pt x="1053" y="107"/>
                    <a:pt x="728" y="7"/>
                    <a:pt x="477" y="7"/>
                  </a:cubicBezTo>
                  <a:cubicBezTo>
                    <a:pt x="431" y="2"/>
                    <a:pt x="389"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1"/>
            <p:cNvSpPr/>
            <p:nvPr/>
          </p:nvSpPr>
          <p:spPr>
            <a:xfrm>
              <a:off x="7412350" y="1740793"/>
              <a:ext cx="165573" cy="85617"/>
            </a:xfrm>
            <a:custGeom>
              <a:avLst/>
              <a:gdLst/>
              <a:ahLst/>
              <a:cxnLst/>
              <a:rect l="l" t="t" r="r" b="b"/>
              <a:pathLst>
                <a:path w="2632" h="1361" extrusionOk="0">
                  <a:moveTo>
                    <a:pt x="0" y="1"/>
                  </a:moveTo>
                  <a:lnTo>
                    <a:pt x="0" y="1"/>
                  </a:lnTo>
                  <a:cubicBezTo>
                    <a:pt x="50" y="252"/>
                    <a:pt x="175" y="502"/>
                    <a:pt x="351" y="728"/>
                  </a:cubicBezTo>
                  <a:cubicBezTo>
                    <a:pt x="526" y="953"/>
                    <a:pt x="752" y="1129"/>
                    <a:pt x="1028" y="1229"/>
                  </a:cubicBezTo>
                  <a:cubicBezTo>
                    <a:pt x="1235" y="1312"/>
                    <a:pt x="1477" y="1361"/>
                    <a:pt x="1711" y="1361"/>
                  </a:cubicBezTo>
                  <a:cubicBezTo>
                    <a:pt x="1759" y="1361"/>
                    <a:pt x="1807" y="1359"/>
                    <a:pt x="1855" y="1354"/>
                  </a:cubicBezTo>
                  <a:cubicBezTo>
                    <a:pt x="1905" y="1354"/>
                    <a:pt x="1980" y="1329"/>
                    <a:pt x="2055" y="1329"/>
                  </a:cubicBezTo>
                  <a:lnTo>
                    <a:pt x="2256" y="1279"/>
                  </a:lnTo>
                  <a:cubicBezTo>
                    <a:pt x="2381" y="1254"/>
                    <a:pt x="2506" y="1204"/>
                    <a:pt x="2632" y="1154"/>
                  </a:cubicBezTo>
                  <a:lnTo>
                    <a:pt x="2632" y="1154"/>
                  </a:lnTo>
                  <a:cubicBezTo>
                    <a:pt x="2506" y="1179"/>
                    <a:pt x="2381" y="1204"/>
                    <a:pt x="2231" y="1229"/>
                  </a:cubicBezTo>
                  <a:lnTo>
                    <a:pt x="2030" y="1229"/>
                  </a:lnTo>
                  <a:cubicBezTo>
                    <a:pt x="1980" y="1229"/>
                    <a:pt x="1905" y="1254"/>
                    <a:pt x="1830" y="1254"/>
                  </a:cubicBezTo>
                  <a:lnTo>
                    <a:pt x="1654" y="1229"/>
                  </a:lnTo>
                  <a:cubicBezTo>
                    <a:pt x="1579" y="1229"/>
                    <a:pt x="1504" y="1229"/>
                    <a:pt x="1454" y="1204"/>
                  </a:cubicBezTo>
                  <a:lnTo>
                    <a:pt x="1353" y="1204"/>
                  </a:lnTo>
                  <a:lnTo>
                    <a:pt x="1253" y="1154"/>
                  </a:lnTo>
                  <a:cubicBezTo>
                    <a:pt x="1203" y="1154"/>
                    <a:pt x="1128" y="1129"/>
                    <a:pt x="1078" y="1104"/>
                  </a:cubicBezTo>
                  <a:cubicBezTo>
                    <a:pt x="827" y="1003"/>
                    <a:pt x="627" y="853"/>
                    <a:pt x="451" y="653"/>
                  </a:cubicBezTo>
                  <a:cubicBezTo>
                    <a:pt x="251" y="477"/>
                    <a:pt x="100" y="25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1"/>
            <p:cNvSpPr/>
            <p:nvPr/>
          </p:nvSpPr>
          <p:spPr>
            <a:xfrm>
              <a:off x="7481673" y="1669898"/>
              <a:ext cx="50515" cy="96186"/>
            </a:xfrm>
            <a:custGeom>
              <a:avLst/>
              <a:gdLst/>
              <a:ahLst/>
              <a:cxnLst/>
              <a:rect l="l" t="t" r="r" b="b"/>
              <a:pathLst>
                <a:path w="803" h="1529" extrusionOk="0">
                  <a:moveTo>
                    <a:pt x="803" y="0"/>
                  </a:moveTo>
                  <a:lnTo>
                    <a:pt x="803" y="0"/>
                  </a:lnTo>
                  <a:cubicBezTo>
                    <a:pt x="652" y="201"/>
                    <a:pt x="502" y="401"/>
                    <a:pt x="377" y="602"/>
                  </a:cubicBezTo>
                  <a:cubicBezTo>
                    <a:pt x="251" y="827"/>
                    <a:pt x="126" y="1053"/>
                    <a:pt x="26" y="1278"/>
                  </a:cubicBezTo>
                  <a:lnTo>
                    <a:pt x="1" y="1328"/>
                  </a:lnTo>
                  <a:lnTo>
                    <a:pt x="51" y="1353"/>
                  </a:lnTo>
                  <a:cubicBezTo>
                    <a:pt x="151" y="1379"/>
                    <a:pt x="226" y="1404"/>
                    <a:pt x="327" y="1454"/>
                  </a:cubicBezTo>
                  <a:cubicBezTo>
                    <a:pt x="402" y="1479"/>
                    <a:pt x="502" y="1504"/>
                    <a:pt x="577" y="1529"/>
                  </a:cubicBezTo>
                  <a:cubicBezTo>
                    <a:pt x="502" y="1479"/>
                    <a:pt x="427" y="1429"/>
                    <a:pt x="352" y="1379"/>
                  </a:cubicBezTo>
                  <a:cubicBezTo>
                    <a:pt x="294" y="1340"/>
                    <a:pt x="221" y="1301"/>
                    <a:pt x="156" y="1274"/>
                  </a:cubicBezTo>
                  <a:lnTo>
                    <a:pt x="156" y="1274"/>
                  </a:lnTo>
                  <a:cubicBezTo>
                    <a:pt x="272" y="1070"/>
                    <a:pt x="387" y="884"/>
                    <a:pt x="502" y="677"/>
                  </a:cubicBezTo>
                  <a:cubicBezTo>
                    <a:pt x="602" y="451"/>
                    <a:pt x="703" y="226"/>
                    <a:pt x="8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1"/>
            <p:cNvSpPr/>
            <p:nvPr/>
          </p:nvSpPr>
          <p:spPr>
            <a:xfrm>
              <a:off x="7633026" y="2016701"/>
              <a:ext cx="25289" cy="105748"/>
            </a:xfrm>
            <a:custGeom>
              <a:avLst/>
              <a:gdLst/>
              <a:ahLst/>
              <a:cxnLst/>
              <a:rect l="l" t="t" r="r" b="b"/>
              <a:pathLst>
                <a:path w="402" h="1681" extrusionOk="0">
                  <a:moveTo>
                    <a:pt x="76" y="1"/>
                  </a:moveTo>
                  <a:cubicBezTo>
                    <a:pt x="26" y="26"/>
                    <a:pt x="1" y="51"/>
                    <a:pt x="1" y="76"/>
                  </a:cubicBezTo>
                  <a:cubicBezTo>
                    <a:pt x="26" y="126"/>
                    <a:pt x="201" y="1379"/>
                    <a:pt x="251" y="1630"/>
                  </a:cubicBezTo>
                  <a:cubicBezTo>
                    <a:pt x="251" y="1655"/>
                    <a:pt x="277" y="1680"/>
                    <a:pt x="327" y="1680"/>
                  </a:cubicBezTo>
                  <a:cubicBezTo>
                    <a:pt x="377" y="1680"/>
                    <a:pt x="402" y="1630"/>
                    <a:pt x="377" y="1605"/>
                  </a:cubicBezTo>
                  <a:cubicBezTo>
                    <a:pt x="327" y="1354"/>
                    <a:pt x="151" y="76"/>
                    <a:pt x="151" y="76"/>
                  </a:cubicBezTo>
                  <a:cubicBezTo>
                    <a:pt x="151" y="26"/>
                    <a:pt x="101"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1"/>
            <p:cNvSpPr/>
            <p:nvPr/>
          </p:nvSpPr>
          <p:spPr>
            <a:xfrm>
              <a:off x="7015033" y="1246097"/>
              <a:ext cx="1158882" cy="835349"/>
            </a:xfrm>
            <a:custGeom>
              <a:avLst/>
              <a:gdLst/>
              <a:ahLst/>
              <a:cxnLst/>
              <a:rect l="l" t="t" r="r" b="b"/>
              <a:pathLst>
                <a:path w="18422" h="13279" extrusionOk="0">
                  <a:moveTo>
                    <a:pt x="8363" y="0"/>
                  </a:moveTo>
                  <a:cubicBezTo>
                    <a:pt x="7854" y="0"/>
                    <a:pt x="7294" y="217"/>
                    <a:pt x="6742" y="847"/>
                  </a:cubicBezTo>
                  <a:cubicBezTo>
                    <a:pt x="6742" y="847"/>
                    <a:pt x="6634" y="831"/>
                    <a:pt x="6463" y="831"/>
                  </a:cubicBezTo>
                  <a:cubicBezTo>
                    <a:pt x="5838" y="831"/>
                    <a:pt x="4373" y="1047"/>
                    <a:pt x="4236" y="3053"/>
                  </a:cubicBezTo>
                  <a:cubicBezTo>
                    <a:pt x="4236" y="3053"/>
                    <a:pt x="4228" y="3052"/>
                    <a:pt x="4214" y="3052"/>
                  </a:cubicBezTo>
                  <a:cubicBezTo>
                    <a:pt x="4009" y="3052"/>
                    <a:pt x="2456" y="3118"/>
                    <a:pt x="2456" y="5108"/>
                  </a:cubicBezTo>
                  <a:cubicBezTo>
                    <a:pt x="2456" y="5108"/>
                    <a:pt x="2336" y="5093"/>
                    <a:pt x="2147" y="5093"/>
                  </a:cubicBezTo>
                  <a:cubicBezTo>
                    <a:pt x="1531" y="5093"/>
                    <a:pt x="192" y="5255"/>
                    <a:pt x="0" y="6637"/>
                  </a:cubicBezTo>
                  <a:lnTo>
                    <a:pt x="5464" y="9143"/>
                  </a:lnTo>
                  <a:cubicBezTo>
                    <a:pt x="4562" y="6411"/>
                    <a:pt x="6667" y="4206"/>
                    <a:pt x="6667" y="4206"/>
                  </a:cubicBezTo>
                  <a:cubicBezTo>
                    <a:pt x="6667" y="4206"/>
                    <a:pt x="6767" y="4244"/>
                    <a:pt x="6917" y="4244"/>
                  </a:cubicBezTo>
                  <a:cubicBezTo>
                    <a:pt x="7037" y="4244"/>
                    <a:pt x="7188" y="4220"/>
                    <a:pt x="7344" y="4131"/>
                  </a:cubicBezTo>
                  <a:cubicBezTo>
                    <a:pt x="7344" y="4131"/>
                    <a:pt x="7626" y="4256"/>
                    <a:pt x="7976" y="4256"/>
                  </a:cubicBezTo>
                  <a:cubicBezTo>
                    <a:pt x="8327" y="4256"/>
                    <a:pt x="8747" y="4131"/>
                    <a:pt x="9023" y="3629"/>
                  </a:cubicBezTo>
                  <a:cubicBezTo>
                    <a:pt x="9048" y="4080"/>
                    <a:pt x="9298" y="4632"/>
                    <a:pt x="10101" y="4857"/>
                  </a:cubicBezTo>
                  <a:cubicBezTo>
                    <a:pt x="10101" y="4857"/>
                    <a:pt x="9649" y="5935"/>
                    <a:pt x="11103" y="6361"/>
                  </a:cubicBezTo>
                  <a:cubicBezTo>
                    <a:pt x="11103" y="6361"/>
                    <a:pt x="10928" y="6787"/>
                    <a:pt x="11203" y="6963"/>
                  </a:cubicBezTo>
                  <a:cubicBezTo>
                    <a:pt x="11855" y="7339"/>
                    <a:pt x="11930" y="7790"/>
                    <a:pt x="11880" y="8090"/>
                  </a:cubicBezTo>
                  <a:cubicBezTo>
                    <a:pt x="11830" y="8266"/>
                    <a:pt x="11755" y="8441"/>
                    <a:pt x="11629" y="8567"/>
                  </a:cubicBezTo>
                  <a:cubicBezTo>
                    <a:pt x="11453" y="8743"/>
                    <a:pt x="11257" y="8797"/>
                    <a:pt x="11084" y="8797"/>
                  </a:cubicBezTo>
                  <a:cubicBezTo>
                    <a:pt x="10815" y="8797"/>
                    <a:pt x="10602" y="8667"/>
                    <a:pt x="10602" y="8667"/>
                  </a:cubicBezTo>
                  <a:cubicBezTo>
                    <a:pt x="10426" y="9043"/>
                    <a:pt x="10251" y="9344"/>
                    <a:pt x="10050" y="9594"/>
                  </a:cubicBezTo>
                  <a:cubicBezTo>
                    <a:pt x="10050" y="9644"/>
                    <a:pt x="10025" y="9970"/>
                    <a:pt x="10000" y="10446"/>
                  </a:cubicBezTo>
                  <a:lnTo>
                    <a:pt x="10025" y="10471"/>
                  </a:lnTo>
                  <a:lnTo>
                    <a:pt x="15990" y="13028"/>
                  </a:lnTo>
                  <a:lnTo>
                    <a:pt x="16517" y="13278"/>
                  </a:lnTo>
                  <a:cubicBezTo>
                    <a:pt x="16517" y="13278"/>
                    <a:pt x="18421" y="10496"/>
                    <a:pt x="15840" y="8792"/>
                  </a:cubicBezTo>
                  <a:cubicBezTo>
                    <a:pt x="15840" y="8792"/>
                    <a:pt x="16817" y="6386"/>
                    <a:pt x="14461" y="5910"/>
                  </a:cubicBezTo>
                  <a:cubicBezTo>
                    <a:pt x="14461" y="5910"/>
                    <a:pt x="15639" y="3178"/>
                    <a:pt x="13058" y="2702"/>
                  </a:cubicBezTo>
                  <a:cubicBezTo>
                    <a:pt x="13058" y="2702"/>
                    <a:pt x="13164" y="845"/>
                    <a:pt x="11519" y="845"/>
                  </a:cubicBezTo>
                  <a:cubicBezTo>
                    <a:pt x="11206" y="845"/>
                    <a:pt x="10829" y="912"/>
                    <a:pt x="10376" y="1073"/>
                  </a:cubicBezTo>
                  <a:cubicBezTo>
                    <a:pt x="10376" y="1073"/>
                    <a:pt x="9494" y="0"/>
                    <a:pt x="8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1"/>
            <p:cNvSpPr/>
            <p:nvPr/>
          </p:nvSpPr>
          <p:spPr>
            <a:xfrm>
              <a:off x="7149024" y="1266227"/>
              <a:ext cx="465201" cy="462056"/>
            </a:xfrm>
            <a:custGeom>
              <a:avLst/>
              <a:gdLst/>
              <a:ahLst/>
              <a:cxnLst/>
              <a:rect l="l" t="t" r="r" b="b"/>
              <a:pathLst>
                <a:path w="7395" h="7345" extrusionOk="0">
                  <a:moveTo>
                    <a:pt x="7369" y="1"/>
                  </a:moveTo>
                  <a:cubicBezTo>
                    <a:pt x="7269" y="1"/>
                    <a:pt x="7168" y="26"/>
                    <a:pt x="7093" y="26"/>
                  </a:cubicBezTo>
                  <a:cubicBezTo>
                    <a:pt x="6592" y="101"/>
                    <a:pt x="6266" y="477"/>
                    <a:pt x="6141" y="1104"/>
                  </a:cubicBezTo>
                  <a:cubicBezTo>
                    <a:pt x="6041" y="1605"/>
                    <a:pt x="5940" y="1981"/>
                    <a:pt x="5464" y="2257"/>
                  </a:cubicBezTo>
                  <a:cubicBezTo>
                    <a:pt x="5163" y="2432"/>
                    <a:pt x="4838" y="2457"/>
                    <a:pt x="4512" y="2457"/>
                  </a:cubicBezTo>
                  <a:lnTo>
                    <a:pt x="4136" y="2457"/>
                  </a:lnTo>
                  <a:cubicBezTo>
                    <a:pt x="3434" y="2532"/>
                    <a:pt x="2883" y="2908"/>
                    <a:pt x="2582" y="3560"/>
                  </a:cubicBezTo>
                  <a:cubicBezTo>
                    <a:pt x="2432" y="3886"/>
                    <a:pt x="2407" y="4237"/>
                    <a:pt x="2382" y="4587"/>
                  </a:cubicBezTo>
                  <a:cubicBezTo>
                    <a:pt x="2331" y="4888"/>
                    <a:pt x="2306" y="5189"/>
                    <a:pt x="2206" y="5465"/>
                  </a:cubicBezTo>
                  <a:cubicBezTo>
                    <a:pt x="2006" y="6041"/>
                    <a:pt x="1529" y="6517"/>
                    <a:pt x="878" y="6818"/>
                  </a:cubicBezTo>
                  <a:cubicBezTo>
                    <a:pt x="602" y="6918"/>
                    <a:pt x="276" y="7094"/>
                    <a:pt x="26" y="7294"/>
                  </a:cubicBezTo>
                  <a:cubicBezTo>
                    <a:pt x="1" y="7294"/>
                    <a:pt x="1" y="7319"/>
                    <a:pt x="26" y="7344"/>
                  </a:cubicBezTo>
                  <a:lnTo>
                    <a:pt x="76" y="7344"/>
                  </a:lnTo>
                  <a:cubicBezTo>
                    <a:pt x="301" y="7144"/>
                    <a:pt x="627" y="6993"/>
                    <a:pt x="903" y="6868"/>
                  </a:cubicBezTo>
                  <a:cubicBezTo>
                    <a:pt x="1579" y="6567"/>
                    <a:pt x="2056" y="6091"/>
                    <a:pt x="2281" y="5490"/>
                  </a:cubicBezTo>
                  <a:cubicBezTo>
                    <a:pt x="2382" y="5214"/>
                    <a:pt x="2407" y="4888"/>
                    <a:pt x="2432" y="4587"/>
                  </a:cubicBezTo>
                  <a:cubicBezTo>
                    <a:pt x="2482" y="4262"/>
                    <a:pt x="2507" y="3911"/>
                    <a:pt x="2657" y="3585"/>
                  </a:cubicBezTo>
                  <a:cubicBezTo>
                    <a:pt x="2933" y="2958"/>
                    <a:pt x="3459" y="2608"/>
                    <a:pt x="4161" y="2532"/>
                  </a:cubicBezTo>
                  <a:lnTo>
                    <a:pt x="4512" y="2532"/>
                  </a:lnTo>
                  <a:cubicBezTo>
                    <a:pt x="4838" y="2507"/>
                    <a:pt x="5189" y="2507"/>
                    <a:pt x="5489" y="2307"/>
                  </a:cubicBezTo>
                  <a:cubicBezTo>
                    <a:pt x="5991" y="2031"/>
                    <a:pt x="6116" y="1630"/>
                    <a:pt x="6216" y="1104"/>
                  </a:cubicBezTo>
                  <a:cubicBezTo>
                    <a:pt x="6341" y="527"/>
                    <a:pt x="6617" y="176"/>
                    <a:pt x="7093" y="101"/>
                  </a:cubicBezTo>
                  <a:cubicBezTo>
                    <a:pt x="7143" y="76"/>
                    <a:pt x="7269" y="76"/>
                    <a:pt x="7394" y="51"/>
                  </a:cubicBezTo>
                  <a:lnTo>
                    <a:pt x="73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1"/>
            <p:cNvSpPr/>
            <p:nvPr/>
          </p:nvSpPr>
          <p:spPr>
            <a:xfrm>
              <a:off x="7715056" y="1299378"/>
              <a:ext cx="205016" cy="707961"/>
            </a:xfrm>
            <a:custGeom>
              <a:avLst/>
              <a:gdLst/>
              <a:ahLst/>
              <a:cxnLst/>
              <a:rect l="l" t="t" r="r" b="b"/>
              <a:pathLst>
                <a:path w="3259" h="11254" extrusionOk="0">
                  <a:moveTo>
                    <a:pt x="25" y="0"/>
                  </a:moveTo>
                  <a:cubicBezTo>
                    <a:pt x="0" y="25"/>
                    <a:pt x="0" y="25"/>
                    <a:pt x="25" y="50"/>
                  </a:cubicBezTo>
                  <a:cubicBezTo>
                    <a:pt x="201" y="276"/>
                    <a:pt x="351" y="476"/>
                    <a:pt x="476" y="702"/>
                  </a:cubicBezTo>
                  <a:cubicBezTo>
                    <a:pt x="727" y="1178"/>
                    <a:pt x="677" y="1504"/>
                    <a:pt x="627" y="1955"/>
                  </a:cubicBezTo>
                  <a:cubicBezTo>
                    <a:pt x="627" y="2055"/>
                    <a:pt x="602" y="2181"/>
                    <a:pt x="602" y="2306"/>
                  </a:cubicBezTo>
                  <a:cubicBezTo>
                    <a:pt x="551" y="2707"/>
                    <a:pt x="577" y="3284"/>
                    <a:pt x="1053" y="3659"/>
                  </a:cubicBezTo>
                  <a:cubicBezTo>
                    <a:pt x="1203" y="3760"/>
                    <a:pt x="1328" y="3835"/>
                    <a:pt x="1454" y="3910"/>
                  </a:cubicBezTo>
                  <a:cubicBezTo>
                    <a:pt x="1805" y="4086"/>
                    <a:pt x="2080" y="4261"/>
                    <a:pt x="2130" y="4787"/>
                  </a:cubicBezTo>
                  <a:cubicBezTo>
                    <a:pt x="2155" y="5113"/>
                    <a:pt x="2030" y="5364"/>
                    <a:pt x="1905" y="5639"/>
                  </a:cubicBezTo>
                  <a:cubicBezTo>
                    <a:pt x="1830" y="5840"/>
                    <a:pt x="1729" y="6065"/>
                    <a:pt x="1704" y="6291"/>
                  </a:cubicBezTo>
                  <a:cubicBezTo>
                    <a:pt x="1604" y="6842"/>
                    <a:pt x="1955" y="7193"/>
                    <a:pt x="2306" y="7494"/>
                  </a:cubicBezTo>
                  <a:cubicBezTo>
                    <a:pt x="2456" y="7644"/>
                    <a:pt x="2607" y="7795"/>
                    <a:pt x="2732" y="7970"/>
                  </a:cubicBezTo>
                  <a:cubicBezTo>
                    <a:pt x="3183" y="8647"/>
                    <a:pt x="3008" y="9424"/>
                    <a:pt x="2782" y="10076"/>
                  </a:cubicBezTo>
                  <a:cubicBezTo>
                    <a:pt x="2582" y="10577"/>
                    <a:pt x="2506" y="10903"/>
                    <a:pt x="2556" y="11228"/>
                  </a:cubicBezTo>
                  <a:cubicBezTo>
                    <a:pt x="2582" y="11228"/>
                    <a:pt x="2582" y="11253"/>
                    <a:pt x="2607" y="11253"/>
                  </a:cubicBezTo>
                  <a:cubicBezTo>
                    <a:pt x="2632" y="11253"/>
                    <a:pt x="2632" y="11228"/>
                    <a:pt x="2632" y="11203"/>
                  </a:cubicBezTo>
                  <a:cubicBezTo>
                    <a:pt x="2582" y="10903"/>
                    <a:pt x="2657" y="10577"/>
                    <a:pt x="2832" y="10101"/>
                  </a:cubicBezTo>
                  <a:cubicBezTo>
                    <a:pt x="3083" y="9424"/>
                    <a:pt x="3258" y="8647"/>
                    <a:pt x="2782" y="7945"/>
                  </a:cubicBezTo>
                  <a:cubicBezTo>
                    <a:pt x="2657" y="7770"/>
                    <a:pt x="2506" y="7594"/>
                    <a:pt x="2356" y="7444"/>
                  </a:cubicBezTo>
                  <a:cubicBezTo>
                    <a:pt x="2005" y="7118"/>
                    <a:pt x="1679" y="6817"/>
                    <a:pt x="1754" y="6291"/>
                  </a:cubicBezTo>
                  <a:cubicBezTo>
                    <a:pt x="1805" y="6065"/>
                    <a:pt x="1880" y="5865"/>
                    <a:pt x="1980" y="5664"/>
                  </a:cubicBezTo>
                  <a:cubicBezTo>
                    <a:pt x="2105" y="5414"/>
                    <a:pt x="2231" y="5113"/>
                    <a:pt x="2206" y="4762"/>
                  </a:cubicBezTo>
                  <a:cubicBezTo>
                    <a:pt x="2130" y="4211"/>
                    <a:pt x="1830" y="4035"/>
                    <a:pt x="1504" y="3860"/>
                  </a:cubicBezTo>
                  <a:cubicBezTo>
                    <a:pt x="1353" y="3785"/>
                    <a:pt x="1228" y="3710"/>
                    <a:pt x="1103" y="3609"/>
                  </a:cubicBezTo>
                  <a:cubicBezTo>
                    <a:pt x="752" y="3334"/>
                    <a:pt x="602" y="2933"/>
                    <a:pt x="652" y="2306"/>
                  </a:cubicBezTo>
                  <a:cubicBezTo>
                    <a:pt x="677" y="2181"/>
                    <a:pt x="677" y="2081"/>
                    <a:pt x="702" y="1955"/>
                  </a:cubicBezTo>
                  <a:cubicBezTo>
                    <a:pt x="752" y="1504"/>
                    <a:pt x="802" y="1153"/>
                    <a:pt x="526" y="677"/>
                  </a:cubicBezTo>
                  <a:cubicBezTo>
                    <a:pt x="426" y="451"/>
                    <a:pt x="276" y="226"/>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1"/>
            <p:cNvSpPr/>
            <p:nvPr/>
          </p:nvSpPr>
          <p:spPr>
            <a:xfrm>
              <a:off x="7670896" y="3563383"/>
              <a:ext cx="39443" cy="19627"/>
            </a:xfrm>
            <a:custGeom>
              <a:avLst/>
              <a:gdLst/>
              <a:ahLst/>
              <a:cxnLst/>
              <a:rect l="l" t="t" r="r" b="b"/>
              <a:pathLst>
                <a:path w="627" h="312" extrusionOk="0">
                  <a:moveTo>
                    <a:pt x="25" y="0"/>
                  </a:moveTo>
                  <a:lnTo>
                    <a:pt x="25" y="0"/>
                  </a:lnTo>
                  <a:cubicBezTo>
                    <a:pt x="0" y="101"/>
                    <a:pt x="25" y="201"/>
                    <a:pt x="126" y="251"/>
                  </a:cubicBezTo>
                  <a:cubicBezTo>
                    <a:pt x="181" y="288"/>
                    <a:pt x="289" y="311"/>
                    <a:pt x="442" y="311"/>
                  </a:cubicBezTo>
                  <a:cubicBezTo>
                    <a:pt x="498" y="311"/>
                    <a:pt x="560" y="308"/>
                    <a:pt x="627" y="301"/>
                  </a:cubicBezTo>
                  <a:cubicBezTo>
                    <a:pt x="426" y="201"/>
                    <a:pt x="226" y="101"/>
                    <a:pt x="25" y="0"/>
                  </a:cubicBezTo>
                  <a:close/>
                </a:path>
              </a:pathLst>
            </a:custGeom>
            <a:solidFill>
              <a:srgbClr val="FA6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1"/>
            <p:cNvSpPr/>
            <p:nvPr/>
          </p:nvSpPr>
          <p:spPr>
            <a:xfrm>
              <a:off x="7576284" y="2286381"/>
              <a:ext cx="531380" cy="1315962"/>
            </a:xfrm>
            <a:custGeom>
              <a:avLst/>
              <a:gdLst/>
              <a:ahLst/>
              <a:cxnLst/>
              <a:rect l="l" t="t" r="r" b="b"/>
              <a:pathLst>
                <a:path w="8447" h="20919" extrusionOk="0">
                  <a:moveTo>
                    <a:pt x="6797" y="1"/>
                  </a:moveTo>
                  <a:cubicBezTo>
                    <a:pt x="4941" y="1"/>
                    <a:pt x="3528" y="1034"/>
                    <a:pt x="3484" y="1077"/>
                  </a:cubicBezTo>
                  <a:cubicBezTo>
                    <a:pt x="3610" y="2681"/>
                    <a:pt x="3835" y="4762"/>
                    <a:pt x="4286" y="7393"/>
                  </a:cubicBezTo>
                  <a:cubicBezTo>
                    <a:pt x="4387" y="7995"/>
                    <a:pt x="4462" y="8596"/>
                    <a:pt x="4487" y="9198"/>
                  </a:cubicBezTo>
                  <a:cubicBezTo>
                    <a:pt x="4512" y="9373"/>
                    <a:pt x="4512" y="9574"/>
                    <a:pt x="4512" y="9749"/>
                  </a:cubicBezTo>
                  <a:cubicBezTo>
                    <a:pt x="4512" y="9824"/>
                    <a:pt x="4512" y="9899"/>
                    <a:pt x="4512" y="9975"/>
                  </a:cubicBezTo>
                  <a:cubicBezTo>
                    <a:pt x="4537" y="11929"/>
                    <a:pt x="4412" y="14987"/>
                    <a:pt x="3359" y="15313"/>
                  </a:cubicBezTo>
                  <a:lnTo>
                    <a:pt x="2582" y="15313"/>
                  </a:lnTo>
                  <a:cubicBezTo>
                    <a:pt x="2231" y="15313"/>
                    <a:pt x="1855" y="15488"/>
                    <a:pt x="1630" y="15764"/>
                  </a:cubicBezTo>
                  <a:lnTo>
                    <a:pt x="1003" y="16466"/>
                  </a:lnTo>
                  <a:cubicBezTo>
                    <a:pt x="828" y="16666"/>
                    <a:pt x="853" y="16967"/>
                    <a:pt x="1053" y="17117"/>
                  </a:cubicBezTo>
                  <a:cubicBezTo>
                    <a:pt x="1153" y="17193"/>
                    <a:pt x="1254" y="17218"/>
                    <a:pt x="1354" y="17218"/>
                  </a:cubicBezTo>
                  <a:cubicBezTo>
                    <a:pt x="1454" y="17218"/>
                    <a:pt x="1580" y="17193"/>
                    <a:pt x="1680" y="17092"/>
                  </a:cubicBezTo>
                  <a:lnTo>
                    <a:pt x="2256" y="16491"/>
                  </a:lnTo>
                  <a:cubicBezTo>
                    <a:pt x="2317" y="16430"/>
                    <a:pt x="2396" y="16397"/>
                    <a:pt x="2477" y="16397"/>
                  </a:cubicBezTo>
                  <a:cubicBezTo>
                    <a:pt x="2529" y="16397"/>
                    <a:pt x="2583" y="16411"/>
                    <a:pt x="2632" y="16441"/>
                  </a:cubicBezTo>
                  <a:cubicBezTo>
                    <a:pt x="2732" y="16491"/>
                    <a:pt x="2783" y="16616"/>
                    <a:pt x="2783" y="16716"/>
                  </a:cubicBezTo>
                  <a:cubicBezTo>
                    <a:pt x="2783" y="16792"/>
                    <a:pt x="2757" y="16867"/>
                    <a:pt x="2707" y="16917"/>
                  </a:cubicBezTo>
                  <a:cubicBezTo>
                    <a:pt x="2306" y="17343"/>
                    <a:pt x="1504" y="18095"/>
                    <a:pt x="602" y="18321"/>
                  </a:cubicBezTo>
                  <a:cubicBezTo>
                    <a:pt x="376" y="18396"/>
                    <a:pt x="151" y="18546"/>
                    <a:pt x="76" y="18797"/>
                  </a:cubicBezTo>
                  <a:cubicBezTo>
                    <a:pt x="1" y="18997"/>
                    <a:pt x="1" y="19223"/>
                    <a:pt x="376" y="19298"/>
                  </a:cubicBezTo>
                  <a:cubicBezTo>
                    <a:pt x="477" y="19323"/>
                    <a:pt x="577" y="19323"/>
                    <a:pt x="652" y="19323"/>
                  </a:cubicBezTo>
                  <a:cubicBezTo>
                    <a:pt x="652" y="19323"/>
                    <a:pt x="452" y="19724"/>
                    <a:pt x="752" y="19899"/>
                  </a:cubicBezTo>
                  <a:cubicBezTo>
                    <a:pt x="828" y="19937"/>
                    <a:pt x="934" y="19962"/>
                    <a:pt x="1081" y="19962"/>
                  </a:cubicBezTo>
                  <a:cubicBezTo>
                    <a:pt x="1229" y="19962"/>
                    <a:pt x="1417" y="19937"/>
                    <a:pt x="1655" y="19874"/>
                  </a:cubicBezTo>
                  <a:cubicBezTo>
                    <a:pt x="1655" y="19874"/>
                    <a:pt x="1930" y="19799"/>
                    <a:pt x="2281" y="19674"/>
                  </a:cubicBezTo>
                  <a:lnTo>
                    <a:pt x="2281" y="19674"/>
                  </a:lnTo>
                  <a:lnTo>
                    <a:pt x="1680" y="20100"/>
                  </a:lnTo>
                  <a:cubicBezTo>
                    <a:pt x="1580" y="20175"/>
                    <a:pt x="1529" y="20225"/>
                    <a:pt x="1529" y="20300"/>
                  </a:cubicBezTo>
                  <a:cubicBezTo>
                    <a:pt x="1504" y="20401"/>
                    <a:pt x="1529" y="20501"/>
                    <a:pt x="1605" y="20551"/>
                  </a:cubicBezTo>
                  <a:cubicBezTo>
                    <a:pt x="1678" y="20588"/>
                    <a:pt x="1792" y="20611"/>
                    <a:pt x="1946" y="20611"/>
                  </a:cubicBezTo>
                  <a:cubicBezTo>
                    <a:pt x="2002" y="20611"/>
                    <a:pt x="2064" y="20608"/>
                    <a:pt x="2131" y="20601"/>
                  </a:cubicBezTo>
                  <a:cubicBezTo>
                    <a:pt x="2382" y="20551"/>
                    <a:pt x="2707" y="20451"/>
                    <a:pt x="3133" y="20200"/>
                  </a:cubicBezTo>
                  <a:lnTo>
                    <a:pt x="3133" y="20200"/>
                  </a:lnTo>
                  <a:cubicBezTo>
                    <a:pt x="3033" y="20275"/>
                    <a:pt x="2607" y="20626"/>
                    <a:pt x="2983" y="20852"/>
                  </a:cubicBezTo>
                  <a:cubicBezTo>
                    <a:pt x="2983" y="20852"/>
                    <a:pt x="3077" y="20919"/>
                    <a:pt x="3293" y="20919"/>
                  </a:cubicBezTo>
                  <a:cubicBezTo>
                    <a:pt x="3589" y="20919"/>
                    <a:pt x="4113" y="20794"/>
                    <a:pt x="4938" y="20200"/>
                  </a:cubicBezTo>
                  <a:cubicBezTo>
                    <a:pt x="4938" y="20200"/>
                    <a:pt x="5940" y="19549"/>
                    <a:pt x="5890" y="17920"/>
                  </a:cubicBezTo>
                  <a:lnTo>
                    <a:pt x="5890" y="17894"/>
                  </a:lnTo>
                  <a:cubicBezTo>
                    <a:pt x="5940" y="17594"/>
                    <a:pt x="6041" y="17268"/>
                    <a:pt x="6166" y="16992"/>
                  </a:cubicBezTo>
                  <a:cubicBezTo>
                    <a:pt x="6216" y="16867"/>
                    <a:pt x="6266" y="16742"/>
                    <a:pt x="6316" y="16616"/>
                  </a:cubicBezTo>
                  <a:cubicBezTo>
                    <a:pt x="6542" y="16040"/>
                    <a:pt x="6742" y="15463"/>
                    <a:pt x="6918" y="14862"/>
                  </a:cubicBezTo>
                  <a:cubicBezTo>
                    <a:pt x="8447" y="9674"/>
                    <a:pt x="8121" y="3759"/>
                    <a:pt x="7645" y="75"/>
                  </a:cubicBezTo>
                  <a:cubicBezTo>
                    <a:pt x="7354" y="23"/>
                    <a:pt x="7071" y="1"/>
                    <a:pt x="6797" y="1"/>
                  </a:cubicBezTo>
                  <a:close/>
                </a:path>
              </a:pathLst>
            </a:custGeom>
            <a:solidFill>
              <a:srgbClr val="FA6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1"/>
            <p:cNvSpPr/>
            <p:nvPr/>
          </p:nvSpPr>
          <p:spPr>
            <a:xfrm>
              <a:off x="7612582" y="3429769"/>
              <a:ext cx="148210" cy="75363"/>
            </a:xfrm>
            <a:custGeom>
              <a:avLst/>
              <a:gdLst/>
              <a:ahLst/>
              <a:cxnLst/>
              <a:rect l="l" t="t" r="r" b="b"/>
              <a:pathLst>
                <a:path w="2356" h="1198" extrusionOk="0">
                  <a:moveTo>
                    <a:pt x="2268" y="0"/>
                  </a:moveTo>
                  <a:cubicBezTo>
                    <a:pt x="2256" y="0"/>
                    <a:pt x="2243" y="7"/>
                    <a:pt x="2231" y="19"/>
                  </a:cubicBezTo>
                  <a:cubicBezTo>
                    <a:pt x="2080" y="220"/>
                    <a:pt x="1805" y="420"/>
                    <a:pt x="1404" y="596"/>
                  </a:cubicBezTo>
                  <a:cubicBezTo>
                    <a:pt x="977" y="796"/>
                    <a:pt x="551" y="947"/>
                    <a:pt x="326" y="1022"/>
                  </a:cubicBezTo>
                  <a:cubicBezTo>
                    <a:pt x="251" y="1047"/>
                    <a:pt x="150" y="1072"/>
                    <a:pt x="75" y="1072"/>
                  </a:cubicBezTo>
                  <a:cubicBezTo>
                    <a:pt x="25" y="1072"/>
                    <a:pt x="0" y="1097"/>
                    <a:pt x="0" y="1147"/>
                  </a:cubicBezTo>
                  <a:cubicBezTo>
                    <a:pt x="25" y="1172"/>
                    <a:pt x="50" y="1197"/>
                    <a:pt x="75" y="1197"/>
                  </a:cubicBezTo>
                  <a:cubicBezTo>
                    <a:pt x="175" y="1197"/>
                    <a:pt x="276" y="1172"/>
                    <a:pt x="376" y="1147"/>
                  </a:cubicBezTo>
                  <a:cubicBezTo>
                    <a:pt x="602" y="1072"/>
                    <a:pt x="1053" y="921"/>
                    <a:pt x="1454" y="721"/>
                  </a:cubicBezTo>
                  <a:cubicBezTo>
                    <a:pt x="1880" y="520"/>
                    <a:pt x="2155" y="320"/>
                    <a:pt x="2331" y="119"/>
                  </a:cubicBezTo>
                  <a:cubicBezTo>
                    <a:pt x="2356" y="94"/>
                    <a:pt x="2356" y="44"/>
                    <a:pt x="2306" y="19"/>
                  </a:cubicBezTo>
                  <a:cubicBezTo>
                    <a:pt x="2293" y="7"/>
                    <a:pt x="2281" y="0"/>
                    <a:pt x="2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1"/>
            <p:cNvSpPr/>
            <p:nvPr/>
          </p:nvSpPr>
          <p:spPr>
            <a:xfrm>
              <a:off x="7715056" y="3470784"/>
              <a:ext cx="97758" cy="56428"/>
            </a:xfrm>
            <a:custGeom>
              <a:avLst/>
              <a:gdLst/>
              <a:ahLst/>
              <a:cxnLst/>
              <a:rect l="l" t="t" r="r" b="b"/>
              <a:pathLst>
                <a:path w="1554" h="897" extrusionOk="0">
                  <a:moveTo>
                    <a:pt x="1479" y="0"/>
                  </a:moveTo>
                  <a:cubicBezTo>
                    <a:pt x="1460" y="0"/>
                    <a:pt x="1441" y="6"/>
                    <a:pt x="1429" y="19"/>
                  </a:cubicBezTo>
                  <a:cubicBezTo>
                    <a:pt x="1103" y="345"/>
                    <a:pt x="501" y="595"/>
                    <a:pt x="50" y="771"/>
                  </a:cubicBezTo>
                  <a:cubicBezTo>
                    <a:pt x="25" y="796"/>
                    <a:pt x="0" y="821"/>
                    <a:pt x="25" y="871"/>
                  </a:cubicBezTo>
                  <a:cubicBezTo>
                    <a:pt x="25" y="896"/>
                    <a:pt x="50" y="896"/>
                    <a:pt x="75" y="896"/>
                  </a:cubicBezTo>
                  <a:lnTo>
                    <a:pt x="100" y="896"/>
                  </a:lnTo>
                  <a:cubicBezTo>
                    <a:pt x="551" y="721"/>
                    <a:pt x="1178" y="445"/>
                    <a:pt x="1529" y="119"/>
                  </a:cubicBezTo>
                  <a:cubicBezTo>
                    <a:pt x="1554" y="94"/>
                    <a:pt x="1554" y="44"/>
                    <a:pt x="1529" y="19"/>
                  </a:cubicBezTo>
                  <a:cubicBezTo>
                    <a:pt x="1516" y="6"/>
                    <a:pt x="1498" y="0"/>
                    <a:pt x="1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1"/>
            <p:cNvSpPr/>
            <p:nvPr/>
          </p:nvSpPr>
          <p:spPr>
            <a:xfrm>
              <a:off x="7768653" y="3508717"/>
              <a:ext cx="74168" cy="51584"/>
            </a:xfrm>
            <a:custGeom>
              <a:avLst/>
              <a:gdLst/>
              <a:ahLst/>
              <a:cxnLst/>
              <a:rect l="l" t="t" r="r" b="b"/>
              <a:pathLst>
                <a:path w="1179" h="820" extrusionOk="0">
                  <a:moveTo>
                    <a:pt x="1093" y="1"/>
                  </a:moveTo>
                  <a:cubicBezTo>
                    <a:pt x="1078" y="1"/>
                    <a:pt x="1063" y="7"/>
                    <a:pt x="1053" y="17"/>
                  </a:cubicBezTo>
                  <a:cubicBezTo>
                    <a:pt x="702" y="293"/>
                    <a:pt x="351" y="519"/>
                    <a:pt x="50" y="694"/>
                  </a:cubicBezTo>
                  <a:cubicBezTo>
                    <a:pt x="25" y="719"/>
                    <a:pt x="0" y="769"/>
                    <a:pt x="25" y="794"/>
                  </a:cubicBezTo>
                  <a:cubicBezTo>
                    <a:pt x="25" y="819"/>
                    <a:pt x="50" y="819"/>
                    <a:pt x="75" y="819"/>
                  </a:cubicBezTo>
                  <a:lnTo>
                    <a:pt x="126" y="819"/>
                  </a:lnTo>
                  <a:cubicBezTo>
                    <a:pt x="426" y="644"/>
                    <a:pt x="777" y="418"/>
                    <a:pt x="1128" y="118"/>
                  </a:cubicBezTo>
                  <a:cubicBezTo>
                    <a:pt x="1178" y="118"/>
                    <a:pt x="1178" y="67"/>
                    <a:pt x="1153" y="42"/>
                  </a:cubicBezTo>
                  <a:cubicBezTo>
                    <a:pt x="1138" y="13"/>
                    <a:pt x="1115" y="1"/>
                    <a:pt x="10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1"/>
            <p:cNvSpPr/>
            <p:nvPr/>
          </p:nvSpPr>
          <p:spPr>
            <a:xfrm>
              <a:off x="6915704" y="1854088"/>
              <a:ext cx="549874" cy="956194"/>
            </a:xfrm>
            <a:custGeom>
              <a:avLst/>
              <a:gdLst/>
              <a:ahLst/>
              <a:cxnLst/>
              <a:rect l="l" t="t" r="r" b="b"/>
              <a:pathLst>
                <a:path w="8741" h="15200" extrusionOk="0">
                  <a:moveTo>
                    <a:pt x="7203" y="0"/>
                  </a:moveTo>
                  <a:cubicBezTo>
                    <a:pt x="7031" y="0"/>
                    <a:pt x="6893" y="80"/>
                    <a:pt x="6893" y="80"/>
                  </a:cubicBezTo>
                  <a:cubicBezTo>
                    <a:pt x="6742" y="29"/>
                    <a:pt x="6642" y="29"/>
                    <a:pt x="6642" y="29"/>
                  </a:cubicBezTo>
                  <a:cubicBezTo>
                    <a:pt x="6642" y="29"/>
                    <a:pt x="6582" y="16"/>
                    <a:pt x="6484" y="16"/>
                  </a:cubicBezTo>
                  <a:cubicBezTo>
                    <a:pt x="6353" y="16"/>
                    <a:pt x="6155" y="40"/>
                    <a:pt x="5940" y="155"/>
                  </a:cubicBezTo>
                  <a:lnTo>
                    <a:pt x="5940" y="180"/>
                  </a:lnTo>
                  <a:cubicBezTo>
                    <a:pt x="5940" y="155"/>
                    <a:pt x="5915" y="155"/>
                    <a:pt x="5890" y="155"/>
                  </a:cubicBezTo>
                  <a:cubicBezTo>
                    <a:pt x="5736" y="113"/>
                    <a:pt x="5550" y="78"/>
                    <a:pt x="5346" y="78"/>
                  </a:cubicBezTo>
                  <a:cubicBezTo>
                    <a:pt x="5186" y="78"/>
                    <a:pt x="5014" y="100"/>
                    <a:pt x="4837" y="155"/>
                  </a:cubicBezTo>
                  <a:cubicBezTo>
                    <a:pt x="4311" y="330"/>
                    <a:pt x="4035" y="907"/>
                    <a:pt x="4186" y="1458"/>
                  </a:cubicBezTo>
                  <a:lnTo>
                    <a:pt x="4512" y="2761"/>
                  </a:lnTo>
                  <a:cubicBezTo>
                    <a:pt x="4512" y="2761"/>
                    <a:pt x="3910" y="4441"/>
                    <a:pt x="3384" y="6596"/>
                  </a:cubicBezTo>
                  <a:cubicBezTo>
                    <a:pt x="3334" y="6771"/>
                    <a:pt x="3309" y="6947"/>
                    <a:pt x="3258" y="7122"/>
                  </a:cubicBezTo>
                  <a:cubicBezTo>
                    <a:pt x="3058" y="7974"/>
                    <a:pt x="2908" y="8902"/>
                    <a:pt x="2782" y="9829"/>
                  </a:cubicBezTo>
                  <a:lnTo>
                    <a:pt x="1479" y="7072"/>
                  </a:lnTo>
                  <a:cubicBezTo>
                    <a:pt x="1128" y="7147"/>
                    <a:pt x="852" y="7197"/>
                    <a:pt x="852" y="7197"/>
                  </a:cubicBezTo>
                  <a:cubicBezTo>
                    <a:pt x="852" y="7197"/>
                    <a:pt x="0" y="13062"/>
                    <a:pt x="2306" y="14842"/>
                  </a:cubicBezTo>
                  <a:cubicBezTo>
                    <a:pt x="2406" y="14917"/>
                    <a:pt x="2507" y="14992"/>
                    <a:pt x="2632" y="15042"/>
                  </a:cubicBezTo>
                  <a:cubicBezTo>
                    <a:pt x="2816" y="15149"/>
                    <a:pt x="3015" y="15199"/>
                    <a:pt x="3212" y="15199"/>
                  </a:cubicBezTo>
                  <a:cubicBezTo>
                    <a:pt x="3524" y="15199"/>
                    <a:pt x="3830" y="15072"/>
                    <a:pt x="4060" y="14842"/>
                  </a:cubicBezTo>
                  <a:cubicBezTo>
                    <a:pt x="4411" y="14491"/>
                    <a:pt x="4862" y="13864"/>
                    <a:pt x="5263" y="12811"/>
                  </a:cubicBezTo>
                  <a:cubicBezTo>
                    <a:pt x="5815" y="11408"/>
                    <a:pt x="6316" y="9202"/>
                    <a:pt x="6517" y="5769"/>
                  </a:cubicBezTo>
                  <a:cubicBezTo>
                    <a:pt x="6542" y="5493"/>
                    <a:pt x="6567" y="5217"/>
                    <a:pt x="6567" y="4917"/>
                  </a:cubicBezTo>
                  <a:cubicBezTo>
                    <a:pt x="6567" y="4917"/>
                    <a:pt x="6567" y="4842"/>
                    <a:pt x="6592" y="4716"/>
                  </a:cubicBezTo>
                  <a:cubicBezTo>
                    <a:pt x="6617" y="4365"/>
                    <a:pt x="6742" y="3538"/>
                    <a:pt x="7093" y="2962"/>
                  </a:cubicBezTo>
                  <a:lnTo>
                    <a:pt x="7068" y="2937"/>
                  </a:lnTo>
                  <a:cubicBezTo>
                    <a:pt x="7168" y="2862"/>
                    <a:pt x="7243" y="2736"/>
                    <a:pt x="7294" y="2561"/>
                  </a:cubicBezTo>
                  <a:cubicBezTo>
                    <a:pt x="7344" y="2786"/>
                    <a:pt x="7519" y="2862"/>
                    <a:pt x="7644" y="2862"/>
                  </a:cubicBezTo>
                  <a:cubicBezTo>
                    <a:pt x="7660" y="2864"/>
                    <a:pt x="7675" y="2865"/>
                    <a:pt x="7690" y="2865"/>
                  </a:cubicBezTo>
                  <a:cubicBezTo>
                    <a:pt x="7820" y="2865"/>
                    <a:pt x="7923" y="2771"/>
                    <a:pt x="7945" y="2636"/>
                  </a:cubicBezTo>
                  <a:cubicBezTo>
                    <a:pt x="7970" y="2435"/>
                    <a:pt x="7970" y="2135"/>
                    <a:pt x="7945" y="1834"/>
                  </a:cubicBezTo>
                  <a:lnTo>
                    <a:pt x="7945" y="1834"/>
                  </a:lnTo>
                  <a:cubicBezTo>
                    <a:pt x="8096" y="1984"/>
                    <a:pt x="8221" y="2034"/>
                    <a:pt x="8321" y="2060"/>
                  </a:cubicBezTo>
                  <a:cubicBezTo>
                    <a:pt x="8343" y="2064"/>
                    <a:pt x="8364" y="2066"/>
                    <a:pt x="8385" y="2066"/>
                  </a:cubicBezTo>
                  <a:cubicBezTo>
                    <a:pt x="8600" y="2066"/>
                    <a:pt x="8741" y="1839"/>
                    <a:pt x="8672" y="1633"/>
                  </a:cubicBezTo>
                  <a:cubicBezTo>
                    <a:pt x="8622" y="1433"/>
                    <a:pt x="8471" y="1258"/>
                    <a:pt x="8321" y="1107"/>
                  </a:cubicBezTo>
                  <a:cubicBezTo>
                    <a:pt x="8070" y="857"/>
                    <a:pt x="7795" y="681"/>
                    <a:pt x="7795" y="681"/>
                  </a:cubicBezTo>
                  <a:cubicBezTo>
                    <a:pt x="7669" y="205"/>
                    <a:pt x="7469" y="55"/>
                    <a:pt x="7268" y="29"/>
                  </a:cubicBezTo>
                  <a:lnTo>
                    <a:pt x="7268" y="4"/>
                  </a:lnTo>
                  <a:cubicBezTo>
                    <a:pt x="7246" y="2"/>
                    <a:pt x="7224" y="0"/>
                    <a:pt x="7203" y="0"/>
                  </a:cubicBezTo>
                  <a:close/>
                </a:path>
              </a:pathLst>
            </a:custGeom>
            <a:solidFill>
              <a:srgbClr val="FA6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1"/>
            <p:cNvSpPr/>
            <p:nvPr/>
          </p:nvSpPr>
          <p:spPr>
            <a:xfrm>
              <a:off x="7008679" y="2294622"/>
              <a:ext cx="112038" cy="177840"/>
            </a:xfrm>
            <a:custGeom>
              <a:avLst/>
              <a:gdLst/>
              <a:ahLst/>
              <a:cxnLst/>
              <a:rect l="l" t="t" r="r" b="b"/>
              <a:pathLst>
                <a:path w="1781" h="2827" extrusionOk="0">
                  <a:moveTo>
                    <a:pt x="878" y="0"/>
                  </a:moveTo>
                  <a:cubicBezTo>
                    <a:pt x="571" y="0"/>
                    <a:pt x="264" y="32"/>
                    <a:pt x="1" y="69"/>
                  </a:cubicBezTo>
                  <a:lnTo>
                    <a:pt x="1304" y="2826"/>
                  </a:lnTo>
                  <a:cubicBezTo>
                    <a:pt x="1430" y="1899"/>
                    <a:pt x="1580" y="971"/>
                    <a:pt x="1780" y="119"/>
                  </a:cubicBezTo>
                  <a:lnTo>
                    <a:pt x="1755" y="119"/>
                  </a:lnTo>
                  <a:cubicBezTo>
                    <a:pt x="1492" y="32"/>
                    <a:pt x="1185" y="0"/>
                    <a:pt x="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1"/>
            <p:cNvSpPr/>
            <p:nvPr/>
          </p:nvSpPr>
          <p:spPr>
            <a:xfrm>
              <a:off x="7284587" y="1860001"/>
              <a:ext cx="72595" cy="139466"/>
            </a:xfrm>
            <a:custGeom>
              <a:avLst/>
              <a:gdLst/>
              <a:ahLst/>
              <a:cxnLst/>
              <a:rect l="l" t="t" r="r" b="b"/>
              <a:pathLst>
                <a:path w="1154" h="2217" extrusionOk="0">
                  <a:moveTo>
                    <a:pt x="77" y="1"/>
                  </a:moveTo>
                  <a:cubicBezTo>
                    <a:pt x="53" y="1"/>
                    <a:pt x="26" y="24"/>
                    <a:pt x="26" y="61"/>
                  </a:cubicBezTo>
                  <a:cubicBezTo>
                    <a:pt x="1" y="86"/>
                    <a:pt x="26" y="136"/>
                    <a:pt x="76" y="136"/>
                  </a:cubicBezTo>
                  <a:cubicBezTo>
                    <a:pt x="302" y="211"/>
                    <a:pt x="502" y="387"/>
                    <a:pt x="602" y="587"/>
                  </a:cubicBezTo>
                  <a:cubicBezTo>
                    <a:pt x="828" y="1013"/>
                    <a:pt x="928" y="1615"/>
                    <a:pt x="176" y="2091"/>
                  </a:cubicBezTo>
                  <a:cubicBezTo>
                    <a:pt x="151" y="2116"/>
                    <a:pt x="126" y="2166"/>
                    <a:pt x="151" y="2191"/>
                  </a:cubicBezTo>
                  <a:cubicBezTo>
                    <a:pt x="176" y="2216"/>
                    <a:pt x="176" y="2216"/>
                    <a:pt x="201" y="2216"/>
                  </a:cubicBezTo>
                  <a:lnTo>
                    <a:pt x="252" y="2216"/>
                  </a:lnTo>
                  <a:cubicBezTo>
                    <a:pt x="1154" y="1640"/>
                    <a:pt x="928" y="913"/>
                    <a:pt x="728" y="537"/>
                  </a:cubicBezTo>
                  <a:cubicBezTo>
                    <a:pt x="602" y="286"/>
                    <a:pt x="377" y="86"/>
                    <a:pt x="101" y="11"/>
                  </a:cubicBezTo>
                  <a:cubicBezTo>
                    <a:pt x="94" y="4"/>
                    <a:pt x="86" y="1"/>
                    <a:pt x="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1"/>
            <p:cNvSpPr/>
            <p:nvPr/>
          </p:nvSpPr>
          <p:spPr>
            <a:xfrm>
              <a:off x="7245208" y="1959959"/>
              <a:ext cx="67877" cy="110403"/>
            </a:xfrm>
            <a:custGeom>
              <a:avLst/>
              <a:gdLst/>
              <a:ahLst/>
              <a:cxnLst/>
              <a:rect l="l" t="t" r="r" b="b"/>
              <a:pathLst>
                <a:path w="1079" h="1755" extrusionOk="0">
                  <a:moveTo>
                    <a:pt x="101" y="1"/>
                  </a:moveTo>
                  <a:cubicBezTo>
                    <a:pt x="76" y="1"/>
                    <a:pt x="25" y="26"/>
                    <a:pt x="25" y="51"/>
                  </a:cubicBezTo>
                  <a:cubicBezTo>
                    <a:pt x="0" y="101"/>
                    <a:pt x="25" y="126"/>
                    <a:pt x="76" y="151"/>
                  </a:cubicBezTo>
                  <a:cubicBezTo>
                    <a:pt x="76" y="151"/>
                    <a:pt x="527" y="251"/>
                    <a:pt x="752" y="677"/>
                  </a:cubicBezTo>
                  <a:cubicBezTo>
                    <a:pt x="928" y="928"/>
                    <a:pt x="928" y="1279"/>
                    <a:pt x="827" y="1680"/>
                  </a:cubicBezTo>
                  <a:cubicBezTo>
                    <a:pt x="802" y="1705"/>
                    <a:pt x="827" y="1730"/>
                    <a:pt x="853" y="1755"/>
                  </a:cubicBezTo>
                  <a:lnTo>
                    <a:pt x="878" y="1755"/>
                  </a:lnTo>
                  <a:cubicBezTo>
                    <a:pt x="903" y="1755"/>
                    <a:pt x="928" y="1730"/>
                    <a:pt x="953" y="1705"/>
                  </a:cubicBezTo>
                  <a:cubicBezTo>
                    <a:pt x="1078" y="1279"/>
                    <a:pt x="1053" y="903"/>
                    <a:pt x="878" y="602"/>
                  </a:cubicBezTo>
                  <a:cubicBezTo>
                    <a:pt x="627" y="151"/>
                    <a:pt x="126" y="26"/>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1"/>
            <p:cNvSpPr/>
            <p:nvPr/>
          </p:nvSpPr>
          <p:spPr>
            <a:xfrm>
              <a:off x="7270433" y="1912025"/>
              <a:ext cx="44224" cy="74797"/>
            </a:xfrm>
            <a:custGeom>
              <a:avLst/>
              <a:gdLst/>
              <a:ahLst/>
              <a:cxnLst/>
              <a:rect l="l" t="t" r="r" b="b"/>
              <a:pathLst>
                <a:path w="703" h="1189" extrusionOk="0">
                  <a:moveTo>
                    <a:pt x="428" y="0"/>
                  </a:moveTo>
                  <a:cubicBezTo>
                    <a:pt x="418" y="0"/>
                    <a:pt x="409" y="3"/>
                    <a:pt x="401" y="11"/>
                  </a:cubicBezTo>
                  <a:cubicBezTo>
                    <a:pt x="351" y="36"/>
                    <a:pt x="351" y="61"/>
                    <a:pt x="376" y="111"/>
                  </a:cubicBezTo>
                  <a:lnTo>
                    <a:pt x="502" y="362"/>
                  </a:lnTo>
                  <a:cubicBezTo>
                    <a:pt x="527" y="387"/>
                    <a:pt x="527" y="412"/>
                    <a:pt x="527" y="412"/>
                  </a:cubicBezTo>
                  <a:cubicBezTo>
                    <a:pt x="527" y="412"/>
                    <a:pt x="527" y="412"/>
                    <a:pt x="502" y="437"/>
                  </a:cubicBezTo>
                  <a:cubicBezTo>
                    <a:pt x="151" y="637"/>
                    <a:pt x="0" y="913"/>
                    <a:pt x="151" y="1139"/>
                  </a:cubicBezTo>
                  <a:cubicBezTo>
                    <a:pt x="151" y="1164"/>
                    <a:pt x="176" y="1189"/>
                    <a:pt x="201" y="1189"/>
                  </a:cubicBezTo>
                  <a:cubicBezTo>
                    <a:pt x="201" y="1189"/>
                    <a:pt x="226" y="1189"/>
                    <a:pt x="226" y="1164"/>
                  </a:cubicBezTo>
                  <a:cubicBezTo>
                    <a:pt x="276" y="1164"/>
                    <a:pt x="276" y="1113"/>
                    <a:pt x="251" y="1088"/>
                  </a:cubicBezTo>
                  <a:cubicBezTo>
                    <a:pt x="126" y="863"/>
                    <a:pt x="401" y="637"/>
                    <a:pt x="577" y="537"/>
                  </a:cubicBezTo>
                  <a:cubicBezTo>
                    <a:pt x="702" y="462"/>
                    <a:pt x="652" y="362"/>
                    <a:pt x="627" y="311"/>
                  </a:cubicBezTo>
                  <a:lnTo>
                    <a:pt x="477" y="36"/>
                  </a:lnTo>
                  <a:cubicBezTo>
                    <a:pt x="477" y="18"/>
                    <a:pt x="452" y="0"/>
                    <a:pt x="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1"/>
            <p:cNvSpPr/>
            <p:nvPr/>
          </p:nvSpPr>
          <p:spPr>
            <a:xfrm>
              <a:off x="7081211" y="2467615"/>
              <a:ext cx="14280" cy="80522"/>
            </a:xfrm>
            <a:custGeom>
              <a:avLst/>
              <a:gdLst/>
              <a:ahLst/>
              <a:cxnLst/>
              <a:rect l="l" t="t" r="r" b="b"/>
              <a:pathLst>
                <a:path w="227" h="1280" extrusionOk="0">
                  <a:moveTo>
                    <a:pt x="176" y="1"/>
                  </a:moveTo>
                  <a:cubicBezTo>
                    <a:pt x="126" y="1"/>
                    <a:pt x="101" y="26"/>
                    <a:pt x="101" y="51"/>
                  </a:cubicBezTo>
                  <a:cubicBezTo>
                    <a:pt x="51" y="452"/>
                    <a:pt x="26" y="828"/>
                    <a:pt x="1" y="1204"/>
                  </a:cubicBezTo>
                  <a:cubicBezTo>
                    <a:pt x="1" y="1229"/>
                    <a:pt x="26" y="1279"/>
                    <a:pt x="76" y="1279"/>
                  </a:cubicBezTo>
                  <a:cubicBezTo>
                    <a:pt x="101" y="1279"/>
                    <a:pt x="126" y="1254"/>
                    <a:pt x="126" y="1204"/>
                  </a:cubicBezTo>
                  <a:cubicBezTo>
                    <a:pt x="151" y="853"/>
                    <a:pt x="176" y="477"/>
                    <a:pt x="226" y="76"/>
                  </a:cubicBezTo>
                  <a:cubicBezTo>
                    <a:pt x="226" y="51"/>
                    <a:pt x="201" y="1"/>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1"/>
            <p:cNvSpPr/>
            <p:nvPr/>
          </p:nvSpPr>
          <p:spPr>
            <a:xfrm>
              <a:off x="7325602" y="2036013"/>
              <a:ext cx="41079" cy="119524"/>
            </a:xfrm>
            <a:custGeom>
              <a:avLst/>
              <a:gdLst/>
              <a:ahLst/>
              <a:cxnLst/>
              <a:rect l="l" t="t" r="r" b="b"/>
              <a:pathLst>
                <a:path w="653" h="1900" extrusionOk="0">
                  <a:moveTo>
                    <a:pt x="568" y="1"/>
                  </a:moveTo>
                  <a:cubicBezTo>
                    <a:pt x="552" y="1"/>
                    <a:pt x="539" y="7"/>
                    <a:pt x="527" y="20"/>
                  </a:cubicBezTo>
                  <a:lnTo>
                    <a:pt x="502" y="45"/>
                  </a:lnTo>
                  <a:cubicBezTo>
                    <a:pt x="151" y="646"/>
                    <a:pt x="26" y="1473"/>
                    <a:pt x="1" y="1824"/>
                  </a:cubicBezTo>
                  <a:cubicBezTo>
                    <a:pt x="1" y="1849"/>
                    <a:pt x="26" y="1899"/>
                    <a:pt x="51" y="1899"/>
                  </a:cubicBezTo>
                  <a:lnTo>
                    <a:pt x="76" y="1899"/>
                  </a:lnTo>
                  <a:cubicBezTo>
                    <a:pt x="101" y="1899"/>
                    <a:pt x="126" y="1874"/>
                    <a:pt x="126" y="1824"/>
                  </a:cubicBezTo>
                  <a:cubicBezTo>
                    <a:pt x="176" y="1498"/>
                    <a:pt x="276" y="696"/>
                    <a:pt x="627" y="120"/>
                  </a:cubicBezTo>
                  <a:lnTo>
                    <a:pt x="627" y="95"/>
                  </a:lnTo>
                  <a:cubicBezTo>
                    <a:pt x="652" y="70"/>
                    <a:pt x="652" y="20"/>
                    <a:pt x="627" y="20"/>
                  </a:cubicBezTo>
                  <a:cubicBezTo>
                    <a:pt x="602" y="7"/>
                    <a:pt x="583" y="1"/>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1"/>
            <p:cNvSpPr/>
            <p:nvPr/>
          </p:nvSpPr>
          <p:spPr>
            <a:xfrm>
              <a:off x="7313021" y="1851005"/>
              <a:ext cx="75741" cy="195768"/>
            </a:xfrm>
            <a:custGeom>
              <a:avLst/>
              <a:gdLst/>
              <a:ahLst/>
              <a:cxnLst/>
              <a:rect l="l" t="t" r="r" b="b"/>
              <a:pathLst>
                <a:path w="1204" h="3112" extrusionOk="0">
                  <a:moveTo>
                    <a:pt x="364" y="0"/>
                  </a:moveTo>
                  <a:cubicBezTo>
                    <a:pt x="340" y="0"/>
                    <a:pt x="326" y="3"/>
                    <a:pt x="326" y="3"/>
                  </a:cubicBezTo>
                  <a:cubicBezTo>
                    <a:pt x="301" y="3"/>
                    <a:pt x="251" y="28"/>
                    <a:pt x="276" y="78"/>
                  </a:cubicBezTo>
                  <a:cubicBezTo>
                    <a:pt x="276" y="104"/>
                    <a:pt x="301" y="129"/>
                    <a:pt x="351" y="129"/>
                  </a:cubicBezTo>
                  <a:cubicBezTo>
                    <a:pt x="351" y="129"/>
                    <a:pt x="426" y="129"/>
                    <a:pt x="526" y="179"/>
                  </a:cubicBezTo>
                  <a:cubicBezTo>
                    <a:pt x="677" y="279"/>
                    <a:pt x="877" y="505"/>
                    <a:pt x="902" y="1056"/>
                  </a:cubicBezTo>
                  <a:cubicBezTo>
                    <a:pt x="902" y="1056"/>
                    <a:pt x="1078" y="2033"/>
                    <a:pt x="902" y="2610"/>
                  </a:cubicBezTo>
                  <a:cubicBezTo>
                    <a:pt x="852" y="2785"/>
                    <a:pt x="777" y="2885"/>
                    <a:pt x="677" y="2936"/>
                  </a:cubicBezTo>
                  <a:cubicBezTo>
                    <a:pt x="652" y="2961"/>
                    <a:pt x="602" y="2986"/>
                    <a:pt x="551" y="2986"/>
                  </a:cubicBezTo>
                  <a:cubicBezTo>
                    <a:pt x="551" y="2986"/>
                    <a:pt x="451" y="2961"/>
                    <a:pt x="351" y="2860"/>
                  </a:cubicBezTo>
                  <a:cubicBezTo>
                    <a:pt x="251" y="2760"/>
                    <a:pt x="125" y="2510"/>
                    <a:pt x="150" y="2033"/>
                  </a:cubicBezTo>
                  <a:cubicBezTo>
                    <a:pt x="150" y="1983"/>
                    <a:pt x="125" y="1958"/>
                    <a:pt x="100" y="1958"/>
                  </a:cubicBezTo>
                  <a:cubicBezTo>
                    <a:pt x="50" y="1958"/>
                    <a:pt x="25" y="1983"/>
                    <a:pt x="25" y="2033"/>
                  </a:cubicBezTo>
                  <a:cubicBezTo>
                    <a:pt x="0" y="2459"/>
                    <a:pt x="75" y="2760"/>
                    <a:pt x="251" y="2961"/>
                  </a:cubicBezTo>
                  <a:cubicBezTo>
                    <a:pt x="376" y="3111"/>
                    <a:pt x="551" y="3111"/>
                    <a:pt x="551" y="3111"/>
                  </a:cubicBezTo>
                  <a:cubicBezTo>
                    <a:pt x="627" y="3111"/>
                    <a:pt x="702" y="3086"/>
                    <a:pt x="752" y="3061"/>
                  </a:cubicBezTo>
                  <a:cubicBezTo>
                    <a:pt x="877" y="2986"/>
                    <a:pt x="978" y="2860"/>
                    <a:pt x="1053" y="2635"/>
                  </a:cubicBezTo>
                  <a:cubicBezTo>
                    <a:pt x="1203" y="2033"/>
                    <a:pt x="1053" y="1081"/>
                    <a:pt x="1053" y="1031"/>
                  </a:cubicBezTo>
                  <a:cubicBezTo>
                    <a:pt x="1003" y="429"/>
                    <a:pt x="777" y="179"/>
                    <a:pt x="602" y="78"/>
                  </a:cubicBezTo>
                  <a:cubicBezTo>
                    <a:pt x="501" y="12"/>
                    <a:pt x="412" y="0"/>
                    <a:pt x="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1"/>
            <p:cNvSpPr/>
            <p:nvPr/>
          </p:nvSpPr>
          <p:spPr>
            <a:xfrm>
              <a:off x="7344537" y="1850313"/>
              <a:ext cx="77313" cy="188534"/>
            </a:xfrm>
            <a:custGeom>
              <a:avLst/>
              <a:gdLst/>
              <a:ahLst/>
              <a:cxnLst/>
              <a:rect l="l" t="t" r="r" b="b"/>
              <a:pathLst>
                <a:path w="1229" h="2997" extrusionOk="0">
                  <a:moveTo>
                    <a:pt x="339" y="0"/>
                  </a:moveTo>
                  <a:cubicBezTo>
                    <a:pt x="163" y="0"/>
                    <a:pt x="46" y="69"/>
                    <a:pt x="25" y="89"/>
                  </a:cubicBezTo>
                  <a:cubicBezTo>
                    <a:pt x="0" y="89"/>
                    <a:pt x="0" y="140"/>
                    <a:pt x="0" y="165"/>
                  </a:cubicBezTo>
                  <a:cubicBezTo>
                    <a:pt x="15" y="194"/>
                    <a:pt x="38" y="206"/>
                    <a:pt x="60" y="206"/>
                  </a:cubicBezTo>
                  <a:cubicBezTo>
                    <a:pt x="76" y="206"/>
                    <a:pt x="90" y="200"/>
                    <a:pt x="101" y="190"/>
                  </a:cubicBezTo>
                  <a:cubicBezTo>
                    <a:pt x="101" y="190"/>
                    <a:pt x="211" y="134"/>
                    <a:pt x="337" y="134"/>
                  </a:cubicBezTo>
                  <a:cubicBezTo>
                    <a:pt x="358" y="134"/>
                    <a:pt x="380" y="136"/>
                    <a:pt x="401" y="140"/>
                  </a:cubicBezTo>
                  <a:lnTo>
                    <a:pt x="451" y="140"/>
                  </a:lnTo>
                  <a:cubicBezTo>
                    <a:pt x="652" y="190"/>
                    <a:pt x="827" y="390"/>
                    <a:pt x="903" y="766"/>
                  </a:cubicBezTo>
                  <a:cubicBezTo>
                    <a:pt x="953" y="866"/>
                    <a:pt x="978" y="992"/>
                    <a:pt x="978" y="1117"/>
                  </a:cubicBezTo>
                  <a:cubicBezTo>
                    <a:pt x="978" y="1117"/>
                    <a:pt x="1028" y="1493"/>
                    <a:pt x="1053" y="1894"/>
                  </a:cubicBezTo>
                  <a:cubicBezTo>
                    <a:pt x="1078" y="2245"/>
                    <a:pt x="1078" y="2521"/>
                    <a:pt x="1053" y="2671"/>
                  </a:cubicBezTo>
                  <a:cubicBezTo>
                    <a:pt x="1053" y="2796"/>
                    <a:pt x="953" y="2871"/>
                    <a:pt x="827" y="2871"/>
                  </a:cubicBezTo>
                  <a:cubicBezTo>
                    <a:pt x="677" y="2846"/>
                    <a:pt x="577" y="2771"/>
                    <a:pt x="552" y="2621"/>
                  </a:cubicBezTo>
                  <a:lnTo>
                    <a:pt x="527" y="2596"/>
                  </a:lnTo>
                  <a:cubicBezTo>
                    <a:pt x="527" y="2571"/>
                    <a:pt x="502" y="2546"/>
                    <a:pt x="477" y="2546"/>
                  </a:cubicBezTo>
                  <a:cubicBezTo>
                    <a:pt x="451" y="2546"/>
                    <a:pt x="401" y="2596"/>
                    <a:pt x="401" y="2621"/>
                  </a:cubicBezTo>
                  <a:lnTo>
                    <a:pt x="401" y="2646"/>
                  </a:lnTo>
                  <a:lnTo>
                    <a:pt x="426" y="2671"/>
                  </a:lnTo>
                  <a:cubicBezTo>
                    <a:pt x="477" y="2846"/>
                    <a:pt x="627" y="2972"/>
                    <a:pt x="827" y="2997"/>
                  </a:cubicBezTo>
                  <a:lnTo>
                    <a:pt x="852" y="2997"/>
                  </a:lnTo>
                  <a:cubicBezTo>
                    <a:pt x="1028" y="2997"/>
                    <a:pt x="1178" y="2871"/>
                    <a:pt x="1203" y="2696"/>
                  </a:cubicBezTo>
                  <a:cubicBezTo>
                    <a:pt x="1228" y="2521"/>
                    <a:pt x="1203" y="2245"/>
                    <a:pt x="1203" y="1894"/>
                  </a:cubicBezTo>
                  <a:cubicBezTo>
                    <a:pt x="1153" y="1493"/>
                    <a:pt x="1128" y="1117"/>
                    <a:pt x="1128" y="1117"/>
                  </a:cubicBezTo>
                  <a:cubicBezTo>
                    <a:pt x="1103" y="967"/>
                    <a:pt x="1078" y="841"/>
                    <a:pt x="1053" y="716"/>
                  </a:cubicBezTo>
                  <a:cubicBezTo>
                    <a:pt x="928" y="240"/>
                    <a:pt x="702" y="89"/>
                    <a:pt x="527" y="14"/>
                  </a:cubicBezTo>
                  <a:lnTo>
                    <a:pt x="477" y="14"/>
                  </a:lnTo>
                  <a:cubicBezTo>
                    <a:pt x="428" y="4"/>
                    <a:pt x="382" y="0"/>
                    <a:pt x="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1"/>
            <p:cNvSpPr/>
            <p:nvPr/>
          </p:nvSpPr>
          <p:spPr>
            <a:xfrm>
              <a:off x="7401279" y="1892712"/>
              <a:ext cx="67877" cy="95682"/>
            </a:xfrm>
            <a:custGeom>
              <a:avLst/>
              <a:gdLst/>
              <a:ahLst/>
              <a:cxnLst/>
              <a:rect l="l" t="t" r="r" b="b"/>
              <a:pathLst>
                <a:path w="1079" h="1521" extrusionOk="0">
                  <a:moveTo>
                    <a:pt x="62" y="1"/>
                  </a:moveTo>
                  <a:cubicBezTo>
                    <a:pt x="43" y="1"/>
                    <a:pt x="26" y="13"/>
                    <a:pt x="26" y="42"/>
                  </a:cubicBezTo>
                  <a:cubicBezTo>
                    <a:pt x="1" y="67"/>
                    <a:pt x="1" y="117"/>
                    <a:pt x="51" y="117"/>
                  </a:cubicBezTo>
                  <a:cubicBezTo>
                    <a:pt x="51" y="117"/>
                    <a:pt x="326" y="293"/>
                    <a:pt x="552" y="543"/>
                  </a:cubicBezTo>
                  <a:cubicBezTo>
                    <a:pt x="727" y="719"/>
                    <a:pt x="853" y="869"/>
                    <a:pt x="903" y="1045"/>
                  </a:cubicBezTo>
                  <a:cubicBezTo>
                    <a:pt x="928" y="1120"/>
                    <a:pt x="903" y="1220"/>
                    <a:pt x="853" y="1295"/>
                  </a:cubicBezTo>
                  <a:cubicBezTo>
                    <a:pt x="796" y="1352"/>
                    <a:pt x="740" y="1380"/>
                    <a:pt x="684" y="1380"/>
                  </a:cubicBezTo>
                  <a:cubicBezTo>
                    <a:pt x="665" y="1380"/>
                    <a:pt x="646" y="1377"/>
                    <a:pt x="627" y="1370"/>
                  </a:cubicBezTo>
                  <a:cubicBezTo>
                    <a:pt x="502" y="1370"/>
                    <a:pt x="402" y="1295"/>
                    <a:pt x="276" y="1170"/>
                  </a:cubicBezTo>
                  <a:cubicBezTo>
                    <a:pt x="264" y="1157"/>
                    <a:pt x="245" y="1151"/>
                    <a:pt x="226" y="1151"/>
                  </a:cubicBezTo>
                  <a:cubicBezTo>
                    <a:pt x="207" y="1151"/>
                    <a:pt x="189" y="1157"/>
                    <a:pt x="176" y="1170"/>
                  </a:cubicBezTo>
                  <a:cubicBezTo>
                    <a:pt x="151" y="1195"/>
                    <a:pt x="151" y="1245"/>
                    <a:pt x="176" y="1270"/>
                  </a:cubicBezTo>
                  <a:cubicBezTo>
                    <a:pt x="326" y="1395"/>
                    <a:pt x="452" y="1496"/>
                    <a:pt x="602" y="1521"/>
                  </a:cubicBezTo>
                  <a:lnTo>
                    <a:pt x="652" y="1521"/>
                  </a:lnTo>
                  <a:cubicBezTo>
                    <a:pt x="778" y="1521"/>
                    <a:pt x="878" y="1471"/>
                    <a:pt x="953" y="1395"/>
                  </a:cubicBezTo>
                  <a:cubicBezTo>
                    <a:pt x="1053" y="1270"/>
                    <a:pt x="1078" y="1145"/>
                    <a:pt x="1028" y="994"/>
                  </a:cubicBezTo>
                  <a:cubicBezTo>
                    <a:pt x="978" y="819"/>
                    <a:pt x="853" y="618"/>
                    <a:pt x="652" y="443"/>
                  </a:cubicBezTo>
                  <a:cubicBezTo>
                    <a:pt x="402" y="192"/>
                    <a:pt x="126" y="17"/>
                    <a:pt x="101" y="17"/>
                  </a:cubicBezTo>
                  <a:cubicBezTo>
                    <a:pt x="90" y="7"/>
                    <a:pt x="76" y="1"/>
                    <a:pt x="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1"/>
            <p:cNvSpPr/>
            <p:nvPr/>
          </p:nvSpPr>
          <p:spPr>
            <a:xfrm>
              <a:off x="5146710" y="1083358"/>
              <a:ext cx="1281866" cy="2210507"/>
            </a:xfrm>
            <a:custGeom>
              <a:avLst/>
              <a:gdLst/>
              <a:ahLst/>
              <a:cxnLst/>
              <a:rect l="l" t="t" r="r" b="b"/>
              <a:pathLst>
                <a:path w="20377" h="35139" extrusionOk="0">
                  <a:moveTo>
                    <a:pt x="1" y="1"/>
                  </a:moveTo>
                  <a:lnTo>
                    <a:pt x="1" y="35139"/>
                  </a:lnTo>
                  <a:lnTo>
                    <a:pt x="20377" y="35139"/>
                  </a:lnTo>
                  <a:lnTo>
                    <a:pt x="203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1"/>
            <p:cNvSpPr/>
            <p:nvPr/>
          </p:nvSpPr>
          <p:spPr>
            <a:xfrm>
              <a:off x="6513668" y="1461740"/>
              <a:ext cx="41016" cy="236595"/>
            </a:xfrm>
            <a:custGeom>
              <a:avLst/>
              <a:gdLst/>
              <a:ahLst/>
              <a:cxnLst/>
              <a:rect l="l" t="t" r="r" b="b"/>
              <a:pathLst>
                <a:path w="652" h="3761" extrusionOk="0">
                  <a:moveTo>
                    <a:pt x="0" y="1"/>
                  </a:moveTo>
                  <a:lnTo>
                    <a:pt x="0" y="3760"/>
                  </a:lnTo>
                  <a:cubicBezTo>
                    <a:pt x="351" y="3760"/>
                    <a:pt x="652" y="3484"/>
                    <a:pt x="652" y="3109"/>
                  </a:cubicBezTo>
                  <a:lnTo>
                    <a:pt x="652" y="627"/>
                  </a:lnTo>
                  <a:cubicBezTo>
                    <a:pt x="652" y="276"/>
                    <a:pt x="35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1"/>
            <p:cNvSpPr/>
            <p:nvPr/>
          </p:nvSpPr>
          <p:spPr>
            <a:xfrm>
              <a:off x="5061598" y="998245"/>
              <a:ext cx="1452157" cy="2379225"/>
            </a:xfrm>
            <a:custGeom>
              <a:avLst/>
              <a:gdLst/>
              <a:ahLst/>
              <a:cxnLst/>
              <a:rect l="l" t="t" r="r" b="b"/>
              <a:pathLst>
                <a:path w="23084" h="37821" extrusionOk="0">
                  <a:moveTo>
                    <a:pt x="20828" y="1354"/>
                  </a:moveTo>
                  <a:cubicBezTo>
                    <a:pt x="21329" y="1354"/>
                    <a:pt x="21730" y="1755"/>
                    <a:pt x="21730" y="2256"/>
                  </a:cubicBezTo>
                  <a:lnTo>
                    <a:pt x="21730" y="35589"/>
                  </a:lnTo>
                  <a:cubicBezTo>
                    <a:pt x="21730" y="36091"/>
                    <a:pt x="21329" y="36492"/>
                    <a:pt x="20828" y="36492"/>
                  </a:cubicBezTo>
                  <a:lnTo>
                    <a:pt x="2256" y="36492"/>
                  </a:lnTo>
                  <a:cubicBezTo>
                    <a:pt x="1755" y="36492"/>
                    <a:pt x="1354" y="36091"/>
                    <a:pt x="1354" y="35589"/>
                  </a:cubicBezTo>
                  <a:lnTo>
                    <a:pt x="1354" y="2256"/>
                  </a:lnTo>
                  <a:cubicBezTo>
                    <a:pt x="1354" y="1755"/>
                    <a:pt x="1755" y="1354"/>
                    <a:pt x="2256" y="1354"/>
                  </a:cubicBezTo>
                  <a:close/>
                  <a:moveTo>
                    <a:pt x="1404" y="0"/>
                  </a:moveTo>
                  <a:cubicBezTo>
                    <a:pt x="627" y="0"/>
                    <a:pt x="0" y="627"/>
                    <a:pt x="0" y="1404"/>
                  </a:cubicBezTo>
                  <a:lnTo>
                    <a:pt x="0" y="36417"/>
                  </a:lnTo>
                  <a:cubicBezTo>
                    <a:pt x="0" y="37193"/>
                    <a:pt x="627" y="37820"/>
                    <a:pt x="1404" y="37820"/>
                  </a:cubicBezTo>
                  <a:lnTo>
                    <a:pt x="21680" y="37820"/>
                  </a:lnTo>
                  <a:cubicBezTo>
                    <a:pt x="22457" y="37820"/>
                    <a:pt x="23083" y="37193"/>
                    <a:pt x="23083" y="36417"/>
                  </a:cubicBezTo>
                  <a:lnTo>
                    <a:pt x="23083" y="1404"/>
                  </a:lnTo>
                  <a:cubicBezTo>
                    <a:pt x="23083" y="627"/>
                    <a:pt x="22457" y="0"/>
                    <a:pt x="21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1"/>
            <p:cNvSpPr/>
            <p:nvPr/>
          </p:nvSpPr>
          <p:spPr>
            <a:xfrm>
              <a:off x="5020583" y="1649390"/>
              <a:ext cx="41079" cy="238105"/>
            </a:xfrm>
            <a:custGeom>
              <a:avLst/>
              <a:gdLst/>
              <a:ahLst/>
              <a:cxnLst/>
              <a:rect l="l" t="t" r="r" b="b"/>
              <a:pathLst>
                <a:path w="653" h="3785" extrusionOk="0">
                  <a:moveTo>
                    <a:pt x="652" y="0"/>
                  </a:moveTo>
                  <a:cubicBezTo>
                    <a:pt x="302" y="0"/>
                    <a:pt x="1" y="276"/>
                    <a:pt x="1" y="652"/>
                  </a:cubicBezTo>
                  <a:lnTo>
                    <a:pt x="1" y="3133"/>
                  </a:lnTo>
                  <a:cubicBezTo>
                    <a:pt x="1" y="3484"/>
                    <a:pt x="302" y="3785"/>
                    <a:pt x="652" y="3785"/>
                  </a:cubicBezTo>
                  <a:lnTo>
                    <a:pt x="6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1"/>
            <p:cNvSpPr/>
            <p:nvPr/>
          </p:nvSpPr>
          <p:spPr>
            <a:xfrm>
              <a:off x="5020583" y="1371910"/>
              <a:ext cx="41079" cy="238105"/>
            </a:xfrm>
            <a:custGeom>
              <a:avLst/>
              <a:gdLst/>
              <a:ahLst/>
              <a:cxnLst/>
              <a:rect l="l" t="t" r="r" b="b"/>
              <a:pathLst>
                <a:path w="653" h="3785" extrusionOk="0">
                  <a:moveTo>
                    <a:pt x="652" y="0"/>
                  </a:moveTo>
                  <a:cubicBezTo>
                    <a:pt x="302" y="0"/>
                    <a:pt x="1" y="301"/>
                    <a:pt x="1" y="652"/>
                  </a:cubicBezTo>
                  <a:lnTo>
                    <a:pt x="1" y="3133"/>
                  </a:lnTo>
                  <a:cubicBezTo>
                    <a:pt x="1" y="3509"/>
                    <a:pt x="302" y="3785"/>
                    <a:pt x="652" y="3785"/>
                  </a:cubicBezTo>
                  <a:lnTo>
                    <a:pt x="6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1"/>
            <p:cNvSpPr/>
            <p:nvPr/>
          </p:nvSpPr>
          <p:spPr>
            <a:xfrm>
              <a:off x="5648075" y="1102481"/>
              <a:ext cx="726896" cy="533015"/>
            </a:xfrm>
            <a:custGeom>
              <a:avLst/>
              <a:gdLst/>
              <a:ahLst/>
              <a:cxnLst/>
              <a:rect l="l" t="t" r="r" b="b"/>
              <a:pathLst>
                <a:path w="11555" h="8473" extrusionOk="0">
                  <a:moveTo>
                    <a:pt x="6202" y="1"/>
                  </a:moveTo>
                  <a:cubicBezTo>
                    <a:pt x="5547" y="1"/>
                    <a:pt x="4819" y="91"/>
                    <a:pt x="4011" y="298"/>
                  </a:cubicBezTo>
                  <a:cubicBezTo>
                    <a:pt x="3610" y="424"/>
                    <a:pt x="3234" y="674"/>
                    <a:pt x="2933" y="975"/>
                  </a:cubicBezTo>
                  <a:cubicBezTo>
                    <a:pt x="2808" y="1125"/>
                    <a:pt x="2708" y="1276"/>
                    <a:pt x="2632" y="1451"/>
                  </a:cubicBezTo>
                  <a:cubicBezTo>
                    <a:pt x="2632" y="1451"/>
                    <a:pt x="602" y="1802"/>
                    <a:pt x="151" y="5687"/>
                  </a:cubicBezTo>
                  <a:cubicBezTo>
                    <a:pt x="151" y="5687"/>
                    <a:pt x="1" y="7115"/>
                    <a:pt x="1078" y="7992"/>
                  </a:cubicBezTo>
                  <a:cubicBezTo>
                    <a:pt x="1279" y="8143"/>
                    <a:pt x="1505" y="8293"/>
                    <a:pt x="1780" y="8393"/>
                  </a:cubicBezTo>
                  <a:cubicBezTo>
                    <a:pt x="1911" y="8448"/>
                    <a:pt x="2045" y="8473"/>
                    <a:pt x="2175" y="8473"/>
                  </a:cubicBezTo>
                  <a:cubicBezTo>
                    <a:pt x="2766" y="8473"/>
                    <a:pt x="3286" y="7957"/>
                    <a:pt x="3184" y="7341"/>
                  </a:cubicBezTo>
                  <a:cubicBezTo>
                    <a:pt x="3184" y="7291"/>
                    <a:pt x="3184" y="7266"/>
                    <a:pt x="3159" y="7241"/>
                  </a:cubicBezTo>
                  <a:cubicBezTo>
                    <a:pt x="3159" y="7224"/>
                    <a:pt x="3148" y="7218"/>
                    <a:pt x="3131" y="7218"/>
                  </a:cubicBezTo>
                  <a:cubicBezTo>
                    <a:pt x="3097" y="7218"/>
                    <a:pt x="3042" y="7241"/>
                    <a:pt x="3008" y="7241"/>
                  </a:cubicBezTo>
                  <a:cubicBezTo>
                    <a:pt x="2407" y="7241"/>
                    <a:pt x="1931" y="6714"/>
                    <a:pt x="1981" y="6113"/>
                  </a:cubicBezTo>
                  <a:cubicBezTo>
                    <a:pt x="2031" y="5637"/>
                    <a:pt x="2407" y="5261"/>
                    <a:pt x="2858" y="5211"/>
                  </a:cubicBezTo>
                  <a:cubicBezTo>
                    <a:pt x="2919" y="5200"/>
                    <a:pt x="2980" y="5195"/>
                    <a:pt x="3039" y="5195"/>
                  </a:cubicBezTo>
                  <a:cubicBezTo>
                    <a:pt x="3269" y="5195"/>
                    <a:pt x="3480" y="5271"/>
                    <a:pt x="3660" y="5411"/>
                  </a:cubicBezTo>
                  <a:lnTo>
                    <a:pt x="4888" y="5712"/>
                  </a:lnTo>
                  <a:lnTo>
                    <a:pt x="5038" y="5386"/>
                  </a:lnTo>
                  <a:lnTo>
                    <a:pt x="5615" y="5336"/>
                  </a:lnTo>
                  <a:cubicBezTo>
                    <a:pt x="5916" y="5311"/>
                    <a:pt x="6191" y="5135"/>
                    <a:pt x="6367" y="4885"/>
                  </a:cubicBezTo>
                  <a:lnTo>
                    <a:pt x="6667" y="4484"/>
                  </a:lnTo>
                  <a:cubicBezTo>
                    <a:pt x="6767" y="4342"/>
                    <a:pt x="6930" y="4264"/>
                    <a:pt x="7094" y="4264"/>
                  </a:cubicBezTo>
                  <a:cubicBezTo>
                    <a:pt x="7220" y="4264"/>
                    <a:pt x="7346" y="4310"/>
                    <a:pt x="7444" y="4408"/>
                  </a:cubicBezTo>
                  <a:cubicBezTo>
                    <a:pt x="7770" y="4734"/>
                    <a:pt x="8372" y="5085"/>
                    <a:pt x="9525" y="5135"/>
                  </a:cubicBezTo>
                  <a:cubicBezTo>
                    <a:pt x="9625" y="5142"/>
                    <a:pt x="9728" y="5145"/>
                    <a:pt x="9833" y="5145"/>
                  </a:cubicBezTo>
                  <a:cubicBezTo>
                    <a:pt x="10121" y="5145"/>
                    <a:pt x="10429" y="5122"/>
                    <a:pt x="10778" y="5085"/>
                  </a:cubicBezTo>
                  <a:cubicBezTo>
                    <a:pt x="11229" y="5035"/>
                    <a:pt x="11555" y="4609"/>
                    <a:pt x="11480" y="4158"/>
                  </a:cubicBezTo>
                  <a:cubicBezTo>
                    <a:pt x="11225" y="2799"/>
                    <a:pt x="9836" y="1"/>
                    <a:pt x="62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1"/>
            <p:cNvSpPr/>
            <p:nvPr/>
          </p:nvSpPr>
          <p:spPr>
            <a:xfrm>
              <a:off x="5619704" y="1370714"/>
              <a:ext cx="630082" cy="631906"/>
            </a:xfrm>
            <a:custGeom>
              <a:avLst/>
              <a:gdLst/>
              <a:ahLst/>
              <a:cxnLst/>
              <a:rect l="l" t="t" r="r" b="b"/>
              <a:pathLst>
                <a:path w="10016" h="10045" extrusionOk="0">
                  <a:moveTo>
                    <a:pt x="8898" y="2701"/>
                  </a:moveTo>
                  <a:cubicBezTo>
                    <a:pt x="8998" y="2701"/>
                    <a:pt x="9098" y="2776"/>
                    <a:pt x="9098" y="2876"/>
                  </a:cubicBezTo>
                  <a:cubicBezTo>
                    <a:pt x="9098" y="3002"/>
                    <a:pt x="8998" y="3077"/>
                    <a:pt x="8898" y="3077"/>
                  </a:cubicBezTo>
                  <a:cubicBezTo>
                    <a:pt x="8798" y="3077"/>
                    <a:pt x="8697" y="3002"/>
                    <a:pt x="8697" y="2876"/>
                  </a:cubicBezTo>
                  <a:cubicBezTo>
                    <a:pt x="8697" y="2776"/>
                    <a:pt x="8798" y="2701"/>
                    <a:pt x="8898" y="2701"/>
                  </a:cubicBezTo>
                  <a:close/>
                  <a:moveTo>
                    <a:pt x="7545" y="0"/>
                  </a:moveTo>
                  <a:cubicBezTo>
                    <a:pt x="7381" y="0"/>
                    <a:pt x="7218" y="78"/>
                    <a:pt x="7118" y="220"/>
                  </a:cubicBezTo>
                  <a:lnTo>
                    <a:pt x="6818" y="621"/>
                  </a:lnTo>
                  <a:cubicBezTo>
                    <a:pt x="6642" y="871"/>
                    <a:pt x="6367" y="1047"/>
                    <a:pt x="6066" y="1072"/>
                  </a:cubicBezTo>
                  <a:lnTo>
                    <a:pt x="5489" y="1122"/>
                  </a:lnTo>
                  <a:lnTo>
                    <a:pt x="5339" y="1448"/>
                  </a:lnTo>
                  <a:lnTo>
                    <a:pt x="4863" y="2601"/>
                  </a:lnTo>
                  <a:cubicBezTo>
                    <a:pt x="4788" y="2751"/>
                    <a:pt x="4637" y="2851"/>
                    <a:pt x="4487" y="2851"/>
                  </a:cubicBezTo>
                  <a:cubicBezTo>
                    <a:pt x="4437" y="2851"/>
                    <a:pt x="4387" y="2851"/>
                    <a:pt x="4336" y="2826"/>
                  </a:cubicBezTo>
                  <a:cubicBezTo>
                    <a:pt x="4136" y="2751"/>
                    <a:pt x="4036" y="2525"/>
                    <a:pt x="4086" y="2325"/>
                  </a:cubicBezTo>
                  <a:lnTo>
                    <a:pt x="4362" y="1473"/>
                  </a:lnTo>
                  <a:cubicBezTo>
                    <a:pt x="4311" y="1348"/>
                    <a:pt x="4211" y="1222"/>
                    <a:pt x="4111" y="1147"/>
                  </a:cubicBezTo>
                  <a:cubicBezTo>
                    <a:pt x="3931" y="1007"/>
                    <a:pt x="3720" y="931"/>
                    <a:pt x="3490" y="931"/>
                  </a:cubicBezTo>
                  <a:cubicBezTo>
                    <a:pt x="3431" y="931"/>
                    <a:pt x="3370" y="936"/>
                    <a:pt x="3309" y="947"/>
                  </a:cubicBezTo>
                  <a:cubicBezTo>
                    <a:pt x="2858" y="997"/>
                    <a:pt x="2482" y="1373"/>
                    <a:pt x="2432" y="1849"/>
                  </a:cubicBezTo>
                  <a:cubicBezTo>
                    <a:pt x="2382" y="2450"/>
                    <a:pt x="2858" y="2977"/>
                    <a:pt x="3459" y="2977"/>
                  </a:cubicBezTo>
                  <a:cubicBezTo>
                    <a:pt x="3493" y="2977"/>
                    <a:pt x="3548" y="2954"/>
                    <a:pt x="3582" y="2954"/>
                  </a:cubicBezTo>
                  <a:cubicBezTo>
                    <a:pt x="3599" y="2954"/>
                    <a:pt x="3610" y="2960"/>
                    <a:pt x="3610" y="2977"/>
                  </a:cubicBezTo>
                  <a:cubicBezTo>
                    <a:pt x="3635" y="3002"/>
                    <a:pt x="3635" y="3052"/>
                    <a:pt x="3635" y="3077"/>
                  </a:cubicBezTo>
                  <a:cubicBezTo>
                    <a:pt x="3737" y="3693"/>
                    <a:pt x="3217" y="4209"/>
                    <a:pt x="2626" y="4209"/>
                  </a:cubicBezTo>
                  <a:cubicBezTo>
                    <a:pt x="2496" y="4209"/>
                    <a:pt x="2362" y="4184"/>
                    <a:pt x="2231" y="4129"/>
                  </a:cubicBezTo>
                  <a:cubicBezTo>
                    <a:pt x="1956" y="4029"/>
                    <a:pt x="1730" y="3879"/>
                    <a:pt x="1529" y="3728"/>
                  </a:cubicBezTo>
                  <a:cubicBezTo>
                    <a:pt x="1529" y="3728"/>
                    <a:pt x="778" y="4756"/>
                    <a:pt x="1" y="5007"/>
                  </a:cubicBezTo>
                  <a:cubicBezTo>
                    <a:pt x="778" y="5809"/>
                    <a:pt x="2632" y="7613"/>
                    <a:pt x="5013" y="8591"/>
                  </a:cubicBezTo>
                  <a:lnTo>
                    <a:pt x="5740" y="10044"/>
                  </a:lnTo>
                  <a:cubicBezTo>
                    <a:pt x="5790" y="9769"/>
                    <a:pt x="5815" y="9468"/>
                    <a:pt x="5865" y="9142"/>
                  </a:cubicBezTo>
                  <a:cubicBezTo>
                    <a:pt x="4537" y="8215"/>
                    <a:pt x="3735" y="5358"/>
                    <a:pt x="3710" y="5182"/>
                  </a:cubicBezTo>
                  <a:lnTo>
                    <a:pt x="3710" y="5182"/>
                  </a:lnTo>
                  <a:cubicBezTo>
                    <a:pt x="3760" y="5282"/>
                    <a:pt x="4412" y="6636"/>
                    <a:pt x="5865" y="6911"/>
                  </a:cubicBezTo>
                  <a:cubicBezTo>
                    <a:pt x="5840" y="6861"/>
                    <a:pt x="5840" y="6811"/>
                    <a:pt x="5840" y="6761"/>
                  </a:cubicBezTo>
                  <a:cubicBezTo>
                    <a:pt x="5715" y="6160"/>
                    <a:pt x="5615" y="5307"/>
                    <a:pt x="6091" y="5132"/>
                  </a:cubicBezTo>
                  <a:cubicBezTo>
                    <a:pt x="6091" y="5132"/>
                    <a:pt x="6134" y="5119"/>
                    <a:pt x="6203" y="5119"/>
                  </a:cubicBezTo>
                  <a:cubicBezTo>
                    <a:pt x="6480" y="5119"/>
                    <a:pt x="7169" y="5328"/>
                    <a:pt x="7068" y="7438"/>
                  </a:cubicBezTo>
                  <a:cubicBezTo>
                    <a:pt x="7269" y="7037"/>
                    <a:pt x="7545" y="6586"/>
                    <a:pt x="7770" y="6260"/>
                  </a:cubicBezTo>
                  <a:cubicBezTo>
                    <a:pt x="7845" y="6160"/>
                    <a:pt x="7920" y="6084"/>
                    <a:pt x="8021" y="6009"/>
                  </a:cubicBezTo>
                  <a:cubicBezTo>
                    <a:pt x="8146" y="5909"/>
                    <a:pt x="8321" y="5859"/>
                    <a:pt x="8472" y="5834"/>
                  </a:cubicBezTo>
                  <a:lnTo>
                    <a:pt x="8572" y="5834"/>
                  </a:lnTo>
                  <a:lnTo>
                    <a:pt x="8572" y="5809"/>
                  </a:lnTo>
                  <a:lnTo>
                    <a:pt x="8898" y="5007"/>
                  </a:lnTo>
                  <a:lnTo>
                    <a:pt x="9499" y="5358"/>
                  </a:lnTo>
                  <a:cubicBezTo>
                    <a:pt x="9547" y="5384"/>
                    <a:pt x="9597" y="5396"/>
                    <a:pt x="9647" y="5396"/>
                  </a:cubicBezTo>
                  <a:cubicBezTo>
                    <a:pt x="9835" y="5396"/>
                    <a:pt x="10015" y="5225"/>
                    <a:pt x="9976" y="5007"/>
                  </a:cubicBezTo>
                  <a:lnTo>
                    <a:pt x="9625" y="2826"/>
                  </a:lnTo>
                  <a:lnTo>
                    <a:pt x="9650" y="2626"/>
                  </a:lnTo>
                  <a:lnTo>
                    <a:pt x="9976" y="871"/>
                  </a:lnTo>
                  <a:cubicBezTo>
                    <a:pt x="8823" y="821"/>
                    <a:pt x="8221" y="470"/>
                    <a:pt x="7895" y="144"/>
                  </a:cubicBezTo>
                  <a:cubicBezTo>
                    <a:pt x="7797" y="46"/>
                    <a:pt x="7671" y="0"/>
                    <a:pt x="7545" y="0"/>
                  </a:cubicBezTo>
                  <a:close/>
                </a:path>
              </a:pathLst>
            </a:custGeom>
            <a:solidFill>
              <a:srgbClr val="FFA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1"/>
            <p:cNvSpPr/>
            <p:nvPr/>
          </p:nvSpPr>
          <p:spPr>
            <a:xfrm>
              <a:off x="5853024" y="1696696"/>
              <a:ext cx="141982" cy="249177"/>
            </a:xfrm>
            <a:custGeom>
              <a:avLst/>
              <a:gdLst/>
              <a:ahLst/>
              <a:cxnLst/>
              <a:rect l="l" t="t" r="r" b="b"/>
              <a:pathLst>
                <a:path w="2257" h="3961" extrusionOk="0">
                  <a:moveTo>
                    <a:pt x="1" y="0"/>
                  </a:moveTo>
                  <a:lnTo>
                    <a:pt x="1" y="0"/>
                  </a:lnTo>
                  <a:cubicBezTo>
                    <a:pt x="26" y="176"/>
                    <a:pt x="828" y="3033"/>
                    <a:pt x="2156" y="3960"/>
                  </a:cubicBezTo>
                  <a:cubicBezTo>
                    <a:pt x="2181" y="3709"/>
                    <a:pt x="2206" y="3434"/>
                    <a:pt x="2232" y="3133"/>
                  </a:cubicBezTo>
                  <a:cubicBezTo>
                    <a:pt x="2257" y="2682"/>
                    <a:pt x="2232" y="2206"/>
                    <a:pt x="2156" y="1729"/>
                  </a:cubicBezTo>
                  <a:cubicBezTo>
                    <a:pt x="703" y="1454"/>
                    <a:pt x="51" y="10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1"/>
            <p:cNvSpPr/>
            <p:nvPr/>
          </p:nvSpPr>
          <p:spPr>
            <a:xfrm>
              <a:off x="5873532" y="1442868"/>
              <a:ext cx="82031" cy="107257"/>
            </a:xfrm>
            <a:custGeom>
              <a:avLst/>
              <a:gdLst/>
              <a:ahLst/>
              <a:cxnLst/>
              <a:rect l="l" t="t" r="r" b="b"/>
              <a:pathLst>
                <a:path w="1304" h="1705" extrusionOk="0">
                  <a:moveTo>
                    <a:pt x="76" y="0"/>
                  </a:moveTo>
                  <a:lnTo>
                    <a:pt x="76" y="0"/>
                  </a:lnTo>
                  <a:cubicBezTo>
                    <a:pt x="176" y="75"/>
                    <a:pt x="276" y="201"/>
                    <a:pt x="327" y="326"/>
                  </a:cubicBezTo>
                  <a:lnTo>
                    <a:pt x="51" y="1178"/>
                  </a:lnTo>
                  <a:cubicBezTo>
                    <a:pt x="1" y="1378"/>
                    <a:pt x="101" y="1604"/>
                    <a:pt x="301" y="1679"/>
                  </a:cubicBezTo>
                  <a:cubicBezTo>
                    <a:pt x="352" y="1704"/>
                    <a:pt x="402" y="1704"/>
                    <a:pt x="452" y="1704"/>
                  </a:cubicBezTo>
                  <a:cubicBezTo>
                    <a:pt x="602" y="1704"/>
                    <a:pt x="753" y="1604"/>
                    <a:pt x="828" y="1454"/>
                  </a:cubicBezTo>
                  <a:lnTo>
                    <a:pt x="1304" y="301"/>
                  </a:lnTo>
                  <a:lnTo>
                    <a:pt x="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1"/>
            <p:cNvSpPr/>
            <p:nvPr/>
          </p:nvSpPr>
          <p:spPr>
            <a:xfrm>
              <a:off x="5619704" y="1680906"/>
              <a:ext cx="63" cy="9499"/>
            </a:xfrm>
            <a:custGeom>
              <a:avLst/>
              <a:gdLst/>
              <a:ahLst/>
              <a:cxnLst/>
              <a:rect l="l" t="t" r="r" b="b"/>
              <a:pathLst>
                <a:path w="1" h="151" extrusionOk="0">
                  <a:moveTo>
                    <a:pt x="1" y="151"/>
                  </a:moveTo>
                  <a:lnTo>
                    <a:pt x="1" y="151"/>
                  </a:lnTo>
                  <a:lnTo>
                    <a:pt x="1" y="0"/>
                  </a:lnTo>
                  <a:close/>
                </a:path>
              </a:pathLst>
            </a:custGeom>
            <a:solidFill>
              <a:srgbClr val="121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1"/>
            <p:cNvSpPr/>
            <p:nvPr/>
          </p:nvSpPr>
          <p:spPr>
            <a:xfrm>
              <a:off x="6040674" y="1650963"/>
              <a:ext cx="82031" cy="83604"/>
            </a:xfrm>
            <a:custGeom>
              <a:avLst/>
              <a:gdLst/>
              <a:ahLst/>
              <a:cxnLst/>
              <a:rect l="l" t="t" r="r" b="b"/>
              <a:pathLst>
                <a:path w="1304" h="1329" extrusionOk="0">
                  <a:moveTo>
                    <a:pt x="0" y="0"/>
                  </a:moveTo>
                  <a:cubicBezTo>
                    <a:pt x="0" y="176"/>
                    <a:pt x="25" y="351"/>
                    <a:pt x="101" y="502"/>
                  </a:cubicBezTo>
                  <a:cubicBezTo>
                    <a:pt x="176" y="652"/>
                    <a:pt x="276" y="802"/>
                    <a:pt x="401" y="928"/>
                  </a:cubicBezTo>
                  <a:cubicBezTo>
                    <a:pt x="527" y="1028"/>
                    <a:pt x="677" y="1128"/>
                    <a:pt x="827" y="1203"/>
                  </a:cubicBezTo>
                  <a:cubicBezTo>
                    <a:pt x="903" y="1228"/>
                    <a:pt x="1003" y="1253"/>
                    <a:pt x="1078" y="1279"/>
                  </a:cubicBezTo>
                  <a:cubicBezTo>
                    <a:pt x="1153" y="1304"/>
                    <a:pt x="1228" y="1304"/>
                    <a:pt x="1304" y="1329"/>
                  </a:cubicBezTo>
                  <a:cubicBezTo>
                    <a:pt x="1254" y="1279"/>
                    <a:pt x="1178" y="1253"/>
                    <a:pt x="1103" y="1203"/>
                  </a:cubicBezTo>
                  <a:cubicBezTo>
                    <a:pt x="1028" y="1178"/>
                    <a:pt x="953" y="1153"/>
                    <a:pt x="878" y="1103"/>
                  </a:cubicBezTo>
                  <a:cubicBezTo>
                    <a:pt x="752" y="1028"/>
                    <a:pt x="602" y="928"/>
                    <a:pt x="502" y="827"/>
                  </a:cubicBezTo>
                  <a:cubicBezTo>
                    <a:pt x="276" y="602"/>
                    <a:pt x="101" y="3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1"/>
            <p:cNvSpPr/>
            <p:nvPr/>
          </p:nvSpPr>
          <p:spPr>
            <a:xfrm>
              <a:off x="6124214" y="1517475"/>
              <a:ext cx="77313" cy="15287"/>
            </a:xfrm>
            <a:custGeom>
              <a:avLst/>
              <a:gdLst/>
              <a:ahLst/>
              <a:cxnLst/>
              <a:rect l="l" t="t" r="r" b="b"/>
              <a:pathLst>
                <a:path w="1229" h="243" extrusionOk="0">
                  <a:moveTo>
                    <a:pt x="369" y="1"/>
                  </a:moveTo>
                  <a:cubicBezTo>
                    <a:pt x="244" y="1"/>
                    <a:pt x="118" y="13"/>
                    <a:pt x="1" y="42"/>
                  </a:cubicBezTo>
                  <a:cubicBezTo>
                    <a:pt x="201" y="67"/>
                    <a:pt x="402" y="92"/>
                    <a:pt x="627" y="117"/>
                  </a:cubicBezTo>
                  <a:cubicBezTo>
                    <a:pt x="728" y="117"/>
                    <a:pt x="828" y="142"/>
                    <a:pt x="928" y="167"/>
                  </a:cubicBezTo>
                  <a:cubicBezTo>
                    <a:pt x="1028" y="192"/>
                    <a:pt x="1129" y="192"/>
                    <a:pt x="1229" y="243"/>
                  </a:cubicBezTo>
                  <a:cubicBezTo>
                    <a:pt x="1154" y="167"/>
                    <a:pt x="1053" y="117"/>
                    <a:pt x="953" y="92"/>
                  </a:cubicBezTo>
                  <a:cubicBezTo>
                    <a:pt x="853" y="42"/>
                    <a:pt x="728" y="17"/>
                    <a:pt x="627" y="17"/>
                  </a:cubicBezTo>
                  <a:cubicBezTo>
                    <a:pt x="544" y="7"/>
                    <a:pt x="457" y="1"/>
                    <a:pt x="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1"/>
            <p:cNvSpPr/>
            <p:nvPr/>
          </p:nvSpPr>
          <p:spPr>
            <a:xfrm>
              <a:off x="6100561" y="1475957"/>
              <a:ext cx="121474" cy="24156"/>
            </a:xfrm>
            <a:custGeom>
              <a:avLst/>
              <a:gdLst/>
              <a:ahLst/>
              <a:cxnLst/>
              <a:rect l="l" t="t" r="r" b="b"/>
              <a:pathLst>
                <a:path w="1931" h="384" extrusionOk="0">
                  <a:moveTo>
                    <a:pt x="477" y="0"/>
                  </a:moveTo>
                  <a:cubicBezTo>
                    <a:pt x="201" y="25"/>
                    <a:pt x="1" y="76"/>
                    <a:pt x="1" y="101"/>
                  </a:cubicBezTo>
                  <a:cubicBezTo>
                    <a:pt x="1" y="151"/>
                    <a:pt x="201" y="176"/>
                    <a:pt x="452" y="201"/>
                  </a:cubicBezTo>
                  <a:cubicBezTo>
                    <a:pt x="728" y="226"/>
                    <a:pt x="1053" y="251"/>
                    <a:pt x="1329" y="301"/>
                  </a:cubicBezTo>
                  <a:cubicBezTo>
                    <a:pt x="1605" y="351"/>
                    <a:pt x="1730" y="376"/>
                    <a:pt x="1805" y="376"/>
                  </a:cubicBezTo>
                  <a:cubicBezTo>
                    <a:pt x="1815" y="381"/>
                    <a:pt x="1824" y="383"/>
                    <a:pt x="1831" y="383"/>
                  </a:cubicBezTo>
                  <a:cubicBezTo>
                    <a:pt x="1864" y="383"/>
                    <a:pt x="1880" y="346"/>
                    <a:pt x="1880" y="326"/>
                  </a:cubicBezTo>
                  <a:cubicBezTo>
                    <a:pt x="1906" y="301"/>
                    <a:pt x="1931" y="251"/>
                    <a:pt x="1855" y="201"/>
                  </a:cubicBezTo>
                  <a:cubicBezTo>
                    <a:pt x="1805" y="176"/>
                    <a:pt x="1655" y="101"/>
                    <a:pt x="1379" y="50"/>
                  </a:cubicBezTo>
                  <a:cubicBezTo>
                    <a:pt x="1078" y="0"/>
                    <a:pt x="753"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1"/>
            <p:cNvSpPr/>
            <p:nvPr/>
          </p:nvSpPr>
          <p:spPr>
            <a:xfrm>
              <a:off x="5873532" y="1438842"/>
              <a:ext cx="351653" cy="199543"/>
            </a:xfrm>
            <a:custGeom>
              <a:avLst/>
              <a:gdLst/>
              <a:ahLst/>
              <a:cxnLst/>
              <a:rect l="l" t="t" r="r" b="b"/>
              <a:pathLst>
                <a:path w="5590" h="3172" extrusionOk="0">
                  <a:moveTo>
                    <a:pt x="4963" y="139"/>
                  </a:moveTo>
                  <a:cubicBezTo>
                    <a:pt x="5189" y="189"/>
                    <a:pt x="5364" y="440"/>
                    <a:pt x="5439" y="816"/>
                  </a:cubicBezTo>
                  <a:cubicBezTo>
                    <a:pt x="5464" y="966"/>
                    <a:pt x="5464" y="1117"/>
                    <a:pt x="5439" y="1292"/>
                  </a:cubicBezTo>
                  <a:cubicBezTo>
                    <a:pt x="5439" y="1442"/>
                    <a:pt x="5414" y="1593"/>
                    <a:pt x="5389" y="1743"/>
                  </a:cubicBezTo>
                  <a:cubicBezTo>
                    <a:pt x="5239" y="2420"/>
                    <a:pt x="4838" y="2996"/>
                    <a:pt x="4437" y="3046"/>
                  </a:cubicBezTo>
                  <a:cubicBezTo>
                    <a:pt x="4387" y="3046"/>
                    <a:pt x="4362" y="3046"/>
                    <a:pt x="4312" y="3021"/>
                  </a:cubicBezTo>
                  <a:cubicBezTo>
                    <a:pt x="4186" y="3021"/>
                    <a:pt x="4086" y="2946"/>
                    <a:pt x="4011" y="2796"/>
                  </a:cubicBezTo>
                  <a:cubicBezTo>
                    <a:pt x="3810" y="2495"/>
                    <a:pt x="3760" y="1969"/>
                    <a:pt x="3885" y="1442"/>
                  </a:cubicBezTo>
                  <a:cubicBezTo>
                    <a:pt x="3911" y="1292"/>
                    <a:pt x="3961" y="1142"/>
                    <a:pt x="4011" y="1016"/>
                  </a:cubicBezTo>
                  <a:cubicBezTo>
                    <a:pt x="4061" y="916"/>
                    <a:pt x="4111" y="816"/>
                    <a:pt x="4161" y="716"/>
                  </a:cubicBezTo>
                  <a:cubicBezTo>
                    <a:pt x="4362" y="340"/>
                    <a:pt x="4637" y="139"/>
                    <a:pt x="4888" y="139"/>
                  </a:cubicBezTo>
                  <a:close/>
                  <a:moveTo>
                    <a:pt x="4872" y="1"/>
                  </a:moveTo>
                  <a:cubicBezTo>
                    <a:pt x="4581" y="1"/>
                    <a:pt x="4279" y="243"/>
                    <a:pt x="4036" y="640"/>
                  </a:cubicBezTo>
                  <a:cubicBezTo>
                    <a:pt x="3986" y="741"/>
                    <a:pt x="3936" y="841"/>
                    <a:pt x="3911" y="941"/>
                  </a:cubicBezTo>
                  <a:lnTo>
                    <a:pt x="1329" y="290"/>
                  </a:lnTo>
                  <a:lnTo>
                    <a:pt x="101" y="14"/>
                  </a:lnTo>
                  <a:cubicBezTo>
                    <a:pt x="86" y="7"/>
                    <a:pt x="74" y="4"/>
                    <a:pt x="63" y="4"/>
                  </a:cubicBezTo>
                  <a:cubicBezTo>
                    <a:pt x="36" y="4"/>
                    <a:pt x="18" y="21"/>
                    <a:pt x="1" y="39"/>
                  </a:cubicBezTo>
                  <a:cubicBezTo>
                    <a:pt x="1" y="64"/>
                    <a:pt x="1" y="114"/>
                    <a:pt x="26" y="114"/>
                  </a:cubicBezTo>
                  <a:cubicBezTo>
                    <a:pt x="51" y="139"/>
                    <a:pt x="51" y="139"/>
                    <a:pt x="51" y="139"/>
                  </a:cubicBezTo>
                  <a:lnTo>
                    <a:pt x="1304" y="440"/>
                  </a:lnTo>
                  <a:lnTo>
                    <a:pt x="3860" y="1067"/>
                  </a:lnTo>
                  <a:cubicBezTo>
                    <a:pt x="3810" y="1192"/>
                    <a:pt x="3785" y="1292"/>
                    <a:pt x="3760" y="1417"/>
                  </a:cubicBezTo>
                  <a:cubicBezTo>
                    <a:pt x="3635" y="1994"/>
                    <a:pt x="3685" y="2545"/>
                    <a:pt x="3911" y="2871"/>
                  </a:cubicBezTo>
                  <a:cubicBezTo>
                    <a:pt x="4011" y="3046"/>
                    <a:pt x="4136" y="3147"/>
                    <a:pt x="4286" y="3172"/>
                  </a:cubicBezTo>
                  <a:lnTo>
                    <a:pt x="4462" y="3172"/>
                  </a:lnTo>
                  <a:cubicBezTo>
                    <a:pt x="4913" y="3122"/>
                    <a:pt x="5339" y="2520"/>
                    <a:pt x="5515" y="1768"/>
                  </a:cubicBezTo>
                  <a:cubicBezTo>
                    <a:pt x="5565" y="1618"/>
                    <a:pt x="5590" y="1468"/>
                    <a:pt x="5590" y="1317"/>
                  </a:cubicBezTo>
                  <a:cubicBezTo>
                    <a:pt x="5590" y="1117"/>
                    <a:pt x="5590" y="941"/>
                    <a:pt x="5565" y="791"/>
                  </a:cubicBezTo>
                  <a:cubicBezTo>
                    <a:pt x="5489" y="340"/>
                    <a:pt x="5264" y="64"/>
                    <a:pt x="4988" y="14"/>
                  </a:cubicBezTo>
                  <a:cubicBezTo>
                    <a:pt x="4950" y="5"/>
                    <a:pt x="4911" y="1"/>
                    <a:pt x="48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1"/>
            <p:cNvSpPr/>
            <p:nvPr/>
          </p:nvSpPr>
          <p:spPr>
            <a:xfrm>
              <a:off x="6166802" y="1540562"/>
              <a:ext cx="25289" cy="23716"/>
            </a:xfrm>
            <a:custGeom>
              <a:avLst/>
              <a:gdLst/>
              <a:ahLst/>
              <a:cxnLst/>
              <a:rect l="l" t="t" r="r" b="b"/>
              <a:pathLst>
                <a:path w="402" h="377" extrusionOk="0">
                  <a:moveTo>
                    <a:pt x="201" y="1"/>
                  </a:moveTo>
                  <a:cubicBezTo>
                    <a:pt x="101" y="1"/>
                    <a:pt x="0" y="76"/>
                    <a:pt x="0" y="176"/>
                  </a:cubicBezTo>
                  <a:cubicBezTo>
                    <a:pt x="0" y="302"/>
                    <a:pt x="101" y="377"/>
                    <a:pt x="201" y="377"/>
                  </a:cubicBezTo>
                  <a:cubicBezTo>
                    <a:pt x="301" y="377"/>
                    <a:pt x="401" y="302"/>
                    <a:pt x="401" y="176"/>
                  </a:cubicBezTo>
                  <a:cubicBezTo>
                    <a:pt x="401" y="76"/>
                    <a:pt x="301" y="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1"/>
            <p:cNvSpPr/>
            <p:nvPr/>
          </p:nvSpPr>
          <p:spPr>
            <a:xfrm>
              <a:off x="5173509" y="1744002"/>
              <a:ext cx="980728" cy="1185303"/>
            </a:xfrm>
            <a:custGeom>
              <a:avLst/>
              <a:gdLst/>
              <a:ahLst/>
              <a:cxnLst/>
              <a:rect l="l" t="t" r="r" b="b"/>
              <a:pathLst>
                <a:path w="15590" h="18842" extrusionOk="0">
                  <a:moveTo>
                    <a:pt x="11780" y="7845"/>
                  </a:moveTo>
                  <a:cubicBezTo>
                    <a:pt x="11530" y="8371"/>
                    <a:pt x="11054" y="9399"/>
                    <a:pt x="10602" y="10526"/>
                  </a:cubicBezTo>
                  <a:cubicBezTo>
                    <a:pt x="10602" y="10526"/>
                    <a:pt x="10577" y="10551"/>
                    <a:pt x="10577" y="10551"/>
                  </a:cubicBezTo>
                  <a:cubicBezTo>
                    <a:pt x="10577" y="10577"/>
                    <a:pt x="10577" y="10602"/>
                    <a:pt x="10552" y="10627"/>
                  </a:cubicBezTo>
                  <a:cubicBezTo>
                    <a:pt x="10552" y="10602"/>
                    <a:pt x="10552" y="10577"/>
                    <a:pt x="10527" y="10551"/>
                  </a:cubicBezTo>
                  <a:cubicBezTo>
                    <a:pt x="10527" y="10551"/>
                    <a:pt x="10527" y="10526"/>
                    <a:pt x="10527" y="10526"/>
                  </a:cubicBezTo>
                  <a:cubicBezTo>
                    <a:pt x="10327" y="10025"/>
                    <a:pt x="10151" y="9574"/>
                    <a:pt x="9951" y="9148"/>
                  </a:cubicBezTo>
                  <a:lnTo>
                    <a:pt x="10001" y="9098"/>
                  </a:lnTo>
                  <a:lnTo>
                    <a:pt x="11655" y="7920"/>
                  </a:lnTo>
                  <a:lnTo>
                    <a:pt x="11780" y="7845"/>
                  </a:lnTo>
                  <a:close/>
                  <a:moveTo>
                    <a:pt x="5139" y="0"/>
                  </a:moveTo>
                  <a:cubicBezTo>
                    <a:pt x="4462" y="501"/>
                    <a:pt x="3685" y="1053"/>
                    <a:pt x="2883" y="1479"/>
                  </a:cubicBezTo>
                  <a:cubicBezTo>
                    <a:pt x="1028" y="2481"/>
                    <a:pt x="1" y="4561"/>
                    <a:pt x="402" y="6617"/>
                  </a:cubicBezTo>
                  <a:cubicBezTo>
                    <a:pt x="602" y="7669"/>
                    <a:pt x="1104" y="8897"/>
                    <a:pt x="2106" y="10301"/>
                  </a:cubicBezTo>
                  <a:cubicBezTo>
                    <a:pt x="2106" y="10301"/>
                    <a:pt x="3033" y="11729"/>
                    <a:pt x="4362" y="13409"/>
                  </a:cubicBezTo>
                  <a:cubicBezTo>
                    <a:pt x="4362" y="13434"/>
                    <a:pt x="4387" y="13459"/>
                    <a:pt x="4412" y="13484"/>
                  </a:cubicBezTo>
                  <a:cubicBezTo>
                    <a:pt x="6317" y="15914"/>
                    <a:pt x="9082" y="18841"/>
                    <a:pt x="11254" y="18841"/>
                  </a:cubicBezTo>
                  <a:cubicBezTo>
                    <a:pt x="11569" y="18841"/>
                    <a:pt x="11871" y="18780"/>
                    <a:pt x="12156" y="18647"/>
                  </a:cubicBezTo>
                  <a:cubicBezTo>
                    <a:pt x="12156" y="18647"/>
                    <a:pt x="12983" y="18346"/>
                    <a:pt x="13961" y="15865"/>
                  </a:cubicBezTo>
                  <a:cubicBezTo>
                    <a:pt x="14337" y="14912"/>
                    <a:pt x="14738" y="13634"/>
                    <a:pt x="15114" y="11905"/>
                  </a:cubicBezTo>
                  <a:cubicBezTo>
                    <a:pt x="15264" y="11153"/>
                    <a:pt x="15414" y="10326"/>
                    <a:pt x="15590" y="9399"/>
                  </a:cubicBezTo>
                  <a:cubicBezTo>
                    <a:pt x="15590" y="9399"/>
                    <a:pt x="15565" y="9399"/>
                    <a:pt x="15515" y="9373"/>
                  </a:cubicBezTo>
                  <a:lnTo>
                    <a:pt x="15414" y="9373"/>
                  </a:lnTo>
                  <a:cubicBezTo>
                    <a:pt x="14988" y="9298"/>
                    <a:pt x="13785" y="8998"/>
                    <a:pt x="12582" y="8095"/>
                  </a:cubicBezTo>
                  <a:cubicBezTo>
                    <a:pt x="12382" y="7920"/>
                    <a:pt x="12181" y="7744"/>
                    <a:pt x="11981" y="7569"/>
                  </a:cubicBezTo>
                  <a:cubicBezTo>
                    <a:pt x="11981" y="7544"/>
                    <a:pt x="11956" y="7519"/>
                    <a:pt x="11931" y="7519"/>
                  </a:cubicBezTo>
                  <a:lnTo>
                    <a:pt x="11956" y="7444"/>
                  </a:lnTo>
                  <a:lnTo>
                    <a:pt x="12307" y="6391"/>
                  </a:lnTo>
                  <a:lnTo>
                    <a:pt x="12633" y="5363"/>
                  </a:lnTo>
                  <a:cubicBezTo>
                    <a:pt x="12633" y="5363"/>
                    <a:pt x="12683" y="5113"/>
                    <a:pt x="12758" y="4637"/>
                  </a:cubicBezTo>
                  <a:lnTo>
                    <a:pt x="11906" y="4160"/>
                  </a:lnTo>
                  <a:lnTo>
                    <a:pt x="10853" y="3534"/>
                  </a:lnTo>
                  <a:cubicBezTo>
                    <a:pt x="10552" y="4060"/>
                    <a:pt x="10452" y="4586"/>
                    <a:pt x="10452" y="4586"/>
                  </a:cubicBezTo>
                  <a:cubicBezTo>
                    <a:pt x="6317" y="2206"/>
                    <a:pt x="5164" y="50"/>
                    <a:pt x="5139" y="0"/>
                  </a:cubicBezTo>
                  <a:close/>
                </a:path>
              </a:pathLst>
            </a:custGeom>
            <a:solidFill>
              <a:srgbClr val="FF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1"/>
            <p:cNvSpPr/>
            <p:nvPr/>
          </p:nvSpPr>
          <p:spPr>
            <a:xfrm>
              <a:off x="5834152" y="1966250"/>
              <a:ext cx="179790" cy="250749"/>
            </a:xfrm>
            <a:custGeom>
              <a:avLst/>
              <a:gdLst/>
              <a:ahLst/>
              <a:cxnLst/>
              <a:rect l="l" t="t" r="r" b="b"/>
              <a:pathLst>
                <a:path w="2858" h="3986" extrusionOk="0">
                  <a:moveTo>
                    <a:pt x="351" y="1"/>
                  </a:moveTo>
                  <a:cubicBezTo>
                    <a:pt x="351" y="1"/>
                    <a:pt x="0" y="176"/>
                    <a:pt x="125" y="477"/>
                  </a:cubicBezTo>
                  <a:lnTo>
                    <a:pt x="1429" y="3986"/>
                  </a:lnTo>
                  <a:lnTo>
                    <a:pt x="2857" y="1830"/>
                  </a:lnTo>
                  <a:lnTo>
                    <a:pt x="2256" y="1104"/>
                  </a:lnTo>
                  <a:lnTo>
                    <a:pt x="3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1"/>
            <p:cNvSpPr/>
            <p:nvPr/>
          </p:nvSpPr>
          <p:spPr>
            <a:xfrm>
              <a:off x="5799428" y="2237440"/>
              <a:ext cx="115184" cy="175072"/>
            </a:xfrm>
            <a:custGeom>
              <a:avLst/>
              <a:gdLst/>
              <a:ahLst/>
              <a:cxnLst/>
              <a:rect l="l" t="t" r="r" b="b"/>
              <a:pathLst>
                <a:path w="1831" h="2783" extrusionOk="0">
                  <a:moveTo>
                    <a:pt x="1830" y="1"/>
                  </a:moveTo>
                  <a:lnTo>
                    <a:pt x="1" y="1304"/>
                  </a:lnTo>
                  <a:cubicBezTo>
                    <a:pt x="201" y="1755"/>
                    <a:pt x="402" y="2256"/>
                    <a:pt x="602" y="2783"/>
                  </a:cubicBezTo>
                  <a:cubicBezTo>
                    <a:pt x="1078" y="1605"/>
                    <a:pt x="1580" y="527"/>
                    <a:pt x="18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1"/>
            <p:cNvSpPr/>
            <p:nvPr/>
          </p:nvSpPr>
          <p:spPr>
            <a:xfrm>
              <a:off x="5856233" y="1911081"/>
              <a:ext cx="124620" cy="124620"/>
            </a:xfrm>
            <a:custGeom>
              <a:avLst/>
              <a:gdLst/>
              <a:ahLst/>
              <a:cxnLst/>
              <a:rect l="l" t="t" r="r" b="b"/>
              <a:pathLst>
                <a:path w="1981" h="1981" extrusionOk="0">
                  <a:moveTo>
                    <a:pt x="1253" y="1"/>
                  </a:moveTo>
                  <a:cubicBezTo>
                    <a:pt x="652" y="101"/>
                    <a:pt x="251" y="477"/>
                    <a:pt x="0" y="878"/>
                  </a:cubicBezTo>
                  <a:lnTo>
                    <a:pt x="1053" y="1504"/>
                  </a:lnTo>
                  <a:lnTo>
                    <a:pt x="1905" y="1981"/>
                  </a:lnTo>
                  <a:cubicBezTo>
                    <a:pt x="1930" y="1880"/>
                    <a:pt x="1955" y="1755"/>
                    <a:pt x="1980" y="1605"/>
                  </a:cubicBezTo>
                  <a:cubicBezTo>
                    <a:pt x="1980" y="1555"/>
                    <a:pt x="1980" y="1504"/>
                    <a:pt x="1980" y="1454"/>
                  </a:cubicBezTo>
                  <a:lnTo>
                    <a:pt x="12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1"/>
            <p:cNvSpPr/>
            <p:nvPr/>
          </p:nvSpPr>
          <p:spPr>
            <a:xfrm>
              <a:off x="5496722" y="1658826"/>
              <a:ext cx="438402" cy="373733"/>
            </a:xfrm>
            <a:custGeom>
              <a:avLst/>
              <a:gdLst/>
              <a:ahLst/>
              <a:cxnLst/>
              <a:rect l="l" t="t" r="r" b="b"/>
              <a:pathLst>
                <a:path w="6969" h="5941" extrusionOk="0">
                  <a:moveTo>
                    <a:pt x="1580" y="1"/>
                  </a:moveTo>
                  <a:cubicBezTo>
                    <a:pt x="1580" y="1"/>
                    <a:pt x="928" y="627"/>
                    <a:pt x="1" y="1354"/>
                  </a:cubicBezTo>
                  <a:cubicBezTo>
                    <a:pt x="26" y="1404"/>
                    <a:pt x="1179" y="3560"/>
                    <a:pt x="5314" y="5940"/>
                  </a:cubicBezTo>
                  <a:cubicBezTo>
                    <a:pt x="5314" y="5940"/>
                    <a:pt x="5414" y="5414"/>
                    <a:pt x="5715" y="4888"/>
                  </a:cubicBezTo>
                  <a:cubicBezTo>
                    <a:pt x="5966" y="4487"/>
                    <a:pt x="6367" y="4111"/>
                    <a:pt x="6968" y="4011"/>
                  </a:cubicBezTo>
                  <a:cubicBezTo>
                    <a:pt x="4587" y="3033"/>
                    <a:pt x="2733" y="1229"/>
                    <a:pt x="1956" y="427"/>
                  </a:cubicBezTo>
                  <a:cubicBezTo>
                    <a:pt x="1705" y="151"/>
                    <a:pt x="1580" y="1"/>
                    <a:pt x="15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1"/>
            <p:cNvSpPr/>
            <p:nvPr/>
          </p:nvSpPr>
          <p:spPr>
            <a:xfrm>
              <a:off x="5324862" y="3202362"/>
              <a:ext cx="949211" cy="91468"/>
            </a:xfrm>
            <a:custGeom>
              <a:avLst/>
              <a:gdLst/>
              <a:ahLst/>
              <a:cxnLst/>
              <a:rect l="l" t="t" r="r" b="b"/>
              <a:pathLst>
                <a:path w="15089" h="1454" extrusionOk="0">
                  <a:moveTo>
                    <a:pt x="14963" y="0"/>
                  </a:moveTo>
                  <a:cubicBezTo>
                    <a:pt x="14312" y="75"/>
                    <a:pt x="13635" y="125"/>
                    <a:pt x="12908" y="176"/>
                  </a:cubicBezTo>
                  <a:cubicBezTo>
                    <a:pt x="11174" y="303"/>
                    <a:pt x="9326" y="347"/>
                    <a:pt x="7587" y="347"/>
                  </a:cubicBezTo>
                  <a:cubicBezTo>
                    <a:pt x="3494" y="347"/>
                    <a:pt x="1" y="100"/>
                    <a:pt x="1" y="100"/>
                  </a:cubicBezTo>
                  <a:lnTo>
                    <a:pt x="1" y="100"/>
                  </a:lnTo>
                  <a:cubicBezTo>
                    <a:pt x="1" y="100"/>
                    <a:pt x="26" y="1128"/>
                    <a:pt x="26" y="1454"/>
                  </a:cubicBezTo>
                  <a:lnTo>
                    <a:pt x="15089" y="1454"/>
                  </a:lnTo>
                  <a:cubicBezTo>
                    <a:pt x="15014" y="1078"/>
                    <a:pt x="14963" y="0"/>
                    <a:pt x="14963" y="0"/>
                  </a:cubicBezTo>
                  <a:close/>
                </a:path>
              </a:pathLst>
            </a:custGeom>
            <a:solidFill>
              <a:srgbClr val="FF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1"/>
            <p:cNvSpPr/>
            <p:nvPr/>
          </p:nvSpPr>
          <p:spPr>
            <a:xfrm>
              <a:off x="5260257" y="2246939"/>
              <a:ext cx="1005954" cy="977331"/>
            </a:xfrm>
            <a:custGeom>
              <a:avLst/>
              <a:gdLst/>
              <a:ahLst/>
              <a:cxnLst/>
              <a:rect l="l" t="t" r="r" b="b"/>
              <a:pathLst>
                <a:path w="15991" h="15536" extrusionOk="0">
                  <a:moveTo>
                    <a:pt x="14386" y="0"/>
                  </a:moveTo>
                  <a:lnTo>
                    <a:pt x="14035" y="1378"/>
                  </a:lnTo>
                  <a:lnTo>
                    <a:pt x="14136" y="1378"/>
                  </a:lnTo>
                  <a:cubicBezTo>
                    <a:pt x="14186" y="1404"/>
                    <a:pt x="14211" y="1404"/>
                    <a:pt x="14211" y="1404"/>
                  </a:cubicBezTo>
                  <a:cubicBezTo>
                    <a:pt x="14035" y="2331"/>
                    <a:pt x="13885" y="3158"/>
                    <a:pt x="13735" y="3910"/>
                  </a:cubicBezTo>
                  <a:cubicBezTo>
                    <a:pt x="13359" y="5639"/>
                    <a:pt x="12958" y="6917"/>
                    <a:pt x="12582" y="7870"/>
                  </a:cubicBezTo>
                  <a:cubicBezTo>
                    <a:pt x="11604" y="10351"/>
                    <a:pt x="10777" y="10652"/>
                    <a:pt x="10777" y="10652"/>
                  </a:cubicBezTo>
                  <a:cubicBezTo>
                    <a:pt x="10492" y="10785"/>
                    <a:pt x="10190" y="10846"/>
                    <a:pt x="9876" y="10846"/>
                  </a:cubicBezTo>
                  <a:cubicBezTo>
                    <a:pt x="7703" y="10846"/>
                    <a:pt x="4938" y="7916"/>
                    <a:pt x="3033" y="5464"/>
                  </a:cubicBezTo>
                  <a:lnTo>
                    <a:pt x="3033" y="5489"/>
                  </a:lnTo>
                  <a:lnTo>
                    <a:pt x="2983" y="5539"/>
                  </a:lnTo>
                  <a:lnTo>
                    <a:pt x="1554" y="8070"/>
                  </a:lnTo>
                  <a:lnTo>
                    <a:pt x="1529" y="8120"/>
                  </a:lnTo>
                  <a:cubicBezTo>
                    <a:pt x="1504" y="8095"/>
                    <a:pt x="1504" y="8070"/>
                    <a:pt x="1479" y="8045"/>
                  </a:cubicBezTo>
                  <a:cubicBezTo>
                    <a:pt x="827" y="6541"/>
                    <a:pt x="351" y="5138"/>
                    <a:pt x="0" y="3910"/>
                  </a:cubicBezTo>
                  <a:lnTo>
                    <a:pt x="0" y="3910"/>
                  </a:lnTo>
                  <a:cubicBezTo>
                    <a:pt x="25" y="4110"/>
                    <a:pt x="777" y="10652"/>
                    <a:pt x="978" y="13960"/>
                  </a:cubicBezTo>
                  <a:lnTo>
                    <a:pt x="1028" y="15288"/>
                  </a:lnTo>
                  <a:cubicBezTo>
                    <a:pt x="1028" y="15288"/>
                    <a:pt x="4521" y="15535"/>
                    <a:pt x="8614" y="15535"/>
                  </a:cubicBezTo>
                  <a:cubicBezTo>
                    <a:pt x="10353" y="15535"/>
                    <a:pt x="12201" y="15491"/>
                    <a:pt x="13935" y="15364"/>
                  </a:cubicBezTo>
                  <a:cubicBezTo>
                    <a:pt x="14662" y="15313"/>
                    <a:pt x="15339" y="15263"/>
                    <a:pt x="15990" y="15188"/>
                  </a:cubicBezTo>
                  <a:lnTo>
                    <a:pt x="14787" y="3910"/>
                  </a:lnTo>
                  <a:lnTo>
                    <a:pt x="14787" y="3860"/>
                  </a:lnTo>
                  <a:lnTo>
                    <a:pt x="14386" y="0"/>
                  </a:lnTo>
                  <a:close/>
                </a:path>
              </a:pathLst>
            </a:custGeom>
            <a:solidFill>
              <a:srgbClr val="FF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1"/>
            <p:cNvSpPr/>
            <p:nvPr/>
          </p:nvSpPr>
          <p:spPr>
            <a:xfrm>
              <a:off x="5923983" y="2081369"/>
              <a:ext cx="255467" cy="252322"/>
            </a:xfrm>
            <a:custGeom>
              <a:avLst/>
              <a:gdLst/>
              <a:ahLst/>
              <a:cxnLst/>
              <a:rect l="l" t="t" r="r" b="b"/>
              <a:pathLst>
                <a:path w="4061" h="4011" extrusionOk="0">
                  <a:moveTo>
                    <a:pt x="703" y="0"/>
                  </a:moveTo>
                  <a:lnTo>
                    <a:pt x="377" y="1028"/>
                  </a:lnTo>
                  <a:lnTo>
                    <a:pt x="26" y="2081"/>
                  </a:lnTo>
                  <a:lnTo>
                    <a:pt x="1" y="2156"/>
                  </a:lnTo>
                  <a:cubicBezTo>
                    <a:pt x="26" y="2156"/>
                    <a:pt x="51" y="2181"/>
                    <a:pt x="51" y="2206"/>
                  </a:cubicBezTo>
                  <a:cubicBezTo>
                    <a:pt x="251" y="2381"/>
                    <a:pt x="452" y="2557"/>
                    <a:pt x="652" y="2732"/>
                  </a:cubicBezTo>
                  <a:cubicBezTo>
                    <a:pt x="1855" y="3635"/>
                    <a:pt x="3058" y="3935"/>
                    <a:pt x="3484" y="4010"/>
                  </a:cubicBezTo>
                  <a:lnTo>
                    <a:pt x="3835" y="2632"/>
                  </a:lnTo>
                  <a:lnTo>
                    <a:pt x="4061" y="1755"/>
                  </a:lnTo>
                  <a:cubicBezTo>
                    <a:pt x="4011" y="1730"/>
                    <a:pt x="3961" y="1730"/>
                    <a:pt x="3911" y="1705"/>
                  </a:cubicBezTo>
                  <a:cubicBezTo>
                    <a:pt x="2582" y="1254"/>
                    <a:pt x="703"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1"/>
            <p:cNvSpPr/>
            <p:nvPr/>
          </p:nvSpPr>
          <p:spPr>
            <a:xfrm>
              <a:off x="5198734" y="2160191"/>
              <a:ext cx="252322" cy="597621"/>
            </a:xfrm>
            <a:custGeom>
              <a:avLst/>
              <a:gdLst/>
              <a:ahLst/>
              <a:cxnLst/>
              <a:rect l="l" t="t" r="r" b="b"/>
              <a:pathLst>
                <a:path w="4011" h="9500" extrusionOk="0">
                  <a:moveTo>
                    <a:pt x="1" y="1"/>
                  </a:moveTo>
                  <a:cubicBezTo>
                    <a:pt x="1" y="1"/>
                    <a:pt x="26" y="2056"/>
                    <a:pt x="978" y="5289"/>
                  </a:cubicBezTo>
                  <a:cubicBezTo>
                    <a:pt x="1329" y="6542"/>
                    <a:pt x="1830" y="7945"/>
                    <a:pt x="2507" y="9499"/>
                  </a:cubicBezTo>
                  <a:lnTo>
                    <a:pt x="4011" y="6868"/>
                  </a:lnTo>
                  <a:cubicBezTo>
                    <a:pt x="2632" y="5138"/>
                    <a:pt x="1705" y="3685"/>
                    <a:pt x="1705" y="3685"/>
                  </a:cubicBezTo>
                  <a:cubicBezTo>
                    <a:pt x="703" y="2281"/>
                    <a:pt x="201" y="10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1"/>
            <p:cNvSpPr/>
            <p:nvPr/>
          </p:nvSpPr>
          <p:spPr>
            <a:xfrm>
              <a:off x="5756903" y="2407728"/>
              <a:ext cx="85177" cy="250749"/>
            </a:xfrm>
            <a:custGeom>
              <a:avLst/>
              <a:gdLst/>
              <a:ahLst/>
              <a:cxnLst/>
              <a:rect l="l" t="t" r="r" b="b"/>
              <a:pathLst>
                <a:path w="1354" h="3986" extrusionOk="0">
                  <a:moveTo>
                    <a:pt x="1303" y="0"/>
                  </a:moveTo>
                  <a:cubicBezTo>
                    <a:pt x="1278" y="0"/>
                    <a:pt x="1228" y="0"/>
                    <a:pt x="1228" y="51"/>
                  </a:cubicBezTo>
                  <a:cubicBezTo>
                    <a:pt x="476" y="1855"/>
                    <a:pt x="75" y="3158"/>
                    <a:pt x="0" y="3910"/>
                  </a:cubicBezTo>
                  <a:cubicBezTo>
                    <a:pt x="0" y="3960"/>
                    <a:pt x="25" y="3985"/>
                    <a:pt x="75" y="3985"/>
                  </a:cubicBezTo>
                  <a:cubicBezTo>
                    <a:pt x="125" y="3985"/>
                    <a:pt x="150" y="3960"/>
                    <a:pt x="150" y="3935"/>
                  </a:cubicBezTo>
                  <a:cubicBezTo>
                    <a:pt x="201" y="3183"/>
                    <a:pt x="602" y="1880"/>
                    <a:pt x="1353" y="101"/>
                  </a:cubicBezTo>
                  <a:cubicBezTo>
                    <a:pt x="1353" y="51"/>
                    <a:pt x="1353" y="26"/>
                    <a:pt x="1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1"/>
            <p:cNvSpPr/>
            <p:nvPr/>
          </p:nvSpPr>
          <p:spPr>
            <a:xfrm>
              <a:off x="5832580" y="2212214"/>
              <a:ext cx="96186" cy="203443"/>
            </a:xfrm>
            <a:custGeom>
              <a:avLst/>
              <a:gdLst/>
              <a:ahLst/>
              <a:cxnLst/>
              <a:rect l="l" t="t" r="r" b="b"/>
              <a:pathLst>
                <a:path w="1529" h="3234" extrusionOk="0">
                  <a:moveTo>
                    <a:pt x="1504" y="1"/>
                  </a:moveTo>
                  <a:cubicBezTo>
                    <a:pt x="1454" y="1"/>
                    <a:pt x="1429" y="1"/>
                    <a:pt x="1404" y="51"/>
                  </a:cubicBezTo>
                  <a:cubicBezTo>
                    <a:pt x="1404" y="51"/>
                    <a:pt x="1328" y="176"/>
                    <a:pt x="1228" y="377"/>
                  </a:cubicBezTo>
                  <a:cubicBezTo>
                    <a:pt x="927" y="1053"/>
                    <a:pt x="451" y="2056"/>
                    <a:pt x="25" y="3159"/>
                  </a:cubicBezTo>
                  <a:cubicBezTo>
                    <a:pt x="0" y="3184"/>
                    <a:pt x="25" y="3234"/>
                    <a:pt x="50" y="3234"/>
                  </a:cubicBezTo>
                  <a:lnTo>
                    <a:pt x="75" y="3234"/>
                  </a:lnTo>
                  <a:cubicBezTo>
                    <a:pt x="100" y="3234"/>
                    <a:pt x="125" y="3234"/>
                    <a:pt x="150" y="3209"/>
                  </a:cubicBezTo>
                  <a:cubicBezTo>
                    <a:pt x="577" y="2131"/>
                    <a:pt x="1053" y="1103"/>
                    <a:pt x="1354" y="452"/>
                  </a:cubicBezTo>
                  <a:cubicBezTo>
                    <a:pt x="1454" y="226"/>
                    <a:pt x="1529" y="101"/>
                    <a:pt x="1529" y="101"/>
                  </a:cubicBezTo>
                  <a:cubicBezTo>
                    <a:pt x="1529" y="76"/>
                    <a:pt x="1529" y="26"/>
                    <a:pt x="1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1"/>
            <p:cNvSpPr/>
            <p:nvPr/>
          </p:nvSpPr>
          <p:spPr>
            <a:xfrm>
              <a:off x="5446271" y="2330479"/>
              <a:ext cx="711169" cy="603912"/>
            </a:xfrm>
            <a:custGeom>
              <a:avLst/>
              <a:gdLst/>
              <a:ahLst/>
              <a:cxnLst/>
              <a:rect l="l" t="t" r="r" b="b"/>
              <a:pathLst>
                <a:path w="11305" h="9600" extrusionOk="0">
                  <a:moveTo>
                    <a:pt x="11254" y="0"/>
                  </a:moveTo>
                  <a:cubicBezTo>
                    <a:pt x="11204" y="0"/>
                    <a:pt x="11179" y="25"/>
                    <a:pt x="11179" y="50"/>
                  </a:cubicBezTo>
                  <a:cubicBezTo>
                    <a:pt x="11028" y="928"/>
                    <a:pt x="10878" y="1780"/>
                    <a:pt x="10703" y="2582"/>
                  </a:cubicBezTo>
                  <a:cubicBezTo>
                    <a:pt x="10026" y="5715"/>
                    <a:pt x="9274" y="7369"/>
                    <a:pt x="8748" y="8196"/>
                  </a:cubicBezTo>
                  <a:cubicBezTo>
                    <a:pt x="8196" y="9098"/>
                    <a:pt x="7795" y="9274"/>
                    <a:pt x="7795" y="9274"/>
                  </a:cubicBezTo>
                  <a:cubicBezTo>
                    <a:pt x="7555" y="9384"/>
                    <a:pt x="7272" y="9454"/>
                    <a:pt x="6938" y="9454"/>
                  </a:cubicBezTo>
                  <a:cubicBezTo>
                    <a:pt x="5599" y="9454"/>
                    <a:pt x="3457" y="8324"/>
                    <a:pt x="126" y="4111"/>
                  </a:cubicBezTo>
                  <a:cubicBezTo>
                    <a:pt x="108" y="4093"/>
                    <a:pt x="78" y="4075"/>
                    <a:pt x="53" y="4075"/>
                  </a:cubicBezTo>
                  <a:cubicBezTo>
                    <a:pt x="43" y="4075"/>
                    <a:pt x="33" y="4078"/>
                    <a:pt x="26" y="4086"/>
                  </a:cubicBezTo>
                  <a:cubicBezTo>
                    <a:pt x="1" y="4111"/>
                    <a:pt x="1" y="4161"/>
                    <a:pt x="1" y="4186"/>
                  </a:cubicBezTo>
                  <a:cubicBezTo>
                    <a:pt x="2031" y="6767"/>
                    <a:pt x="4763" y="9599"/>
                    <a:pt x="6918" y="9599"/>
                  </a:cubicBezTo>
                  <a:cubicBezTo>
                    <a:pt x="7244" y="9599"/>
                    <a:pt x="7570" y="9524"/>
                    <a:pt x="7845" y="9399"/>
                  </a:cubicBezTo>
                  <a:cubicBezTo>
                    <a:pt x="7921" y="9374"/>
                    <a:pt x="9500" y="8722"/>
                    <a:pt x="10828" y="2607"/>
                  </a:cubicBezTo>
                  <a:cubicBezTo>
                    <a:pt x="11003" y="1805"/>
                    <a:pt x="11154" y="953"/>
                    <a:pt x="11304" y="76"/>
                  </a:cubicBezTo>
                  <a:cubicBezTo>
                    <a:pt x="11304" y="50"/>
                    <a:pt x="11279" y="0"/>
                    <a:pt x="11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1"/>
            <p:cNvSpPr/>
            <p:nvPr/>
          </p:nvSpPr>
          <p:spPr>
            <a:xfrm>
              <a:off x="5351660" y="2753021"/>
              <a:ext cx="64732" cy="129338"/>
            </a:xfrm>
            <a:custGeom>
              <a:avLst/>
              <a:gdLst/>
              <a:ahLst/>
              <a:cxnLst/>
              <a:rect l="l" t="t" r="r" b="b"/>
              <a:pathLst>
                <a:path w="1029" h="2056" extrusionOk="0">
                  <a:moveTo>
                    <a:pt x="26" y="0"/>
                  </a:moveTo>
                  <a:cubicBezTo>
                    <a:pt x="1" y="25"/>
                    <a:pt x="1" y="75"/>
                    <a:pt x="1" y="100"/>
                  </a:cubicBezTo>
                  <a:cubicBezTo>
                    <a:pt x="277" y="752"/>
                    <a:pt x="577" y="1379"/>
                    <a:pt x="903" y="2005"/>
                  </a:cubicBezTo>
                  <a:cubicBezTo>
                    <a:pt x="903" y="2030"/>
                    <a:pt x="928" y="2055"/>
                    <a:pt x="953" y="2055"/>
                  </a:cubicBezTo>
                  <a:cubicBezTo>
                    <a:pt x="978" y="2055"/>
                    <a:pt x="978" y="2055"/>
                    <a:pt x="1003" y="2030"/>
                  </a:cubicBezTo>
                  <a:cubicBezTo>
                    <a:pt x="1029" y="2030"/>
                    <a:pt x="1029" y="1980"/>
                    <a:pt x="1029" y="1955"/>
                  </a:cubicBezTo>
                  <a:cubicBezTo>
                    <a:pt x="703" y="1329"/>
                    <a:pt x="402" y="677"/>
                    <a:pt x="126" y="50"/>
                  </a:cubicBezTo>
                  <a:cubicBezTo>
                    <a:pt x="101" y="0"/>
                    <a:pt x="76" y="0"/>
                    <a:pt x="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1"/>
            <p:cNvSpPr/>
            <p:nvPr/>
          </p:nvSpPr>
          <p:spPr>
            <a:xfrm>
              <a:off x="5834152" y="2412446"/>
              <a:ext cx="7926" cy="63"/>
            </a:xfrm>
            <a:custGeom>
              <a:avLst/>
              <a:gdLst/>
              <a:ahLst/>
              <a:cxnLst/>
              <a:rect l="l" t="t" r="r" b="b"/>
              <a:pathLst>
                <a:path w="126" h="1" extrusionOk="0">
                  <a:moveTo>
                    <a:pt x="125" y="1"/>
                  </a:moveTo>
                  <a:lnTo>
                    <a:pt x="0" y="1"/>
                  </a:lnTo>
                  <a:lnTo>
                    <a:pt x="125" y="1"/>
                  </a:lnTo>
                  <a:close/>
                </a:path>
              </a:pathLst>
            </a:custGeom>
            <a:solidFill>
              <a:srgbClr val="121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1"/>
            <p:cNvSpPr/>
            <p:nvPr/>
          </p:nvSpPr>
          <p:spPr>
            <a:xfrm>
              <a:off x="5457343" y="1918944"/>
              <a:ext cx="384742" cy="496718"/>
            </a:xfrm>
            <a:custGeom>
              <a:avLst/>
              <a:gdLst/>
              <a:ahLst/>
              <a:cxnLst/>
              <a:rect l="l" t="t" r="r" b="b"/>
              <a:pathLst>
                <a:path w="6116" h="7896" extrusionOk="0">
                  <a:moveTo>
                    <a:pt x="100" y="1"/>
                  </a:moveTo>
                  <a:cubicBezTo>
                    <a:pt x="75" y="1"/>
                    <a:pt x="25" y="26"/>
                    <a:pt x="25" y="51"/>
                  </a:cubicBezTo>
                  <a:cubicBezTo>
                    <a:pt x="0" y="101"/>
                    <a:pt x="25" y="126"/>
                    <a:pt x="75" y="126"/>
                  </a:cubicBezTo>
                  <a:cubicBezTo>
                    <a:pt x="100" y="151"/>
                    <a:pt x="3434" y="1029"/>
                    <a:pt x="5990" y="7871"/>
                  </a:cubicBezTo>
                  <a:cubicBezTo>
                    <a:pt x="5990" y="7896"/>
                    <a:pt x="6015" y="7896"/>
                    <a:pt x="6040" y="7896"/>
                  </a:cubicBezTo>
                  <a:lnTo>
                    <a:pt x="6065" y="7896"/>
                  </a:lnTo>
                  <a:cubicBezTo>
                    <a:pt x="6115" y="7896"/>
                    <a:pt x="6115" y="7846"/>
                    <a:pt x="6115" y="7821"/>
                  </a:cubicBezTo>
                  <a:cubicBezTo>
                    <a:pt x="3534" y="903"/>
                    <a:pt x="125" y="1"/>
                    <a:pt x="1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1"/>
            <p:cNvSpPr/>
            <p:nvPr/>
          </p:nvSpPr>
          <p:spPr>
            <a:xfrm>
              <a:off x="5968143" y="1692733"/>
              <a:ext cx="337436" cy="495900"/>
            </a:xfrm>
            <a:custGeom>
              <a:avLst/>
              <a:gdLst/>
              <a:ahLst/>
              <a:cxnLst/>
              <a:rect l="l" t="t" r="r" b="b"/>
              <a:pathLst>
                <a:path w="5364" h="7883" extrusionOk="0">
                  <a:moveTo>
                    <a:pt x="664" y="0"/>
                  </a:moveTo>
                  <a:cubicBezTo>
                    <a:pt x="595" y="0"/>
                    <a:pt x="552" y="13"/>
                    <a:pt x="552" y="13"/>
                  </a:cubicBezTo>
                  <a:cubicBezTo>
                    <a:pt x="76" y="188"/>
                    <a:pt x="176" y="1041"/>
                    <a:pt x="301" y="1642"/>
                  </a:cubicBezTo>
                  <a:cubicBezTo>
                    <a:pt x="301" y="1692"/>
                    <a:pt x="301" y="1742"/>
                    <a:pt x="326" y="1792"/>
                  </a:cubicBezTo>
                  <a:cubicBezTo>
                    <a:pt x="402" y="2269"/>
                    <a:pt x="427" y="2745"/>
                    <a:pt x="402" y="3221"/>
                  </a:cubicBezTo>
                  <a:cubicBezTo>
                    <a:pt x="376" y="3497"/>
                    <a:pt x="351" y="3772"/>
                    <a:pt x="326" y="4023"/>
                  </a:cubicBezTo>
                  <a:cubicBezTo>
                    <a:pt x="276" y="4349"/>
                    <a:pt x="251" y="4650"/>
                    <a:pt x="201" y="4925"/>
                  </a:cubicBezTo>
                  <a:cubicBezTo>
                    <a:pt x="176" y="5126"/>
                    <a:pt x="151" y="5301"/>
                    <a:pt x="126" y="5452"/>
                  </a:cubicBezTo>
                  <a:cubicBezTo>
                    <a:pt x="51" y="5928"/>
                    <a:pt x="1" y="6178"/>
                    <a:pt x="1" y="6178"/>
                  </a:cubicBezTo>
                  <a:cubicBezTo>
                    <a:pt x="1" y="6178"/>
                    <a:pt x="1880" y="7432"/>
                    <a:pt x="3209" y="7883"/>
                  </a:cubicBezTo>
                  <a:cubicBezTo>
                    <a:pt x="3234" y="7757"/>
                    <a:pt x="3259" y="7632"/>
                    <a:pt x="3309" y="7507"/>
                  </a:cubicBezTo>
                  <a:cubicBezTo>
                    <a:pt x="3584" y="6630"/>
                    <a:pt x="4136" y="5702"/>
                    <a:pt x="4136" y="5702"/>
                  </a:cubicBezTo>
                  <a:cubicBezTo>
                    <a:pt x="5364" y="3747"/>
                    <a:pt x="4462" y="3472"/>
                    <a:pt x="4462" y="3472"/>
                  </a:cubicBezTo>
                  <a:cubicBezTo>
                    <a:pt x="4412" y="2870"/>
                    <a:pt x="3960" y="2645"/>
                    <a:pt x="3910" y="2645"/>
                  </a:cubicBezTo>
                  <a:cubicBezTo>
                    <a:pt x="4036" y="1567"/>
                    <a:pt x="3309" y="1517"/>
                    <a:pt x="3309" y="1517"/>
                  </a:cubicBezTo>
                  <a:cubicBezTo>
                    <a:pt x="3359" y="1417"/>
                    <a:pt x="3384" y="1291"/>
                    <a:pt x="3384" y="1166"/>
                  </a:cubicBezTo>
                  <a:cubicBezTo>
                    <a:pt x="3409" y="815"/>
                    <a:pt x="3234" y="715"/>
                    <a:pt x="3033" y="715"/>
                  </a:cubicBezTo>
                  <a:lnTo>
                    <a:pt x="2933" y="715"/>
                  </a:lnTo>
                  <a:cubicBezTo>
                    <a:pt x="2782" y="740"/>
                    <a:pt x="2607" y="790"/>
                    <a:pt x="2457" y="890"/>
                  </a:cubicBezTo>
                  <a:cubicBezTo>
                    <a:pt x="2381" y="965"/>
                    <a:pt x="2306" y="1041"/>
                    <a:pt x="2231" y="1141"/>
                  </a:cubicBezTo>
                  <a:cubicBezTo>
                    <a:pt x="2006" y="1467"/>
                    <a:pt x="1730" y="1918"/>
                    <a:pt x="1529" y="2319"/>
                  </a:cubicBezTo>
                  <a:cubicBezTo>
                    <a:pt x="1630" y="209"/>
                    <a:pt x="941" y="0"/>
                    <a:pt x="664" y="0"/>
                  </a:cubicBezTo>
                  <a:close/>
                </a:path>
              </a:pathLst>
            </a:custGeom>
            <a:solidFill>
              <a:srgbClr val="FFA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1"/>
            <p:cNvSpPr/>
            <p:nvPr/>
          </p:nvSpPr>
          <p:spPr>
            <a:xfrm>
              <a:off x="5969716" y="1688329"/>
              <a:ext cx="102539" cy="153431"/>
            </a:xfrm>
            <a:custGeom>
              <a:avLst/>
              <a:gdLst/>
              <a:ahLst/>
              <a:cxnLst/>
              <a:rect l="l" t="t" r="r" b="b"/>
              <a:pathLst>
                <a:path w="1630" h="2439" extrusionOk="0">
                  <a:moveTo>
                    <a:pt x="642" y="1"/>
                  </a:moveTo>
                  <a:cubicBezTo>
                    <a:pt x="557" y="1"/>
                    <a:pt x="502" y="22"/>
                    <a:pt x="502" y="33"/>
                  </a:cubicBezTo>
                  <a:cubicBezTo>
                    <a:pt x="1" y="208"/>
                    <a:pt x="51" y="1060"/>
                    <a:pt x="201" y="1737"/>
                  </a:cubicBezTo>
                  <a:lnTo>
                    <a:pt x="226" y="1862"/>
                  </a:lnTo>
                  <a:cubicBezTo>
                    <a:pt x="226" y="1899"/>
                    <a:pt x="253" y="1922"/>
                    <a:pt x="277" y="1922"/>
                  </a:cubicBezTo>
                  <a:cubicBezTo>
                    <a:pt x="286" y="1922"/>
                    <a:pt x="295" y="1919"/>
                    <a:pt x="301" y="1913"/>
                  </a:cubicBezTo>
                  <a:cubicBezTo>
                    <a:pt x="351" y="1913"/>
                    <a:pt x="377" y="1888"/>
                    <a:pt x="351" y="1837"/>
                  </a:cubicBezTo>
                  <a:lnTo>
                    <a:pt x="326" y="1712"/>
                  </a:lnTo>
                  <a:cubicBezTo>
                    <a:pt x="226" y="1186"/>
                    <a:pt x="101" y="309"/>
                    <a:pt x="527" y="158"/>
                  </a:cubicBezTo>
                  <a:cubicBezTo>
                    <a:pt x="538" y="158"/>
                    <a:pt x="587" y="142"/>
                    <a:pt x="659" y="142"/>
                  </a:cubicBezTo>
                  <a:cubicBezTo>
                    <a:pt x="742" y="142"/>
                    <a:pt x="857" y="164"/>
                    <a:pt x="978" y="258"/>
                  </a:cubicBezTo>
                  <a:cubicBezTo>
                    <a:pt x="1229" y="459"/>
                    <a:pt x="1504" y="985"/>
                    <a:pt x="1429" y="2389"/>
                  </a:cubicBezTo>
                  <a:cubicBezTo>
                    <a:pt x="1429" y="2414"/>
                    <a:pt x="1454" y="2439"/>
                    <a:pt x="1504" y="2439"/>
                  </a:cubicBezTo>
                  <a:cubicBezTo>
                    <a:pt x="1529" y="2439"/>
                    <a:pt x="1580" y="2414"/>
                    <a:pt x="1580" y="2389"/>
                  </a:cubicBezTo>
                  <a:cubicBezTo>
                    <a:pt x="1630" y="1211"/>
                    <a:pt x="1454" y="459"/>
                    <a:pt x="1053" y="158"/>
                  </a:cubicBezTo>
                  <a:cubicBezTo>
                    <a:pt x="900" y="33"/>
                    <a:pt x="748" y="1"/>
                    <a:pt x="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1"/>
            <p:cNvSpPr/>
            <p:nvPr/>
          </p:nvSpPr>
          <p:spPr>
            <a:xfrm>
              <a:off x="5963425" y="1941025"/>
              <a:ext cx="28434" cy="145128"/>
            </a:xfrm>
            <a:custGeom>
              <a:avLst/>
              <a:gdLst/>
              <a:ahLst/>
              <a:cxnLst/>
              <a:rect l="l" t="t" r="r" b="b"/>
              <a:pathLst>
                <a:path w="452" h="2307" extrusionOk="0">
                  <a:moveTo>
                    <a:pt x="401" y="1"/>
                  </a:moveTo>
                  <a:cubicBezTo>
                    <a:pt x="351" y="1"/>
                    <a:pt x="326" y="26"/>
                    <a:pt x="326" y="76"/>
                  </a:cubicBezTo>
                  <a:cubicBezTo>
                    <a:pt x="301" y="377"/>
                    <a:pt x="251" y="652"/>
                    <a:pt x="226" y="978"/>
                  </a:cubicBezTo>
                  <a:cubicBezTo>
                    <a:pt x="201" y="1179"/>
                    <a:pt x="176" y="1354"/>
                    <a:pt x="151" y="1505"/>
                  </a:cubicBezTo>
                  <a:cubicBezTo>
                    <a:pt x="76" y="1956"/>
                    <a:pt x="0" y="2206"/>
                    <a:pt x="0" y="2206"/>
                  </a:cubicBezTo>
                  <a:cubicBezTo>
                    <a:pt x="0" y="2257"/>
                    <a:pt x="25" y="2282"/>
                    <a:pt x="50" y="2307"/>
                  </a:cubicBezTo>
                  <a:lnTo>
                    <a:pt x="76" y="2307"/>
                  </a:lnTo>
                  <a:cubicBezTo>
                    <a:pt x="101" y="2307"/>
                    <a:pt x="126" y="2282"/>
                    <a:pt x="126" y="2257"/>
                  </a:cubicBezTo>
                  <a:cubicBezTo>
                    <a:pt x="126" y="2231"/>
                    <a:pt x="201" y="1981"/>
                    <a:pt x="276" y="1530"/>
                  </a:cubicBezTo>
                  <a:cubicBezTo>
                    <a:pt x="301" y="1379"/>
                    <a:pt x="326" y="1179"/>
                    <a:pt x="351" y="978"/>
                  </a:cubicBezTo>
                  <a:cubicBezTo>
                    <a:pt x="401" y="678"/>
                    <a:pt x="426" y="377"/>
                    <a:pt x="451" y="76"/>
                  </a:cubicBezTo>
                  <a:cubicBezTo>
                    <a:pt x="451" y="51"/>
                    <a:pt x="426" y="1"/>
                    <a:pt x="4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1"/>
            <p:cNvSpPr/>
            <p:nvPr/>
          </p:nvSpPr>
          <p:spPr>
            <a:xfrm>
              <a:off x="6136858" y="1784325"/>
              <a:ext cx="44161" cy="93732"/>
            </a:xfrm>
            <a:custGeom>
              <a:avLst/>
              <a:gdLst/>
              <a:ahLst/>
              <a:cxnLst/>
              <a:rect l="l" t="t" r="r" b="b"/>
              <a:pathLst>
                <a:path w="702" h="1490" extrusionOk="0">
                  <a:moveTo>
                    <a:pt x="625" y="0"/>
                  </a:moveTo>
                  <a:cubicBezTo>
                    <a:pt x="600" y="0"/>
                    <a:pt x="569" y="18"/>
                    <a:pt x="552" y="36"/>
                  </a:cubicBezTo>
                  <a:lnTo>
                    <a:pt x="0" y="1389"/>
                  </a:lnTo>
                  <a:cubicBezTo>
                    <a:pt x="0" y="1439"/>
                    <a:pt x="25" y="1464"/>
                    <a:pt x="50" y="1489"/>
                  </a:cubicBezTo>
                  <a:lnTo>
                    <a:pt x="75" y="1489"/>
                  </a:lnTo>
                  <a:cubicBezTo>
                    <a:pt x="100" y="1489"/>
                    <a:pt x="126" y="1464"/>
                    <a:pt x="126" y="1439"/>
                  </a:cubicBezTo>
                  <a:lnTo>
                    <a:pt x="677" y="86"/>
                  </a:lnTo>
                  <a:cubicBezTo>
                    <a:pt x="702" y="61"/>
                    <a:pt x="677" y="11"/>
                    <a:pt x="652" y="11"/>
                  </a:cubicBezTo>
                  <a:cubicBezTo>
                    <a:pt x="645" y="3"/>
                    <a:pt x="635" y="0"/>
                    <a:pt x="6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1"/>
            <p:cNvSpPr/>
            <p:nvPr/>
          </p:nvSpPr>
          <p:spPr>
            <a:xfrm>
              <a:off x="6037529" y="1732930"/>
              <a:ext cx="126192" cy="159282"/>
            </a:xfrm>
            <a:custGeom>
              <a:avLst/>
              <a:gdLst/>
              <a:ahLst/>
              <a:cxnLst/>
              <a:rect l="l" t="t" r="r" b="b"/>
              <a:pathLst>
                <a:path w="2006" h="2532" extrusionOk="0">
                  <a:moveTo>
                    <a:pt x="1830" y="1"/>
                  </a:moveTo>
                  <a:cubicBezTo>
                    <a:pt x="1654" y="26"/>
                    <a:pt x="1479" y="101"/>
                    <a:pt x="1329" y="201"/>
                  </a:cubicBezTo>
                  <a:cubicBezTo>
                    <a:pt x="1228" y="276"/>
                    <a:pt x="1153" y="351"/>
                    <a:pt x="1078" y="477"/>
                  </a:cubicBezTo>
                  <a:cubicBezTo>
                    <a:pt x="802" y="828"/>
                    <a:pt x="502" y="1354"/>
                    <a:pt x="376" y="1630"/>
                  </a:cubicBezTo>
                  <a:cubicBezTo>
                    <a:pt x="326" y="1705"/>
                    <a:pt x="0" y="2356"/>
                    <a:pt x="0" y="2457"/>
                  </a:cubicBezTo>
                  <a:cubicBezTo>
                    <a:pt x="0" y="2482"/>
                    <a:pt x="25" y="2532"/>
                    <a:pt x="50" y="2532"/>
                  </a:cubicBezTo>
                  <a:cubicBezTo>
                    <a:pt x="101" y="2532"/>
                    <a:pt x="126" y="2482"/>
                    <a:pt x="126" y="2457"/>
                  </a:cubicBezTo>
                  <a:cubicBezTo>
                    <a:pt x="126" y="2407"/>
                    <a:pt x="251" y="2131"/>
                    <a:pt x="476" y="1705"/>
                  </a:cubicBezTo>
                  <a:cubicBezTo>
                    <a:pt x="627" y="1429"/>
                    <a:pt x="928" y="903"/>
                    <a:pt x="1178" y="552"/>
                  </a:cubicBezTo>
                  <a:cubicBezTo>
                    <a:pt x="1253" y="452"/>
                    <a:pt x="1329" y="377"/>
                    <a:pt x="1404" y="326"/>
                  </a:cubicBezTo>
                  <a:cubicBezTo>
                    <a:pt x="1529" y="226"/>
                    <a:pt x="1679" y="151"/>
                    <a:pt x="1855" y="151"/>
                  </a:cubicBezTo>
                  <a:lnTo>
                    <a:pt x="1930" y="151"/>
                  </a:lnTo>
                  <a:cubicBezTo>
                    <a:pt x="1980" y="151"/>
                    <a:pt x="2005" y="126"/>
                    <a:pt x="2005" y="76"/>
                  </a:cubicBezTo>
                  <a:cubicBezTo>
                    <a:pt x="2005" y="51"/>
                    <a:pt x="1980" y="1"/>
                    <a:pt x="19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1"/>
            <p:cNvSpPr/>
            <p:nvPr/>
          </p:nvSpPr>
          <p:spPr>
            <a:xfrm>
              <a:off x="6179383" y="1854339"/>
              <a:ext cx="39506" cy="102539"/>
            </a:xfrm>
            <a:custGeom>
              <a:avLst/>
              <a:gdLst/>
              <a:ahLst/>
              <a:cxnLst/>
              <a:rect l="l" t="t" r="r" b="b"/>
              <a:pathLst>
                <a:path w="628" h="1630" extrusionOk="0">
                  <a:moveTo>
                    <a:pt x="577" y="0"/>
                  </a:moveTo>
                  <a:cubicBezTo>
                    <a:pt x="527" y="0"/>
                    <a:pt x="502" y="25"/>
                    <a:pt x="502" y="76"/>
                  </a:cubicBezTo>
                  <a:cubicBezTo>
                    <a:pt x="452" y="477"/>
                    <a:pt x="302" y="953"/>
                    <a:pt x="26" y="1529"/>
                  </a:cubicBezTo>
                  <a:cubicBezTo>
                    <a:pt x="1" y="1579"/>
                    <a:pt x="26" y="1604"/>
                    <a:pt x="51" y="1629"/>
                  </a:cubicBezTo>
                  <a:lnTo>
                    <a:pt x="76" y="1629"/>
                  </a:lnTo>
                  <a:cubicBezTo>
                    <a:pt x="101" y="1629"/>
                    <a:pt x="126" y="1629"/>
                    <a:pt x="151" y="1604"/>
                  </a:cubicBezTo>
                  <a:cubicBezTo>
                    <a:pt x="427" y="1003"/>
                    <a:pt x="577" y="502"/>
                    <a:pt x="627" y="76"/>
                  </a:cubicBezTo>
                  <a:cubicBezTo>
                    <a:pt x="627" y="51"/>
                    <a:pt x="602"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1"/>
            <p:cNvSpPr/>
            <p:nvPr/>
          </p:nvSpPr>
          <p:spPr>
            <a:xfrm>
              <a:off x="6223544" y="1907495"/>
              <a:ext cx="30007" cy="80899"/>
            </a:xfrm>
            <a:custGeom>
              <a:avLst/>
              <a:gdLst/>
              <a:ahLst/>
              <a:cxnLst/>
              <a:rect l="l" t="t" r="r" b="b"/>
              <a:pathLst>
                <a:path w="477" h="1286" extrusionOk="0">
                  <a:moveTo>
                    <a:pt x="416" y="1"/>
                  </a:moveTo>
                  <a:cubicBezTo>
                    <a:pt x="411" y="1"/>
                    <a:pt x="406" y="3"/>
                    <a:pt x="402" y="8"/>
                  </a:cubicBezTo>
                  <a:cubicBezTo>
                    <a:pt x="352" y="8"/>
                    <a:pt x="326" y="33"/>
                    <a:pt x="326" y="58"/>
                  </a:cubicBezTo>
                  <a:cubicBezTo>
                    <a:pt x="352" y="383"/>
                    <a:pt x="251" y="759"/>
                    <a:pt x="26" y="1185"/>
                  </a:cubicBezTo>
                  <a:cubicBezTo>
                    <a:pt x="1" y="1211"/>
                    <a:pt x="1" y="1261"/>
                    <a:pt x="51" y="1261"/>
                  </a:cubicBezTo>
                  <a:cubicBezTo>
                    <a:pt x="51" y="1286"/>
                    <a:pt x="51" y="1286"/>
                    <a:pt x="76" y="1286"/>
                  </a:cubicBezTo>
                  <a:cubicBezTo>
                    <a:pt x="101" y="1286"/>
                    <a:pt x="126" y="1261"/>
                    <a:pt x="126" y="1236"/>
                  </a:cubicBezTo>
                  <a:cubicBezTo>
                    <a:pt x="377" y="810"/>
                    <a:pt x="477" y="409"/>
                    <a:pt x="477" y="58"/>
                  </a:cubicBezTo>
                  <a:cubicBezTo>
                    <a:pt x="457" y="37"/>
                    <a:pt x="436" y="1"/>
                    <a:pt x="4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1"/>
            <p:cNvSpPr/>
            <p:nvPr/>
          </p:nvSpPr>
          <p:spPr>
            <a:xfrm>
              <a:off x="6165229" y="2199633"/>
              <a:ext cx="179790" cy="331145"/>
            </a:xfrm>
            <a:custGeom>
              <a:avLst/>
              <a:gdLst/>
              <a:ahLst/>
              <a:cxnLst/>
              <a:rect l="l" t="t" r="r" b="b"/>
              <a:pathLst>
                <a:path w="2858" h="5264" extrusionOk="0">
                  <a:moveTo>
                    <a:pt x="2858" y="0"/>
                  </a:moveTo>
                  <a:lnTo>
                    <a:pt x="2858" y="0"/>
                  </a:lnTo>
                  <a:cubicBezTo>
                    <a:pt x="2607" y="100"/>
                    <a:pt x="2381" y="176"/>
                    <a:pt x="2156" y="251"/>
                  </a:cubicBezTo>
                  <a:cubicBezTo>
                    <a:pt x="1253" y="552"/>
                    <a:pt x="527" y="702"/>
                    <a:pt x="0" y="802"/>
                  </a:cubicBezTo>
                  <a:lnTo>
                    <a:pt x="301" y="3659"/>
                  </a:lnTo>
                  <a:lnTo>
                    <a:pt x="1053" y="4637"/>
                  </a:lnTo>
                  <a:lnTo>
                    <a:pt x="1554" y="5263"/>
                  </a:lnTo>
                  <a:lnTo>
                    <a:pt x="2858" y="0"/>
                  </a:lnTo>
                  <a:close/>
                </a:path>
              </a:pathLst>
            </a:custGeom>
            <a:solidFill>
              <a:srgbClr val="FF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1"/>
            <p:cNvSpPr/>
            <p:nvPr/>
          </p:nvSpPr>
          <p:spPr>
            <a:xfrm>
              <a:off x="6165229" y="2250084"/>
              <a:ext cx="97821" cy="316928"/>
            </a:xfrm>
            <a:custGeom>
              <a:avLst/>
              <a:gdLst/>
              <a:ahLst/>
              <a:cxnLst/>
              <a:rect l="l" t="t" r="r" b="b"/>
              <a:pathLst>
                <a:path w="1555" h="5038" extrusionOk="0">
                  <a:moveTo>
                    <a:pt x="0" y="0"/>
                  </a:moveTo>
                  <a:lnTo>
                    <a:pt x="401" y="3810"/>
                  </a:lnTo>
                  <a:lnTo>
                    <a:pt x="401" y="3860"/>
                  </a:lnTo>
                  <a:lnTo>
                    <a:pt x="527" y="5038"/>
                  </a:lnTo>
                  <a:cubicBezTo>
                    <a:pt x="602" y="5013"/>
                    <a:pt x="677" y="4988"/>
                    <a:pt x="777" y="4963"/>
                  </a:cubicBezTo>
                  <a:cubicBezTo>
                    <a:pt x="1003" y="4862"/>
                    <a:pt x="1253" y="4762"/>
                    <a:pt x="1504" y="4662"/>
                  </a:cubicBezTo>
                  <a:lnTo>
                    <a:pt x="1554" y="446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1"/>
            <p:cNvSpPr/>
            <p:nvPr/>
          </p:nvSpPr>
          <p:spPr>
            <a:xfrm>
              <a:off x="6275567" y="2103260"/>
              <a:ext cx="69450" cy="175386"/>
            </a:xfrm>
            <a:custGeom>
              <a:avLst/>
              <a:gdLst/>
              <a:ahLst/>
              <a:cxnLst/>
              <a:rect l="l" t="t" r="r" b="b"/>
              <a:pathLst>
                <a:path w="1104" h="2788" extrusionOk="0">
                  <a:moveTo>
                    <a:pt x="451" y="1"/>
                  </a:moveTo>
                  <a:cubicBezTo>
                    <a:pt x="434" y="1"/>
                    <a:pt x="418" y="2"/>
                    <a:pt x="402" y="3"/>
                  </a:cubicBezTo>
                  <a:cubicBezTo>
                    <a:pt x="176" y="28"/>
                    <a:pt x="1" y="229"/>
                    <a:pt x="26" y="454"/>
                  </a:cubicBezTo>
                  <a:lnTo>
                    <a:pt x="251" y="2409"/>
                  </a:lnTo>
                  <a:cubicBezTo>
                    <a:pt x="275" y="2642"/>
                    <a:pt x="449" y="2788"/>
                    <a:pt x="654" y="2788"/>
                  </a:cubicBezTo>
                  <a:cubicBezTo>
                    <a:pt x="670" y="2788"/>
                    <a:pt x="686" y="2787"/>
                    <a:pt x="703" y="2785"/>
                  </a:cubicBezTo>
                  <a:cubicBezTo>
                    <a:pt x="953" y="2760"/>
                    <a:pt x="1104" y="2560"/>
                    <a:pt x="1078" y="2334"/>
                  </a:cubicBezTo>
                  <a:lnTo>
                    <a:pt x="878" y="379"/>
                  </a:lnTo>
                  <a:cubicBezTo>
                    <a:pt x="855" y="147"/>
                    <a:pt x="659" y="1"/>
                    <a:pt x="451" y="1"/>
                  </a:cubicBezTo>
                  <a:close/>
                </a:path>
              </a:pathLst>
            </a:custGeom>
            <a:solidFill>
              <a:srgbClr val="FFA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1"/>
            <p:cNvSpPr/>
            <p:nvPr/>
          </p:nvSpPr>
          <p:spPr>
            <a:xfrm>
              <a:off x="6174665" y="2060044"/>
              <a:ext cx="200297" cy="671223"/>
            </a:xfrm>
            <a:custGeom>
              <a:avLst/>
              <a:gdLst/>
              <a:ahLst/>
              <a:cxnLst/>
              <a:rect l="l" t="t" r="r" b="b"/>
              <a:pathLst>
                <a:path w="3184" h="10670" extrusionOk="0">
                  <a:moveTo>
                    <a:pt x="2853" y="1"/>
                  </a:moveTo>
                  <a:cubicBezTo>
                    <a:pt x="2725" y="1"/>
                    <a:pt x="2599" y="94"/>
                    <a:pt x="2557" y="239"/>
                  </a:cubicBezTo>
                  <a:lnTo>
                    <a:pt x="2006" y="2470"/>
                  </a:lnTo>
                  <a:lnTo>
                    <a:pt x="903" y="6856"/>
                  </a:lnTo>
                  <a:lnTo>
                    <a:pt x="627" y="7984"/>
                  </a:lnTo>
                  <a:lnTo>
                    <a:pt x="51" y="10289"/>
                  </a:lnTo>
                  <a:cubicBezTo>
                    <a:pt x="1" y="10440"/>
                    <a:pt x="101" y="10615"/>
                    <a:pt x="276" y="10665"/>
                  </a:cubicBezTo>
                  <a:cubicBezTo>
                    <a:pt x="295" y="10668"/>
                    <a:pt x="312" y="10669"/>
                    <a:pt x="330" y="10669"/>
                  </a:cubicBezTo>
                  <a:cubicBezTo>
                    <a:pt x="482" y="10669"/>
                    <a:pt x="607" y="10575"/>
                    <a:pt x="652" y="10440"/>
                  </a:cubicBezTo>
                  <a:lnTo>
                    <a:pt x="1354" y="7683"/>
                  </a:lnTo>
                  <a:lnTo>
                    <a:pt x="1404" y="7482"/>
                  </a:lnTo>
                  <a:lnTo>
                    <a:pt x="2708" y="2219"/>
                  </a:lnTo>
                  <a:lnTo>
                    <a:pt x="3184" y="390"/>
                  </a:lnTo>
                  <a:cubicBezTo>
                    <a:pt x="3184" y="365"/>
                    <a:pt x="3184" y="314"/>
                    <a:pt x="3184" y="264"/>
                  </a:cubicBezTo>
                  <a:cubicBezTo>
                    <a:pt x="3159" y="164"/>
                    <a:pt x="3083" y="39"/>
                    <a:pt x="2933" y="14"/>
                  </a:cubicBezTo>
                  <a:cubicBezTo>
                    <a:pt x="2907" y="5"/>
                    <a:pt x="2880" y="1"/>
                    <a:pt x="2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1"/>
            <p:cNvSpPr/>
            <p:nvPr/>
          </p:nvSpPr>
          <p:spPr>
            <a:xfrm>
              <a:off x="6259841" y="2194852"/>
              <a:ext cx="156136" cy="350080"/>
            </a:xfrm>
            <a:custGeom>
              <a:avLst/>
              <a:gdLst/>
              <a:ahLst/>
              <a:cxnLst/>
              <a:rect l="l" t="t" r="r" b="b"/>
              <a:pathLst>
                <a:path w="2482" h="5565" extrusionOk="0">
                  <a:moveTo>
                    <a:pt x="1379" y="1"/>
                  </a:moveTo>
                  <a:lnTo>
                    <a:pt x="0" y="5565"/>
                  </a:lnTo>
                  <a:cubicBezTo>
                    <a:pt x="0" y="5565"/>
                    <a:pt x="50" y="5565"/>
                    <a:pt x="125" y="5540"/>
                  </a:cubicBezTo>
                  <a:cubicBezTo>
                    <a:pt x="777" y="5490"/>
                    <a:pt x="1303" y="5014"/>
                    <a:pt x="1454" y="4412"/>
                  </a:cubicBezTo>
                  <a:lnTo>
                    <a:pt x="2181" y="1505"/>
                  </a:lnTo>
                  <a:cubicBezTo>
                    <a:pt x="2181" y="1505"/>
                    <a:pt x="2481" y="126"/>
                    <a:pt x="1379" y="1"/>
                  </a:cubicBezTo>
                  <a:close/>
                </a:path>
              </a:pathLst>
            </a:custGeom>
            <a:solidFill>
              <a:srgbClr val="FFA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1"/>
            <p:cNvSpPr/>
            <p:nvPr/>
          </p:nvSpPr>
          <p:spPr>
            <a:xfrm>
              <a:off x="6261413" y="2200514"/>
              <a:ext cx="123047" cy="160666"/>
            </a:xfrm>
            <a:custGeom>
              <a:avLst/>
              <a:gdLst/>
              <a:ahLst/>
              <a:cxnLst/>
              <a:rect l="l" t="t" r="r" b="b"/>
              <a:pathLst>
                <a:path w="1956" h="2554" extrusionOk="0">
                  <a:moveTo>
                    <a:pt x="492" y="0"/>
                  </a:moveTo>
                  <a:cubicBezTo>
                    <a:pt x="418" y="0"/>
                    <a:pt x="343" y="20"/>
                    <a:pt x="276" y="61"/>
                  </a:cubicBezTo>
                  <a:cubicBezTo>
                    <a:pt x="75" y="187"/>
                    <a:pt x="0" y="437"/>
                    <a:pt x="126" y="638"/>
                  </a:cubicBezTo>
                  <a:lnTo>
                    <a:pt x="1103" y="2342"/>
                  </a:lnTo>
                  <a:cubicBezTo>
                    <a:pt x="1186" y="2476"/>
                    <a:pt x="1326" y="2554"/>
                    <a:pt x="1469" y="2554"/>
                  </a:cubicBezTo>
                  <a:cubicBezTo>
                    <a:pt x="1540" y="2554"/>
                    <a:pt x="1613" y="2534"/>
                    <a:pt x="1679" y="2492"/>
                  </a:cubicBezTo>
                  <a:cubicBezTo>
                    <a:pt x="1880" y="2392"/>
                    <a:pt x="1955" y="2116"/>
                    <a:pt x="1830" y="1916"/>
                  </a:cubicBezTo>
                  <a:lnTo>
                    <a:pt x="852" y="212"/>
                  </a:lnTo>
                  <a:cubicBezTo>
                    <a:pt x="785" y="78"/>
                    <a:pt x="641" y="0"/>
                    <a:pt x="492" y="0"/>
                  </a:cubicBezTo>
                  <a:close/>
                </a:path>
              </a:pathLst>
            </a:custGeom>
            <a:solidFill>
              <a:srgbClr val="FFA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1"/>
            <p:cNvSpPr/>
            <p:nvPr/>
          </p:nvSpPr>
          <p:spPr>
            <a:xfrm>
              <a:off x="6231407" y="2256438"/>
              <a:ext cx="123047" cy="160414"/>
            </a:xfrm>
            <a:custGeom>
              <a:avLst/>
              <a:gdLst/>
              <a:ahLst/>
              <a:cxnLst/>
              <a:rect l="l" t="t" r="r" b="b"/>
              <a:pathLst>
                <a:path w="1956" h="2550" extrusionOk="0">
                  <a:moveTo>
                    <a:pt x="487" y="0"/>
                  </a:moveTo>
                  <a:cubicBezTo>
                    <a:pt x="415" y="0"/>
                    <a:pt x="342" y="17"/>
                    <a:pt x="277" y="50"/>
                  </a:cubicBezTo>
                  <a:cubicBezTo>
                    <a:pt x="76" y="175"/>
                    <a:pt x="1" y="425"/>
                    <a:pt x="126" y="626"/>
                  </a:cubicBezTo>
                  <a:lnTo>
                    <a:pt x="1104" y="2330"/>
                  </a:lnTo>
                  <a:cubicBezTo>
                    <a:pt x="1192" y="2471"/>
                    <a:pt x="1341" y="2550"/>
                    <a:pt x="1492" y="2550"/>
                  </a:cubicBezTo>
                  <a:cubicBezTo>
                    <a:pt x="1556" y="2550"/>
                    <a:pt x="1620" y="2536"/>
                    <a:pt x="1680" y="2506"/>
                  </a:cubicBezTo>
                  <a:cubicBezTo>
                    <a:pt x="1906" y="2380"/>
                    <a:pt x="1956" y="2105"/>
                    <a:pt x="1856" y="1904"/>
                  </a:cubicBezTo>
                  <a:lnTo>
                    <a:pt x="853" y="225"/>
                  </a:lnTo>
                  <a:cubicBezTo>
                    <a:pt x="785" y="73"/>
                    <a:pt x="638" y="0"/>
                    <a:pt x="487" y="0"/>
                  </a:cubicBezTo>
                  <a:close/>
                </a:path>
              </a:pathLst>
            </a:custGeom>
            <a:solidFill>
              <a:srgbClr val="FFA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1"/>
            <p:cNvSpPr/>
            <p:nvPr/>
          </p:nvSpPr>
          <p:spPr>
            <a:xfrm>
              <a:off x="6204609" y="2315067"/>
              <a:ext cx="123047" cy="160477"/>
            </a:xfrm>
            <a:custGeom>
              <a:avLst/>
              <a:gdLst/>
              <a:ahLst/>
              <a:cxnLst/>
              <a:rect l="l" t="t" r="r" b="b"/>
              <a:pathLst>
                <a:path w="1956" h="2551" extrusionOk="0">
                  <a:moveTo>
                    <a:pt x="465" y="1"/>
                  </a:moveTo>
                  <a:cubicBezTo>
                    <a:pt x="401" y="1"/>
                    <a:pt x="336" y="15"/>
                    <a:pt x="277" y="45"/>
                  </a:cubicBezTo>
                  <a:cubicBezTo>
                    <a:pt x="51" y="170"/>
                    <a:pt x="1" y="421"/>
                    <a:pt x="101" y="646"/>
                  </a:cubicBezTo>
                  <a:lnTo>
                    <a:pt x="1104" y="2326"/>
                  </a:lnTo>
                  <a:cubicBezTo>
                    <a:pt x="1171" y="2478"/>
                    <a:pt x="1319" y="2550"/>
                    <a:pt x="1470" y="2550"/>
                  </a:cubicBezTo>
                  <a:cubicBezTo>
                    <a:pt x="1542" y="2550"/>
                    <a:pt x="1615" y="2534"/>
                    <a:pt x="1680" y="2501"/>
                  </a:cubicBezTo>
                  <a:cubicBezTo>
                    <a:pt x="1881" y="2376"/>
                    <a:pt x="1956" y="2125"/>
                    <a:pt x="1831" y="1900"/>
                  </a:cubicBezTo>
                  <a:lnTo>
                    <a:pt x="853" y="220"/>
                  </a:lnTo>
                  <a:cubicBezTo>
                    <a:pt x="765" y="80"/>
                    <a:pt x="616" y="1"/>
                    <a:pt x="465" y="1"/>
                  </a:cubicBezTo>
                  <a:close/>
                </a:path>
              </a:pathLst>
            </a:custGeom>
            <a:solidFill>
              <a:srgbClr val="FFA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1"/>
            <p:cNvSpPr/>
            <p:nvPr/>
          </p:nvSpPr>
          <p:spPr>
            <a:xfrm>
              <a:off x="6318155" y="2223286"/>
              <a:ext cx="55233" cy="86749"/>
            </a:xfrm>
            <a:custGeom>
              <a:avLst/>
              <a:gdLst/>
              <a:ahLst/>
              <a:cxnLst/>
              <a:rect l="l" t="t" r="r" b="b"/>
              <a:pathLst>
                <a:path w="878" h="1379" extrusionOk="0">
                  <a:moveTo>
                    <a:pt x="51" y="0"/>
                  </a:moveTo>
                  <a:cubicBezTo>
                    <a:pt x="26" y="25"/>
                    <a:pt x="0" y="75"/>
                    <a:pt x="26" y="100"/>
                  </a:cubicBezTo>
                  <a:lnTo>
                    <a:pt x="727" y="1353"/>
                  </a:lnTo>
                  <a:cubicBezTo>
                    <a:pt x="752" y="1353"/>
                    <a:pt x="777" y="1379"/>
                    <a:pt x="802" y="1379"/>
                  </a:cubicBezTo>
                  <a:lnTo>
                    <a:pt x="828" y="1379"/>
                  </a:lnTo>
                  <a:cubicBezTo>
                    <a:pt x="853" y="1353"/>
                    <a:pt x="878" y="1303"/>
                    <a:pt x="853" y="1278"/>
                  </a:cubicBezTo>
                  <a:lnTo>
                    <a:pt x="151" y="25"/>
                  </a:lnTo>
                  <a:cubicBezTo>
                    <a:pt x="126" y="0"/>
                    <a:pt x="76" y="0"/>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1"/>
            <p:cNvSpPr/>
            <p:nvPr/>
          </p:nvSpPr>
          <p:spPr>
            <a:xfrm>
              <a:off x="6280285" y="2265182"/>
              <a:ext cx="55296" cy="87441"/>
            </a:xfrm>
            <a:custGeom>
              <a:avLst/>
              <a:gdLst/>
              <a:ahLst/>
              <a:cxnLst/>
              <a:rect l="l" t="t" r="r" b="b"/>
              <a:pathLst>
                <a:path w="879" h="1390" extrusionOk="0">
                  <a:moveTo>
                    <a:pt x="78" y="0"/>
                  </a:moveTo>
                  <a:cubicBezTo>
                    <a:pt x="68" y="0"/>
                    <a:pt x="58" y="3"/>
                    <a:pt x="51" y="11"/>
                  </a:cubicBezTo>
                  <a:cubicBezTo>
                    <a:pt x="26" y="36"/>
                    <a:pt x="1" y="86"/>
                    <a:pt x="26" y="111"/>
                  </a:cubicBezTo>
                  <a:lnTo>
                    <a:pt x="753" y="1339"/>
                  </a:lnTo>
                  <a:cubicBezTo>
                    <a:pt x="753" y="1364"/>
                    <a:pt x="778" y="1389"/>
                    <a:pt x="803" y="1389"/>
                  </a:cubicBezTo>
                  <a:cubicBezTo>
                    <a:pt x="828" y="1389"/>
                    <a:pt x="828" y="1389"/>
                    <a:pt x="828" y="1364"/>
                  </a:cubicBezTo>
                  <a:cubicBezTo>
                    <a:pt x="878" y="1364"/>
                    <a:pt x="878" y="1314"/>
                    <a:pt x="853" y="1289"/>
                  </a:cubicBezTo>
                  <a:lnTo>
                    <a:pt x="151" y="36"/>
                  </a:lnTo>
                  <a:cubicBezTo>
                    <a:pt x="134" y="18"/>
                    <a:pt x="103" y="0"/>
                    <a:pt x="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1"/>
            <p:cNvSpPr/>
            <p:nvPr/>
          </p:nvSpPr>
          <p:spPr>
            <a:xfrm>
              <a:off x="6253487" y="2324188"/>
              <a:ext cx="52087" cy="83604"/>
            </a:xfrm>
            <a:custGeom>
              <a:avLst/>
              <a:gdLst/>
              <a:ahLst/>
              <a:cxnLst/>
              <a:rect l="l" t="t" r="r" b="b"/>
              <a:pathLst>
                <a:path w="828" h="1329" extrusionOk="0">
                  <a:moveTo>
                    <a:pt x="26" y="0"/>
                  </a:moveTo>
                  <a:cubicBezTo>
                    <a:pt x="1" y="25"/>
                    <a:pt x="1" y="75"/>
                    <a:pt x="1" y="100"/>
                  </a:cubicBezTo>
                  <a:lnTo>
                    <a:pt x="703" y="1303"/>
                  </a:lnTo>
                  <a:cubicBezTo>
                    <a:pt x="703" y="1328"/>
                    <a:pt x="728" y="1328"/>
                    <a:pt x="753" y="1328"/>
                  </a:cubicBezTo>
                  <a:lnTo>
                    <a:pt x="803" y="1328"/>
                  </a:lnTo>
                  <a:cubicBezTo>
                    <a:pt x="828" y="1303"/>
                    <a:pt x="828" y="1253"/>
                    <a:pt x="828" y="1228"/>
                  </a:cubicBezTo>
                  <a:lnTo>
                    <a:pt x="126" y="25"/>
                  </a:lnTo>
                  <a:cubicBezTo>
                    <a:pt x="101" y="0"/>
                    <a:pt x="76" y="0"/>
                    <a:pt x="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1"/>
            <p:cNvSpPr/>
            <p:nvPr/>
          </p:nvSpPr>
          <p:spPr>
            <a:xfrm>
              <a:off x="6165229" y="2246939"/>
              <a:ext cx="63" cy="3208"/>
            </a:xfrm>
            <a:custGeom>
              <a:avLst/>
              <a:gdLst/>
              <a:ahLst/>
              <a:cxnLst/>
              <a:rect l="l" t="t" r="r" b="b"/>
              <a:pathLst>
                <a:path w="1" h="51" extrusionOk="0">
                  <a:moveTo>
                    <a:pt x="0" y="50"/>
                  </a:moveTo>
                  <a:cubicBezTo>
                    <a:pt x="0" y="50"/>
                    <a:pt x="0" y="50"/>
                    <a:pt x="0" y="50"/>
                  </a:cubicBezTo>
                  <a:lnTo>
                    <a:pt x="0" y="0"/>
                  </a:lnTo>
                  <a:close/>
                </a:path>
              </a:pathLst>
            </a:custGeom>
            <a:solidFill>
              <a:srgbClr val="FF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1"/>
            <p:cNvSpPr/>
            <p:nvPr/>
          </p:nvSpPr>
          <p:spPr>
            <a:xfrm>
              <a:off x="5703244" y="3041511"/>
              <a:ext cx="168781" cy="89958"/>
            </a:xfrm>
            <a:custGeom>
              <a:avLst/>
              <a:gdLst/>
              <a:ahLst/>
              <a:cxnLst/>
              <a:rect l="l" t="t" r="r" b="b"/>
              <a:pathLst>
                <a:path w="2683" h="1430" extrusionOk="0">
                  <a:moveTo>
                    <a:pt x="227" y="1"/>
                  </a:moveTo>
                  <a:cubicBezTo>
                    <a:pt x="101" y="1"/>
                    <a:pt x="1" y="101"/>
                    <a:pt x="1" y="226"/>
                  </a:cubicBezTo>
                  <a:lnTo>
                    <a:pt x="1" y="1204"/>
                  </a:lnTo>
                  <a:cubicBezTo>
                    <a:pt x="1" y="1329"/>
                    <a:pt x="101" y="1429"/>
                    <a:pt x="227" y="1429"/>
                  </a:cubicBezTo>
                  <a:lnTo>
                    <a:pt x="1831" y="1429"/>
                  </a:lnTo>
                  <a:cubicBezTo>
                    <a:pt x="1956" y="1429"/>
                    <a:pt x="2056" y="1329"/>
                    <a:pt x="2056" y="1204"/>
                  </a:cubicBezTo>
                  <a:lnTo>
                    <a:pt x="2056" y="226"/>
                  </a:lnTo>
                  <a:cubicBezTo>
                    <a:pt x="2056" y="101"/>
                    <a:pt x="1956" y="1"/>
                    <a:pt x="1831" y="1"/>
                  </a:cubicBezTo>
                  <a:close/>
                  <a:moveTo>
                    <a:pt x="2683" y="1"/>
                  </a:moveTo>
                  <a:lnTo>
                    <a:pt x="2257" y="352"/>
                  </a:lnTo>
                  <a:lnTo>
                    <a:pt x="2257" y="1078"/>
                  </a:lnTo>
                  <a:lnTo>
                    <a:pt x="2683" y="1429"/>
                  </a:lnTo>
                  <a:lnTo>
                    <a:pt x="26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1"/>
            <p:cNvSpPr/>
            <p:nvPr/>
          </p:nvSpPr>
          <p:spPr>
            <a:xfrm>
              <a:off x="5651220" y="2950107"/>
              <a:ext cx="272830" cy="274340"/>
            </a:xfrm>
            <a:custGeom>
              <a:avLst/>
              <a:gdLst/>
              <a:ahLst/>
              <a:cxnLst/>
              <a:rect l="l" t="t" r="r" b="b"/>
              <a:pathLst>
                <a:path w="4337" h="4361" extrusionOk="0">
                  <a:moveTo>
                    <a:pt x="2156" y="125"/>
                  </a:moveTo>
                  <a:cubicBezTo>
                    <a:pt x="3309" y="125"/>
                    <a:pt x="4237" y="1053"/>
                    <a:pt x="4237" y="2181"/>
                  </a:cubicBezTo>
                  <a:cubicBezTo>
                    <a:pt x="4237" y="3308"/>
                    <a:pt x="3309" y="4236"/>
                    <a:pt x="2156" y="4236"/>
                  </a:cubicBezTo>
                  <a:cubicBezTo>
                    <a:pt x="1028" y="4236"/>
                    <a:pt x="101" y="3308"/>
                    <a:pt x="101" y="2181"/>
                  </a:cubicBezTo>
                  <a:cubicBezTo>
                    <a:pt x="101" y="1053"/>
                    <a:pt x="1028" y="125"/>
                    <a:pt x="2156" y="125"/>
                  </a:cubicBezTo>
                  <a:close/>
                  <a:moveTo>
                    <a:pt x="2156" y="0"/>
                  </a:moveTo>
                  <a:cubicBezTo>
                    <a:pt x="978" y="0"/>
                    <a:pt x="1" y="977"/>
                    <a:pt x="1" y="2181"/>
                  </a:cubicBezTo>
                  <a:cubicBezTo>
                    <a:pt x="1" y="3384"/>
                    <a:pt x="978" y="4361"/>
                    <a:pt x="2156" y="4361"/>
                  </a:cubicBezTo>
                  <a:cubicBezTo>
                    <a:pt x="3359" y="4361"/>
                    <a:pt x="4337" y="3384"/>
                    <a:pt x="4337" y="2181"/>
                  </a:cubicBezTo>
                  <a:cubicBezTo>
                    <a:pt x="4337" y="977"/>
                    <a:pt x="3359" y="0"/>
                    <a:pt x="2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1"/>
            <p:cNvSpPr/>
            <p:nvPr/>
          </p:nvSpPr>
          <p:spPr>
            <a:xfrm>
              <a:off x="5763194" y="1017180"/>
              <a:ext cx="48942" cy="48879"/>
            </a:xfrm>
            <a:custGeom>
              <a:avLst/>
              <a:gdLst/>
              <a:ahLst/>
              <a:cxnLst/>
              <a:rect l="l" t="t" r="r" b="b"/>
              <a:pathLst>
                <a:path w="778" h="777" extrusionOk="0">
                  <a:moveTo>
                    <a:pt x="376" y="0"/>
                  </a:moveTo>
                  <a:cubicBezTo>
                    <a:pt x="176" y="0"/>
                    <a:pt x="0" y="175"/>
                    <a:pt x="0" y="376"/>
                  </a:cubicBezTo>
                  <a:cubicBezTo>
                    <a:pt x="0" y="602"/>
                    <a:pt x="176" y="777"/>
                    <a:pt x="376" y="777"/>
                  </a:cubicBezTo>
                  <a:cubicBezTo>
                    <a:pt x="602" y="777"/>
                    <a:pt x="777" y="602"/>
                    <a:pt x="777" y="376"/>
                  </a:cubicBezTo>
                  <a:cubicBezTo>
                    <a:pt x="777" y="175"/>
                    <a:pt x="602"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1"/>
            <p:cNvSpPr/>
            <p:nvPr/>
          </p:nvSpPr>
          <p:spPr>
            <a:xfrm>
              <a:off x="6458499" y="867400"/>
              <a:ext cx="908196" cy="674809"/>
            </a:xfrm>
            <a:custGeom>
              <a:avLst/>
              <a:gdLst/>
              <a:ahLst/>
              <a:cxnLst/>
              <a:rect l="l" t="t" r="r" b="b"/>
              <a:pathLst>
                <a:path w="14437" h="10727" extrusionOk="0">
                  <a:moveTo>
                    <a:pt x="2281" y="0"/>
                  </a:moveTo>
                  <a:cubicBezTo>
                    <a:pt x="1028" y="0"/>
                    <a:pt x="0" y="1028"/>
                    <a:pt x="0" y="2281"/>
                  </a:cubicBezTo>
                  <a:lnTo>
                    <a:pt x="0" y="5038"/>
                  </a:lnTo>
                  <a:cubicBezTo>
                    <a:pt x="0" y="6291"/>
                    <a:pt x="1028" y="7318"/>
                    <a:pt x="2281" y="7318"/>
                  </a:cubicBezTo>
                  <a:lnTo>
                    <a:pt x="9098" y="7318"/>
                  </a:lnTo>
                  <a:lnTo>
                    <a:pt x="11780" y="10727"/>
                  </a:lnTo>
                  <a:lnTo>
                    <a:pt x="11153" y="7318"/>
                  </a:lnTo>
                  <a:lnTo>
                    <a:pt x="12155" y="7318"/>
                  </a:lnTo>
                  <a:cubicBezTo>
                    <a:pt x="13409" y="7318"/>
                    <a:pt x="14436" y="6291"/>
                    <a:pt x="14436" y="5038"/>
                  </a:cubicBezTo>
                  <a:lnTo>
                    <a:pt x="14436" y="2281"/>
                  </a:lnTo>
                  <a:cubicBezTo>
                    <a:pt x="14436" y="1028"/>
                    <a:pt x="13409" y="0"/>
                    <a:pt x="12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1"/>
            <p:cNvSpPr/>
            <p:nvPr/>
          </p:nvSpPr>
          <p:spPr>
            <a:xfrm>
              <a:off x="6630297" y="1029761"/>
              <a:ext cx="564532" cy="7926"/>
            </a:xfrm>
            <a:custGeom>
              <a:avLst/>
              <a:gdLst/>
              <a:ahLst/>
              <a:cxnLst/>
              <a:rect l="l" t="t" r="r" b="b"/>
              <a:pathLst>
                <a:path w="8974" h="126" extrusionOk="0">
                  <a:moveTo>
                    <a:pt x="51" y="1"/>
                  </a:moveTo>
                  <a:cubicBezTo>
                    <a:pt x="26" y="1"/>
                    <a:pt x="1" y="26"/>
                    <a:pt x="1" y="51"/>
                  </a:cubicBezTo>
                  <a:cubicBezTo>
                    <a:pt x="1" y="101"/>
                    <a:pt x="26" y="126"/>
                    <a:pt x="51" y="126"/>
                  </a:cubicBezTo>
                  <a:lnTo>
                    <a:pt x="8923" y="126"/>
                  </a:lnTo>
                  <a:cubicBezTo>
                    <a:pt x="8948" y="126"/>
                    <a:pt x="8973" y="101"/>
                    <a:pt x="8973" y="51"/>
                  </a:cubicBezTo>
                  <a:cubicBezTo>
                    <a:pt x="8973" y="26"/>
                    <a:pt x="8948" y="1"/>
                    <a:pt x="8923" y="1"/>
                  </a:cubicBezTo>
                  <a:close/>
                </a:path>
              </a:pathLst>
            </a:custGeom>
            <a:solidFill>
              <a:srgbClr val="FFF9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1"/>
            <p:cNvSpPr/>
            <p:nvPr/>
          </p:nvSpPr>
          <p:spPr>
            <a:xfrm>
              <a:off x="6687101" y="1094429"/>
              <a:ext cx="450984" cy="7926"/>
            </a:xfrm>
            <a:custGeom>
              <a:avLst/>
              <a:gdLst/>
              <a:ahLst/>
              <a:cxnLst/>
              <a:rect l="l" t="t" r="r" b="b"/>
              <a:pathLst>
                <a:path w="7169" h="126" extrusionOk="0">
                  <a:moveTo>
                    <a:pt x="50" y="0"/>
                  </a:moveTo>
                  <a:cubicBezTo>
                    <a:pt x="25" y="0"/>
                    <a:pt x="0" y="25"/>
                    <a:pt x="0" y="50"/>
                  </a:cubicBezTo>
                  <a:cubicBezTo>
                    <a:pt x="0" y="100"/>
                    <a:pt x="25" y="125"/>
                    <a:pt x="50" y="125"/>
                  </a:cubicBezTo>
                  <a:lnTo>
                    <a:pt x="7093" y="125"/>
                  </a:lnTo>
                  <a:cubicBezTo>
                    <a:pt x="7143" y="125"/>
                    <a:pt x="7168" y="100"/>
                    <a:pt x="7168" y="50"/>
                  </a:cubicBezTo>
                  <a:cubicBezTo>
                    <a:pt x="7168" y="25"/>
                    <a:pt x="7143" y="0"/>
                    <a:pt x="7093" y="0"/>
                  </a:cubicBezTo>
                  <a:close/>
                </a:path>
              </a:pathLst>
            </a:custGeom>
            <a:solidFill>
              <a:srgbClr val="FFF9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1"/>
            <p:cNvSpPr/>
            <p:nvPr/>
          </p:nvSpPr>
          <p:spPr>
            <a:xfrm>
              <a:off x="6735980" y="1159034"/>
              <a:ext cx="353226" cy="7989"/>
            </a:xfrm>
            <a:custGeom>
              <a:avLst/>
              <a:gdLst/>
              <a:ahLst/>
              <a:cxnLst/>
              <a:rect l="l" t="t" r="r" b="b"/>
              <a:pathLst>
                <a:path w="5615" h="127" extrusionOk="0">
                  <a:moveTo>
                    <a:pt x="50" y="1"/>
                  </a:moveTo>
                  <a:cubicBezTo>
                    <a:pt x="25" y="1"/>
                    <a:pt x="0" y="26"/>
                    <a:pt x="0" y="76"/>
                  </a:cubicBezTo>
                  <a:cubicBezTo>
                    <a:pt x="0" y="101"/>
                    <a:pt x="25" y="126"/>
                    <a:pt x="50" y="126"/>
                  </a:cubicBezTo>
                  <a:lnTo>
                    <a:pt x="5564" y="126"/>
                  </a:lnTo>
                  <a:cubicBezTo>
                    <a:pt x="5589" y="126"/>
                    <a:pt x="5614" y="101"/>
                    <a:pt x="5614" y="76"/>
                  </a:cubicBezTo>
                  <a:cubicBezTo>
                    <a:pt x="5614" y="26"/>
                    <a:pt x="5589" y="1"/>
                    <a:pt x="5564" y="1"/>
                  </a:cubicBezTo>
                  <a:close/>
                </a:path>
              </a:pathLst>
            </a:custGeom>
            <a:solidFill>
              <a:srgbClr val="FFF9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1"/>
            <p:cNvSpPr/>
            <p:nvPr/>
          </p:nvSpPr>
          <p:spPr>
            <a:xfrm>
              <a:off x="6575128" y="1520117"/>
              <a:ext cx="383170" cy="384742"/>
            </a:xfrm>
            <a:custGeom>
              <a:avLst/>
              <a:gdLst/>
              <a:ahLst/>
              <a:cxnLst/>
              <a:rect l="l" t="t" r="r" b="b"/>
              <a:pathLst>
                <a:path w="6091" h="6116" extrusionOk="0">
                  <a:moveTo>
                    <a:pt x="3033" y="150"/>
                  </a:moveTo>
                  <a:cubicBezTo>
                    <a:pt x="4662" y="150"/>
                    <a:pt x="5966" y="1454"/>
                    <a:pt x="5966" y="3058"/>
                  </a:cubicBezTo>
                  <a:cubicBezTo>
                    <a:pt x="5966" y="4687"/>
                    <a:pt x="4662" y="5990"/>
                    <a:pt x="3033" y="5990"/>
                  </a:cubicBezTo>
                  <a:cubicBezTo>
                    <a:pt x="1429" y="5990"/>
                    <a:pt x="126" y="4687"/>
                    <a:pt x="126" y="3058"/>
                  </a:cubicBezTo>
                  <a:cubicBezTo>
                    <a:pt x="126" y="1454"/>
                    <a:pt x="1429" y="150"/>
                    <a:pt x="3033" y="150"/>
                  </a:cubicBezTo>
                  <a:close/>
                  <a:moveTo>
                    <a:pt x="3033" y="0"/>
                  </a:moveTo>
                  <a:cubicBezTo>
                    <a:pt x="1354" y="0"/>
                    <a:pt x="1" y="1379"/>
                    <a:pt x="1" y="3058"/>
                  </a:cubicBezTo>
                  <a:cubicBezTo>
                    <a:pt x="1" y="4762"/>
                    <a:pt x="1354" y="6115"/>
                    <a:pt x="3033" y="6115"/>
                  </a:cubicBezTo>
                  <a:cubicBezTo>
                    <a:pt x="4738" y="6115"/>
                    <a:pt x="6091" y="4762"/>
                    <a:pt x="6091" y="3058"/>
                  </a:cubicBezTo>
                  <a:cubicBezTo>
                    <a:pt x="6091" y="1379"/>
                    <a:pt x="4738" y="0"/>
                    <a:pt x="3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1"/>
            <p:cNvSpPr/>
            <p:nvPr/>
          </p:nvSpPr>
          <p:spPr>
            <a:xfrm>
              <a:off x="6696537" y="1622592"/>
              <a:ext cx="140410" cy="179790"/>
            </a:xfrm>
            <a:custGeom>
              <a:avLst/>
              <a:gdLst/>
              <a:ahLst/>
              <a:cxnLst/>
              <a:rect l="l" t="t" r="r" b="b"/>
              <a:pathLst>
                <a:path w="2232" h="2858" extrusionOk="0">
                  <a:moveTo>
                    <a:pt x="1128" y="0"/>
                  </a:moveTo>
                  <a:cubicBezTo>
                    <a:pt x="953" y="0"/>
                    <a:pt x="803" y="25"/>
                    <a:pt x="652" y="100"/>
                  </a:cubicBezTo>
                  <a:cubicBezTo>
                    <a:pt x="527" y="151"/>
                    <a:pt x="402" y="226"/>
                    <a:pt x="301" y="301"/>
                  </a:cubicBezTo>
                  <a:cubicBezTo>
                    <a:pt x="226" y="401"/>
                    <a:pt x="151" y="501"/>
                    <a:pt x="101" y="602"/>
                  </a:cubicBezTo>
                  <a:cubicBezTo>
                    <a:pt x="51" y="702"/>
                    <a:pt x="26" y="802"/>
                    <a:pt x="1" y="877"/>
                  </a:cubicBezTo>
                  <a:cubicBezTo>
                    <a:pt x="1" y="927"/>
                    <a:pt x="26" y="927"/>
                    <a:pt x="51" y="953"/>
                  </a:cubicBezTo>
                  <a:cubicBezTo>
                    <a:pt x="51" y="978"/>
                    <a:pt x="76" y="978"/>
                    <a:pt x="101" y="978"/>
                  </a:cubicBezTo>
                  <a:lnTo>
                    <a:pt x="602" y="978"/>
                  </a:lnTo>
                  <a:cubicBezTo>
                    <a:pt x="652" y="978"/>
                    <a:pt x="677" y="953"/>
                    <a:pt x="702" y="927"/>
                  </a:cubicBezTo>
                  <a:cubicBezTo>
                    <a:pt x="702" y="877"/>
                    <a:pt x="727" y="852"/>
                    <a:pt x="752" y="802"/>
                  </a:cubicBezTo>
                  <a:cubicBezTo>
                    <a:pt x="777" y="752"/>
                    <a:pt x="828" y="727"/>
                    <a:pt x="878" y="677"/>
                  </a:cubicBezTo>
                  <a:cubicBezTo>
                    <a:pt x="928" y="652"/>
                    <a:pt x="1003" y="627"/>
                    <a:pt x="1128" y="627"/>
                  </a:cubicBezTo>
                  <a:cubicBezTo>
                    <a:pt x="1254" y="627"/>
                    <a:pt x="1354" y="652"/>
                    <a:pt x="1404" y="702"/>
                  </a:cubicBezTo>
                  <a:cubicBezTo>
                    <a:pt x="1454" y="752"/>
                    <a:pt x="1504" y="802"/>
                    <a:pt x="1504" y="877"/>
                  </a:cubicBezTo>
                  <a:cubicBezTo>
                    <a:pt x="1504" y="927"/>
                    <a:pt x="1479" y="978"/>
                    <a:pt x="1429" y="1028"/>
                  </a:cubicBezTo>
                  <a:cubicBezTo>
                    <a:pt x="1404" y="1078"/>
                    <a:pt x="1354" y="1128"/>
                    <a:pt x="1304" y="1153"/>
                  </a:cubicBezTo>
                  <a:cubicBezTo>
                    <a:pt x="1254" y="1203"/>
                    <a:pt x="1204" y="1253"/>
                    <a:pt x="1128" y="1303"/>
                  </a:cubicBezTo>
                  <a:cubicBezTo>
                    <a:pt x="1078" y="1354"/>
                    <a:pt x="1003" y="1404"/>
                    <a:pt x="953" y="1454"/>
                  </a:cubicBezTo>
                  <a:cubicBezTo>
                    <a:pt x="903" y="1529"/>
                    <a:pt x="853" y="1579"/>
                    <a:pt x="828" y="1654"/>
                  </a:cubicBezTo>
                  <a:cubicBezTo>
                    <a:pt x="777" y="1730"/>
                    <a:pt x="777" y="1805"/>
                    <a:pt x="777" y="1880"/>
                  </a:cubicBezTo>
                  <a:cubicBezTo>
                    <a:pt x="777" y="1930"/>
                    <a:pt x="777" y="1955"/>
                    <a:pt x="803" y="1980"/>
                  </a:cubicBezTo>
                  <a:cubicBezTo>
                    <a:pt x="828" y="1980"/>
                    <a:pt x="853" y="2005"/>
                    <a:pt x="878" y="2005"/>
                  </a:cubicBezTo>
                  <a:lnTo>
                    <a:pt x="1354" y="2005"/>
                  </a:lnTo>
                  <a:cubicBezTo>
                    <a:pt x="1404" y="2005"/>
                    <a:pt x="1429" y="1980"/>
                    <a:pt x="1429" y="1980"/>
                  </a:cubicBezTo>
                  <a:cubicBezTo>
                    <a:pt x="1454" y="1955"/>
                    <a:pt x="1454" y="1930"/>
                    <a:pt x="1479" y="1880"/>
                  </a:cubicBezTo>
                  <a:cubicBezTo>
                    <a:pt x="1479" y="1830"/>
                    <a:pt x="1529" y="1780"/>
                    <a:pt x="1554" y="1730"/>
                  </a:cubicBezTo>
                  <a:cubicBezTo>
                    <a:pt x="1605" y="1679"/>
                    <a:pt x="1655" y="1629"/>
                    <a:pt x="1705" y="1579"/>
                  </a:cubicBezTo>
                  <a:cubicBezTo>
                    <a:pt x="1780" y="1529"/>
                    <a:pt x="1830" y="1504"/>
                    <a:pt x="1880" y="1454"/>
                  </a:cubicBezTo>
                  <a:cubicBezTo>
                    <a:pt x="1955" y="1404"/>
                    <a:pt x="2006" y="1354"/>
                    <a:pt x="2056" y="1278"/>
                  </a:cubicBezTo>
                  <a:cubicBezTo>
                    <a:pt x="2106" y="1228"/>
                    <a:pt x="2131" y="1153"/>
                    <a:pt x="2181" y="1103"/>
                  </a:cubicBezTo>
                  <a:cubicBezTo>
                    <a:pt x="2206" y="1028"/>
                    <a:pt x="2231" y="927"/>
                    <a:pt x="2231" y="827"/>
                  </a:cubicBezTo>
                  <a:cubicBezTo>
                    <a:pt x="2231" y="727"/>
                    <a:pt x="2181" y="602"/>
                    <a:pt x="2131" y="501"/>
                  </a:cubicBezTo>
                  <a:cubicBezTo>
                    <a:pt x="2081" y="401"/>
                    <a:pt x="2006" y="326"/>
                    <a:pt x="1905" y="251"/>
                  </a:cubicBezTo>
                  <a:cubicBezTo>
                    <a:pt x="1805" y="176"/>
                    <a:pt x="1680" y="100"/>
                    <a:pt x="1554" y="75"/>
                  </a:cubicBezTo>
                  <a:cubicBezTo>
                    <a:pt x="1429" y="25"/>
                    <a:pt x="1279" y="0"/>
                    <a:pt x="1128" y="0"/>
                  </a:cubicBezTo>
                  <a:close/>
                  <a:moveTo>
                    <a:pt x="878" y="2231"/>
                  </a:moveTo>
                  <a:cubicBezTo>
                    <a:pt x="828" y="2231"/>
                    <a:pt x="803" y="2256"/>
                    <a:pt x="777" y="2281"/>
                  </a:cubicBezTo>
                  <a:cubicBezTo>
                    <a:pt x="777" y="2306"/>
                    <a:pt x="752" y="2331"/>
                    <a:pt x="752" y="2356"/>
                  </a:cubicBezTo>
                  <a:lnTo>
                    <a:pt x="752" y="2757"/>
                  </a:lnTo>
                  <a:cubicBezTo>
                    <a:pt x="752" y="2782"/>
                    <a:pt x="777" y="2807"/>
                    <a:pt x="777" y="2832"/>
                  </a:cubicBezTo>
                  <a:cubicBezTo>
                    <a:pt x="803" y="2857"/>
                    <a:pt x="828" y="2857"/>
                    <a:pt x="878" y="2857"/>
                  </a:cubicBezTo>
                  <a:lnTo>
                    <a:pt x="1379" y="2857"/>
                  </a:lnTo>
                  <a:cubicBezTo>
                    <a:pt x="1404" y="2857"/>
                    <a:pt x="1429" y="2857"/>
                    <a:pt x="1454" y="2832"/>
                  </a:cubicBezTo>
                  <a:cubicBezTo>
                    <a:pt x="1479" y="2807"/>
                    <a:pt x="1479" y="2782"/>
                    <a:pt x="1479" y="2757"/>
                  </a:cubicBezTo>
                  <a:lnTo>
                    <a:pt x="1479" y="2356"/>
                  </a:lnTo>
                  <a:cubicBezTo>
                    <a:pt x="1479" y="2331"/>
                    <a:pt x="1479" y="2306"/>
                    <a:pt x="1454" y="2281"/>
                  </a:cubicBezTo>
                  <a:cubicBezTo>
                    <a:pt x="1429" y="2256"/>
                    <a:pt x="1404" y="2231"/>
                    <a:pt x="1379" y="22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1"/>
            <p:cNvSpPr/>
            <p:nvPr/>
          </p:nvSpPr>
          <p:spPr>
            <a:xfrm>
              <a:off x="6575128" y="1982040"/>
              <a:ext cx="383170" cy="384742"/>
            </a:xfrm>
            <a:custGeom>
              <a:avLst/>
              <a:gdLst/>
              <a:ahLst/>
              <a:cxnLst/>
              <a:rect l="l" t="t" r="r" b="b"/>
              <a:pathLst>
                <a:path w="6091" h="6116" extrusionOk="0">
                  <a:moveTo>
                    <a:pt x="3033" y="151"/>
                  </a:moveTo>
                  <a:cubicBezTo>
                    <a:pt x="4662" y="151"/>
                    <a:pt x="5966" y="1454"/>
                    <a:pt x="5966" y="3058"/>
                  </a:cubicBezTo>
                  <a:cubicBezTo>
                    <a:pt x="5966" y="4687"/>
                    <a:pt x="4662" y="5990"/>
                    <a:pt x="3033" y="5990"/>
                  </a:cubicBezTo>
                  <a:cubicBezTo>
                    <a:pt x="1429" y="5990"/>
                    <a:pt x="126" y="4687"/>
                    <a:pt x="126" y="3058"/>
                  </a:cubicBezTo>
                  <a:cubicBezTo>
                    <a:pt x="126" y="1454"/>
                    <a:pt x="1429" y="151"/>
                    <a:pt x="3033" y="151"/>
                  </a:cubicBezTo>
                  <a:close/>
                  <a:moveTo>
                    <a:pt x="3033" y="0"/>
                  </a:moveTo>
                  <a:cubicBezTo>
                    <a:pt x="1354" y="0"/>
                    <a:pt x="1" y="1379"/>
                    <a:pt x="1" y="3058"/>
                  </a:cubicBezTo>
                  <a:cubicBezTo>
                    <a:pt x="1" y="4762"/>
                    <a:pt x="1354" y="6116"/>
                    <a:pt x="3033" y="6116"/>
                  </a:cubicBezTo>
                  <a:cubicBezTo>
                    <a:pt x="4738" y="6116"/>
                    <a:pt x="6091" y="4762"/>
                    <a:pt x="6091" y="3058"/>
                  </a:cubicBezTo>
                  <a:cubicBezTo>
                    <a:pt x="6091" y="1379"/>
                    <a:pt x="4738" y="0"/>
                    <a:pt x="3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1"/>
            <p:cNvSpPr/>
            <p:nvPr/>
          </p:nvSpPr>
          <p:spPr>
            <a:xfrm>
              <a:off x="6642941" y="2055766"/>
              <a:ext cx="247604" cy="238923"/>
            </a:xfrm>
            <a:custGeom>
              <a:avLst/>
              <a:gdLst/>
              <a:ahLst/>
              <a:cxnLst/>
              <a:rect l="l" t="t" r="r" b="b"/>
              <a:pathLst>
                <a:path w="3936" h="3798" extrusionOk="0">
                  <a:moveTo>
                    <a:pt x="3158" y="0"/>
                  </a:moveTo>
                  <a:cubicBezTo>
                    <a:pt x="2977" y="0"/>
                    <a:pt x="2795" y="69"/>
                    <a:pt x="2657" y="207"/>
                  </a:cubicBezTo>
                  <a:lnTo>
                    <a:pt x="276" y="2588"/>
                  </a:lnTo>
                  <a:cubicBezTo>
                    <a:pt x="0" y="2864"/>
                    <a:pt x="0" y="3315"/>
                    <a:pt x="276" y="3590"/>
                  </a:cubicBezTo>
                  <a:cubicBezTo>
                    <a:pt x="414" y="3728"/>
                    <a:pt x="596" y="3797"/>
                    <a:pt x="777" y="3797"/>
                  </a:cubicBezTo>
                  <a:cubicBezTo>
                    <a:pt x="959" y="3797"/>
                    <a:pt x="1141" y="3728"/>
                    <a:pt x="1279" y="3590"/>
                  </a:cubicBezTo>
                  <a:lnTo>
                    <a:pt x="3660" y="1209"/>
                  </a:lnTo>
                  <a:cubicBezTo>
                    <a:pt x="3935" y="934"/>
                    <a:pt x="3935" y="483"/>
                    <a:pt x="3660" y="207"/>
                  </a:cubicBezTo>
                  <a:cubicBezTo>
                    <a:pt x="3522" y="69"/>
                    <a:pt x="3340" y="0"/>
                    <a:pt x="3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1"/>
            <p:cNvSpPr/>
            <p:nvPr/>
          </p:nvSpPr>
          <p:spPr>
            <a:xfrm>
              <a:off x="6717045" y="2128675"/>
              <a:ext cx="99394" cy="91908"/>
            </a:xfrm>
            <a:custGeom>
              <a:avLst/>
              <a:gdLst/>
              <a:ahLst/>
              <a:cxnLst/>
              <a:rect l="l" t="t" r="r" b="b"/>
              <a:pathLst>
                <a:path w="1580" h="1461" extrusionOk="0">
                  <a:moveTo>
                    <a:pt x="1028" y="0"/>
                  </a:moveTo>
                  <a:cubicBezTo>
                    <a:pt x="903" y="0"/>
                    <a:pt x="777" y="50"/>
                    <a:pt x="677" y="151"/>
                  </a:cubicBezTo>
                  <a:lnTo>
                    <a:pt x="201" y="627"/>
                  </a:lnTo>
                  <a:cubicBezTo>
                    <a:pt x="0" y="827"/>
                    <a:pt x="0" y="1128"/>
                    <a:pt x="201" y="1329"/>
                  </a:cubicBezTo>
                  <a:cubicBezTo>
                    <a:pt x="301" y="1416"/>
                    <a:pt x="426" y="1460"/>
                    <a:pt x="552" y="1460"/>
                  </a:cubicBezTo>
                  <a:cubicBezTo>
                    <a:pt x="677" y="1460"/>
                    <a:pt x="802" y="1416"/>
                    <a:pt x="903" y="1329"/>
                  </a:cubicBezTo>
                  <a:lnTo>
                    <a:pt x="1379" y="852"/>
                  </a:lnTo>
                  <a:cubicBezTo>
                    <a:pt x="1579" y="652"/>
                    <a:pt x="1579" y="351"/>
                    <a:pt x="1379" y="151"/>
                  </a:cubicBezTo>
                  <a:cubicBezTo>
                    <a:pt x="1279" y="50"/>
                    <a:pt x="1153" y="0"/>
                    <a:pt x="10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1"/>
            <p:cNvSpPr/>
            <p:nvPr/>
          </p:nvSpPr>
          <p:spPr>
            <a:xfrm>
              <a:off x="6661876" y="2244171"/>
              <a:ext cx="9499" cy="8744"/>
            </a:xfrm>
            <a:custGeom>
              <a:avLst/>
              <a:gdLst/>
              <a:ahLst/>
              <a:cxnLst/>
              <a:rect l="l" t="t" r="r" b="b"/>
              <a:pathLst>
                <a:path w="151" h="139" extrusionOk="0">
                  <a:moveTo>
                    <a:pt x="75" y="0"/>
                  </a:moveTo>
                  <a:cubicBezTo>
                    <a:pt x="57" y="0"/>
                    <a:pt x="38" y="6"/>
                    <a:pt x="25" y="19"/>
                  </a:cubicBezTo>
                  <a:cubicBezTo>
                    <a:pt x="0" y="44"/>
                    <a:pt x="0" y="94"/>
                    <a:pt x="25" y="119"/>
                  </a:cubicBezTo>
                  <a:cubicBezTo>
                    <a:pt x="38" y="132"/>
                    <a:pt x="57" y="138"/>
                    <a:pt x="75" y="138"/>
                  </a:cubicBezTo>
                  <a:cubicBezTo>
                    <a:pt x="94" y="138"/>
                    <a:pt x="113" y="132"/>
                    <a:pt x="125" y="119"/>
                  </a:cubicBezTo>
                  <a:cubicBezTo>
                    <a:pt x="151" y="94"/>
                    <a:pt x="151" y="44"/>
                    <a:pt x="125" y="19"/>
                  </a:cubicBezTo>
                  <a:cubicBezTo>
                    <a:pt x="113" y="6"/>
                    <a:pt x="94" y="0"/>
                    <a:pt x="75" y="0"/>
                  </a:cubicBezTo>
                  <a:close/>
                </a:path>
              </a:pathLst>
            </a:custGeom>
            <a:solidFill>
              <a:srgbClr val="FFDB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1"/>
            <p:cNvSpPr/>
            <p:nvPr/>
          </p:nvSpPr>
          <p:spPr>
            <a:xfrm>
              <a:off x="6680748" y="2226809"/>
              <a:ext cx="9562" cy="8744"/>
            </a:xfrm>
            <a:custGeom>
              <a:avLst/>
              <a:gdLst/>
              <a:ahLst/>
              <a:cxnLst/>
              <a:rect l="l" t="t" r="r" b="b"/>
              <a:pathLst>
                <a:path w="152" h="139" extrusionOk="0">
                  <a:moveTo>
                    <a:pt x="76" y="0"/>
                  </a:moveTo>
                  <a:cubicBezTo>
                    <a:pt x="57" y="0"/>
                    <a:pt x="38" y="7"/>
                    <a:pt x="26" y="19"/>
                  </a:cubicBezTo>
                  <a:cubicBezTo>
                    <a:pt x="1" y="44"/>
                    <a:pt x="1" y="69"/>
                    <a:pt x="26" y="120"/>
                  </a:cubicBezTo>
                  <a:cubicBezTo>
                    <a:pt x="38" y="132"/>
                    <a:pt x="57" y="138"/>
                    <a:pt x="76" y="138"/>
                  </a:cubicBezTo>
                  <a:cubicBezTo>
                    <a:pt x="95" y="138"/>
                    <a:pt x="114" y="132"/>
                    <a:pt x="126" y="120"/>
                  </a:cubicBezTo>
                  <a:cubicBezTo>
                    <a:pt x="151" y="69"/>
                    <a:pt x="151" y="44"/>
                    <a:pt x="126" y="19"/>
                  </a:cubicBezTo>
                  <a:cubicBezTo>
                    <a:pt x="114" y="7"/>
                    <a:pt x="95" y="0"/>
                    <a:pt x="76" y="0"/>
                  </a:cubicBezTo>
                  <a:close/>
                </a:path>
              </a:pathLst>
            </a:custGeom>
            <a:solidFill>
              <a:srgbClr val="FFDB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1"/>
            <p:cNvSpPr/>
            <p:nvPr/>
          </p:nvSpPr>
          <p:spPr>
            <a:xfrm>
              <a:off x="6698110" y="2207874"/>
              <a:ext cx="9499" cy="8744"/>
            </a:xfrm>
            <a:custGeom>
              <a:avLst/>
              <a:gdLst/>
              <a:ahLst/>
              <a:cxnLst/>
              <a:rect l="l" t="t" r="r" b="b"/>
              <a:pathLst>
                <a:path w="151" h="139" extrusionOk="0">
                  <a:moveTo>
                    <a:pt x="76" y="1"/>
                  </a:moveTo>
                  <a:cubicBezTo>
                    <a:pt x="57" y="1"/>
                    <a:pt x="38" y="7"/>
                    <a:pt x="26" y="20"/>
                  </a:cubicBezTo>
                  <a:cubicBezTo>
                    <a:pt x="1" y="45"/>
                    <a:pt x="1" y="95"/>
                    <a:pt x="26" y="120"/>
                  </a:cubicBezTo>
                  <a:cubicBezTo>
                    <a:pt x="38" y="132"/>
                    <a:pt x="57" y="139"/>
                    <a:pt x="76" y="139"/>
                  </a:cubicBezTo>
                  <a:cubicBezTo>
                    <a:pt x="95" y="139"/>
                    <a:pt x="113" y="132"/>
                    <a:pt x="126" y="120"/>
                  </a:cubicBezTo>
                  <a:cubicBezTo>
                    <a:pt x="151" y="95"/>
                    <a:pt x="151" y="45"/>
                    <a:pt x="126" y="20"/>
                  </a:cubicBezTo>
                  <a:cubicBezTo>
                    <a:pt x="113" y="7"/>
                    <a:pt x="95" y="1"/>
                    <a:pt x="76" y="1"/>
                  </a:cubicBezTo>
                  <a:close/>
                </a:path>
              </a:pathLst>
            </a:custGeom>
            <a:solidFill>
              <a:srgbClr val="FFDB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1"/>
            <p:cNvSpPr/>
            <p:nvPr/>
          </p:nvSpPr>
          <p:spPr>
            <a:xfrm>
              <a:off x="6674457" y="2256752"/>
              <a:ext cx="9562" cy="8744"/>
            </a:xfrm>
            <a:custGeom>
              <a:avLst/>
              <a:gdLst/>
              <a:ahLst/>
              <a:cxnLst/>
              <a:rect l="l" t="t" r="r" b="b"/>
              <a:pathLst>
                <a:path w="152" h="139" extrusionOk="0">
                  <a:moveTo>
                    <a:pt x="85" y="1"/>
                  </a:moveTo>
                  <a:cubicBezTo>
                    <a:pt x="70" y="1"/>
                    <a:pt x="51" y="7"/>
                    <a:pt x="26" y="19"/>
                  </a:cubicBezTo>
                  <a:cubicBezTo>
                    <a:pt x="1" y="70"/>
                    <a:pt x="1" y="95"/>
                    <a:pt x="26" y="120"/>
                  </a:cubicBezTo>
                  <a:cubicBezTo>
                    <a:pt x="51" y="132"/>
                    <a:pt x="70" y="139"/>
                    <a:pt x="85" y="139"/>
                  </a:cubicBezTo>
                  <a:cubicBezTo>
                    <a:pt x="101" y="139"/>
                    <a:pt x="113" y="132"/>
                    <a:pt x="126" y="120"/>
                  </a:cubicBezTo>
                  <a:cubicBezTo>
                    <a:pt x="151" y="95"/>
                    <a:pt x="151" y="70"/>
                    <a:pt x="126" y="19"/>
                  </a:cubicBezTo>
                  <a:cubicBezTo>
                    <a:pt x="113" y="7"/>
                    <a:pt x="101" y="1"/>
                    <a:pt x="85" y="1"/>
                  </a:cubicBezTo>
                  <a:close/>
                </a:path>
              </a:pathLst>
            </a:custGeom>
            <a:solidFill>
              <a:srgbClr val="FFDB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1"/>
            <p:cNvSpPr/>
            <p:nvPr/>
          </p:nvSpPr>
          <p:spPr>
            <a:xfrm>
              <a:off x="6693392" y="2239390"/>
              <a:ext cx="9499" cy="8744"/>
            </a:xfrm>
            <a:custGeom>
              <a:avLst/>
              <a:gdLst/>
              <a:ahLst/>
              <a:cxnLst/>
              <a:rect l="l" t="t" r="r" b="b"/>
              <a:pathLst>
                <a:path w="151" h="139" extrusionOk="0">
                  <a:moveTo>
                    <a:pt x="76" y="1"/>
                  </a:moveTo>
                  <a:cubicBezTo>
                    <a:pt x="57" y="1"/>
                    <a:pt x="38" y="7"/>
                    <a:pt x="25" y="20"/>
                  </a:cubicBezTo>
                  <a:cubicBezTo>
                    <a:pt x="0" y="45"/>
                    <a:pt x="0" y="95"/>
                    <a:pt x="25" y="120"/>
                  </a:cubicBezTo>
                  <a:cubicBezTo>
                    <a:pt x="38" y="133"/>
                    <a:pt x="57" y="139"/>
                    <a:pt x="76" y="139"/>
                  </a:cubicBezTo>
                  <a:cubicBezTo>
                    <a:pt x="94" y="139"/>
                    <a:pt x="113" y="133"/>
                    <a:pt x="126" y="120"/>
                  </a:cubicBezTo>
                  <a:cubicBezTo>
                    <a:pt x="151" y="95"/>
                    <a:pt x="151" y="45"/>
                    <a:pt x="126" y="20"/>
                  </a:cubicBezTo>
                  <a:cubicBezTo>
                    <a:pt x="113" y="7"/>
                    <a:pt x="94" y="1"/>
                    <a:pt x="76" y="1"/>
                  </a:cubicBezTo>
                  <a:close/>
                </a:path>
              </a:pathLst>
            </a:custGeom>
            <a:solidFill>
              <a:srgbClr val="FFDB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1"/>
            <p:cNvSpPr/>
            <p:nvPr/>
          </p:nvSpPr>
          <p:spPr>
            <a:xfrm>
              <a:off x="6710754" y="2220518"/>
              <a:ext cx="11072" cy="8744"/>
            </a:xfrm>
            <a:custGeom>
              <a:avLst/>
              <a:gdLst/>
              <a:ahLst/>
              <a:cxnLst/>
              <a:rect l="l" t="t" r="r" b="b"/>
              <a:pathLst>
                <a:path w="176" h="139" extrusionOk="0">
                  <a:moveTo>
                    <a:pt x="91" y="0"/>
                  </a:moveTo>
                  <a:cubicBezTo>
                    <a:pt x="75" y="0"/>
                    <a:pt x="63" y="6"/>
                    <a:pt x="50" y="19"/>
                  </a:cubicBezTo>
                  <a:cubicBezTo>
                    <a:pt x="0" y="44"/>
                    <a:pt x="0" y="94"/>
                    <a:pt x="50" y="119"/>
                  </a:cubicBezTo>
                  <a:cubicBezTo>
                    <a:pt x="63" y="132"/>
                    <a:pt x="75" y="138"/>
                    <a:pt x="91" y="138"/>
                  </a:cubicBezTo>
                  <a:cubicBezTo>
                    <a:pt x="107" y="138"/>
                    <a:pt x="125" y="132"/>
                    <a:pt x="150" y="119"/>
                  </a:cubicBezTo>
                  <a:cubicBezTo>
                    <a:pt x="176" y="94"/>
                    <a:pt x="176" y="44"/>
                    <a:pt x="150" y="19"/>
                  </a:cubicBezTo>
                  <a:cubicBezTo>
                    <a:pt x="125" y="6"/>
                    <a:pt x="107" y="0"/>
                    <a:pt x="91" y="0"/>
                  </a:cubicBezTo>
                  <a:close/>
                </a:path>
              </a:pathLst>
            </a:custGeom>
            <a:solidFill>
              <a:srgbClr val="FFDB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1"/>
            <p:cNvSpPr/>
            <p:nvPr/>
          </p:nvSpPr>
          <p:spPr>
            <a:xfrm>
              <a:off x="6688674" y="2270969"/>
              <a:ext cx="9499" cy="8744"/>
            </a:xfrm>
            <a:custGeom>
              <a:avLst/>
              <a:gdLst/>
              <a:ahLst/>
              <a:cxnLst/>
              <a:rect l="l" t="t" r="r" b="b"/>
              <a:pathLst>
                <a:path w="151" h="139" extrusionOk="0">
                  <a:moveTo>
                    <a:pt x="75" y="0"/>
                  </a:moveTo>
                  <a:cubicBezTo>
                    <a:pt x="57" y="0"/>
                    <a:pt x="38" y="7"/>
                    <a:pt x="25" y="19"/>
                  </a:cubicBezTo>
                  <a:cubicBezTo>
                    <a:pt x="0" y="44"/>
                    <a:pt x="0" y="94"/>
                    <a:pt x="25" y="119"/>
                  </a:cubicBezTo>
                  <a:cubicBezTo>
                    <a:pt x="38" y="132"/>
                    <a:pt x="57" y="138"/>
                    <a:pt x="75" y="138"/>
                  </a:cubicBezTo>
                  <a:cubicBezTo>
                    <a:pt x="94" y="138"/>
                    <a:pt x="113" y="132"/>
                    <a:pt x="126" y="119"/>
                  </a:cubicBezTo>
                  <a:cubicBezTo>
                    <a:pt x="151" y="94"/>
                    <a:pt x="151" y="44"/>
                    <a:pt x="126" y="19"/>
                  </a:cubicBezTo>
                  <a:cubicBezTo>
                    <a:pt x="113" y="7"/>
                    <a:pt x="94" y="0"/>
                    <a:pt x="75" y="0"/>
                  </a:cubicBezTo>
                  <a:close/>
                </a:path>
              </a:pathLst>
            </a:custGeom>
            <a:solidFill>
              <a:srgbClr val="FFDB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1"/>
            <p:cNvSpPr/>
            <p:nvPr/>
          </p:nvSpPr>
          <p:spPr>
            <a:xfrm>
              <a:off x="6705973" y="2252034"/>
              <a:ext cx="9562" cy="8744"/>
            </a:xfrm>
            <a:custGeom>
              <a:avLst/>
              <a:gdLst/>
              <a:ahLst/>
              <a:cxnLst/>
              <a:rect l="l" t="t" r="r" b="b"/>
              <a:pathLst>
                <a:path w="152" h="139" extrusionOk="0">
                  <a:moveTo>
                    <a:pt x="76" y="0"/>
                  </a:moveTo>
                  <a:cubicBezTo>
                    <a:pt x="57" y="0"/>
                    <a:pt x="38" y="7"/>
                    <a:pt x="26" y="19"/>
                  </a:cubicBezTo>
                  <a:cubicBezTo>
                    <a:pt x="1" y="44"/>
                    <a:pt x="1" y="94"/>
                    <a:pt x="26" y="120"/>
                  </a:cubicBezTo>
                  <a:cubicBezTo>
                    <a:pt x="38" y="132"/>
                    <a:pt x="57" y="138"/>
                    <a:pt x="76" y="138"/>
                  </a:cubicBezTo>
                  <a:cubicBezTo>
                    <a:pt x="95" y="138"/>
                    <a:pt x="114" y="132"/>
                    <a:pt x="126" y="120"/>
                  </a:cubicBezTo>
                  <a:cubicBezTo>
                    <a:pt x="151" y="94"/>
                    <a:pt x="151" y="44"/>
                    <a:pt x="126" y="19"/>
                  </a:cubicBezTo>
                  <a:cubicBezTo>
                    <a:pt x="114" y="7"/>
                    <a:pt x="95" y="0"/>
                    <a:pt x="76" y="0"/>
                  </a:cubicBezTo>
                  <a:close/>
                </a:path>
              </a:pathLst>
            </a:custGeom>
            <a:solidFill>
              <a:srgbClr val="FFDB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1"/>
            <p:cNvSpPr/>
            <p:nvPr/>
          </p:nvSpPr>
          <p:spPr>
            <a:xfrm>
              <a:off x="6724908" y="2233540"/>
              <a:ext cx="9562" cy="9876"/>
            </a:xfrm>
            <a:custGeom>
              <a:avLst/>
              <a:gdLst/>
              <a:ahLst/>
              <a:cxnLst/>
              <a:rect l="l" t="t" r="r" b="b"/>
              <a:pathLst>
                <a:path w="152" h="157" extrusionOk="0">
                  <a:moveTo>
                    <a:pt x="76" y="0"/>
                  </a:moveTo>
                  <a:cubicBezTo>
                    <a:pt x="57" y="0"/>
                    <a:pt x="38" y="13"/>
                    <a:pt x="26" y="38"/>
                  </a:cubicBezTo>
                  <a:cubicBezTo>
                    <a:pt x="1" y="63"/>
                    <a:pt x="1" y="88"/>
                    <a:pt x="26" y="138"/>
                  </a:cubicBezTo>
                  <a:cubicBezTo>
                    <a:pt x="38" y="150"/>
                    <a:pt x="57" y="157"/>
                    <a:pt x="76" y="157"/>
                  </a:cubicBezTo>
                  <a:cubicBezTo>
                    <a:pt x="95" y="157"/>
                    <a:pt x="113" y="150"/>
                    <a:pt x="126" y="138"/>
                  </a:cubicBezTo>
                  <a:cubicBezTo>
                    <a:pt x="151" y="88"/>
                    <a:pt x="151" y="63"/>
                    <a:pt x="126" y="38"/>
                  </a:cubicBezTo>
                  <a:cubicBezTo>
                    <a:pt x="113" y="13"/>
                    <a:pt x="95" y="0"/>
                    <a:pt x="76" y="0"/>
                  </a:cubicBezTo>
                  <a:close/>
                </a:path>
              </a:pathLst>
            </a:custGeom>
            <a:solidFill>
              <a:srgbClr val="FFDB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1"/>
            <p:cNvSpPr/>
            <p:nvPr/>
          </p:nvSpPr>
          <p:spPr>
            <a:xfrm>
              <a:off x="6799012" y="2106972"/>
              <a:ext cx="9499" cy="8744"/>
            </a:xfrm>
            <a:custGeom>
              <a:avLst/>
              <a:gdLst/>
              <a:ahLst/>
              <a:cxnLst/>
              <a:rect l="l" t="t" r="r" b="b"/>
              <a:pathLst>
                <a:path w="151" h="139" extrusionOk="0">
                  <a:moveTo>
                    <a:pt x="76" y="1"/>
                  </a:moveTo>
                  <a:cubicBezTo>
                    <a:pt x="57" y="1"/>
                    <a:pt x="38" y="7"/>
                    <a:pt x="26" y="20"/>
                  </a:cubicBezTo>
                  <a:cubicBezTo>
                    <a:pt x="1" y="45"/>
                    <a:pt x="1" y="95"/>
                    <a:pt x="26" y="120"/>
                  </a:cubicBezTo>
                  <a:cubicBezTo>
                    <a:pt x="38" y="132"/>
                    <a:pt x="57" y="139"/>
                    <a:pt x="76" y="139"/>
                  </a:cubicBezTo>
                  <a:cubicBezTo>
                    <a:pt x="95" y="139"/>
                    <a:pt x="113" y="132"/>
                    <a:pt x="126" y="120"/>
                  </a:cubicBezTo>
                  <a:cubicBezTo>
                    <a:pt x="151" y="95"/>
                    <a:pt x="151" y="45"/>
                    <a:pt x="126" y="20"/>
                  </a:cubicBezTo>
                  <a:cubicBezTo>
                    <a:pt x="113" y="7"/>
                    <a:pt x="95"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1"/>
            <p:cNvSpPr/>
            <p:nvPr/>
          </p:nvSpPr>
          <p:spPr>
            <a:xfrm>
              <a:off x="6817947" y="2089673"/>
              <a:ext cx="9499" cy="8681"/>
            </a:xfrm>
            <a:custGeom>
              <a:avLst/>
              <a:gdLst/>
              <a:ahLst/>
              <a:cxnLst/>
              <a:rect l="l" t="t" r="r" b="b"/>
              <a:pathLst>
                <a:path w="151" h="138" extrusionOk="0">
                  <a:moveTo>
                    <a:pt x="76" y="0"/>
                  </a:moveTo>
                  <a:cubicBezTo>
                    <a:pt x="57" y="0"/>
                    <a:pt x="38" y="6"/>
                    <a:pt x="25" y="19"/>
                  </a:cubicBezTo>
                  <a:cubicBezTo>
                    <a:pt x="0" y="44"/>
                    <a:pt x="0" y="69"/>
                    <a:pt x="25" y="119"/>
                  </a:cubicBezTo>
                  <a:cubicBezTo>
                    <a:pt x="38" y="132"/>
                    <a:pt x="57" y="138"/>
                    <a:pt x="76" y="138"/>
                  </a:cubicBezTo>
                  <a:cubicBezTo>
                    <a:pt x="94" y="138"/>
                    <a:pt x="113" y="132"/>
                    <a:pt x="126" y="119"/>
                  </a:cubicBezTo>
                  <a:cubicBezTo>
                    <a:pt x="151" y="69"/>
                    <a:pt x="151" y="44"/>
                    <a:pt x="126" y="19"/>
                  </a:cubicBezTo>
                  <a:cubicBezTo>
                    <a:pt x="113" y="6"/>
                    <a:pt x="94" y="0"/>
                    <a:pt x="76" y="0"/>
                  </a:cubicBezTo>
                  <a:close/>
                </a:path>
              </a:pathLst>
            </a:custGeom>
            <a:solidFill>
              <a:srgbClr val="FFDB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1"/>
            <p:cNvSpPr/>
            <p:nvPr/>
          </p:nvSpPr>
          <p:spPr>
            <a:xfrm>
              <a:off x="6835309" y="2070738"/>
              <a:ext cx="9499" cy="8744"/>
            </a:xfrm>
            <a:custGeom>
              <a:avLst/>
              <a:gdLst/>
              <a:ahLst/>
              <a:cxnLst/>
              <a:rect l="l" t="t" r="r" b="b"/>
              <a:pathLst>
                <a:path w="151" h="139" extrusionOk="0">
                  <a:moveTo>
                    <a:pt x="75" y="0"/>
                  </a:moveTo>
                  <a:cubicBezTo>
                    <a:pt x="56" y="0"/>
                    <a:pt x="38" y="7"/>
                    <a:pt x="25" y="19"/>
                  </a:cubicBezTo>
                  <a:cubicBezTo>
                    <a:pt x="0" y="44"/>
                    <a:pt x="0" y="94"/>
                    <a:pt x="25" y="119"/>
                  </a:cubicBezTo>
                  <a:cubicBezTo>
                    <a:pt x="38" y="132"/>
                    <a:pt x="56" y="138"/>
                    <a:pt x="75" y="138"/>
                  </a:cubicBezTo>
                  <a:cubicBezTo>
                    <a:pt x="94" y="138"/>
                    <a:pt x="113" y="132"/>
                    <a:pt x="125" y="119"/>
                  </a:cubicBezTo>
                  <a:cubicBezTo>
                    <a:pt x="150" y="94"/>
                    <a:pt x="150" y="44"/>
                    <a:pt x="125" y="19"/>
                  </a:cubicBezTo>
                  <a:cubicBezTo>
                    <a:pt x="113" y="7"/>
                    <a:pt x="94" y="0"/>
                    <a:pt x="75" y="0"/>
                  </a:cubicBezTo>
                  <a:close/>
                </a:path>
              </a:pathLst>
            </a:custGeom>
            <a:solidFill>
              <a:srgbClr val="FFDB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1"/>
            <p:cNvSpPr/>
            <p:nvPr/>
          </p:nvSpPr>
          <p:spPr>
            <a:xfrm>
              <a:off x="6811656" y="2119616"/>
              <a:ext cx="11072" cy="8744"/>
            </a:xfrm>
            <a:custGeom>
              <a:avLst/>
              <a:gdLst/>
              <a:ahLst/>
              <a:cxnLst/>
              <a:rect l="l" t="t" r="r" b="b"/>
              <a:pathLst>
                <a:path w="176" h="139" extrusionOk="0">
                  <a:moveTo>
                    <a:pt x="85" y="0"/>
                  </a:moveTo>
                  <a:cubicBezTo>
                    <a:pt x="69" y="0"/>
                    <a:pt x="50" y="6"/>
                    <a:pt x="25" y="19"/>
                  </a:cubicBezTo>
                  <a:cubicBezTo>
                    <a:pt x="0" y="44"/>
                    <a:pt x="0" y="94"/>
                    <a:pt x="25" y="119"/>
                  </a:cubicBezTo>
                  <a:cubicBezTo>
                    <a:pt x="50" y="132"/>
                    <a:pt x="69" y="138"/>
                    <a:pt x="85" y="138"/>
                  </a:cubicBezTo>
                  <a:cubicBezTo>
                    <a:pt x="100" y="138"/>
                    <a:pt x="113" y="132"/>
                    <a:pt x="125" y="119"/>
                  </a:cubicBezTo>
                  <a:cubicBezTo>
                    <a:pt x="176" y="94"/>
                    <a:pt x="176" y="44"/>
                    <a:pt x="125" y="19"/>
                  </a:cubicBezTo>
                  <a:cubicBezTo>
                    <a:pt x="113" y="6"/>
                    <a:pt x="100"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1"/>
            <p:cNvSpPr/>
            <p:nvPr/>
          </p:nvSpPr>
          <p:spPr>
            <a:xfrm>
              <a:off x="6830528" y="2102254"/>
              <a:ext cx="9562" cy="8744"/>
            </a:xfrm>
            <a:custGeom>
              <a:avLst/>
              <a:gdLst/>
              <a:ahLst/>
              <a:cxnLst/>
              <a:rect l="l" t="t" r="r" b="b"/>
              <a:pathLst>
                <a:path w="152" h="139" extrusionOk="0">
                  <a:moveTo>
                    <a:pt x="76" y="1"/>
                  </a:moveTo>
                  <a:cubicBezTo>
                    <a:pt x="57" y="1"/>
                    <a:pt x="38" y="7"/>
                    <a:pt x="26" y="19"/>
                  </a:cubicBezTo>
                  <a:cubicBezTo>
                    <a:pt x="1" y="44"/>
                    <a:pt x="1" y="95"/>
                    <a:pt x="26" y="120"/>
                  </a:cubicBezTo>
                  <a:cubicBezTo>
                    <a:pt x="38" y="132"/>
                    <a:pt x="57" y="138"/>
                    <a:pt x="76" y="138"/>
                  </a:cubicBezTo>
                  <a:cubicBezTo>
                    <a:pt x="95" y="138"/>
                    <a:pt x="114" y="132"/>
                    <a:pt x="126" y="120"/>
                  </a:cubicBezTo>
                  <a:cubicBezTo>
                    <a:pt x="151" y="95"/>
                    <a:pt x="151" y="44"/>
                    <a:pt x="126" y="19"/>
                  </a:cubicBezTo>
                  <a:cubicBezTo>
                    <a:pt x="114" y="7"/>
                    <a:pt x="95" y="1"/>
                    <a:pt x="76" y="1"/>
                  </a:cubicBezTo>
                  <a:close/>
                </a:path>
              </a:pathLst>
            </a:custGeom>
            <a:solidFill>
              <a:srgbClr val="FFDB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1"/>
            <p:cNvSpPr/>
            <p:nvPr/>
          </p:nvSpPr>
          <p:spPr>
            <a:xfrm>
              <a:off x="6849463" y="2083319"/>
              <a:ext cx="9499" cy="8744"/>
            </a:xfrm>
            <a:custGeom>
              <a:avLst/>
              <a:gdLst/>
              <a:ahLst/>
              <a:cxnLst/>
              <a:rect l="l" t="t" r="r" b="b"/>
              <a:pathLst>
                <a:path w="151" h="139" extrusionOk="0">
                  <a:moveTo>
                    <a:pt x="66" y="1"/>
                  </a:moveTo>
                  <a:cubicBezTo>
                    <a:pt x="51" y="1"/>
                    <a:pt x="38" y="7"/>
                    <a:pt x="26" y="20"/>
                  </a:cubicBezTo>
                  <a:cubicBezTo>
                    <a:pt x="1" y="45"/>
                    <a:pt x="1" y="95"/>
                    <a:pt x="26" y="120"/>
                  </a:cubicBezTo>
                  <a:cubicBezTo>
                    <a:pt x="38" y="132"/>
                    <a:pt x="51" y="139"/>
                    <a:pt x="66" y="139"/>
                  </a:cubicBezTo>
                  <a:cubicBezTo>
                    <a:pt x="82" y="139"/>
                    <a:pt x="101" y="132"/>
                    <a:pt x="126" y="120"/>
                  </a:cubicBezTo>
                  <a:cubicBezTo>
                    <a:pt x="151" y="95"/>
                    <a:pt x="151" y="45"/>
                    <a:pt x="126" y="20"/>
                  </a:cubicBezTo>
                  <a:cubicBezTo>
                    <a:pt x="101" y="7"/>
                    <a:pt x="82" y="1"/>
                    <a:pt x="66" y="1"/>
                  </a:cubicBezTo>
                  <a:close/>
                </a:path>
              </a:pathLst>
            </a:custGeom>
            <a:solidFill>
              <a:srgbClr val="FFDB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1"/>
            <p:cNvSpPr/>
            <p:nvPr/>
          </p:nvSpPr>
          <p:spPr>
            <a:xfrm>
              <a:off x="6825810" y="2133770"/>
              <a:ext cx="9562" cy="8744"/>
            </a:xfrm>
            <a:custGeom>
              <a:avLst/>
              <a:gdLst/>
              <a:ahLst/>
              <a:cxnLst/>
              <a:rect l="l" t="t" r="r" b="b"/>
              <a:pathLst>
                <a:path w="152" h="139" extrusionOk="0">
                  <a:moveTo>
                    <a:pt x="76" y="1"/>
                  </a:moveTo>
                  <a:cubicBezTo>
                    <a:pt x="57" y="1"/>
                    <a:pt x="38" y="7"/>
                    <a:pt x="26" y="20"/>
                  </a:cubicBezTo>
                  <a:cubicBezTo>
                    <a:pt x="1" y="45"/>
                    <a:pt x="1" y="70"/>
                    <a:pt x="26" y="120"/>
                  </a:cubicBezTo>
                  <a:cubicBezTo>
                    <a:pt x="38" y="132"/>
                    <a:pt x="57" y="139"/>
                    <a:pt x="76" y="139"/>
                  </a:cubicBezTo>
                  <a:cubicBezTo>
                    <a:pt x="95" y="139"/>
                    <a:pt x="113" y="132"/>
                    <a:pt x="126" y="120"/>
                  </a:cubicBezTo>
                  <a:cubicBezTo>
                    <a:pt x="151" y="70"/>
                    <a:pt x="151" y="45"/>
                    <a:pt x="126" y="20"/>
                  </a:cubicBezTo>
                  <a:cubicBezTo>
                    <a:pt x="113" y="7"/>
                    <a:pt x="95" y="1"/>
                    <a:pt x="76" y="1"/>
                  </a:cubicBezTo>
                  <a:close/>
                </a:path>
              </a:pathLst>
            </a:custGeom>
            <a:solidFill>
              <a:srgbClr val="FFDB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1"/>
            <p:cNvSpPr/>
            <p:nvPr/>
          </p:nvSpPr>
          <p:spPr>
            <a:xfrm>
              <a:off x="6843172" y="2114898"/>
              <a:ext cx="9499" cy="8681"/>
            </a:xfrm>
            <a:custGeom>
              <a:avLst/>
              <a:gdLst/>
              <a:ahLst/>
              <a:cxnLst/>
              <a:rect l="l" t="t" r="r" b="b"/>
              <a:pathLst>
                <a:path w="151" h="138" extrusionOk="0">
                  <a:moveTo>
                    <a:pt x="76" y="0"/>
                  </a:moveTo>
                  <a:cubicBezTo>
                    <a:pt x="57" y="0"/>
                    <a:pt x="38" y="6"/>
                    <a:pt x="25" y="19"/>
                  </a:cubicBezTo>
                  <a:cubicBezTo>
                    <a:pt x="0" y="44"/>
                    <a:pt x="0" y="94"/>
                    <a:pt x="25" y="119"/>
                  </a:cubicBezTo>
                  <a:cubicBezTo>
                    <a:pt x="38" y="132"/>
                    <a:pt x="57" y="138"/>
                    <a:pt x="76" y="138"/>
                  </a:cubicBezTo>
                  <a:cubicBezTo>
                    <a:pt x="94" y="138"/>
                    <a:pt x="113" y="132"/>
                    <a:pt x="126" y="119"/>
                  </a:cubicBezTo>
                  <a:cubicBezTo>
                    <a:pt x="151" y="94"/>
                    <a:pt x="151" y="44"/>
                    <a:pt x="126" y="19"/>
                  </a:cubicBezTo>
                  <a:cubicBezTo>
                    <a:pt x="113" y="6"/>
                    <a:pt x="94" y="0"/>
                    <a:pt x="76" y="0"/>
                  </a:cubicBezTo>
                  <a:close/>
                </a:path>
              </a:pathLst>
            </a:custGeom>
            <a:solidFill>
              <a:srgbClr val="FFDB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1"/>
            <p:cNvSpPr/>
            <p:nvPr/>
          </p:nvSpPr>
          <p:spPr>
            <a:xfrm>
              <a:off x="6862107" y="2096341"/>
              <a:ext cx="9499" cy="9499"/>
            </a:xfrm>
            <a:custGeom>
              <a:avLst/>
              <a:gdLst/>
              <a:ahLst/>
              <a:cxnLst/>
              <a:rect l="l" t="t" r="r" b="b"/>
              <a:pathLst>
                <a:path w="151" h="151" extrusionOk="0">
                  <a:moveTo>
                    <a:pt x="75" y="1"/>
                  </a:moveTo>
                  <a:cubicBezTo>
                    <a:pt x="57" y="1"/>
                    <a:pt x="38" y="13"/>
                    <a:pt x="25" y="38"/>
                  </a:cubicBezTo>
                  <a:cubicBezTo>
                    <a:pt x="0" y="63"/>
                    <a:pt x="0" y="88"/>
                    <a:pt x="25" y="113"/>
                  </a:cubicBezTo>
                  <a:cubicBezTo>
                    <a:pt x="38" y="138"/>
                    <a:pt x="57" y="151"/>
                    <a:pt x="75" y="151"/>
                  </a:cubicBezTo>
                  <a:cubicBezTo>
                    <a:pt x="94" y="151"/>
                    <a:pt x="113" y="138"/>
                    <a:pt x="125" y="113"/>
                  </a:cubicBezTo>
                  <a:cubicBezTo>
                    <a:pt x="150" y="88"/>
                    <a:pt x="150" y="63"/>
                    <a:pt x="125" y="38"/>
                  </a:cubicBezTo>
                  <a:cubicBezTo>
                    <a:pt x="113" y="13"/>
                    <a:pt x="94" y="1"/>
                    <a:pt x="75" y="1"/>
                  </a:cubicBezTo>
                  <a:close/>
                </a:path>
              </a:pathLst>
            </a:custGeom>
            <a:solidFill>
              <a:srgbClr val="FFDB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1"/>
            <p:cNvSpPr/>
            <p:nvPr/>
          </p:nvSpPr>
          <p:spPr>
            <a:xfrm>
              <a:off x="5146710" y="1083358"/>
              <a:ext cx="1281866" cy="1441148"/>
            </a:xfrm>
            <a:custGeom>
              <a:avLst/>
              <a:gdLst/>
              <a:ahLst/>
              <a:cxnLst/>
              <a:rect l="l" t="t" r="r" b="b"/>
              <a:pathLst>
                <a:path w="20377" h="22909" extrusionOk="0">
                  <a:moveTo>
                    <a:pt x="14161" y="1"/>
                  </a:moveTo>
                  <a:lnTo>
                    <a:pt x="1" y="14161"/>
                  </a:lnTo>
                  <a:lnTo>
                    <a:pt x="1" y="22908"/>
                  </a:lnTo>
                  <a:lnTo>
                    <a:pt x="20377" y="2507"/>
                  </a:lnTo>
                  <a:lnTo>
                    <a:pt x="20377" y="903"/>
                  </a:lnTo>
                  <a:cubicBezTo>
                    <a:pt x="20377" y="402"/>
                    <a:pt x="19976" y="1"/>
                    <a:pt x="19500" y="1"/>
                  </a:cubicBezTo>
                  <a:close/>
                </a:path>
              </a:pathLst>
            </a:custGeom>
            <a:solidFill>
              <a:srgbClr val="FFFFFF">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1"/>
            <p:cNvSpPr/>
            <p:nvPr/>
          </p:nvSpPr>
          <p:spPr>
            <a:xfrm>
              <a:off x="5146710" y="1789672"/>
              <a:ext cx="1281866" cy="1504181"/>
            </a:xfrm>
            <a:custGeom>
              <a:avLst/>
              <a:gdLst/>
              <a:ahLst/>
              <a:cxnLst/>
              <a:rect l="l" t="t" r="r" b="b"/>
              <a:pathLst>
                <a:path w="20377" h="23911" extrusionOk="0">
                  <a:moveTo>
                    <a:pt x="20377" y="1"/>
                  </a:moveTo>
                  <a:lnTo>
                    <a:pt x="1" y="20377"/>
                  </a:lnTo>
                  <a:lnTo>
                    <a:pt x="1" y="23008"/>
                  </a:lnTo>
                  <a:cubicBezTo>
                    <a:pt x="1" y="23510"/>
                    <a:pt x="402" y="23911"/>
                    <a:pt x="878" y="23911"/>
                  </a:cubicBezTo>
                  <a:lnTo>
                    <a:pt x="8071" y="23911"/>
                  </a:lnTo>
                  <a:lnTo>
                    <a:pt x="20377" y="11605"/>
                  </a:lnTo>
                  <a:lnTo>
                    <a:pt x="20377" y="1"/>
                  </a:lnTo>
                  <a:close/>
                </a:path>
              </a:pathLst>
            </a:custGeom>
            <a:solidFill>
              <a:srgbClr val="FFFFFF">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1"/>
            <p:cNvSpPr/>
            <p:nvPr/>
          </p:nvSpPr>
          <p:spPr>
            <a:xfrm>
              <a:off x="6125787" y="2467615"/>
              <a:ext cx="733187" cy="569250"/>
            </a:xfrm>
            <a:custGeom>
              <a:avLst/>
              <a:gdLst/>
              <a:ahLst/>
              <a:cxnLst/>
              <a:rect l="l" t="t" r="r" b="b"/>
              <a:pathLst>
                <a:path w="11655" h="9049" extrusionOk="0">
                  <a:moveTo>
                    <a:pt x="302" y="1"/>
                  </a:moveTo>
                  <a:lnTo>
                    <a:pt x="1129" y="2482"/>
                  </a:lnTo>
                  <a:cubicBezTo>
                    <a:pt x="477" y="2683"/>
                    <a:pt x="1" y="3259"/>
                    <a:pt x="1" y="3986"/>
                  </a:cubicBezTo>
                  <a:lnTo>
                    <a:pt x="1" y="7495"/>
                  </a:lnTo>
                  <a:cubicBezTo>
                    <a:pt x="1" y="8347"/>
                    <a:pt x="677" y="9048"/>
                    <a:pt x="1530" y="9048"/>
                  </a:cubicBezTo>
                  <a:lnTo>
                    <a:pt x="10101" y="9048"/>
                  </a:lnTo>
                  <a:cubicBezTo>
                    <a:pt x="10953" y="9048"/>
                    <a:pt x="11655" y="8347"/>
                    <a:pt x="11655" y="7495"/>
                  </a:cubicBezTo>
                  <a:lnTo>
                    <a:pt x="11655" y="3986"/>
                  </a:lnTo>
                  <a:cubicBezTo>
                    <a:pt x="11655" y="3134"/>
                    <a:pt x="10953" y="2432"/>
                    <a:pt x="10101" y="2432"/>
                  </a:cubicBezTo>
                  <a:lnTo>
                    <a:pt x="3835" y="2432"/>
                  </a:lnTo>
                  <a:lnTo>
                    <a:pt x="30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1"/>
            <p:cNvSpPr/>
            <p:nvPr/>
          </p:nvSpPr>
          <p:spPr>
            <a:xfrm>
              <a:off x="6206181" y="2767175"/>
              <a:ext cx="566105" cy="7989"/>
            </a:xfrm>
            <a:custGeom>
              <a:avLst/>
              <a:gdLst/>
              <a:ahLst/>
              <a:cxnLst/>
              <a:rect l="l" t="t" r="r" b="b"/>
              <a:pathLst>
                <a:path w="8999" h="127" extrusionOk="0">
                  <a:moveTo>
                    <a:pt x="76" y="1"/>
                  </a:moveTo>
                  <a:cubicBezTo>
                    <a:pt x="51" y="1"/>
                    <a:pt x="1" y="26"/>
                    <a:pt x="1" y="51"/>
                  </a:cubicBezTo>
                  <a:cubicBezTo>
                    <a:pt x="1" y="101"/>
                    <a:pt x="51" y="126"/>
                    <a:pt x="76" y="126"/>
                  </a:cubicBezTo>
                  <a:lnTo>
                    <a:pt x="8923" y="126"/>
                  </a:lnTo>
                  <a:cubicBezTo>
                    <a:pt x="8973" y="126"/>
                    <a:pt x="8999" y="101"/>
                    <a:pt x="8999" y="51"/>
                  </a:cubicBezTo>
                  <a:cubicBezTo>
                    <a:pt x="8999" y="26"/>
                    <a:pt x="8973" y="1"/>
                    <a:pt x="89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1"/>
            <p:cNvSpPr/>
            <p:nvPr/>
          </p:nvSpPr>
          <p:spPr>
            <a:xfrm>
              <a:off x="6264559" y="2831843"/>
              <a:ext cx="450984" cy="7926"/>
            </a:xfrm>
            <a:custGeom>
              <a:avLst/>
              <a:gdLst/>
              <a:ahLst/>
              <a:cxnLst/>
              <a:rect l="l" t="t" r="r" b="b"/>
              <a:pathLst>
                <a:path w="7169" h="126" extrusionOk="0">
                  <a:moveTo>
                    <a:pt x="50" y="0"/>
                  </a:moveTo>
                  <a:cubicBezTo>
                    <a:pt x="25" y="0"/>
                    <a:pt x="0" y="25"/>
                    <a:pt x="0" y="76"/>
                  </a:cubicBezTo>
                  <a:cubicBezTo>
                    <a:pt x="0" y="101"/>
                    <a:pt x="25" y="126"/>
                    <a:pt x="50" y="126"/>
                  </a:cubicBezTo>
                  <a:lnTo>
                    <a:pt x="7093" y="126"/>
                  </a:lnTo>
                  <a:cubicBezTo>
                    <a:pt x="7143" y="126"/>
                    <a:pt x="7168" y="101"/>
                    <a:pt x="7168" y="76"/>
                  </a:cubicBezTo>
                  <a:cubicBezTo>
                    <a:pt x="7168" y="25"/>
                    <a:pt x="7143" y="0"/>
                    <a:pt x="70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1"/>
            <p:cNvSpPr/>
            <p:nvPr/>
          </p:nvSpPr>
          <p:spPr>
            <a:xfrm>
              <a:off x="6311864" y="2896448"/>
              <a:ext cx="354798" cy="7989"/>
            </a:xfrm>
            <a:custGeom>
              <a:avLst/>
              <a:gdLst/>
              <a:ahLst/>
              <a:cxnLst/>
              <a:rect l="l" t="t" r="r" b="b"/>
              <a:pathLst>
                <a:path w="5640" h="127" extrusionOk="0">
                  <a:moveTo>
                    <a:pt x="75" y="1"/>
                  </a:moveTo>
                  <a:cubicBezTo>
                    <a:pt x="50" y="1"/>
                    <a:pt x="0" y="26"/>
                    <a:pt x="0" y="76"/>
                  </a:cubicBezTo>
                  <a:cubicBezTo>
                    <a:pt x="0" y="101"/>
                    <a:pt x="50" y="126"/>
                    <a:pt x="75" y="126"/>
                  </a:cubicBezTo>
                  <a:lnTo>
                    <a:pt x="5564" y="126"/>
                  </a:lnTo>
                  <a:cubicBezTo>
                    <a:pt x="5614" y="126"/>
                    <a:pt x="5639" y="101"/>
                    <a:pt x="5639" y="76"/>
                  </a:cubicBezTo>
                  <a:cubicBezTo>
                    <a:pt x="5639" y="26"/>
                    <a:pt x="5614" y="1"/>
                    <a:pt x="55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 name="Google Shape;711;p31"/>
          <p:cNvGrpSpPr/>
          <p:nvPr/>
        </p:nvGrpSpPr>
        <p:grpSpPr>
          <a:xfrm rot="2930638">
            <a:off x="307571" y="68878"/>
            <a:ext cx="996197" cy="944850"/>
            <a:chOff x="1459789" y="418508"/>
            <a:chExt cx="587727" cy="557434"/>
          </a:xfrm>
        </p:grpSpPr>
        <p:sp>
          <p:nvSpPr>
            <p:cNvPr id="712" name="Google Shape;712;p31"/>
            <p:cNvSpPr/>
            <p:nvPr/>
          </p:nvSpPr>
          <p:spPr>
            <a:xfrm rot="-1200432">
              <a:off x="1517626" y="486547"/>
              <a:ext cx="472053" cy="421355"/>
            </a:xfrm>
            <a:custGeom>
              <a:avLst/>
              <a:gdLst/>
              <a:ahLst/>
              <a:cxnLst/>
              <a:rect l="l" t="t" r="r" b="b"/>
              <a:pathLst>
                <a:path w="13473" h="12026" extrusionOk="0">
                  <a:moveTo>
                    <a:pt x="90" y="6620"/>
                  </a:moveTo>
                  <a:cubicBezTo>
                    <a:pt x="90" y="7458"/>
                    <a:pt x="768" y="8136"/>
                    <a:pt x="1607" y="8136"/>
                  </a:cubicBezTo>
                  <a:lnTo>
                    <a:pt x="2249" y="8136"/>
                  </a:lnTo>
                  <a:cubicBezTo>
                    <a:pt x="2303" y="8243"/>
                    <a:pt x="2374" y="8333"/>
                    <a:pt x="2463" y="8422"/>
                  </a:cubicBezTo>
                  <a:cubicBezTo>
                    <a:pt x="2624" y="8600"/>
                    <a:pt x="2820" y="8761"/>
                    <a:pt x="3016" y="8921"/>
                  </a:cubicBezTo>
                  <a:cubicBezTo>
                    <a:pt x="3837" y="9653"/>
                    <a:pt x="4711" y="10474"/>
                    <a:pt x="5586" y="11491"/>
                  </a:cubicBezTo>
                  <a:cubicBezTo>
                    <a:pt x="5604" y="11526"/>
                    <a:pt x="5639" y="11544"/>
                    <a:pt x="5657" y="11562"/>
                  </a:cubicBezTo>
                  <a:cubicBezTo>
                    <a:pt x="5960" y="11883"/>
                    <a:pt x="6335" y="12026"/>
                    <a:pt x="6763" y="12026"/>
                  </a:cubicBezTo>
                  <a:cubicBezTo>
                    <a:pt x="7192" y="12026"/>
                    <a:pt x="7548" y="11865"/>
                    <a:pt x="7852" y="11562"/>
                  </a:cubicBezTo>
                  <a:cubicBezTo>
                    <a:pt x="7887" y="11526"/>
                    <a:pt x="7923" y="11491"/>
                    <a:pt x="7941" y="11455"/>
                  </a:cubicBezTo>
                  <a:cubicBezTo>
                    <a:pt x="8601" y="10634"/>
                    <a:pt x="9315" y="9992"/>
                    <a:pt x="9993" y="9385"/>
                  </a:cubicBezTo>
                  <a:cubicBezTo>
                    <a:pt x="10153" y="9225"/>
                    <a:pt x="10314" y="9082"/>
                    <a:pt x="10475" y="8939"/>
                  </a:cubicBezTo>
                  <a:cubicBezTo>
                    <a:pt x="10617" y="8832"/>
                    <a:pt x="10742" y="8725"/>
                    <a:pt x="10849" y="8618"/>
                  </a:cubicBezTo>
                  <a:cubicBezTo>
                    <a:pt x="10903" y="8582"/>
                    <a:pt x="10956" y="8547"/>
                    <a:pt x="11010" y="8493"/>
                  </a:cubicBezTo>
                  <a:cubicBezTo>
                    <a:pt x="11117" y="8404"/>
                    <a:pt x="11188" y="8297"/>
                    <a:pt x="11260" y="8190"/>
                  </a:cubicBezTo>
                  <a:lnTo>
                    <a:pt x="11973" y="8190"/>
                  </a:lnTo>
                  <a:cubicBezTo>
                    <a:pt x="12794" y="8190"/>
                    <a:pt x="13472" y="7494"/>
                    <a:pt x="13472" y="6655"/>
                  </a:cubicBezTo>
                  <a:cubicBezTo>
                    <a:pt x="13472" y="6263"/>
                    <a:pt x="13329" y="5906"/>
                    <a:pt x="13080" y="5638"/>
                  </a:cubicBezTo>
                  <a:cubicBezTo>
                    <a:pt x="13276" y="5157"/>
                    <a:pt x="13365" y="4693"/>
                    <a:pt x="13365" y="4247"/>
                  </a:cubicBezTo>
                  <a:cubicBezTo>
                    <a:pt x="13365" y="1874"/>
                    <a:pt x="11563" y="0"/>
                    <a:pt x="9243" y="0"/>
                  </a:cubicBezTo>
                  <a:cubicBezTo>
                    <a:pt x="8280" y="0"/>
                    <a:pt x="7406" y="357"/>
                    <a:pt x="6692" y="999"/>
                  </a:cubicBezTo>
                  <a:cubicBezTo>
                    <a:pt x="5960" y="357"/>
                    <a:pt x="5086" y="0"/>
                    <a:pt x="4123" y="0"/>
                  </a:cubicBezTo>
                  <a:cubicBezTo>
                    <a:pt x="1803" y="0"/>
                    <a:pt x="1" y="1874"/>
                    <a:pt x="1" y="4247"/>
                  </a:cubicBezTo>
                  <a:cubicBezTo>
                    <a:pt x="1" y="4800"/>
                    <a:pt x="108" y="5317"/>
                    <a:pt x="322" y="5817"/>
                  </a:cubicBezTo>
                  <a:cubicBezTo>
                    <a:pt x="179" y="6049"/>
                    <a:pt x="90" y="6316"/>
                    <a:pt x="90" y="662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1"/>
            <p:cNvSpPr/>
            <p:nvPr/>
          </p:nvSpPr>
          <p:spPr>
            <a:xfrm rot="-1200432">
              <a:off x="1565457" y="637915"/>
              <a:ext cx="386388" cy="136960"/>
            </a:xfrm>
            <a:custGeom>
              <a:avLst/>
              <a:gdLst/>
              <a:ahLst/>
              <a:cxnLst/>
              <a:rect l="l" t="t" r="r" b="b"/>
              <a:pathLst>
                <a:path w="11028" h="3909" extrusionOk="0">
                  <a:moveTo>
                    <a:pt x="4872" y="1"/>
                  </a:moveTo>
                  <a:cubicBezTo>
                    <a:pt x="4729" y="1"/>
                    <a:pt x="4604" y="72"/>
                    <a:pt x="4586" y="179"/>
                  </a:cubicBezTo>
                  <a:lnTo>
                    <a:pt x="3819" y="1945"/>
                  </a:lnTo>
                  <a:lnTo>
                    <a:pt x="340" y="1945"/>
                  </a:lnTo>
                  <a:cubicBezTo>
                    <a:pt x="161" y="1945"/>
                    <a:pt x="1" y="2088"/>
                    <a:pt x="1" y="2267"/>
                  </a:cubicBezTo>
                  <a:cubicBezTo>
                    <a:pt x="1" y="2445"/>
                    <a:pt x="161" y="2588"/>
                    <a:pt x="340" y="2588"/>
                  </a:cubicBezTo>
                  <a:lnTo>
                    <a:pt x="4015" y="2588"/>
                  </a:lnTo>
                  <a:cubicBezTo>
                    <a:pt x="4105" y="2588"/>
                    <a:pt x="4194" y="2534"/>
                    <a:pt x="4283" y="2409"/>
                  </a:cubicBezTo>
                  <a:lnTo>
                    <a:pt x="4836" y="1214"/>
                  </a:lnTo>
                  <a:lnTo>
                    <a:pt x="5818" y="3694"/>
                  </a:lnTo>
                  <a:cubicBezTo>
                    <a:pt x="5871" y="3819"/>
                    <a:pt x="5960" y="3872"/>
                    <a:pt x="6067" y="3908"/>
                  </a:cubicBezTo>
                  <a:lnTo>
                    <a:pt x="6103" y="3908"/>
                  </a:lnTo>
                  <a:cubicBezTo>
                    <a:pt x="6228" y="3908"/>
                    <a:pt x="6335" y="3837"/>
                    <a:pt x="6388" y="3765"/>
                  </a:cubicBezTo>
                  <a:lnTo>
                    <a:pt x="7102" y="2641"/>
                  </a:lnTo>
                  <a:lnTo>
                    <a:pt x="10706" y="2641"/>
                  </a:lnTo>
                  <a:cubicBezTo>
                    <a:pt x="10885" y="2641"/>
                    <a:pt x="11028" y="2499"/>
                    <a:pt x="11028" y="2302"/>
                  </a:cubicBezTo>
                  <a:cubicBezTo>
                    <a:pt x="11028" y="2124"/>
                    <a:pt x="10885" y="1963"/>
                    <a:pt x="10706" y="1963"/>
                  </a:cubicBezTo>
                  <a:lnTo>
                    <a:pt x="6924" y="1963"/>
                  </a:lnTo>
                  <a:cubicBezTo>
                    <a:pt x="6799" y="1963"/>
                    <a:pt x="6692" y="2053"/>
                    <a:pt x="6638" y="2124"/>
                  </a:cubicBezTo>
                  <a:lnTo>
                    <a:pt x="6192" y="2855"/>
                  </a:lnTo>
                  <a:lnTo>
                    <a:pt x="5157" y="215"/>
                  </a:lnTo>
                  <a:cubicBezTo>
                    <a:pt x="5139" y="90"/>
                    <a:pt x="5015" y="1"/>
                    <a:pt x="48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1"/>
            <p:cNvSpPr/>
            <p:nvPr/>
          </p:nvSpPr>
          <p:spPr>
            <a:xfrm rot="-1200432">
              <a:off x="1529808" y="534323"/>
              <a:ext cx="384496" cy="163202"/>
            </a:xfrm>
            <a:custGeom>
              <a:avLst/>
              <a:gdLst/>
              <a:ahLst/>
              <a:cxnLst/>
              <a:rect l="l" t="t" r="r" b="b"/>
              <a:pathLst>
                <a:path w="10974" h="4658" extrusionOk="0">
                  <a:moveTo>
                    <a:pt x="2927" y="0"/>
                  </a:moveTo>
                  <a:cubicBezTo>
                    <a:pt x="1285" y="0"/>
                    <a:pt x="0" y="1321"/>
                    <a:pt x="0" y="3052"/>
                  </a:cubicBezTo>
                  <a:cubicBezTo>
                    <a:pt x="0" y="3605"/>
                    <a:pt x="143" y="4051"/>
                    <a:pt x="411" y="4479"/>
                  </a:cubicBezTo>
                  <a:lnTo>
                    <a:pt x="3391" y="4479"/>
                  </a:lnTo>
                  <a:lnTo>
                    <a:pt x="3979" y="3105"/>
                  </a:lnTo>
                  <a:cubicBezTo>
                    <a:pt x="4122" y="2784"/>
                    <a:pt x="4479" y="2588"/>
                    <a:pt x="4818" y="2516"/>
                  </a:cubicBezTo>
                  <a:cubicBezTo>
                    <a:pt x="5264" y="2516"/>
                    <a:pt x="5585" y="2784"/>
                    <a:pt x="5728" y="3159"/>
                  </a:cubicBezTo>
                  <a:lnTo>
                    <a:pt x="6317" y="4657"/>
                  </a:lnTo>
                  <a:cubicBezTo>
                    <a:pt x="6459" y="4550"/>
                    <a:pt x="6709" y="4479"/>
                    <a:pt x="6870" y="4479"/>
                  </a:cubicBezTo>
                  <a:lnTo>
                    <a:pt x="10563" y="4479"/>
                  </a:lnTo>
                  <a:cubicBezTo>
                    <a:pt x="10795" y="4051"/>
                    <a:pt x="10974" y="3551"/>
                    <a:pt x="10974" y="3052"/>
                  </a:cubicBezTo>
                  <a:cubicBezTo>
                    <a:pt x="10974" y="1321"/>
                    <a:pt x="9689" y="0"/>
                    <a:pt x="8047" y="0"/>
                  </a:cubicBezTo>
                  <a:cubicBezTo>
                    <a:pt x="6727" y="0"/>
                    <a:pt x="5942" y="910"/>
                    <a:pt x="5496" y="1731"/>
                  </a:cubicBezTo>
                  <a:cubicBezTo>
                    <a:pt x="5068" y="910"/>
                    <a:pt x="4211" y="0"/>
                    <a:pt x="2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1"/>
            <p:cNvSpPr/>
            <p:nvPr/>
          </p:nvSpPr>
          <p:spPr>
            <a:xfrm rot="-1200432">
              <a:off x="1669039" y="731100"/>
              <a:ext cx="243227" cy="128200"/>
            </a:xfrm>
            <a:custGeom>
              <a:avLst/>
              <a:gdLst/>
              <a:ahLst/>
              <a:cxnLst/>
              <a:rect l="l" t="t" r="r" b="b"/>
              <a:pathLst>
                <a:path w="6942" h="3659" extrusionOk="0">
                  <a:moveTo>
                    <a:pt x="2749" y="1"/>
                  </a:moveTo>
                  <a:cubicBezTo>
                    <a:pt x="2570" y="268"/>
                    <a:pt x="2285" y="411"/>
                    <a:pt x="1964" y="411"/>
                  </a:cubicBezTo>
                  <a:lnTo>
                    <a:pt x="1" y="411"/>
                  </a:lnTo>
                  <a:cubicBezTo>
                    <a:pt x="144" y="554"/>
                    <a:pt x="322" y="697"/>
                    <a:pt x="500" y="857"/>
                  </a:cubicBezTo>
                  <a:cubicBezTo>
                    <a:pt x="1339" y="1607"/>
                    <a:pt x="2249" y="2463"/>
                    <a:pt x="3195" y="3551"/>
                  </a:cubicBezTo>
                  <a:cubicBezTo>
                    <a:pt x="3284" y="3641"/>
                    <a:pt x="3337" y="3659"/>
                    <a:pt x="3462" y="3659"/>
                  </a:cubicBezTo>
                  <a:cubicBezTo>
                    <a:pt x="3569" y="3659"/>
                    <a:pt x="3623" y="3641"/>
                    <a:pt x="3712" y="3551"/>
                  </a:cubicBezTo>
                  <a:cubicBezTo>
                    <a:pt x="4622" y="2410"/>
                    <a:pt x="5586" y="1607"/>
                    <a:pt x="6406" y="857"/>
                  </a:cubicBezTo>
                  <a:cubicBezTo>
                    <a:pt x="6620" y="697"/>
                    <a:pt x="6763" y="554"/>
                    <a:pt x="6942" y="411"/>
                  </a:cubicBezTo>
                  <a:lnTo>
                    <a:pt x="5443" y="411"/>
                  </a:lnTo>
                  <a:lnTo>
                    <a:pt x="4925" y="1232"/>
                  </a:lnTo>
                  <a:cubicBezTo>
                    <a:pt x="4747" y="1517"/>
                    <a:pt x="4444" y="1732"/>
                    <a:pt x="4069" y="1732"/>
                  </a:cubicBezTo>
                  <a:lnTo>
                    <a:pt x="4015" y="1732"/>
                  </a:lnTo>
                  <a:cubicBezTo>
                    <a:pt x="3623" y="1678"/>
                    <a:pt x="3337" y="1464"/>
                    <a:pt x="3195" y="10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 name="Google Shape;716;p31"/>
          <p:cNvGrpSpPr/>
          <p:nvPr/>
        </p:nvGrpSpPr>
        <p:grpSpPr>
          <a:xfrm>
            <a:off x="3588956" y="4300251"/>
            <a:ext cx="765778" cy="757704"/>
            <a:chOff x="868400" y="2577125"/>
            <a:chExt cx="339050" cy="335475"/>
          </a:xfrm>
        </p:grpSpPr>
        <p:sp>
          <p:nvSpPr>
            <p:cNvPr id="717" name="Google Shape;717;p31"/>
            <p:cNvSpPr/>
            <p:nvPr/>
          </p:nvSpPr>
          <p:spPr>
            <a:xfrm>
              <a:off x="868400" y="2577125"/>
              <a:ext cx="339050" cy="335475"/>
            </a:xfrm>
            <a:custGeom>
              <a:avLst/>
              <a:gdLst/>
              <a:ahLst/>
              <a:cxnLst/>
              <a:rect l="l" t="t" r="r" b="b"/>
              <a:pathLst>
                <a:path w="13562" h="13419" extrusionOk="0">
                  <a:moveTo>
                    <a:pt x="12758" y="9618"/>
                  </a:moveTo>
                  <a:cubicBezTo>
                    <a:pt x="13204" y="8744"/>
                    <a:pt x="13436" y="7762"/>
                    <a:pt x="13436" y="6710"/>
                  </a:cubicBezTo>
                  <a:cubicBezTo>
                    <a:pt x="13436" y="2998"/>
                    <a:pt x="10421" y="1"/>
                    <a:pt x="6709" y="1"/>
                  </a:cubicBezTo>
                  <a:cubicBezTo>
                    <a:pt x="3016" y="1"/>
                    <a:pt x="1" y="2998"/>
                    <a:pt x="1" y="6728"/>
                  </a:cubicBezTo>
                  <a:cubicBezTo>
                    <a:pt x="90" y="10421"/>
                    <a:pt x="3123" y="13419"/>
                    <a:pt x="6781" y="13419"/>
                  </a:cubicBezTo>
                  <a:cubicBezTo>
                    <a:pt x="7762" y="13419"/>
                    <a:pt x="8779" y="13169"/>
                    <a:pt x="9671" y="12741"/>
                  </a:cubicBezTo>
                  <a:lnTo>
                    <a:pt x="11473" y="13329"/>
                  </a:lnTo>
                  <a:cubicBezTo>
                    <a:pt x="11616" y="13365"/>
                    <a:pt x="11777" y="13401"/>
                    <a:pt x="11920" y="13401"/>
                  </a:cubicBezTo>
                  <a:cubicBezTo>
                    <a:pt x="12330" y="13401"/>
                    <a:pt x="12740" y="13240"/>
                    <a:pt x="13026" y="12937"/>
                  </a:cubicBezTo>
                  <a:cubicBezTo>
                    <a:pt x="13436" y="12526"/>
                    <a:pt x="13561" y="11884"/>
                    <a:pt x="13347" y="11349"/>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1"/>
            <p:cNvSpPr/>
            <p:nvPr/>
          </p:nvSpPr>
          <p:spPr>
            <a:xfrm>
              <a:off x="898300" y="2606575"/>
              <a:ext cx="277475" cy="276150"/>
            </a:xfrm>
            <a:custGeom>
              <a:avLst/>
              <a:gdLst/>
              <a:ahLst/>
              <a:cxnLst/>
              <a:rect l="l" t="t" r="r" b="b"/>
              <a:pathLst>
                <a:path w="11099" h="11046" extrusionOk="0">
                  <a:moveTo>
                    <a:pt x="5513" y="1"/>
                  </a:moveTo>
                  <a:cubicBezTo>
                    <a:pt x="2516" y="1"/>
                    <a:pt x="0" y="2516"/>
                    <a:pt x="0" y="5532"/>
                  </a:cubicBezTo>
                  <a:cubicBezTo>
                    <a:pt x="54" y="8547"/>
                    <a:pt x="2516" y="11045"/>
                    <a:pt x="5585" y="11045"/>
                  </a:cubicBezTo>
                  <a:cubicBezTo>
                    <a:pt x="6531" y="11045"/>
                    <a:pt x="7530" y="10777"/>
                    <a:pt x="8350" y="10278"/>
                  </a:cubicBezTo>
                  <a:lnTo>
                    <a:pt x="10652" y="11009"/>
                  </a:lnTo>
                  <a:cubicBezTo>
                    <a:pt x="10670" y="11027"/>
                    <a:pt x="10706" y="11027"/>
                    <a:pt x="10724" y="11027"/>
                  </a:cubicBezTo>
                  <a:cubicBezTo>
                    <a:pt x="10813" y="11027"/>
                    <a:pt x="10920" y="10992"/>
                    <a:pt x="10991" y="10920"/>
                  </a:cubicBezTo>
                  <a:cubicBezTo>
                    <a:pt x="11045" y="10867"/>
                    <a:pt x="11098" y="10724"/>
                    <a:pt x="11045" y="10599"/>
                  </a:cubicBezTo>
                  <a:lnTo>
                    <a:pt x="10260" y="8333"/>
                  </a:lnTo>
                  <a:cubicBezTo>
                    <a:pt x="10813" y="7459"/>
                    <a:pt x="11045" y="6513"/>
                    <a:pt x="11045" y="5532"/>
                  </a:cubicBezTo>
                  <a:cubicBezTo>
                    <a:pt x="11045" y="2516"/>
                    <a:pt x="8565" y="1"/>
                    <a:pt x="5513" y="1"/>
                  </a:cubicBezTo>
                  <a:close/>
                  <a:moveTo>
                    <a:pt x="3212" y="3034"/>
                  </a:moveTo>
                  <a:cubicBezTo>
                    <a:pt x="3265" y="3034"/>
                    <a:pt x="3337" y="3052"/>
                    <a:pt x="3408" y="3105"/>
                  </a:cubicBezTo>
                  <a:lnTo>
                    <a:pt x="4443" y="3890"/>
                  </a:lnTo>
                  <a:cubicBezTo>
                    <a:pt x="4604" y="3997"/>
                    <a:pt x="4621" y="4176"/>
                    <a:pt x="4532" y="4336"/>
                  </a:cubicBezTo>
                  <a:lnTo>
                    <a:pt x="3943" y="5104"/>
                  </a:lnTo>
                  <a:lnTo>
                    <a:pt x="6513" y="7048"/>
                  </a:lnTo>
                  <a:lnTo>
                    <a:pt x="7101" y="6263"/>
                  </a:lnTo>
                  <a:cubicBezTo>
                    <a:pt x="7173" y="6192"/>
                    <a:pt x="7262" y="6138"/>
                    <a:pt x="7351" y="6138"/>
                  </a:cubicBezTo>
                  <a:cubicBezTo>
                    <a:pt x="7423" y="6138"/>
                    <a:pt x="7494" y="6156"/>
                    <a:pt x="7548" y="6210"/>
                  </a:cubicBezTo>
                  <a:lnTo>
                    <a:pt x="8600" y="6995"/>
                  </a:lnTo>
                  <a:cubicBezTo>
                    <a:pt x="8743" y="7102"/>
                    <a:pt x="8779" y="7280"/>
                    <a:pt x="8654" y="7441"/>
                  </a:cubicBezTo>
                  <a:lnTo>
                    <a:pt x="8065" y="8208"/>
                  </a:lnTo>
                  <a:cubicBezTo>
                    <a:pt x="7797" y="8547"/>
                    <a:pt x="7405" y="8726"/>
                    <a:pt x="7012" y="8726"/>
                  </a:cubicBezTo>
                  <a:cubicBezTo>
                    <a:pt x="6745" y="8726"/>
                    <a:pt x="6477" y="8654"/>
                    <a:pt x="6245" y="8476"/>
                  </a:cubicBezTo>
                  <a:lnTo>
                    <a:pt x="2623" y="5764"/>
                  </a:lnTo>
                  <a:cubicBezTo>
                    <a:pt x="2034" y="5371"/>
                    <a:pt x="1909" y="4568"/>
                    <a:pt x="2355" y="3979"/>
                  </a:cubicBezTo>
                  <a:lnTo>
                    <a:pt x="2962" y="3177"/>
                  </a:lnTo>
                  <a:cubicBezTo>
                    <a:pt x="3033" y="3087"/>
                    <a:pt x="3123" y="3034"/>
                    <a:pt x="3212" y="3034"/>
                  </a:cubicBezTo>
                  <a:close/>
                  <a:moveTo>
                    <a:pt x="5603" y="3908"/>
                  </a:moveTo>
                  <a:cubicBezTo>
                    <a:pt x="5603" y="3908"/>
                    <a:pt x="5621" y="3908"/>
                    <a:pt x="5638" y="3908"/>
                  </a:cubicBezTo>
                  <a:cubicBezTo>
                    <a:pt x="6334" y="3979"/>
                    <a:pt x="6870" y="4425"/>
                    <a:pt x="7101" y="5050"/>
                  </a:cubicBezTo>
                  <a:cubicBezTo>
                    <a:pt x="7137" y="5228"/>
                    <a:pt x="7066" y="5371"/>
                    <a:pt x="6870" y="5460"/>
                  </a:cubicBezTo>
                  <a:cubicBezTo>
                    <a:pt x="6834" y="5478"/>
                    <a:pt x="6816" y="5478"/>
                    <a:pt x="6798" y="5478"/>
                  </a:cubicBezTo>
                  <a:cubicBezTo>
                    <a:pt x="6655" y="5478"/>
                    <a:pt x="6531" y="5389"/>
                    <a:pt x="6477" y="5228"/>
                  </a:cubicBezTo>
                  <a:cubicBezTo>
                    <a:pt x="6352" y="4872"/>
                    <a:pt x="6031" y="4604"/>
                    <a:pt x="5621" y="4568"/>
                  </a:cubicBezTo>
                  <a:cubicBezTo>
                    <a:pt x="5424" y="4568"/>
                    <a:pt x="5317" y="4425"/>
                    <a:pt x="5317" y="4211"/>
                  </a:cubicBezTo>
                  <a:cubicBezTo>
                    <a:pt x="5317" y="4051"/>
                    <a:pt x="5442" y="3908"/>
                    <a:pt x="5603" y="3908"/>
                  </a:cubicBezTo>
                  <a:moveTo>
                    <a:pt x="5888" y="1339"/>
                  </a:moveTo>
                  <a:cubicBezTo>
                    <a:pt x="5906" y="1339"/>
                    <a:pt x="5924" y="1339"/>
                    <a:pt x="5942" y="1357"/>
                  </a:cubicBezTo>
                  <a:cubicBezTo>
                    <a:pt x="7726" y="1499"/>
                    <a:pt x="9350" y="2802"/>
                    <a:pt x="9707" y="4872"/>
                  </a:cubicBezTo>
                  <a:cubicBezTo>
                    <a:pt x="9760" y="5050"/>
                    <a:pt x="9635" y="5193"/>
                    <a:pt x="9457" y="5228"/>
                  </a:cubicBezTo>
                  <a:cubicBezTo>
                    <a:pt x="9439" y="5228"/>
                    <a:pt x="9403" y="5228"/>
                    <a:pt x="9385" y="5228"/>
                  </a:cubicBezTo>
                  <a:cubicBezTo>
                    <a:pt x="9225" y="5228"/>
                    <a:pt x="9100" y="5139"/>
                    <a:pt x="9064" y="4961"/>
                  </a:cubicBezTo>
                  <a:cubicBezTo>
                    <a:pt x="8779" y="3284"/>
                    <a:pt x="7441" y="2124"/>
                    <a:pt x="5906" y="2035"/>
                  </a:cubicBezTo>
                  <a:cubicBezTo>
                    <a:pt x="5728" y="2035"/>
                    <a:pt x="5621" y="1820"/>
                    <a:pt x="5621" y="1678"/>
                  </a:cubicBezTo>
                  <a:cubicBezTo>
                    <a:pt x="5621" y="1481"/>
                    <a:pt x="5728" y="1339"/>
                    <a:pt x="5888" y="1339"/>
                  </a:cubicBezTo>
                  <a:close/>
                  <a:moveTo>
                    <a:pt x="5817" y="2623"/>
                  </a:moveTo>
                  <a:cubicBezTo>
                    <a:pt x="7066" y="2730"/>
                    <a:pt x="8119" y="3623"/>
                    <a:pt x="8422" y="4782"/>
                  </a:cubicBezTo>
                  <a:cubicBezTo>
                    <a:pt x="8440" y="4961"/>
                    <a:pt x="8333" y="5104"/>
                    <a:pt x="8172" y="5193"/>
                  </a:cubicBezTo>
                  <a:cubicBezTo>
                    <a:pt x="8154" y="5193"/>
                    <a:pt x="8136" y="5211"/>
                    <a:pt x="8119" y="5211"/>
                  </a:cubicBezTo>
                  <a:cubicBezTo>
                    <a:pt x="7976" y="5211"/>
                    <a:pt x="7833" y="5086"/>
                    <a:pt x="7762" y="4961"/>
                  </a:cubicBezTo>
                  <a:cubicBezTo>
                    <a:pt x="7548" y="4033"/>
                    <a:pt x="6709" y="3373"/>
                    <a:pt x="5799" y="3284"/>
                  </a:cubicBezTo>
                  <a:cubicBezTo>
                    <a:pt x="5621" y="3284"/>
                    <a:pt x="5496" y="3105"/>
                    <a:pt x="5496" y="2962"/>
                  </a:cubicBezTo>
                  <a:cubicBezTo>
                    <a:pt x="5496" y="2730"/>
                    <a:pt x="5638" y="2623"/>
                    <a:pt x="5817" y="26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984" name="Google Shape;984;p37"/>
          <p:cNvSpPr/>
          <p:nvPr/>
        </p:nvSpPr>
        <p:spPr>
          <a:xfrm>
            <a:off x="3185225" y="290125"/>
            <a:ext cx="4663425" cy="684775"/>
          </a:xfrm>
          <a:custGeom>
            <a:avLst/>
            <a:gdLst/>
            <a:ahLst/>
            <a:cxnLst/>
            <a:rect l="l" t="t" r="r" b="b"/>
            <a:pathLst>
              <a:path w="186537" h="27391" extrusionOk="0">
                <a:moveTo>
                  <a:pt x="0" y="2154"/>
                </a:moveTo>
                <a:cubicBezTo>
                  <a:pt x="6500" y="23817"/>
                  <a:pt x="70261" y="28198"/>
                  <a:pt x="67757" y="5720"/>
                </a:cubicBezTo>
                <a:cubicBezTo>
                  <a:pt x="67210" y="805"/>
                  <a:pt x="58286" y="-1226"/>
                  <a:pt x="53766" y="782"/>
                </a:cubicBezTo>
                <a:cubicBezTo>
                  <a:pt x="50331" y="2308"/>
                  <a:pt x="48519" y="8118"/>
                  <a:pt x="50200" y="11481"/>
                </a:cubicBezTo>
                <a:cubicBezTo>
                  <a:pt x="56690" y="24466"/>
                  <a:pt x="76891" y="27058"/>
                  <a:pt x="91348" y="25745"/>
                </a:cubicBezTo>
                <a:cubicBezTo>
                  <a:pt x="113451" y="23738"/>
                  <a:pt x="133120" y="8567"/>
                  <a:pt x="155265" y="7092"/>
                </a:cubicBezTo>
                <a:cubicBezTo>
                  <a:pt x="167665" y="6266"/>
                  <a:pt x="182611" y="15600"/>
                  <a:pt x="186537" y="27391"/>
                </a:cubicBezTo>
              </a:path>
            </a:pathLst>
          </a:custGeom>
          <a:noFill/>
          <a:ln w="28575" cap="rnd" cmpd="sng">
            <a:solidFill>
              <a:schemeClr val="accent3"/>
            </a:solidFill>
            <a:prstDash val="dash"/>
            <a:round/>
            <a:headEnd type="none" w="med" len="med"/>
            <a:tailEnd type="none" w="med" len="med"/>
          </a:ln>
        </p:spPr>
      </p:sp>
      <p:sp>
        <p:nvSpPr>
          <p:cNvPr id="985" name="Google Shape;985;p37"/>
          <p:cNvSpPr/>
          <p:nvPr/>
        </p:nvSpPr>
        <p:spPr>
          <a:xfrm>
            <a:off x="4439500" y="3832750"/>
            <a:ext cx="3600450" cy="1004100"/>
          </a:xfrm>
          <a:custGeom>
            <a:avLst/>
            <a:gdLst/>
            <a:ahLst/>
            <a:cxnLst/>
            <a:rect l="l" t="t" r="r" b="b"/>
            <a:pathLst>
              <a:path w="144018" h="40164" extrusionOk="0">
                <a:moveTo>
                  <a:pt x="0" y="29901"/>
                </a:moveTo>
                <a:cubicBezTo>
                  <a:pt x="6238" y="38813"/>
                  <a:pt x="20719" y="41866"/>
                  <a:pt x="31272" y="39228"/>
                </a:cubicBezTo>
                <a:cubicBezTo>
                  <a:pt x="43577" y="36152"/>
                  <a:pt x="53434" y="25975"/>
                  <a:pt x="65836" y="23317"/>
                </a:cubicBezTo>
                <a:cubicBezTo>
                  <a:pt x="82981" y="19642"/>
                  <a:pt x="101597" y="33525"/>
                  <a:pt x="118232" y="27980"/>
                </a:cubicBezTo>
                <a:cubicBezTo>
                  <a:pt x="123814" y="26119"/>
                  <a:pt x="129782" y="23275"/>
                  <a:pt x="133045" y="18379"/>
                </a:cubicBezTo>
                <a:cubicBezTo>
                  <a:pt x="137002" y="12442"/>
                  <a:pt x="138968" y="5041"/>
                  <a:pt x="144018" y="0"/>
                </a:cubicBezTo>
              </a:path>
            </a:pathLst>
          </a:custGeom>
          <a:noFill/>
          <a:ln w="28575" cap="rnd" cmpd="sng">
            <a:solidFill>
              <a:schemeClr val="accent3"/>
            </a:solidFill>
            <a:prstDash val="dash"/>
            <a:round/>
            <a:headEnd type="none" w="med" len="med"/>
            <a:tailEnd type="none" w="med" len="med"/>
          </a:ln>
        </p:spPr>
      </p:sp>
      <p:sp>
        <p:nvSpPr>
          <p:cNvPr id="986" name="Google Shape;986;p37"/>
          <p:cNvSpPr/>
          <p:nvPr/>
        </p:nvSpPr>
        <p:spPr>
          <a:xfrm>
            <a:off x="4662000" y="1072500"/>
            <a:ext cx="3768900" cy="2998500"/>
          </a:xfrm>
          <a:prstGeom prst="wedgeRoundRectCallout">
            <a:avLst>
              <a:gd name="adj1" fmla="val -20833"/>
              <a:gd name="adj2" fmla="val 62500"/>
              <a:gd name="adj3" fmla="val 0"/>
            </a:avLst>
          </a:pr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7"/>
          <p:cNvSpPr txBox="1">
            <a:spLocks noGrp="1"/>
          </p:cNvSpPr>
          <p:nvPr>
            <p:ph type="title"/>
          </p:nvPr>
        </p:nvSpPr>
        <p:spPr>
          <a:xfrm>
            <a:off x="720000" y="849700"/>
            <a:ext cx="36201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OUR CENTER</a:t>
            </a:r>
            <a:endParaRPr/>
          </a:p>
        </p:txBody>
      </p:sp>
      <p:sp>
        <p:nvSpPr>
          <p:cNvPr id="988" name="Google Shape;988;p37"/>
          <p:cNvSpPr txBox="1">
            <a:spLocks noGrp="1"/>
          </p:cNvSpPr>
          <p:nvPr>
            <p:ph type="body" idx="1"/>
          </p:nvPr>
        </p:nvSpPr>
        <p:spPr>
          <a:xfrm>
            <a:off x="720000" y="1677200"/>
            <a:ext cx="3620100" cy="2616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rgbClr val="273D40"/>
              </a:buClr>
              <a:buSzPts val="600"/>
              <a:buFont typeface="Arial"/>
              <a:buNone/>
            </a:pPr>
            <a:r>
              <a:rPr lang="en">
                <a:solidFill>
                  <a:schemeClr val="dk2"/>
                </a:solidFill>
              </a:rPr>
              <a:t>Do you know what helps you make your point clear?</a:t>
            </a:r>
            <a:br>
              <a:rPr lang="en">
                <a:solidFill>
                  <a:schemeClr val="dk2"/>
                </a:solidFill>
              </a:rPr>
            </a:br>
            <a:r>
              <a:rPr lang="en">
                <a:solidFill>
                  <a:schemeClr val="dk2"/>
                </a:solidFill>
              </a:rPr>
              <a:t>Lists like this one:</a:t>
            </a:r>
            <a:endParaRPr>
              <a:solidFill>
                <a:schemeClr val="dk2"/>
              </a:solidFill>
            </a:endParaRPr>
          </a:p>
          <a:p>
            <a:pPr marL="241300" lvl="0" indent="-215900" algn="l" rtl="0">
              <a:spcBef>
                <a:spcPts val="1600"/>
              </a:spcBef>
              <a:spcAft>
                <a:spcPts val="0"/>
              </a:spcAft>
              <a:buSzPts val="1400"/>
              <a:buChar char="●"/>
            </a:pPr>
            <a:r>
              <a:rPr lang="en">
                <a:solidFill>
                  <a:schemeClr val="dk2"/>
                </a:solidFill>
              </a:rPr>
              <a:t>They’re simple </a:t>
            </a:r>
            <a:endParaRPr>
              <a:solidFill>
                <a:schemeClr val="dk2"/>
              </a:solidFill>
            </a:endParaRPr>
          </a:p>
          <a:p>
            <a:pPr marL="241300" lvl="0" indent="-215900" algn="l" rtl="0">
              <a:spcBef>
                <a:spcPts val="0"/>
              </a:spcBef>
              <a:spcAft>
                <a:spcPts val="0"/>
              </a:spcAft>
              <a:buSzPts val="1400"/>
              <a:buChar char="●"/>
            </a:pPr>
            <a:r>
              <a:rPr lang="en">
                <a:solidFill>
                  <a:schemeClr val="dk2"/>
                </a:solidFill>
              </a:rPr>
              <a:t>You can organize your ideas clearly</a:t>
            </a:r>
            <a:endParaRPr>
              <a:solidFill>
                <a:schemeClr val="dk2"/>
              </a:solidFill>
            </a:endParaRPr>
          </a:p>
          <a:p>
            <a:pPr marL="241300" lvl="0" indent="-215900" algn="l" rtl="0">
              <a:spcBef>
                <a:spcPts val="0"/>
              </a:spcBef>
              <a:spcAft>
                <a:spcPts val="0"/>
              </a:spcAft>
              <a:buSzPts val="1400"/>
              <a:buChar char="●"/>
            </a:pPr>
            <a:r>
              <a:rPr lang="en">
                <a:solidFill>
                  <a:schemeClr val="dk2"/>
                </a:solidFill>
              </a:rPr>
              <a:t>You’ll never forget to buy milk!</a:t>
            </a:r>
            <a:endParaRPr>
              <a:solidFill>
                <a:schemeClr val="dk2"/>
              </a:solidFill>
            </a:endParaRPr>
          </a:p>
          <a:p>
            <a:pPr marL="0" lvl="0" indent="0" algn="l" rtl="0">
              <a:spcBef>
                <a:spcPts val="1600"/>
              </a:spcBef>
              <a:spcAft>
                <a:spcPts val="1600"/>
              </a:spcAft>
              <a:buClr>
                <a:srgbClr val="273D40"/>
              </a:buClr>
              <a:buSzPts val="600"/>
              <a:buFont typeface="Arial"/>
              <a:buNone/>
            </a:pPr>
            <a:r>
              <a:rPr lang="en">
                <a:solidFill>
                  <a:schemeClr val="dk2"/>
                </a:solidFill>
              </a:rPr>
              <a:t>And the most important thing: the audience won’t miss the point of your presentation</a:t>
            </a:r>
            <a:endParaRPr>
              <a:solidFill>
                <a:schemeClr val="dk2"/>
              </a:solidFill>
            </a:endParaRPr>
          </a:p>
        </p:txBody>
      </p:sp>
      <p:pic>
        <p:nvPicPr>
          <p:cNvPr id="989" name="Google Shape;989;p37"/>
          <p:cNvPicPr preferRelativeResize="0"/>
          <p:nvPr/>
        </p:nvPicPr>
        <p:blipFill rotWithShape="1">
          <a:blip r:embed="rId3">
            <a:alphaModFix amt="82000"/>
          </a:blip>
          <a:srcRect l="12587" r="16380" b="3166"/>
          <a:stretch/>
        </p:blipFill>
        <p:spPr>
          <a:xfrm>
            <a:off x="4662000" y="1072425"/>
            <a:ext cx="3768900" cy="2998500"/>
          </a:xfrm>
          <a:prstGeom prst="wedgeRoundRectCallout">
            <a:avLst>
              <a:gd name="adj1" fmla="val -20833"/>
              <a:gd name="adj2" fmla="val 62500"/>
              <a:gd name="adj3" fmla="val 0"/>
            </a:avLst>
          </a:prstGeom>
          <a:noFill/>
          <a:ln w="1143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pic>
      <p:grpSp>
        <p:nvGrpSpPr>
          <p:cNvPr id="990" name="Google Shape;990;p37"/>
          <p:cNvGrpSpPr/>
          <p:nvPr/>
        </p:nvGrpSpPr>
        <p:grpSpPr>
          <a:xfrm>
            <a:off x="6083807" y="368564"/>
            <a:ext cx="828096" cy="819364"/>
            <a:chOff x="868400" y="2577125"/>
            <a:chExt cx="339050" cy="335475"/>
          </a:xfrm>
        </p:grpSpPr>
        <p:sp>
          <p:nvSpPr>
            <p:cNvPr id="991" name="Google Shape;991;p37"/>
            <p:cNvSpPr/>
            <p:nvPr/>
          </p:nvSpPr>
          <p:spPr>
            <a:xfrm>
              <a:off x="868400" y="2577125"/>
              <a:ext cx="339050" cy="335475"/>
            </a:xfrm>
            <a:custGeom>
              <a:avLst/>
              <a:gdLst/>
              <a:ahLst/>
              <a:cxnLst/>
              <a:rect l="l" t="t" r="r" b="b"/>
              <a:pathLst>
                <a:path w="13562" h="13419" extrusionOk="0">
                  <a:moveTo>
                    <a:pt x="12758" y="9618"/>
                  </a:moveTo>
                  <a:cubicBezTo>
                    <a:pt x="13204" y="8744"/>
                    <a:pt x="13436" y="7762"/>
                    <a:pt x="13436" y="6710"/>
                  </a:cubicBezTo>
                  <a:cubicBezTo>
                    <a:pt x="13436" y="2998"/>
                    <a:pt x="10421" y="1"/>
                    <a:pt x="6709" y="1"/>
                  </a:cubicBezTo>
                  <a:cubicBezTo>
                    <a:pt x="3016" y="1"/>
                    <a:pt x="1" y="2998"/>
                    <a:pt x="1" y="6728"/>
                  </a:cubicBezTo>
                  <a:cubicBezTo>
                    <a:pt x="90" y="10421"/>
                    <a:pt x="3123" y="13419"/>
                    <a:pt x="6781" y="13419"/>
                  </a:cubicBezTo>
                  <a:cubicBezTo>
                    <a:pt x="7762" y="13419"/>
                    <a:pt x="8779" y="13169"/>
                    <a:pt x="9671" y="12741"/>
                  </a:cubicBezTo>
                  <a:lnTo>
                    <a:pt x="11473" y="13329"/>
                  </a:lnTo>
                  <a:cubicBezTo>
                    <a:pt x="11616" y="13365"/>
                    <a:pt x="11777" y="13401"/>
                    <a:pt x="11920" y="13401"/>
                  </a:cubicBezTo>
                  <a:cubicBezTo>
                    <a:pt x="12330" y="13401"/>
                    <a:pt x="12740" y="13240"/>
                    <a:pt x="13026" y="12937"/>
                  </a:cubicBezTo>
                  <a:cubicBezTo>
                    <a:pt x="13436" y="12526"/>
                    <a:pt x="13561" y="11884"/>
                    <a:pt x="13347" y="11349"/>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7"/>
            <p:cNvSpPr/>
            <p:nvPr/>
          </p:nvSpPr>
          <p:spPr>
            <a:xfrm>
              <a:off x="898300" y="2606575"/>
              <a:ext cx="277475" cy="276150"/>
            </a:xfrm>
            <a:custGeom>
              <a:avLst/>
              <a:gdLst/>
              <a:ahLst/>
              <a:cxnLst/>
              <a:rect l="l" t="t" r="r" b="b"/>
              <a:pathLst>
                <a:path w="11099" h="11046" extrusionOk="0">
                  <a:moveTo>
                    <a:pt x="5513" y="1"/>
                  </a:moveTo>
                  <a:cubicBezTo>
                    <a:pt x="2516" y="1"/>
                    <a:pt x="0" y="2516"/>
                    <a:pt x="0" y="5532"/>
                  </a:cubicBezTo>
                  <a:cubicBezTo>
                    <a:pt x="54" y="8547"/>
                    <a:pt x="2516" y="11045"/>
                    <a:pt x="5585" y="11045"/>
                  </a:cubicBezTo>
                  <a:cubicBezTo>
                    <a:pt x="6531" y="11045"/>
                    <a:pt x="7530" y="10777"/>
                    <a:pt x="8350" y="10278"/>
                  </a:cubicBezTo>
                  <a:lnTo>
                    <a:pt x="10652" y="11009"/>
                  </a:lnTo>
                  <a:cubicBezTo>
                    <a:pt x="10670" y="11027"/>
                    <a:pt x="10706" y="11027"/>
                    <a:pt x="10724" y="11027"/>
                  </a:cubicBezTo>
                  <a:cubicBezTo>
                    <a:pt x="10813" y="11027"/>
                    <a:pt x="10920" y="10992"/>
                    <a:pt x="10991" y="10920"/>
                  </a:cubicBezTo>
                  <a:cubicBezTo>
                    <a:pt x="11045" y="10867"/>
                    <a:pt x="11098" y="10724"/>
                    <a:pt x="11045" y="10599"/>
                  </a:cubicBezTo>
                  <a:lnTo>
                    <a:pt x="10260" y="8333"/>
                  </a:lnTo>
                  <a:cubicBezTo>
                    <a:pt x="10813" y="7459"/>
                    <a:pt x="11045" y="6513"/>
                    <a:pt x="11045" y="5532"/>
                  </a:cubicBezTo>
                  <a:cubicBezTo>
                    <a:pt x="11045" y="2516"/>
                    <a:pt x="8565" y="1"/>
                    <a:pt x="5513" y="1"/>
                  </a:cubicBezTo>
                  <a:close/>
                  <a:moveTo>
                    <a:pt x="3212" y="3034"/>
                  </a:moveTo>
                  <a:cubicBezTo>
                    <a:pt x="3265" y="3034"/>
                    <a:pt x="3337" y="3052"/>
                    <a:pt x="3408" y="3105"/>
                  </a:cubicBezTo>
                  <a:lnTo>
                    <a:pt x="4443" y="3890"/>
                  </a:lnTo>
                  <a:cubicBezTo>
                    <a:pt x="4604" y="3997"/>
                    <a:pt x="4621" y="4176"/>
                    <a:pt x="4532" y="4336"/>
                  </a:cubicBezTo>
                  <a:lnTo>
                    <a:pt x="3943" y="5104"/>
                  </a:lnTo>
                  <a:lnTo>
                    <a:pt x="6513" y="7048"/>
                  </a:lnTo>
                  <a:lnTo>
                    <a:pt x="7101" y="6263"/>
                  </a:lnTo>
                  <a:cubicBezTo>
                    <a:pt x="7173" y="6192"/>
                    <a:pt x="7262" y="6138"/>
                    <a:pt x="7351" y="6138"/>
                  </a:cubicBezTo>
                  <a:cubicBezTo>
                    <a:pt x="7423" y="6138"/>
                    <a:pt x="7494" y="6156"/>
                    <a:pt x="7548" y="6210"/>
                  </a:cubicBezTo>
                  <a:lnTo>
                    <a:pt x="8600" y="6995"/>
                  </a:lnTo>
                  <a:cubicBezTo>
                    <a:pt x="8743" y="7102"/>
                    <a:pt x="8779" y="7280"/>
                    <a:pt x="8654" y="7441"/>
                  </a:cubicBezTo>
                  <a:lnTo>
                    <a:pt x="8065" y="8208"/>
                  </a:lnTo>
                  <a:cubicBezTo>
                    <a:pt x="7797" y="8547"/>
                    <a:pt x="7405" y="8726"/>
                    <a:pt x="7012" y="8726"/>
                  </a:cubicBezTo>
                  <a:cubicBezTo>
                    <a:pt x="6745" y="8726"/>
                    <a:pt x="6477" y="8654"/>
                    <a:pt x="6245" y="8476"/>
                  </a:cubicBezTo>
                  <a:lnTo>
                    <a:pt x="2623" y="5764"/>
                  </a:lnTo>
                  <a:cubicBezTo>
                    <a:pt x="2034" y="5371"/>
                    <a:pt x="1909" y="4568"/>
                    <a:pt x="2355" y="3979"/>
                  </a:cubicBezTo>
                  <a:lnTo>
                    <a:pt x="2962" y="3177"/>
                  </a:lnTo>
                  <a:cubicBezTo>
                    <a:pt x="3033" y="3087"/>
                    <a:pt x="3123" y="3034"/>
                    <a:pt x="3212" y="3034"/>
                  </a:cubicBezTo>
                  <a:close/>
                  <a:moveTo>
                    <a:pt x="5603" y="3908"/>
                  </a:moveTo>
                  <a:cubicBezTo>
                    <a:pt x="5603" y="3908"/>
                    <a:pt x="5621" y="3908"/>
                    <a:pt x="5638" y="3908"/>
                  </a:cubicBezTo>
                  <a:cubicBezTo>
                    <a:pt x="6334" y="3979"/>
                    <a:pt x="6870" y="4425"/>
                    <a:pt x="7101" y="5050"/>
                  </a:cubicBezTo>
                  <a:cubicBezTo>
                    <a:pt x="7137" y="5228"/>
                    <a:pt x="7066" y="5371"/>
                    <a:pt x="6870" y="5460"/>
                  </a:cubicBezTo>
                  <a:cubicBezTo>
                    <a:pt x="6834" y="5478"/>
                    <a:pt x="6816" y="5478"/>
                    <a:pt x="6798" y="5478"/>
                  </a:cubicBezTo>
                  <a:cubicBezTo>
                    <a:pt x="6655" y="5478"/>
                    <a:pt x="6531" y="5389"/>
                    <a:pt x="6477" y="5228"/>
                  </a:cubicBezTo>
                  <a:cubicBezTo>
                    <a:pt x="6352" y="4872"/>
                    <a:pt x="6031" y="4604"/>
                    <a:pt x="5621" y="4568"/>
                  </a:cubicBezTo>
                  <a:cubicBezTo>
                    <a:pt x="5424" y="4568"/>
                    <a:pt x="5317" y="4425"/>
                    <a:pt x="5317" y="4211"/>
                  </a:cubicBezTo>
                  <a:cubicBezTo>
                    <a:pt x="5317" y="4051"/>
                    <a:pt x="5442" y="3908"/>
                    <a:pt x="5603" y="3908"/>
                  </a:cubicBezTo>
                  <a:moveTo>
                    <a:pt x="5888" y="1339"/>
                  </a:moveTo>
                  <a:cubicBezTo>
                    <a:pt x="5906" y="1339"/>
                    <a:pt x="5924" y="1339"/>
                    <a:pt x="5942" y="1357"/>
                  </a:cubicBezTo>
                  <a:cubicBezTo>
                    <a:pt x="7726" y="1499"/>
                    <a:pt x="9350" y="2802"/>
                    <a:pt x="9707" y="4872"/>
                  </a:cubicBezTo>
                  <a:cubicBezTo>
                    <a:pt x="9760" y="5050"/>
                    <a:pt x="9635" y="5193"/>
                    <a:pt x="9457" y="5228"/>
                  </a:cubicBezTo>
                  <a:cubicBezTo>
                    <a:pt x="9439" y="5228"/>
                    <a:pt x="9403" y="5228"/>
                    <a:pt x="9385" y="5228"/>
                  </a:cubicBezTo>
                  <a:cubicBezTo>
                    <a:pt x="9225" y="5228"/>
                    <a:pt x="9100" y="5139"/>
                    <a:pt x="9064" y="4961"/>
                  </a:cubicBezTo>
                  <a:cubicBezTo>
                    <a:pt x="8779" y="3284"/>
                    <a:pt x="7441" y="2124"/>
                    <a:pt x="5906" y="2035"/>
                  </a:cubicBezTo>
                  <a:cubicBezTo>
                    <a:pt x="5728" y="2035"/>
                    <a:pt x="5621" y="1820"/>
                    <a:pt x="5621" y="1678"/>
                  </a:cubicBezTo>
                  <a:cubicBezTo>
                    <a:pt x="5621" y="1481"/>
                    <a:pt x="5728" y="1339"/>
                    <a:pt x="5888" y="1339"/>
                  </a:cubicBezTo>
                  <a:close/>
                  <a:moveTo>
                    <a:pt x="5817" y="2623"/>
                  </a:moveTo>
                  <a:cubicBezTo>
                    <a:pt x="7066" y="2730"/>
                    <a:pt x="8119" y="3623"/>
                    <a:pt x="8422" y="4782"/>
                  </a:cubicBezTo>
                  <a:cubicBezTo>
                    <a:pt x="8440" y="4961"/>
                    <a:pt x="8333" y="5104"/>
                    <a:pt x="8172" y="5193"/>
                  </a:cubicBezTo>
                  <a:cubicBezTo>
                    <a:pt x="8154" y="5193"/>
                    <a:pt x="8136" y="5211"/>
                    <a:pt x="8119" y="5211"/>
                  </a:cubicBezTo>
                  <a:cubicBezTo>
                    <a:pt x="7976" y="5211"/>
                    <a:pt x="7833" y="5086"/>
                    <a:pt x="7762" y="4961"/>
                  </a:cubicBezTo>
                  <a:cubicBezTo>
                    <a:pt x="7548" y="4033"/>
                    <a:pt x="6709" y="3373"/>
                    <a:pt x="5799" y="3284"/>
                  </a:cubicBezTo>
                  <a:cubicBezTo>
                    <a:pt x="5621" y="3284"/>
                    <a:pt x="5496" y="3105"/>
                    <a:pt x="5496" y="2962"/>
                  </a:cubicBezTo>
                  <a:cubicBezTo>
                    <a:pt x="5496" y="2730"/>
                    <a:pt x="5638" y="2623"/>
                    <a:pt x="5817" y="26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3" name="Google Shape;993;p37"/>
          <p:cNvSpPr/>
          <p:nvPr/>
        </p:nvSpPr>
        <p:spPr>
          <a:xfrm flipH="1">
            <a:off x="-426957" y="2193350"/>
            <a:ext cx="825050" cy="1975100"/>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grpSp>
        <p:nvGrpSpPr>
          <p:cNvPr id="994" name="Google Shape;994;p37"/>
          <p:cNvGrpSpPr/>
          <p:nvPr/>
        </p:nvGrpSpPr>
        <p:grpSpPr>
          <a:xfrm rot="-1542180">
            <a:off x="4178113" y="4300405"/>
            <a:ext cx="787773" cy="785749"/>
            <a:chOff x="8379475" y="4279390"/>
            <a:chExt cx="651157" cy="649412"/>
          </a:xfrm>
        </p:grpSpPr>
        <p:sp>
          <p:nvSpPr>
            <p:cNvPr id="995" name="Google Shape;995;p37"/>
            <p:cNvSpPr/>
            <p:nvPr/>
          </p:nvSpPr>
          <p:spPr>
            <a:xfrm>
              <a:off x="8379475" y="4279390"/>
              <a:ext cx="651157" cy="649412"/>
            </a:xfrm>
            <a:custGeom>
              <a:avLst/>
              <a:gdLst/>
              <a:ahLst/>
              <a:cxnLst/>
              <a:rect l="l" t="t" r="r" b="b"/>
              <a:pathLst>
                <a:path w="13437" h="13401" extrusionOk="0">
                  <a:moveTo>
                    <a:pt x="10617" y="1"/>
                  </a:moveTo>
                  <a:lnTo>
                    <a:pt x="5425" y="1"/>
                  </a:lnTo>
                  <a:cubicBezTo>
                    <a:pt x="3908" y="1"/>
                    <a:pt x="2731" y="1125"/>
                    <a:pt x="2623" y="2606"/>
                  </a:cubicBezTo>
                  <a:cubicBezTo>
                    <a:pt x="1160" y="2713"/>
                    <a:pt x="1" y="3926"/>
                    <a:pt x="1" y="5407"/>
                  </a:cubicBezTo>
                  <a:lnTo>
                    <a:pt x="1" y="8655"/>
                  </a:lnTo>
                  <a:cubicBezTo>
                    <a:pt x="1" y="9618"/>
                    <a:pt x="518" y="10492"/>
                    <a:pt x="1339" y="10992"/>
                  </a:cubicBezTo>
                  <a:lnTo>
                    <a:pt x="1339" y="11902"/>
                  </a:lnTo>
                  <a:cubicBezTo>
                    <a:pt x="1339" y="12491"/>
                    <a:pt x="1660" y="13008"/>
                    <a:pt x="2177" y="13276"/>
                  </a:cubicBezTo>
                  <a:cubicBezTo>
                    <a:pt x="2249" y="13311"/>
                    <a:pt x="2338" y="13329"/>
                    <a:pt x="2427" y="13365"/>
                  </a:cubicBezTo>
                  <a:cubicBezTo>
                    <a:pt x="2552" y="13383"/>
                    <a:pt x="2695" y="13401"/>
                    <a:pt x="2838" y="13401"/>
                  </a:cubicBezTo>
                  <a:cubicBezTo>
                    <a:pt x="3266" y="13401"/>
                    <a:pt x="3676" y="13222"/>
                    <a:pt x="3944" y="12883"/>
                  </a:cubicBezTo>
                  <a:lnTo>
                    <a:pt x="5407" y="11456"/>
                  </a:lnTo>
                  <a:lnTo>
                    <a:pt x="7352" y="11456"/>
                  </a:lnTo>
                  <a:cubicBezTo>
                    <a:pt x="8262" y="11456"/>
                    <a:pt x="9065" y="11010"/>
                    <a:pt x="9582" y="10350"/>
                  </a:cubicBezTo>
                  <a:lnTo>
                    <a:pt x="9600" y="10367"/>
                  </a:lnTo>
                  <a:cubicBezTo>
                    <a:pt x="9868" y="10635"/>
                    <a:pt x="10242" y="10778"/>
                    <a:pt x="10635" y="10778"/>
                  </a:cubicBezTo>
                  <a:cubicBezTo>
                    <a:pt x="10778" y="10778"/>
                    <a:pt x="10920" y="10760"/>
                    <a:pt x="11045" y="10724"/>
                  </a:cubicBezTo>
                  <a:cubicBezTo>
                    <a:pt x="11688" y="10582"/>
                    <a:pt x="12134" y="9975"/>
                    <a:pt x="12134" y="9279"/>
                  </a:cubicBezTo>
                  <a:lnTo>
                    <a:pt x="12134" y="8423"/>
                  </a:lnTo>
                  <a:cubicBezTo>
                    <a:pt x="12919" y="7905"/>
                    <a:pt x="13436" y="7013"/>
                    <a:pt x="13436" y="6032"/>
                  </a:cubicBezTo>
                  <a:lnTo>
                    <a:pt x="13436" y="2802"/>
                  </a:lnTo>
                  <a:cubicBezTo>
                    <a:pt x="13436" y="1232"/>
                    <a:pt x="12205" y="1"/>
                    <a:pt x="10617"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7"/>
            <p:cNvSpPr/>
            <p:nvPr/>
          </p:nvSpPr>
          <p:spPr>
            <a:xfrm>
              <a:off x="8436559" y="4462708"/>
              <a:ext cx="377891" cy="409051"/>
            </a:xfrm>
            <a:custGeom>
              <a:avLst/>
              <a:gdLst/>
              <a:ahLst/>
              <a:cxnLst/>
              <a:rect l="l" t="t" r="r" b="b"/>
              <a:pathLst>
                <a:path w="7798" h="8441" extrusionOk="0">
                  <a:moveTo>
                    <a:pt x="1642" y="0"/>
                  </a:moveTo>
                  <a:cubicBezTo>
                    <a:pt x="750" y="0"/>
                    <a:pt x="0" y="714"/>
                    <a:pt x="0" y="1624"/>
                  </a:cubicBezTo>
                  <a:lnTo>
                    <a:pt x="0" y="4872"/>
                  </a:lnTo>
                  <a:cubicBezTo>
                    <a:pt x="0" y="5639"/>
                    <a:pt x="607" y="6263"/>
                    <a:pt x="1338" y="6424"/>
                  </a:cubicBezTo>
                  <a:lnTo>
                    <a:pt x="1338" y="8119"/>
                  </a:lnTo>
                  <a:cubicBezTo>
                    <a:pt x="1338" y="8244"/>
                    <a:pt x="1410" y="8369"/>
                    <a:pt x="1535" y="8422"/>
                  </a:cubicBezTo>
                  <a:cubicBezTo>
                    <a:pt x="1570" y="8422"/>
                    <a:pt x="1606" y="8440"/>
                    <a:pt x="1660" y="8440"/>
                  </a:cubicBezTo>
                  <a:cubicBezTo>
                    <a:pt x="1731" y="8440"/>
                    <a:pt x="1820" y="8404"/>
                    <a:pt x="1856" y="8333"/>
                  </a:cubicBezTo>
                  <a:lnTo>
                    <a:pt x="3729" y="6477"/>
                  </a:lnTo>
                  <a:lnTo>
                    <a:pt x="6174" y="6477"/>
                  </a:lnTo>
                  <a:cubicBezTo>
                    <a:pt x="7084" y="6477"/>
                    <a:pt x="7797" y="5764"/>
                    <a:pt x="7797" y="4872"/>
                  </a:cubicBezTo>
                  <a:lnTo>
                    <a:pt x="7797" y="1624"/>
                  </a:lnTo>
                  <a:cubicBezTo>
                    <a:pt x="7797" y="714"/>
                    <a:pt x="7084" y="0"/>
                    <a:pt x="6174" y="0"/>
                  </a:cubicBezTo>
                  <a:close/>
                  <a:moveTo>
                    <a:pt x="5888" y="2570"/>
                  </a:moveTo>
                  <a:cubicBezTo>
                    <a:pt x="6263" y="2570"/>
                    <a:pt x="6513" y="2891"/>
                    <a:pt x="6513" y="3230"/>
                  </a:cubicBezTo>
                  <a:cubicBezTo>
                    <a:pt x="6513" y="3587"/>
                    <a:pt x="6209" y="3854"/>
                    <a:pt x="5888" y="3854"/>
                  </a:cubicBezTo>
                  <a:cubicBezTo>
                    <a:pt x="5531" y="3854"/>
                    <a:pt x="5264" y="3551"/>
                    <a:pt x="5264" y="3230"/>
                  </a:cubicBezTo>
                  <a:cubicBezTo>
                    <a:pt x="5228" y="2891"/>
                    <a:pt x="5531" y="2570"/>
                    <a:pt x="5888" y="2570"/>
                  </a:cubicBezTo>
                  <a:close/>
                  <a:moveTo>
                    <a:pt x="3908" y="2570"/>
                  </a:moveTo>
                  <a:cubicBezTo>
                    <a:pt x="4265" y="2570"/>
                    <a:pt x="4532" y="2891"/>
                    <a:pt x="4532" y="3230"/>
                  </a:cubicBezTo>
                  <a:cubicBezTo>
                    <a:pt x="4532" y="3587"/>
                    <a:pt x="4247" y="3854"/>
                    <a:pt x="3908" y="3854"/>
                  </a:cubicBezTo>
                  <a:cubicBezTo>
                    <a:pt x="3533" y="3854"/>
                    <a:pt x="3283" y="3551"/>
                    <a:pt x="3283" y="3230"/>
                  </a:cubicBezTo>
                  <a:cubicBezTo>
                    <a:pt x="3283" y="2891"/>
                    <a:pt x="3533" y="2570"/>
                    <a:pt x="3908" y="2570"/>
                  </a:cubicBezTo>
                  <a:close/>
                  <a:moveTo>
                    <a:pt x="1981" y="2570"/>
                  </a:moveTo>
                  <a:cubicBezTo>
                    <a:pt x="2338" y="2570"/>
                    <a:pt x="2605" y="2891"/>
                    <a:pt x="2605" y="3230"/>
                  </a:cubicBezTo>
                  <a:cubicBezTo>
                    <a:pt x="2605" y="3587"/>
                    <a:pt x="2302" y="3854"/>
                    <a:pt x="1981" y="3854"/>
                  </a:cubicBezTo>
                  <a:cubicBezTo>
                    <a:pt x="1642" y="3854"/>
                    <a:pt x="1338" y="3551"/>
                    <a:pt x="1338" y="3230"/>
                  </a:cubicBezTo>
                  <a:cubicBezTo>
                    <a:pt x="1338" y="2891"/>
                    <a:pt x="1588" y="2570"/>
                    <a:pt x="1981" y="25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7"/>
            <p:cNvSpPr/>
            <p:nvPr/>
          </p:nvSpPr>
          <p:spPr>
            <a:xfrm>
              <a:off x="8563665" y="4337346"/>
              <a:ext cx="409875" cy="407306"/>
            </a:xfrm>
            <a:custGeom>
              <a:avLst/>
              <a:gdLst/>
              <a:ahLst/>
              <a:cxnLst/>
              <a:rect l="l" t="t" r="r" b="b"/>
              <a:pathLst>
                <a:path w="8458" h="8405" extrusionOk="0">
                  <a:moveTo>
                    <a:pt x="1624" y="0"/>
                  </a:moveTo>
                  <a:cubicBezTo>
                    <a:pt x="732" y="0"/>
                    <a:pt x="0" y="678"/>
                    <a:pt x="0" y="1606"/>
                  </a:cubicBezTo>
                  <a:lnTo>
                    <a:pt x="0" y="1927"/>
                  </a:lnTo>
                  <a:lnTo>
                    <a:pt x="3586" y="1927"/>
                  </a:lnTo>
                  <a:cubicBezTo>
                    <a:pt x="4871" y="1927"/>
                    <a:pt x="5888" y="2926"/>
                    <a:pt x="5888" y="4211"/>
                  </a:cubicBezTo>
                  <a:lnTo>
                    <a:pt x="5888" y="7459"/>
                  </a:lnTo>
                  <a:lnTo>
                    <a:pt x="5888" y="7583"/>
                  </a:lnTo>
                  <a:lnTo>
                    <a:pt x="6638" y="8315"/>
                  </a:lnTo>
                  <a:cubicBezTo>
                    <a:pt x="6691" y="8386"/>
                    <a:pt x="6762" y="8404"/>
                    <a:pt x="6834" y="8404"/>
                  </a:cubicBezTo>
                  <a:cubicBezTo>
                    <a:pt x="6870" y="8404"/>
                    <a:pt x="6923" y="8386"/>
                    <a:pt x="6959" y="8386"/>
                  </a:cubicBezTo>
                  <a:cubicBezTo>
                    <a:pt x="7084" y="8351"/>
                    <a:pt x="7137" y="8208"/>
                    <a:pt x="7137" y="8083"/>
                  </a:cubicBezTo>
                  <a:lnTo>
                    <a:pt x="7137" y="6441"/>
                  </a:lnTo>
                  <a:cubicBezTo>
                    <a:pt x="7887" y="6299"/>
                    <a:pt x="8458" y="5639"/>
                    <a:pt x="8458" y="4836"/>
                  </a:cubicBezTo>
                  <a:lnTo>
                    <a:pt x="8458" y="1606"/>
                  </a:lnTo>
                  <a:cubicBezTo>
                    <a:pt x="8458" y="678"/>
                    <a:pt x="7708" y="0"/>
                    <a:pt x="6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 name="Google Shape;998;p37"/>
          <p:cNvGrpSpPr/>
          <p:nvPr/>
        </p:nvGrpSpPr>
        <p:grpSpPr>
          <a:xfrm rot="1267116">
            <a:off x="2979615" y="-10905"/>
            <a:ext cx="584198" cy="389517"/>
            <a:chOff x="184575" y="1130125"/>
            <a:chExt cx="840600" cy="560400"/>
          </a:xfrm>
        </p:grpSpPr>
        <p:sp>
          <p:nvSpPr>
            <p:cNvPr id="999" name="Google Shape;999;p37"/>
            <p:cNvSpPr/>
            <p:nvPr/>
          </p:nvSpPr>
          <p:spPr>
            <a:xfrm>
              <a:off x="184575" y="1130125"/>
              <a:ext cx="840600" cy="560400"/>
            </a:xfrm>
            <a:prstGeom prst="wedgeRoundRectCallout">
              <a:avLst>
                <a:gd name="adj1" fmla="val -20833"/>
                <a:gd name="adj2" fmla="val 62500"/>
                <a:gd name="adj3" fmla="val 0"/>
              </a:avLst>
            </a:prstGeom>
            <a:solidFill>
              <a:schemeClr val="l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7"/>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7"/>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7"/>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06"/>
        <p:cNvGrpSpPr/>
        <p:nvPr/>
      </p:nvGrpSpPr>
      <p:grpSpPr>
        <a:xfrm>
          <a:off x="0" y="0"/>
          <a:ext cx="0" cy="0"/>
          <a:chOff x="0" y="0"/>
          <a:chExt cx="0" cy="0"/>
        </a:xfrm>
      </p:grpSpPr>
      <p:sp>
        <p:nvSpPr>
          <p:cNvPr id="1007" name="Google Shape;1007;p38"/>
          <p:cNvSpPr/>
          <p:nvPr/>
        </p:nvSpPr>
        <p:spPr>
          <a:xfrm rot="-135302">
            <a:off x="3763822" y="3553589"/>
            <a:ext cx="3916362" cy="1092202"/>
          </a:xfrm>
          <a:custGeom>
            <a:avLst/>
            <a:gdLst/>
            <a:ahLst/>
            <a:cxnLst/>
            <a:rect l="l" t="t" r="r" b="b"/>
            <a:pathLst>
              <a:path w="144018" h="40164" extrusionOk="0">
                <a:moveTo>
                  <a:pt x="0" y="29901"/>
                </a:moveTo>
                <a:cubicBezTo>
                  <a:pt x="6238" y="38813"/>
                  <a:pt x="20719" y="41866"/>
                  <a:pt x="31272" y="39228"/>
                </a:cubicBezTo>
                <a:cubicBezTo>
                  <a:pt x="43577" y="36152"/>
                  <a:pt x="53434" y="25975"/>
                  <a:pt x="65836" y="23317"/>
                </a:cubicBezTo>
                <a:cubicBezTo>
                  <a:pt x="82981" y="19642"/>
                  <a:pt x="101597" y="33525"/>
                  <a:pt x="118232" y="27980"/>
                </a:cubicBezTo>
                <a:cubicBezTo>
                  <a:pt x="123814" y="26119"/>
                  <a:pt x="129782" y="23275"/>
                  <a:pt x="133045" y="18379"/>
                </a:cubicBezTo>
                <a:cubicBezTo>
                  <a:pt x="137002" y="12442"/>
                  <a:pt x="138968" y="5041"/>
                  <a:pt x="144018" y="0"/>
                </a:cubicBezTo>
              </a:path>
            </a:pathLst>
          </a:custGeom>
          <a:noFill/>
          <a:ln w="28575" cap="rnd" cmpd="sng">
            <a:solidFill>
              <a:schemeClr val="accent3"/>
            </a:solidFill>
            <a:prstDash val="dash"/>
            <a:round/>
            <a:headEnd type="none" w="med" len="med"/>
            <a:tailEnd type="none" w="med" len="med"/>
          </a:ln>
        </p:spPr>
      </p:sp>
      <p:sp>
        <p:nvSpPr>
          <p:cNvPr id="1008" name="Google Shape;1008;p38"/>
          <p:cNvSpPr/>
          <p:nvPr/>
        </p:nvSpPr>
        <p:spPr>
          <a:xfrm flipH="1">
            <a:off x="3399150" y="1770150"/>
            <a:ext cx="2301900" cy="1603200"/>
          </a:xfrm>
          <a:prstGeom prst="wedgeRoundRectCallout">
            <a:avLst>
              <a:gd name="adj1" fmla="val -20182"/>
              <a:gd name="adj2" fmla="val 60510"/>
              <a:gd name="adj3" fmla="val 0"/>
            </a:avLst>
          </a:prstGeom>
          <a:solidFill>
            <a:schemeClr val="accent2"/>
          </a:solidFill>
          <a:ln w="1143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8"/>
          <p:cNvSpPr/>
          <p:nvPr/>
        </p:nvSpPr>
        <p:spPr>
          <a:xfrm>
            <a:off x="712950" y="1770150"/>
            <a:ext cx="2301900" cy="1603200"/>
          </a:xfrm>
          <a:prstGeom prst="wedgeRoundRectCallout">
            <a:avLst>
              <a:gd name="adj1" fmla="val -20182"/>
              <a:gd name="adj2" fmla="val 60510"/>
              <a:gd name="adj3" fmla="val 0"/>
            </a:avLst>
          </a:prstGeom>
          <a:solidFill>
            <a:schemeClr val="dk1"/>
          </a:solidFill>
          <a:ln w="1143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8"/>
          <p:cNvSpPr/>
          <p:nvPr/>
        </p:nvSpPr>
        <p:spPr>
          <a:xfrm flipH="1">
            <a:off x="6129150" y="1770150"/>
            <a:ext cx="2301900" cy="1603200"/>
          </a:xfrm>
          <a:prstGeom prst="wedgeRoundRectCallout">
            <a:avLst>
              <a:gd name="adj1" fmla="val -20182"/>
              <a:gd name="adj2" fmla="val 60510"/>
              <a:gd name="adj3" fmla="val 0"/>
            </a:avLst>
          </a:prstGeom>
          <a:solidFill>
            <a:schemeClr val="dk1"/>
          </a:solidFill>
          <a:ln w="1143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8"/>
          <p:cNvSpPr txBox="1">
            <a:spLocks noGrp="1"/>
          </p:cNvSpPr>
          <p:nvPr>
            <p:ph type="title"/>
          </p:nvPr>
        </p:nvSpPr>
        <p:spPr>
          <a:xfrm>
            <a:off x="836850" y="1887900"/>
            <a:ext cx="20541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20,000</a:t>
            </a:r>
            <a:endParaRPr/>
          </a:p>
        </p:txBody>
      </p:sp>
      <p:sp>
        <p:nvSpPr>
          <p:cNvPr id="1012" name="Google Shape;1012;p38"/>
          <p:cNvSpPr txBox="1">
            <a:spLocks noGrp="1"/>
          </p:cNvSpPr>
          <p:nvPr>
            <p:ph type="subTitle" idx="1"/>
          </p:nvPr>
        </p:nvSpPr>
        <p:spPr>
          <a:xfrm>
            <a:off x="836850" y="2656806"/>
            <a:ext cx="2054100" cy="45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a:t>
            </a:r>
            <a:endParaRPr/>
          </a:p>
        </p:txBody>
      </p:sp>
      <p:sp>
        <p:nvSpPr>
          <p:cNvPr id="1013" name="Google Shape;1013;p38"/>
          <p:cNvSpPr txBox="1">
            <a:spLocks noGrp="1"/>
          </p:cNvSpPr>
          <p:nvPr>
            <p:ph type="title" idx="2"/>
          </p:nvPr>
        </p:nvSpPr>
        <p:spPr>
          <a:xfrm>
            <a:off x="3544950" y="1887900"/>
            <a:ext cx="20541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50,000</a:t>
            </a:r>
            <a:endParaRPr/>
          </a:p>
        </p:txBody>
      </p:sp>
      <p:sp>
        <p:nvSpPr>
          <p:cNvPr id="1014" name="Google Shape;1014;p38"/>
          <p:cNvSpPr txBox="1">
            <a:spLocks noGrp="1"/>
          </p:cNvSpPr>
          <p:nvPr>
            <p:ph type="subTitle" idx="3"/>
          </p:nvPr>
        </p:nvSpPr>
        <p:spPr>
          <a:xfrm>
            <a:off x="3544950" y="2656804"/>
            <a:ext cx="2054100" cy="45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1015" name="Google Shape;1015;p38"/>
          <p:cNvSpPr txBox="1">
            <a:spLocks noGrp="1"/>
          </p:cNvSpPr>
          <p:nvPr>
            <p:ph type="title" idx="4"/>
          </p:nvPr>
        </p:nvSpPr>
        <p:spPr>
          <a:xfrm>
            <a:off x="6253050" y="1887913"/>
            <a:ext cx="20541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5,000</a:t>
            </a:r>
            <a:endParaRPr/>
          </a:p>
        </p:txBody>
      </p:sp>
      <p:sp>
        <p:nvSpPr>
          <p:cNvPr id="1016" name="Google Shape;1016;p38"/>
          <p:cNvSpPr txBox="1">
            <a:spLocks noGrp="1"/>
          </p:cNvSpPr>
          <p:nvPr>
            <p:ph type="subTitle" idx="5"/>
          </p:nvPr>
        </p:nvSpPr>
        <p:spPr>
          <a:xfrm>
            <a:off x="6253050" y="2656797"/>
            <a:ext cx="2054100" cy="45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a:t>
            </a:r>
            <a:endParaRPr/>
          </a:p>
        </p:txBody>
      </p:sp>
      <p:sp>
        <p:nvSpPr>
          <p:cNvPr id="1017" name="Google Shape;1017;p38"/>
          <p:cNvSpPr/>
          <p:nvPr/>
        </p:nvSpPr>
        <p:spPr>
          <a:xfrm>
            <a:off x="935625" y="389825"/>
            <a:ext cx="4663425" cy="684775"/>
          </a:xfrm>
          <a:custGeom>
            <a:avLst/>
            <a:gdLst/>
            <a:ahLst/>
            <a:cxnLst/>
            <a:rect l="l" t="t" r="r" b="b"/>
            <a:pathLst>
              <a:path w="186537" h="27391" extrusionOk="0">
                <a:moveTo>
                  <a:pt x="0" y="2154"/>
                </a:moveTo>
                <a:cubicBezTo>
                  <a:pt x="6500" y="23817"/>
                  <a:pt x="70261" y="28198"/>
                  <a:pt x="67757" y="5720"/>
                </a:cubicBezTo>
                <a:cubicBezTo>
                  <a:pt x="67210" y="805"/>
                  <a:pt x="58286" y="-1226"/>
                  <a:pt x="53766" y="782"/>
                </a:cubicBezTo>
                <a:cubicBezTo>
                  <a:pt x="50331" y="2308"/>
                  <a:pt x="48519" y="8118"/>
                  <a:pt x="50200" y="11481"/>
                </a:cubicBezTo>
                <a:cubicBezTo>
                  <a:pt x="56690" y="24466"/>
                  <a:pt x="76891" y="27058"/>
                  <a:pt x="91348" y="25745"/>
                </a:cubicBezTo>
                <a:cubicBezTo>
                  <a:pt x="113451" y="23738"/>
                  <a:pt x="133120" y="8567"/>
                  <a:pt x="155265" y="7092"/>
                </a:cubicBezTo>
                <a:cubicBezTo>
                  <a:pt x="167665" y="6266"/>
                  <a:pt x="182611" y="15600"/>
                  <a:pt x="186537" y="27391"/>
                </a:cubicBezTo>
              </a:path>
            </a:pathLst>
          </a:custGeom>
          <a:noFill/>
          <a:ln w="28575" cap="rnd" cmpd="sng">
            <a:solidFill>
              <a:schemeClr val="accent3"/>
            </a:solidFill>
            <a:prstDash val="dash"/>
            <a:round/>
            <a:headEnd type="none" w="med" len="med"/>
            <a:tailEnd type="none" w="med" len="med"/>
          </a:ln>
        </p:spPr>
      </p:sp>
      <p:grpSp>
        <p:nvGrpSpPr>
          <p:cNvPr id="1018" name="Google Shape;1018;p38"/>
          <p:cNvGrpSpPr/>
          <p:nvPr/>
        </p:nvGrpSpPr>
        <p:grpSpPr>
          <a:xfrm rot="-1026562">
            <a:off x="3194828" y="4151464"/>
            <a:ext cx="660460" cy="658772"/>
            <a:chOff x="8379475" y="4279390"/>
            <a:chExt cx="651157" cy="649412"/>
          </a:xfrm>
        </p:grpSpPr>
        <p:sp>
          <p:nvSpPr>
            <p:cNvPr id="1019" name="Google Shape;1019;p38"/>
            <p:cNvSpPr/>
            <p:nvPr/>
          </p:nvSpPr>
          <p:spPr>
            <a:xfrm>
              <a:off x="8379475" y="4279390"/>
              <a:ext cx="651157" cy="649412"/>
            </a:xfrm>
            <a:custGeom>
              <a:avLst/>
              <a:gdLst/>
              <a:ahLst/>
              <a:cxnLst/>
              <a:rect l="l" t="t" r="r" b="b"/>
              <a:pathLst>
                <a:path w="13437" h="13401" extrusionOk="0">
                  <a:moveTo>
                    <a:pt x="10617" y="1"/>
                  </a:moveTo>
                  <a:lnTo>
                    <a:pt x="5425" y="1"/>
                  </a:lnTo>
                  <a:cubicBezTo>
                    <a:pt x="3908" y="1"/>
                    <a:pt x="2731" y="1125"/>
                    <a:pt x="2623" y="2606"/>
                  </a:cubicBezTo>
                  <a:cubicBezTo>
                    <a:pt x="1160" y="2713"/>
                    <a:pt x="1" y="3926"/>
                    <a:pt x="1" y="5407"/>
                  </a:cubicBezTo>
                  <a:lnTo>
                    <a:pt x="1" y="8655"/>
                  </a:lnTo>
                  <a:cubicBezTo>
                    <a:pt x="1" y="9618"/>
                    <a:pt x="518" y="10492"/>
                    <a:pt x="1339" y="10992"/>
                  </a:cubicBezTo>
                  <a:lnTo>
                    <a:pt x="1339" y="11902"/>
                  </a:lnTo>
                  <a:cubicBezTo>
                    <a:pt x="1339" y="12491"/>
                    <a:pt x="1660" y="13008"/>
                    <a:pt x="2177" y="13276"/>
                  </a:cubicBezTo>
                  <a:cubicBezTo>
                    <a:pt x="2249" y="13311"/>
                    <a:pt x="2338" y="13329"/>
                    <a:pt x="2427" y="13365"/>
                  </a:cubicBezTo>
                  <a:cubicBezTo>
                    <a:pt x="2552" y="13383"/>
                    <a:pt x="2695" y="13401"/>
                    <a:pt x="2838" y="13401"/>
                  </a:cubicBezTo>
                  <a:cubicBezTo>
                    <a:pt x="3266" y="13401"/>
                    <a:pt x="3676" y="13222"/>
                    <a:pt x="3944" y="12883"/>
                  </a:cubicBezTo>
                  <a:lnTo>
                    <a:pt x="5407" y="11456"/>
                  </a:lnTo>
                  <a:lnTo>
                    <a:pt x="7352" y="11456"/>
                  </a:lnTo>
                  <a:cubicBezTo>
                    <a:pt x="8262" y="11456"/>
                    <a:pt x="9065" y="11010"/>
                    <a:pt x="9582" y="10350"/>
                  </a:cubicBezTo>
                  <a:lnTo>
                    <a:pt x="9600" y="10367"/>
                  </a:lnTo>
                  <a:cubicBezTo>
                    <a:pt x="9868" y="10635"/>
                    <a:pt x="10242" y="10778"/>
                    <a:pt x="10635" y="10778"/>
                  </a:cubicBezTo>
                  <a:cubicBezTo>
                    <a:pt x="10778" y="10778"/>
                    <a:pt x="10920" y="10760"/>
                    <a:pt x="11045" y="10724"/>
                  </a:cubicBezTo>
                  <a:cubicBezTo>
                    <a:pt x="11688" y="10582"/>
                    <a:pt x="12134" y="9975"/>
                    <a:pt x="12134" y="9279"/>
                  </a:cubicBezTo>
                  <a:lnTo>
                    <a:pt x="12134" y="8423"/>
                  </a:lnTo>
                  <a:cubicBezTo>
                    <a:pt x="12919" y="7905"/>
                    <a:pt x="13436" y="7013"/>
                    <a:pt x="13436" y="6032"/>
                  </a:cubicBezTo>
                  <a:lnTo>
                    <a:pt x="13436" y="2802"/>
                  </a:lnTo>
                  <a:cubicBezTo>
                    <a:pt x="13436" y="1232"/>
                    <a:pt x="12205" y="1"/>
                    <a:pt x="10617"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8"/>
            <p:cNvSpPr/>
            <p:nvPr/>
          </p:nvSpPr>
          <p:spPr>
            <a:xfrm>
              <a:off x="8436559" y="4462708"/>
              <a:ext cx="377891" cy="409051"/>
            </a:xfrm>
            <a:custGeom>
              <a:avLst/>
              <a:gdLst/>
              <a:ahLst/>
              <a:cxnLst/>
              <a:rect l="l" t="t" r="r" b="b"/>
              <a:pathLst>
                <a:path w="7798" h="8441" extrusionOk="0">
                  <a:moveTo>
                    <a:pt x="1642" y="0"/>
                  </a:moveTo>
                  <a:cubicBezTo>
                    <a:pt x="750" y="0"/>
                    <a:pt x="0" y="714"/>
                    <a:pt x="0" y="1624"/>
                  </a:cubicBezTo>
                  <a:lnTo>
                    <a:pt x="0" y="4872"/>
                  </a:lnTo>
                  <a:cubicBezTo>
                    <a:pt x="0" y="5639"/>
                    <a:pt x="607" y="6263"/>
                    <a:pt x="1338" y="6424"/>
                  </a:cubicBezTo>
                  <a:lnTo>
                    <a:pt x="1338" y="8119"/>
                  </a:lnTo>
                  <a:cubicBezTo>
                    <a:pt x="1338" y="8244"/>
                    <a:pt x="1410" y="8369"/>
                    <a:pt x="1535" y="8422"/>
                  </a:cubicBezTo>
                  <a:cubicBezTo>
                    <a:pt x="1570" y="8422"/>
                    <a:pt x="1606" y="8440"/>
                    <a:pt x="1660" y="8440"/>
                  </a:cubicBezTo>
                  <a:cubicBezTo>
                    <a:pt x="1731" y="8440"/>
                    <a:pt x="1820" y="8404"/>
                    <a:pt x="1856" y="8333"/>
                  </a:cubicBezTo>
                  <a:lnTo>
                    <a:pt x="3729" y="6477"/>
                  </a:lnTo>
                  <a:lnTo>
                    <a:pt x="6174" y="6477"/>
                  </a:lnTo>
                  <a:cubicBezTo>
                    <a:pt x="7084" y="6477"/>
                    <a:pt x="7797" y="5764"/>
                    <a:pt x="7797" y="4872"/>
                  </a:cubicBezTo>
                  <a:lnTo>
                    <a:pt x="7797" y="1624"/>
                  </a:lnTo>
                  <a:cubicBezTo>
                    <a:pt x="7797" y="714"/>
                    <a:pt x="7084" y="0"/>
                    <a:pt x="6174" y="0"/>
                  </a:cubicBezTo>
                  <a:close/>
                  <a:moveTo>
                    <a:pt x="5888" y="2570"/>
                  </a:moveTo>
                  <a:cubicBezTo>
                    <a:pt x="6263" y="2570"/>
                    <a:pt x="6513" y="2891"/>
                    <a:pt x="6513" y="3230"/>
                  </a:cubicBezTo>
                  <a:cubicBezTo>
                    <a:pt x="6513" y="3587"/>
                    <a:pt x="6209" y="3854"/>
                    <a:pt x="5888" y="3854"/>
                  </a:cubicBezTo>
                  <a:cubicBezTo>
                    <a:pt x="5531" y="3854"/>
                    <a:pt x="5264" y="3551"/>
                    <a:pt x="5264" y="3230"/>
                  </a:cubicBezTo>
                  <a:cubicBezTo>
                    <a:pt x="5228" y="2891"/>
                    <a:pt x="5531" y="2570"/>
                    <a:pt x="5888" y="2570"/>
                  </a:cubicBezTo>
                  <a:close/>
                  <a:moveTo>
                    <a:pt x="3908" y="2570"/>
                  </a:moveTo>
                  <a:cubicBezTo>
                    <a:pt x="4265" y="2570"/>
                    <a:pt x="4532" y="2891"/>
                    <a:pt x="4532" y="3230"/>
                  </a:cubicBezTo>
                  <a:cubicBezTo>
                    <a:pt x="4532" y="3587"/>
                    <a:pt x="4247" y="3854"/>
                    <a:pt x="3908" y="3854"/>
                  </a:cubicBezTo>
                  <a:cubicBezTo>
                    <a:pt x="3533" y="3854"/>
                    <a:pt x="3283" y="3551"/>
                    <a:pt x="3283" y="3230"/>
                  </a:cubicBezTo>
                  <a:cubicBezTo>
                    <a:pt x="3283" y="2891"/>
                    <a:pt x="3533" y="2570"/>
                    <a:pt x="3908" y="2570"/>
                  </a:cubicBezTo>
                  <a:close/>
                  <a:moveTo>
                    <a:pt x="1981" y="2570"/>
                  </a:moveTo>
                  <a:cubicBezTo>
                    <a:pt x="2338" y="2570"/>
                    <a:pt x="2605" y="2891"/>
                    <a:pt x="2605" y="3230"/>
                  </a:cubicBezTo>
                  <a:cubicBezTo>
                    <a:pt x="2605" y="3587"/>
                    <a:pt x="2302" y="3854"/>
                    <a:pt x="1981" y="3854"/>
                  </a:cubicBezTo>
                  <a:cubicBezTo>
                    <a:pt x="1642" y="3854"/>
                    <a:pt x="1338" y="3551"/>
                    <a:pt x="1338" y="3230"/>
                  </a:cubicBezTo>
                  <a:cubicBezTo>
                    <a:pt x="1338" y="2891"/>
                    <a:pt x="1588" y="2570"/>
                    <a:pt x="1981" y="25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8"/>
            <p:cNvSpPr/>
            <p:nvPr/>
          </p:nvSpPr>
          <p:spPr>
            <a:xfrm>
              <a:off x="8563665" y="4337346"/>
              <a:ext cx="409875" cy="407306"/>
            </a:xfrm>
            <a:custGeom>
              <a:avLst/>
              <a:gdLst/>
              <a:ahLst/>
              <a:cxnLst/>
              <a:rect l="l" t="t" r="r" b="b"/>
              <a:pathLst>
                <a:path w="8458" h="8405" extrusionOk="0">
                  <a:moveTo>
                    <a:pt x="1624" y="0"/>
                  </a:moveTo>
                  <a:cubicBezTo>
                    <a:pt x="732" y="0"/>
                    <a:pt x="0" y="678"/>
                    <a:pt x="0" y="1606"/>
                  </a:cubicBezTo>
                  <a:lnTo>
                    <a:pt x="0" y="1927"/>
                  </a:lnTo>
                  <a:lnTo>
                    <a:pt x="3586" y="1927"/>
                  </a:lnTo>
                  <a:cubicBezTo>
                    <a:pt x="4871" y="1927"/>
                    <a:pt x="5888" y="2926"/>
                    <a:pt x="5888" y="4211"/>
                  </a:cubicBezTo>
                  <a:lnTo>
                    <a:pt x="5888" y="7459"/>
                  </a:lnTo>
                  <a:lnTo>
                    <a:pt x="5888" y="7583"/>
                  </a:lnTo>
                  <a:lnTo>
                    <a:pt x="6638" y="8315"/>
                  </a:lnTo>
                  <a:cubicBezTo>
                    <a:pt x="6691" y="8386"/>
                    <a:pt x="6762" y="8404"/>
                    <a:pt x="6834" y="8404"/>
                  </a:cubicBezTo>
                  <a:cubicBezTo>
                    <a:pt x="6870" y="8404"/>
                    <a:pt x="6923" y="8386"/>
                    <a:pt x="6959" y="8386"/>
                  </a:cubicBezTo>
                  <a:cubicBezTo>
                    <a:pt x="7084" y="8351"/>
                    <a:pt x="7137" y="8208"/>
                    <a:pt x="7137" y="8083"/>
                  </a:cubicBezTo>
                  <a:lnTo>
                    <a:pt x="7137" y="6441"/>
                  </a:lnTo>
                  <a:cubicBezTo>
                    <a:pt x="7887" y="6299"/>
                    <a:pt x="8458" y="5639"/>
                    <a:pt x="8458" y="4836"/>
                  </a:cubicBezTo>
                  <a:lnTo>
                    <a:pt x="8458" y="1606"/>
                  </a:lnTo>
                  <a:cubicBezTo>
                    <a:pt x="8458" y="678"/>
                    <a:pt x="7708" y="0"/>
                    <a:pt x="6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 name="Google Shape;1022;p38"/>
          <p:cNvGrpSpPr/>
          <p:nvPr/>
        </p:nvGrpSpPr>
        <p:grpSpPr>
          <a:xfrm>
            <a:off x="5184841" y="382973"/>
            <a:ext cx="692035" cy="684772"/>
            <a:chOff x="868400" y="2577125"/>
            <a:chExt cx="339050" cy="335475"/>
          </a:xfrm>
        </p:grpSpPr>
        <p:sp>
          <p:nvSpPr>
            <p:cNvPr id="1023" name="Google Shape;1023;p38"/>
            <p:cNvSpPr/>
            <p:nvPr/>
          </p:nvSpPr>
          <p:spPr>
            <a:xfrm>
              <a:off x="868400" y="2577125"/>
              <a:ext cx="339050" cy="335475"/>
            </a:xfrm>
            <a:custGeom>
              <a:avLst/>
              <a:gdLst/>
              <a:ahLst/>
              <a:cxnLst/>
              <a:rect l="l" t="t" r="r" b="b"/>
              <a:pathLst>
                <a:path w="13562" h="13419" extrusionOk="0">
                  <a:moveTo>
                    <a:pt x="12758" y="9618"/>
                  </a:moveTo>
                  <a:cubicBezTo>
                    <a:pt x="13204" y="8744"/>
                    <a:pt x="13436" y="7762"/>
                    <a:pt x="13436" y="6710"/>
                  </a:cubicBezTo>
                  <a:cubicBezTo>
                    <a:pt x="13436" y="2998"/>
                    <a:pt x="10421" y="1"/>
                    <a:pt x="6709" y="1"/>
                  </a:cubicBezTo>
                  <a:cubicBezTo>
                    <a:pt x="3016" y="1"/>
                    <a:pt x="1" y="2998"/>
                    <a:pt x="1" y="6728"/>
                  </a:cubicBezTo>
                  <a:cubicBezTo>
                    <a:pt x="90" y="10421"/>
                    <a:pt x="3123" y="13419"/>
                    <a:pt x="6781" y="13419"/>
                  </a:cubicBezTo>
                  <a:cubicBezTo>
                    <a:pt x="7762" y="13419"/>
                    <a:pt x="8779" y="13169"/>
                    <a:pt x="9671" y="12741"/>
                  </a:cubicBezTo>
                  <a:lnTo>
                    <a:pt x="11473" y="13329"/>
                  </a:lnTo>
                  <a:cubicBezTo>
                    <a:pt x="11616" y="13365"/>
                    <a:pt x="11777" y="13401"/>
                    <a:pt x="11920" y="13401"/>
                  </a:cubicBezTo>
                  <a:cubicBezTo>
                    <a:pt x="12330" y="13401"/>
                    <a:pt x="12740" y="13240"/>
                    <a:pt x="13026" y="12937"/>
                  </a:cubicBezTo>
                  <a:cubicBezTo>
                    <a:pt x="13436" y="12526"/>
                    <a:pt x="13561" y="11884"/>
                    <a:pt x="13347" y="11349"/>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8"/>
            <p:cNvSpPr/>
            <p:nvPr/>
          </p:nvSpPr>
          <p:spPr>
            <a:xfrm>
              <a:off x="898300" y="2606575"/>
              <a:ext cx="277475" cy="276150"/>
            </a:xfrm>
            <a:custGeom>
              <a:avLst/>
              <a:gdLst/>
              <a:ahLst/>
              <a:cxnLst/>
              <a:rect l="l" t="t" r="r" b="b"/>
              <a:pathLst>
                <a:path w="11099" h="11046" extrusionOk="0">
                  <a:moveTo>
                    <a:pt x="5513" y="1"/>
                  </a:moveTo>
                  <a:cubicBezTo>
                    <a:pt x="2516" y="1"/>
                    <a:pt x="0" y="2516"/>
                    <a:pt x="0" y="5532"/>
                  </a:cubicBezTo>
                  <a:cubicBezTo>
                    <a:pt x="54" y="8547"/>
                    <a:pt x="2516" y="11045"/>
                    <a:pt x="5585" y="11045"/>
                  </a:cubicBezTo>
                  <a:cubicBezTo>
                    <a:pt x="6531" y="11045"/>
                    <a:pt x="7530" y="10777"/>
                    <a:pt x="8350" y="10278"/>
                  </a:cubicBezTo>
                  <a:lnTo>
                    <a:pt x="10652" y="11009"/>
                  </a:lnTo>
                  <a:cubicBezTo>
                    <a:pt x="10670" y="11027"/>
                    <a:pt x="10706" y="11027"/>
                    <a:pt x="10724" y="11027"/>
                  </a:cubicBezTo>
                  <a:cubicBezTo>
                    <a:pt x="10813" y="11027"/>
                    <a:pt x="10920" y="10992"/>
                    <a:pt x="10991" y="10920"/>
                  </a:cubicBezTo>
                  <a:cubicBezTo>
                    <a:pt x="11045" y="10867"/>
                    <a:pt x="11098" y="10724"/>
                    <a:pt x="11045" y="10599"/>
                  </a:cubicBezTo>
                  <a:lnTo>
                    <a:pt x="10260" y="8333"/>
                  </a:lnTo>
                  <a:cubicBezTo>
                    <a:pt x="10813" y="7459"/>
                    <a:pt x="11045" y="6513"/>
                    <a:pt x="11045" y="5532"/>
                  </a:cubicBezTo>
                  <a:cubicBezTo>
                    <a:pt x="11045" y="2516"/>
                    <a:pt x="8565" y="1"/>
                    <a:pt x="5513" y="1"/>
                  </a:cubicBezTo>
                  <a:close/>
                  <a:moveTo>
                    <a:pt x="3212" y="3034"/>
                  </a:moveTo>
                  <a:cubicBezTo>
                    <a:pt x="3265" y="3034"/>
                    <a:pt x="3337" y="3052"/>
                    <a:pt x="3408" y="3105"/>
                  </a:cubicBezTo>
                  <a:lnTo>
                    <a:pt x="4443" y="3890"/>
                  </a:lnTo>
                  <a:cubicBezTo>
                    <a:pt x="4604" y="3997"/>
                    <a:pt x="4621" y="4176"/>
                    <a:pt x="4532" y="4336"/>
                  </a:cubicBezTo>
                  <a:lnTo>
                    <a:pt x="3943" y="5104"/>
                  </a:lnTo>
                  <a:lnTo>
                    <a:pt x="6513" y="7048"/>
                  </a:lnTo>
                  <a:lnTo>
                    <a:pt x="7101" y="6263"/>
                  </a:lnTo>
                  <a:cubicBezTo>
                    <a:pt x="7173" y="6192"/>
                    <a:pt x="7262" y="6138"/>
                    <a:pt x="7351" y="6138"/>
                  </a:cubicBezTo>
                  <a:cubicBezTo>
                    <a:pt x="7423" y="6138"/>
                    <a:pt x="7494" y="6156"/>
                    <a:pt x="7548" y="6210"/>
                  </a:cubicBezTo>
                  <a:lnTo>
                    <a:pt x="8600" y="6995"/>
                  </a:lnTo>
                  <a:cubicBezTo>
                    <a:pt x="8743" y="7102"/>
                    <a:pt x="8779" y="7280"/>
                    <a:pt x="8654" y="7441"/>
                  </a:cubicBezTo>
                  <a:lnTo>
                    <a:pt x="8065" y="8208"/>
                  </a:lnTo>
                  <a:cubicBezTo>
                    <a:pt x="7797" y="8547"/>
                    <a:pt x="7405" y="8726"/>
                    <a:pt x="7012" y="8726"/>
                  </a:cubicBezTo>
                  <a:cubicBezTo>
                    <a:pt x="6745" y="8726"/>
                    <a:pt x="6477" y="8654"/>
                    <a:pt x="6245" y="8476"/>
                  </a:cubicBezTo>
                  <a:lnTo>
                    <a:pt x="2623" y="5764"/>
                  </a:lnTo>
                  <a:cubicBezTo>
                    <a:pt x="2034" y="5371"/>
                    <a:pt x="1909" y="4568"/>
                    <a:pt x="2355" y="3979"/>
                  </a:cubicBezTo>
                  <a:lnTo>
                    <a:pt x="2962" y="3177"/>
                  </a:lnTo>
                  <a:cubicBezTo>
                    <a:pt x="3033" y="3087"/>
                    <a:pt x="3123" y="3034"/>
                    <a:pt x="3212" y="3034"/>
                  </a:cubicBezTo>
                  <a:close/>
                  <a:moveTo>
                    <a:pt x="5603" y="3908"/>
                  </a:moveTo>
                  <a:cubicBezTo>
                    <a:pt x="5603" y="3908"/>
                    <a:pt x="5621" y="3908"/>
                    <a:pt x="5638" y="3908"/>
                  </a:cubicBezTo>
                  <a:cubicBezTo>
                    <a:pt x="6334" y="3979"/>
                    <a:pt x="6870" y="4425"/>
                    <a:pt x="7101" y="5050"/>
                  </a:cubicBezTo>
                  <a:cubicBezTo>
                    <a:pt x="7137" y="5228"/>
                    <a:pt x="7066" y="5371"/>
                    <a:pt x="6870" y="5460"/>
                  </a:cubicBezTo>
                  <a:cubicBezTo>
                    <a:pt x="6834" y="5478"/>
                    <a:pt x="6816" y="5478"/>
                    <a:pt x="6798" y="5478"/>
                  </a:cubicBezTo>
                  <a:cubicBezTo>
                    <a:pt x="6655" y="5478"/>
                    <a:pt x="6531" y="5389"/>
                    <a:pt x="6477" y="5228"/>
                  </a:cubicBezTo>
                  <a:cubicBezTo>
                    <a:pt x="6352" y="4872"/>
                    <a:pt x="6031" y="4604"/>
                    <a:pt x="5621" y="4568"/>
                  </a:cubicBezTo>
                  <a:cubicBezTo>
                    <a:pt x="5424" y="4568"/>
                    <a:pt x="5317" y="4425"/>
                    <a:pt x="5317" y="4211"/>
                  </a:cubicBezTo>
                  <a:cubicBezTo>
                    <a:pt x="5317" y="4051"/>
                    <a:pt x="5442" y="3908"/>
                    <a:pt x="5603" y="3908"/>
                  </a:cubicBezTo>
                  <a:moveTo>
                    <a:pt x="5888" y="1339"/>
                  </a:moveTo>
                  <a:cubicBezTo>
                    <a:pt x="5906" y="1339"/>
                    <a:pt x="5924" y="1339"/>
                    <a:pt x="5942" y="1357"/>
                  </a:cubicBezTo>
                  <a:cubicBezTo>
                    <a:pt x="7726" y="1499"/>
                    <a:pt x="9350" y="2802"/>
                    <a:pt x="9707" y="4872"/>
                  </a:cubicBezTo>
                  <a:cubicBezTo>
                    <a:pt x="9760" y="5050"/>
                    <a:pt x="9635" y="5193"/>
                    <a:pt x="9457" y="5228"/>
                  </a:cubicBezTo>
                  <a:cubicBezTo>
                    <a:pt x="9439" y="5228"/>
                    <a:pt x="9403" y="5228"/>
                    <a:pt x="9385" y="5228"/>
                  </a:cubicBezTo>
                  <a:cubicBezTo>
                    <a:pt x="9225" y="5228"/>
                    <a:pt x="9100" y="5139"/>
                    <a:pt x="9064" y="4961"/>
                  </a:cubicBezTo>
                  <a:cubicBezTo>
                    <a:pt x="8779" y="3284"/>
                    <a:pt x="7441" y="2124"/>
                    <a:pt x="5906" y="2035"/>
                  </a:cubicBezTo>
                  <a:cubicBezTo>
                    <a:pt x="5728" y="2035"/>
                    <a:pt x="5621" y="1820"/>
                    <a:pt x="5621" y="1678"/>
                  </a:cubicBezTo>
                  <a:cubicBezTo>
                    <a:pt x="5621" y="1481"/>
                    <a:pt x="5728" y="1339"/>
                    <a:pt x="5888" y="1339"/>
                  </a:cubicBezTo>
                  <a:close/>
                  <a:moveTo>
                    <a:pt x="5817" y="2623"/>
                  </a:moveTo>
                  <a:cubicBezTo>
                    <a:pt x="7066" y="2730"/>
                    <a:pt x="8119" y="3623"/>
                    <a:pt x="8422" y="4782"/>
                  </a:cubicBezTo>
                  <a:cubicBezTo>
                    <a:pt x="8440" y="4961"/>
                    <a:pt x="8333" y="5104"/>
                    <a:pt x="8172" y="5193"/>
                  </a:cubicBezTo>
                  <a:cubicBezTo>
                    <a:pt x="8154" y="5193"/>
                    <a:pt x="8136" y="5211"/>
                    <a:pt x="8119" y="5211"/>
                  </a:cubicBezTo>
                  <a:cubicBezTo>
                    <a:pt x="7976" y="5211"/>
                    <a:pt x="7833" y="5086"/>
                    <a:pt x="7762" y="4961"/>
                  </a:cubicBezTo>
                  <a:cubicBezTo>
                    <a:pt x="7548" y="4033"/>
                    <a:pt x="6709" y="3373"/>
                    <a:pt x="5799" y="3284"/>
                  </a:cubicBezTo>
                  <a:cubicBezTo>
                    <a:pt x="5621" y="3284"/>
                    <a:pt x="5496" y="3105"/>
                    <a:pt x="5496" y="2962"/>
                  </a:cubicBezTo>
                  <a:cubicBezTo>
                    <a:pt x="5496" y="2730"/>
                    <a:pt x="5638" y="2623"/>
                    <a:pt x="5817" y="26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 name="Google Shape;1025;p38"/>
          <p:cNvGrpSpPr/>
          <p:nvPr/>
        </p:nvGrpSpPr>
        <p:grpSpPr>
          <a:xfrm rot="-1277868">
            <a:off x="480756" y="314353"/>
            <a:ext cx="674858" cy="449937"/>
            <a:chOff x="184575" y="1130125"/>
            <a:chExt cx="840600" cy="560400"/>
          </a:xfrm>
        </p:grpSpPr>
        <p:sp>
          <p:nvSpPr>
            <p:cNvPr id="1026" name="Google Shape;1026;p38"/>
            <p:cNvSpPr/>
            <p:nvPr/>
          </p:nvSpPr>
          <p:spPr>
            <a:xfrm>
              <a:off x="184575" y="1130125"/>
              <a:ext cx="840600" cy="560400"/>
            </a:xfrm>
            <a:prstGeom prst="wedgeRoundRectCallout">
              <a:avLst>
                <a:gd name="adj1" fmla="val -20833"/>
                <a:gd name="adj2" fmla="val 62500"/>
                <a:gd name="adj3" fmla="val 0"/>
              </a:avLst>
            </a:prstGeom>
            <a:solidFill>
              <a:schemeClr val="l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8"/>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8"/>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8"/>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033"/>
        <p:cNvGrpSpPr/>
        <p:nvPr/>
      </p:nvGrpSpPr>
      <p:grpSpPr>
        <a:xfrm>
          <a:off x="0" y="0"/>
          <a:ext cx="0" cy="0"/>
          <a:chOff x="0" y="0"/>
          <a:chExt cx="0" cy="0"/>
        </a:xfrm>
      </p:grpSpPr>
      <p:sp>
        <p:nvSpPr>
          <p:cNvPr id="1034" name="Google Shape;1034;p39"/>
          <p:cNvSpPr/>
          <p:nvPr/>
        </p:nvSpPr>
        <p:spPr>
          <a:xfrm>
            <a:off x="3275500" y="1407025"/>
            <a:ext cx="2604900" cy="2530500"/>
          </a:xfrm>
          <a:prstGeom prst="wedgeEllipseCallout">
            <a:avLst>
              <a:gd name="adj1" fmla="val 48016"/>
              <a:gd name="adj2" fmla="val 48216"/>
            </a:avLst>
          </a:prstGeom>
          <a:solidFill>
            <a:schemeClr val="accent3"/>
          </a:solidFill>
          <a:ln w="114300" cap="flat" cmpd="sng">
            <a:solidFill>
              <a:schemeClr val="accent3"/>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OUR GRAPHICS</a:t>
            </a:r>
            <a:endParaRPr>
              <a:solidFill>
                <a:srgbClr val="D9D9D9"/>
              </a:solidFill>
            </a:endParaRPr>
          </a:p>
        </p:txBody>
      </p:sp>
      <p:sp>
        <p:nvSpPr>
          <p:cNvPr id="1036" name="Google Shape;1036;p39"/>
          <p:cNvSpPr txBox="1">
            <a:spLocks noGrp="1"/>
          </p:cNvSpPr>
          <p:nvPr>
            <p:ph type="subTitle" idx="4294967295"/>
          </p:nvPr>
        </p:nvSpPr>
        <p:spPr>
          <a:xfrm>
            <a:off x="714225" y="4326800"/>
            <a:ext cx="7715400" cy="2775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200"/>
              <a:t>Follow the link in the graph to modify its data and then paste the new one here. </a:t>
            </a:r>
            <a:r>
              <a:rPr lang="en" sz="1200" b="1">
                <a:uFill>
                  <a:noFill/>
                </a:uFill>
                <a:hlinkClick r:id="rId3"/>
              </a:rPr>
              <a:t>For more info, click here</a:t>
            </a:r>
            <a:endParaRPr sz="1200" b="1"/>
          </a:p>
        </p:txBody>
      </p:sp>
      <p:pic>
        <p:nvPicPr>
          <p:cNvPr id="1037" name="Google Shape;1037;p39">
            <a:hlinkClick r:id="rId4"/>
          </p:cNvPr>
          <p:cNvPicPr preferRelativeResize="0"/>
          <p:nvPr/>
        </p:nvPicPr>
        <p:blipFill rotWithShape="1">
          <a:blip r:embed="rId5">
            <a:alphaModFix/>
          </a:blip>
          <a:srcRect l="22064" r="21431"/>
          <a:stretch/>
        </p:blipFill>
        <p:spPr>
          <a:xfrm>
            <a:off x="3449250" y="1426800"/>
            <a:ext cx="2276376" cy="2490926"/>
          </a:xfrm>
          <a:prstGeom prst="rect">
            <a:avLst/>
          </a:prstGeom>
          <a:noFill/>
          <a:ln>
            <a:noFill/>
          </a:ln>
        </p:spPr>
      </p:pic>
      <p:sp>
        <p:nvSpPr>
          <p:cNvPr id="1038" name="Google Shape;1038;p39"/>
          <p:cNvSpPr txBox="1"/>
          <p:nvPr/>
        </p:nvSpPr>
        <p:spPr>
          <a:xfrm>
            <a:off x="714225" y="1694225"/>
            <a:ext cx="1301400" cy="420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accent2"/>
                </a:solidFill>
                <a:latin typeface="Bebas Neue"/>
                <a:ea typeface="Bebas Neue"/>
                <a:cs typeface="Bebas Neue"/>
                <a:sym typeface="Bebas Neue"/>
              </a:rPr>
              <a:t>MERCURY</a:t>
            </a:r>
            <a:endParaRPr sz="2500">
              <a:solidFill>
                <a:schemeClr val="accent2"/>
              </a:solidFill>
              <a:latin typeface="Bebas Neue"/>
              <a:ea typeface="Bebas Neue"/>
              <a:cs typeface="Bebas Neue"/>
              <a:sym typeface="Bebas Neue"/>
            </a:endParaRPr>
          </a:p>
        </p:txBody>
      </p:sp>
      <p:sp>
        <p:nvSpPr>
          <p:cNvPr id="1039" name="Google Shape;1039;p39"/>
          <p:cNvSpPr txBox="1"/>
          <p:nvPr/>
        </p:nvSpPr>
        <p:spPr>
          <a:xfrm>
            <a:off x="714225" y="2114300"/>
            <a:ext cx="1301400" cy="543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latin typeface="Actor"/>
                <a:ea typeface="Actor"/>
                <a:cs typeface="Actor"/>
                <a:sym typeface="Actor"/>
              </a:rPr>
              <a:t>Mercury is a small planet</a:t>
            </a:r>
            <a:endParaRPr>
              <a:solidFill>
                <a:schemeClr val="dk2"/>
              </a:solidFill>
              <a:latin typeface="Actor"/>
              <a:ea typeface="Actor"/>
              <a:cs typeface="Actor"/>
              <a:sym typeface="Actor"/>
            </a:endParaRPr>
          </a:p>
        </p:txBody>
      </p:sp>
      <p:sp>
        <p:nvSpPr>
          <p:cNvPr id="1040" name="Google Shape;1040;p39"/>
          <p:cNvSpPr txBox="1"/>
          <p:nvPr/>
        </p:nvSpPr>
        <p:spPr>
          <a:xfrm>
            <a:off x="714225" y="1274150"/>
            <a:ext cx="839100" cy="420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dk1"/>
                </a:solidFill>
                <a:latin typeface="Bebas Neue"/>
                <a:ea typeface="Bebas Neue"/>
                <a:cs typeface="Bebas Neue"/>
                <a:sym typeface="Bebas Neue"/>
              </a:rPr>
              <a:t>35%</a:t>
            </a:r>
            <a:endParaRPr sz="2500">
              <a:solidFill>
                <a:schemeClr val="dk1"/>
              </a:solidFill>
              <a:latin typeface="Bebas Neue"/>
              <a:ea typeface="Bebas Neue"/>
              <a:cs typeface="Bebas Neue"/>
              <a:sym typeface="Bebas Neue"/>
            </a:endParaRPr>
          </a:p>
        </p:txBody>
      </p:sp>
      <p:sp>
        <p:nvSpPr>
          <p:cNvPr id="1041" name="Google Shape;1041;p39"/>
          <p:cNvSpPr txBox="1"/>
          <p:nvPr/>
        </p:nvSpPr>
        <p:spPr>
          <a:xfrm>
            <a:off x="714225" y="3127800"/>
            <a:ext cx="1301400" cy="420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accent2"/>
                </a:solidFill>
                <a:latin typeface="Bebas Neue"/>
                <a:ea typeface="Bebas Neue"/>
                <a:cs typeface="Bebas Neue"/>
                <a:sym typeface="Bebas Neue"/>
              </a:rPr>
              <a:t>VENUS</a:t>
            </a:r>
            <a:endParaRPr sz="2500">
              <a:solidFill>
                <a:schemeClr val="accent2"/>
              </a:solidFill>
              <a:latin typeface="Bebas Neue"/>
              <a:ea typeface="Bebas Neue"/>
              <a:cs typeface="Bebas Neue"/>
              <a:sym typeface="Bebas Neue"/>
            </a:endParaRPr>
          </a:p>
        </p:txBody>
      </p:sp>
      <p:sp>
        <p:nvSpPr>
          <p:cNvPr id="1042" name="Google Shape;1042;p39"/>
          <p:cNvSpPr txBox="1"/>
          <p:nvPr/>
        </p:nvSpPr>
        <p:spPr>
          <a:xfrm>
            <a:off x="714225" y="3547875"/>
            <a:ext cx="1301400" cy="543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latin typeface="Actor"/>
                <a:ea typeface="Actor"/>
                <a:cs typeface="Actor"/>
                <a:sym typeface="Actor"/>
              </a:rPr>
              <a:t>Venus is the second planet</a:t>
            </a:r>
            <a:endParaRPr>
              <a:solidFill>
                <a:schemeClr val="dk2"/>
              </a:solidFill>
              <a:latin typeface="Actor"/>
              <a:ea typeface="Actor"/>
              <a:cs typeface="Actor"/>
              <a:sym typeface="Actor"/>
            </a:endParaRPr>
          </a:p>
        </p:txBody>
      </p:sp>
      <p:sp>
        <p:nvSpPr>
          <p:cNvPr id="1043" name="Google Shape;1043;p39"/>
          <p:cNvSpPr txBox="1"/>
          <p:nvPr/>
        </p:nvSpPr>
        <p:spPr>
          <a:xfrm>
            <a:off x="714225" y="2707725"/>
            <a:ext cx="839100" cy="420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dk1"/>
                </a:solidFill>
                <a:latin typeface="Bebas Neue"/>
                <a:ea typeface="Bebas Neue"/>
                <a:cs typeface="Bebas Neue"/>
                <a:sym typeface="Bebas Neue"/>
              </a:rPr>
              <a:t>10%</a:t>
            </a:r>
            <a:endParaRPr sz="2500">
              <a:solidFill>
                <a:schemeClr val="dk1"/>
              </a:solidFill>
              <a:latin typeface="Bebas Neue"/>
              <a:ea typeface="Bebas Neue"/>
              <a:cs typeface="Bebas Neue"/>
              <a:sym typeface="Bebas Neue"/>
            </a:endParaRPr>
          </a:p>
        </p:txBody>
      </p:sp>
      <p:sp>
        <p:nvSpPr>
          <p:cNvPr id="1044" name="Google Shape;1044;p39"/>
          <p:cNvSpPr txBox="1"/>
          <p:nvPr/>
        </p:nvSpPr>
        <p:spPr>
          <a:xfrm>
            <a:off x="7122600" y="1694225"/>
            <a:ext cx="1301400" cy="420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500">
                <a:solidFill>
                  <a:schemeClr val="accent2"/>
                </a:solidFill>
                <a:latin typeface="Bebas Neue"/>
                <a:ea typeface="Bebas Neue"/>
                <a:cs typeface="Bebas Neue"/>
                <a:sym typeface="Bebas Neue"/>
              </a:rPr>
              <a:t>JUPITER</a:t>
            </a:r>
            <a:endParaRPr sz="2500">
              <a:solidFill>
                <a:schemeClr val="accent2"/>
              </a:solidFill>
              <a:latin typeface="Bebas Neue"/>
              <a:ea typeface="Bebas Neue"/>
              <a:cs typeface="Bebas Neue"/>
              <a:sym typeface="Bebas Neue"/>
            </a:endParaRPr>
          </a:p>
        </p:txBody>
      </p:sp>
      <p:sp>
        <p:nvSpPr>
          <p:cNvPr id="1045" name="Google Shape;1045;p39"/>
          <p:cNvSpPr txBox="1"/>
          <p:nvPr/>
        </p:nvSpPr>
        <p:spPr>
          <a:xfrm>
            <a:off x="7122600" y="2114300"/>
            <a:ext cx="1301400" cy="54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dk2"/>
                </a:solidFill>
                <a:latin typeface="Actor"/>
                <a:ea typeface="Actor"/>
                <a:cs typeface="Actor"/>
                <a:sym typeface="Actor"/>
              </a:rPr>
              <a:t>Jupiter is the biggest planet</a:t>
            </a:r>
            <a:endParaRPr>
              <a:solidFill>
                <a:schemeClr val="dk2"/>
              </a:solidFill>
              <a:latin typeface="Actor"/>
              <a:ea typeface="Actor"/>
              <a:cs typeface="Actor"/>
              <a:sym typeface="Actor"/>
            </a:endParaRPr>
          </a:p>
        </p:txBody>
      </p:sp>
      <p:sp>
        <p:nvSpPr>
          <p:cNvPr id="1046" name="Google Shape;1046;p39"/>
          <p:cNvSpPr txBox="1"/>
          <p:nvPr/>
        </p:nvSpPr>
        <p:spPr>
          <a:xfrm>
            <a:off x="7584925" y="1274150"/>
            <a:ext cx="839100" cy="420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500">
                <a:solidFill>
                  <a:schemeClr val="dk1"/>
                </a:solidFill>
                <a:latin typeface="Bebas Neue"/>
                <a:ea typeface="Bebas Neue"/>
                <a:cs typeface="Bebas Neue"/>
                <a:sym typeface="Bebas Neue"/>
              </a:rPr>
              <a:t>25%</a:t>
            </a:r>
            <a:endParaRPr sz="2500">
              <a:solidFill>
                <a:schemeClr val="dk1"/>
              </a:solidFill>
              <a:latin typeface="Bebas Neue"/>
              <a:ea typeface="Bebas Neue"/>
              <a:cs typeface="Bebas Neue"/>
              <a:sym typeface="Bebas Neue"/>
            </a:endParaRPr>
          </a:p>
        </p:txBody>
      </p:sp>
      <p:sp>
        <p:nvSpPr>
          <p:cNvPr id="1047" name="Google Shape;1047;p39"/>
          <p:cNvSpPr txBox="1"/>
          <p:nvPr/>
        </p:nvSpPr>
        <p:spPr>
          <a:xfrm>
            <a:off x="7122600" y="3127800"/>
            <a:ext cx="1301400" cy="420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500">
                <a:solidFill>
                  <a:schemeClr val="accent2"/>
                </a:solidFill>
                <a:latin typeface="Bebas Neue"/>
                <a:ea typeface="Bebas Neue"/>
                <a:cs typeface="Bebas Neue"/>
                <a:sym typeface="Bebas Neue"/>
              </a:rPr>
              <a:t>MARS</a:t>
            </a:r>
            <a:endParaRPr sz="2500">
              <a:solidFill>
                <a:schemeClr val="accent2"/>
              </a:solidFill>
              <a:latin typeface="Bebas Neue"/>
              <a:ea typeface="Bebas Neue"/>
              <a:cs typeface="Bebas Neue"/>
              <a:sym typeface="Bebas Neue"/>
            </a:endParaRPr>
          </a:p>
        </p:txBody>
      </p:sp>
      <p:sp>
        <p:nvSpPr>
          <p:cNvPr id="1048" name="Google Shape;1048;p39"/>
          <p:cNvSpPr txBox="1"/>
          <p:nvPr/>
        </p:nvSpPr>
        <p:spPr>
          <a:xfrm>
            <a:off x="7122600" y="3547875"/>
            <a:ext cx="1301400" cy="54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dk2"/>
                </a:solidFill>
                <a:latin typeface="Actor"/>
                <a:ea typeface="Actor"/>
                <a:cs typeface="Actor"/>
                <a:sym typeface="Actor"/>
              </a:rPr>
              <a:t>Mars is a very cold place</a:t>
            </a:r>
            <a:endParaRPr>
              <a:solidFill>
                <a:schemeClr val="dk2"/>
              </a:solidFill>
              <a:latin typeface="Actor"/>
              <a:ea typeface="Actor"/>
              <a:cs typeface="Actor"/>
              <a:sym typeface="Actor"/>
            </a:endParaRPr>
          </a:p>
        </p:txBody>
      </p:sp>
      <p:sp>
        <p:nvSpPr>
          <p:cNvPr id="1049" name="Google Shape;1049;p39"/>
          <p:cNvSpPr txBox="1"/>
          <p:nvPr/>
        </p:nvSpPr>
        <p:spPr>
          <a:xfrm>
            <a:off x="7584925" y="2707725"/>
            <a:ext cx="839100" cy="420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500">
                <a:solidFill>
                  <a:schemeClr val="dk1"/>
                </a:solidFill>
                <a:latin typeface="Bebas Neue"/>
                <a:ea typeface="Bebas Neue"/>
                <a:cs typeface="Bebas Neue"/>
                <a:sym typeface="Bebas Neue"/>
              </a:rPr>
              <a:t>30%</a:t>
            </a:r>
            <a:endParaRPr sz="2500">
              <a:solidFill>
                <a:schemeClr val="dk1"/>
              </a:solidFill>
              <a:latin typeface="Bebas Neue"/>
              <a:ea typeface="Bebas Neue"/>
              <a:cs typeface="Bebas Neue"/>
              <a:sym typeface="Bebas Neue"/>
            </a:endParaRPr>
          </a:p>
        </p:txBody>
      </p:sp>
      <p:cxnSp>
        <p:nvCxnSpPr>
          <p:cNvPr id="1050" name="Google Shape;1050;p39"/>
          <p:cNvCxnSpPr>
            <a:stCxn id="1040" idx="3"/>
          </p:cNvCxnSpPr>
          <p:nvPr/>
        </p:nvCxnSpPr>
        <p:spPr>
          <a:xfrm>
            <a:off x="1553325" y="1484150"/>
            <a:ext cx="1644000" cy="714000"/>
          </a:xfrm>
          <a:prstGeom prst="curvedConnector3">
            <a:avLst>
              <a:gd name="adj1" fmla="val 50000"/>
            </a:avLst>
          </a:prstGeom>
          <a:noFill/>
          <a:ln w="28575" cap="rnd" cmpd="sng">
            <a:solidFill>
              <a:schemeClr val="dk1"/>
            </a:solidFill>
            <a:prstDash val="dash"/>
            <a:round/>
            <a:headEnd type="none" w="med" len="med"/>
            <a:tailEnd type="oval" w="med" len="med"/>
          </a:ln>
        </p:spPr>
      </p:cxnSp>
      <p:cxnSp>
        <p:nvCxnSpPr>
          <p:cNvPr id="1051" name="Google Shape;1051;p39"/>
          <p:cNvCxnSpPr>
            <a:stCxn id="1043" idx="3"/>
          </p:cNvCxnSpPr>
          <p:nvPr/>
        </p:nvCxnSpPr>
        <p:spPr>
          <a:xfrm>
            <a:off x="1553325" y="2917725"/>
            <a:ext cx="1896000" cy="783600"/>
          </a:xfrm>
          <a:prstGeom prst="curvedConnector3">
            <a:avLst>
              <a:gd name="adj1" fmla="val 50000"/>
            </a:avLst>
          </a:prstGeom>
          <a:noFill/>
          <a:ln w="28575" cap="rnd" cmpd="sng">
            <a:solidFill>
              <a:schemeClr val="dk1"/>
            </a:solidFill>
            <a:prstDash val="dash"/>
            <a:round/>
            <a:headEnd type="none" w="med" len="med"/>
            <a:tailEnd type="oval" w="med" len="med"/>
          </a:ln>
        </p:spPr>
      </p:cxnSp>
      <p:cxnSp>
        <p:nvCxnSpPr>
          <p:cNvPr id="1052" name="Google Shape;1052;p39"/>
          <p:cNvCxnSpPr>
            <a:stCxn id="1046" idx="1"/>
          </p:cNvCxnSpPr>
          <p:nvPr/>
        </p:nvCxnSpPr>
        <p:spPr>
          <a:xfrm flipH="1">
            <a:off x="5769025" y="1484150"/>
            <a:ext cx="1815900" cy="409800"/>
          </a:xfrm>
          <a:prstGeom prst="curvedConnector3">
            <a:avLst>
              <a:gd name="adj1" fmla="val 50000"/>
            </a:avLst>
          </a:prstGeom>
          <a:noFill/>
          <a:ln w="28575" cap="rnd" cmpd="sng">
            <a:solidFill>
              <a:schemeClr val="dk1"/>
            </a:solidFill>
            <a:prstDash val="dash"/>
            <a:round/>
            <a:headEnd type="none" w="med" len="med"/>
            <a:tailEnd type="oval" w="med" len="med"/>
          </a:ln>
        </p:spPr>
      </p:cxnSp>
      <p:cxnSp>
        <p:nvCxnSpPr>
          <p:cNvPr id="1053" name="Google Shape;1053;p39"/>
          <p:cNvCxnSpPr>
            <a:stCxn id="1049" idx="1"/>
          </p:cNvCxnSpPr>
          <p:nvPr/>
        </p:nvCxnSpPr>
        <p:spPr>
          <a:xfrm flipH="1">
            <a:off x="5951425" y="2917725"/>
            <a:ext cx="1633500" cy="470700"/>
          </a:xfrm>
          <a:prstGeom prst="curvedConnector3">
            <a:avLst>
              <a:gd name="adj1" fmla="val 50000"/>
            </a:avLst>
          </a:prstGeom>
          <a:noFill/>
          <a:ln w="28575" cap="rnd" cmpd="sng">
            <a:solidFill>
              <a:schemeClr val="dk1"/>
            </a:solidFill>
            <a:prstDash val="dash"/>
            <a:round/>
            <a:headEnd type="none" w="med" len="med"/>
            <a:tailEnd type="oval" w="med" len="med"/>
          </a:ln>
        </p:spPr>
      </p:cxn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43"/>
        <p:cNvGrpSpPr/>
        <p:nvPr/>
      </p:nvGrpSpPr>
      <p:grpSpPr>
        <a:xfrm>
          <a:off x="0" y="0"/>
          <a:ext cx="0" cy="0"/>
          <a:chOff x="0" y="0"/>
          <a:chExt cx="0" cy="0"/>
        </a:xfrm>
      </p:grpSpPr>
      <p:cxnSp>
        <p:nvCxnSpPr>
          <p:cNvPr id="1244" name="Google Shape;1244;p41"/>
          <p:cNvCxnSpPr/>
          <p:nvPr/>
        </p:nvCxnSpPr>
        <p:spPr>
          <a:xfrm rot="10800000">
            <a:off x="2956903" y="3128277"/>
            <a:ext cx="0" cy="528000"/>
          </a:xfrm>
          <a:prstGeom prst="straightConnector1">
            <a:avLst/>
          </a:prstGeom>
          <a:noFill/>
          <a:ln w="28575" cap="rnd" cmpd="sng">
            <a:solidFill>
              <a:schemeClr val="accent3"/>
            </a:solidFill>
            <a:prstDash val="dash"/>
            <a:round/>
            <a:headEnd type="none" w="med" len="med"/>
            <a:tailEnd type="none" w="med" len="med"/>
          </a:ln>
        </p:spPr>
      </p:cxnSp>
      <p:cxnSp>
        <p:nvCxnSpPr>
          <p:cNvPr id="1245" name="Google Shape;1245;p41"/>
          <p:cNvCxnSpPr/>
          <p:nvPr/>
        </p:nvCxnSpPr>
        <p:spPr>
          <a:xfrm rot="10800000">
            <a:off x="6173991" y="3128277"/>
            <a:ext cx="0" cy="528000"/>
          </a:xfrm>
          <a:prstGeom prst="straightConnector1">
            <a:avLst/>
          </a:prstGeom>
          <a:noFill/>
          <a:ln w="28575" cap="rnd" cmpd="sng">
            <a:solidFill>
              <a:schemeClr val="accent3"/>
            </a:solidFill>
            <a:prstDash val="dash"/>
            <a:round/>
            <a:headEnd type="none" w="med" len="med"/>
            <a:tailEnd type="none" w="med" len="med"/>
          </a:ln>
        </p:spPr>
      </p:cxnSp>
      <p:sp>
        <p:nvSpPr>
          <p:cNvPr id="1246" name="Google Shape;1246;p4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MILESTONES REACHED</a:t>
            </a:r>
            <a:endParaRPr/>
          </a:p>
        </p:txBody>
      </p:sp>
      <p:sp>
        <p:nvSpPr>
          <p:cNvPr id="1247" name="Google Shape;1247;p41"/>
          <p:cNvSpPr txBox="1"/>
          <p:nvPr/>
        </p:nvSpPr>
        <p:spPr>
          <a:xfrm>
            <a:off x="1039973" y="1591078"/>
            <a:ext cx="777000" cy="55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900">
                <a:solidFill>
                  <a:schemeClr val="dk1"/>
                </a:solidFill>
                <a:latin typeface="Bebas Neue"/>
                <a:ea typeface="Bebas Neue"/>
                <a:cs typeface="Bebas Neue"/>
                <a:sym typeface="Bebas Neue"/>
              </a:rPr>
              <a:t>2000</a:t>
            </a:r>
            <a:endParaRPr sz="2900">
              <a:solidFill>
                <a:schemeClr val="dk1"/>
              </a:solidFill>
              <a:latin typeface="Bebas Neue"/>
              <a:ea typeface="Bebas Neue"/>
              <a:cs typeface="Bebas Neue"/>
              <a:sym typeface="Bebas Neue"/>
            </a:endParaRPr>
          </a:p>
        </p:txBody>
      </p:sp>
      <p:sp>
        <p:nvSpPr>
          <p:cNvPr id="1248" name="Google Shape;1248;p41"/>
          <p:cNvSpPr txBox="1"/>
          <p:nvPr/>
        </p:nvSpPr>
        <p:spPr>
          <a:xfrm>
            <a:off x="2568387" y="3656291"/>
            <a:ext cx="777000" cy="55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900">
                <a:solidFill>
                  <a:schemeClr val="dk1"/>
                </a:solidFill>
                <a:latin typeface="Bebas Neue"/>
                <a:ea typeface="Bebas Neue"/>
                <a:cs typeface="Bebas Neue"/>
                <a:sym typeface="Bebas Neue"/>
              </a:rPr>
              <a:t>2005</a:t>
            </a:r>
            <a:endParaRPr sz="2900">
              <a:solidFill>
                <a:schemeClr val="dk1"/>
              </a:solidFill>
              <a:latin typeface="Bebas Neue"/>
              <a:ea typeface="Bebas Neue"/>
              <a:cs typeface="Bebas Neue"/>
              <a:sym typeface="Bebas Neue"/>
            </a:endParaRPr>
          </a:p>
        </p:txBody>
      </p:sp>
      <p:sp>
        <p:nvSpPr>
          <p:cNvPr id="1249" name="Google Shape;1249;p41"/>
          <p:cNvSpPr txBox="1"/>
          <p:nvPr/>
        </p:nvSpPr>
        <p:spPr>
          <a:xfrm>
            <a:off x="4169568" y="1591078"/>
            <a:ext cx="777000" cy="55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900">
                <a:solidFill>
                  <a:schemeClr val="dk1"/>
                </a:solidFill>
                <a:latin typeface="Bebas Neue"/>
                <a:ea typeface="Bebas Neue"/>
                <a:cs typeface="Bebas Neue"/>
                <a:sym typeface="Bebas Neue"/>
              </a:rPr>
              <a:t>2010</a:t>
            </a:r>
            <a:endParaRPr sz="2900">
              <a:solidFill>
                <a:schemeClr val="dk1"/>
              </a:solidFill>
              <a:latin typeface="Bebas Neue"/>
              <a:ea typeface="Bebas Neue"/>
              <a:cs typeface="Bebas Neue"/>
              <a:sym typeface="Bebas Neue"/>
            </a:endParaRPr>
          </a:p>
        </p:txBody>
      </p:sp>
      <p:sp>
        <p:nvSpPr>
          <p:cNvPr id="1250" name="Google Shape;1250;p41"/>
          <p:cNvSpPr txBox="1"/>
          <p:nvPr/>
        </p:nvSpPr>
        <p:spPr>
          <a:xfrm>
            <a:off x="5785474" y="3656291"/>
            <a:ext cx="777000" cy="55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900">
                <a:solidFill>
                  <a:schemeClr val="dk1"/>
                </a:solidFill>
                <a:latin typeface="Bebas Neue"/>
                <a:ea typeface="Bebas Neue"/>
                <a:cs typeface="Bebas Neue"/>
                <a:sym typeface="Bebas Neue"/>
              </a:rPr>
              <a:t>2015</a:t>
            </a:r>
            <a:endParaRPr sz="2900">
              <a:solidFill>
                <a:schemeClr val="dk1"/>
              </a:solidFill>
              <a:latin typeface="Bebas Neue"/>
              <a:ea typeface="Bebas Neue"/>
              <a:cs typeface="Bebas Neue"/>
              <a:sym typeface="Bebas Neue"/>
            </a:endParaRPr>
          </a:p>
        </p:txBody>
      </p:sp>
      <p:sp>
        <p:nvSpPr>
          <p:cNvPr id="1251" name="Google Shape;1251;p41"/>
          <p:cNvSpPr txBox="1"/>
          <p:nvPr/>
        </p:nvSpPr>
        <p:spPr>
          <a:xfrm>
            <a:off x="7471805" y="1591078"/>
            <a:ext cx="777000" cy="55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900">
                <a:solidFill>
                  <a:schemeClr val="dk1"/>
                </a:solidFill>
                <a:latin typeface="Bebas Neue"/>
                <a:ea typeface="Bebas Neue"/>
                <a:cs typeface="Bebas Neue"/>
                <a:sym typeface="Bebas Neue"/>
              </a:rPr>
              <a:t>2020</a:t>
            </a:r>
            <a:endParaRPr sz="2900">
              <a:solidFill>
                <a:schemeClr val="dk1"/>
              </a:solidFill>
              <a:latin typeface="Bebas Neue"/>
              <a:ea typeface="Bebas Neue"/>
              <a:cs typeface="Bebas Neue"/>
              <a:sym typeface="Bebas Neue"/>
            </a:endParaRPr>
          </a:p>
        </p:txBody>
      </p:sp>
      <p:sp>
        <p:nvSpPr>
          <p:cNvPr id="1252" name="Google Shape;1252;p41"/>
          <p:cNvSpPr txBox="1"/>
          <p:nvPr/>
        </p:nvSpPr>
        <p:spPr>
          <a:xfrm>
            <a:off x="2324948" y="1401232"/>
            <a:ext cx="1263900" cy="408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MERCURY</a:t>
            </a:r>
            <a:endParaRPr sz="2500">
              <a:solidFill>
                <a:schemeClr val="accent2"/>
              </a:solidFill>
              <a:latin typeface="Bebas Neue"/>
              <a:ea typeface="Bebas Neue"/>
              <a:cs typeface="Bebas Neue"/>
              <a:sym typeface="Bebas Neue"/>
            </a:endParaRPr>
          </a:p>
        </p:txBody>
      </p:sp>
      <p:sp>
        <p:nvSpPr>
          <p:cNvPr id="1253" name="Google Shape;1253;p41"/>
          <p:cNvSpPr txBox="1"/>
          <p:nvPr/>
        </p:nvSpPr>
        <p:spPr>
          <a:xfrm>
            <a:off x="2324948" y="1809204"/>
            <a:ext cx="1263900" cy="528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Actor"/>
                <a:ea typeface="Actor"/>
                <a:cs typeface="Actor"/>
                <a:sym typeface="Actor"/>
              </a:rPr>
              <a:t>Mercury is a small planet</a:t>
            </a:r>
            <a:endParaRPr>
              <a:solidFill>
                <a:schemeClr val="dk2"/>
              </a:solidFill>
              <a:latin typeface="Actor"/>
              <a:ea typeface="Actor"/>
              <a:cs typeface="Actor"/>
              <a:sym typeface="Actor"/>
            </a:endParaRPr>
          </a:p>
        </p:txBody>
      </p:sp>
      <p:sp>
        <p:nvSpPr>
          <p:cNvPr id="1254" name="Google Shape;1254;p41"/>
          <p:cNvSpPr txBox="1"/>
          <p:nvPr/>
        </p:nvSpPr>
        <p:spPr>
          <a:xfrm>
            <a:off x="714225" y="3526265"/>
            <a:ext cx="1263900" cy="408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VENUS</a:t>
            </a:r>
            <a:endParaRPr sz="2500">
              <a:solidFill>
                <a:schemeClr val="accent2"/>
              </a:solidFill>
              <a:latin typeface="Bebas Neue"/>
              <a:ea typeface="Bebas Neue"/>
              <a:cs typeface="Bebas Neue"/>
              <a:sym typeface="Bebas Neue"/>
            </a:endParaRPr>
          </a:p>
        </p:txBody>
      </p:sp>
      <p:sp>
        <p:nvSpPr>
          <p:cNvPr id="1255" name="Google Shape;1255;p41"/>
          <p:cNvSpPr txBox="1"/>
          <p:nvPr/>
        </p:nvSpPr>
        <p:spPr>
          <a:xfrm>
            <a:off x="714225" y="3934236"/>
            <a:ext cx="1263900" cy="528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Actor"/>
                <a:ea typeface="Actor"/>
                <a:cs typeface="Actor"/>
                <a:sym typeface="Actor"/>
              </a:rPr>
              <a:t>Venus is the second planet</a:t>
            </a:r>
            <a:endParaRPr>
              <a:solidFill>
                <a:schemeClr val="dk2"/>
              </a:solidFill>
              <a:latin typeface="Actor"/>
              <a:ea typeface="Actor"/>
              <a:cs typeface="Actor"/>
              <a:sym typeface="Actor"/>
            </a:endParaRPr>
          </a:p>
        </p:txBody>
      </p:sp>
      <p:sp>
        <p:nvSpPr>
          <p:cNvPr id="1256" name="Google Shape;1256;p41"/>
          <p:cNvSpPr txBox="1"/>
          <p:nvPr/>
        </p:nvSpPr>
        <p:spPr>
          <a:xfrm>
            <a:off x="5542035" y="1401232"/>
            <a:ext cx="1263900" cy="408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JUPITER</a:t>
            </a:r>
            <a:endParaRPr sz="2500">
              <a:solidFill>
                <a:schemeClr val="accent2"/>
              </a:solidFill>
              <a:latin typeface="Bebas Neue"/>
              <a:ea typeface="Bebas Neue"/>
              <a:cs typeface="Bebas Neue"/>
              <a:sym typeface="Bebas Neue"/>
            </a:endParaRPr>
          </a:p>
        </p:txBody>
      </p:sp>
      <p:sp>
        <p:nvSpPr>
          <p:cNvPr id="1257" name="Google Shape;1257;p41"/>
          <p:cNvSpPr txBox="1"/>
          <p:nvPr/>
        </p:nvSpPr>
        <p:spPr>
          <a:xfrm>
            <a:off x="5542035" y="1809204"/>
            <a:ext cx="1263900" cy="528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Actor"/>
                <a:ea typeface="Actor"/>
                <a:cs typeface="Actor"/>
                <a:sym typeface="Actor"/>
              </a:rPr>
              <a:t>Jupiter is the biggest planet</a:t>
            </a:r>
            <a:endParaRPr>
              <a:solidFill>
                <a:schemeClr val="dk2"/>
              </a:solidFill>
              <a:latin typeface="Actor"/>
              <a:ea typeface="Actor"/>
              <a:cs typeface="Actor"/>
              <a:sym typeface="Actor"/>
            </a:endParaRPr>
          </a:p>
        </p:txBody>
      </p:sp>
      <p:sp>
        <p:nvSpPr>
          <p:cNvPr id="1258" name="Google Shape;1258;p41"/>
          <p:cNvSpPr txBox="1"/>
          <p:nvPr/>
        </p:nvSpPr>
        <p:spPr>
          <a:xfrm>
            <a:off x="3926130" y="3526265"/>
            <a:ext cx="1263900" cy="408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MARS</a:t>
            </a:r>
            <a:endParaRPr sz="2500">
              <a:solidFill>
                <a:schemeClr val="accent2"/>
              </a:solidFill>
              <a:latin typeface="Bebas Neue"/>
              <a:ea typeface="Bebas Neue"/>
              <a:cs typeface="Bebas Neue"/>
              <a:sym typeface="Bebas Neue"/>
            </a:endParaRPr>
          </a:p>
        </p:txBody>
      </p:sp>
      <p:sp>
        <p:nvSpPr>
          <p:cNvPr id="1259" name="Google Shape;1259;p41"/>
          <p:cNvSpPr txBox="1"/>
          <p:nvPr/>
        </p:nvSpPr>
        <p:spPr>
          <a:xfrm>
            <a:off x="3926129" y="3934236"/>
            <a:ext cx="1263900" cy="528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Actor"/>
                <a:ea typeface="Actor"/>
                <a:cs typeface="Actor"/>
                <a:sym typeface="Actor"/>
              </a:rPr>
              <a:t>Mars is a very cold place</a:t>
            </a:r>
            <a:endParaRPr>
              <a:solidFill>
                <a:schemeClr val="dk2"/>
              </a:solidFill>
              <a:latin typeface="Actor"/>
              <a:ea typeface="Actor"/>
              <a:cs typeface="Actor"/>
              <a:sym typeface="Actor"/>
            </a:endParaRPr>
          </a:p>
        </p:txBody>
      </p:sp>
      <p:sp>
        <p:nvSpPr>
          <p:cNvPr id="1260" name="Google Shape;1260;p41"/>
          <p:cNvSpPr txBox="1"/>
          <p:nvPr/>
        </p:nvSpPr>
        <p:spPr>
          <a:xfrm>
            <a:off x="7154361" y="3526265"/>
            <a:ext cx="1263900" cy="408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NEPTUNE</a:t>
            </a:r>
            <a:endParaRPr sz="2500">
              <a:solidFill>
                <a:schemeClr val="accent2"/>
              </a:solidFill>
              <a:latin typeface="Bebas Neue"/>
              <a:ea typeface="Bebas Neue"/>
              <a:cs typeface="Bebas Neue"/>
              <a:sym typeface="Bebas Neue"/>
            </a:endParaRPr>
          </a:p>
        </p:txBody>
      </p:sp>
      <p:sp>
        <p:nvSpPr>
          <p:cNvPr id="1261" name="Google Shape;1261;p41"/>
          <p:cNvSpPr txBox="1"/>
          <p:nvPr/>
        </p:nvSpPr>
        <p:spPr>
          <a:xfrm>
            <a:off x="7154361" y="3934236"/>
            <a:ext cx="1263900" cy="528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Actor"/>
                <a:ea typeface="Actor"/>
                <a:cs typeface="Actor"/>
                <a:sym typeface="Actor"/>
              </a:rPr>
              <a:t>Neptune is the farthest</a:t>
            </a:r>
            <a:endParaRPr>
              <a:solidFill>
                <a:schemeClr val="dk2"/>
              </a:solidFill>
              <a:latin typeface="Actor"/>
              <a:ea typeface="Actor"/>
              <a:cs typeface="Actor"/>
              <a:sym typeface="Actor"/>
            </a:endParaRPr>
          </a:p>
        </p:txBody>
      </p:sp>
      <p:cxnSp>
        <p:nvCxnSpPr>
          <p:cNvPr id="1262" name="Google Shape;1262;p41"/>
          <p:cNvCxnSpPr>
            <a:endCxn id="1263" idx="3"/>
          </p:cNvCxnSpPr>
          <p:nvPr/>
        </p:nvCxnSpPr>
        <p:spPr>
          <a:xfrm>
            <a:off x="1146534" y="2936591"/>
            <a:ext cx="6830100" cy="0"/>
          </a:xfrm>
          <a:prstGeom prst="straightConnector1">
            <a:avLst/>
          </a:prstGeom>
          <a:noFill/>
          <a:ln w="28575" cap="rnd" cmpd="sng">
            <a:solidFill>
              <a:schemeClr val="accent3"/>
            </a:solidFill>
            <a:prstDash val="dash"/>
            <a:round/>
            <a:headEnd type="none" w="med" len="med"/>
            <a:tailEnd type="none" w="med" len="med"/>
          </a:ln>
        </p:spPr>
      </p:cxnSp>
      <p:grpSp>
        <p:nvGrpSpPr>
          <p:cNvPr id="1264" name="Google Shape;1264;p41"/>
          <p:cNvGrpSpPr/>
          <p:nvPr/>
        </p:nvGrpSpPr>
        <p:grpSpPr>
          <a:xfrm>
            <a:off x="1016293" y="2643203"/>
            <a:ext cx="701524" cy="586569"/>
            <a:chOff x="78125" y="1738900"/>
            <a:chExt cx="995918" cy="832840"/>
          </a:xfrm>
        </p:grpSpPr>
        <p:sp>
          <p:nvSpPr>
            <p:cNvPr id="1265" name="Google Shape;1265;p41"/>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1"/>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 name="Google Shape;1267;p41"/>
          <p:cNvGrpSpPr/>
          <p:nvPr/>
        </p:nvGrpSpPr>
        <p:grpSpPr>
          <a:xfrm>
            <a:off x="2606135" y="2643203"/>
            <a:ext cx="701524" cy="586569"/>
            <a:chOff x="78125" y="1738900"/>
            <a:chExt cx="995918" cy="832840"/>
          </a:xfrm>
        </p:grpSpPr>
        <p:sp>
          <p:nvSpPr>
            <p:cNvPr id="1268" name="Google Shape;1268;p41"/>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1"/>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 name="Google Shape;1270;p41"/>
          <p:cNvGrpSpPr/>
          <p:nvPr/>
        </p:nvGrpSpPr>
        <p:grpSpPr>
          <a:xfrm>
            <a:off x="4214916" y="2643203"/>
            <a:ext cx="701524" cy="586569"/>
            <a:chOff x="78125" y="1738900"/>
            <a:chExt cx="995918" cy="832840"/>
          </a:xfrm>
        </p:grpSpPr>
        <p:sp>
          <p:nvSpPr>
            <p:cNvPr id="1271" name="Google Shape;1271;p41"/>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1"/>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 name="Google Shape;1273;p41"/>
          <p:cNvGrpSpPr/>
          <p:nvPr/>
        </p:nvGrpSpPr>
        <p:grpSpPr>
          <a:xfrm>
            <a:off x="5823223" y="2643203"/>
            <a:ext cx="701524" cy="586569"/>
            <a:chOff x="78125" y="1738900"/>
            <a:chExt cx="995918" cy="832840"/>
          </a:xfrm>
        </p:grpSpPr>
        <p:sp>
          <p:nvSpPr>
            <p:cNvPr id="1274" name="Google Shape;1274;p41"/>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1"/>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 name="Google Shape;1276;p41"/>
          <p:cNvGrpSpPr/>
          <p:nvPr/>
        </p:nvGrpSpPr>
        <p:grpSpPr>
          <a:xfrm>
            <a:off x="7427949" y="2643203"/>
            <a:ext cx="701524" cy="586569"/>
            <a:chOff x="78125" y="1738900"/>
            <a:chExt cx="995918" cy="832840"/>
          </a:xfrm>
        </p:grpSpPr>
        <p:sp>
          <p:nvSpPr>
            <p:cNvPr id="1277" name="Google Shape;1277;p41"/>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1"/>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9" name="Google Shape;1279;p41"/>
          <p:cNvSpPr txBox="1"/>
          <p:nvPr/>
        </p:nvSpPr>
        <p:spPr>
          <a:xfrm>
            <a:off x="1230196" y="2672591"/>
            <a:ext cx="338400" cy="528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accent3"/>
                </a:solidFill>
                <a:latin typeface="Bebas Neue"/>
                <a:ea typeface="Bebas Neue"/>
                <a:cs typeface="Bebas Neue"/>
                <a:sym typeface="Bebas Neue"/>
              </a:rPr>
              <a:t>1</a:t>
            </a:r>
            <a:endParaRPr sz="3000">
              <a:solidFill>
                <a:schemeClr val="accent3"/>
              </a:solidFill>
              <a:latin typeface="Bebas Neue"/>
              <a:ea typeface="Bebas Neue"/>
              <a:cs typeface="Bebas Neue"/>
              <a:sym typeface="Bebas Neue"/>
            </a:endParaRPr>
          </a:p>
        </p:txBody>
      </p:sp>
      <p:sp>
        <p:nvSpPr>
          <p:cNvPr id="1280" name="Google Shape;1280;p41"/>
          <p:cNvSpPr txBox="1"/>
          <p:nvPr/>
        </p:nvSpPr>
        <p:spPr>
          <a:xfrm>
            <a:off x="2826497" y="2672591"/>
            <a:ext cx="338400" cy="528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accent3"/>
                </a:solidFill>
                <a:latin typeface="Bebas Neue"/>
                <a:ea typeface="Bebas Neue"/>
                <a:cs typeface="Bebas Neue"/>
                <a:sym typeface="Bebas Neue"/>
              </a:rPr>
              <a:t>2</a:t>
            </a:r>
            <a:endParaRPr sz="3000">
              <a:solidFill>
                <a:schemeClr val="accent3"/>
              </a:solidFill>
              <a:latin typeface="Bebas Neue"/>
              <a:ea typeface="Bebas Neue"/>
              <a:cs typeface="Bebas Neue"/>
              <a:sym typeface="Bebas Neue"/>
            </a:endParaRPr>
          </a:p>
        </p:txBody>
      </p:sp>
      <p:sp>
        <p:nvSpPr>
          <p:cNvPr id="1281" name="Google Shape;1281;p41"/>
          <p:cNvSpPr txBox="1"/>
          <p:nvPr/>
        </p:nvSpPr>
        <p:spPr>
          <a:xfrm>
            <a:off x="4430543" y="2672591"/>
            <a:ext cx="338400" cy="528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accent3"/>
                </a:solidFill>
                <a:latin typeface="Bebas Neue"/>
                <a:ea typeface="Bebas Neue"/>
                <a:cs typeface="Bebas Neue"/>
                <a:sym typeface="Bebas Neue"/>
              </a:rPr>
              <a:t>3</a:t>
            </a:r>
            <a:endParaRPr sz="3000">
              <a:solidFill>
                <a:schemeClr val="accent3"/>
              </a:solidFill>
              <a:latin typeface="Bebas Neue"/>
              <a:ea typeface="Bebas Neue"/>
              <a:cs typeface="Bebas Neue"/>
              <a:sym typeface="Bebas Neue"/>
            </a:endParaRPr>
          </a:p>
        </p:txBody>
      </p:sp>
      <p:sp>
        <p:nvSpPr>
          <p:cNvPr id="1282" name="Google Shape;1282;p41"/>
          <p:cNvSpPr txBox="1"/>
          <p:nvPr/>
        </p:nvSpPr>
        <p:spPr>
          <a:xfrm>
            <a:off x="6024451" y="2672591"/>
            <a:ext cx="338400" cy="528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accent3"/>
                </a:solidFill>
                <a:latin typeface="Bebas Neue"/>
                <a:ea typeface="Bebas Neue"/>
                <a:cs typeface="Bebas Neue"/>
                <a:sym typeface="Bebas Neue"/>
              </a:rPr>
              <a:t>4</a:t>
            </a:r>
            <a:endParaRPr sz="3000">
              <a:solidFill>
                <a:schemeClr val="accent3"/>
              </a:solidFill>
              <a:latin typeface="Bebas Neue"/>
              <a:ea typeface="Bebas Neue"/>
              <a:cs typeface="Bebas Neue"/>
              <a:sym typeface="Bebas Neue"/>
            </a:endParaRPr>
          </a:p>
        </p:txBody>
      </p:sp>
      <p:sp>
        <p:nvSpPr>
          <p:cNvPr id="1263" name="Google Shape;1263;p41"/>
          <p:cNvSpPr txBox="1"/>
          <p:nvPr/>
        </p:nvSpPr>
        <p:spPr>
          <a:xfrm>
            <a:off x="7638234" y="2672591"/>
            <a:ext cx="338400" cy="528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accent3"/>
                </a:solidFill>
                <a:latin typeface="Bebas Neue"/>
                <a:ea typeface="Bebas Neue"/>
                <a:cs typeface="Bebas Neue"/>
                <a:sym typeface="Bebas Neue"/>
              </a:rPr>
              <a:t>5</a:t>
            </a:r>
            <a:endParaRPr sz="3000">
              <a:solidFill>
                <a:schemeClr val="accent3"/>
              </a:solidFill>
              <a:latin typeface="Bebas Neue"/>
              <a:ea typeface="Bebas Neue"/>
              <a:cs typeface="Bebas Neue"/>
              <a:sym typeface="Bebas Neue"/>
            </a:endParaRPr>
          </a:p>
        </p:txBody>
      </p:sp>
      <p:cxnSp>
        <p:nvCxnSpPr>
          <p:cNvPr id="1283" name="Google Shape;1283;p41"/>
          <p:cNvCxnSpPr/>
          <p:nvPr/>
        </p:nvCxnSpPr>
        <p:spPr>
          <a:xfrm>
            <a:off x="1428489" y="2147276"/>
            <a:ext cx="0" cy="528000"/>
          </a:xfrm>
          <a:prstGeom prst="straightConnector1">
            <a:avLst/>
          </a:prstGeom>
          <a:noFill/>
          <a:ln w="28575" cap="rnd" cmpd="sng">
            <a:solidFill>
              <a:schemeClr val="accent3"/>
            </a:solidFill>
            <a:prstDash val="dash"/>
            <a:round/>
            <a:headEnd type="none" w="med" len="med"/>
            <a:tailEnd type="none" w="med" len="med"/>
          </a:ln>
        </p:spPr>
      </p:cxnSp>
      <p:cxnSp>
        <p:nvCxnSpPr>
          <p:cNvPr id="1284" name="Google Shape;1284;p41"/>
          <p:cNvCxnSpPr/>
          <p:nvPr/>
        </p:nvCxnSpPr>
        <p:spPr>
          <a:xfrm>
            <a:off x="4558085" y="2147276"/>
            <a:ext cx="0" cy="528000"/>
          </a:xfrm>
          <a:prstGeom prst="straightConnector1">
            <a:avLst/>
          </a:prstGeom>
          <a:noFill/>
          <a:ln w="28575" cap="rnd" cmpd="sng">
            <a:solidFill>
              <a:schemeClr val="accent3"/>
            </a:solidFill>
            <a:prstDash val="dash"/>
            <a:round/>
            <a:headEnd type="none" w="med" len="med"/>
            <a:tailEnd type="none" w="med" len="med"/>
          </a:ln>
        </p:spPr>
      </p:cxnSp>
      <p:cxnSp>
        <p:nvCxnSpPr>
          <p:cNvPr id="1285" name="Google Shape;1285;p41"/>
          <p:cNvCxnSpPr/>
          <p:nvPr/>
        </p:nvCxnSpPr>
        <p:spPr>
          <a:xfrm>
            <a:off x="7860321" y="2147276"/>
            <a:ext cx="0" cy="528000"/>
          </a:xfrm>
          <a:prstGeom prst="straightConnector1">
            <a:avLst/>
          </a:prstGeom>
          <a:noFill/>
          <a:ln w="28575" cap="rnd" cmpd="sng">
            <a:solidFill>
              <a:schemeClr val="accent3"/>
            </a:solidFill>
            <a:prstDash val="dash"/>
            <a:round/>
            <a:headEnd type="none" w="med" len="med"/>
            <a:tailEnd type="none" w="med" len="med"/>
          </a:ln>
        </p:spPr>
      </p:cxn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89"/>
        <p:cNvGrpSpPr/>
        <p:nvPr/>
      </p:nvGrpSpPr>
      <p:grpSpPr>
        <a:xfrm>
          <a:off x="0" y="0"/>
          <a:ext cx="0" cy="0"/>
          <a:chOff x="0" y="0"/>
          <a:chExt cx="0" cy="0"/>
        </a:xfrm>
      </p:grpSpPr>
      <p:sp>
        <p:nvSpPr>
          <p:cNvPr id="1290" name="Google Shape;1290;p42"/>
          <p:cNvSpPr/>
          <p:nvPr/>
        </p:nvSpPr>
        <p:spPr>
          <a:xfrm>
            <a:off x="1545150" y="1034550"/>
            <a:ext cx="6053700" cy="3074400"/>
          </a:xfrm>
          <a:prstGeom prst="wedgeRoundRectCallout">
            <a:avLst>
              <a:gd name="adj1" fmla="val -55348"/>
              <a:gd name="adj2" fmla="val 20511"/>
              <a:gd name="adj3" fmla="val 0"/>
            </a:avLst>
          </a:prstGeom>
          <a:solidFill>
            <a:schemeClr val="accent1"/>
          </a:solidFill>
          <a:ln w="1143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2"/>
          <p:cNvSpPr txBox="1">
            <a:spLocks noGrp="1"/>
          </p:cNvSpPr>
          <p:nvPr>
            <p:ph type="title"/>
          </p:nvPr>
        </p:nvSpPr>
        <p:spPr>
          <a:xfrm>
            <a:off x="1708950" y="2989729"/>
            <a:ext cx="5726100" cy="64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FAMOUS</a:t>
            </a:r>
            <a:endParaRPr/>
          </a:p>
        </p:txBody>
      </p:sp>
      <p:sp>
        <p:nvSpPr>
          <p:cNvPr id="1292" name="Google Shape;1292;p42"/>
          <p:cNvSpPr txBox="1">
            <a:spLocks noGrp="1"/>
          </p:cNvSpPr>
          <p:nvPr>
            <p:ph type="subTitle" idx="1"/>
          </p:nvPr>
        </p:nvSpPr>
        <p:spPr>
          <a:xfrm>
            <a:off x="1708950" y="1511325"/>
            <a:ext cx="5726100" cy="147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96"/>
        <p:cNvGrpSpPr/>
        <p:nvPr/>
      </p:nvGrpSpPr>
      <p:grpSpPr>
        <a:xfrm>
          <a:off x="0" y="0"/>
          <a:ext cx="0" cy="0"/>
          <a:chOff x="0" y="0"/>
          <a:chExt cx="0" cy="0"/>
        </a:xfrm>
      </p:grpSpPr>
      <p:cxnSp>
        <p:nvCxnSpPr>
          <p:cNvPr id="1297" name="Google Shape;1297;p43"/>
          <p:cNvCxnSpPr>
            <a:stCxn id="1298" idx="2"/>
            <a:endCxn id="1299" idx="0"/>
          </p:cNvCxnSpPr>
          <p:nvPr/>
        </p:nvCxnSpPr>
        <p:spPr>
          <a:xfrm rot="-5400000" flipH="1">
            <a:off x="5319294" y="1207250"/>
            <a:ext cx="520200" cy="2014800"/>
          </a:xfrm>
          <a:prstGeom prst="bentConnector3">
            <a:avLst>
              <a:gd name="adj1" fmla="val 50000"/>
            </a:avLst>
          </a:prstGeom>
          <a:noFill/>
          <a:ln w="28575" cap="rnd" cmpd="sng">
            <a:solidFill>
              <a:schemeClr val="accent3"/>
            </a:solidFill>
            <a:prstDash val="dash"/>
            <a:round/>
            <a:headEnd type="none" w="sm" len="sm"/>
            <a:tailEnd type="none" w="sm" len="sm"/>
          </a:ln>
        </p:spPr>
      </p:cxnSp>
      <p:cxnSp>
        <p:nvCxnSpPr>
          <p:cNvPr id="1300" name="Google Shape;1300;p43"/>
          <p:cNvCxnSpPr>
            <a:stCxn id="1301" idx="0"/>
            <a:endCxn id="1298" idx="2"/>
          </p:cNvCxnSpPr>
          <p:nvPr/>
        </p:nvCxnSpPr>
        <p:spPr>
          <a:xfrm rot="-5400000">
            <a:off x="3304523" y="1207297"/>
            <a:ext cx="520200" cy="2014800"/>
          </a:xfrm>
          <a:prstGeom prst="bentConnector3">
            <a:avLst>
              <a:gd name="adj1" fmla="val 50000"/>
            </a:avLst>
          </a:prstGeom>
          <a:noFill/>
          <a:ln w="28575" cap="rnd" cmpd="sng">
            <a:solidFill>
              <a:schemeClr val="accent3"/>
            </a:solidFill>
            <a:prstDash val="dash"/>
            <a:round/>
            <a:headEnd type="none" w="sm" len="sm"/>
            <a:tailEnd type="none" w="sm" len="sm"/>
          </a:ln>
        </p:spPr>
      </p:cxnSp>
      <p:cxnSp>
        <p:nvCxnSpPr>
          <p:cNvPr id="1302" name="Google Shape;1302;p43"/>
          <p:cNvCxnSpPr>
            <a:stCxn id="1301" idx="2"/>
            <a:endCxn id="1303" idx="0"/>
          </p:cNvCxnSpPr>
          <p:nvPr/>
        </p:nvCxnSpPr>
        <p:spPr>
          <a:xfrm rot="-5400000" flipH="1">
            <a:off x="2778173" y="2757547"/>
            <a:ext cx="520200" cy="962100"/>
          </a:xfrm>
          <a:prstGeom prst="bentConnector3">
            <a:avLst>
              <a:gd name="adj1" fmla="val 50005"/>
            </a:avLst>
          </a:prstGeom>
          <a:noFill/>
          <a:ln w="28575" cap="rnd" cmpd="sng">
            <a:solidFill>
              <a:schemeClr val="accent3"/>
            </a:solidFill>
            <a:prstDash val="dash"/>
            <a:round/>
            <a:headEnd type="none" w="sm" len="sm"/>
            <a:tailEnd type="none" w="sm" len="sm"/>
          </a:ln>
        </p:spPr>
      </p:cxnSp>
      <p:cxnSp>
        <p:nvCxnSpPr>
          <p:cNvPr id="1304" name="Google Shape;1304;p43"/>
          <p:cNvCxnSpPr>
            <a:stCxn id="1305" idx="0"/>
            <a:endCxn id="1301" idx="2"/>
          </p:cNvCxnSpPr>
          <p:nvPr/>
        </p:nvCxnSpPr>
        <p:spPr>
          <a:xfrm rot="-5400000">
            <a:off x="1816200" y="2757602"/>
            <a:ext cx="520200" cy="962100"/>
          </a:xfrm>
          <a:prstGeom prst="bentConnector3">
            <a:avLst>
              <a:gd name="adj1" fmla="val 50005"/>
            </a:avLst>
          </a:prstGeom>
          <a:noFill/>
          <a:ln w="28575" cap="rnd" cmpd="sng">
            <a:solidFill>
              <a:schemeClr val="accent3"/>
            </a:solidFill>
            <a:prstDash val="dash"/>
            <a:round/>
            <a:headEnd type="none" w="sm" len="sm"/>
            <a:tailEnd type="none" w="sm" len="sm"/>
          </a:ln>
        </p:spPr>
      </p:cxnSp>
      <p:cxnSp>
        <p:nvCxnSpPr>
          <p:cNvPr id="1306" name="Google Shape;1306;p43"/>
          <p:cNvCxnSpPr>
            <a:stCxn id="1299" idx="2"/>
            <a:endCxn id="1307" idx="0"/>
          </p:cNvCxnSpPr>
          <p:nvPr/>
        </p:nvCxnSpPr>
        <p:spPr>
          <a:xfrm rot="-5400000" flipH="1">
            <a:off x="6807715" y="2757547"/>
            <a:ext cx="520200" cy="962100"/>
          </a:xfrm>
          <a:prstGeom prst="bentConnector3">
            <a:avLst>
              <a:gd name="adj1" fmla="val 50005"/>
            </a:avLst>
          </a:prstGeom>
          <a:noFill/>
          <a:ln w="28575" cap="rnd" cmpd="sng">
            <a:solidFill>
              <a:schemeClr val="accent3"/>
            </a:solidFill>
            <a:prstDash val="dash"/>
            <a:round/>
            <a:headEnd type="none" w="sm" len="sm"/>
            <a:tailEnd type="none" w="sm" len="sm"/>
          </a:ln>
        </p:spPr>
      </p:cxnSp>
      <p:cxnSp>
        <p:nvCxnSpPr>
          <p:cNvPr id="1308" name="Google Shape;1308;p43"/>
          <p:cNvCxnSpPr>
            <a:stCxn id="1309" idx="0"/>
            <a:endCxn id="1299" idx="2"/>
          </p:cNvCxnSpPr>
          <p:nvPr/>
        </p:nvCxnSpPr>
        <p:spPr>
          <a:xfrm rot="-5400000">
            <a:off x="5845751" y="2757602"/>
            <a:ext cx="520200" cy="962100"/>
          </a:xfrm>
          <a:prstGeom prst="bentConnector3">
            <a:avLst>
              <a:gd name="adj1" fmla="val 50005"/>
            </a:avLst>
          </a:prstGeom>
          <a:noFill/>
          <a:ln w="28575" cap="rnd" cmpd="sng">
            <a:solidFill>
              <a:schemeClr val="accent3"/>
            </a:solidFill>
            <a:prstDash val="dash"/>
            <a:round/>
            <a:headEnd type="none" w="sm" len="sm"/>
            <a:tailEnd type="none" w="sm" len="sm"/>
          </a:ln>
        </p:spPr>
      </p:cxnSp>
      <p:sp>
        <p:nvSpPr>
          <p:cNvPr id="1310" name="Google Shape;1310;p4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OUR PROCESS</a:t>
            </a:r>
            <a:endParaRPr/>
          </a:p>
        </p:txBody>
      </p:sp>
      <p:sp>
        <p:nvSpPr>
          <p:cNvPr id="1298" name="Google Shape;1298;p43"/>
          <p:cNvSpPr/>
          <p:nvPr/>
        </p:nvSpPr>
        <p:spPr>
          <a:xfrm>
            <a:off x="3696744" y="1450850"/>
            <a:ext cx="1750500" cy="503700"/>
          </a:xfrm>
          <a:prstGeom prst="roundRect">
            <a:avLst>
              <a:gd name="adj" fmla="val 50000"/>
            </a:avLst>
          </a:prstGeom>
          <a:solidFill>
            <a:schemeClr val="dk1"/>
          </a:solidFill>
          <a:ln w="76200" cap="flat" cmpd="sng">
            <a:solidFill>
              <a:schemeClr val="accent3"/>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3"/>
                </a:solidFill>
                <a:latin typeface="Bebas Neue"/>
                <a:ea typeface="Bebas Neue"/>
                <a:cs typeface="Bebas Neue"/>
                <a:sym typeface="Bebas Neue"/>
              </a:rPr>
              <a:t>MERCURY</a:t>
            </a:r>
            <a:endParaRPr>
              <a:solidFill>
                <a:schemeClr val="accent3"/>
              </a:solidFill>
            </a:endParaRPr>
          </a:p>
        </p:txBody>
      </p:sp>
      <p:sp>
        <p:nvSpPr>
          <p:cNvPr id="1299" name="Google Shape;1299;p43"/>
          <p:cNvSpPr/>
          <p:nvPr/>
        </p:nvSpPr>
        <p:spPr>
          <a:xfrm>
            <a:off x="5711515" y="2474797"/>
            <a:ext cx="1750500" cy="503700"/>
          </a:xfrm>
          <a:prstGeom prst="roundRect">
            <a:avLst>
              <a:gd name="adj" fmla="val 50000"/>
            </a:avLst>
          </a:prstGeom>
          <a:solidFill>
            <a:schemeClr val="accent2"/>
          </a:solidFill>
          <a:ln w="76200" cap="flat" cmpd="sng">
            <a:solidFill>
              <a:schemeClr val="accent3"/>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3"/>
                </a:solidFill>
                <a:latin typeface="Bebas Neue"/>
                <a:ea typeface="Bebas Neue"/>
                <a:cs typeface="Bebas Neue"/>
                <a:sym typeface="Bebas Neue"/>
              </a:rPr>
              <a:t>VENUS</a:t>
            </a:r>
            <a:endParaRPr>
              <a:solidFill>
                <a:schemeClr val="accent3"/>
              </a:solidFill>
            </a:endParaRPr>
          </a:p>
        </p:txBody>
      </p:sp>
      <p:sp>
        <p:nvSpPr>
          <p:cNvPr id="1301" name="Google Shape;1301;p43"/>
          <p:cNvSpPr/>
          <p:nvPr/>
        </p:nvSpPr>
        <p:spPr>
          <a:xfrm>
            <a:off x="1681973" y="2474797"/>
            <a:ext cx="1750500" cy="503700"/>
          </a:xfrm>
          <a:prstGeom prst="roundRect">
            <a:avLst>
              <a:gd name="adj" fmla="val 50000"/>
            </a:avLst>
          </a:prstGeom>
          <a:solidFill>
            <a:schemeClr val="accent2"/>
          </a:solidFill>
          <a:ln w="76200" cap="flat" cmpd="sng">
            <a:solidFill>
              <a:schemeClr val="accent3"/>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3"/>
                </a:solidFill>
                <a:latin typeface="Bebas Neue"/>
                <a:ea typeface="Bebas Neue"/>
                <a:cs typeface="Bebas Neue"/>
                <a:sym typeface="Bebas Neue"/>
              </a:rPr>
              <a:t>JUPITER</a:t>
            </a:r>
            <a:endParaRPr>
              <a:solidFill>
                <a:schemeClr val="accent3"/>
              </a:solidFill>
            </a:endParaRPr>
          </a:p>
        </p:txBody>
      </p:sp>
      <p:sp>
        <p:nvSpPr>
          <p:cNvPr id="1305" name="Google Shape;1305;p43"/>
          <p:cNvSpPr/>
          <p:nvPr/>
        </p:nvSpPr>
        <p:spPr>
          <a:xfrm>
            <a:off x="720000" y="3498752"/>
            <a:ext cx="1750500" cy="705000"/>
          </a:xfrm>
          <a:prstGeom prst="roundRect">
            <a:avLst>
              <a:gd name="adj" fmla="val 50000"/>
            </a:avLst>
          </a:prstGeom>
          <a:solidFill>
            <a:schemeClr val="accent1"/>
          </a:solidFill>
          <a:ln w="76200" cap="flat" cmpd="sng">
            <a:solidFill>
              <a:schemeClr val="accent3"/>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Actor"/>
                <a:ea typeface="Actor"/>
                <a:cs typeface="Actor"/>
                <a:sym typeface="Actor"/>
              </a:rPr>
              <a:t>Venus is the second planet</a:t>
            </a:r>
            <a:endParaRPr>
              <a:solidFill>
                <a:srgbClr val="FFFFFF"/>
              </a:solidFill>
            </a:endParaRPr>
          </a:p>
        </p:txBody>
      </p:sp>
      <p:sp>
        <p:nvSpPr>
          <p:cNvPr id="1303" name="Google Shape;1303;p43"/>
          <p:cNvSpPr/>
          <p:nvPr/>
        </p:nvSpPr>
        <p:spPr>
          <a:xfrm>
            <a:off x="2643948" y="3498752"/>
            <a:ext cx="1750500" cy="705000"/>
          </a:xfrm>
          <a:prstGeom prst="roundRect">
            <a:avLst>
              <a:gd name="adj" fmla="val 50000"/>
            </a:avLst>
          </a:prstGeom>
          <a:solidFill>
            <a:schemeClr val="accent1"/>
          </a:solidFill>
          <a:ln w="76200" cap="flat" cmpd="sng">
            <a:solidFill>
              <a:schemeClr val="accent3"/>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Actor"/>
                <a:ea typeface="Actor"/>
                <a:cs typeface="Actor"/>
                <a:sym typeface="Actor"/>
              </a:rPr>
              <a:t>Mars is a very cold place</a:t>
            </a:r>
            <a:endParaRPr>
              <a:solidFill>
                <a:srgbClr val="FFFFFF"/>
              </a:solidFill>
            </a:endParaRPr>
          </a:p>
        </p:txBody>
      </p:sp>
      <p:sp>
        <p:nvSpPr>
          <p:cNvPr id="1309" name="Google Shape;1309;p43"/>
          <p:cNvSpPr/>
          <p:nvPr/>
        </p:nvSpPr>
        <p:spPr>
          <a:xfrm>
            <a:off x="4749551" y="3498752"/>
            <a:ext cx="1750500" cy="705000"/>
          </a:xfrm>
          <a:prstGeom prst="roundRect">
            <a:avLst>
              <a:gd name="adj" fmla="val 50000"/>
            </a:avLst>
          </a:prstGeom>
          <a:solidFill>
            <a:schemeClr val="accent1"/>
          </a:solidFill>
          <a:ln w="76200" cap="flat" cmpd="sng">
            <a:solidFill>
              <a:schemeClr val="accent3"/>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Actor"/>
                <a:ea typeface="Actor"/>
                <a:cs typeface="Actor"/>
                <a:sym typeface="Actor"/>
              </a:rPr>
              <a:t>Neptune is the farthest planet</a:t>
            </a:r>
            <a:endParaRPr>
              <a:solidFill>
                <a:srgbClr val="FFFFFF"/>
              </a:solidFill>
            </a:endParaRPr>
          </a:p>
        </p:txBody>
      </p:sp>
      <p:sp>
        <p:nvSpPr>
          <p:cNvPr id="1307" name="Google Shape;1307;p43"/>
          <p:cNvSpPr/>
          <p:nvPr/>
        </p:nvSpPr>
        <p:spPr>
          <a:xfrm>
            <a:off x="6673499" y="3498752"/>
            <a:ext cx="1750500" cy="705000"/>
          </a:xfrm>
          <a:prstGeom prst="roundRect">
            <a:avLst>
              <a:gd name="adj" fmla="val 50000"/>
            </a:avLst>
          </a:prstGeom>
          <a:solidFill>
            <a:schemeClr val="accent1"/>
          </a:solidFill>
          <a:ln w="76200" cap="flat" cmpd="sng">
            <a:solidFill>
              <a:schemeClr val="accent3"/>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Actor"/>
                <a:ea typeface="Actor"/>
                <a:cs typeface="Actor"/>
                <a:sym typeface="Actor"/>
              </a:rPr>
              <a:t>Jupiter is the biggest planet</a:t>
            </a:r>
            <a:endParaRPr>
              <a:solidFill>
                <a:srgbClr val="FFFFFF"/>
              </a:solidFill>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314"/>
        <p:cNvGrpSpPr/>
        <p:nvPr/>
      </p:nvGrpSpPr>
      <p:grpSpPr>
        <a:xfrm>
          <a:off x="0" y="0"/>
          <a:ext cx="0" cy="0"/>
          <a:chOff x="0" y="0"/>
          <a:chExt cx="0" cy="0"/>
        </a:xfrm>
      </p:grpSpPr>
      <p:sp>
        <p:nvSpPr>
          <p:cNvPr id="1315" name="Google Shape;1315;p4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OUR GROWTH</a:t>
            </a:r>
            <a:endParaRPr/>
          </a:p>
        </p:txBody>
      </p:sp>
      <p:grpSp>
        <p:nvGrpSpPr>
          <p:cNvPr id="1316" name="Google Shape;1316;p44"/>
          <p:cNvGrpSpPr/>
          <p:nvPr/>
        </p:nvGrpSpPr>
        <p:grpSpPr>
          <a:xfrm>
            <a:off x="720009" y="1597881"/>
            <a:ext cx="5516419" cy="2938798"/>
            <a:chOff x="233350" y="949250"/>
            <a:chExt cx="7137300" cy="3802300"/>
          </a:xfrm>
        </p:grpSpPr>
        <p:sp>
          <p:nvSpPr>
            <p:cNvPr id="1317" name="Google Shape;1317;p4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8" name="Google Shape;1368;p44"/>
          <p:cNvSpPr txBox="1"/>
          <p:nvPr/>
        </p:nvSpPr>
        <p:spPr>
          <a:xfrm>
            <a:off x="6478525" y="2017925"/>
            <a:ext cx="1301400" cy="420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500">
                <a:solidFill>
                  <a:schemeClr val="accent2"/>
                </a:solidFill>
                <a:latin typeface="Bebas Neue"/>
                <a:ea typeface="Bebas Neue"/>
                <a:cs typeface="Bebas Neue"/>
                <a:sym typeface="Bebas Neue"/>
              </a:rPr>
              <a:t>JUPITER</a:t>
            </a:r>
            <a:endParaRPr sz="2500">
              <a:solidFill>
                <a:schemeClr val="accent2"/>
              </a:solidFill>
              <a:latin typeface="Bebas Neue"/>
              <a:ea typeface="Bebas Neue"/>
              <a:cs typeface="Bebas Neue"/>
              <a:sym typeface="Bebas Neue"/>
            </a:endParaRPr>
          </a:p>
        </p:txBody>
      </p:sp>
      <p:sp>
        <p:nvSpPr>
          <p:cNvPr id="1369" name="Google Shape;1369;p44"/>
          <p:cNvSpPr txBox="1"/>
          <p:nvPr/>
        </p:nvSpPr>
        <p:spPr>
          <a:xfrm>
            <a:off x="6478525" y="2438000"/>
            <a:ext cx="1301400" cy="54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dk2"/>
                </a:solidFill>
                <a:latin typeface="Actor"/>
                <a:ea typeface="Actor"/>
                <a:cs typeface="Actor"/>
                <a:sym typeface="Actor"/>
              </a:rPr>
              <a:t>Jupiter is the biggest planet</a:t>
            </a:r>
            <a:endParaRPr>
              <a:solidFill>
                <a:schemeClr val="dk2"/>
              </a:solidFill>
              <a:latin typeface="Actor"/>
              <a:ea typeface="Actor"/>
              <a:cs typeface="Actor"/>
              <a:sym typeface="Actor"/>
            </a:endParaRPr>
          </a:p>
        </p:txBody>
      </p:sp>
      <p:sp>
        <p:nvSpPr>
          <p:cNvPr id="1370" name="Google Shape;1370;p44"/>
          <p:cNvSpPr txBox="1"/>
          <p:nvPr/>
        </p:nvSpPr>
        <p:spPr>
          <a:xfrm>
            <a:off x="6940850" y="1597850"/>
            <a:ext cx="839100" cy="420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500">
                <a:solidFill>
                  <a:schemeClr val="dk1"/>
                </a:solidFill>
                <a:latin typeface="Bebas Neue"/>
                <a:ea typeface="Bebas Neue"/>
                <a:cs typeface="Bebas Neue"/>
                <a:sym typeface="Bebas Neue"/>
              </a:rPr>
              <a:t>20%</a:t>
            </a:r>
            <a:endParaRPr sz="2500">
              <a:solidFill>
                <a:schemeClr val="dk1"/>
              </a:solidFill>
              <a:latin typeface="Bebas Neue"/>
              <a:ea typeface="Bebas Neue"/>
              <a:cs typeface="Bebas Neue"/>
              <a:sym typeface="Bebas Neue"/>
            </a:endParaRPr>
          </a:p>
        </p:txBody>
      </p:sp>
      <p:sp>
        <p:nvSpPr>
          <p:cNvPr id="1371" name="Google Shape;1371;p44"/>
          <p:cNvSpPr txBox="1"/>
          <p:nvPr/>
        </p:nvSpPr>
        <p:spPr>
          <a:xfrm>
            <a:off x="6478525" y="3640425"/>
            <a:ext cx="1301400" cy="420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500">
                <a:solidFill>
                  <a:schemeClr val="accent2"/>
                </a:solidFill>
                <a:latin typeface="Bebas Neue"/>
                <a:ea typeface="Bebas Neue"/>
                <a:cs typeface="Bebas Neue"/>
                <a:sym typeface="Bebas Neue"/>
              </a:rPr>
              <a:t>MARS</a:t>
            </a:r>
            <a:endParaRPr sz="2500">
              <a:solidFill>
                <a:schemeClr val="accent2"/>
              </a:solidFill>
              <a:latin typeface="Bebas Neue"/>
              <a:ea typeface="Bebas Neue"/>
              <a:cs typeface="Bebas Neue"/>
              <a:sym typeface="Bebas Neue"/>
            </a:endParaRPr>
          </a:p>
        </p:txBody>
      </p:sp>
      <p:sp>
        <p:nvSpPr>
          <p:cNvPr id="1372" name="Google Shape;1372;p44"/>
          <p:cNvSpPr txBox="1"/>
          <p:nvPr/>
        </p:nvSpPr>
        <p:spPr>
          <a:xfrm>
            <a:off x="6478525" y="4060500"/>
            <a:ext cx="1301400" cy="54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dk2"/>
                </a:solidFill>
                <a:latin typeface="Actor"/>
                <a:ea typeface="Actor"/>
                <a:cs typeface="Actor"/>
                <a:sym typeface="Actor"/>
              </a:rPr>
              <a:t>Mars is a very cold place</a:t>
            </a:r>
            <a:endParaRPr>
              <a:solidFill>
                <a:schemeClr val="dk2"/>
              </a:solidFill>
              <a:latin typeface="Actor"/>
              <a:ea typeface="Actor"/>
              <a:cs typeface="Actor"/>
              <a:sym typeface="Actor"/>
            </a:endParaRPr>
          </a:p>
        </p:txBody>
      </p:sp>
      <p:sp>
        <p:nvSpPr>
          <p:cNvPr id="1373" name="Google Shape;1373;p44"/>
          <p:cNvSpPr txBox="1"/>
          <p:nvPr/>
        </p:nvSpPr>
        <p:spPr>
          <a:xfrm>
            <a:off x="6940850" y="3220350"/>
            <a:ext cx="839100" cy="420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500">
                <a:solidFill>
                  <a:schemeClr val="dk1"/>
                </a:solidFill>
                <a:latin typeface="Bebas Neue"/>
                <a:ea typeface="Bebas Neue"/>
                <a:cs typeface="Bebas Neue"/>
                <a:sym typeface="Bebas Neue"/>
              </a:rPr>
              <a:t>70%</a:t>
            </a:r>
            <a:endParaRPr sz="2500">
              <a:solidFill>
                <a:schemeClr val="dk1"/>
              </a:solidFill>
              <a:latin typeface="Bebas Neue"/>
              <a:ea typeface="Bebas Neue"/>
              <a:cs typeface="Bebas Neue"/>
              <a:sym typeface="Bebas Neue"/>
            </a:endParaRPr>
          </a:p>
        </p:txBody>
      </p:sp>
      <p:grpSp>
        <p:nvGrpSpPr>
          <p:cNvPr id="1374" name="Google Shape;1374;p44"/>
          <p:cNvGrpSpPr/>
          <p:nvPr/>
        </p:nvGrpSpPr>
        <p:grpSpPr>
          <a:xfrm flipH="1">
            <a:off x="1180949" y="2039932"/>
            <a:ext cx="518076" cy="433160"/>
            <a:chOff x="78125" y="1738900"/>
            <a:chExt cx="995918" cy="832840"/>
          </a:xfrm>
        </p:grpSpPr>
        <p:sp>
          <p:nvSpPr>
            <p:cNvPr id="1375" name="Google Shape;1375;p44"/>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4"/>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 name="Google Shape;1377;p44"/>
          <p:cNvGrpSpPr/>
          <p:nvPr/>
        </p:nvGrpSpPr>
        <p:grpSpPr>
          <a:xfrm flipH="1">
            <a:off x="3070901" y="2745996"/>
            <a:ext cx="518076" cy="433160"/>
            <a:chOff x="78125" y="1738900"/>
            <a:chExt cx="995918" cy="832840"/>
          </a:xfrm>
        </p:grpSpPr>
        <p:sp>
          <p:nvSpPr>
            <p:cNvPr id="1378" name="Google Shape;1378;p44"/>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4"/>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 name="Google Shape;1380;p44"/>
          <p:cNvGrpSpPr/>
          <p:nvPr/>
        </p:nvGrpSpPr>
        <p:grpSpPr>
          <a:xfrm flipH="1">
            <a:off x="4082848" y="1880594"/>
            <a:ext cx="518076" cy="433160"/>
            <a:chOff x="78125" y="1738900"/>
            <a:chExt cx="995918" cy="832840"/>
          </a:xfrm>
        </p:grpSpPr>
        <p:sp>
          <p:nvSpPr>
            <p:cNvPr id="1381" name="Google Shape;1381;p44"/>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4"/>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 name="Google Shape;1383;p44"/>
          <p:cNvGrpSpPr/>
          <p:nvPr/>
        </p:nvGrpSpPr>
        <p:grpSpPr>
          <a:xfrm flipH="1">
            <a:off x="7779951" y="1597849"/>
            <a:ext cx="502341" cy="420001"/>
            <a:chOff x="78125" y="1738900"/>
            <a:chExt cx="995918" cy="832840"/>
          </a:xfrm>
        </p:grpSpPr>
        <p:sp>
          <p:nvSpPr>
            <p:cNvPr id="1384" name="Google Shape;1384;p44"/>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4"/>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 name="Google Shape;1386;p44"/>
          <p:cNvGrpSpPr/>
          <p:nvPr/>
        </p:nvGrpSpPr>
        <p:grpSpPr>
          <a:xfrm flipH="1">
            <a:off x="1970055" y="3306413"/>
            <a:ext cx="518076" cy="433160"/>
            <a:chOff x="78125" y="1738900"/>
            <a:chExt cx="995918" cy="832840"/>
          </a:xfrm>
        </p:grpSpPr>
        <p:sp>
          <p:nvSpPr>
            <p:cNvPr id="1387" name="Google Shape;1387;p44"/>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4"/>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 name="Google Shape;1389;p44"/>
          <p:cNvGrpSpPr/>
          <p:nvPr/>
        </p:nvGrpSpPr>
        <p:grpSpPr>
          <a:xfrm flipH="1">
            <a:off x="7779951" y="3220349"/>
            <a:ext cx="502341" cy="420001"/>
            <a:chOff x="78125" y="1738900"/>
            <a:chExt cx="995918" cy="832840"/>
          </a:xfrm>
        </p:grpSpPr>
        <p:sp>
          <p:nvSpPr>
            <p:cNvPr id="1390" name="Google Shape;1390;p44"/>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4"/>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95"/>
        <p:cNvGrpSpPr/>
        <p:nvPr/>
      </p:nvGrpSpPr>
      <p:grpSpPr>
        <a:xfrm>
          <a:off x="0" y="0"/>
          <a:ext cx="0" cy="0"/>
          <a:chOff x="0" y="0"/>
          <a:chExt cx="0" cy="0"/>
        </a:xfrm>
      </p:grpSpPr>
      <p:sp>
        <p:nvSpPr>
          <p:cNvPr id="1396" name="Google Shape;1396;p45"/>
          <p:cNvSpPr/>
          <p:nvPr/>
        </p:nvSpPr>
        <p:spPr>
          <a:xfrm rot="-4270949">
            <a:off x="-1092954" y="2248955"/>
            <a:ext cx="4395160" cy="645318"/>
          </a:xfrm>
          <a:custGeom>
            <a:avLst/>
            <a:gdLst/>
            <a:ahLst/>
            <a:cxnLst/>
            <a:rect l="l" t="t" r="r" b="b"/>
            <a:pathLst>
              <a:path w="186537" h="27391" extrusionOk="0">
                <a:moveTo>
                  <a:pt x="0" y="2154"/>
                </a:moveTo>
                <a:cubicBezTo>
                  <a:pt x="6500" y="23817"/>
                  <a:pt x="70261" y="28198"/>
                  <a:pt x="67757" y="5720"/>
                </a:cubicBezTo>
                <a:cubicBezTo>
                  <a:pt x="67210" y="805"/>
                  <a:pt x="58286" y="-1226"/>
                  <a:pt x="53766" y="782"/>
                </a:cubicBezTo>
                <a:cubicBezTo>
                  <a:pt x="50331" y="2308"/>
                  <a:pt x="48519" y="8118"/>
                  <a:pt x="50200" y="11481"/>
                </a:cubicBezTo>
                <a:cubicBezTo>
                  <a:pt x="56690" y="24466"/>
                  <a:pt x="76891" y="27058"/>
                  <a:pt x="91348" y="25745"/>
                </a:cubicBezTo>
                <a:cubicBezTo>
                  <a:pt x="113451" y="23738"/>
                  <a:pt x="133120" y="8567"/>
                  <a:pt x="155265" y="7092"/>
                </a:cubicBezTo>
                <a:cubicBezTo>
                  <a:pt x="167665" y="6266"/>
                  <a:pt x="182611" y="15600"/>
                  <a:pt x="186537" y="27391"/>
                </a:cubicBezTo>
              </a:path>
            </a:pathLst>
          </a:custGeom>
          <a:noFill/>
          <a:ln w="28575" cap="rnd" cmpd="sng">
            <a:solidFill>
              <a:schemeClr val="accent3"/>
            </a:solidFill>
            <a:prstDash val="dash"/>
            <a:round/>
            <a:headEnd type="none" w="med" len="med"/>
            <a:tailEnd type="none" w="med" len="med"/>
          </a:ln>
        </p:spPr>
      </p:sp>
      <p:sp>
        <p:nvSpPr>
          <p:cNvPr id="1397" name="Google Shape;1397;p45"/>
          <p:cNvSpPr/>
          <p:nvPr/>
        </p:nvSpPr>
        <p:spPr>
          <a:xfrm flipH="1">
            <a:off x="669125" y="539400"/>
            <a:ext cx="3581700" cy="1854900"/>
          </a:xfrm>
          <a:prstGeom prst="wedgeRoundRectCallout">
            <a:avLst>
              <a:gd name="adj1" fmla="val -20182"/>
              <a:gd name="adj2" fmla="val 60510"/>
              <a:gd name="adj3" fmla="val 0"/>
            </a:avLst>
          </a:prstGeom>
          <a:solidFill>
            <a:schemeClr val="dk1"/>
          </a:solidFill>
          <a:ln w="1143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5"/>
          <p:cNvSpPr txBox="1">
            <a:spLocks noGrp="1"/>
          </p:cNvSpPr>
          <p:nvPr>
            <p:ph type="title"/>
          </p:nvPr>
        </p:nvSpPr>
        <p:spPr>
          <a:xfrm>
            <a:off x="798875" y="745950"/>
            <a:ext cx="3322200" cy="14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 THOUSAND WORDS</a:t>
            </a:r>
            <a:endParaRPr/>
          </a:p>
        </p:txBody>
      </p:sp>
      <p:grpSp>
        <p:nvGrpSpPr>
          <p:cNvPr id="1399" name="Google Shape;1399;p45"/>
          <p:cNvGrpSpPr/>
          <p:nvPr/>
        </p:nvGrpSpPr>
        <p:grpSpPr>
          <a:xfrm rot="-810860">
            <a:off x="127803" y="4254558"/>
            <a:ext cx="584168" cy="389500"/>
            <a:chOff x="184575" y="1130125"/>
            <a:chExt cx="840600" cy="560400"/>
          </a:xfrm>
        </p:grpSpPr>
        <p:sp>
          <p:nvSpPr>
            <p:cNvPr id="1400" name="Google Shape;1400;p45"/>
            <p:cNvSpPr/>
            <p:nvPr/>
          </p:nvSpPr>
          <p:spPr>
            <a:xfrm>
              <a:off x="184575" y="1130125"/>
              <a:ext cx="840600" cy="560400"/>
            </a:xfrm>
            <a:prstGeom prst="wedgeRoundRectCallout">
              <a:avLst>
                <a:gd name="adj1" fmla="val -20833"/>
                <a:gd name="adj2" fmla="val 62500"/>
                <a:gd name="adj3" fmla="val 0"/>
              </a:avLst>
            </a:prstGeom>
            <a:solidFill>
              <a:schemeClr val="l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5"/>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5"/>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5"/>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 name="Google Shape;1404;p45"/>
          <p:cNvGrpSpPr/>
          <p:nvPr/>
        </p:nvGrpSpPr>
        <p:grpSpPr>
          <a:xfrm>
            <a:off x="4388266" y="2287273"/>
            <a:ext cx="692035" cy="684772"/>
            <a:chOff x="868400" y="2577125"/>
            <a:chExt cx="339050" cy="335475"/>
          </a:xfrm>
        </p:grpSpPr>
        <p:sp>
          <p:nvSpPr>
            <p:cNvPr id="1405" name="Google Shape;1405;p45"/>
            <p:cNvSpPr/>
            <p:nvPr/>
          </p:nvSpPr>
          <p:spPr>
            <a:xfrm>
              <a:off x="868400" y="2577125"/>
              <a:ext cx="339050" cy="335475"/>
            </a:xfrm>
            <a:custGeom>
              <a:avLst/>
              <a:gdLst/>
              <a:ahLst/>
              <a:cxnLst/>
              <a:rect l="l" t="t" r="r" b="b"/>
              <a:pathLst>
                <a:path w="13562" h="13419" extrusionOk="0">
                  <a:moveTo>
                    <a:pt x="12758" y="9618"/>
                  </a:moveTo>
                  <a:cubicBezTo>
                    <a:pt x="13204" y="8744"/>
                    <a:pt x="13436" y="7762"/>
                    <a:pt x="13436" y="6710"/>
                  </a:cubicBezTo>
                  <a:cubicBezTo>
                    <a:pt x="13436" y="2998"/>
                    <a:pt x="10421" y="1"/>
                    <a:pt x="6709" y="1"/>
                  </a:cubicBezTo>
                  <a:cubicBezTo>
                    <a:pt x="3016" y="1"/>
                    <a:pt x="1" y="2998"/>
                    <a:pt x="1" y="6728"/>
                  </a:cubicBezTo>
                  <a:cubicBezTo>
                    <a:pt x="90" y="10421"/>
                    <a:pt x="3123" y="13419"/>
                    <a:pt x="6781" y="13419"/>
                  </a:cubicBezTo>
                  <a:cubicBezTo>
                    <a:pt x="7762" y="13419"/>
                    <a:pt x="8779" y="13169"/>
                    <a:pt x="9671" y="12741"/>
                  </a:cubicBezTo>
                  <a:lnTo>
                    <a:pt x="11473" y="13329"/>
                  </a:lnTo>
                  <a:cubicBezTo>
                    <a:pt x="11616" y="13365"/>
                    <a:pt x="11777" y="13401"/>
                    <a:pt x="11920" y="13401"/>
                  </a:cubicBezTo>
                  <a:cubicBezTo>
                    <a:pt x="12330" y="13401"/>
                    <a:pt x="12740" y="13240"/>
                    <a:pt x="13026" y="12937"/>
                  </a:cubicBezTo>
                  <a:cubicBezTo>
                    <a:pt x="13436" y="12526"/>
                    <a:pt x="13561" y="11884"/>
                    <a:pt x="13347" y="11349"/>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5"/>
            <p:cNvSpPr/>
            <p:nvPr/>
          </p:nvSpPr>
          <p:spPr>
            <a:xfrm>
              <a:off x="898300" y="2606575"/>
              <a:ext cx="277475" cy="276150"/>
            </a:xfrm>
            <a:custGeom>
              <a:avLst/>
              <a:gdLst/>
              <a:ahLst/>
              <a:cxnLst/>
              <a:rect l="l" t="t" r="r" b="b"/>
              <a:pathLst>
                <a:path w="11099" h="11046" extrusionOk="0">
                  <a:moveTo>
                    <a:pt x="5513" y="1"/>
                  </a:moveTo>
                  <a:cubicBezTo>
                    <a:pt x="2516" y="1"/>
                    <a:pt x="0" y="2516"/>
                    <a:pt x="0" y="5532"/>
                  </a:cubicBezTo>
                  <a:cubicBezTo>
                    <a:pt x="54" y="8547"/>
                    <a:pt x="2516" y="11045"/>
                    <a:pt x="5585" y="11045"/>
                  </a:cubicBezTo>
                  <a:cubicBezTo>
                    <a:pt x="6531" y="11045"/>
                    <a:pt x="7530" y="10777"/>
                    <a:pt x="8350" y="10278"/>
                  </a:cubicBezTo>
                  <a:lnTo>
                    <a:pt x="10652" y="11009"/>
                  </a:lnTo>
                  <a:cubicBezTo>
                    <a:pt x="10670" y="11027"/>
                    <a:pt x="10706" y="11027"/>
                    <a:pt x="10724" y="11027"/>
                  </a:cubicBezTo>
                  <a:cubicBezTo>
                    <a:pt x="10813" y="11027"/>
                    <a:pt x="10920" y="10992"/>
                    <a:pt x="10991" y="10920"/>
                  </a:cubicBezTo>
                  <a:cubicBezTo>
                    <a:pt x="11045" y="10867"/>
                    <a:pt x="11098" y="10724"/>
                    <a:pt x="11045" y="10599"/>
                  </a:cubicBezTo>
                  <a:lnTo>
                    <a:pt x="10260" y="8333"/>
                  </a:lnTo>
                  <a:cubicBezTo>
                    <a:pt x="10813" y="7459"/>
                    <a:pt x="11045" y="6513"/>
                    <a:pt x="11045" y="5532"/>
                  </a:cubicBezTo>
                  <a:cubicBezTo>
                    <a:pt x="11045" y="2516"/>
                    <a:pt x="8565" y="1"/>
                    <a:pt x="5513" y="1"/>
                  </a:cubicBezTo>
                  <a:close/>
                  <a:moveTo>
                    <a:pt x="3212" y="3034"/>
                  </a:moveTo>
                  <a:cubicBezTo>
                    <a:pt x="3265" y="3034"/>
                    <a:pt x="3337" y="3052"/>
                    <a:pt x="3408" y="3105"/>
                  </a:cubicBezTo>
                  <a:lnTo>
                    <a:pt x="4443" y="3890"/>
                  </a:lnTo>
                  <a:cubicBezTo>
                    <a:pt x="4604" y="3997"/>
                    <a:pt x="4621" y="4176"/>
                    <a:pt x="4532" y="4336"/>
                  </a:cubicBezTo>
                  <a:lnTo>
                    <a:pt x="3943" y="5104"/>
                  </a:lnTo>
                  <a:lnTo>
                    <a:pt x="6513" y="7048"/>
                  </a:lnTo>
                  <a:lnTo>
                    <a:pt x="7101" y="6263"/>
                  </a:lnTo>
                  <a:cubicBezTo>
                    <a:pt x="7173" y="6192"/>
                    <a:pt x="7262" y="6138"/>
                    <a:pt x="7351" y="6138"/>
                  </a:cubicBezTo>
                  <a:cubicBezTo>
                    <a:pt x="7423" y="6138"/>
                    <a:pt x="7494" y="6156"/>
                    <a:pt x="7548" y="6210"/>
                  </a:cubicBezTo>
                  <a:lnTo>
                    <a:pt x="8600" y="6995"/>
                  </a:lnTo>
                  <a:cubicBezTo>
                    <a:pt x="8743" y="7102"/>
                    <a:pt x="8779" y="7280"/>
                    <a:pt x="8654" y="7441"/>
                  </a:cubicBezTo>
                  <a:lnTo>
                    <a:pt x="8065" y="8208"/>
                  </a:lnTo>
                  <a:cubicBezTo>
                    <a:pt x="7797" y="8547"/>
                    <a:pt x="7405" y="8726"/>
                    <a:pt x="7012" y="8726"/>
                  </a:cubicBezTo>
                  <a:cubicBezTo>
                    <a:pt x="6745" y="8726"/>
                    <a:pt x="6477" y="8654"/>
                    <a:pt x="6245" y="8476"/>
                  </a:cubicBezTo>
                  <a:lnTo>
                    <a:pt x="2623" y="5764"/>
                  </a:lnTo>
                  <a:cubicBezTo>
                    <a:pt x="2034" y="5371"/>
                    <a:pt x="1909" y="4568"/>
                    <a:pt x="2355" y="3979"/>
                  </a:cubicBezTo>
                  <a:lnTo>
                    <a:pt x="2962" y="3177"/>
                  </a:lnTo>
                  <a:cubicBezTo>
                    <a:pt x="3033" y="3087"/>
                    <a:pt x="3123" y="3034"/>
                    <a:pt x="3212" y="3034"/>
                  </a:cubicBezTo>
                  <a:close/>
                  <a:moveTo>
                    <a:pt x="5603" y="3908"/>
                  </a:moveTo>
                  <a:cubicBezTo>
                    <a:pt x="5603" y="3908"/>
                    <a:pt x="5621" y="3908"/>
                    <a:pt x="5638" y="3908"/>
                  </a:cubicBezTo>
                  <a:cubicBezTo>
                    <a:pt x="6334" y="3979"/>
                    <a:pt x="6870" y="4425"/>
                    <a:pt x="7101" y="5050"/>
                  </a:cubicBezTo>
                  <a:cubicBezTo>
                    <a:pt x="7137" y="5228"/>
                    <a:pt x="7066" y="5371"/>
                    <a:pt x="6870" y="5460"/>
                  </a:cubicBezTo>
                  <a:cubicBezTo>
                    <a:pt x="6834" y="5478"/>
                    <a:pt x="6816" y="5478"/>
                    <a:pt x="6798" y="5478"/>
                  </a:cubicBezTo>
                  <a:cubicBezTo>
                    <a:pt x="6655" y="5478"/>
                    <a:pt x="6531" y="5389"/>
                    <a:pt x="6477" y="5228"/>
                  </a:cubicBezTo>
                  <a:cubicBezTo>
                    <a:pt x="6352" y="4872"/>
                    <a:pt x="6031" y="4604"/>
                    <a:pt x="5621" y="4568"/>
                  </a:cubicBezTo>
                  <a:cubicBezTo>
                    <a:pt x="5424" y="4568"/>
                    <a:pt x="5317" y="4425"/>
                    <a:pt x="5317" y="4211"/>
                  </a:cubicBezTo>
                  <a:cubicBezTo>
                    <a:pt x="5317" y="4051"/>
                    <a:pt x="5442" y="3908"/>
                    <a:pt x="5603" y="3908"/>
                  </a:cubicBezTo>
                  <a:moveTo>
                    <a:pt x="5888" y="1339"/>
                  </a:moveTo>
                  <a:cubicBezTo>
                    <a:pt x="5906" y="1339"/>
                    <a:pt x="5924" y="1339"/>
                    <a:pt x="5942" y="1357"/>
                  </a:cubicBezTo>
                  <a:cubicBezTo>
                    <a:pt x="7726" y="1499"/>
                    <a:pt x="9350" y="2802"/>
                    <a:pt x="9707" y="4872"/>
                  </a:cubicBezTo>
                  <a:cubicBezTo>
                    <a:pt x="9760" y="5050"/>
                    <a:pt x="9635" y="5193"/>
                    <a:pt x="9457" y="5228"/>
                  </a:cubicBezTo>
                  <a:cubicBezTo>
                    <a:pt x="9439" y="5228"/>
                    <a:pt x="9403" y="5228"/>
                    <a:pt x="9385" y="5228"/>
                  </a:cubicBezTo>
                  <a:cubicBezTo>
                    <a:pt x="9225" y="5228"/>
                    <a:pt x="9100" y="5139"/>
                    <a:pt x="9064" y="4961"/>
                  </a:cubicBezTo>
                  <a:cubicBezTo>
                    <a:pt x="8779" y="3284"/>
                    <a:pt x="7441" y="2124"/>
                    <a:pt x="5906" y="2035"/>
                  </a:cubicBezTo>
                  <a:cubicBezTo>
                    <a:pt x="5728" y="2035"/>
                    <a:pt x="5621" y="1820"/>
                    <a:pt x="5621" y="1678"/>
                  </a:cubicBezTo>
                  <a:cubicBezTo>
                    <a:pt x="5621" y="1481"/>
                    <a:pt x="5728" y="1339"/>
                    <a:pt x="5888" y="1339"/>
                  </a:cubicBezTo>
                  <a:close/>
                  <a:moveTo>
                    <a:pt x="5817" y="2623"/>
                  </a:moveTo>
                  <a:cubicBezTo>
                    <a:pt x="7066" y="2730"/>
                    <a:pt x="8119" y="3623"/>
                    <a:pt x="8422" y="4782"/>
                  </a:cubicBezTo>
                  <a:cubicBezTo>
                    <a:pt x="8440" y="4961"/>
                    <a:pt x="8333" y="5104"/>
                    <a:pt x="8172" y="5193"/>
                  </a:cubicBezTo>
                  <a:cubicBezTo>
                    <a:pt x="8154" y="5193"/>
                    <a:pt x="8136" y="5211"/>
                    <a:pt x="8119" y="5211"/>
                  </a:cubicBezTo>
                  <a:cubicBezTo>
                    <a:pt x="7976" y="5211"/>
                    <a:pt x="7833" y="5086"/>
                    <a:pt x="7762" y="4961"/>
                  </a:cubicBezTo>
                  <a:cubicBezTo>
                    <a:pt x="7548" y="4033"/>
                    <a:pt x="6709" y="3373"/>
                    <a:pt x="5799" y="3284"/>
                  </a:cubicBezTo>
                  <a:cubicBezTo>
                    <a:pt x="5621" y="3284"/>
                    <a:pt x="5496" y="3105"/>
                    <a:pt x="5496" y="2962"/>
                  </a:cubicBezTo>
                  <a:cubicBezTo>
                    <a:pt x="5496" y="2730"/>
                    <a:pt x="5638" y="2623"/>
                    <a:pt x="5817" y="26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410"/>
        <p:cNvGrpSpPr/>
        <p:nvPr/>
      </p:nvGrpSpPr>
      <p:grpSpPr>
        <a:xfrm>
          <a:off x="0" y="0"/>
          <a:ext cx="0" cy="0"/>
          <a:chOff x="0" y="0"/>
          <a:chExt cx="0" cy="0"/>
        </a:xfrm>
      </p:grpSpPr>
      <p:sp>
        <p:nvSpPr>
          <p:cNvPr id="1411" name="Google Shape;1411;p4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AREAS WE COVER</a:t>
            </a:r>
            <a:endParaRPr/>
          </a:p>
        </p:txBody>
      </p:sp>
      <p:sp>
        <p:nvSpPr>
          <p:cNvPr id="1412" name="Google Shape;1412;p46"/>
          <p:cNvSpPr txBox="1">
            <a:spLocks noGrp="1"/>
          </p:cNvSpPr>
          <p:nvPr>
            <p:ph type="subTitle" idx="6"/>
          </p:nvPr>
        </p:nvSpPr>
        <p:spPr>
          <a:xfrm>
            <a:off x="1765670" y="4143900"/>
            <a:ext cx="2529600" cy="460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very cold place</a:t>
            </a:r>
            <a:endParaRPr/>
          </a:p>
        </p:txBody>
      </p:sp>
      <p:sp>
        <p:nvSpPr>
          <p:cNvPr id="1413" name="Google Shape;1413;p46"/>
          <p:cNvSpPr txBox="1">
            <a:spLocks noGrp="1"/>
          </p:cNvSpPr>
          <p:nvPr>
            <p:ph type="title" idx="2"/>
          </p:nvPr>
        </p:nvSpPr>
        <p:spPr>
          <a:xfrm>
            <a:off x="1765670" y="1783025"/>
            <a:ext cx="25296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1414" name="Google Shape;1414;p46"/>
          <p:cNvSpPr txBox="1">
            <a:spLocks noGrp="1"/>
          </p:cNvSpPr>
          <p:nvPr>
            <p:ph type="subTitle" idx="1"/>
          </p:nvPr>
        </p:nvSpPr>
        <p:spPr>
          <a:xfrm>
            <a:off x="1765670" y="2310725"/>
            <a:ext cx="2529600" cy="460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1415" name="Google Shape;1415;p46"/>
          <p:cNvSpPr txBox="1">
            <a:spLocks noGrp="1"/>
          </p:cNvSpPr>
          <p:nvPr>
            <p:ph type="title" idx="3"/>
          </p:nvPr>
        </p:nvSpPr>
        <p:spPr>
          <a:xfrm>
            <a:off x="4848730" y="1783025"/>
            <a:ext cx="25296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1416" name="Google Shape;1416;p46"/>
          <p:cNvSpPr txBox="1">
            <a:spLocks noGrp="1"/>
          </p:cNvSpPr>
          <p:nvPr>
            <p:ph type="subTitle" idx="4"/>
          </p:nvPr>
        </p:nvSpPr>
        <p:spPr>
          <a:xfrm>
            <a:off x="4848721" y="2310725"/>
            <a:ext cx="2529600" cy="460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the biggest planet in the Solar System</a:t>
            </a:r>
            <a:endParaRPr/>
          </a:p>
        </p:txBody>
      </p:sp>
      <p:sp>
        <p:nvSpPr>
          <p:cNvPr id="1417" name="Google Shape;1417;p46"/>
          <p:cNvSpPr txBox="1">
            <a:spLocks noGrp="1"/>
          </p:cNvSpPr>
          <p:nvPr>
            <p:ph type="title" idx="5"/>
          </p:nvPr>
        </p:nvSpPr>
        <p:spPr>
          <a:xfrm>
            <a:off x="1765670" y="3616200"/>
            <a:ext cx="25296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1418" name="Google Shape;1418;p46"/>
          <p:cNvSpPr txBox="1">
            <a:spLocks noGrp="1"/>
          </p:cNvSpPr>
          <p:nvPr>
            <p:ph type="title" idx="7"/>
          </p:nvPr>
        </p:nvSpPr>
        <p:spPr>
          <a:xfrm>
            <a:off x="4848730" y="3616200"/>
            <a:ext cx="25296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1419" name="Google Shape;1419;p46"/>
          <p:cNvSpPr txBox="1">
            <a:spLocks noGrp="1"/>
          </p:cNvSpPr>
          <p:nvPr>
            <p:ph type="subTitle" idx="8"/>
          </p:nvPr>
        </p:nvSpPr>
        <p:spPr>
          <a:xfrm>
            <a:off x="4848720" y="4143900"/>
            <a:ext cx="2529600" cy="460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a gas giant and has several rings</a:t>
            </a:r>
            <a:endParaRPr/>
          </a:p>
        </p:txBody>
      </p:sp>
      <p:grpSp>
        <p:nvGrpSpPr>
          <p:cNvPr id="1420" name="Google Shape;1420;p46"/>
          <p:cNvGrpSpPr/>
          <p:nvPr/>
        </p:nvGrpSpPr>
        <p:grpSpPr>
          <a:xfrm>
            <a:off x="2661133" y="2998483"/>
            <a:ext cx="738672" cy="617717"/>
            <a:chOff x="78125" y="1738900"/>
            <a:chExt cx="995918" cy="832840"/>
          </a:xfrm>
        </p:grpSpPr>
        <p:sp>
          <p:nvSpPr>
            <p:cNvPr id="1421" name="Google Shape;1421;p46"/>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6"/>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 name="Google Shape;1423;p46"/>
          <p:cNvGrpSpPr/>
          <p:nvPr/>
        </p:nvGrpSpPr>
        <p:grpSpPr>
          <a:xfrm>
            <a:off x="5744183" y="2998483"/>
            <a:ext cx="738672" cy="617717"/>
            <a:chOff x="78125" y="1738900"/>
            <a:chExt cx="995918" cy="832840"/>
          </a:xfrm>
        </p:grpSpPr>
        <p:sp>
          <p:nvSpPr>
            <p:cNvPr id="1424" name="Google Shape;1424;p46"/>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6"/>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 name="Google Shape;1426;p46"/>
          <p:cNvGrpSpPr/>
          <p:nvPr/>
        </p:nvGrpSpPr>
        <p:grpSpPr>
          <a:xfrm>
            <a:off x="2661133" y="1165308"/>
            <a:ext cx="738672" cy="617717"/>
            <a:chOff x="78125" y="1738900"/>
            <a:chExt cx="995918" cy="832840"/>
          </a:xfrm>
        </p:grpSpPr>
        <p:sp>
          <p:nvSpPr>
            <p:cNvPr id="1427" name="Google Shape;1427;p46"/>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6"/>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 name="Google Shape;1429;p46"/>
          <p:cNvGrpSpPr/>
          <p:nvPr/>
        </p:nvGrpSpPr>
        <p:grpSpPr>
          <a:xfrm>
            <a:off x="5744183" y="1165308"/>
            <a:ext cx="738672" cy="617717"/>
            <a:chOff x="78125" y="1738900"/>
            <a:chExt cx="995918" cy="832840"/>
          </a:xfrm>
        </p:grpSpPr>
        <p:sp>
          <p:nvSpPr>
            <p:cNvPr id="1430" name="Google Shape;1430;p46"/>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6"/>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 name="Google Shape;1432;p46"/>
          <p:cNvGrpSpPr/>
          <p:nvPr/>
        </p:nvGrpSpPr>
        <p:grpSpPr>
          <a:xfrm>
            <a:off x="2896312" y="3130026"/>
            <a:ext cx="355557" cy="354616"/>
            <a:chOff x="-34005425" y="3945575"/>
            <a:chExt cx="293025" cy="292250"/>
          </a:xfrm>
        </p:grpSpPr>
        <p:sp>
          <p:nvSpPr>
            <p:cNvPr id="1433" name="Google Shape;1433;p46"/>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6"/>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6"/>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6" name="Google Shape;1436;p46"/>
          <p:cNvSpPr/>
          <p:nvPr/>
        </p:nvSpPr>
        <p:spPr>
          <a:xfrm>
            <a:off x="5979636" y="3130039"/>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7" name="Google Shape;1437;p46"/>
          <p:cNvGrpSpPr/>
          <p:nvPr/>
        </p:nvGrpSpPr>
        <p:grpSpPr>
          <a:xfrm>
            <a:off x="2913720" y="1313427"/>
            <a:ext cx="319337" cy="321752"/>
            <a:chOff x="-31809525" y="3192625"/>
            <a:chExt cx="290650" cy="292875"/>
          </a:xfrm>
        </p:grpSpPr>
        <p:sp>
          <p:nvSpPr>
            <p:cNvPr id="1438" name="Google Shape;1438;p46"/>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6"/>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6"/>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6"/>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 name="Google Shape;1442;p46"/>
          <p:cNvGrpSpPr/>
          <p:nvPr/>
        </p:nvGrpSpPr>
        <p:grpSpPr>
          <a:xfrm>
            <a:off x="5979165" y="1296875"/>
            <a:ext cx="354586" cy="354586"/>
            <a:chOff x="-30735200" y="3192625"/>
            <a:chExt cx="292225" cy="292225"/>
          </a:xfrm>
        </p:grpSpPr>
        <p:sp>
          <p:nvSpPr>
            <p:cNvPr id="1443" name="Google Shape;1443;p46"/>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6"/>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6"/>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6"/>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6"/>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6"/>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6"/>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453"/>
        <p:cNvGrpSpPr/>
        <p:nvPr/>
      </p:nvGrpSpPr>
      <p:grpSpPr>
        <a:xfrm>
          <a:off x="0" y="0"/>
          <a:ext cx="0" cy="0"/>
          <a:chOff x="0" y="0"/>
          <a:chExt cx="0" cy="0"/>
        </a:xfrm>
      </p:grpSpPr>
      <p:sp>
        <p:nvSpPr>
          <p:cNvPr id="1454" name="Google Shape;1454;p47"/>
          <p:cNvSpPr txBox="1">
            <a:spLocks noGrp="1"/>
          </p:cNvSpPr>
          <p:nvPr>
            <p:ph type="subTitle" idx="13"/>
          </p:nvPr>
        </p:nvSpPr>
        <p:spPr>
          <a:xfrm>
            <a:off x="6056725" y="2210550"/>
            <a:ext cx="1986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 is actually a very cold place</a:t>
            </a:r>
            <a:endParaRPr/>
          </a:p>
        </p:txBody>
      </p:sp>
      <p:sp>
        <p:nvSpPr>
          <p:cNvPr id="1455" name="Google Shape;1455;p47"/>
          <p:cNvSpPr txBox="1">
            <a:spLocks noGrp="1"/>
          </p:cNvSpPr>
          <p:nvPr>
            <p:ph type="subTitle" idx="15"/>
          </p:nvPr>
        </p:nvSpPr>
        <p:spPr>
          <a:xfrm>
            <a:off x="6056725" y="3643950"/>
            <a:ext cx="1986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 is the farthest planet from the Sun</a:t>
            </a:r>
            <a:endParaRPr/>
          </a:p>
        </p:txBody>
      </p:sp>
      <p:sp>
        <p:nvSpPr>
          <p:cNvPr id="1456" name="Google Shape;1456;p47"/>
          <p:cNvSpPr txBox="1">
            <a:spLocks noGrp="1"/>
          </p:cNvSpPr>
          <p:nvPr>
            <p:ph type="title" idx="9"/>
          </p:nvPr>
        </p:nvSpPr>
        <p:spPr>
          <a:xfrm>
            <a:off x="6056727" y="1682850"/>
            <a:ext cx="1986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1457" name="Google Shape;1457;p47"/>
          <p:cNvSpPr txBox="1">
            <a:spLocks noGrp="1"/>
          </p:cNvSpPr>
          <p:nvPr>
            <p:ph type="title" idx="14"/>
          </p:nvPr>
        </p:nvSpPr>
        <p:spPr>
          <a:xfrm>
            <a:off x="6056727" y="3116250"/>
            <a:ext cx="1986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1458" name="Google Shape;1458;p4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SERVICES</a:t>
            </a:r>
            <a:endParaRPr/>
          </a:p>
        </p:txBody>
      </p:sp>
      <p:sp>
        <p:nvSpPr>
          <p:cNvPr id="1459" name="Google Shape;1459;p47"/>
          <p:cNvSpPr txBox="1">
            <a:spLocks noGrp="1"/>
          </p:cNvSpPr>
          <p:nvPr>
            <p:ph type="title" idx="2"/>
          </p:nvPr>
        </p:nvSpPr>
        <p:spPr>
          <a:xfrm>
            <a:off x="1101175" y="1682850"/>
            <a:ext cx="1986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460" name="Google Shape;1460;p47"/>
          <p:cNvSpPr txBox="1">
            <a:spLocks noGrp="1"/>
          </p:cNvSpPr>
          <p:nvPr>
            <p:ph type="subTitle" idx="1"/>
          </p:nvPr>
        </p:nvSpPr>
        <p:spPr>
          <a:xfrm>
            <a:off x="1101175" y="2210550"/>
            <a:ext cx="1986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a:t>
            </a:r>
            <a:endParaRPr/>
          </a:p>
        </p:txBody>
      </p:sp>
      <p:sp>
        <p:nvSpPr>
          <p:cNvPr id="1461" name="Google Shape;1461;p47"/>
          <p:cNvSpPr txBox="1">
            <a:spLocks noGrp="1"/>
          </p:cNvSpPr>
          <p:nvPr>
            <p:ph type="title" idx="3"/>
          </p:nvPr>
        </p:nvSpPr>
        <p:spPr>
          <a:xfrm>
            <a:off x="3578948" y="1682850"/>
            <a:ext cx="1986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1462" name="Google Shape;1462;p47"/>
          <p:cNvSpPr txBox="1">
            <a:spLocks noGrp="1"/>
          </p:cNvSpPr>
          <p:nvPr>
            <p:ph type="subTitle" idx="4"/>
          </p:nvPr>
        </p:nvSpPr>
        <p:spPr>
          <a:xfrm>
            <a:off x="3579000" y="2210550"/>
            <a:ext cx="1986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1463" name="Google Shape;1463;p47"/>
          <p:cNvSpPr txBox="1">
            <a:spLocks noGrp="1"/>
          </p:cNvSpPr>
          <p:nvPr>
            <p:ph type="title" idx="5"/>
          </p:nvPr>
        </p:nvSpPr>
        <p:spPr>
          <a:xfrm>
            <a:off x="1101175" y="3116250"/>
            <a:ext cx="1986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1464" name="Google Shape;1464;p47"/>
          <p:cNvSpPr txBox="1">
            <a:spLocks noGrp="1"/>
          </p:cNvSpPr>
          <p:nvPr>
            <p:ph type="subTitle" idx="6"/>
          </p:nvPr>
        </p:nvSpPr>
        <p:spPr>
          <a:xfrm>
            <a:off x="1101175" y="3643950"/>
            <a:ext cx="1986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the biggest planet of them all</a:t>
            </a:r>
            <a:endParaRPr/>
          </a:p>
        </p:txBody>
      </p:sp>
      <p:sp>
        <p:nvSpPr>
          <p:cNvPr id="1465" name="Google Shape;1465;p47"/>
          <p:cNvSpPr txBox="1">
            <a:spLocks noGrp="1"/>
          </p:cNvSpPr>
          <p:nvPr>
            <p:ph type="title" idx="7"/>
          </p:nvPr>
        </p:nvSpPr>
        <p:spPr>
          <a:xfrm>
            <a:off x="3578948" y="3116250"/>
            <a:ext cx="1986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1466" name="Google Shape;1466;p47"/>
          <p:cNvSpPr txBox="1">
            <a:spLocks noGrp="1"/>
          </p:cNvSpPr>
          <p:nvPr>
            <p:ph type="subTitle" idx="8"/>
          </p:nvPr>
        </p:nvSpPr>
        <p:spPr>
          <a:xfrm>
            <a:off x="3578947" y="3643950"/>
            <a:ext cx="1986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composed of hydrogen and helium</a:t>
            </a: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57"/>
        <p:cNvGrpSpPr/>
        <p:nvPr/>
      </p:nvGrpSpPr>
      <p:grpSpPr>
        <a:xfrm>
          <a:off x="0" y="0"/>
          <a:ext cx="0" cy="0"/>
          <a:chOff x="0" y="0"/>
          <a:chExt cx="0" cy="0"/>
        </a:xfrm>
      </p:grpSpPr>
      <p:sp>
        <p:nvSpPr>
          <p:cNvPr id="758" name="Google Shape;758;p34"/>
          <p:cNvSpPr/>
          <p:nvPr/>
        </p:nvSpPr>
        <p:spPr>
          <a:xfrm rot="742108">
            <a:off x="4104660" y="4261710"/>
            <a:ext cx="4663471" cy="684782"/>
          </a:xfrm>
          <a:custGeom>
            <a:avLst/>
            <a:gdLst/>
            <a:ahLst/>
            <a:cxnLst/>
            <a:rect l="l" t="t" r="r" b="b"/>
            <a:pathLst>
              <a:path w="186537" h="27391" extrusionOk="0">
                <a:moveTo>
                  <a:pt x="0" y="2154"/>
                </a:moveTo>
                <a:cubicBezTo>
                  <a:pt x="6500" y="23817"/>
                  <a:pt x="70261" y="28198"/>
                  <a:pt x="67757" y="5720"/>
                </a:cubicBezTo>
                <a:cubicBezTo>
                  <a:pt x="67210" y="805"/>
                  <a:pt x="58286" y="-1226"/>
                  <a:pt x="53766" y="782"/>
                </a:cubicBezTo>
                <a:cubicBezTo>
                  <a:pt x="50331" y="2308"/>
                  <a:pt x="48519" y="8118"/>
                  <a:pt x="50200" y="11481"/>
                </a:cubicBezTo>
                <a:cubicBezTo>
                  <a:pt x="56690" y="24466"/>
                  <a:pt x="76891" y="27058"/>
                  <a:pt x="91348" y="25745"/>
                </a:cubicBezTo>
                <a:cubicBezTo>
                  <a:pt x="113451" y="23738"/>
                  <a:pt x="133120" y="8567"/>
                  <a:pt x="155265" y="7092"/>
                </a:cubicBezTo>
                <a:cubicBezTo>
                  <a:pt x="167665" y="6266"/>
                  <a:pt x="182611" y="15600"/>
                  <a:pt x="186537" y="27391"/>
                </a:cubicBezTo>
              </a:path>
            </a:pathLst>
          </a:custGeom>
          <a:noFill/>
          <a:ln w="28575" cap="rnd" cmpd="sng">
            <a:solidFill>
              <a:schemeClr val="accent3"/>
            </a:solidFill>
            <a:prstDash val="dash"/>
            <a:round/>
            <a:headEnd type="none" w="med" len="med"/>
            <a:tailEnd type="none" w="med" len="med"/>
          </a:ln>
        </p:spPr>
      </p:sp>
      <p:sp>
        <p:nvSpPr>
          <p:cNvPr id="759" name="Google Shape;759;p34"/>
          <p:cNvSpPr/>
          <p:nvPr/>
        </p:nvSpPr>
        <p:spPr>
          <a:xfrm rot="2570647">
            <a:off x="1482510" y="167063"/>
            <a:ext cx="825043" cy="1975082"/>
          </a:xfrm>
          <a:custGeom>
            <a:avLst/>
            <a:gdLst/>
            <a:ahLst/>
            <a:cxnLst/>
            <a:rect l="l" t="t" r="r" b="b"/>
            <a:pathLst>
              <a:path w="33002" h="79004" extrusionOk="0">
                <a:moveTo>
                  <a:pt x="33002" y="0"/>
                </a:moveTo>
                <a:cubicBezTo>
                  <a:pt x="33002" y="10151"/>
                  <a:pt x="19619" y="15439"/>
                  <a:pt x="11605" y="21671"/>
                </a:cubicBezTo>
                <a:cubicBezTo>
                  <a:pt x="5712" y="26253"/>
                  <a:pt x="580" y="33426"/>
                  <a:pt x="84" y="40874"/>
                </a:cubicBezTo>
                <a:cubicBezTo>
                  <a:pt x="-253" y="45935"/>
                  <a:pt x="2867" y="51705"/>
                  <a:pt x="7216" y="54315"/>
                </a:cubicBezTo>
                <a:cubicBezTo>
                  <a:pt x="13881" y="58314"/>
                  <a:pt x="22843" y="58695"/>
                  <a:pt x="28339" y="64191"/>
                </a:cubicBezTo>
                <a:cubicBezTo>
                  <a:pt x="31869" y="67721"/>
                  <a:pt x="30533" y="74012"/>
                  <a:pt x="30533" y="79004"/>
                </a:cubicBezTo>
              </a:path>
            </a:pathLst>
          </a:custGeom>
          <a:noFill/>
          <a:ln w="28575" cap="rnd" cmpd="sng">
            <a:solidFill>
              <a:schemeClr val="accent3"/>
            </a:solidFill>
            <a:prstDash val="dash"/>
            <a:round/>
            <a:headEnd type="none" w="med" len="med"/>
            <a:tailEnd type="none" w="med" len="med"/>
          </a:ln>
        </p:spPr>
      </p:sp>
      <p:sp>
        <p:nvSpPr>
          <p:cNvPr id="760" name="Google Shape;760;p34"/>
          <p:cNvSpPr/>
          <p:nvPr/>
        </p:nvSpPr>
        <p:spPr>
          <a:xfrm>
            <a:off x="3883850" y="1280400"/>
            <a:ext cx="4903500" cy="2582700"/>
          </a:xfrm>
          <a:prstGeom prst="wedgeRoundRectCallout">
            <a:avLst>
              <a:gd name="adj1" fmla="val -55348"/>
              <a:gd name="adj2" fmla="val 20511"/>
              <a:gd name="adj3" fmla="val 0"/>
            </a:avLst>
          </a:prstGeom>
          <a:solidFill>
            <a:schemeClr val="accent2"/>
          </a:solidFill>
          <a:ln w="1143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4"/>
          <p:cNvSpPr txBox="1">
            <a:spLocks noGrp="1"/>
          </p:cNvSpPr>
          <p:nvPr>
            <p:ph type="title"/>
          </p:nvPr>
        </p:nvSpPr>
        <p:spPr>
          <a:xfrm>
            <a:off x="4294850" y="1611675"/>
            <a:ext cx="4081500" cy="739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th-TH" dirty="0" smtClean="0"/>
              <a:t>การสาธิต</a:t>
            </a:r>
            <a:endParaRPr dirty="0"/>
          </a:p>
        </p:txBody>
      </p:sp>
      <p:sp>
        <p:nvSpPr>
          <p:cNvPr id="762" name="Google Shape;762;p34"/>
          <p:cNvSpPr txBox="1">
            <a:spLocks noGrp="1"/>
          </p:cNvSpPr>
          <p:nvPr>
            <p:ph type="subTitle" idx="1"/>
          </p:nvPr>
        </p:nvSpPr>
        <p:spPr>
          <a:xfrm>
            <a:off x="4139952" y="2351357"/>
            <a:ext cx="4464496" cy="1180500"/>
          </a:xfrm>
          <a:prstGeom prst="rect">
            <a:avLst/>
          </a:prstGeom>
        </p:spPr>
        <p:txBody>
          <a:bodyPr spcFirstLastPara="1" wrap="square" lIns="91425" tIns="91425" rIns="91425" bIns="91425" anchor="ctr" anchorCtr="0">
            <a:noAutofit/>
          </a:bodyPr>
          <a:lstStyle/>
          <a:p>
            <a:pPr marL="342900" lvl="0" indent="-342900" algn="just" rtl="0">
              <a:spcBef>
                <a:spcPts val="0"/>
              </a:spcBef>
              <a:spcAft>
                <a:spcPts val="0"/>
              </a:spcAft>
              <a:buAutoNum type="arabicPeriod"/>
            </a:pPr>
            <a:r>
              <a:rPr lang="th-TH" sz="1800" dirty="0" smtClean="0"/>
              <a:t>การสาธิตวิธี(</a:t>
            </a:r>
            <a:r>
              <a:rPr lang="en-US" sz="1800" dirty="0" smtClean="0"/>
              <a:t>method demonstrations</a:t>
            </a:r>
            <a:r>
              <a:rPr lang="th-TH" sz="1800" dirty="0" smtClean="0"/>
              <a:t>)</a:t>
            </a:r>
          </a:p>
          <a:p>
            <a:pPr marL="342900" lvl="0" indent="-342900" algn="just" rtl="0">
              <a:spcBef>
                <a:spcPts val="0"/>
              </a:spcBef>
              <a:spcAft>
                <a:spcPts val="0"/>
              </a:spcAft>
              <a:buAutoNum type="arabicPeriod"/>
            </a:pPr>
            <a:r>
              <a:rPr lang="th-TH" sz="1800" dirty="0" smtClean="0"/>
              <a:t>การสาธิตผล(</a:t>
            </a:r>
            <a:r>
              <a:rPr lang="en-US" sz="1800" dirty="0" smtClean="0"/>
              <a:t>result demonstrations</a:t>
            </a:r>
            <a:r>
              <a:rPr lang="th-TH" sz="1800" dirty="0" smtClean="0"/>
              <a:t>)</a:t>
            </a:r>
            <a:endParaRPr sz="1800" dirty="0"/>
          </a:p>
        </p:txBody>
      </p:sp>
      <p:grpSp>
        <p:nvGrpSpPr>
          <p:cNvPr id="763" name="Google Shape;763;p34"/>
          <p:cNvGrpSpPr/>
          <p:nvPr/>
        </p:nvGrpSpPr>
        <p:grpSpPr>
          <a:xfrm>
            <a:off x="145960" y="1129539"/>
            <a:ext cx="3011459" cy="4291608"/>
            <a:chOff x="145960" y="1081364"/>
            <a:chExt cx="3011459" cy="4291608"/>
          </a:xfrm>
        </p:grpSpPr>
        <p:sp>
          <p:nvSpPr>
            <p:cNvPr id="764" name="Google Shape;764;p34"/>
            <p:cNvSpPr/>
            <p:nvPr/>
          </p:nvSpPr>
          <p:spPr>
            <a:xfrm>
              <a:off x="145960" y="1081364"/>
              <a:ext cx="3011459" cy="4291608"/>
            </a:xfrm>
            <a:custGeom>
              <a:avLst/>
              <a:gdLst/>
              <a:ahLst/>
              <a:cxnLst/>
              <a:rect l="l" t="t" r="r" b="b"/>
              <a:pathLst>
                <a:path w="132183" h="188373" extrusionOk="0">
                  <a:moveTo>
                    <a:pt x="74337" y="0"/>
                  </a:moveTo>
                  <a:cubicBezTo>
                    <a:pt x="72583" y="0"/>
                    <a:pt x="70803" y="276"/>
                    <a:pt x="69224" y="752"/>
                  </a:cubicBezTo>
                  <a:cubicBezTo>
                    <a:pt x="64663" y="2131"/>
                    <a:pt x="60603" y="5264"/>
                    <a:pt x="57495" y="9800"/>
                  </a:cubicBezTo>
                  <a:cubicBezTo>
                    <a:pt x="56718" y="10928"/>
                    <a:pt x="56041" y="12081"/>
                    <a:pt x="55390" y="13183"/>
                  </a:cubicBezTo>
                  <a:cubicBezTo>
                    <a:pt x="54337" y="14988"/>
                    <a:pt x="53334" y="16692"/>
                    <a:pt x="52056" y="17970"/>
                  </a:cubicBezTo>
                  <a:cubicBezTo>
                    <a:pt x="51856" y="18171"/>
                    <a:pt x="51655" y="18396"/>
                    <a:pt x="51505" y="18647"/>
                  </a:cubicBezTo>
                  <a:lnTo>
                    <a:pt x="47069" y="18647"/>
                  </a:lnTo>
                  <a:cubicBezTo>
                    <a:pt x="40252" y="18697"/>
                    <a:pt x="35214" y="24011"/>
                    <a:pt x="34913" y="31379"/>
                  </a:cubicBezTo>
                  <a:lnTo>
                    <a:pt x="34738" y="31379"/>
                  </a:lnTo>
                  <a:cubicBezTo>
                    <a:pt x="34638" y="31379"/>
                    <a:pt x="34537" y="31379"/>
                    <a:pt x="34437" y="31404"/>
                  </a:cubicBezTo>
                  <a:cubicBezTo>
                    <a:pt x="32758" y="31504"/>
                    <a:pt x="29876" y="32457"/>
                    <a:pt x="29425" y="37645"/>
                  </a:cubicBezTo>
                  <a:cubicBezTo>
                    <a:pt x="29400" y="37770"/>
                    <a:pt x="29400" y="37895"/>
                    <a:pt x="29400" y="38021"/>
                  </a:cubicBezTo>
                  <a:cubicBezTo>
                    <a:pt x="28547" y="38171"/>
                    <a:pt x="27720" y="38522"/>
                    <a:pt x="27019" y="39073"/>
                  </a:cubicBezTo>
                  <a:cubicBezTo>
                    <a:pt x="26618" y="39374"/>
                    <a:pt x="26292" y="39725"/>
                    <a:pt x="25991" y="40126"/>
                  </a:cubicBezTo>
                  <a:cubicBezTo>
                    <a:pt x="25465" y="40351"/>
                    <a:pt x="24963" y="40652"/>
                    <a:pt x="24537" y="41053"/>
                  </a:cubicBezTo>
                  <a:cubicBezTo>
                    <a:pt x="22407" y="42983"/>
                    <a:pt x="22206" y="46241"/>
                    <a:pt x="22933" y="48898"/>
                  </a:cubicBezTo>
                  <a:cubicBezTo>
                    <a:pt x="23234" y="52883"/>
                    <a:pt x="24061" y="54412"/>
                    <a:pt x="24337" y="54913"/>
                  </a:cubicBezTo>
                  <a:cubicBezTo>
                    <a:pt x="24688" y="55615"/>
                    <a:pt x="25189" y="56266"/>
                    <a:pt x="25740" y="56793"/>
                  </a:cubicBezTo>
                  <a:cubicBezTo>
                    <a:pt x="25615" y="57068"/>
                    <a:pt x="25515" y="57344"/>
                    <a:pt x="25440" y="57620"/>
                  </a:cubicBezTo>
                  <a:cubicBezTo>
                    <a:pt x="25239" y="58321"/>
                    <a:pt x="25114" y="58748"/>
                    <a:pt x="25665" y="62858"/>
                  </a:cubicBezTo>
                  <a:cubicBezTo>
                    <a:pt x="25916" y="64838"/>
                    <a:pt x="26392" y="67895"/>
                    <a:pt x="27194" y="71204"/>
                  </a:cubicBezTo>
                  <a:cubicBezTo>
                    <a:pt x="28923" y="78547"/>
                    <a:pt x="31379" y="83986"/>
                    <a:pt x="34512" y="87419"/>
                  </a:cubicBezTo>
                  <a:cubicBezTo>
                    <a:pt x="32808" y="86292"/>
                    <a:pt x="31079" y="85916"/>
                    <a:pt x="29575" y="85916"/>
                  </a:cubicBezTo>
                  <a:cubicBezTo>
                    <a:pt x="29349" y="85916"/>
                    <a:pt x="29124" y="85941"/>
                    <a:pt x="28898" y="85941"/>
                  </a:cubicBezTo>
                  <a:cubicBezTo>
                    <a:pt x="27169" y="86091"/>
                    <a:pt x="25640" y="86968"/>
                    <a:pt x="24312" y="88572"/>
                  </a:cubicBezTo>
                  <a:cubicBezTo>
                    <a:pt x="19149" y="94938"/>
                    <a:pt x="14462" y="119725"/>
                    <a:pt x="15715" y="129425"/>
                  </a:cubicBezTo>
                  <a:cubicBezTo>
                    <a:pt x="16467" y="135214"/>
                    <a:pt x="18547" y="139876"/>
                    <a:pt x="21455" y="146342"/>
                  </a:cubicBezTo>
                  <a:cubicBezTo>
                    <a:pt x="22206" y="148071"/>
                    <a:pt x="23059" y="149976"/>
                    <a:pt x="23961" y="152081"/>
                  </a:cubicBezTo>
                  <a:cubicBezTo>
                    <a:pt x="22733" y="155014"/>
                    <a:pt x="21279" y="158523"/>
                    <a:pt x="19625" y="162533"/>
                  </a:cubicBezTo>
                  <a:cubicBezTo>
                    <a:pt x="19625" y="162533"/>
                    <a:pt x="18973" y="164086"/>
                    <a:pt x="18898" y="164262"/>
                  </a:cubicBezTo>
                  <a:cubicBezTo>
                    <a:pt x="18597" y="164237"/>
                    <a:pt x="17645" y="164137"/>
                    <a:pt x="17645" y="164137"/>
                  </a:cubicBezTo>
                  <a:cubicBezTo>
                    <a:pt x="17194" y="164112"/>
                    <a:pt x="16768" y="164061"/>
                    <a:pt x="16317" y="164036"/>
                  </a:cubicBezTo>
                  <a:lnTo>
                    <a:pt x="15941" y="163986"/>
                  </a:lnTo>
                  <a:cubicBezTo>
                    <a:pt x="15389" y="163961"/>
                    <a:pt x="14813" y="163911"/>
                    <a:pt x="14262" y="163861"/>
                  </a:cubicBezTo>
                  <a:lnTo>
                    <a:pt x="13936" y="163861"/>
                  </a:lnTo>
                  <a:cubicBezTo>
                    <a:pt x="12407" y="163861"/>
                    <a:pt x="10978" y="164638"/>
                    <a:pt x="10151" y="165966"/>
                  </a:cubicBezTo>
                  <a:cubicBezTo>
                    <a:pt x="7319" y="170503"/>
                    <a:pt x="4262" y="175640"/>
                    <a:pt x="803" y="181681"/>
                  </a:cubicBezTo>
                  <a:cubicBezTo>
                    <a:pt x="1" y="183059"/>
                    <a:pt x="1" y="184763"/>
                    <a:pt x="803" y="186142"/>
                  </a:cubicBezTo>
                  <a:cubicBezTo>
                    <a:pt x="1605" y="187520"/>
                    <a:pt x="3084" y="188372"/>
                    <a:pt x="4688" y="188372"/>
                  </a:cubicBezTo>
                  <a:lnTo>
                    <a:pt x="62808" y="188372"/>
                  </a:lnTo>
                  <a:cubicBezTo>
                    <a:pt x="64788" y="188372"/>
                    <a:pt x="66543" y="187069"/>
                    <a:pt x="67094" y="185139"/>
                  </a:cubicBezTo>
                  <a:cubicBezTo>
                    <a:pt x="67946" y="182207"/>
                    <a:pt x="68648" y="179600"/>
                    <a:pt x="69199" y="177244"/>
                  </a:cubicBezTo>
                  <a:cubicBezTo>
                    <a:pt x="71054" y="176392"/>
                    <a:pt x="72909" y="175590"/>
                    <a:pt x="74688" y="174813"/>
                  </a:cubicBezTo>
                  <a:cubicBezTo>
                    <a:pt x="82583" y="171405"/>
                    <a:pt x="90051" y="168172"/>
                    <a:pt x="96743" y="160853"/>
                  </a:cubicBezTo>
                  <a:lnTo>
                    <a:pt x="98748" y="160853"/>
                  </a:lnTo>
                  <a:cubicBezTo>
                    <a:pt x="106242" y="160828"/>
                    <a:pt x="112382" y="155014"/>
                    <a:pt x="112433" y="147846"/>
                  </a:cubicBezTo>
                  <a:lnTo>
                    <a:pt x="112433" y="145991"/>
                  </a:lnTo>
                  <a:cubicBezTo>
                    <a:pt x="112458" y="145615"/>
                    <a:pt x="112483" y="145214"/>
                    <a:pt x="112483" y="144838"/>
                  </a:cubicBezTo>
                  <a:lnTo>
                    <a:pt x="112483" y="136542"/>
                  </a:lnTo>
                  <a:cubicBezTo>
                    <a:pt x="112558" y="136492"/>
                    <a:pt x="112608" y="136442"/>
                    <a:pt x="112658" y="136392"/>
                  </a:cubicBezTo>
                  <a:cubicBezTo>
                    <a:pt x="112808" y="136292"/>
                    <a:pt x="112934" y="136192"/>
                    <a:pt x="113059" y="136091"/>
                  </a:cubicBezTo>
                  <a:cubicBezTo>
                    <a:pt x="113159" y="135991"/>
                    <a:pt x="113260" y="135916"/>
                    <a:pt x="113385" y="135791"/>
                  </a:cubicBezTo>
                  <a:cubicBezTo>
                    <a:pt x="113510" y="135690"/>
                    <a:pt x="113610" y="135565"/>
                    <a:pt x="113736" y="135440"/>
                  </a:cubicBezTo>
                  <a:cubicBezTo>
                    <a:pt x="113836" y="135339"/>
                    <a:pt x="113936" y="135239"/>
                    <a:pt x="114037" y="135114"/>
                  </a:cubicBezTo>
                  <a:cubicBezTo>
                    <a:pt x="114137" y="134989"/>
                    <a:pt x="114262" y="134863"/>
                    <a:pt x="114362" y="134713"/>
                  </a:cubicBezTo>
                  <a:cubicBezTo>
                    <a:pt x="114463" y="134588"/>
                    <a:pt x="114538" y="134487"/>
                    <a:pt x="114613" y="134362"/>
                  </a:cubicBezTo>
                  <a:cubicBezTo>
                    <a:pt x="114713" y="134237"/>
                    <a:pt x="114814" y="134086"/>
                    <a:pt x="114939" y="133911"/>
                  </a:cubicBezTo>
                  <a:cubicBezTo>
                    <a:pt x="115014" y="133786"/>
                    <a:pt x="115064" y="133685"/>
                    <a:pt x="115139" y="133560"/>
                  </a:cubicBezTo>
                  <a:cubicBezTo>
                    <a:pt x="115240" y="133410"/>
                    <a:pt x="115315" y="133234"/>
                    <a:pt x="115415" y="133084"/>
                  </a:cubicBezTo>
                  <a:cubicBezTo>
                    <a:pt x="115415" y="133059"/>
                    <a:pt x="115415" y="133034"/>
                    <a:pt x="115415" y="133034"/>
                  </a:cubicBezTo>
                  <a:cubicBezTo>
                    <a:pt x="115490" y="132908"/>
                    <a:pt x="115540" y="132808"/>
                    <a:pt x="115590" y="132683"/>
                  </a:cubicBezTo>
                  <a:cubicBezTo>
                    <a:pt x="115666" y="132532"/>
                    <a:pt x="115741" y="132357"/>
                    <a:pt x="115816" y="132156"/>
                  </a:cubicBezTo>
                  <a:cubicBezTo>
                    <a:pt x="115816" y="132156"/>
                    <a:pt x="115816" y="132131"/>
                    <a:pt x="115816" y="132131"/>
                  </a:cubicBezTo>
                  <a:cubicBezTo>
                    <a:pt x="115866" y="132006"/>
                    <a:pt x="115916" y="131881"/>
                    <a:pt x="115966" y="131755"/>
                  </a:cubicBezTo>
                  <a:cubicBezTo>
                    <a:pt x="116017" y="131580"/>
                    <a:pt x="116067" y="131380"/>
                    <a:pt x="116117" y="131204"/>
                  </a:cubicBezTo>
                  <a:lnTo>
                    <a:pt x="116142" y="131154"/>
                  </a:lnTo>
                  <a:cubicBezTo>
                    <a:pt x="116167" y="131029"/>
                    <a:pt x="116217" y="130903"/>
                    <a:pt x="116242" y="130778"/>
                  </a:cubicBezTo>
                  <a:cubicBezTo>
                    <a:pt x="116292" y="130577"/>
                    <a:pt x="116317" y="130352"/>
                    <a:pt x="116367" y="130151"/>
                  </a:cubicBezTo>
                  <a:cubicBezTo>
                    <a:pt x="116392" y="130026"/>
                    <a:pt x="116418" y="129901"/>
                    <a:pt x="116418" y="129775"/>
                  </a:cubicBezTo>
                  <a:cubicBezTo>
                    <a:pt x="116468" y="129425"/>
                    <a:pt x="116518" y="129099"/>
                    <a:pt x="116518" y="128748"/>
                  </a:cubicBezTo>
                  <a:cubicBezTo>
                    <a:pt x="116518" y="128748"/>
                    <a:pt x="116518" y="128723"/>
                    <a:pt x="116518" y="128723"/>
                  </a:cubicBezTo>
                  <a:cubicBezTo>
                    <a:pt x="116543" y="128372"/>
                    <a:pt x="116543" y="128046"/>
                    <a:pt x="116543" y="127695"/>
                  </a:cubicBezTo>
                  <a:cubicBezTo>
                    <a:pt x="116543" y="127595"/>
                    <a:pt x="116518" y="127520"/>
                    <a:pt x="116518" y="127445"/>
                  </a:cubicBezTo>
                  <a:cubicBezTo>
                    <a:pt x="116518" y="127069"/>
                    <a:pt x="116468" y="126743"/>
                    <a:pt x="116443" y="126417"/>
                  </a:cubicBezTo>
                  <a:cubicBezTo>
                    <a:pt x="116418" y="126342"/>
                    <a:pt x="116418" y="126267"/>
                    <a:pt x="116392" y="126192"/>
                  </a:cubicBezTo>
                  <a:cubicBezTo>
                    <a:pt x="116367" y="125941"/>
                    <a:pt x="116292" y="125665"/>
                    <a:pt x="116242" y="125390"/>
                  </a:cubicBezTo>
                  <a:cubicBezTo>
                    <a:pt x="116217" y="125314"/>
                    <a:pt x="116192" y="125239"/>
                    <a:pt x="116167" y="125139"/>
                  </a:cubicBezTo>
                  <a:cubicBezTo>
                    <a:pt x="116092" y="124813"/>
                    <a:pt x="115991" y="124512"/>
                    <a:pt x="115891" y="124237"/>
                  </a:cubicBezTo>
                  <a:cubicBezTo>
                    <a:pt x="115841" y="124136"/>
                    <a:pt x="115816" y="124061"/>
                    <a:pt x="115766" y="123961"/>
                  </a:cubicBezTo>
                  <a:cubicBezTo>
                    <a:pt x="115666" y="123735"/>
                    <a:pt x="115565" y="123510"/>
                    <a:pt x="115465" y="123284"/>
                  </a:cubicBezTo>
                  <a:cubicBezTo>
                    <a:pt x="115440" y="123234"/>
                    <a:pt x="115415" y="123184"/>
                    <a:pt x="115365" y="123109"/>
                  </a:cubicBezTo>
                  <a:cubicBezTo>
                    <a:pt x="115340" y="123059"/>
                    <a:pt x="115315" y="123009"/>
                    <a:pt x="115290" y="122958"/>
                  </a:cubicBezTo>
                  <a:cubicBezTo>
                    <a:pt x="115265" y="122908"/>
                    <a:pt x="115215" y="122833"/>
                    <a:pt x="115189" y="122783"/>
                  </a:cubicBezTo>
                  <a:cubicBezTo>
                    <a:pt x="115089" y="122633"/>
                    <a:pt x="114989" y="122482"/>
                    <a:pt x="114889" y="122332"/>
                  </a:cubicBezTo>
                  <a:cubicBezTo>
                    <a:pt x="114939" y="122282"/>
                    <a:pt x="115014" y="122232"/>
                    <a:pt x="115064" y="122181"/>
                  </a:cubicBezTo>
                  <a:cubicBezTo>
                    <a:pt x="115139" y="122131"/>
                    <a:pt x="115215" y="122056"/>
                    <a:pt x="115290" y="121981"/>
                  </a:cubicBezTo>
                  <a:cubicBezTo>
                    <a:pt x="115465" y="121806"/>
                    <a:pt x="115641" y="121630"/>
                    <a:pt x="115841" y="121430"/>
                  </a:cubicBezTo>
                  <a:cubicBezTo>
                    <a:pt x="115891" y="121354"/>
                    <a:pt x="115941" y="121279"/>
                    <a:pt x="116017" y="121204"/>
                  </a:cubicBezTo>
                  <a:cubicBezTo>
                    <a:pt x="116267" y="120928"/>
                    <a:pt x="116468" y="120678"/>
                    <a:pt x="116668" y="120377"/>
                  </a:cubicBezTo>
                  <a:cubicBezTo>
                    <a:pt x="116693" y="120352"/>
                    <a:pt x="116718" y="120302"/>
                    <a:pt x="116743" y="120252"/>
                  </a:cubicBezTo>
                  <a:cubicBezTo>
                    <a:pt x="116919" y="120026"/>
                    <a:pt x="117069" y="119775"/>
                    <a:pt x="117220" y="119525"/>
                  </a:cubicBezTo>
                  <a:cubicBezTo>
                    <a:pt x="117270" y="119425"/>
                    <a:pt x="117320" y="119349"/>
                    <a:pt x="117345" y="119249"/>
                  </a:cubicBezTo>
                  <a:lnTo>
                    <a:pt x="113385" y="117169"/>
                  </a:lnTo>
                  <a:lnTo>
                    <a:pt x="117370" y="119224"/>
                  </a:lnTo>
                  <a:cubicBezTo>
                    <a:pt x="117495" y="118998"/>
                    <a:pt x="117621" y="118748"/>
                    <a:pt x="117721" y="118497"/>
                  </a:cubicBezTo>
                  <a:cubicBezTo>
                    <a:pt x="117771" y="118397"/>
                    <a:pt x="117796" y="118322"/>
                    <a:pt x="117846" y="118222"/>
                  </a:cubicBezTo>
                  <a:cubicBezTo>
                    <a:pt x="117996" y="117871"/>
                    <a:pt x="118122" y="117520"/>
                    <a:pt x="118197" y="117219"/>
                  </a:cubicBezTo>
                  <a:cubicBezTo>
                    <a:pt x="118222" y="117169"/>
                    <a:pt x="118222" y="117119"/>
                    <a:pt x="118247" y="117069"/>
                  </a:cubicBezTo>
                  <a:cubicBezTo>
                    <a:pt x="118322" y="116768"/>
                    <a:pt x="118397" y="116467"/>
                    <a:pt x="118473" y="116116"/>
                  </a:cubicBezTo>
                  <a:cubicBezTo>
                    <a:pt x="118498" y="116016"/>
                    <a:pt x="118523" y="115941"/>
                    <a:pt x="118523" y="115841"/>
                  </a:cubicBezTo>
                  <a:lnTo>
                    <a:pt x="118548" y="115790"/>
                  </a:lnTo>
                  <a:cubicBezTo>
                    <a:pt x="118598" y="115515"/>
                    <a:pt x="118623" y="115264"/>
                    <a:pt x="118648" y="114938"/>
                  </a:cubicBezTo>
                  <a:lnTo>
                    <a:pt x="118673" y="114913"/>
                  </a:lnTo>
                  <a:cubicBezTo>
                    <a:pt x="118673" y="114813"/>
                    <a:pt x="118673" y="114713"/>
                    <a:pt x="118698" y="114638"/>
                  </a:cubicBezTo>
                  <a:cubicBezTo>
                    <a:pt x="118723" y="114237"/>
                    <a:pt x="118748" y="113861"/>
                    <a:pt x="118748" y="113485"/>
                  </a:cubicBezTo>
                  <a:cubicBezTo>
                    <a:pt x="118748" y="113234"/>
                    <a:pt x="118748" y="112983"/>
                    <a:pt x="118723" y="112708"/>
                  </a:cubicBezTo>
                  <a:cubicBezTo>
                    <a:pt x="118723" y="112633"/>
                    <a:pt x="118723" y="112557"/>
                    <a:pt x="118698" y="112482"/>
                  </a:cubicBezTo>
                  <a:cubicBezTo>
                    <a:pt x="118698" y="112282"/>
                    <a:pt x="118673" y="112106"/>
                    <a:pt x="118648" y="111931"/>
                  </a:cubicBezTo>
                  <a:cubicBezTo>
                    <a:pt x="118648" y="111856"/>
                    <a:pt x="118623" y="111755"/>
                    <a:pt x="118623" y="111680"/>
                  </a:cubicBezTo>
                  <a:cubicBezTo>
                    <a:pt x="118573" y="111480"/>
                    <a:pt x="118548" y="111279"/>
                    <a:pt x="118498" y="111104"/>
                  </a:cubicBezTo>
                  <a:cubicBezTo>
                    <a:pt x="118498" y="111054"/>
                    <a:pt x="118473" y="110978"/>
                    <a:pt x="118473" y="110953"/>
                  </a:cubicBezTo>
                  <a:cubicBezTo>
                    <a:pt x="118423" y="110703"/>
                    <a:pt x="118347" y="110452"/>
                    <a:pt x="118272" y="110201"/>
                  </a:cubicBezTo>
                  <a:cubicBezTo>
                    <a:pt x="118247" y="110151"/>
                    <a:pt x="118222" y="110076"/>
                    <a:pt x="118222" y="110026"/>
                  </a:cubicBezTo>
                  <a:cubicBezTo>
                    <a:pt x="118147" y="109851"/>
                    <a:pt x="118097" y="109650"/>
                    <a:pt x="118022" y="109475"/>
                  </a:cubicBezTo>
                  <a:cubicBezTo>
                    <a:pt x="117996" y="109424"/>
                    <a:pt x="117971" y="109349"/>
                    <a:pt x="117946" y="109274"/>
                  </a:cubicBezTo>
                  <a:cubicBezTo>
                    <a:pt x="117871" y="109099"/>
                    <a:pt x="117796" y="108923"/>
                    <a:pt x="117696" y="108773"/>
                  </a:cubicBezTo>
                  <a:cubicBezTo>
                    <a:pt x="117671" y="108723"/>
                    <a:pt x="117646" y="108648"/>
                    <a:pt x="117621" y="108597"/>
                  </a:cubicBezTo>
                  <a:cubicBezTo>
                    <a:pt x="117495" y="108347"/>
                    <a:pt x="117370" y="108146"/>
                    <a:pt x="117245" y="107921"/>
                  </a:cubicBezTo>
                  <a:cubicBezTo>
                    <a:pt x="117220" y="107896"/>
                    <a:pt x="117220" y="107896"/>
                    <a:pt x="117194" y="107871"/>
                  </a:cubicBezTo>
                  <a:cubicBezTo>
                    <a:pt x="117094" y="107695"/>
                    <a:pt x="116969" y="107495"/>
                    <a:pt x="116819" y="107319"/>
                  </a:cubicBezTo>
                  <a:lnTo>
                    <a:pt x="116718" y="107194"/>
                  </a:lnTo>
                  <a:cubicBezTo>
                    <a:pt x="116618" y="107018"/>
                    <a:pt x="116493" y="106868"/>
                    <a:pt x="116342" y="106718"/>
                  </a:cubicBezTo>
                  <a:lnTo>
                    <a:pt x="116267" y="106617"/>
                  </a:lnTo>
                  <a:cubicBezTo>
                    <a:pt x="116067" y="106417"/>
                    <a:pt x="115891" y="106216"/>
                    <a:pt x="115691" y="106016"/>
                  </a:cubicBezTo>
                  <a:cubicBezTo>
                    <a:pt x="115766" y="105941"/>
                    <a:pt x="115841" y="105841"/>
                    <a:pt x="115916" y="105765"/>
                  </a:cubicBezTo>
                  <a:cubicBezTo>
                    <a:pt x="115941" y="105740"/>
                    <a:pt x="115991" y="105665"/>
                    <a:pt x="115991" y="105665"/>
                  </a:cubicBezTo>
                  <a:cubicBezTo>
                    <a:pt x="116192" y="105414"/>
                    <a:pt x="116367" y="105189"/>
                    <a:pt x="116518" y="104938"/>
                  </a:cubicBezTo>
                  <a:lnTo>
                    <a:pt x="116618" y="104788"/>
                  </a:lnTo>
                  <a:cubicBezTo>
                    <a:pt x="116768" y="104537"/>
                    <a:pt x="116944" y="104262"/>
                    <a:pt x="117069" y="103986"/>
                  </a:cubicBezTo>
                  <a:lnTo>
                    <a:pt x="117144" y="103861"/>
                  </a:lnTo>
                  <a:cubicBezTo>
                    <a:pt x="117295" y="103585"/>
                    <a:pt x="117420" y="103284"/>
                    <a:pt x="117520" y="103033"/>
                  </a:cubicBezTo>
                  <a:cubicBezTo>
                    <a:pt x="117545" y="102983"/>
                    <a:pt x="117570" y="102933"/>
                    <a:pt x="117595" y="102883"/>
                  </a:cubicBezTo>
                  <a:cubicBezTo>
                    <a:pt x="117721" y="102557"/>
                    <a:pt x="117821" y="102257"/>
                    <a:pt x="117896" y="101956"/>
                  </a:cubicBezTo>
                  <a:cubicBezTo>
                    <a:pt x="117896" y="101956"/>
                    <a:pt x="117921" y="101906"/>
                    <a:pt x="117921" y="101856"/>
                  </a:cubicBezTo>
                  <a:cubicBezTo>
                    <a:pt x="117996" y="101580"/>
                    <a:pt x="118072" y="101279"/>
                    <a:pt x="118147" y="100978"/>
                  </a:cubicBezTo>
                  <a:cubicBezTo>
                    <a:pt x="118147" y="100953"/>
                    <a:pt x="118172" y="100853"/>
                    <a:pt x="118172" y="100828"/>
                  </a:cubicBezTo>
                  <a:cubicBezTo>
                    <a:pt x="118222" y="100527"/>
                    <a:pt x="118272" y="100201"/>
                    <a:pt x="118297" y="99901"/>
                  </a:cubicBezTo>
                  <a:lnTo>
                    <a:pt x="118322" y="99700"/>
                  </a:lnTo>
                  <a:cubicBezTo>
                    <a:pt x="118347" y="99374"/>
                    <a:pt x="118347" y="99049"/>
                    <a:pt x="118372" y="98748"/>
                  </a:cubicBezTo>
                  <a:lnTo>
                    <a:pt x="118347" y="98547"/>
                  </a:lnTo>
                  <a:cubicBezTo>
                    <a:pt x="118347" y="98221"/>
                    <a:pt x="118347" y="97871"/>
                    <a:pt x="118322" y="97545"/>
                  </a:cubicBezTo>
                  <a:lnTo>
                    <a:pt x="118297" y="97419"/>
                  </a:lnTo>
                  <a:cubicBezTo>
                    <a:pt x="118272" y="97018"/>
                    <a:pt x="118222" y="96668"/>
                    <a:pt x="118172" y="96342"/>
                  </a:cubicBezTo>
                  <a:cubicBezTo>
                    <a:pt x="118097" y="95966"/>
                    <a:pt x="118022" y="95615"/>
                    <a:pt x="117921" y="95239"/>
                  </a:cubicBezTo>
                  <a:cubicBezTo>
                    <a:pt x="117896" y="95164"/>
                    <a:pt x="117896" y="95114"/>
                    <a:pt x="117871" y="95064"/>
                  </a:cubicBezTo>
                  <a:cubicBezTo>
                    <a:pt x="117796" y="94738"/>
                    <a:pt x="117671" y="94387"/>
                    <a:pt x="117545" y="94061"/>
                  </a:cubicBezTo>
                  <a:cubicBezTo>
                    <a:pt x="117520" y="93986"/>
                    <a:pt x="117495" y="93911"/>
                    <a:pt x="117470" y="93861"/>
                  </a:cubicBezTo>
                  <a:cubicBezTo>
                    <a:pt x="117345" y="93510"/>
                    <a:pt x="117194" y="93209"/>
                    <a:pt x="117069" y="92933"/>
                  </a:cubicBezTo>
                  <a:cubicBezTo>
                    <a:pt x="117019" y="92858"/>
                    <a:pt x="116994" y="92808"/>
                    <a:pt x="116944" y="92733"/>
                  </a:cubicBezTo>
                  <a:cubicBezTo>
                    <a:pt x="116793" y="92432"/>
                    <a:pt x="116643" y="92156"/>
                    <a:pt x="116468" y="91881"/>
                  </a:cubicBezTo>
                  <a:lnTo>
                    <a:pt x="116367" y="91755"/>
                  </a:lnTo>
                  <a:cubicBezTo>
                    <a:pt x="116242" y="91580"/>
                    <a:pt x="116142" y="91429"/>
                    <a:pt x="116017" y="91279"/>
                  </a:cubicBezTo>
                  <a:cubicBezTo>
                    <a:pt x="115941" y="91179"/>
                    <a:pt x="115866" y="91079"/>
                    <a:pt x="115766" y="90978"/>
                  </a:cubicBezTo>
                  <a:cubicBezTo>
                    <a:pt x="114864" y="89901"/>
                    <a:pt x="113736" y="89048"/>
                    <a:pt x="112483" y="88472"/>
                  </a:cubicBezTo>
                  <a:lnTo>
                    <a:pt x="112483" y="86718"/>
                  </a:lnTo>
                  <a:cubicBezTo>
                    <a:pt x="117144" y="83810"/>
                    <a:pt x="121305" y="80778"/>
                    <a:pt x="124387" y="77996"/>
                  </a:cubicBezTo>
                  <a:cubicBezTo>
                    <a:pt x="129851" y="73083"/>
                    <a:pt x="132182" y="68923"/>
                    <a:pt x="131731" y="64963"/>
                  </a:cubicBezTo>
                  <a:cubicBezTo>
                    <a:pt x="131355" y="61730"/>
                    <a:pt x="128849" y="58271"/>
                    <a:pt x="122959" y="58271"/>
                  </a:cubicBezTo>
                  <a:cubicBezTo>
                    <a:pt x="120202" y="58271"/>
                    <a:pt x="116718" y="58998"/>
                    <a:pt x="112483" y="60427"/>
                  </a:cubicBezTo>
                  <a:lnTo>
                    <a:pt x="112483" y="31529"/>
                  </a:lnTo>
                  <a:cubicBezTo>
                    <a:pt x="112483" y="28071"/>
                    <a:pt x="111455" y="25013"/>
                    <a:pt x="109475" y="22682"/>
                  </a:cubicBezTo>
                  <a:cubicBezTo>
                    <a:pt x="107270" y="20076"/>
                    <a:pt x="104037" y="18647"/>
                    <a:pt x="100352" y="18647"/>
                  </a:cubicBezTo>
                  <a:lnTo>
                    <a:pt x="91254" y="18647"/>
                  </a:lnTo>
                  <a:cubicBezTo>
                    <a:pt x="90427" y="15464"/>
                    <a:pt x="89275" y="11955"/>
                    <a:pt x="87771" y="8020"/>
                  </a:cubicBezTo>
                  <a:cubicBezTo>
                    <a:pt x="87721" y="7870"/>
                    <a:pt x="87645" y="7720"/>
                    <a:pt x="87595" y="7594"/>
                  </a:cubicBezTo>
                  <a:cubicBezTo>
                    <a:pt x="85189" y="2832"/>
                    <a:pt x="80227" y="0"/>
                    <a:pt x="74337"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 name="Google Shape;765;p34"/>
            <p:cNvGrpSpPr/>
            <p:nvPr/>
          </p:nvGrpSpPr>
          <p:grpSpPr>
            <a:xfrm>
              <a:off x="260080" y="1190298"/>
              <a:ext cx="2783227" cy="4042851"/>
              <a:chOff x="1824075" y="437175"/>
              <a:chExt cx="3457425" cy="5022175"/>
            </a:xfrm>
          </p:grpSpPr>
          <p:sp>
            <p:nvSpPr>
              <p:cNvPr id="766" name="Google Shape;766;p34"/>
              <p:cNvSpPr/>
              <p:nvPr/>
            </p:nvSpPr>
            <p:spPr>
              <a:xfrm>
                <a:off x="2504525" y="3727150"/>
                <a:ext cx="2139000" cy="1459000"/>
              </a:xfrm>
              <a:custGeom>
                <a:avLst/>
                <a:gdLst/>
                <a:ahLst/>
                <a:cxnLst/>
                <a:rect l="l" t="t" r="r" b="b"/>
                <a:pathLst>
                  <a:path w="85560" h="58360" extrusionOk="0">
                    <a:moveTo>
                      <a:pt x="19564" y="0"/>
                    </a:moveTo>
                    <a:cubicBezTo>
                      <a:pt x="11956" y="0"/>
                      <a:pt x="6044" y="1541"/>
                      <a:pt x="3685" y="5452"/>
                    </a:cubicBezTo>
                    <a:cubicBezTo>
                      <a:pt x="1" y="11568"/>
                      <a:pt x="4186" y="38711"/>
                      <a:pt x="4261" y="44951"/>
                    </a:cubicBezTo>
                    <a:cubicBezTo>
                      <a:pt x="14161" y="54575"/>
                      <a:pt x="29174" y="57282"/>
                      <a:pt x="40678" y="58360"/>
                    </a:cubicBezTo>
                    <a:cubicBezTo>
                      <a:pt x="57921" y="49939"/>
                      <a:pt x="73109" y="48059"/>
                      <a:pt x="83861" y="20164"/>
                    </a:cubicBezTo>
                    <a:cubicBezTo>
                      <a:pt x="85560" y="15754"/>
                      <a:pt x="43891" y="0"/>
                      <a:pt x="19564"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4"/>
              <p:cNvSpPr/>
              <p:nvPr/>
            </p:nvSpPr>
            <p:spPr>
              <a:xfrm>
                <a:off x="3856325" y="2067950"/>
                <a:ext cx="1425175" cy="783025"/>
              </a:xfrm>
              <a:custGeom>
                <a:avLst/>
                <a:gdLst/>
                <a:ahLst/>
                <a:cxnLst/>
                <a:rect l="l" t="t" r="r" b="b"/>
                <a:pathLst>
                  <a:path w="57007" h="31321" extrusionOk="0">
                    <a:moveTo>
                      <a:pt x="51123" y="1"/>
                    </a:moveTo>
                    <a:cubicBezTo>
                      <a:pt x="41253" y="1"/>
                      <a:pt x="19163" y="11306"/>
                      <a:pt x="10741" y="17735"/>
                    </a:cubicBezTo>
                    <a:cubicBezTo>
                      <a:pt x="1" y="25944"/>
                      <a:pt x="9005" y="31320"/>
                      <a:pt x="16787" y="31320"/>
                    </a:cubicBezTo>
                    <a:cubicBezTo>
                      <a:pt x="18175" y="31320"/>
                      <a:pt x="19525" y="31149"/>
                      <a:pt x="20716" y="30793"/>
                    </a:cubicBezTo>
                    <a:cubicBezTo>
                      <a:pt x="28736" y="28361"/>
                      <a:pt x="57007" y="11845"/>
                      <a:pt x="55979" y="3073"/>
                    </a:cubicBezTo>
                    <a:cubicBezTo>
                      <a:pt x="55725" y="903"/>
                      <a:pt x="53912" y="1"/>
                      <a:pt x="51123" y="1"/>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4"/>
              <p:cNvSpPr/>
              <p:nvPr/>
            </p:nvSpPr>
            <p:spPr>
              <a:xfrm>
                <a:off x="2794000" y="3729975"/>
                <a:ext cx="1921100" cy="964325"/>
              </a:xfrm>
              <a:custGeom>
                <a:avLst/>
                <a:gdLst/>
                <a:ahLst/>
                <a:cxnLst/>
                <a:rect l="l" t="t" r="r" b="b"/>
                <a:pathLst>
                  <a:path w="76844" h="38573" extrusionOk="0">
                    <a:moveTo>
                      <a:pt x="51" y="1"/>
                    </a:moveTo>
                    <a:lnTo>
                      <a:pt x="26" y="29099"/>
                    </a:lnTo>
                    <a:cubicBezTo>
                      <a:pt x="1" y="34337"/>
                      <a:pt x="4587" y="38573"/>
                      <a:pt x="10251" y="38573"/>
                    </a:cubicBezTo>
                    <a:lnTo>
                      <a:pt x="66492" y="38347"/>
                    </a:lnTo>
                    <a:cubicBezTo>
                      <a:pt x="72182" y="38347"/>
                      <a:pt x="76793" y="34061"/>
                      <a:pt x="76818" y="28823"/>
                    </a:cubicBezTo>
                    <a:lnTo>
                      <a:pt x="768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4"/>
              <p:cNvSpPr/>
              <p:nvPr/>
            </p:nvSpPr>
            <p:spPr>
              <a:xfrm>
                <a:off x="2794625" y="958650"/>
                <a:ext cx="1921725" cy="3659225"/>
              </a:xfrm>
              <a:custGeom>
                <a:avLst/>
                <a:gdLst/>
                <a:ahLst/>
                <a:cxnLst/>
                <a:rect l="l" t="t" r="r" b="b"/>
                <a:pathLst>
                  <a:path w="76869" h="146369" extrusionOk="0">
                    <a:moveTo>
                      <a:pt x="68297" y="1"/>
                    </a:moveTo>
                    <a:cubicBezTo>
                      <a:pt x="68264" y="1"/>
                      <a:pt x="68230" y="1"/>
                      <a:pt x="68197" y="1"/>
                    </a:cubicBezTo>
                    <a:lnTo>
                      <a:pt x="8672" y="1"/>
                    </a:lnTo>
                    <a:cubicBezTo>
                      <a:pt x="3008" y="26"/>
                      <a:pt x="26" y="4813"/>
                      <a:pt x="26" y="10076"/>
                    </a:cubicBezTo>
                    <a:lnTo>
                      <a:pt x="26" y="136944"/>
                    </a:lnTo>
                    <a:cubicBezTo>
                      <a:pt x="1" y="142152"/>
                      <a:pt x="4558" y="146368"/>
                      <a:pt x="10177" y="146368"/>
                    </a:cubicBezTo>
                    <a:cubicBezTo>
                      <a:pt x="10210" y="146368"/>
                      <a:pt x="10243" y="146368"/>
                      <a:pt x="10276" y="146368"/>
                    </a:cubicBezTo>
                    <a:lnTo>
                      <a:pt x="66517" y="145867"/>
                    </a:lnTo>
                    <a:cubicBezTo>
                      <a:pt x="72207" y="145817"/>
                      <a:pt x="76868" y="141531"/>
                      <a:pt x="76868" y="136293"/>
                    </a:cubicBezTo>
                    <a:lnTo>
                      <a:pt x="76868" y="9400"/>
                    </a:lnTo>
                    <a:cubicBezTo>
                      <a:pt x="76868" y="4193"/>
                      <a:pt x="73921" y="1"/>
                      <a:pt x="68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4"/>
              <p:cNvSpPr/>
              <p:nvPr/>
            </p:nvSpPr>
            <p:spPr>
              <a:xfrm>
                <a:off x="3657425" y="4358425"/>
                <a:ext cx="196750" cy="181125"/>
              </a:xfrm>
              <a:custGeom>
                <a:avLst/>
                <a:gdLst/>
                <a:ahLst/>
                <a:cxnLst/>
                <a:rect l="l" t="t" r="r" b="b"/>
                <a:pathLst>
                  <a:path w="7870" h="7245" extrusionOk="0">
                    <a:moveTo>
                      <a:pt x="4009" y="1"/>
                    </a:moveTo>
                    <a:cubicBezTo>
                      <a:pt x="3993" y="1"/>
                      <a:pt x="3977" y="1"/>
                      <a:pt x="3960" y="1"/>
                    </a:cubicBezTo>
                    <a:cubicBezTo>
                      <a:pt x="1780" y="1"/>
                      <a:pt x="25" y="1630"/>
                      <a:pt x="0" y="3635"/>
                    </a:cubicBezTo>
                    <a:cubicBezTo>
                      <a:pt x="0" y="5625"/>
                      <a:pt x="1703" y="7244"/>
                      <a:pt x="3860" y="7244"/>
                    </a:cubicBezTo>
                    <a:cubicBezTo>
                      <a:pt x="3877" y="7244"/>
                      <a:pt x="3893" y="7244"/>
                      <a:pt x="3910" y="7244"/>
                    </a:cubicBezTo>
                    <a:cubicBezTo>
                      <a:pt x="6065" y="7244"/>
                      <a:pt x="7845" y="5615"/>
                      <a:pt x="7845" y="3610"/>
                    </a:cubicBezTo>
                    <a:cubicBezTo>
                      <a:pt x="7870" y="1620"/>
                      <a:pt x="6142" y="1"/>
                      <a:pt x="4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4"/>
              <p:cNvSpPr/>
              <p:nvPr/>
            </p:nvSpPr>
            <p:spPr>
              <a:xfrm>
                <a:off x="2891125" y="1171075"/>
                <a:ext cx="1719325" cy="3127850"/>
              </a:xfrm>
              <a:custGeom>
                <a:avLst/>
                <a:gdLst/>
                <a:ahLst/>
                <a:cxnLst/>
                <a:rect l="l" t="t" r="r" b="b"/>
                <a:pathLst>
                  <a:path w="68773" h="125114" extrusionOk="0">
                    <a:moveTo>
                      <a:pt x="0" y="0"/>
                    </a:moveTo>
                    <a:lnTo>
                      <a:pt x="0" y="121655"/>
                    </a:lnTo>
                    <a:cubicBezTo>
                      <a:pt x="0" y="123560"/>
                      <a:pt x="1655" y="125114"/>
                      <a:pt x="3710" y="125114"/>
                    </a:cubicBezTo>
                    <a:lnTo>
                      <a:pt x="65389" y="124888"/>
                    </a:lnTo>
                    <a:cubicBezTo>
                      <a:pt x="67444" y="124888"/>
                      <a:pt x="68773" y="123560"/>
                      <a:pt x="68773" y="121655"/>
                    </a:cubicBezTo>
                    <a:lnTo>
                      <a:pt x="687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4"/>
              <p:cNvSpPr/>
              <p:nvPr/>
            </p:nvSpPr>
            <p:spPr>
              <a:xfrm>
                <a:off x="2881100" y="3726225"/>
                <a:ext cx="582100" cy="582725"/>
              </a:xfrm>
              <a:custGeom>
                <a:avLst/>
                <a:gdLst/>
                <a:ahLst/>
                <a:cxnLst/>
                <a:rect l="l" t="t" r="r" b="b"/>
                <a:pathLst>
                  <a:path w="23284" h="23309" extrusionOk="0">
                    <a:moveTo>
                      <a:pt x="0" y="1"/>
                    </a:moveTo>
                    <a:lnTo>
                      <a:pt x="0" y="23309"/>
                    </a:lnTo>
                    <a:lnTo>
                      <a:pt x="23284" y="23309"/>
                    </a:lnTo>
                    <a:lnTo>
                      <a:pt x="232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4"/>
              <p:cNvSpPr/>
              <p:nvPr/>
            </p:nvSpPr>
            <p:spPr>
              <a:xfrm>
                <a:off x="3463800" y="3726225"/>
                <a:ext cx="582750" cy="582725"/>
              </a:xfrm>
              <a:custGeom>
                <a:avLst/>
                <a:gdLst/>
                <a:ahLst/>
                <a:cxnLst/>
                <a:rect l="l" t="t" r="r" b="b"/>
                <a:pathLst>
                  <a:path w="23310" h="23309" extrusionOk="0">
                    <a:moveTo>
                      <a:pt x="1" y="1"/>
                    </a:moveTo>
                    <a:lnTo>
                      <a:pt x="1" y="23309"/>
                    </a:lnTo>
                    <a:lnTo>
                      <a:pt x="23309" y="23309"/>
                    </a:lnTo>
                    <a:lnTo>
                      <a:pt x="2330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4"/>
              <p:cNvSpPr/>
              <p:nvPr/>
            </p:nvSpPr>
            <p:spPr>
              <a:xfrm>
                <a:off x="4047775" y="3726225"/>
                <a:ext cx="582725" cy="582725"/>
              </a:xfrm>
              <a:custGeom>
                <a:avLst/>
                <a:gdLst/>
                <a:ahLst/>
                <a:cxnLst/>
                <a:rect l="l" t="t" r="r" b="b"/>
                <a:pathLst>
                  <a:path w="23309" h="23309" extrusionOk="0">
                    <a:moveTo>
                      <a:pt x="0" y="1"/>
                    </a:moveTo>
                    <a:lnTo>
                      <a:pt x="0" y="23309"/>
                    </a:lnTo>
                    <a:lnTo>
                      <a:pt x="23309" y="23309"/>
                    </a:lnTo>
                    <a:lnTo>
                      <a:pt x="233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4"/>
              <p:cNvSpPr/>
              <p:nvPr/>
            </p:nvSpPr>
            <p:spPr>
              <a:xfrm>
                <a:off x="2992625" y="4036375"/>
                <a:ext cx="359050" cy="179225"/>
              </a:xfrm>
              <a:custGeom>
                <a:avLst/>
                <a:gdLst/>
                <a:ahLst/>
                <a:cxnLst/>
                <a:rect l="l" t="t" r="r" b="b"/>
                <a:pathLst>
                  <a:path w="14362" h="7169" extrusionOk="0">
                    <a:moveTo>
                      <a:pt x="7194" y="1"/>
                    </a:moveTo>
                    <a:cubicBezTo>
                      <a:pt x="3209" y="1"/>
                      <a:pt x="1" y="3209"/>
                      <a:pt x="1" y="7169"/>
                    </a:cubicBezTo>
                    <a:lnTo>
                      <a:pt x="14362" y="7169"/>
                    </a:lnTo>
                    <a:cubicBezTo>
                      <a:pt x="14362" y="3209"/>
                      <a:pt x="11154" y="1"/>
                      <a:pt x="7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4"/>
              <p:cNvSpPr/>
              <p:nvPr/>
            </p:nvSpPr>
            <p:spPr>
              <a:xfrm>
                <a:off x="3077225" y="3819575"/>
                <a:ext cx="190500" cy="190500"/>
              </a:xfrm>
              <a:custGeom>
                <a:avLst/>
                <a:gdLst/>
                <a:ahLst/>
                <a:cxnLst/>
                <a:rect l="l" t="t" r="r" b="b"/>
                <a:pathLst>
                  <a:path w="7620" h="7620" extrusionOk="0">
                    <a:moveTo>
                      <a:pt x="3810" y="1"/>
                    </a:moveTo>
                    <a:cubicBezTo>
                      <a:pt x="1704" y="1"/>
                      <a:pt x="0" y="1705"/>
                      <a:pt x="0" y="3810"/>
                    </a:cubicBezTo>
                    <a:cubicBezTo>
                      <a:pt x="0" y="5916"/>
                      <a:pt x="1704" y="7620"/>
                      <a:pt x="3810" y="7620"/>
                    </a:cubicBezTo>
                    <a:cubicBezTo>
                      <a:pt x="5915" y="7620"/>
                      <a:pt x="7619" y="5916"/>
                      <a:pt x="7619" y="3810"/>
                    </a:cubicBezTo>
                    <a:cubicBezTo>
                      <a:pt x="7619" y="1705"/>
                      <a:pt x="5915" y="1"/>
                      <a:pt x="3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4"/>
              <p:cNvSpPr/>
              <p:nvPr/>
            </p:nvSpPr>
            <p:spPr>
              <a:xfrm>
                <a:off x="3518325" y="3783250"/>
                <a:ext cx="486225" cy="468700"/>
              </a:xfrm>
              <a:custGeom>
                <a:avLst/>
                <a:gdLst/>
                <a:ahLst/>
                <a:cxnLst/>
                <a:rect l="l" t="t" r="r" b="b"/>
                <a:pathLst>
                  <a:path w="19449" h="18748" extrusionOk="0">
                    <a:moveTo>
                      <a:pt x="5038" y="0"/>
                    </a:moveTo>
                    <a:cubicBezTo>
                      <a:pt x="2256" y="0"/>
                      <a:pt x="0" y="2256"/>
                      <a:pt x="0" y="5038"/>
                    </a:cubicBezTo>
                    <a:cubicBezTo>
                      <a:pt x="0" y="11730"/>
                      <a:pt x="9725" y="18747"/>
                      <a:pt x="9725" y="18747"/>
                    </a:cubicBezTo>
                    <a:cubicBezTo>
                      <a:pt x="9725" y="18747"/>
                      <a:pt x="19449" y="11730"/>
                      <a:pt x="19449" y="5038"/>
                    </a:cubicBezTo>
                    <a:cubicBezTo>
                      <a:pt x="19449" y="2256"/>
                      <a:pt x="17193" y="0"/>
                      <a:pt x="14411" y="0"/>
                    </a:cubicBezTo>
                    <a:cubicBezTo>
                      <a:pt x="12281" y="0"/>
                      <a:pt x="10451" y="1354"/>
                      <a:pt x="9725" y="3233"/>
                    </a:cubicBezTo>
                    <a:cubicBezTo>
                      <a:pt x="8998" y="1354"/>
                      <a:pt x="7168" y="0"/>
                      <a:pt x="50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4"/>
              <p:cNvSpPr/>
              <p:nvPr/>
            </p:nvSpPr>
            <p:spPr>
              <a:xfrm>
                <a:off x="3471950" y="3840200"/>
                <a:ext cx="480600" cy="321525"/>
              </a:xfrm>
              <a:custGeom>
                <a:avLst/>
                <a:gdLst/>
                <a:ahLst/>
                <a:cxnLst/>
                <a:rect l="l" t="t" r="r" b="b"/>
                <a:pathLst>
                  <a:path w="19224" h="12861" extrusionOk="0">
                    <a:moveTo>
                      <a:pt x="8010" y="1"/>
                    </a:moveTo>
                    <a:cubicBezTo>
                      <a:pt x="7708" y="1"/>
                      <a:pt x="7438" y="174"/>
                      <a:pt x="7344" y="479"/>
                    </a:cubicBezTo>
                    <a:lnTo>
                      <a:pt x="5715" y="5642"/>
                    </a:lnTo>
                    <a:lnTo>
                      <a:pt x="677" y="5642"/>
                    </a:lnTo>
                    <a:cubicBezTo>
                      <a:pt x="301" y="5642"/>
                      <a:pt x="1" y="5943"/>
                      <a:pt x="1" y="6319"/>
                    </a:cubicBezTo>
                    <a:cubicBezTo>
                      <a:pt x="1" y="6720"/>
                      <a:pt x="301" y="7021"/>
                      <a:pt x="677" y="7021"/>
                    </a:cubicBezTo>
                    <a:lnTo>
                      <a:pt x="6216" y="7021"/>
                    </a:lnTo>
                    <a:cubicBezTo>
                      <a:pt x="6517" y="7021"/>
                      <a:pt x="6793" y="6820"/>
                      <a:pt x="6868" y="6544"/>
                    </a:cubicBezTo>
                    <a:lnTo>
                      <a:pt x="7695" y="3913"/>
                    </a:lnTo>
                    <a:lnTo>
                      <a:pt x="8722" y="12259"/>
                    </a:lnTo>
                    <a:cubicBezTo>
                      <a:pt x="8748" y="12585"/>
                      <a:pt x="9023" y="12835"/>
                      <a:pt x="9349" y="12860"/>
                    </a:cubicBezTo>
                    <a:lnTo>
                      <a:pt x="9399" y="12860"/>
                    </a:lnTo>
                    <a:cubicBezTo>
                      <a:pt x="9700" y="12860"/>
                      <a:pt x="9976" y="12660"/>
                      <a:pt x="10051" y="12359"/>
                    </a:cubicBezTo>
                    <a:lnTo>
                      <a:pt x="11905" y="5793"/>
                    </a:lnTo>
                    <a:lnTo>
                      <a:pt x="12231" y="6820"/>
                    </a:lnTo>
                    <a:cubicBezTo>
                      <a:pt x="12332" y="7096"/>
                      <a:pt x="12582" y="7271"/>
                      <a:pt x="12883" y="7296"/>
                    </a:cubicBezTo>
                    <a:lnTo>
                      <a:pt x="18547" y="7321"/>
                    </a:lnTo>
                    <a:cubicBezTo>
                      <a:pt x="18923" y="7321"/>
                      <a:pt x="19224" y="7021"/>
                      <a:pt x="19224" y="6645"/>
                    </a:cubicBezTo>
                    <a:cubicBezTo>
                      <a:pt x="19224" y="6269"/>
                      <a:pt x="18923" y="5943"/>
                      <a:pt x="18547" y="5943"/>
                    </a:cubicBezTo>
                    <a:lnTo>
                      <a:pt x="13384" y="5918"/>
                    </a:lnTo>
                    <a:lnTo>
                      <a:pt x="12482" y="3236"/>
                    </a:lnTo>
                    <a:cubicBezTo>
                      <a:pt x="12388" y="2954"/>
                      <a:pt x="12140" y="2783"/>
                      <a:pt x="11862" y="2783"/>
                    </a:cubicBezTo>
                    <a:cubicBezTo>
                      <a:pt x="11843" y="2783"/>
                      <a:pt x="11824" y="2783"/>
                      <a:pt x="11805" y="2785"/>
                    </a:cubicBezTo>
                    <a:cubicBezTo>
                      <a:pt x="11504" y="2785"/>
                      <a:pt x="11254" y="2985"/>
                      <a:pt x="11179" y="3286"/>
                    </a:cubicBezTo>
                    <a:lnTo>
                      <a:pt x="9675" y="8675"/>
                    </a:lnTo>
                    <a:lnTo>
                      <a:pt x="8672" y="605"/>
                    </a:lnTo>
                    <a:cubicBezTo>
                      <a:pt x="8647" y="279"/>
                      <a:pt x="8397" y="28"/>
                      <a:pt x="8071" y="3"/>
                    </a:cubicBezTo>
                    <a:cubicBezTo>
                      <a:pt x="8050" y="1"/>
                      <a:pt x="8030" y="1"/>
                      <a:pt x="8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4"/>
              <p:cNvSpPr/>
              <p:nvPr/>
            </p:nvSpPr>
            <p:spPr>
              <a:xfrm>
                <a:off x="4275225" y="3819575"/>
                <a:ext cx="127200" cy="396025"/>
              </a:xfrm>
              <a:custGeom>
                <a:avLst/>
                <a:gdLst/>
                <a:ahLst/>
                <a:cxnLst/>
                <a:rect l="l" t="t" r="r" b="b"/>
                <a:pathLst>
                  <a:path w="5088" h="15841" extrusionOk="0">
                    <a:moveTo>
                      <a:pt x="0" y="1"/>
                    </a:moveTo>
                    <a:lnTo>
                      <a:pt x="0" y="15841"/>
                    </a:lnTo>
                    <a:lnTo>
                      <a:pt x="5088" y="15841"/>
                    </a:lnTo>
                    <a:lnTo>
                      <a:pt x="508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4"/>
              <p:cNvSpPr/>
              <p:nvPr/>
            </p:nvSpPr>
            <p:spPr>
              <a:xfrm>
                <a:off x="4141125" y="3954300"/>
                <a:ext cx="396025" cy="127225"/>
              </a:xfrm>
              <a:custGeom>
                <a:avLst/>
                <a:gdLst/>
                <a:ahLst/>
                <a:cxnLst/>
                <a:rect l="l" t="t" r="r" b="b"/>
                <a:pathLst>
                  <a:path w="15841" h="5089" extrusionOk="0">
                    <a:moveTo>
                      <a:pt x="1" y="0"/>
                    </a:moveTo>
                    <a:lnTo>
                      <a:pt x="1" y="5088"/>
                    </a:lnTo>
                    <a:lnTo>
                      <a:pt x="15840" y="5088"/>
                    </a:lnTo>
                    <a:lnTo>
                      <a:pt x="1584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4"/>
              <p:cNvSpPr/>
              <p:nvPr/>
            </p:nvSpPr>
            <p:spPr>
              <a:xfrm>
                <a:off x="2221325" y="2841750"/>
                <a:ext cx="1168575" cy="2009200"/>
              </a:xfrm>
              <a:custGeom>
                <a:avLst/>
                <a:gdLst/>
                <a:ahLst/>
                <a:cxnLst/>
                <a:rect l="l" t="t" r="r" b="b"/>
                <a:pathLst>
                  <a:path w="46743" h="80368" extrusionOk="0">
                    <a:moveTo>
                      <a:pt x="11972" y="1"/>
                    </a:moveTo>
                    <a:cubicBezTo>
                      <a:pt x="11842" y="1"/>
                      <a:pt x="11711" y="6"/>
                      <a:pt x="11579" y="16"/>
                    </a:cubicBezTo>
                    <a:cubicBezTo>
                      <a:pt x="6617" y="417"/>
                      <a:pt x="0" y="32096"/>
                      <a:pt x="1429" y="43074"/>
                    </a:cubicBezTo>
                    <a:cubicBezTo>
                      <a:pt x="2707" y="52974"/>
                      <a:pt x="8196" y="60117"/>
                      <a:pt x="15589" y="80367"/>
                    </a:cubicBezTo>
                    <a:cubicBezTo>
                      <a:pt x="15589" y="80367"/>
                      <a:pt x="27441" y="77567"/>
                      <a:pt x="36227" y="77567"/>
                    </a:cubicBezTo>
                    <a:cubicBezTo>
                      <a:pt x="40478" y="77567"/>
                      <a:pt x="44011" y="78222"/>
                      <a:pt x="45138" y="80167"/>
                    </a:cubicBezTo>
                    <a:cubicBezTo>
                      <a:pt x="46742" y="76257"/>
                      <a:pt x="42858" y="52046"/>
                      <a:pt x="22457" y="40292"/>
                    </a:cubicBezTo>
                    <a:cubicBezTo>
                      <a:pt x="24164" y="30296"/>
                      <a:pt x="21987" y="1"/>
                      <a:pt x="11972" y="1"/>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4"/>
              <p:cNvSpPr/>
              <p:nvPr/>
            </p:nvSpPr>
            <p:spPr>
              <a:xfrm>
                <a:off x="2782725" y="3849025"/>
                <a:ext cx="584625" cy="996900"/>
              </a:xfrm>
              <a:custGeom>
                <a:avLst/>
                <a:gdLst/>
                <a:ahLst/>
                <a:cxnLst/>
                <a:rect l="l" t="t" r="r" b="b"/>
                <a:pathLst>
                  <a:path w="23385" h="39876" extrusionOk="0">
                    <a:moveTo>
                      <a:pt x="1" y="1"/>
                    </a:moveTo>
                    <a:cubicBezTo>
                      <a:pt x="1605" y="1254"/>
                      <a:pt x="3209" y="2457"/>
                      <a:pt x="4687" y="3785"/>
                    </a:cubicBezTo>
                    <a:cubicBezTo>
                      <a:pt x="6166" y="5114"/>
                      <a:pt x="7595" y="6492"/>
                      <a:pt x="8923" y="7946"/>
                    </a:cubicBezTo>
                    <a:cubicBezTo>
                      <a:pt x="10251" y="9424"/>
                      <a:pt x="11529" y="10928"/>
                      <a:pt x="12682" y="12507"/>
                    </a:cubicBezTo>
                    <a:cubicBezTo>
                      <a:pt x="13860" y="14086"/>
                      <a:pt x="14938" y="15740"/>
                      <a:pt x="15915" y="17420"/>
                    </a:cubicBezTo>
                    <a:cubicBezTo>
                      <a:pt x="17895" y="20828"/>
                      <a:pt x="19524" y="24412"/>
                      <a:pt x="20727" y="28171"/>
                    </a:cubicBezTo>
                    <a:cubicBezTo>
                      <a:pt x="21329" y="30051"/>
                      <a:pt x="21855" y="31981"/>
                      <a:pt x="22206" y="33911"/>
                    </a:cubicBezTo>
                    <a:cubicBezTo>
                      <a:pt x="22557" y="35866"/>
                      <a:pt x="22833" y="37846"/>
                      <a:pt x="22682" y="39876"/>
                    </a:cubicBezTo>
                    <a:cubicBezTo>
                      <a:pt x="23033" y="38898"/>
                      <a:pt x="23184" y="37896"/>
                      <a:pt x="23284" y="36868"/>
                    </a:cubicBezTo>
                    <a:cubicBezTo>
                      <a:pt x="23384" y="35841"/>
                      <a:pt x="23384" y="34813"/>
                      <a:pt x="23359" y="33786"/>
                    </a:cubicBezTo>
                    <a:cubicBezTo>
                      <a:pt x="23234" y="31730"/>
                      <a:pt x="22958" y="29700"/>
                      <a:pt x="22507" y="27695"/>
                    </a:cubicBezTo>
                    <a:cubicBezTo>
                      <a:pt x="21580" y="23685"/>
                      <a:pt x="20026" y="19826"/>
                      <a:pt x="17946" y="16242"/>
                    </a:cubicBezTo>
                    <a:cubicBezTo>
                      <a:pt x="16918" y="14462"/>
                      <a:pt x="15740" y="12758"/>
                      <a:pt x="14462" y="11154"/>
                    </a:cubicBezTo>
                    <a:cubicBezTo>
                      <a:pt x="13159" y="9550"/>
                      <a:pt x="11755" y="8046"/>
                      <a:pt x="10226" y="6643"/>
                    </a:cubicBezTo>
                    <a:cubicBezTo>
                      <a:pt x="8722" y="5239"/>
                      <a:pt x="7068" y="4011"/>
                      <a:pt x="5389" y="2883"/>
                    </a:cubicBezTo>
                    <a:cubicBezTo>
                      <a:pt x="3660" y="1755"/>
                      <a:pt x="1880" y="803"/>
                      <a:pt x="1" y="1"/>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4"/>
              <p:cNvSpPr/>
              <p:nvPr/>
            </p:nvSpPr>
            <p:spPr>
              <a:xfrm>
                <a:off x="2132350" y="4559825"/>
                <a:ext cx="1389125" cy="899525"/>
              </a:xfrm>
              <a:custGeom>
                <a:avLst/>
                <a:gdLst/>
                <a:ahLst/>
                <a:cxnLst/>
                <a:rect l="l" t="t" r="r" b="b"/>
                <a:pathLst>
                  <a:path w="55565" h="35981" extrusionOk="0">
                    <a:moveTo>
                      <a:pt x="18892" y="0"/>
                    </a:moveTo>
                    <a:cubicBezTo>
                      <a:pt x="17471" y="0"/>
                      <a:pt x="16073" y="118"/>
                      <a:pt x="14712" y="366"/>
                    </a:cubicBezTo>
                    <a:cubicBezTo>
                      <a:pt x="11254" y="8461"/>
                      <a:pt x="6015" y="21143"/>
                      <a:pt x="0" y="35980"/>
                    </a:cubicBezTo>
                    <a:lnTo>
                      <a:pt x="52732" y="35980"/>
                    </a:lnTo>
                    <a:cubicBezTo>
                      <a:pt x="53885" y="31970"/>
                      <a:pt x="54863" y="28311"/>
                      <a:pt x="55565" y="25053"/>
                    </a:cubicBezTo>
                    <a:cubicBezTo>
                      <a:pt x="52011" y="13522"/>
                      <a:pt x="34117" y="0"/>
                      <a:pt x="18892"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4"/>
              <p:cNvSpPr/>
              <p:nvPr/>
            </p:nvSpPr>
            <p:spPr>
              <a:xfrm>
                <a:off x="2132350" y="4909825"/>
                <a:ext cx="1318325" cy="549525"/>
              </a:xfrm>
              <a:custGeom>
                <a:avLst/>
                <a:gdLst/>
                <a:ahLst/>
                <a:cxnLst/>
                <a:rect l="l" t="t" r="r" b="b"/>
                <a:pathLst>
                  <a:path w="52733" h="21981" extrusionOk="0">
                    <a:moveTo>
                      <a:pt x="8998" y="0"/>
                    </a:moveTo>
                    <a:cubicBezTo>
                      <a:pt x="6341" y="6416"/>
                      <a:pt x="3284" y="13885"/>
                      <a:pt x="0" y="21980"/>
                    </a:cubicBezTo>
                    <a:lnTo>
                      <a:pt x="52732" y="21980"/>
                    </a:lnTo>
                    <a:cubicBezTo>
                      <a:pt x="36993" y="8421"/>
                      <a:pt x="23985" y="1980"/>
                      <a:pt x="8998" y="0"/>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4"/>
              <p:cNvSpPr/>
              <p:nvPr/>
            </p:nvSpPr>
            <p:spPr>
              <a:xfrm>
                <a:off x="1824075" y="5023850"/>
                <a:ext cx="1550150" cy="435500"/>
              </a:xfrm>
              <a:custGeom>
                <a:avLst/>
                <a:gdLst/>
                <a:ahLst/>
                <a:cxnLst/>
                <a:rect l="l" t="t" r="r" b="b"/>
                <a:pathLst>
                  <a:path w="62006" h="17420" extrusionOk="0">
                    <a:moveTo>
                      <a:pt x="10376" y="1"/>
                    </a:moveTo>
                    <a:cubicBezTo>
                      <a:pt x="7068" y="5239"/>
                      <a:pt x="3610" y="11103"/>
                      <a:pt x="0" y="17419"/>
                    </a:cubicBezTo>
                    <a:lnTo>
                      <a:pt x="62006" y="17419"/>
                    </a:lnTo>
                    <a:cubicBezTo>
                      <a:pt x="44938" y="6191"/>
                      <a:pt x="29299" y="1279"/>
                      <a:pt x="103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4"/>
              <p:cNvSpPr/>
              <p:nvPr/>
            </p:nvSpPr>
            <p:spPr>
              <a:xfrm>
                <a:off x="1824075" y="5023850"/>
                <a:ext cx="443000" cy="435500"/>
              </a:xfrm>
              <a:custGeom>
                <a:avLst/>
                <a:gdLst/>
                <a:ahLst/>
                <a:cxnLst/>
                <a:rect l="l" t="t" r="r" b="b"/>
                <a:pathLst>
                  <a:path w="17720" h="17420" extrusionOk="0">
                    <a:moveTo>
                      <a:pt x="10376" y="1"/>
                    </a:moveTo>
                    <a:cubicBezTo>
                      <a:pt x="7068" y="5239"/>
                      <a:pt x="3610" y="11103"/>
                      <a:pt x="0" y="17419"/>
                    </a:cubicBezTo>
                    <a:lnTo>
                      <a:pt x="10427" y="17419"/>
                    </a:lnTo>
                    <a:cubicBezTo>
                      <a:pt x="12783" y="11730"/>
                      <a:pt x="15239" y="6166"/>
                      <a:pt x="17720" y="702"/>
                    </a:cubicBezTo>
                    <a:cubicBezTo>
                      <a:pt x="15314" y="402"/>
                      <a:pt x="12883" y="176"/>
                      <a:pt x="10376" y="1"/>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4"/>
              <p:cNvSpPr/>
              <p:nvPr/>
            </p:nvSpPr>
            <p:spPr>
              <a:xfrm>
                <a:off x="4507500" y="3757475"/>
                <a:ext cx="327800" cy="306525"/>
              </a:xfrm>
              <a:custGeom>
                <a:avLst/>
                <a:gdLst/>
                <a:ahLst/>
                <a:cxnLst/>
                <a:rect l="l" t="t" r="r" b="b"/>
                <a:pathLst>
                  <a:path w="13112" h="12261" extrusionOk="0">
                    <a:moveTo>
                      <a:pt x="7719" y="0"/>
                    </a:moveTo>
                    <a:cubicBezTo>
                      <a:pt x="4113" y="0"/>
                      <a:pt x="0" y="2760"/>
                      <a:pt x="308" y="6495"/>
                    </a:cubicBezTo>
                    <a:cubicBezTo>
                      <a:pt x="629" y="10331"/>
                      <a:pt x="3578" y="12261"/>
                      <a:pt x="6541" y="12261"/>
                    </a:cubicBezTo>
                    <a:cubicBezTo>
                      <a:pt x="9600" y="12261"/>
                      <a:pt x="12673" y="10206"/>
                      <a:pt x="12890" y="6069"/>
                    </a:cubicBezTo>
                    <a:cubicBezTo>
                      <a:pt x="13111" y="1729"/>
                      <a:pt x="10574" y="0"/>
                      <a:pt x="7719"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4"/>
              <p:cNvSpPr/>
              <p:nvPr/>
            </p:nvSpPr>
            <p:spPr>
              <a:xfrm>
                <a:off x="4474150" y="3322475"/>
                <a:ext cx="417925" cy="366975"/>
              </a:xfrm>
              <a:custGeom>
                <a:avLst/>
                <a:gdLst/>
                <a:ahLst/>
                <a:cxnLst/>
                <a:rect l="l" t="t" r="r" b="b"/>
                <a:pathLst>
                  <a:path w="16717" h="14679" extrusionOk="0">
                    <a:moveTo>
                      <a:pt x="9489" y="1"/>
                    </a:moveTo>
                    <a:cubicBezTo>
                      <a:pt x="4924" y="1"/>
                      <a:pt x="0" y="3162"/>
                      <a:pt x="690" y="9008"/>
                    </a:cubicBezTo>
                    <a:cubicBezTo>
                      <a:pt x="1110" y="12607"/>
                      <a:pt x="4785" y="14678"/>
                      <a:pt x="8509" y="14678"/>
                    </a:cubicBezTo>
                    <a:cubicBezTo>
                      <a:pt x="12565" y="14678"/>
                      <a:pt x="16679" y="12220"/>
                      <a:pt x="16705" y="6602"/>
                    </a:cubicBezTo>
                    <a:cubicBezTo>
                      <a:pt x="16716" y="2114"/>
                      <a:pt x="13223" y="1"/>
                      <a:pt x="9489" y="1"/>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4"/>
              <p:cNvSpPr/>
              <p:nvPr/>
            </p:nvSpPr>
            <p:spPr>
              <a:xfrm>
                <a:off x="4488525" y="2886400"/>
                <a:ext cx="413875" cy="374550"/>
              </a:xfrm>
              <a:custGeom>
                <a:avLst/>
                <a:gdLst/>
                <a:ahLst/>
                <a:cxnLst/>
                <a:rect l="l" t="t" r="r" b="b"/>
                <a:pathLst>
                  <a:path w="16555" h="14982" extrusionOk="0">
                    <a:moveTo>
                      <a:pt x="9095" y="0"/>
                    </a:moveTo>
                    <a:cubicBezTo>
                      <a:pt x="4771" y="0"/>
                      <a:pt x="1" y="3438"/>
                      <a:pt x="491" y="7729"/>
                    </a:cubicBezTo>
                    <a:cubicBezTo>
                      <a:pt x="1060" y="12692"/>
                      <a:pt x="4602" y="14982"/>
                      <a:pt x="8123" y="14982"/>
                    </a:cubicBezTo>
                    <a:cubicBezTo>
                      <a:pt x="12354" y="14982"/>
                      <a:pt x="16554" y="11674"/>
                      <a:pt x="15528" y="5724"/>
                    </a:cubicBezTo>
                    <a:cubicBezTo>
                      <a:pt x="14834" y="1627"/>
                      <a:pt x="12070" y="0"/>
                      <a:pt x="9095"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4"/>
              <p:cNvSpPr/>
              <p:nvPr/>
            </p:nvSpPr>
            <p:spPr>
              <a:xfrm>
                <a:off x="4521450" y="3815825"/>
                <a:ext cx="310175" cy="248250"/>
              </a:xfrm>
              <a:custGeom>
                <a:avLst/>
                <a:gdLst/>
                <a:ahLst/>
                <a:cxnLst/>
                <a:rect l="l" t="t" r="r" b="b"/>
                <a:pathLst>
                  <a:path w="12407" h="9930" extrusionOk="0">
                    <a:moveTo>
                      <a:pt x="11580" y="1"/>
                    </a:moveTo>
                    <a:lnTo>
                      <a:pt x="11580" y="1"/>
                    </a:lnTo>
                    <a:cubicBezTo>
                      <a:pt x="11780" y="677"/>
                      <a:pt x="11856" y="1504"/>
                      <a:pt x="11805" y="2407"/>
                    </a:cubicBezTo>
                    <a:cubicBezTo>
                      <a:pt x="11586" y="6552"/>
                      <a:pt x="8507" y="8617"/>
                      <a:pt x="5451" y="8617"/>
                    </a:cubicBezTo>
                    <a:cubicBezTo>
                      <a:pt x="3277" y="8617"/>
                      <a:pt x="1115" y="7572"/>
                      <a:pt x="1" y="5489"/>
                    </a:cubicBezTo>
                    <a:lnTo>
                      <a:pt x="1" y="5489"/>
                    </a:lnTo>
                    <a:cubicBezTo>
                      <a:pt x="818" y="8446"/>
                      <a:pt x="3399" y="9929"/>
                      <a:pt x="5991" y="9929"/>
                    </a:cubicBezTo>
                    <a:cubicBezTo>
                      <a:pt x="9045" y="9929"/>
                      <a:pt x="12115" y="7870"/>
                      <a:pt x="12332" y="3735"/>
                    </a:cubicBezTo>
                    <a:cubicBezTo>
                      <a:pt x="12407" y="2156"/>
                      <a:pt x="12131" y="928"/>
                      <a:pt x="11580" y="1"/>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4"/>
              <p:cNvSpPr/>
              <p:nvPr/>
            </p:nvSpPr>
            <p:spPr>
              <a:xfrm>
                <a:off x="4561550" y="3335250"/>
                <a:ext cx="330225" cy="354425"/>
              </a:xfrm>
              <a:custGeom>
                <a:avLst/>
                <a:gdLst/>
                <a:ahLst/>
                <a:cxnLst/>
                <a:rect l="l" t="t" r="r" b="b"/>
                <a:pathLst>
                  <a:path w="13209" h="14177" extrusionOk="0">
                    <a:moveTo>
                      <a:pt x="8973" y="0"/>
                    </a:moveTo>
                    <a:lnTo>
                      <a:pt x="8973" y="0"/>
                    </a:lnTo>
                    <a:cubicBezTo>
                      <a:pt x="10577" y="1053"/>
                      <a:pt x="11655" y="2832"/>
                      <a:pt x="11630" y="5314"/>
                    </a:cubicBezTo>
                    <a:cubicBezTo>
                      <a:pt x="11611" y="10937"/>
                      <a:pt x="7495" y="13395"/>
                      <a:pt x="3439" y="13395"/>
                    </a:cubicBezTo>
                    <a:cubicBezTo>
                      <a:pt x="2253" y="13395"/>
                      <a:pt x="1073" y="13185"/>
                      <a:pt x="1" y="12782"/>
                    </a:cubicBezTo>
                    <a:lnTo>
                      <a:pt x="1" y="12782"/>
                    </a:lnTo>
                    <a:cubicBezTo>
                      <a:pt x="1411" y="13692"/>
                      <a:pt x="3198" y="14177"/>
                      <a:pt x="4997" y="14177"/>
                    </a:cubicBezTo>
                    <a:cubicBezTo>
                      <a:pt x="9052" y="14177"/>
                      <a:pt x="13174" y="11715"/>
                      <a:pt x="13209" y="6091"/>
                    </a:cubicBezTo>
                    <a:cubicBezTo>
                      <a:pt x="13209" y="2858"/>
                      <a:pt x="11404" y="853"/>
                      <a:pt x="8973" y="0"/>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4"/>
              <p:cNvSpPr/>
              <p:nvPr/>
            </p:nvSpPr>
            <p:spPr>
              <a:xfrm>
                <a:off x="4522075" y="2943025"/>
                <a:ext cx="380250" cy="317975"/>
              </a:xfrm>
              <a:custGeom>
                <a:avLst/>
                <a:gdLst/>
                <a:ahLst/>
                <a:cxnLst/>
                <a:rect l="l" t="t" r="r" b="b"/>
                <a:pathLst>
                  <a:path w="15210" h="12719" extrusionOk="0">
                    <a:moveTo>
                      <a:pt x="12783" y="0"/>
                    </a:moveTo>
                    <a:cubicBezTo>
                      <a:pt x="13059" y="627"/>
                      <a:pt x="13284" y="1328"/>
                      <a:pt x="13409" y="2130"/>
                    </a:cubicBezTo>
                    <a:cubicBezTo>
                      <a:pt x="14422" y="8094"/>
                      <a:pt x="10227" y="11405"/>
                      <a:pt x="6004" y="11405"/>
                    </a:cubicBezTo>
                    <a:cubicBezTo>
                      <a:pt x="3748" y="11405"/>
                      <a:pt x="1484" y="10461"/>
                      <a:pt x="1" y="8471"/>
                    </a:cubicBezTo>
                    <a:lnTo>
                      <a:pt x="1" y="8471"/>
                    </a:lnTo>
                    <a:cubicBezTo>
                      <a:pt x="1372" y="11360"/>
                      <a:pt x="4093" y="12718"/>
                      <a:pt x="6800" y="12718"/>
                    </a:cubicBezTo>
                    <a:cubicBezTo>
                      <a:pt x="11022" y="12718"/>
                      <a:pt x="15210" y="9414"/>
                      <a:pt x="14186" y="3459"/>
                    </a:cubicBezTo>
                    <a:cubicBezTo>
                      <a:pt x="13961" y="2005"/>
                      <a:pt x="13460" y="877"/>
                      <a:pt x="12783" y="0"/>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4"/>
              <p:cNvSpPr/>
              <p:nvPr/>
            </p:nvSpPr>
            <p:spPr>
              <a:xfrm>
                <a:off x="2541500" y="1763900"/>
                <a:ext cx="241250" cy="388400"/>
              </a:xfrm>
              <a:custGeom>
                <a:avLst/>
                <a:gdLst/>
                <a:ahLst/>
                <a:cxnLst/>
                <a:rect l="l" t="t" r="r" b="b"/>
                <a:pathLst>
                  <a:path w="9650" h="15536" extrusionOk="0">
                    <a:moveTo>
                      <a:pt x="3843" y="1"/>
                    </a:moveTo>
                    <a:cubicBezTo>
                      <a:pt x="2246" y="1"/>
                      <a:pt x="59" y="679"/>
                      <a:pt x="25" y="2654"/>
                    </a:cubicBezTo>
                    <a:cubicBezTo>
                      <a:pt x="0" y="3380"/>
                      <a:pt x="376" y="8719"/>
                      <a:pt x="1203" y="15536"/>
                    </a:cubicBezTo>
                    <a:cubicBezTo>
                      <a:pt x="4010" y="15060"/>
                      <a:pt x="6843" y="14583"/>
                      <a:pt x="9650" y="14132"/>
                    </a:cubicBezTo>
                    <a:cubicBezTo>
                      <a:pt x="7695" y="7365"/>
                      <a:pt x="5915" y="1325"/>
                      <a:pt x="5464" y="448"/>
                    </a:cubicBezTo>
                    <a:cubicBezTo>
                      <a:pt x="5320" y="177"/>
                      <a:pt x="4658" y="1"/>
                      <a:pt x="3843" y="1"/>
                    </a:cubicBezTo>
                    <a:close/>
                  </a:path>
                </a:pathLst>
              </a:custGeom>
              <a:solidFill>
                <a:srgbClr val="E69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4"/>
              <p:cNvSpPr/>
              <p:nvPr/>
            </p:nvSpPr>
            <p:spPr>
              <a:xfrm>
                <a:off x="2548400" y="1905425"/>
                <a:ext cx="234350" cy="246875"/>
              </a:xfrm>
              <a:custGeom>
                <a:avLst/>
                <a:gdLst/>
                <a:ahLst/>
                <a:cxnLst/>
                <a:rect l="l" t="t" r="r" b="b"/>
                <a:pathLst>
                  <a:path w="9374" h="9875" extrusionOk="0">
                    <a:moveTo>
                      <a:pt x="6892" y="0"/>
                    </a:moveTo>
                    <a:cubicBezTo>
                      <a:pt x="4687" y="201"/>
                      <a:pt x="2281" y="476"/>
                      <a:pt x="0" y="952"/>
                    </a:cubicBezTo>
                    <a:cubicBezTo>
                      <a:pt x="201" y="3258"/>
                      <a:pt x="501" y="6366"/>
                      <a:pt x="927" y="9875"/>
                    </a:cubicBezTo>
                    <a:cubicBezTo>
                      <a:pt x="3734" y="9399"/>
                      <a:pt x="6567" y="8922"/>
                      <a:pt x="9374" y="8471"/>
                    </a:cubicBezTo>
                    <a:cubicBezTo>
                      <a:pt x="8471" y="5338"/>
                      <a:pt x="7619" y="2381"/>
                      <a:pt x="6892" y="0"/>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4"/>
              <p:cNvSpPr/>
              <p:nvPr/>
            </p:nvSpPr>
            <p:spPr>
              <a:xfrm>
                <a:off x="2455025" y="1315175"/>
                <a:ext cx="304975" cy="526350"/>
              </a:xfrm>
              <a:custGeom>
                <a:avLst/>
                <a:gdLst/>
                <a:ahLst/>
                <a:cxnLst/>
                <a:rect l="l" t="t" r="r" b="b"/>
                <a:pathLst>
                  <a:path w="12199" h="21054" extrusionOk="0">
                    <a:moveTo>
                      <a:pt x="8412" y="1"/>
                    </a:moveTo>
                    <a:cubicBezTo>
                      <a:pt x="8407" y="1"/>
                      <a:pt x="8402" y="1"/>
                      <a:pt x="8397" y="1"/>
                    </a:cubicBezTo>
                    <a:cubicBezTo>
                      <a:pt x="6770" y="101"/>
                      <a:pt x="7642" y="8572"/>
                      <a:pt x="7320" y="8572"/>
                    </a:cubicBezTo>
                    <a:cubicBezTo>
                      <a:pt x="7320" y="8572"/>
                      <a:pt x="7320" y="8572"/>
                      <a:pt x="7319" y="8572"/>
                    </a:cubicBezTo>
                    <a:cubicBezTo>
                      <a:pt x="6893" y="8522"/>
                      <a:pt x="6467" y="7670"/>
                      <a:pt x="6016" y="7595"/>
                    </a:cubicBezTo>
                    <a:cubicBezTo>
                      <a:pt x="5998" y="7592"/>
                      <a:pt x="5981" y="7590"/>
                      <a:pt x="5963" y="7590"/>
                    </a:cubicBezTo>
                    <a:cubicBezTo>
                      <a:pt x="5566" y="7590"/>
                      <a:pt x="5038" y="8347"/>
                      <a:pt x="5038" y="8347"/>
                    </a:cubicBezTo>
                    <a:cubicBezTo>
                      <a:pt x="5038" y="8347"/>
                      <a:pt x="4207" y="7641"/>
                      <a:pt x="3435" y="7641"/>
                    </a:cubicBezTo>
                    <a:cubicBezTo>
                      <a:pt x="3062" y="7641"/>
                      <a:pt x="2702" y="7806"/>
                      <a:pt x="2457" y="8297"/>
                    </a:cubicBezTo>
                    <a:cubicBezTo>
                      <a:pt x="2281" y="8648"/>
                      <a:pt x="2056" y="9675"/>
                      <a:pt x="2056" y="9675"/>
                    </a:cubicBezTo>
                    <a:cubicBezTo>
                      <a:pt x="2056" y="9675"/>
                      <a:pt x="1412" y="9421"/>
                      <a:pt x="1027" y="9421"/>
                    </a:cubicBezTo>
                    <a:cubicBezTo>
                      <a:pt x="914" y="9421"/>
                      <a:pt x="823" y="9443"/>
                      <a:pt x="778" y="9500"/>
                    </a:cubicBezTo>
                    <a:cubicBezTo>
                      <a:pt x="477" y="9876"/>
                      <a:pt x="251" y="10377"/>
                      <a:pt x="126" y="10928"/>
                    </a:cubicBezTo>
                    <a:cubicBezTo>
                      <a:pt x="1" y="11680"/>
                      <a:pt x="126" y="17044"/>
                      <a:pt x="1154" y="18999"/>
                    </a:cubicBezTo>
                    <a:cubicBezTo>
                      <a:pt x="1880" y="20302"/>
                      <a:pt x="3309" y="21004"/>
                      <a:pt x="4763" y="21054"/>
                    </a:cubicBezTo>
                    <a:lnTo>
                      <a:pt x="9299" y="19901"/>
                    </a:lnTo>
                    <a:cubicBezTo>
                      <a:pt x="12198" y="18451"/>
                      <a:pt x="10262" y="1"/>
                      <a:pt x="8412" y="1"/>
                    </a:cubicBezTo>
                    <a:close/>
                  </a:path>
                </a:pathLst>
              </a:custGeom>
              <a:solidFill>
                <a:srgbClr val="E69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4"/>
              <p:cNvSpPr/>
              <p:nvPr/>
            </p:nvSpPr>
            <p:spPr>
              <a:xfrm>
                <a:off x="2554025" y="1585825"/>
                <a:ext cx="132850" cy="149825"/>
              </a:xfrm>
              <a:custGeom>
                <a:avLst/>
                <a:gdLst/>
                <a:ahLst/>
                <a:cxnLst/>
                <a:rect l="l" t="t" r="r" b="b"/>
                <a:pathLst>
                  <a:path w="5314" h="5993" extrusionOk="0">
                    <a:moveTo>
                      <a:pt x="3454" y="1"/>
                    </a:moveTo>
                    <a:cubicBezTo>
                      <a:pt x="2276" y="1"/>
                      <a:pt x="1088" y="286"/>
                      <a:pt x="477" y="779"/>
                    </a:cubicBezTo>
                    <a:cubicBezTo>
                      <a:pt x="76" y="1130"/>
                      <a:pt x="1" y="1481"/>
                      <a:pt x="1" y="1706"/>
                    </a:cubicBezTo>
                    <a:cubicBezTo>
                      <a:pt x="101" y="2909"/>
                      <a:pt x="1880" y="3561"/>
                      <a:pt x="3209" y="3812"/>
                    </a:cubicBezTo>
                    <a:cubicBezTo>
                      <a:pt x="2883" y="4263"/>
                      <a:pt x="2532" y="4914"/>
                      <a:pt x="2482" y="5691"/>
                    </a:cubicBezTo>
                    <a:cubicBezTo>
                      <a:pt x="2482" y="5842"/>
                      <a:pt x="2607" y="5967"/>
                      <a:pt x="2758" y="5992"/>
                    </a:cubicBezTo>
                    <a:lnTo>
                      <a:pt x="2783" y="5992"/>
                    </a:lnTo>
                    <a:cubicBezTo>
                      <a:pt x="2933" y="5992"/>
                      <a:pt x="3058" y="5867"/>
                      <a:pt x="3058" y="5716"/>
                    </a:cubicBezTo>
                    <a:cubicBezTo>
                      <a:pt x="3108" y="4839"/>
                      <a:pt x="3635" y="4137"/>
                      <a:pt x="3961" y="3787"/>
                    </a:cubicBezTo>
                    <a:cubicBezTo>
                      <a:pt x="4036" y="3711"/>
                      <a:pt x="4061" y="3611"/>
                      <a:pt x="4011" y="3511"/>
                    </a:cubicBezTo>
                    <a:cubicBezTo>
                      <a:pt x="3986" y="3411"/>
                      <a:pt x="3885" y="3335"/>
                      <a:pt x="3785" y="3310"/>
                    </a:cubicBezTo>
                    <a:cubicBezTo>
                      <a:pt x="2281" y="3135"/>
                      <a:pt x="627" y="2483"/>
                      <a:pt x="577" y="1656"/>
                    </a:cubicBezTo>
                    <a:cubicBezTo>
                      <a:pt x="577" y="1531"/>
                      <a:pt x="652" y="1381"/>
                      <a:pt x="828" y="1230"/>
                    </a:cubicBezTo>
                    <a:cubicBezTo>
                      <a:pt x="1329" y="829"/>
                      <a:pt x="2387" y="595"/>
                      <a:pt x="3431" y="595"/>
                    </a:cubicBezTo>
                    <a:cubicBezTo>
                      <a:pt x="3952" y="595"/>
                      <a:pt x="4470" y="654"/>
                      <a:pt x="4913" y="779"/>
                    </a:cubicBezTo>
                    <a:cubicBezTo>
                      <a:pt x="4932" y="782"/>
                      <a:pt x="4952" y="784"/>
                      <a:pt x="4971" y="784"/>
                    </a:cubicBezTo>
                    <a:cubicBezTo>
                      <a:pt x="5105" y="784"/>
                      <a:pt x="5242" y="710"/>
                      <a:pt x="5264" y="579"/>
                    </a:cubicBezTo>
                    <a:cubicBezTo>
                      <a:pt x="5314" y="403"/>
                      <a:pt x="5214" y="253"/>
                      <a:pt x="5063" y="203"/>
                    </a:cubicBezTo>
                    <a:cubicBezTo>
                      <a:pt x="4571" y="65"/>
                      <a:pt x="4013" y="1"/>
                      <a:pt x="3454" y="1"/>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4"/>
              <p:cNvSpPr/>
              <p:nvPr/>
            </p:nvSpPr>
            <p:spPr>
              <a:xfrm>
                <a:off x="2555275" y="1496550"/>
                <a:ext cx="90875" cy="116275"/>
              </a:xfrm>
              <a:custGeom>
                <a:avLst/>
                <a:gdLst/>
                <a:ahLst/>
                <a:cxnLst/>
                <a:rect l="l" t="t" r="r" b="b"/>
                <a:pathLst>
                  <a:path w="3635" h="4651" extrusionOk="0">
                    <a:moveTo>
                      <a:pt x="2067" y="1"/>
                    </a:moveTo>
                    <a:cubicBezTo>
                      <a:pt x="1894" y="1"/>
                      <a:pt x="1738" y="48"/>
                      <a:pt x="1605" y="114"/>
                    </a:cubicBezTo>
                    <a:cubicBezTo>
                      <a:pt x="502" y="641"/>
                      <a:pt x="1" y="3172"/>
                      <a:pt x="477" y="4475"/>
                    </a:cubicBezTo>
                    <a:cubicBezTo>
                      <a:pt x="502" y="4576"/>
                      <a:pt x="627" y="4651"/>
                      <a:pt x="728" y="4651"/>
                    </a:cubicBezTo>
                    <a:cubicBezTo>
                      <a:pt x="778" y="4651"/>
                      <a:pt x="803" y="4651"/>
                      <a:pt x="828" y="4626"/>
                    </a:cubicBezTo>
                    <a:cubicBezTo>
                      <a:pt x="978" y="4576"/>
                      <a:pt x="1053" y="4425"/>
                      <a:pt x="1003" y="4275"/>
                    </a:cubicBezTo>
                    <a:cubicBezTo>
                      <a:pt x="602" y="3172"/>
                      <a:pt x="1104" y="992"/>
                      <a:pt x="1855" y="616"/>
                    </a:cubicBezTo>
                    <a:cubicBezTo>
                      <a:pt x="1917" y="587"/>
                      <a:pt x="1980" y="573"/>
                      <a:pt x="2043" y="573"/>
                    </a:cubicBezTo>
                    <a:cubicBezTo>
                      <a:pt x="2415" y="573"/>
                      <a:pt x="2801" y="1039"/>
                      <a:pt x="3058" y="1468"/>
                    </a:cubicBezTo>
                    <a:cubicBezTo>
                      <a:pt x="3122" y="1547"/>
                      <a:pt x="3215" y="1596"/>
                      <a:pt x="3307" y="1596"/>
                    </a:cubicBezTo>
                    <a:cubicBezTo>
                      <a:pt x="3361" y="1596"/>
                      <a:pt x="3413" y="1580"/>
                      <a:pt x="3459" y="1543"/>
                    </a:cubicBezTo>
                    <a:cubicBezTo>
                      <a:pt x="3610" y="1468"/>
                      <a:pt x="3635" y="1292"/>
                      <a:pt x="3560" y="1167"/>
                    </a:cubicBezTo>
                    <a:cubicBezTo>
                      <a:pt x="2995" y="267"/>
                      <a:pt x="2480" y="1"/>
                      <a:pt x="2067" y="1"/>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4"/>
              <p:cNvSpPr/>
              <p:nvPr/>
            </p:nvSpPr>
            <p:spPr>
              <a:xfrm>
                <a:off x="2490125" y="1498400"/>
                <a:ext cx="96500" cy="217825"/>
              </a:xfrm>
              <a:custGeom>
                <a:avLst/>
                <a:gdLst/>
                <a:ahLst/>
                <a:cxnLst/>
                <a:rect l="l" t="t" r="r" b="b"/>
                <a:pathLst>
                  <a:path w="3860" h="8713" extrusionOk="0">
                    <a:moveTo>
                      <a:pt x="2093" y="0"/>
                    </a:moveTo>
                    <a:cubicBezTo>
                      <a:pt x="1817" y="0"/>
                      <a:pt x="1596" y="103"/>
                      <a:pt x="1429" y="241"/>
                    </a:cubicBezTo>
                    <a:cubicBezTo>
                      <a:pt x="0" y="1344"/>
                      <a:pt x="201" y="6055"/>
                      <a:pt x="1429" y="7885"/>
                    </a:cubicBezTo>
                    <a:cubicBezTo>
                      <a:pt x="1780" y="8436"/>
                      <a:pt x="2231" y="8712"/>
                      <a:pt x="2682" y="8712"/>
                    </a:cubicBezTo>
                    <a:cubicBezTo>
                      <a:pt x="2933" y="8712"/>
                      <a:pt x="3158" y="8637"/>
                      <a:pt x="3409" y="8512"/>
                    </a:cubicBezTo>
                    <a:cubicBezTo>
                      <a:pt x="3534" y="8436"/>
                      <a:pt x="3584" y="8261"/>
                      <a:pt x="3509" y="8111"/>
                    </a:cubicBezTo>
                    <a:cubicBezTo>
                      <a:pt x="3458" y="8025"/>
                      <a:pt x="3361" y="7975"/>
                      <a:pt x="3256" y="7975"/>
                    </a:cubicBezTo>
                    <a:cubicBezTo>
                      <a:pt x="3207" y="7975"/>
                      <a:pt x="3156" y="7986"/>
                      <a:pt x="3108" y="8010"/>
                    </a:cubicBezTo>
                    <a:cubicBezTo>
                      <a:pt x="2995" y="8072"/>
                      <a:pt x="2854" y="8133"/>
                      <a:pt x="2693" y="8133"/>
                    </a:cubicBezTo>
                    <a:cubicBezTo>
                      <a:pt x="2460" y="8133"/>
                      <a:pt x="2187" y="8004"/>
                      <a:pt x="1905" y="7559"/>
                    </a:cubicBezTo>
                    <a:cubicBezTo>
                      <a:pt x="777" y="5880"/>
                      <a:pt x="702" y="1519"/>
                      <a:pt x="1780" y="692"/>
                    </a:cubicBezTo>
                    <a:cubicBezTo>
                      <a:pt x="1881" y="613"/>
                      <a:pt x="1992" y="578"/>
                      <a:pt x="2108" y="578"/>
                    </a:cubicBezTo>
                    <a:cubicBezTo>
                      <a:pt x="2506" y="578"/>
                      <a:pt x="2965" y="986"/>
                      <a:pt x="3334" y="1394"/>
                    </a:cubicBezTo>
                    <a:cubicBezTo>
                      <a:pt x="3386" y="1447"/>
                      <a:pt x="3460" y="1479"/>
                      <a:pt x="3537" y="1479"/>
                    </a:cubicBezTo>
                    <a:cubicBezTo>
                      <a:pt x="3605" y="1479"/>
                      <a:pt x="3675" y="1453"/>
                      <a:pt x="3735" y="1394"/>
                    </a:cubicBezTo>
                    <a:cubicBezTo>
                      <a:pt x="3835" y="1294"/>
                      <a:pt x="3860" y="1118"/>
                      <a:pt x="3760" y="993"/>
                    </a:cubicBezTo>
                    <a:cubicBezTo>
                      <a:pt x="3075" y="247"/>
                      <a:pt x="2519" y="0"/>
                      <a:pt x="2093" y="0"/>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4"/>
              <p:cNvSpPr/>
              <p:nvPr/>
            </p:nvSpPr>
            <p:spPr>
              <a:xfrm>
                <a:off x="2439375" y="1547325"/>
                <a:ext cx="87100" cy="153225"/>
              </a:xfrm>
              <a:custGeom>
                <a:avLst/>
                <a:gdLst/>
                <a:ahLst/>
                <a:cxnLst/>
                <a:rect l="l" t="t" r="r" b="b"/>
                <a:pathLst>
                  <a:path w="3484" h="6129" extrusionOk="0">
                    <a:moveTo>
                      <a:pt x="1621" y="0"/>
                    </a:moveTo>
                    <a:cubicBezTo>
                      <a:pt x="1325" y="0"/>
                      <a:pt x="1112" y="129"/>
                      <a:pt x="978" y="239"/>
                    </a:cubicBezTo>
                    <a:cubicBezTo>
                      <a:pt x="0" y="1116"/>
                      <a:pt x="326" y="4124"/>
                      <a:pt x="1278" y="5402"/>
                    </a:cubicBezTo>
                    <a:cubicBezTo>
                      <a:pt x="1629" y="5878"/>
                      <a:pt x="2080" y="6129"/>
                      <a:pt x="2531" y="6129"/>
                    </a:cubicBezTo>
                    <a:cubicBezTo>
                      <a:pt x="2782" y="6129"/>
                      <a:pt x="3058" y="6053"/>
                      <a:pt x="3308" y="5903"/>
                    </a:cubicBezTo>
                    <a:cubicBezTo>
                      <a:pt x="3434" y="5828"/>
                      <a:pt x="3484" y="5652"/>
                      <a:pt x="3409" y="5527"/>
                    </a:cubicBezTo>
                    <a:cubicBezTo>
                      <a:pt x="3357" y="5423"/>
                      <a:pt x="3257" y="5367"/>
                      <a:pt x="3151" y="5367"/>
                    </a:cubicBezTo>
                    <a:cubicBezTo>
                      <a:pt x="3103" y="5367"/>
                      <a:pt x="3054" y="5378"/>
                      <a:pt x="3008" y="5402"/>
                    </a:cubicBezTo>
                    <a:cubicBezTo>
                      <a:pt x="2922" y="5463"/>
                      <a:pt x="2754" y="5565"/>
                      <a:pt x="2541" y="5565"/>
                    </a:cubicBezTo>
                    <a:cubicBezTo>
                      <a:pt x="2315" y="5565"/>
                      <a:pt x="2038" y="5450"/>
                      <a:pt x="1755" y="5051"/>
                    </a:cubicBezTo>
                    <a:cubicBezTo>
                      <a:pt x="852" y="3823"/>
                      <a:pt x="727" y="1241"/>
                      <a:pt x="1354" y="665"/>
                    </a:cubicBezTo>
                    <a:cubicBezTo>
                      <a:pt x="1425" y="600"/>
                      <a:pt x="1510" y="572"/>
                      <a:pt x="1603" y="572"/>
                    </a:cubicBezTo>
                    <a:cubicBezTo>
                      <a:pt x="1868" y="572"/>
                      <a:pt x="2196" y="800"/>
                      <a:pt x="2456" y="1041"/>
                    </a:cubicBezTo>
                    <a:cubicBezTo>
                      <a:pt x="2500" y="1085"/>
                      <a:pt x="2563" y="1105"/>
                      <a:pt x="2629" y="1105"/>
                    </a:cubicBezTo>
                    <a:cubicBezTo>
                      <a:pt x="2713" y="1105"/>
                      <a:pt x="2801" y="1072"/>
                      <a:pt x="2857" y="1016"/>
                    </a:cubicBezTo>
                    <a:cubicBezTo>
                      <a:pt x="2958" y="890"/>
                      <a:pt x="2958" y="715"/>
                      <a:pt x="2832" y="590"/>
                    </a:cubicBezTo>
                    <a:cubicBezTo>
                      <a:pt x="2332" y="141"/>
                      <a:pt x="1931" y="0"/>
                      <a:pt x="1621" y="0"/>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4"/>
              <p:cNvSpPr/>
              <p:nvPr/>
            </p:nvSpPr>
            <p:spPr>
              <a:xfrm>
                <a:off x="2523325" y="1545775"/>
                <a:ext cx="912300" cy="1210550"/>
              </a:xfrm>
              <a:custGeom>
                <a:avLst/>
                <a:gdLst/>
                <a:ahLst/>
                <a:cxnLst/>
                <a:rect l="l" t="t" r="r" b="b"/>
                <a:pathLst>
                  <a:path w="36492" h="48422" extrusionOk="0">
                    <a:moveTo>
                      <a:pt x="36492" y="5940"/>
                    </a:moveTo>
                    <a:lnTo>
                      <a:pt x="36492" y="5940"/>
                    </a:lnTo>
                    <a:cubicBezTo>
                      <a:pt x="36492" y="5940"/>
                      <a:pt x="36492" y="5940"/>
                      <a:pt x="36492" y="5940"/>
                    </a:cubicBezTo>
                    <a:cubicBezTo>
                      <a:pt x="36492" y="5940"/>
                      <a:pt x="36492" y="5940"/>
                      <a:pt x="36492" y="5940"/>
                    </a:cubicBezTo>
                    <a:close/>
                    <a:moveTo>
                      <a:pt x="24412" y="0"/>
                    </a:moveTo>
                    <a:cubicBezTo>
                      <a:pt x="20811" y="3976"/>
                      <a:pt x="11372" y="19005"/>
                      <a:pt x="13271" y="30324"/>
                    </a:cubicBezTo>
                    <a:lnTo>
                      <a:pt x="13271" y="30324"/>
                    </a:lnTo>
                    <a:cubicBezTo>
                      <a:pt x="12210" y="24115"/>
                      <a:pt x="9597" y="15559"/>
                      <a:pt x="9048" y="14286"/>
                    </a:cubicBezTo>
                    <a:cubicBezTo>
                      <a:pt x="6041" y="15013"/>
                      <a:pt x="3058" y="15739"/>
                      <a:pt x="76" y="16466"/>
                    </a:cubicBezTo>
                    <a:cubicBezTo>
                      <a:pt x="1" y="16491"/>
                      <a:pt x="2457" y="47494"/>
                      <a:pt x="15289" y="48421"/>
                    </a:cubicBezTo>
                    <a:cubicBezTo>
                      <a:pt x="25104" y="45942"/>
                      <a:pt x="36321" y="5940"/>
                      <a:pt x="36492" y="5940"/>
                    </a:cubicBezTo>
                    <a:cubicBezTo>
                      <a:pt x="36492" y="5940"/>
                      <a:pt x="36492" y="5940"/>
                      <a:pt x="36492" y="5940"/>
                    </a:cubicBezTo>
                    <a:lnTo>
                      <a:pt x="36492" y="5940"/>
                    </a:lnTo>
                    <a:cubicBezTo>
                      <a:pt x="32457" y="3960"/>
                      <a:pt x="28422" y="1980"/>
                      <a:pt x="244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4"/>
              <p:cNvSpPr/>
              <p:nvPr/>
            </p:nvSpPr>
            <p:spPr>
              <a:xfrm>
                <a:off x="2946900" y="1542625"/>
                <a:ext cx="354650" cy="1179225"/>
              </a:xfrm>
              <a:custGeom>
                <a:avLst/>
                <a:gdLst/>
                <a:ahLst/>
                <a:cxnLst/>
                <a:rect l="l" t="t" r="r" b="b"/>
                <a:pathLst>
                  <a:path w="14186" h="47169" extrusionOk="0">
                    <a:moveTo>
                      <a:pt x="7469" y="1"/>
                    </a:moveTo>
                    <a:cubicBezTo>
                      <a:pt x="7406" y="1"/>
                      <a:pt x="1" y="29665"/>
                      <a:pt x="902" y="47169"/>
                    </a:cubicBezTo>
                    <a:cubicBezTo>
                      <a:pt x="5764" y="43159"/>
                      <a:pt x="10577" y="31805"/>
                      <a:pt x="14186" y="22081"/>
                    </a:cubicBezTo>
                    <a:cubicBezTo>
                      <a:pt x="11880" y="14763"/>
                      <a:pt x="9649" y="7394"/>
                      <a:pt x="7469" y="1"/>
                    </a:cubicBezTo>
                    <a:cubicBezTo>
                      <a:pt x="7469" y="1"/>
                      <a:pt x="7469" y="1"/>
                      <a:pt x="7469" y="1"/>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4"/>
              <p:cNvSpPr/>
              <p:nvPr/>
            </p:nvSpPr>
            <p:spPr>
              <a:xfrm>
                <a:off x="3292125" y="1498400"/>
                <a:ext cx="920450" cy="2225025"/>
              </a:xfrm>
              <a:custGeom>
                <a:avLst/>
                <a:gdLst/>
                <a:ahLst/>
                <a:cxnLst/>
                <a:rect l="l" t="t" r="r" b="b"/>
                <a:pathLst>
                  <a:path w="36818" h="89001" extrusionOk="0">
                    <a:moveTo>
                      <a:pt x="13413" y="0"/>
                    </a:moveTo>
                    <a:cubicBezTo>
                      <a:pt x="11096" y="0"/>
                      <a:pt x="8757" y="83"/>
                      <a:pt x="6467" y="266"/>
                    </a:cubicBezTo>
                    <a:cubicBezTo>
                      <a:pt x="6392" y="291"/>
                      <a:pt x="3610" y="792"/>
                      <a:pt x="3610" y="792"/>
                    </a:cubicBezTo>
                    <a:cubicBezTo>
                      <a:pt x="1605" y="30667"/>
                      <a:pt x="326" y="58913"/>
                      <a:pt x="1" y="88938"/>
                    </a:cubicBezTo>
                    <a:cubicBezTo>
                      <a:pt x="2685" y="88883"/>
                      <a:pt x="5380" y="88863"/>
                      <a:pt x="8080" y="88863"/>
                    </a:cubicBezTo>
                    <a:cubicBezTo>
                      <a:pt x="15170" y="88863"/>
                      <a:pt x="22297" y="89001"/>
                      <a:pt x="29385" y="89001"/>
                    </a:cubicBezTo>
                    <a:cubicBezTo>
                      <a:pt x="31868" y="89001"/>
                      <a:pt x="34347" y="88984"/>
                      <a:pt x="36818" y="88938"/>
                    </a:cubicBezTo>
                    <a:cubicBezTo>
                      <a:pt x="36592" y="85104"/>
                      <a:pt x="35464" y="67635"/>
                      <a:pt x="33860" y="45805"/>
                    </a:cubicBezTo>
                    <a:cubicBezTo>
                      <a:pt x="32231" y="23650"/>
                      <a:pt x="30051" y="1344"/>
                      <a:pt x="25790" y="767"/>
                    </a:cubicBezTo>
                    <a:cubicBezTo>
                      <a:pt x="22045" y="293"/>
                      <a:pt x="17766" y="0"/>
                      <a:pt x="134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4"/>
              <p:cNvSpPr/>
              <p:nvPr/>
            </p:nvSpPr>
            <p:spPr>
              <a:xfrm>
                <a:off x="3684350" y="1503150"/>
                <a:ext cx="691150" cy="2220600"/>
              </a:xfrm>
              <a:custGeom>
                <a:avLst/>
                <a:gdLst/>
                <a:ahLst/>
                <a:cxnLst/>
                <a:rect l="l" t="t" r="r" b="b"/>
                <a:pathLst>
                  <a:path w="27646" h="88824" extrusionOk="0">
                    <a:moveTo>
                      <a:pt x="8046" y="1"/>
                    </a:moveTo>
                    <a:cubicBezTo>
                      <a:pt x="5139" y="15815"/>
                      <a:pt x="2432" y="31705"/>
                      <a:pt x="1" y="47670"/>
                    </a:cubicBezTo>
                    <a:cubicBezTo>
                      <a:pt x="1129" y="61405"/>
                      <a:pt x="2457" y="75139"/>
                      <a:pt x="3961" y="88823"/>
                    </a:cubicBezTo>
                    <a:lnTo>
                      <a:pt x="27645" y="88823"/>
                    </a:lnTo>
                    <a:cubicBezTo>
                      <a:pt x="26016" y="75866"/>
                      <a:pt x="24562" y="62883"/>
                      <a:pt x="23259" y="49851"/>
                    </a:cubicBezTo>
                    <a:cubicBezTo>
                      <a:pt x="23084" y="34111"/>
                      <a:pt x="23134" y="18372"/>
                      <a:pt x="23435" y="2632"/>
                    </a:cubicBezTo>
                    <a:cubicBezTo>
                      <a:pt x="18322" y="1755"/>
                      <a:pt x="13184" y="878"/>
                      <a:pt x="80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4"/>
              <p:cNvSpPr/>
              <p:nvPr/>
            </p:nvSpPr>
            <p:spPr>
              <a:xfrm>
                <a:off x="3070950" y="1510675"/>
                <a:ext cx="631600" cy="2213075"/>
              </a:xfrm>
              <a:custGeom>
                <a:avLst/>
                <a:gdLst/>
                <a:ahLst/>
                <a:cxnLst/>
                <a:rect l="l" t="t" r="r" b="b"/>
                <a:pathLst>
                  <a:path w="25264" h="88523" extrusionOk="0">
                    <a:moveTo>
                      <a:pt x="13158" y="1"/>
                    </a:moveTo>
                    <a:cubicBezTo>
                      <a:pt x="9599" y="502"/>
                      <a:pt x="6041" y="978"/>
                      <a:pt x="2507" y="1479"/>
                    </a:cubicBezTo>
                    <a:cubicBezTo>
                      <a:pt x="1529" y="17670"/>
                      <a:pt x="828" y="33885"/>
                      <a:pt x="351" y="50101"/>
                    </a:cubicBezTo>
                    <a:cubicBezTo>
                      <a:pt x="101" y="62908"/>
                      <a:pt x="0" y="75690"/>
                      <a:pt x="26" y="88522"/>
                    </a:cubicBezTo>
                    <a:lnTo>
                      <a:pt x="25264" y="88522"/>
                    </a:lnTo>
                    <a:cubicBezTo>
                      <a:pt x="24838" y="74788"/>
                      <a:pt x="24587" y="61079"/>
                      <a:pt x="24537" y="47369"/>
                    </a:cubicBezTo>
                    <a:cubicBezTo>
                      <a:pt x="20502" y="31705"/>
                      <a:pt x="16717" y="15915"/>
                      <a:pt x="13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4"/>
              <p:cNvSpPr/>
              <p:nvPr/>
            </p:nvSpPr>
            <p:spPr>
              <a:xfrm>
                <a:off x="2893350" y="580225"/>
                <a:ext cx="1287375" cy="872125"/>
              </a:xfrm>
              <a:custGeom>
                <a:avLst/>
                <a:gdLst/>
                <a:ahLst/>
                <a:cxnLst/>
                <a:rect l="l" t="t" r="r" b="b"/>
                <a:pathLst>
                  <a:path w="51495" h="34885" extrusionOk="0">
                    <a:moveTo>
                      <a:pt x="45576" y="0"/>
                    </a:moveTo>
                    <a:cubicBezTo>
                      <a:pt x="40463" y="476"/>
                      <a:pt x="23972" y="12958"/>
                      <a:pt x="23997" y="13008"/>
                    </a:cubicBezTo>
                    <a:cubicBezTo>
                      <a:pt x="23997" y="13008"/>
                      <a:pt x="23996" y="13008"/>
                      <a:pt x="23996" y="13008"/>
                    </a:cubicBezTo>
                    <a:lnTo>
                      <a:pt x="23996" y="13008"/>
                    </a:lnTo>
                    <a:cubicBezTo>
                      <a:pt x="23830" y="13008"/>
                      <a:pt x="1" y="33513"/>
                      <a:pt x="36754" y="34863"/>
                    </a:cubicBezTo>
                    <a:cubicBezTo>
                      <a:pt x="37155" y="34877"/>
                      <a:pt x="37549" y="34885"/>
                      <a:pt x="37938" y="34885"/>
                    </a:cubicBezTo>
                    <a:cubicBezTo>
                      <a:pt x="46231" y="34885"/>
                      <a:pt x="51494" y="31480"/>
                      <a:pt x="51040" y="21329"/>
                    </a:cubicBezTo>
                    <a:cubicBezTo>
                      <a:pt x="50789" y="16141"/>
                      <a:pt x="49060" y="9223"/>
                      <a:pt x="45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4"/>
              <p:cNvSpPr/>
              <p:nvPr/>
            </p:nvSpPr>
            <p:spPr>
              <a:xfrm>
                <a:off x="3255775" y="1103400"/>
                <a:ext cx="923750" cy="348950"/>
              </a:xfrm>
              <a:custGeom>
                <a:avLst/>
                <a:gdLst/>
                <a:ahLst/>
                <a:cxnLst/>
                <a:rect l="l" t="t" r="r" b="b"/>
                <a:pathLst>
                  <a:path w="36950" h="13958" extrusionOk="0">
                    <a:moveTo>
                      <a:pt x="3009" y="1"/>
                    </a:moveTo>
                    <a:lnTo>
                      <a:pt x="3009" y="1"/>
                    </a:lnTo>
                    <a:cubicBezTo>
                      <a:pt x="1" y="5916"/>
                      <a:pt x="978" y="13184"/>
                      <a:pt x="22257" y="13936"/>
                    </a:cubicBezTo>
                    <a:cubicBezTo>
                      <a:pt x="22654" y="13950"/>
                      <a:pt x="23045" y="13958"/>
                      <a:pt x="23430" y="13958"/>
                    </a:cubicBezTo>
                    <a:cubicBezTo>
                      <a:pt x="31704" y="13958"/>
                      <a:pt x="36950" y="10532"/>
                      <a:pt x="36543" y="402"/>
                    </a:cubicBezTo>
                    <a:lnTo>
                      <a:pt x="36543" y="402"/>
                    </a:lnTo>
                    <a:cubicBezTo>
                      <a:pt x="35899" y="8605"/>
                      <a:pt x="31057" y="11476"/>
                      <a:pt x="23809" y="11476"/>
                    </a:cubicBezTo>
                    <a:cubicBezTo>
                      <a:pt x="23440" y="11476"/>
                      <a:pt x="23064" y="11469"/>
                      <a:pt x="22683" y="11454"/>
                    </a:cubicBezTo>
                    <a:cubicBezTo>
                      <a:pt x="5239" y="10778"/>
                      <a:pt x="1856" y="5339"/>
                      <a:pt x="3009" y="1"/>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4"/>
              <p:cNvSpPr/>
              <p:nvPr/>
            </p:nvSpPr>
            <p:spPr>
              <a:xfrm>
                <a:off x="3453775" y="1497950"/>
                <a:ext cx="402300" cy="351100"/>
              </a:xfrm>
              <a:custGeom>
                <a:avLst/>
                <a:gdLst/>
                <a:ahLst/>
                <a:cxnLst/>
                <a:rect l="l" t="t" r="r" b="b"/>
                <a:pathLst>
                  <a:path w="16092" h="14044" extrusionOk="0">
                    <a:moveTo>
                      <a:pt x="6687" y="1"/>
                    </a:moveTo>
                    <a:cubicBezTo>
                      <a:pt x="4233" y="1"/>
                      <a:pt x="1800" y="81"/>
                      <a:pt x="1" y="284"/>
                    </a:cubicBezTo>
                    <a:cubicBezTo>
                      <a:pt x="1202" y="4839"/>
                      <a:pt x="7278" y="14043"/>
                      <a:pt x="7319" y="14043"/>
                    </a:cubicBezTo>
                    <a:cubicBezTo>
                      <a:pt x="7319" y="14043"/>
                      <a:pt x="7319" y="14043"/>
                      <a:pt x="7319" y="14043"/>
                    </a:cubicBezTo>
                    <a:cubicBezTo>
                      <a:pt x="7294" y="14043"/>
                      <a:pt x="15590" y="3993"/>
                      <a:pt x="16091" y="434"/>
                    </a:cubicBezTo>
                    <a:cubicBezTo>
                      <a:pt x="14552" y="203"/>
                      <a:pt x="10593" y="1"/>
                      <a:pt x="6687" y="1"/>
                    </a:cubicBezTo>
                    <a:close/>
                  </a:path>
                </a:pathLst>
              </a:custGeom>
              <a:solidFill>
                <a:srgbClr val="E69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4"/>
              <p:cNvSpPr/>
              <p:nvPr/>
            </p:nvSpPr>
            <p:spPr>
              <a:xfrm>
                <a:off x="3301525" y="1840800"/>
                <a:ext cx="203650" cy="191925"/>
              </a:xfrm>
              <a:custGeom>
                <a:avLst/>
                <a:gdLst/>
                <a:ahLst/>
                <a:cxnLst/>
                <a:rect l="l" t="t" r="r" b="b"/>
                <a:pathLst>
                  <a:path w="8146" h="7677" extrusionOk="0">
                    <a:moveTo>
                      <a:pt x="4086" y="0"/>
                    </a:moveTo>
                    <a:cubicBezTo>
                      <a:pt x="2340" y="0"/>
                      <a:pt x="778" y="1265"/>
                      <a:pt x="427" y="3086"/>
                    </a:cubicBezTo>
                    <a:cubicBezTo>
                      <a:pt x="1" y="5167"/>
                      <a:pt x="1329" y="7197"/>
                      <a:pt x="3334" y="7598"/>
                    </a:cubicBezTo>
                    <a:cubicBezTo>
                      <a:pt x="3586" y="7651"/>
                      <a:pt x="3838" y="7676"/>
                      <a:pt x="4085" y="7676"/>
                    </a:cubicBezTo>
                    <a:cubicBezTo>
                      <a:pt x="5827" y="7676"/>
                      <a:pt x="7372" y="6415"/>
                      <a:pt x="7745" y="4615"/>
                    </a:cubicBezTo>
                    <a:cubicBezTo>
                      <a:pt x="8146" y="2535"/>
                      <a:pt x="6843" y="505"/>
                      <a:pt x="4838" y="79"/>
                    </a:cubicBezTo>
                    <a:cubicBezTo>
                      <a:pt x="4585" y="26"/>
                      <a:pt x="4334" y="0"/>
                      <a:pt x="40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4"/>
              <p:cNvSpPr/>
              <p:nvPr/>
            </p:nvSpPr>
            <p:spPr>
              <a:xfrm>
                <a:off x="3342250" y="1879200"/>
                <a:ext cx="122200" cy="115100"/>
              </a:xfrm>
              <a:custGeom>
                <a:avLst/>
                <a:gdLst/>
                <a:ahLst/>
                <a:cxnLst/>
                <a:rect l="l" t="t" r="r" b="b"/>
                <a:pathLst>
                  <a:path w="4888" h="4604" extrusionOk="0">
                    <a:moveTo>
                      <a:pt x="2457" y="1"/>
                    </a:moveTo>
                    <a:cubicBezTo>
                      <a:pt x="1403" y="1"/>
                      <a:pt x="471" y="753"/>
                      <a:pt x="251" y="1851"/>
                    </a:cubicBezTo>
                    <a:cubicBezTo>
                      <a:pt x="1" y="3104"/>
                      <a:pt x="803" y="4307"/>
                      <a:pt x="2006" y="4558"/>
                    </a:cubicBezTo>
                    <a:cubicBezTo>
                      <a:pt x="2154" y="4589"/>
                      <a:pt x="2302" y="4604"/>
                      <a:pt x="2448" y="4604"/>
                    </a:cubicBezTo>
                    <a:cubicBezTo>
                      <a:pt x="3485" y="4604"/>
                      <a:pt x="4418" y="3852"/>
                      <a:pt x="4637" y="2753"/>
                    </a:cubicBezTo>
                    <a:cubicBezTo>
                      <a:pt x="4888" y="1525"/>
                      <a:pt x="4111" y="297"/>
                      <a:pt x="2908" y="47"/>
                    </a:cubicBezTo>
                    <a:cubicBezTo>
                      <a:pt x="2756" y="16"/>
                      <a:pt x="2606" y="1"/>
                      <a:pt x="2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4"/>
              <p:cNvSpPr/>
              <p:nvPr/>
            </p:nvSpPr>
            <p:spPr>
              <a:xfrm>
                <a:off x="3775225" y="1714950"/>
                <a:ext cx="230600" cy="568300"/>
              </a:xfrm>
              <a:custGeom>
                <a:avLst/>
                <a:gdLst/>
                <a:ahLst/>
                <a:cxnLst/>
                <a:rect l="l" t="t" r="r" b="b"/>
                <a:pathLst>
                  <a:path w="9224" h="22732" extrusionOk="0">
                    <a:moveTo>
                      <a:pt x="4962" y="0"/>
                    </a:moveTo>
                    <a:cubicBezTo>
                      <a:pt x="4787" y="150"/>
                      <a:pt x="4612" y="326"/>
                      <a:pt x="4411" y="476"/>
                    </a:cubicBezTo>
                    <a:cubicBezTo>
                      <a:pt x="7243" y="3659"/>
                      <a:pt x="8471" y="8221"/>
                      <a:pt x="7619" y="12406"/>
                    </a:cubicBezTo>
                    <a:cubicBezTo>
                      <a:pt x="6742" y="16592"/>
                      <a:pt x="3835" y="20276"/>
                      <a:pt x="0" y="22055"/>
                    </a:cubicBezTo>
                    <a:cubicBezTo>
                      <a:pt x="100" y="22281"/>
                      <a:pt x="201" y="22506"/>
                      <a:pt x="301" y="22732"/>
                    </a:cubicBezTo>
                    <a:cubicBezTo>
                      <a:pt x="4361" y="20852"/>
                      <a:pt x="7419" y="16968"/>
                      <a:pt x="8321" y="12556"/>
                    </a:cubicBezTo>
                    <a:cubicBezTo>
                      <a:pt x="9223" y="8145"/>
                      <a:pt x="7945" y="3333"/>
                      <a:pt x="49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4"/>
              <p:cNvSpPr/>
              <p:nvPr/>
            </p:nvSpPr>
            <p:spPr>
              <a:xfrm>
                <a:off x="3711925" y="2257650"/>
                <a:ext cx="92125" cy="55525"/>
              </a:xfrm>
              <a:custGeom>
                <a:avLst/>
                <a:gdLst/>
                <a:ahLst/>
                <a:cxnLst/>
                <a:rect l="l" t="t" r="r" b="b"/>
                <a:pathLst>
                  <a:path w="3685" h="2221" extrusionOk="0">
                    <a:moveTo>
                      <a:pt x="2668" y="0"/>
                    </a:moveTo>
                    <a:cubicBezTo>
                      <a:pt x="2320" y="0"/>
                      <a:pt x="1902" y="89"/>
                      <a:pt x="1479" y="272"/>
                    </a:cubicBezTo>
                    <a:cubicBezTo>
                      <a:pt x="577" y="673"/>
                      <a:pt x="1" y="1375"/>
                      <a:pt x="201" y="1826"/>
                    </a:cubicBezTo>
                    <a:cubicBezTo>
                      <a:pt x="298" y="2088"/>
                      <a:pt x="614" y="2221"/>
                      <a:pt x="1033" y="2221"/>
                    </a:cubicBezTo>
                    <a:cubicBezTo>
                      <a:pt x="1377" y="2221"/>
                      <a:pt x="1789" y="2132"/>
                      <a:pt x="2206" y="1951"/>
                    </a:cubicBezTo>
                    <a:cubicBezTo>
                      <a:pt x="3108" y="1550"/>
                      <a:pt x="3685" y="849"/>
                      <a:pt x="3509" y="372"/>
                    </a:cubicBezTo>
                    <a:cubicBezTo>
                      <a:pt x="3400" y="127"/>
                      <a:pt x="3084" y="0"/>
                      <a:pt x="26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4"/>
              <p:cNvSpPr/>
              <p:nvPr/>
            </p:nvSpPr>
            <p:spPr>
              <a:xfrm>
                <a:off x="3669950" y="1712425"/>
                <a:ext cx="226850" cy="570825"/>
              </a:xfrm>
              <a:custGeom>
                <a:avLst/>
                <a:gdLst/>
                <a:ahLst/>
                <a:cxnLst/>
                <a:rect l="l" t="t" r="r" b="b"/>
                <a:pathLst>
                  <a:path w="9074" h="22833" extrusionOk="0">
                    <a:moveTo>
                      <a:pt x="8772" y="1"/>
                    </a:moveTo>
                    <a:cubicBezTo>
                      <a:pt x="4712" y="1880"/>
                      <a:pt x="1655" y="5815"/>
                      <a:pt x="828" y="10276"/>
                    </a:cubicBezTo>
                    <a:cubicBezTo>
                      <a:pt x="0" y="14738"/>
                      <a:pt x="1404" y="19575"/>
                      <a:pt x="4487" y="22833"/>
                    </a:cubicBezTo>
                    <a:lnTo>
                      <a:pt x="5013" y="22307"/>
                    </a:lnTo>
                    <a:cubicBezTo>
                      <a:pt x="2081" y="19224"/>
                      <a:pt x="752" y="14662"/>
                      <a:pt x="1554" y="10427"/>
                    </a:cubicBezTo>
                    <a:cubicBezTo>
                      <a:pt x="2331" y="6191"/>
                      <a:pt x="5239" y="2457"/>
                      <a:pt x="9073" y="677"/>
                    </a:cubicBezTo>
                    <a:cubicBezTo>
                      <a:pt x="8973" y="452"/>
                      <a:pt x="8873" y="226"/>
                      <a:pt x="87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4"/>
              <p:cNvSpPr/>
              <p:nvPr/>
            </p:nvSpPr>
            <p:spPr>
              <a:xfrm>
                <a:off x="3763300" y="2257875"/>
                <a:ext cx="81475" cy="72675"/>
              </a:xfrm>
              <a:custGeom>
                <a:avLst/>
                <a:gdLst/>
                <a:ahLst/>
                <a:cxnLst/>
                <a:rect l="l" t="t" r="r" b="b"/>
                <a:pathLst>
                  <a:path w="3259" h="2907" extrusionOk="0">
                    <a:moveTo>
                      <a:pt x="779" y="0"/>
                    </a:moveTo>
                    <a:cubicBezTo>
                      <a:pt x="603" y="0"/>
                      <a:pt x="455" y="52"/>
                      <a:pt x="352" y="163"/>
                    </a:cubicBezTo>
                    <a:cubicBezTo>
                      <a:pt x="1" y="514"/>
                      <a:pt x="302" y="1391"/>
                      <a:pt x="1003" y="2093"/>
                    </a:cubicBezTo>
                    <a:cubicBezTo>
                      <a:pt x="1499" y="2606"/>
                      <a:pt x="2070" y="2907"/>
                      <a:pt x="2486" y="2907"/>
                    </a:cubicBezTo>
                    <a:cubicBezTo>
                      <a:pt x="2659" y="2907"/>
                      <a:pt x="2805" y="2855"/>
                      <a:pt x="2908" y="2744"/>
                    </a:cubicBezTo>
                    <a:cubicBezTo>
                      <a:pt x="3259" y="2393"/>
                      <a:pt x="2983" y="1516"/>
                      <a:pt x="2282" y="814"/>
                    </a:cubicBezTo>
                    <a:cubicBezTo>
                      <a:pt x="1786" y="301"/>
                      <a:pt x="1203"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4"/>
              <p:cNvSpPr/>
              <p:nvPr/>
            </p:nvSpPr>
            <p:spPr>
              <a:xfrm>
                <a:off x="3777100" y="1482825"/>
                <a:ext cx="167950" cy="242800"/>
              </a:xfrm>
              <a:custGeom>
                <a:avLst/>
                <a:gdLst/>
                <a:ahLst/>
                <a:cxnLst/>
                <a:rect l="l" t="t" r="r" b="b"/>
                <a:pathLst>
                  <a:path w="6718" h="9712" extrusionOk="0">
                    <a:moveTo>
                      <a:pt x="822" y="0"/>
                    </a:moveTo>
                    <a:cubicBezTo>
                      <a:pt x="652" y="0"/>
                      <a:pt x="479" y="4"/>
                      <a:pt x="301" y="12"/>
                    </a:cubicBezTo>
                    <a:cubicBezTo>
                      <a:pt x="126" y="37"/>
                      <a:pt x="0" y="162"/>
                      <a:pt x="25" y="313"/>
                    </a:cubicBezTo>
                    <a:cubicBezTo>
                      <a:pt x="25" y="488"/>
                      <a:pt x="151" y="588"/>
                      <a:pt x="326" y="588"/>
                    </a:cubicBezTo>
                    <a:cubicBezTo>
                      <a:pt x="509" y="579"/>
                      <a:pt x="688" y="575"/>
                      <a:pt x="862" y="575"/>
                    </a:cubicBezTo>
                    <a:cubicBezTo>
                      <a:pt x="2684" y="575"/>
                      <a:pt x="3978" y="1054"/>
                      <a:pt x="4687" y="1992"/>
                    </a:cubicBezTo>
                    <a:cubicBezTo>
                      <a:pt x="6065" y="3821"/>
                      <a:pt x="5038" y="7054"/>
                      <a:pt x="4537" y="8608"/>
                    </a:cubicBezTo>
                    <a:cubicBezTo>
                      <a:pt x="4411" y="8934"/>
                      <a:pt x="4336" y="9185"/>
                      <a:pt x="4286" y="9360"/>
                    </a:cubicBezTo>
                    <a:cubicBezTo>
                      <a:pt x="4261" y="9511"/>
                      <a:pt x="4361" y="9661"/>
                      <a:pt x="4512" y="9711"/>
                    </a:cubicBezTo>
                    <a:lnTo>
                      <a:pt x="4587" y="9711"/>
                    </a:lnTo>
                    <a:cubicBezTo>
                      <a:pt x="4712" y="9711"/>
                      <a:pt x="4837" y="9636"/>
                      <a:pt x="4862" y="9486"/>
                    </a:cubicBezTo>
                    <a:cubicBezTo>
                      <a:pt x="4887" y="9335"/>
                      <a:pt x="4963" y="9085"/>
                      <a:pt x="5063" y="8784"/>
                    </a:cubicBezTo>
                    <a:cubicBezTo>
                      <a:pt x="5614" y="7130"/>
                      <a:pt x="6717" y="3696"/>
                      <a:pt x="5138" y="1641"/>
                    </a:cubicBezTo>
                    <a:cubicBezTo>
                      <a:pt x="4305" y="554"/>
                      <a:pt x="2853" y="0"/>
                      <a:pt x="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4"/>
              <p:cNvSpPr/>
              <p:nvPr/>
            </p:nvSpPr>
            <p:spPr>
              <a:xfrm>
                <a:off x="3291500" y="1477025"/>
                <a:ext cx="255050" cy="471650"/>
              </a:xfrm>
              <a:custGeom>
                <a:avLst/>
                <a:gdLst/>
                <a:ahLst/>
                <a:cxnLst/>
                <a:rect l="l" t="t" r="r" b="b"/>
                <a:pathLst>
                  <a:path w="10202" h="18866" extrusionOk="0">
                    <a:moveTo>
                      <a:pt x="8649" y="1"/>
                    </a:moveTo>
                    <a:cubicBezTo>
                      <a:pt x="6340" y="1"/>
                      <a:pt x="4613" y="725"/>
                      <a:pt x="3484" y="2174"/>
                    </a:cubicBezTo>
                    <a:cubicBezTo>
                      <a:pt x="1" y="6635"/>
                      <a:pt x="3434" y="16710"/>
                      <a:pt x="4161" y="18665"/>
                    </a:cubicBezTo>
                    <a:cubicBezTo>
                      <a:pt x="4211" y="18790"/>
                      <a:pt x="4311" y="18865"/>
                      <a:pt x="4437" y="18865"/>
                    </a:cubicBezTo>
                    <a:cubicBezTo>
                      <a:pt x="4462" y="18865"/>
                      <a:pt x="4512" y="18865"/>
                      <a:pt x="4537" y="18840"/>
                    </a:cubicBezTo>
                    <a:cubicBezTo>
                      <a:pt x="4687" y="18790"/>
                      <a:pt x="4762" y="18640"/>
                      <a:pt x="4712" y="18489"/>
                    </a:cubicBezTo>
                    <a:cubicBezTo>
                      <a:pt x="4011" y="16560"/>
                      <a:pt x="652" y="6760"/>
                      <a:pt x="3935" y="2524"/>
                    </a:cubicBezTo>
                    <a:cubicBezTo>
                      <a:pt x="4947" y="1239"/>
                      <a:pt x="6509" y="573"/>
                      <a:pt x="8605" y="573"/>
                    </a:cubicBezTo>
                    <a:cubicBezTo>
                      <a:pt x="9001" y="573"/>
                      <a:pt x="9416" y="597"/>
                      <a:pt x="9850" y="645"/>
                    </a:cubicBezTo>
                    <a:cubicBezTo>
                      <a:pt x="9865" y="647"/>
                      <a:pt x="9880" y="648"/>
                      <a:pt x="9895" y="648"/>
                    </a:cubicBezTo>
                    <a:cubicBezTo>
                      <a:pt x="10047" y="648"/>
                      <a:pt x="10153" y="532"/>
                      <a:pt x="10176" y="394"/>
                    </a:cubicBezTo>
                    <a:cubicBezTo>
                      <a:pt x="10201" y="219"/>
                      <a:pt x="10076" y="93"/>
                      <a:pt x="9925" y="68"/>
                    </a:cubicBezTo>
                    <a:cubicBezTo>
                      <a:pt x="9482" y="23"/>
                      <a:pt x="9056" y="1"/>
                      <a:pt x="86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4"/>
              <p:cNvSpPr/>
              <p:nvPr/>
            </p:nvSpPr>
            <p:spPr>
              <a:xfrm>
                <a:off x="3327900" y="944250"/>
                <a:ext cx="330800" cy="193650"/>
              </a:xfrm>
              <a:custGeom>
                <a:avLst/>
                <a:gdLst/>
                <a:ahLst/>
                <a:cxnLst/>
                <a:rect l="l" t="t" r="r" b="b"/>
                <a:pathLst>
                  <a:path w="13232" h="7746" extrusionOk="0">
                    <a:moveTo>
                      <a:pt x="4651" y="1"/>
                    </a:moveTo>
                    <a:cubicBezTo>
                      <a:pt x="0" y="1"/>
                      <a:pt x="1472" y="6698"/>
                      <a:pt x="3482" y="6868"/>
                    </a:cubicBezTo>
                    <a:cubicBezTo>
                      <a:pt x="6615" y="7169"/>
                      <a:pt x="9773" y="7469"/>
                      <a:pt x="12931" y="7745"/>
                    </a:cubicBezTo>
                    <a:cubicBezTo>
                      <a:pt x="13031" y="5439"/>
                      <a:pt x="13131" y="3109"/>
                      <a:pt x="13231" y="778"/>
                    </a:cubicBezTo>
                    <a:cubicBezTo>
                      <a:pt x="10550" y="527"/>
                      <a:pt x="7843" y="276"/>
                      <a:pt x="5161" y="26"/>
                    </a:cubicBezTo>
                    <a:cubicBezTo>
                      <a:pt x="4983" y="9"/>
                      <a:pt x="4813" y="1"/>
                      <a:pt x="4651" y="1"/>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4"/>
              <p:cNvSpPr/>
              <p:nvPr/>
            </p:nvSpPr>
            <p:spPr>
              <a:xfrm>
                <a:off x="3499575" y="1042000"/>
                <a:ext cx="331425" cy="635850"/>
              </a:xfrm>
              <a:custGeom>
                <a:avLst/>
                <a:gdLst/>
                <a:ahLst/>
                <a:cxnLst/>
                <a:rect l="l" t="t" r="r" b="b"/>
                <a:pathLst>
                  <a:path w="13257" h="25434" extrusionOk="0">
                    <a:moveTo>
                      <a:pt x="1878" y="1"/>
                    </a:moveTo>
                    <a:cubicBezTo>
                      <a:pt x="1277" y="6717"/>
                      <a:pt x="725" y="13459"/>
                      <a:pt x="249" y="20176"/>
                    </a:cubicBezTo>
                    <a:cubicBezTo>
                      <a:pt x="0" y="23485"/>
                      <a:pt x="3479" y="25433"/>
                      <a:pt x="6536" y="25433"/>
                    </a:cubicBezTo>
                    <a:cubicBezTo>
                      <a:pt x="8713" y="25433"/>
                      <a:pt x="10676" y="24445"/>
                      <a:pt x="10926" y="22256"/>
                    </a:cubicBezTo>
                    <a:cubicBezTo>
                      <a:pt x="10901" y="22231"/>
                      <a:pt x="13232" y="4712"/>
                      <a:pt x="13257" y="4712"/>
                    </a:cubicBezTo>
                    <a:cubicBezTo>
                      <a:pt x="9447" y="3158"/>
                      <a:pt x="5663" y="1580"/>
                      <a:pt x="1878" y="1"/>
                    </a:cubicBezTo>
                    <a:close/>
                  </a:path>
                </a:pathLst>
              </a:custGeom>
              <a:solidFill>
                <a:srgbClr val="E69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4"/>
              <p:cNvSpPr/>
              <p:nvPr/>
            </p:nvSpPr>
            <p:spPr>
              <a:xfrm>
                <a:off x="3514550" y="1120325"/>
                <a:ext cx="316450" cy="352425"/>
              </a:xfrm>
              <a:custGeom>
                <a:avLst/>
                <a:gdLst/>
                <a:ahLst/>
                <a:cxnLst/>
                <a:rect l="l" t="t" r="r" b="b"/>
                <a:pathLst>
                  <a:path w="12658" h="14097" extrusionOk="0">
                    <a:moveTo>
                      <a:pt x="8848" y="0"/>
                    </a:moveTo>
                    <a:cubicBezTo>
                      <a:pt x="6242" y="1404"/>
                      <a:pt x="2983" y="3158"/>
                      <a:pt x="602" y="4587"/>
                    </a:cubicBezTo>
                    <a:cubicBezTo>
                      <a:pt x="402" y="7193"/>
                      <a:pt x="201" y="9800"/>
                      <a:pt x="1" y="12381"/>
                    </a:cubicBezTo>
                    <a:cubicBezTo>
                      <a:pt x="1282" y="13433"/>
                      <a:pt x="2932" y="14097"/>
                      <a:pt x="4691" y="14097"/>
                    </a:cubicBezTo>
                    <a:cubicBezTo>
                      <a:pt x="6958" y="14097"/>
                      <a:pt x="9405" y="12995"/>
                      <a:pt x="11480" y="10201"/>
                    </a:cubicBezTo>
                    <a:cubicBezTo>
                      <a:pt x="12056" y="5865"/>
                      <a:pt x="12633" y="1579"/>
                      <a:pt x="12658" y="1579"/>
                    </a:cubicBezTo>
                    <a:cubicBezTo>
                      <a:pt x="11379" y="1053"/>
                      <a:pt x="10126" y="527"/>
                      <a:pt x="8848" y="0"/>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4"/>
              <p:cNvSpPr/>
              <p:nvPr/>
            </p:nvSpPr>
            <p:spPr>
              <a:xfrm>
                <a:off x="3968825" y="969950"/>
                <a:ext cx="165775" cy="190600"/>
              </a:xfrm>
              <a:custGeom>
                <a:avLst/>
                <a:gdLst/>
                <a:ahLst/>
                <a:cxnLst/>
                <a:rect l="l" t="t" r="r" b="b"/>
                <a:pathLst>
                  <a:path w="6631" h="7624" extrusionOk="0">
                    <a:moveTo>
                      <a:pt x="226" y="0"/>
                    </a:moveTo>
                    <a:lnTo>
                      <a:pt x="226" y="0"/>
                    </a:lnTo>
                    <a:cubicBezTo>
                      <a:pt x="151" y="2532"/>
                      <a:pt x="76" y="5063"/>
                      <a:pt x="0" y="7619"/>
                    </a:cubicBezTo>
                    <a:cubicBezTo>
                      <a:pt x="34" y="7622"/>
                      <a:pt x="68" y="7623"/>
                      <a:pt x="102" y="7623"/>
                    </a:cubicBezTo>
                    <a:cubicBezTo>
                      <a:pt x="2617" y="7623"/>
                      <a:pt x="6630" y="421"/>
                      <a:pt x="226" y="0"/>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4"/>
              <p:cNvSpPr/>
              <p:nvPr/>
            </p:nvSpPr>
            <p:spPr>
              <a:xfrm>
                <a:off x="3277100" y="483575"/>
                <a:ext cx="759425" cy="940350"/>
              </a:xfrm>
              <a:custGeom>
                <a:avLst/>
                <a:gdLst/>
                <a:ahLst/>
                <a:cxnLst/>
                <a:rect l="l" t="t" r="r" b="b"/>
                <a:pathLst>
                  <a:path w="30377" h="37614" extrusionOk="0">
                    <a:moveTo>
                      <a:pt x="17216" y="1"/>
                    </a:moveTo>
                    <a:cubicBezTo>
                      <a:pt x="12792" y="1"/>
                      <a:pt x="10795" y="3638"/>
                      <a:pt x="8897" y="6723"/>
                    </a:cubicBezTo>
                    <a:cubicBezTo>
                      <a:pt x="6266" y="10809"/>
                      <a:pt x="0" y="36899"/>
                      <a:pt x="14662" y="37601"/>
                    </a:cubicBezTo>
                    <a:cubicBezTo>
                      <a:pt x="14842" y="37609"/>
                      <a:pt x="15022" y="37613"/>
                      <a:pt x="15201" y="37613"/>
                    </a:cubicBezTo>
                    <a:cubicBezTo>
                      <a:pt x="22974" y="37613"/>
                      <a:pt x="29266" y="29642"/>
                      <a:pt x="30050" y="14869"/>
                    </a:cubicBezTo>
                    <a:cubicBezTo>
                      <a:pt x="30226" y="11260"/>
                      <a:pt x="30376" y="5571"/>
                      <a:pt x="24111" y="2162"/>
                    </a:cubicBezTo>
                    <a:cubicBezTo>
                      <a:pt x="21288" y="623"/>
                      <a:pt x="19045" y="1"/>
                      <a:pt x="17216" y="1"/>
                    </a:cubicBezTo>
                    <a:close/>
                  </a:path>
                </a:pathLst>
              </a:custGeom>
              <a:solidFill>
                <a:srgbClr val="E69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4"/>
              <p:cNvSpPr/>
              <p:nvPr/>
            </p:nvSpPr>
            <p:spPr>
              <a:xfrm>
                <a:off x="3472775" y="1064400"/>
                <a:ext cx="388925" cy="70500"/>
              </a:xfrm>
              <a:custGeom>
                <a:avLst/>
                <a:gdLst/>
                <a:ahLst/>
                <a:cxnLst/>
                <a:rect l="l" t="t" r="r" b="b"/>
                <a:pathLst>
                  <a:path w="15557" h="2820" extrusionOk="0">
                    <a:moveTo>
                      <a:pt x="7367" y="0"/>
                    </a:moveTo>
                    <a:cubicBezTo>
                      <a:pt x="3119" y="0"/>
                      <a:pt x="1" y="1607"/>
                      <a:pt x="218" y="2187"/>
                    </a:cubicBezTo>
                    <a:cubicBezTo>
                      <a:pt x="301" y="2417"/>
                      <a:pt x="803" y="2485"/>
                      <a:pt x="1602" y="2485"/>
                    </a:cubicBezTo>
                    <a:cubicBezTo>
                      <a:pt x="2753" y="2485"/>
                      <a:pt x="4521" y="2344"/>
                      <a:pt x="6543" y="2344"/>
                    </a:cubicBezTo>
                    <a:cubicBezTo>
                      <a:pt x="6941" y="2344"/>
                      <a:pt x="7348" y="2350"/>
                      <a:pt x="7762" y="2363"/>
                    </a:cubicBezTo>
                    <a:cubicBezTo>
                      <a:pt x="10642" y="2417"/>
                      <a:pt x="13148" y="2820"/>
                      <a:pt x="14423" y="2820"/>
                    </a:cubicBezTo>
                    <a:cubicBezTo>
                      <a:pt x="14924" y="2820"/>
                      <a:pt x="15235" y="2758"/>
                      <a:pt x="15306" y="2588"/>
                    </a:cubicBezTo>
                    <a:cubicBezTo>
                      <a:pt x="15557" y="2012"/>
                      <a:pt x="12299" y="107"/>
                      <a:pt x="7837" y="7"/>
                    </a:cubicBezTo>
                    <a:cubicBezTo>
                      <a:pt x="7679" y="2"/>
                      <a:pt x="7523" y="0"/>
                      <a:pt x="7367" y="0"/>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4"/>
              <p:cNvSpPr/>
              <p:nvPr/>
            </p:nvSpPr>
            <p:spPr>
              <a:xfrm>
                <a:off x="3604150" y="967450"/>
                <a:ext cx="67700" cy="169200"/>
              </a:xfrm>
              <a:custGeom>
                <a:avLst/>
                <a:gdLst/>
                <a:ahLst/>
                <a:cxnLst/>
                <a:rect l="l" t="t" r="r" b="b"/>
                <a:pathLst>
                  <a:path w="2708" h="6768" extrusionOk="0">
                    <a:moveTo>
                      <a:pt x="853" y="0"/>
                    </a:moveTo>
                    <a:cubicBezTo>
                      <a:pt x="477" y="201"/>
                      <a:pt x="1" y="5765"/>
                      <a:pt x="327" y="6441"/>
                    </a:cubicBezTo>
                    <a:cubicBezTo>
                      <a:pt x="352" y="6541"/>
                      <a:pt x="452" y="6767"/>
                      <a:pt x="1154" y="6767"/>
                    </a:cubicBezTo>
                    <a:cubicBezTo>
                      <a:pt x="1480" y="6767"/>
                      <a:pt x="1881" y="6742"/>
                      <a:pt x="2457" y="6617"/>
                    </a:cubicBezTo>
                    <a:cubicBezTo>
                      <a:pt x="2607" y="6592"/>
                      <a:pt x="2708" y="6441"/>
                      <a:pt x="2683" y="6266"/>
                    </a:cubicBezTo>
                    <a:cubicBezTo>
                      <a:pt x="2660" y="6131"/>
                      <a:pt x="2537" y="6036"/>
                      <a:pt x="2403" y="6036"/>
                    </a:cubicBezTo>
                    <a:cubicBezTo>
                      <a:pt x="2388" y="6036"/>
                      <a:pt x="2372" y="6038"/>
                      <a:pt x="2357" y="6040"/>
                    </a:cubicBezTo>
                    <a:cubicBezTo>
                      <a:pt x="1907" y="6144"/>
                      <a:pt x="1445" y="6200"/>
                      <a:pt x="1136" y="6200"/>
                    </a:cubicBezTo>
                    <a:cubicBezTo>
                      <a:pt x="998" y="6200"/>
                      <a:pt x="890" y="6189"/>
                      <a:pt x="828" y="6166"/>
                    </a:cubicBezTo>
                    <a:cubicBezTo>
                      <a:pt x="552" y="5389"/>
                      <a:pt x="1079" y="1554"/>
                      <a:pt x="1279" y="301"/>
                    </a:cubicBezTo>
                    <a:lnTo>
                      <a:pt x="1003" y="251"/>
                    </a:lnTo>
                    <a:lnTo>
                      <a:pt x="85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4"/>
              <p:cNvSpPr/>
              <p:nvPr/>
            </p:nvSpPr>
            <p:spPr>
              <a:xfrm>
                <a:off x="3558425" y="1159425"/>
                <a:ext cx="206800" cy="81500"/>
              </a:xfrm>
              <a:custGeom>
                <a:avLst/>
                <a:gdLst/>
                <a:ahLst/>
                <a:cxnLst/>
                <a:rect l="l" t="t" r="r" b="b"/>
                <a:pathLst>
                  <a:path w="8272" h="3260" extrusionOk="0">
                    <a:moveTo>
                      <a:pt x="4678" y="0"/>
                    </a:moveTo>
                    <a:cubicBezTo>
                      <a:pt x="3126" y="0"/>
                      <a:pt x="1571" y="60"/>
                      <a:pt x="0" y="216"/>
                    </a:cubicBezTo>
                    <a:cubicBezTo>
                      <a:pt x="539" y="1928"/>
                      <a:pt x="2135" y="3260"/>
                      <a:pt x="3933" y="3260"/>
                    </a:cubicBezTo>
                    <a:cubicBezTo>
                      <a:pt x="5399" y="3260"/>
                      <a:pt x="6999" y="2375"/>
                      <a:pt x="8271" y="91"/>
                    </a:cubicBezTo>
                    <a:cubicBezTo>
                      <a:pt x="7071" y="36"/>
                      <a:pt x="5875" y="0"/>
                      <a:pt x="46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4"/>
              <p:cNvSpPr/>
              <p:nvPr/>
            </p:nvSpPr>
            <p:spPr>
              <a:xfrm>
                <a:off x="3537125" y="1012525"/>
                <a:ext cx="48900" cy="60850"/>
              </a:xfrm>
              <a:custGeom>
                <a:avLst/>
                <a:gdLst/>
                <a:ahLst/>
                <a:cxnLst/>
                <a:rect l="l" t="t" r="r" b="b"/>
                <a:pathLst>
                  <a:path w="1956" h="2434" extrusionOk="0">
                    <a:moveTo>
                      <a:pt x="1017" y="1"/>
                    </a:moveTo>
                    <a:cubicBezTo>
                      <a:pt x="506" y="1"/>
                      <a:pt x="75" y="518"/>
                      <a:pt x="50" y="1155"/>
                    </a:cubicBezTo>
                    <a:cubicBezTo>
                      <a:pt x="0" y="1831"/>
                      <a:pt x="401" y="2408"/>
                      <a:pt x="927" y="2433"/>
                    </a:cubicBezTo>
                    <a:cubicBezTo>
                      <a:pt x="940" y="2433"/>
                      <a:pt x="952" y="2434"/>
                      <a:pt x="964" y="2434"/>
                    </a:cubicBezTo>
                    <a:cubicBezTo>
                      <a:pt x="1474" y="2434"/>
                      <a:pt x="1906" y="1917"/>
                      <a:pt x="1930" y="1280"/>
                    </a:cubicBezTo>
                    <a:cubicBezTo>
                      <a:pt x="1955" y="603"/>
                      <a:pt x="1554" y="52"/>
                      <a:pt x="1053" y="2"/>
                    </a:cubicBezTo>
                    <a:cubicBezTo>
                      <a:pt x="1041" y="1"/>
                      <a:pt x="1029" y="1"/>
                      <a:pt x="1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4"/>
              <p:cNvSpPr/>
              <p:nvPr/>
            </p:nvSpPr>
            <p:spPr>
              <a:xfrm>
                <a:off x="3765200" y="1026325"/>
                <a:ext cx="48250" cy="60200"/>
              </a:xfrm>
              <a:custGeom>
                <a:avLst/>
                <a:gdLst/>
                <a:ahLst/>
                <a:cxnLst/>
                <a:rect l="l" t="t" r="r" b="b"/>
                <a:pathLst>
                  <a:path w="1930" h="2408" extrusionOk="0">
                    <a:moveTo>
                      <a:pt x="990" y="0"/>
                    </a:moveTo>
                    <a:cubicBezTo>
                      <a:pt x="480" y="0"/>
                      <a:pt x="50" y="493"/>
                      <a:pt x="25" y="1154"/>
                    </a:cubicBezTo>
                    <a:cubicBezTo>
                      <a:pt x="0" y="1806"/>
                      <a:pt x="401" y="2382"/>
                      <a:pt x="902" y="2407"/>
                    </a:cubicBezTo>
                    <a:cubicBezTo>
                      <a:pt x="915" y="2408"/>
                      <a:pt x="928" y="2408"/>
                      <a:pt x="940" y="2408"/>
                    </a:cubicBezTo>
                    <a:cubicBezTo>
                      <a:pt x="1450" y="2408"/>
                      <a:pt x="1880" y="1915"/>
                      <a:pt x="1905" y="1254"/>
                    </a:cubicBezTo>
                    <a:cubicBezTo>
                      <a:pt x="1930" y="603"/>
                      <a:pt x="1554" y="26"/>
                      <a:pt x="1028" y="1"/>
                    </a:cubicBezTo>
                    <a:cubicBezTo>
                      <a:pt x="1015" y="0"/>
                      <a:pt x="1002" y="0"/>
                      <a:pt x="9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4"/>
              <p:cNvSpPr/>
              <p:nvPr/>
            </p:nvSpPr>
            <p:spPr>
              <a:xfrm>
                <a:off x="3729475" y="925225"/>
                <a:ext cx="141000" cy="74825"/>
              </a:xfrm>
              <a:custGeom>
                <a:avLst/>
                <a:gdLst/>
                <a:ahLst/>
                <a:cxnLst/>
                <a:rect l="l" t="t" r="r" b="b"/>
                <a:pathLst>
                  <a:path w="5640" h="2993" extrusionOk="0">
                    <a:moveTo>
                      <a:pt x="2720" y="1"/>
                    </a:moveTo>
                    <a:cubicBezTo>
                      <a:pt x="1516" y="1"/>
                      <a:pt x="474" y="710"/>
                      <a:pt x="51" y="1839"/>
                    </a:cubicBezTo>
                    <a:cubicBezTo>
                      <a:pt x="0" y="1990"/>
                      <a:pt x="76" y="2165"/>
                      <a:pt x="226" y="2215"/>
                    </a:cubicBezTo>
                    <a:cubicBezTo>
                      <a:pt x="257" y="2226"/>
                      <a:pt x="289" y="2231"/>
                      <a:pt x="319" y="2231"/>
                    </a:cubicBezTo>
                    <a:cubicBezTo>
                      <a:pt x="435" y="2231"/>
                      <a:pt x="537" y="2159"/>
                      <a:pt x="577" y="2040"/>
                    </a:cubicBezTo>
                    <a:cubicBezTo>
                      <a:pt x="931" y="1143"/>
                      <a:pt x="1774" y="580"/>
                      <a:pt x="2729" y="580"/>
                    </a:cubicBezTo>
                    <a:cubicBezTo>
                      <a:pt x="2788" y="580"/>
                      <a:pt x="2848" y="582"/>
                      <a:pt x="2908" y="586"/>
                    </a:cubicBezTo>
                    <a:cubicBezTo>
                      <a:pt x="3760" y="662"/>
                      <a:pt x="4762" y="1263"/>
                      <a:pt x="5063" y="2767"/>
                    </a:cubicBezTo>
                    <a:cubicBezTo>
                      <a:pt x="5088" y="2892"/>
                      <a:pt x="5188" y="2992"/>
                      <a:pt x="5339" y="2992"/>
                    </a:cubicBezTo>
                    <a:lnTo>
                      <a:pt x="5389" y="2992"/>
                    </a:lnTo>
                    <a:cubicBezTo>
                      <a:pt x="5539" y="2942"/>
                      <a:pt x="5640" y="2792"/>
                      <a:pt x="5615" y="2641"/>
                    </a:cubicBezTo>
                    <a:cubicBezTo>
                      <a:pt x="5264" y="837"/>
                      <a:pt x="4010" y="110"/>
                      <a:pt x="2958" y="10"/>
                    </a:cubicBezTo>
                    <a:cubicBezTo>
                      <a:pt x="2878" y="4"/>
                      <a:pt x="2798" y="1"/>
                      <a:pt x="2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4"/>
              <p:cNvSpPr/>
              <p:nvPr/>
            </p:nvSpPr>
            <p:spPr>
              <a:xfrm>
                <a:off x="3495125" y="924825"/>
                <a:ext cx="142275" cy="63325"/>
              </a:xfrm>
              <a:custGeom>
                <a:avLst/>
                <a:gdLst/>
                <a:ahLst/>
                <a:cxnLst/>
                <a:rect l="l" t="t" r="r" b="b"/>
                <a:pathLst>
                  <a:path w="5691" h="2533" extrusionOk="0">
                    <a:moveTo>
                      <a:pt x="3008" y="1"/>
                    </a:moveTo>
                    <a:cubicBezTo>
                      <a:pt x="1755" y="1"/>
                      <a:pt x="602" y="828"/>
                      <a:pt x="76" y="2131"/>
                    </a:cubicBezTo>
                    <a:cubicBezTo>
                      <a:pt x="1" y="2282"/>
                      <a:pt x="76" y="2432"/>
                      <a:pt x="227" y="2507"/>
                    </a:cubicBezTo>
                    <a:cubicBezTo>
                      <a:pt x="252" y="2507"/>
                      <a:pt x="302" y="2532"/>
                      <a:pt x="327" y="2532"/>
                    </a:cubicBezTo>
                    <a:cubicBezTo>
                      <a:pt x="452" y="2532"/>
                      <a:pt x="552" y="2457"/>
                      <a:pt x="602" y="2357"/>
                    </a:cubicBezTo>
                    <a:cubicBezTo>
                      <a:pt x="1054" y="1279"/>
                      <a:pt x="1981" y="577"/>
                      <a:pt x="3008" y="577"/>
                    </a:cubicBezTo>
                    <a:cubicBezTo>
                      <a:pt x="3911" y="577"/>
                      <a:pt x="4713" y="1129"/>
                      <a:pt x="5089" y="2056"/>
                    </a:cubicBezTo>
                    <a:cubicBezTo>
                      <a:pt x="5144" y="2166"/>
                      <a:pt x="5239" y="2236"/>
                      <a:pt x="5345" y="2236"/>
                    </a:cubicBezTo>
                    <a:cubicBezTo>
                      <a:pt x="5384" y="2236"/>
                      <a:pt x="5424" y="2226"/>
                      <a:pt x="5465" y="2206"/>
                    </a:cubicBezTo>
                    <a:cubicBezTo>
                      <a:pt x="5615" y="2156"/>
                      <a:pt x="5690" y="1981"/>
                      <a:pt x="5615" y="1830"/>
                    </a:cubicBezTo>
                    <a:cubicBezTo>
                      <a:pt x="5139" y="678"/>
                      <a:pt x="4136" y="1"/>
                      <a:pt x="3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4"/>
              <p:cNvSpPr/>
              <p:nvPr/>
            </p:nvSpPr>
            <p:spPr>
              <a:xfrm>
                <a:off x="3441250" y="652275"/>
                <a:ext cx="592125" cy="771650"/>
              </a:xfrm>
              <a:custGeom>
                <a:avLst/>
                <a:gdLst/>
                <a:ahLst/>
                <a:cxnLst/>
                <a:rect l="l" t="t" r="r" b="b"/>
                <a:pathLst>
                  <a:path w="23685" h="30866" extrusionOk="0">
                    <a:moveTo>
                      <a:pt x="22231" y="1"/>
                    </a:moveTo>
                    <a:lnTo>
                      <a:pt x="22231" y="1"/>
                    </a:lnTo>
                    <a:cubicBezTo>
                      <a:pt x="23159" y="2482"/>
                      <a:pt x="23083" y="5063"/>
                      <a:pt x="22983" y="7018"/>
                    </a:cubicBezTo>
                    <a:cubicBezTo>
                      <a:pt x="22175" y="21768"/>
                      <a:pt x="15881" y="29763"/>
                      <a:pt x="8107" y="29763"/>
                    </a:cubicBezTo>
                    <a:cubicBezTo>
                      <a:pt x="7929" y="29763"/>
                      <a:pt x="7749" y="29758"/>
                      <a:pt x="7570" y="29750"/>
                    </a:cubicBezTo>
                    <a:cubicBezTo>
                      <a:pt x="3810" y="29550"/>
                      <a:pt x="1429" y="27695"/>
                      <a:pt x="1" y="24938"/>
                    </a:cubicBezTo>
                    <a:lnTo>
                      <a:pt x="1" y="24938"/>
                    </a:lnTo>
                    <a:cubicBezTo>
                      <a:pt x="1329" y="28296"/>
                      <a:pt x="3835" y="30652"/>
                      <a:pt x="8096" y="30853"/>
                    </a:cubicBezTo>
                    <a:cubicBezTo>
                      <a:pt x="8276" y="30861"/>
                      <a:pt x="8456" y="30865"/>
                      <a:pt x="8635" y="30865"/>
                    </a:cubicBezTo>
                    <a:cubicBezTo>
                      <a:pt x="16408" y="30865"/>
                      <a:pt x="22700" y="22894"/>
                      <a:pt x="23484" y="8121"/>
                    </a:cubicBezTo>
                    <a:cubicBezTo>
                      <a:pt x="23585" y="5865"/>
                      <a:pt x="23685" y="2808"/>
                      <a:pt x="22231" y="1"/>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4"/>
              <p:cNvSpPr/>
              <p:nvPr/>
            </p:nvSpPr>
            <p:spPr>
              <a:xfrm>
                <a:off x="3424325" y="483575"/>
                <a:ext cx="612200" cy="586025"/>
              </a:xfrm>
              <a:custGeom>
                <a:avLst/>
                <a:gdLst/>
                <a:ahLst/>
                <a:cxnLst/>
                <a:rect l="l" t="t" r="r" b="b"/>
                <a:pathLst>
                  <a:path w="24488" h="23441" extrusionOk="0">
                    <a:moveTo>
                      <a:pt x="11327" y="1"/>
                    </a:moveTo>
                    <a:cubicBezTo>
                      <a:pt x="6903" y="1"/>
                      <a:pt x="4906" y="3638"/>
                      <a:pt x="3008" y="6723"/>
                    </a:cubicBezTo>
                    <a:cubicBezTo>
                      <a:pt x="2106" y="8127"/>
                      <a:pt x="753" y="12162"/>
                      <a:pt x="1" y="16874"/>
                    </a:cubicBezTo>
                    <a:cubicBezTo>
                      <a:pt x="4061" y="16072"/>
                      <a:pt x="7996" y="14643"/>
                      <a:pt x="11530" y="12638"/>
                    </a:cubicBezTo>
                    <a:lnTo>
                      <a:pt x="11530" y="12638"/>
                    </a:lnTo>
                    <a:cubicBezTo>
                      <a:pt x="11279" y="13866"/>
                      <a:pt x="10577" y="14994"/>
                      <a:pt x="9600" y="15846"/>
                    </a:cubicBezTo>
                    <a:cubicBezTo>
                      <a:pt x="11881" y="15821"/>
                      <a:pt x="14161" y="15094"/>
                      <a:pt x="15991" y="13891"/>
                    </a:cubicBezTo>
                    <a:cubicBezTo>
                      <a:pt x="17344" y="17150"/>
                      <a:pt x="20051" y="20834"/>
                      <a:pt x="22908" y="23440"/>
                    </a:cubicBezTo>
                    <a:cubicBezTo>
                      <a:pt x="23560" y="20909"/>
                      <a:pt x="23986" y="18052"/>
                      <a:pt x="24161" y="14869"/>
                    </a:cubicBezTo>
                    <a:cubicBezTo>
                      <a:pt x="24337" y="11260"/>
                      <a:pt x="24487" y="5571"/>
                      <a:pt x="18222" y="2162"/>
                    </a:cubicBezTo>
                    <a:cubicBezTo>
                      <a:pt x="15399" y="623"/>
                      <a:pt x="13156" y="1"/>
                      <a:pt x="11327" y="1"/>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4"/>
              <p:cNvSpPr/>
              <p:nvPr/>
            </p:nvSpPr>
            <p:spPr>
              <a:xfrm>
                <a:off x="2654275" y="2292000"/>
                <a:ext cx="900400" cy="871000"/>
              </a:xfrm>
              <a:custGeom>
                <a:avLst/>
                <a:gdLst/>
                <a:ahLst/>
                <a:cxnLst/>
                <a:rect l="l" t="t" r="r" b="b"/>
                <a:pathLst>
                  <a:path w="36016" h="34840" extrusionOk="0">
                    <a:moveTo>
                      <a:pt x="25590" y="1"/>
                    </a:moveTo>
                    <a:cubicBezTo>
                      <a:pt x="17420" y="2787"/>
                      <a:pt x="11065" y="3387"/>
                      <a:pt x="4036" y="3387"/>
                    </a:cubicBezTo>
                    <a:cubicBezTo>
                      <a:pt x="2720" y="3387"/>
                      <a:pt x="1380" y="3366"/>
                      <a:pt x="1" y="3334"/>
                    </a:cubicBezTo>
                    <a:lnTo>
                      <a:pt x="1" y="3334"/>
                    </a:lnTo>
                    <a:cubicBezTo>
                      <a:pt x="4813" y="13434"/>
                      <a:pt x="9023" y="23660"/>
                      <a:pt x="12557" y="33961"/>
                    </a:cubicBezTo>
                    <a:cubicBezTo>
                      <a:pt x="15631" y="34262"/>
                      <a:pt x="18208" y="34840"/>
                      <a:pt x="21125" y="34840"/>
                    </a:cubicBezTo>
                    <a:cubicBezTo>
                      <a:pt x="21608" y="34840"/>
                      <a:pt x="22101" y="34824"/>
                      <a:pt x="22607" y="34788"/>
                    </a:cubicBezTo>
                    <a:cubicBezTo>
                      <a:pt x="27144" y="34487"/>
                      <a:pt x="31705" y="32808"/>
                      <a:pt x="36016" y="31730"/>
                    </a:cubicBezTo>
                    <a:cubicBezTo>
                      <a:pt x="35038" y="29775"/>
                      <a:pt x="27871" y="7495"/>
                      <a:pt x="255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4"/>
              <p:cNvSpPr/>
              <p:nvPr/>
            </p:nvSpPr>
            <p:spPr>
              <a:xfrm>
                <a:off x="2924325" y="2677350"/>
                <a:ext cx="357175" cy="72450"/>
              </a:xfrm>
              <a:custGeom>
                <a:avLst/>
                <a:gdLst/>
                <a:ahLst/>
                <a:cxnLst/>
                <a:rect l="l" t="t" r="r" b="b"/>
                <a:pathLst>
                  <a:path w="14287" h="2898" extrusionOk="0">
                    <a:moveTo>
                      <a:pt x="1" y="0"/>
                    </a:moveTo>
                    <a:lnTo>
                      <a:pt x="1" y="0"/>
                    </a:lnTo>
                    <a:cubicBezTo>
                      <a:pt x="1906" y="1830"/>
                      <a:pt x="4061" y="2732"/>
                      <a:pt x="6617" y="2883"/>
                    </a:cubicBezTo>
                    <a:cubicBezTo>
                      <a:pt x="6765" y="2893"/>
                      <a:pt x="6913" y="2898"/>
                      <a:pt x="7063" y="2898"/>
                    </a:cubicBezTo>
                    <a:cubicBezTo>
                      <a:pt x="9536" y="2898"/>
                      <a:pt x="12301" y="1567"/>
                      <a:pt x="14287" y="126"/>
                    </a:cubicBezTo>
                    <a:lnTo>
                      <a:pt x="14287" y="126"/>
                    </a:lnTo>
                    <a:cubicBezTo>
                      <a:pt x="12278" y="631"/>
                      <a:pt x="9865" y="882"/>
                      <a:pt x="7439" y="882"/>
                    </a:cubicBezTo>
                    <a:cubicBezTo>
                      <a:pt x="4810" y="882"/>
                      <a:pt x="2165" y="587"/>
                      <a:pt x="1" y="0"/>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4"/>
              <p:cNvSpPr/>
              <p:nvPr/>
            </p:nvSpPr>
            <p:spPr>
              <a:xfrm>
                <a:off x="3238875" y="437175"/>
                <a:ext cx="852775" cy="635550"/>
              </a:xfrm>
              <a:custGeom>
                <a:avLst/>
                <a:gdLst/>
                <a:ahLst/>
                <a:cxnLst/>
                <a:rect l="l" t="t" r="r" b="b"/>
                <a:pathLst>
                  <a:path w="34111" h="25422" extrusionOk="0">
                    <a:moveTo>
                      <a:pt x="21377" y="1"/>
                    </a:moveTo>
                    <a:cubicBezTo>
                      <a:pt x="19844" y="1"/>
                      <a:pt x="18373" y="229"/>
                      <a:pt x="17118" y="609"/>
                    </a:cubicBezTo>
                    <a:cubicBezTo>
                      <a:pt x="12657" y="1963"/>
                      <a:pt x="9148" y="5146"/>
                      <a:pt x="6667" y="8755"/>
                    </a:cubicBezTo>
                    <a:cubicBezTo>
                      <a:pt x="4411" y="12038"/>
                      <a:pt x="2857" y="15747"/>
                      <a:pt x="0" y="18630"/>
                    </a:cubicBezTo>
                    <a:cubicBezTo>
                      <a:pt x="48" y="18630"/>
                      <a:pt x="96" y="18630"/>
                      <a:pt x="143" y="18630"/>
                    </a:cubicBezTo>
                    <a:cubicBezTo>
                      <a:pt x="6863" y="18630"/>
                      <a:pt x="13574" y="16878"/>
                      <a:pt x="19248" y="13692"/>
                    </a:cubicBezTo>
                    <a:lnTo>
                      <a:pt x="19248" y="13692"/>
                    </a:lnTo>
                    <a:cubicBezTo>
                      <a:pt x="18998" y="14895"/>
                      <a:pt x="18296" y="16023"/>
                      <a:pt x="17319" y="16875"/>
                    </a:cubicBezTo>
                    <a:cubicBezTo>
                      <a:pt x="19599" y="16850"/>
                      <a:pt x="21880" y="16148"/>
                      <a:pt x="23710" y="14945"/>
                    </a:cubicBezTo>
                    <a:cubicBezTo>
                      <a:pt x="25239" y="18605"/>
                      <a:pt x="28497" y="22815"/>
                      <a:pt x="31730" y="25422"/>
                    </a:cubicBezTo>
                    <a:cubicBezTo>
                      <a:pt x="34061" y="20008"/>
                      <a:pt x="34111" y="11838"/>
                      <a:pt x="31755" y="5722"/>
                    </a:cubicBezTo>
                    <a:cubicBezTo>
                      <a:pt x="29611" y="1489"/>
                      <a:pt x="25293" y="1"/>
                      <a:pt x="213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4"/>
              <p:cNvSpPr/>
              <p:nvPr/>
            </p:nvSpPr>
            <p:spPr>
              <a:xfrm>
                <a:off x="3899900" y="3144150"/>
                <a:ext cx="283225" cy="82300"/>
              </a:xfrm>
              <a:custGeom>
                <a:avLst/>
                <a:gdLst/>
                <a:ahLst/>
                <a:cxnLst/>
                <a:rect l="l" t="t" r="r" b="b"/>
                <a:pathLst>
                  <a:path w="11329" h="3292" extrusionOk="0">
                    <a:moveTo>
                      <a:pt x="1" y="0"/>
                    </a:moveTo>
                    <a:lnTo>
                      <a:pt x="1" y="0"/>
                    </a:lnTo>
                    <a:cubicBezTo>
                      <a:pt x="2561" y="2148"/>
                      <a:pt x="5887" y="3291"/>
                      <a:pt x="9207" y="3291"/>
                    </a:cubicBezTo>
                    <a:cubicBezTo>
                      <a:pt x="9917" y="3291"/>
                      <a:pt x="10627" y="3239"/>
                      <a:pt x="11329" y="3133"/>
                    </a:cubicBezTo>
                    <a:cubicBezTo>
                      <a:pt x="7845" y="2080"/>
                      <a:pt x="3484" y="1078"/>
                      <a:pt x="1" y="0"/>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4"/>
              <p:cNvSpPr/>
              <p:nvPr/>
            </p:nvSpPr>
            <p:spPr>
              <a:xfrm>
                <a:off x="3177475" y="3154175"/>
                <a:ext cx="279475" cy="94025"/>
              </a:xfrm>
              <a:custGeom>
                <a:avLst/>
                <a:gdLst/>
                <a:ahLst/>
                <a:cxnLst/>
                <a:rect l="l" t="t" r="r" b="b"/>
                <a:pathLst>
                  <a:path w="11179" h="3761" extrusionOk="0">
                    <a:moveTo>
                      <a:pt x="11178" y="0"/>
                    </a:moveTo>
                    <a:lnTo>
                      <a:pt x="11178" y="0"/>
                    </a:lnTo>
                    <a:cubicBezTo>
                      <a:pt x="7745" y="1228"/>
                      <a:pt x="3434" y="2431"/>
                      <a:pt x="0" y="3684"/>
                    </a:cubicBezTo>
                    <a:cubicBezTo>
                      <a:pt x="481" y="3736"/>
                      <a:pt x="963" y="3761"/>
                      <a:pt x="1446" y="3761"/>
                    </a:cubicBezTo>
                    <a:cubicBezTo>
                      <a:pt x="4991" y="3761"/>
                      <a:pt x="8531" y="2405"/>
                      <a:pt x="11178" y="0"/>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4"/>
              <p:cNvSpPr/>
              <p:nvPr/>
            </p:nvSpPr>
            <p:spPr>
              <a:xfrm>
                <a:off x="3698150" y="2656675"/>
                <a:ext cx="594000" cy="346525"/>
              </a:xfrm>
              <a:custGeom>
                <a:avLst/>
                <a:gdLst/>
                <a:ahLst/>
                <a:cxnLst/>
                <a:rect l="l" t="t" r="r" b="b"/>
                <a:pathLst>
                  <a:path w="23760" h="13861" extrusionOk="0">
                    <a:moveTo>
                      <a:pt x="1529" y="0"/>
                    </a:moveTo>
                    <a:cubicBezTo>
                      <a:pt x="1003" y="2682"/>
                      <a:pt x="502" y="5389"/>
                      <a:pt x="0" y="8096"/>
                    </a:cubicBezTo>
                    <a:cubicBezTo>
                      <a:pt x="75" y="8797"/>
                      <a:pt x="126" y="9499"/>
                      <a:pt x="201" y="10226"/>
                    </a:cubicBezTo>
                    <a:cubicBezTo>
                      <a:pt x="2757" y="10777"/>
                      <a:pt x="13785" y="13008"/>
                      <a:pt x="23760" y="13860"/>
                    </a:cubicBezTo>
                    <a:cubicBezTo>
                      <a:pt x="23409" y="10452"/>
                      <a:pt x="23058" y="7043"/>
                      <a:pt x="22707" y="3634"/>
                    </a:cubicBezTo>
                    <a:cubicBezTo>
                      <a:pt x="22707" y="3509"/>
                      <a:pt x="22707" y="3384"/>
                      <a:pt x="22707" y="3233"/>
                    </a:cubicBezTo>
                    <a:cubicBezTo>
                      <a:pt x="15639" y="2181"/>
                      <a:pt x="8572" y="1078"/>
                      <a:pt x="1529" y="0"/>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4"/>
              <p:cNvSpPr/>
              <p:nvPr/>
            </p:nvSpPr>
            <p:spPr>
              <a:xfrm>
                <a:off x="3211425" y="2646650"/>
                <a:ext cx="402150" cy="316150"/>
              </a:xfrm>
              <a:custGeom>
                <a:avLst/>
                <a:gdLst/>
                <a:ahLst/>
                <a:cxnLst/>
                <a:rect l="l" t="t" r="r" b="b"/>
                <a:pathLst>
                  <a:path w="16086" h="12646" extrusionOk="0">
                    <a:moveTo>
                      <a:pt x="7765" y="0"/>
                    </a:moveTo>
                    <a:cubicBezTo>
                      <a:pt x="8141" y="1203"/>
                      <a:pt x="8492" y="2406"/>
                      <a:pt x="8868" y="3609"/>
                    </a:cubicBezTo>
                    <a:cubicBezTo>
                      <a:pt x="8868" y="3609"/>
                      <a:pt x="1875" y="4211"/>
                      <a:pt x="1900" y="5389"/>
                    </a:cubicBezTo>
                    <a:cubicBezTo>
                      <a:pt x="1900" y="6037"/>
                      <a:pt x="4403" y="6157"/>
                      <a:pt x="6251" y="6157"/>
                    </a:cubicBezTo>
                    <a:cubicBezTo>
                      <a:pt x="7333" y="6157"/>
                      <a:pt x="8191" y="6116"/>
                      <a:pt x="8191" y="6116"/>
                    </a:cubicBezTo>
                    <a:lnTo>
                      <a:pt x="8191" y="6116"/>
                    </a:lnTo>
                    <a:cubicBezTo>
                      <a:pt x="8191" y="6116"/>
                      <a:pt x="3780" y="7294"/>
                      <a:pt x="1925" y="7770"/>
                    </a:cubicBezTo>
                    <a:cubicBezTo>
                      <a:pt x="0" y="8263"/>
                      <a:pt x="164" y="9415"/>
                      <a:pt x="1820" y="9415"/>
                    </a:cubicBezTo>
                    <a:cubicBezTo>
                      <a:pt x="1932" y="9415"/>
                      <a:pt x="2050" y="9410"/>
                      <a:pt x="2176" y="9399"/>
                    </a:cubicBezTo>
                    <a:cubicBezTo>
                      <a:pt x="4256" y="9198"/>
                      <a:pt x="8341" y="8497"/>
                      <a:pt x="8341" y="8497"/>
                    </a:cubicBezTo>
                    <a:lnTo>
                      <a:pt x="8341" y="8497"/>
                    </a:lnTo>
                    <a:cubicBezTo>
                      <a:pt x="8341" y="8497"/>
                      <a:pt x="5359" y="9700"/>
                      <a:pt x="3554" y="10351"/>
                    </a:cubicBezTo>
                    <a:cubicBezTo>
                      <a:pt x="2054" y="10882"/>
                      <a:pt x="2467" y="11775"/>
                      <a:pt x="3561" y="11775"/>
                    </a:cubicBezTo>
                    <a:cubicBezTo>
                      <a:pt x="3654" y="11775"/>
                      <a:pt x="3753" y="11769"/>
                      <a:pt x="3855" y="11755"/>
                    </a:cubicBezTo>
                    <a:cubicBezTo>
                      <a:pt x="5735" y="11479"/>
                      <a:pt x="9243" y="10276"/>
                      <a:pt x="9244" y="10276"/>
                    </a:cubicBezTo>
                    <a:lnTo>
                      <a:pt x="9244" y="10276"/>
                    </a:lnTo>
                    <a:cubicBezTo>
                      <a:pt x="9243" y="10276"/>
                      <a:pt x="6136" y="11730"/>
                      <a:pt x="6286" y="12256"/>
                    </a:cubicBezTo>
                    <a:cubicBezTo>
                      <a:pt x="6360" y="12532"/>
                      <a:pt x="6668" y="12646"/>
                      <a:pt x="7112" y="12646"/>
                    </a:cubicBezTo>
                    <a:cubicBezTo>
                      <a:pt x="8487" y="12646"/>
                      <a:pt x="11165" y="11554"/>
                      <a:pt x="12226" y="10777"/>
                    </a:cubicBezTo>
                    <a:cubicBezTo>
                      <a:pt x="13880" y="9574"/>
                      <a:pt x="16086" y="8396"/>
                      <a:pt x="15760" y="6066"/>
                    </a:cubicBezTo>
                    <a:cubicBezTo>
                      <a:pt x="15585" y="4938"/>
                      <a:pt x="11274" y="527"/>
                      <a:pt x="7765" y="0"/>
                    </a:cubicBezTo>
                    <a:close/>
                  </a:path>
                </a:pathLst>
              </a:custGeom>
              <a:solidFill>
                <a:srgbClr val="E69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4"/>
              <p:cNvSpPr/>
              <p:nvPr/>
            </p:nvSpPr>
            <p:spPr>
              <a:xfrm>
                <a:off x="3548400" y="2669200"/>
                <a:ext cx="426075" cy="198025"/>
              </a:xfrm>
              <a:custGeom>
                <a:avLst/>
                <a:gdLst/>
                <a:ahLst/>
                <a:cxnLst/>
                <a:rect l="l" t="t" r="r" b="b"/>
                <a:pathLst>
                  <a:path w="17043" h="7921" extrusionOk="0">
                    <a:moveTo>
                      <a:pt x="17043" y="1"/>
                    </a:moveTo>
                    <a:lnTo>
                      <a:pt x="17043" y="1"/>
                    </a:lnTo>
                    <a:cubicBezTo>
                      <a:pt x="11354" y="778"/>
                      <a:pt x="5664" y="1580"/>
                      <a:pt x="0" y="2382"/>
                    </a:cubicBezTo>
                    <a:cubicBezTo>
                      <a:pt x="25" y="4211"/>
                      <a:pt x="50" y="6066"/>
                      <a:pt x="75" y="7920"/>
                    </a:cubicBezTo>
                    <a:cubicBezTo>
                      <a:pt x="5113" y="7845"/>
                      <a:pt x="10176" y="7770"/>
                      <a:pt x="15238" y="7695"/>
                    </a:cubicBezTo>
                    <a:cubicBezTo>
                      <a:pt x="15815" y="5139"/>
                      <a:pt x="16416" y="2557"/>
                      <a:pt x="17043" y="1"/>
                    </a:cubicBezTo>
                    <a:close/>
                  </a:path>
                </a:pathLst>
              </a:custGeom>
              <a:solidFill>
                <a:srgbClr val="E69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4"/>
              <p:cNvSpPr/>
              <p:nvPr/>
            </p:nvSpPr>
            <p:spPr>
              <a:xfrm>
                <a:off x="3703150" y="2020075"/>
                <a:ext cx="694900" cy="704925"/>
              </a:xfrm>
              <a:custGeom>
                <a:avLst/>
                <a:gdLst/>
                <a:ahLst/>
                <a:cxnLst/>
                <a:rect l="l" t="t" r="r" b="b"/>
                <a:pathLst>
                  <a:path w="27796" h="28197" extrusionOk="0">
                    <a:moveTo>
                      <a:pt x="15590" y="1"/>
                    </a:moveTo>
                    <a:lnTo>
                      <a:pt x="17896" y="20753"/>
                    </a:lnTo>
                    <a:lnTo>
                      <a:pt x="1" y="28196"/>
                    </a:lnTo>
                    <a:lnTo>
                      <a:pt x="27795" y="23910"/>
                    </a:lnTo>
                    <a:lnTo>
                      <a:pt x="15590" y="1"/>
                    </a:ln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4"/>
              <p:cNvSpPr/>
              <p:nvPr/>
            </p:nvSpPr>
            <p:spPr>
              <a:xfrm>
                <a:off x="3605425" y="2669200"/>
                <a:ext cx="369050" cy="197400"/>
              </a:xfrm>
              <a:custGeom>
                <a:avLst/>
                <a:gdLst/>
                <a:ahLst/>
                <a:cxnLst/>
                <a:rect l="l" t="t" r="r" b="b"/>
                <a:pathLst>
                  <a:path w="14762" h="7896" extrusionOk="0">
                    <a:moveTo>
                      <a:pt x="14762" y="1"/>
                    </a:moveTo>
                    <a:cubicBezTo>
                      <a:pt x="9674" y="702"/>
                      <a:pt x="5589" y="1254"/>
                      <a:pt x="526" y="1956"/>
                    </a:cubicBezTo>
                    <a:cubicBezTo>
                      <a:pt x="276" y="3785"/>
                      <a:pt x="0" y="6667"/>
                      <a:pt x="100" y="7895"/>
                    </a:cubicBezTo>
                    <a:cubicBezTo>
                      <a:pt x="4386" y="7820"/>
                      <a:pt x="8672" y="7770"/>
                      <a:pt x="12957" y="7695"/>
                    </a:cubicBezTo>
                    <a:cubicBezTo>
                      <a:pt x="13534" y="5139"/>
                      <a:pt x="14135" y="2557"/>
                      <a:pt x="14762" y="1"/>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4"/>
              <p:cNvSpPr/>
              <p:nvPr/>
            </p:nvSpPr>
            <p:spPr>
              <a:xfrm>
                <a:off x="3627350" y="1567075"/>
                <a:ext cx="842125" cy="1354025"/>
              </a:xfrm>
              <a:custGeom>
                <a:avLst/>
                <a:gdLst/>
                <a:ahLst/>
                <a:cxnLst/>
                <a:rect l="l" t="t" r="r" b="b"/>
                <a:pathLst>
                  <a:path w="33685" h="54161" extrusionOk="0">
                    <a:moveTo>
                      <a:pt x="25715" y="0"/>
                    </a:moveTo>
                    <a:cubicBezTo>
                      <a:pt x="23359" y="2331"/>
                      <a:pt x="19023" y="10677"/>
                      <a:pt x="18446" y="18045"/>
                    </a:cubicBezTo>
                    <a:cubicBezTo>
                      <a:pt x="18622" y="27093"/>
                      <a:pt x="23309" y="40727"/>
                      <a:pt x="23309" y="40727"/>
                    </a:cubicBezTo>
                    <a:cubicBezTo>
                      <a:pt x="15539" y="41755"/>
                      <a:pt x="7770" y="42832"/>
                      <a:pt x="0" y="43885"/>
                    </a:cubicBezTo>
                    <a:cubicBezTo>
                      <a:pt x="326" y="47319"/>
                      <a:pt x="652" y="50727"/>
                      <a:pt x="1003" y="54161"/>
                    </a:cubicBezTo>
                    <a:cubicBezTo>
                      <a:pt x="1003" y="54161"/>
                      <a:pt x="22081" y="52532"/>
                      <a:pt x="33685" y="48772"/>
                    </a:cubicBezTo>
                    <a:cubicBezTo>
                      <a:pt x="33359" y="34336"/>
                      <a:pt x="30903" y="12732"/>
                      <a:pt x="25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 name="Google Shape;841;p34"/>
          <p:cNvGrpSpPr/>
          <p:nvPr/>
        </p:nvGrpSpPr>
        <p:grpSpPr>
          <a:xfrm rot="1122810">
            <a:off x="2696357" y="370201"/>
            <a:ext cx="874827" cy="583378"/>
            <a:chOff x="184575" y="1130125"/>
            <a:chExt cx="840600" cy="560400"/>
          </a:xfrm>
        </p:grpSpPr>
        <p:sp>
          <p:nvSpPr>
            <p:cNvPr id="842" name="Google Shape;842;p34"/>
            <p:cNvSpPr/>
            <p:nvPr/>
          </p:nvSpPr>
          <p:spPr>
            <a:xfrm>
              <a:off x="184575" y="1130125"/>
              <a:ext cx="840600" cy="560400"/>
            </a:xfrm>
            <a:prstGeom prst="wedgeRoundRectCallout">
              <a:avLst>
                <a:gd name="adj1" fmla="val -20833"/>
                <a:gd name="adj2" fmla="val 62500"/>
                <a:gd name="adj3" fmla="val 0"/>
              </a:avLst>
            </a:prstGeom>
            <a:solidFill>
              <a:schemeClr val="l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4"/>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4"/>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4"/>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470"/>
        <p:cNvGrpSpPr/>
        <p:nvPr/>
      </p:nvGrpSpPr>
      <p:grpSpPr>
        <a:xfrm>
          <a:off x="0" y="0"/>
          <a:ext cx="0" cy="0"/>
          <a:chOff x="0" y="0"/>
          <a:chExt cx="0" cy="0"/>
        </a:xfrm>
      </p:grpSpPr>
      <p:sp>
        <p:nvSpPr>
          <p:cNvPr id="1471" name="Google Shape;1471;p48"/>
          <p:cNvSpPr/>
          <p:nvPr/>
        </p:nvSpPr>
        <p:spPr>
          <a:xfrm>
            <a:off x="904800" y="1685775"/>
            <a:ext cx="7334400" cy="2483400"/>
          </a:xfrm>
          <a:prstGeom prst="roundRect">
            <a:avLst>
              <a:gd name="adj" fmla="val 8188"/>
            </a:avLst>
          </a:prstGeom>
          <a:solidFill>
            <a:schemeClr val="accent1"/>
          </a:solidFill>
          <a:ln w="114300" cap="flat" cmpd="sng">
            <a:solidFill>
              <a:schemeClr val="accent3"/>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KEY ACCOMPLISHMENTS</a:t>
            </a:r>
            <a:endParaRPr/>
          </a:p>
        </p:txBody>
      </p:sp>
      <p:graphicFrame>
        <p:nvGraphicFramePr>
          <p:cNvPr id="1473" name="Google Shape;1473;p48"/>
          <p:cNvGraphicFramePr/>
          <p:nvPr/>
        </p:nvGraphicFramePr>
        <p:xfrm>
          <a:off x="952500" y="1809325"/>
          <a:ext cx="7239000" cy="2236275"/>
        </p:xfrm>
        <a:graphic>
          <a:graphicData uri="http://schemas.openxmlformats.org/drawingml/2006/table">
            <a:tbl>
              <a:tblPr>
                <a:noFill/>
                <a:tableStyleId>{1153AA34-6C76-48B2-B3CE-EF8BD1737A14}</a:tableStyleId>
              </a:tblPr>
              <a:tblGrid>
                <a:gridCol w="1809750"/>
                <a:gridCol w="1809750"/>
                <a:gridCol w="1809750"/>
                <a:gridCol w="1809750"/>
              </a:tblGrid>
              <a:tr h="745425">
                <a:tc>
                  <a:txBody>
                    <a:bodyPr/>
                    <a:lstStyle/>
                    <a:p>
                      <a:pPr marL="0" lvl="0" indent="0" algn="ctr" rtl="0">
                        <a:spcBef>
                          <a:spcPts val="0"/>
                        </a:spcBef>
                        <a:spcAft>
                          <a:spcPts val="0"/>
                        </a:spcAft>
                        <a:buNone/>
                      </a:pPr>
                      <a:r>
                        <a:rPr lang="en" sz="2500">
                          <a:solidFill>
                            <a:schemeClr val="accent3"/>
                          </a:solidFill>
                          <a:latin typeface="Bebas Neue"/>
                          <a:ea typeface="Bebas Neue"/>
                          <a:cs typeface="Bebas Neue"/>
                          <a:sym typeface="Bebas Neue"/>
                        </a:rPr>
                        <a:t>2005</a:t>
                      </a:r>
                      <a:endParaRPr>
                        <a:solidFill>
                          <a:schemeClr val="accent3"/>
                        </a:solidFill>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en" sz="2500">
                          <a:solidFill>
                            <a:schemeClr val="accent3"/>
                          </a:solidFill>
                          <a:latin typeface="Bebas Neue"/>
                          <a:ea typeface="Bebas Neue"/>
                          <a:cs typeface="Bebas Neue"/>
                          <a:sym typeface="Bebas Neue"/>
                        </a:rPr>
                        <a:t>2010</a:t>
                      </a:r>
                      <a:endParaRPr>
                        <a:solidFill>
                          <a:schemeClr val="accent3"/>
                        </a:solidFill>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en" sz="2500">
                          <a:solidFill>
                            <a:schemeClr val="accent3"/>
                          </a:solidFill>
                          <a:latin typeface="Bebas Neue"/>
                          <a:ea typeface="Bebas Neue"/>
                          <a:cs typeface="Bebas Neue"/>
                          <a:sym typeface="Bebas Neue"/>
                        </a:rPr>
                        <a:t>2015</a:t>
                      </a:r>
                      <a:endParaRPr>
                        <a:solidFill>
                          <a:schemeClr val="accent3"/>
                        </a:solidFill>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en" sz="2500">
                          <a:solidFill>
                            <a:schemeClr val="accent3"/>
                          </a:solidFill>
                          <a:latin typeface="Bebas Neue"/>
                          <a:ea typeface="Bebas Neue"/>
                          <a:cs typeface="Bebas Neue"/>
                          <a:sym typeface="Bebas Neue"/>
                        </a:rPr>
                        <a:t>2020</a:t>
                      </a:r>
                      <a:endParaRPr>
                        <a:solidFill>
                          <a:schemeClr val="accent3"/>
                        </a:solidFill>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accent3"/>
                      </a:solidFill>
                      <a:prstDash val="solid"/>
                      <a:round/>
                      <a:headEnd type="none" w="sm" len="sm"/>
                      <a:tailEnd type="none" w="sm" len="sm"/>
                    </a:lnB>
                  </a:tcPr>
                </a:tc>
              </a:tr>
              <a:tr h="745425">
                <a:tc>
                  <a:txBody>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MERCURY</a:t>
                      </a: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accent3"/>
                      </a:solidFill>
                      <a:prstDash val="solid"/>
                      <a:round/>
                      <a:headEnd type="none" w="sm" len="sm"/>
                      <a:tailEnd type="none" w="sm" len="sm"/>
                    </a:lnT>
                    <a:lnB w="28575"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VENUS</a:t>
                      </a: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accent3"/>
                      </a:solidFill>
                      <a:prstDash val="solid"/>
                      <a:round/>
                      <a:headEnd type="none" w="sm" len="sm"/>
                      <a:tailEnd type="none" w="sm" len="sm"/>
                    </a:lnT>
                    <a:lnB w="28575"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JUPITER</a:t>
                      </a: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accent3"/>
                      </a:solidFill>
                      <a:prstDash val="solid"/>
                      <a:round/>
                      <a:headEnd type="none" w="sm" len="sm"/>
                      <a:tailEnd type="none" w="sm" len="sm"/>
                    </a:lnT>
                    <a:lnB w="28575"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MARS</a:t>
                      </a: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accent3"/>
                      </a:solidFill>
                      <a:prstDash val="solid"/>
                      <a:round/>
                      <a:headEnd type="none" w="sm" len="sm"/>
                      <a:tailEnd type="none" w="sm" len="sm"/>
                    </a:lnT>
                    <a:lnB w="28575" cap="flat" cmpd="sng">
                      <a:solidFill>
                        <a:schemeClr val="accent3"/>
                      </a:solidFill>
                      <a:prstDash val="solid"/>
                      <a:round/>
                      <a:headEnd type="none" w="sm" len="sm"/>
                      <a:tailEnd type="none" w="sm" len="sm"/>
                    </a:lnB>
                  </a:tcPr>
                </a:tc>
              </a:tr>
              <a:tr h="745425">
                <a:tc>
                  <a:txBody>
                    <a:bodyPr/>
                    <a:lstStyle/>
                    <a:p>
                      <a:pPr marL="0" lvl="0" indent="0" algn="ctr" rtl="0">
                        <a:spcBef>
                          <a:spcPts val="0"/>
                        </a:spcBef>
                        <a:spcAft>
                          <a:spcPts val="0"/>
                        </a:spcAft>
                        <a:buNone/>
                      </a:pPr>
                      <a:r>
                        <a:rPr lang="en">
                          <a:solidFill>
                            <a:schemeClr val="dk2"/>
                          </a:solidFill>
                          <a:latin typeface="Actor"/>
                          <a:ea typeface="Actor"/>
                          <a:cs typeface="Actor"/>
                          <a:sym typeface="Actor"/>
                        </a:rPr>
                        <a:t>It’s the closest planet to the Sun</a:t>
                      </a: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accent3"/>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Actor"/>
                          <a:ea typeface="Actor"/>
                          <a:cs typeface="Actor"/>
                          <a:sym typeface="Actor"/>
                        </a:rPr>
                        <a:t>Venus is the second planet from the Sun</a:t>
                      </a: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accent3"/>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Actor"/>
                          <a:ea typeface="Actor"/>
                          <a:cs typeface="Actor"/>
                          <a:sym typeface="Actor"/>
                        </a:rPr>
                        <a:t>Jupiter is the biggest planet of them all</a:t>
                      </a: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accent3"/>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Actor"/>
                          <a:ea typeface="Actor"/>
                          <a:cs typeface="Actor"/>
                          <a:sym typeface="Actor"/>
                        </a:rPr>
                        <a:t>Mars is actually a very cold place</a:t>
                      </a: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accent3"/>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r>
            </a:tbl>
          </a:graphicData>
        </a:graphic>
      </p:graphicFrame>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477"/>
        <p:cNvGrpSpPr/>
        <p:nvPr/>
      </p:nvGrpSpPr>
      <p:grpSpPr>
        <a:xfrm>
          <a:off x="0" y="0"/>
          <a:ext cx="0" cy="0"/>
          <a:chOff x="0" y="0"/>
          <a:chExt cx="0" cy="0"/>
        </a:xfrm>
      </p:grpSpPr>
      <p:sp>
        <p:nvSpPr>
          <p:cNvPr id="1478" name="Google Shape;1478;p49"/>
          <p:cNvSpPr/>
          <p:nvPr/>
        </p:nvSpPr>
        <p:spPr>
          <a:xfrm rot="913136">
            <a:off x="281423" y="824581"/>
            <a:ext cx="4663281" cy="684754"/>
          </a:xfrm>
          <a:custGeom>
            <a:avLst/>
            <a:gdLst/>
            <a:ahLst/>
            <a:cxnLst/>
            <a:rect l="l" t="t" r="r" b="b"/>
            <a:pathLst>
              <a:path w="186537" h="27391" extrusionOk="0">
                <a:moveTo>
                  <a:pt x="0" y="2154"/>
                </a:moveTo>
                <a:cubicBezTo>
                  <a:pt x="6500" y="23817"/>
                  <a:pt x="70261" y="28198"/>
                  <a:pt x="67757" y="5720"/>
                </a:cubicBezTo>
                <a:cubicBezTo>
                  <a:pt x="67210" y="805"/>
                  <a:pt x="58286" y="-1226"/>
                  <a:pt x="53766" y="782"/>
                </a:cubicBezTo>
                <a:cubicBezTo>
                  <a:pt x="50331" y="2308"/>
                  <a:pt x="48519" y="8118"/>
                  <a:pt x="50200" y="11481"/>
                </a:cubicBezTo>
                <a:cubicBezTo>
                  <a:pt x="56690" y="24466"/>
                  <a:pt x="76891" y="27058"/>
                  <a:pt x="91348" y="25745"/>
                </a:cubicBezTo>
                <a:cubicBezTo>
                  <a:pt x="113451" y="23738"/>
                  <a:pt x="133120" y="8567"/>
                  <a:pt x="155265" y="7092"/>
                </a:cubicBezTo>
                <a:cubicBezTo>
                  <a:pt x="167665" y="6266"/>
                  <a:pt x="182611" y="15600"/>
                  <a:pt x="186537" y="27391"/>
                </a:cubicBezTo>
              </a:path>
            </a:pathLst>
          </a:custGeom>
          <a:noFill/>
          <a:ln w="28575" cap="rnd" cmpd="sng">
            <a:solidFill>
              <a:schemeClr val="accent3"/>
            </a:solidFill>
            <a:prstDash val="dash"/>
            <a:round/>
            <a:headEnd type="none" w="med" len="med"/>
            <a:tailEnd type="none" w="med" len="med"/>
          </a:ln>
        </p:spPr>
      </p:sp>
      <p:sp>
        <p:nvSpPr>
          <p:cNvPr id="1479" name="Google Shape;1479;p49"/>
          <p:cNvSpPr/>
          <p:nvPr/>
        </p:nvSpPr>
        <p:spPr>
          <a:xfrm flipH="1">
            <a:off x="713105" y="1232900"/>
            <a:ext cx="4068900" cy="2833800"/>
          </a:xfrm>
          <a:prstGeom prst="wedgeRoundRectCallout">
            <a:avLst>
              <a:gd name="adj1" fmla="val -58884"/>
              <a:gd name="adj2" fmla="val -21763"/>
              <a:gd name="adj3" fmla="val 0"/>
            </a:avLst>
          </a:prstGeom>
          <a:solidFill>
            <a:schemeClr val="accent2"/>
          </a:solidFill>
          <a:ln w="1143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9"/>
          <p:cNvSpPr txBox="1">
            <a:spLocks noGrp="1"/>
          </p:cNvSpPr>
          <p:nvPr>
            <p:ph type="title"/>
          </p:nvPr>
        </p:nvSpPr>
        <p:spPr>
          <a:xfrm>
            <a:off x="1193400" y="1567000"/>
            <a:ext cx="3108300" cy="166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95%</a:t>
            </a:r>
            <a:endParaRPr/>
          </a:p>
        </p:txBody>
      </p:sp>
      <p:sp>
        <p:nvSpPr>
          <p:cNvPr id="1481" name="Google Shape;1481;p49"/>
          <p:cNvSpPr txBox="1">
            <a:spLocks noGrp="1"/>
          </p:cNvSpPr>
          <p:nvPr>
            <p:ph type="subTitle" idx="1"/>
          </p:nvPr>
        </p:nvSpPr>
        <p:spPr>
          <a:xfrm>
            <a:off x="1193400" y="3235475"/>
            <a:ext cx="3108300" cy="49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Big numbers catch your audience’s attention</a:t>
            </a:r>
            <a:endParaRPr/>
          </a:p>
        </p:txBody>
      </p:sp>
      <p:grpSp>
        <p:nvGrpSpPr>
          <p:cNvPr id="1482" name="Google Shape;1482;p49"/>
          <p:cNvGrpSpPr/>
          <p:nvPr/>
        </p:nvGrpSpPr>
        <p:grpSpPr>
          <a:xfrm>
            <a:off x="5770100" y="1232900"/>
            <a:ext cx="1882078" cy="3371154"/>
            <a:chOff x="5770100" y="1232900"/>
            <a:chExt cx="1882078" cy="3371154"/>
          </a:xfrm>
        </p:grpSpPr>
        <p:sp>
          <p:nvSpPr>
            <p:cNvPr id="1483" name="Google Shape;1483;p49"/>
            <p:cNvSpPr/>
            <p:nvPr/>
          </p:nvSpPr>
          <p:spPr>
            <a:xfrm>
              <a:off x="5770100" y="1232900"/>
              <a:ext cx="1882078" cy="3371154"/>
            </a:xfrm>
            <a:custGeom>
              <a:avLst/>
              <a:gdLst/>
              <a:ahLst/>
              <a:cxnLst/>
              <a:rect l="l" t="t" r="r" b="b"/>
              <a:pathLst>
                <a:path w="27551" h="49349" extrusionOk="0">
                  <a:moveTo>
                    <a:pt x="23784" y="0"/>
                  </a:moveTo>
                  <a:lnTo>
                    <a:pt x="4771" y="0"/>
                  </a:lnTo>
                  <a:cubicBezTo>
                    <a:pt x="2694" y="0"/>
                    <a:pt x="1005" y="1689"/>
                    <a:pt x="1005" y="3767"/>
                  </a:cubicBezTo>
                  <a:lnTo>
                    <a:pt x="1005" y="17302"/>
                  </a:lnTo>
                  <a:cubicBezTo>
                    <a:pt x="799" y="17644"/>
                    <a:pt x="731" y="17987"/>
                    <a:pt x="708" y="18124"/>
                  </a:cubicBezTo>
                  <a:cubicBezTo>
                    <a:pt x="708" y="18146"/>
                    <a:pt x="708" y="18169"/>
                    <a:pt x="708" y="18192"/>
                  </a:cubicBezTo>
                  <a:cubicBezTo>
                    <a:pt x="639" y="18945"/>
                    <a:pt x="0" y="25154"/>
                    <a:pt x="160" y="27505"/>
                  </a:cubicBezTo>
                  <a:cubicBezTo>
                    <a:pt x="229" y="28532"/>
                    <a:pt x="594" y="29217"/>
                    <a:pt x="1005" y="29673"/>
                  </a:cubicBezTo>
                  <a:lnTo>
                    <a:pt x="1005" y="30586"/>
                  </a:lnTo>
                  <a:cubicBezTo>
                    <a:pt x="891" y="30655"/>
                    <a:pt x="799" y="30746"/>
                    <a:pt x="708" y="30860"/>
                  </a:cubicBezTo>
                  <a:cubicBezTo>
                    <a:pt x="388" y="31225"/>
                    <a:pt x="229" y="31750"/>
                    <a:pt x="274" y="32252"/>
                  </a:cubicBezTo>
                  <a:lnTo>
                    <a:pt x="1005" y="38119"/>
                  </a:lnTo>
                  <a:lnTo>
                    <a:pt x="1005" y="45582"/>
                  </a:lnTo>
                  <a:cubicBezTo>
                    <a:pt x="1005" y="47659"/>
                    <a:pt x="2694" y="49349"/>
                    <a:pt x="4771" y="49349"/>
                  </a:cubicBezTo>
                  <a:lnTo>
                    <a:pt x="23784" y="49349"/>
                  </a:lnTo>
                  <a:cubicBezTo>
                    <a:pt x="25861" y="49349"/>
                    <a:pt x="27550" y="47659"/>
                    <a:pt x="27550" y="45582"/>
                  </a:cubicBezTo>
                  <a:lnTo>
                    <a:pt x="27550" y="3767"/>
                  </a:lnTo>
                  <a:cubicBezTo>
                    <a:pt x="27550" y="1689"/>
                    <a:pt x="25861" y="0"/>
                    <a:pt x="23784" y="0"/>
                  </a:cubicBezTo>
                  <a:close/>
                </a:path>
              </a:pathLst>
            </a:custGeom>
            <a:solidFill>
              <a:schemeClr val="accent3"/>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9"/>
            <p:cNvSpPr/>
            <p:nvPr/>
          </p:nvSpPr>
          <p:spPr>
            <a:xfrm>
              <a:off x="6019581" y="1315559"/>
              <a:ext cx="1549942" cy="3205837"/>
            </a:xfrm>
            <a:custGeom>
              <a:avLst/>
              <a:gdLst/>
              <a:ahLst/>
              <a:cxnLst/>
              <a:rect l="l" t="t" r="r" b="b"/>
              <a:pathLst>
                <a:path w="22689" h="46929" extrusionOk="0">
                  <a:moveTo>
                    <a:pt x="20132" y="0"/>
                  </a:moveTo>
                  <a:lnTo>
                    <a:pt x="2557" y="0"/>
                  </a:lnTo>
                  <a:cubicBezTo>
                    <a:pt x="1142" y="0"/>
                    <a:pt x="0" y="1141"/>
                    <a:pt x="0" y="2557"/>
                  </a:cubicBezTo>
                  <a:lnTo>
                    <a:pt x="0" y="44372"/>
                  </a:lnTo>
                  <a:cubicBezTo>
                    <a:pt x="0" y="45765"/>
                    <a:pt x="1142" y="46929"/>
                    <a:pt x="2557" y="46929"/>
                  </a:cubicBezTo>
                  <a:lnTo>
                    <a:pt x="20132" y="46929"/>
                  </a:lnTo>
                  <a:cubicBezTo>
                    <a:pt x="21525" y="46929"/>
                    <a:pt x="22689" y="45765"/>
                    <a:pt x="22689" y="44372"/>
                  </a:cubicBezTo>
                  <a:lnTo>
                    <a:pt x="22689" y="2557"/>
                  </a:lnTo>
                  <a:cubicBezTo>
                    <a:pt x="22689" y="1141"/>
                    <a:pt x="21525" y="0"/>
                    <a:pt x="20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9"/>
            <p:cNvSpPr/>
            <p:nvPr/>
          </p:nvSpPr>
          <p:spPr>
            <a:xfrm>
              <a:off x="5921346" y="1315559"/>
              <a:ext cx="1549942" cy="3205837"/>
            </a:xfrm>
            <a:custGeom>
              <a:avLst/>
              <a:gdLst/>
              <a:ahLst/>
              <a:cxnLst/>
              <a:rect l="l" t="t" r="r" b="b"/>
              <a:pathLst>
                <a:path w="22689" h="46929" extrusionOk="0">
                  <a:moveTo>
                    <a:pt x="20132" y="0"/>
                  </a:moveTo>
                  <a:lnTo>
                    <a:pt x="2557" y="0"/>
                  </a:lnTo>
                  <a:cubicBezTo>
                    <a:pt x="1164" y="0"/>
                    <a:pt x="0" y="1141"/>
                    <a:pt x="0" y="2557"/>
                  </a:cubicBezTo>
                  <a:lnTo>
                    <a:pt x="0" y="44372"/>
                  </a:lnTo>
                  <a:cubicBezTo>
                    <a:pt x="0" y="45765"/>
                    <a:pt x="1164" y="46929"/>
                    <a:pt x="2557" y="46929"/>
                  </a:cubicBezTo>
                  <a:lnTo>
                    <a:pt x="20132" y="46929"/>
                  </a:lnTo>
                  <a:cubicBezTo>
                    <a:pt x="21547" y="46929"/>
                    <a:pt x="22689" y="45765"/>
                    <a:pt x="22689" y="44372"/>
                  </a:cubicBezTo>
                  <a:lnTo>
                    <a:pt x="22689" y="2557"/>
                  </a:lnTo>
                  <a:cubicBezTo>
                    <a:pt x="22689" y="1141"/>
                    <a:pt x="21547" y="0"/>
                    <a:pt x="20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9"/>
            <p:cNvSpPr/>
            <p:nvPr/>
          </p:nvSpPr>
          <p:spPr>
            <a:xfrm>
              <a:off x="6035156" y="1749008"/>
              <a:ext cx="1322325" cy="2337381"/>
            </a:xfrm>
            <a:custGeom>
              <a:avLst/>
              <a:gdLst/>
              <a:ahLst/>
              <a:cxnLst/>
              <a:rect l="l" t="t" r="r" b="b"/>
              <a:pathLst>
                <a:path w="19357" h="34216" extrusionOk="0">
                  <a:moveTo>
                    <a:pt x="18877" y="1"/>
                  </a:moveTo>
                  <a:lnTo>
                    <a:pt x="480" y="1"/>
                  </a:lnTo>
                  <a:cubicBezTo>
                    <a:pt x="229" y="1"/>
                    <a:pt x="1" y="229"/>
                    <a:pt x="1" y="480"/>
                  </a:cubicBezTo>
                  <a:lnTo>
                    <a:pt x="1" y="33736"/>
                  </a:lnTo>
                  <a:cubicBezTo>
                    <a:pt x="1" y="34010"/>
                    <a:pt x="229" y="34216"/>
                    <a:pt x="480" y="34216"/>
                  </a:cubicBezTo>
                  <a:lnTo>
                    <a:pt x="18877" y="34216"/>
                  </a:lnTo>
                  <a:cubicBezTo>
                    <a:pt x="19151" y="34216"/>
                    <a:pt x="19356" y="34010"/>
                    <a:pt x="19356" y="33736"/>
                  </a:cubicBezTo>
                  <a:lnTo>
                    <a:pt x="19356" y="480"/>
                  </a:lnTo>
                  <a:cubicBezTo>
                    <a:pt x="19356" y="229"/>
                    <a:pt x="19151" y="1"/>
                    <a:pt x="188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9"/>
            <p:cNvSpPr/>
            <p:nvPr/>
          </p:nvSpPr>
          <p:spPr>
            <a:xfrm>
              <a:off x="6555978" y="4167440"/>
              <a:ext cx="280696" cy="280764"/>
            </a:xfrm>
            <a:custGeom>
              <a:avLst/>
              <a:gdLst/>
              <a:ahLst/>
              <a:cxnLst/>
              <a:rect l="l" t="t" r="r" b="b"/>
              <a:pathLst>
                <a:path w="4109" h="4110" extrusionOk="0">
                  <a:moveTo>
                    <a:pt x="2055" y="4109"/>
                  </a:moveTo>
                  <a:cubicBezTo>
                    <a:pt x="3196" y="4109"/>
                    <a:pt x="4109" y="3173"/>
                    <a:pt x="4109" y="2055"/>
                  </a:cubicBezTo>
                  <a:cubicBezTo>
                    <a:pt x="4109" y="913"/>
                    <a:pt x="3196" y="0"/>
                    <a:pt x="2055" y="0"/>
                  </a:cubicBezTo>
                  <a:cubicBezTo>
                    <a:pt x="936" y="0"/>
                    <a:pt x="0" y="913"/>
                    <a:pt x="0" y="2055"/>
                  </a:cubicBezTo>
                  <a:cubicBezTo>
                    <a:pt x="0" y="3173"/>
                    <a:pt x="936" y="4109"/>
                    <a:pt x="2055" y="410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9"/>
            <p:cNvSpPr/>
            <p:nvPr/>
          </p:nvSpPr>
          <p:spPr>
            <a:xfrm>
              <a:off x="6510754" y="1577473"/>
              <a:ext cx="371142" cy="31287"/>
            </a:xfrm>
            <a:custGeom>
              <a:avLst/>
              <a:gdLst/>
              <a:ahLst/>
              <a:cxnLst/>
              <a:rect l="l" t="t" r="r" b="b"/>
              <a:pathLst>
                <a:path w="5433" h="458" extrusionOk="0">
                  <a:moveTo>
                    <a:pt x="5205" y="457"/>
                  </a:moveTo>
                  <a:cubicBezTo>
                    <a:pt x="5319" y="457"/>
                    <a:pt x="5433" y="366"/>
                    <a:pt x="5433" y="229"/>
                  </a:cubicBezTo>
                  <a:cubicBezTo>
                    <a:pt x="5433" y="115"/>
                    <a:pt x="5319" y="1"/>
                    <a:pt x="5205" y="1"/>
                  </a:cubicBezTo>
                  <a:lnTo>
                    <a:pt x="4931" y="1"/>
                  </a:lnTo>
                  <a:cubicBezTo>
                    <a:pt x="4794" y="1"/>
                    <a:pt x="4702" y="115"/>
                    <a:pt x="4702" y="229"/>
                  </a:cubicBezTo>
                  <a:cubicBezTo>
                    <a:pt x="4702" y="366"/>
                    <a:pt x="4794" y="457"/>
                    <a:pt x="4931" y="457"/>
                  </a:cubicBezTo>
                  <a:close/>
                  <a:moveTo>
                    <a:pt x="3995" y="457"/>
                  </a:moveTo>
                  <a:cubicBezTo>
                    <a:pt x="4109" y="457"/>
                    <a:pt x="4223" y="366"/>
                    <a:pt x="4223" y="229"/>
                  </a:cubicBezTo>
                  <a:cubicBezTo>
                    <a:pt x="4223" y="115"/>
                    <a:pt x="4109" y="1"/>
                    <a:pt x="3995" y="1"/>
                  </a:cubicBezTo>
                  <a:lnTo>
                    <a:pt x="229" y="1"/>
                  </a:lnTo>
                  <a:cubicBezTo>
                    <a:pt x="114" y="1"/>
                    <a:pt x="0" y="115"/>
                    <a:pt x="0" y="229"/>
                  </a:cubicBezTo>
                  <a:cubicBezTo>
                    <a:pt x="0" y="366"/>
                    <a:pt x="114" y="457"/>
                    <a:pt x="229" y="45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9"/>
            <p:cNvSpPr/>
            <p:nvPr/>
          </p:nvSpPr>
          <p:spPr>
            <a:xfrm>
              <a:off x="5940064" y="2274475"/>
              <a:ext cx="185605" cy="247974"/>
            </a:xfrm>
            <a:custGeom>
              <a:avLst/>
              <a:gdLst/>
              <a:ahLst/>
              <a:cxnLst/>
              <a:rect l="l" t="t" r="r" b="b"/>
              <a:pathLst>
                <a:path w="2717" h="3630" extrusionOk="0">
                  <a:moveTo>
                    <a:pt x="1918" y="1"/>
                  </a:moveTo>
                  <a:lnTo>
                    <a:pt x="2716" y="1256"/>
                  </a:lnTo>
                  <a:cubicBezTo>
                    <a:pt x="2716" y="1256"/>
                    <a:pt x="2580" y="2283"/>
                    <a:pt x="2397" y="3630"/>
                  </a:cubicBezTo>
                  <a:lnTo>
                    <a:pt x="0" y="2922"/>
                  </a:lnTo>
                  <a:cubicBezTo>
                    <a:pt x="183" y="1713"/>
                    <a:pt x="297" y="868"/>
                    <a:pt x="297" y="868"/>
                  </a:cubicBezTo>
                  <a:close/>
                </a:path>
              </a:pathLst>
            </a:custGeom>
            <a:solidFill>
              <a:srgbClr val="CB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9"/>
            <p:cNvSpPr/>
            <p:nvPr/>
          </p:nvSpPr>
          <p:spPr>
            <a:xfrm>
              <a:off x="5916632" y="1954836"/>
              <a:ext cx="364994" cy="447583"/>
            </a:xfrm>
            <a:custGeom>
              <a:avLst/>
              <a:gdLst/>
              <a:ahLst/>
              <a:cxnLst/>
              <a:rect l="l" t="t" r="r" b="b"/>
              <a:pathLst>
                <a:path w="5343" h="6552" extrusionOk="0">
                  <a:moveTo>
                    <a:pt x="3995" y="5182"/>
                  </a:moveTo>
                  <a:cubicBezTo>
                    <a:pt x="4406" y="4725"/>
                    <a:pt x="4908" y="4520"/>
                    <a:pt x="5091" y="4451"/>
                  </a:cubicBezTo>
                  <a:cubicBezTo>
                    <a:pt x="5342" y="4383"/>
                    <a:pt x="4863" y="3493"/>
                    <a:pt x="4109" y="4109"/>
                  </a:cubicBezTo>
                  <a:cubicBezTo>
                    <a:pt x="4109" y="4109"/>
                    <a:pt x="3676" y="4269"/>
                    <a:pt x="3562" y="4086"/>
                  </a:cubicBezTo>
                  <a:cubicBezTo>
                    <a:pt x="3470" y="3926"/>
                    <a:pt x="4543" y="1438"/>
                    <a:pt x="4657" y="1165"/>
                  </a:cubicBezTo>
                  <a:cubicBezTo>
                    <a:pt x="4771" y="913"/>
                    <a:pt x="4497" y="708"/>
                    <a:pt x="4361" y="754"/>
                  </a:cubicBezTo>
                  <a:cubicBezTo>
                    <a:pt x="4246" y="777"/>
                    <a:pt x="4087" y="1165"/>
                    <a:pt x="3836" y="1644"/>
                  </a:cubicBezTo>
                  <a:cubicBezTo>
                    <a:pt x="3584" y="2146"/>
                    <a:pt x="3311" y="2671"/>
                    <a:pt x="3242" y="2694"/>
                  </a:cubicBezTo>
                  <a:cubicBezTo>
                    <a:pt x="3174" y="2717"/>
                    <a:pt x="3082" y="2671"/>
                    <a:pt x="3105" y="2351"/>
                  </a:cubicBezTo>
                  <a:cubicBezTo>
                    <a:pt x="3128" y="2032"/>
                    <a:pt x="3356" y="274"/>
                    <a:pt x="3288" y="137"/>
                  </a:cubicBezTo>
                  <a:cubicBezTo>
                    <a:pt x="3196" y="0"/>
                    <a:pt x="2877" y="0"/>
                    <a:pt x="2763" y="252"/>
                  </a:cubicBezTo>
                  <a:cubicBezTo>
                    <a:pt x="2649" y="503"/>
                    <a:pt x="2489" y="2283"/>
                    <a:pt x="2398" y="2488"/>
                  </a:cubicBezTo>
                  <a:cubicBezTo>
                    <a:pt x="2306" y="2717"/>
                    <a:pt x="2101" y="2580"/>
                    <a:pt x="2078" y="2420"/>
                  </a:cubicBezTo>
                  <a:cubicBezTo>
                    <a:pt x="2055" y="2260"/>
                    <a:pt x="1964" y="320"/>
                    <a:pt x="1873" y="183"/>
                  </a:cubicBezTo>
                  <a:cubicBezTo>
                    <a:pt x="1804" y="46"/>
                    <a:pt x="1485" y="46"/>
                    <a:pt x="1439" y="343"/>
                  </a:cubicBezTo>
                  <a:cubicBezTo>
                    <a:pt x="1393" y="640"/>
                    <a:pt x="1393" y="2488"/>
                    <a:pt x="1325" y="2625"/>
                  </a:cubicBezTo>
                  <a:cubicBezTo>
                    <a:pt x="1256" y="2739"/>
                    <a:pt x="1051" y="2739"/>
                    <a:pt x="891" y="2397"/>
                  </a:cubicBezTo>
                  <a:cubicBezTo>
                    <a:pt x="731" y="2078"/>
                    <a:pt x="480" y="1347"/>
                    <a:pt x="389" y="1279"/>
                  </a:cubicBezTo>
                  <a:cubicBezTo>
                    <a:pt x="298" y="1210"/>
                    <a:pt x="1" y="1438"/>
                    <a:pt x="92" y="1826"/>
                  </a:cubicBezTo>
                  <a:cubicBezTo>
                    <a:pt x="183" y="2192"/>
                    <a:pt x="412" y="3105"/>
                    <a:pt x="412" y="3242"/>
                  </a:cubicBezTo>
                  <a:cubicBezTo>
                    <a:pt x="503" y="3995"/>
                    <a:pt x="366" y="4680"/>
                    <a:pt x="503" y="5250"/>
                  </a:cubicBezTo>
                  <a:cubicBezTo>
                    <a:pt x="549" y="5479"/>
                    <a:pt x="663" y="5661"/>
                    <a:pt x="800" y="5844"/>
                  </a:cubicBezTo>
                  <a:cubicBezTo>
                    <a:pt x="1142" y="6255"/>
                    <a:pt x="1713" y="6528"/>
                    <a:pt x="2261" y="6551"/>
                  </a:cubicBezTo>
                  <a:cubicBezTo>
                    <a:pt x="3219" y="6551"/>
                    <a:pt x="3448" y="5844"/>
                    <a:pt x="3995" y="5182"/>
                  </a:cubicBezTo>
                  <a:close/>
                </a:path>
              </a:pathLst>
            </a:custGeom>
            <a:solidFill>
              <a:srgbClr val="E6AD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9"/>
            <p:cNvSpPr/>
            <p:nvPr/>
          </p:nvSpPr>
          <p:spPr>
            <a:xfrm>
              <a:off x="5857405" y="2391428"/>
              <a:ext cx="575464" cy="874810"/>
            </a:xfrm>
            <a:custGeom>
              <a:avLst/>
              <a:gdLst/>
              <a:ahLst/>
              <a:cxnLst/>
              <a:rect l="l" t="t" r="r" b="b"/>
              <a:pathLst>
                <a:path w="8424" h="12806" extrusionOk="0">
                  <a:moveTo>
                    <a:pt x="1393" y="1"/>
                  </a:moveTo>
                  <a:cubicBezTo>
                    <a:pt x="1393" y="1"/>
                    <a:pt x="2443" y="617"/>
                    <a:pt x="3790" y="548"/>
                  </a:cubicBezTo>
                  <a:cubicBezTo>
                    <a:pt x="3790" y="548"/>
                    <a:pt x="3926" y="685"/>
                    <a:pt x="3926" y="777"/>
                  </a:cubicBezTo>
                  <a:cubicBezTo>
                    <a:pt x="3926" y="891"/>
                    <a:pt x="3835" y="1256"/>
                    <a:pt x="3835" y="1256"/>
                  </a:cubicBezTo>
                  <a:cubicBezTo>
                    <a:pt x="3835" y="1256"/>
                    <a:pt x="4292" y="1667"/>
                    <a:pt x="4178" y="2374"/>
                  </a:cubicBezTo>
                  <a:cubicBezTo>
                    <a:pt x="4086" y="3082"/>
                    <a:pt x="3721" y="7852"/>
                    <a:pt x="3721" y="7852"/>
                  </a:cubicBezTo>
                  <a:cubicBezTo>
                    <a:pt x="3721" y="7852"/>
                    <a:pt x="7350" y="5570"/>
                    <a:pt x="7921" y="5182"/>
                  </a:cubicBezTo>
                  <a:cubicBezTo>
                    <a:pt x="7921" y="5182"/>
                    <a:pt x="8149" y="5022"/>
                    <a:pt x="8423" y="4954"/>
                  </a:cubicBezTo>
                  <a:lnTo>
                    <a:pt x="8355" y="6551"/>
                  </a:lnTo>
                  <a:lnTo>
                    <a:pt x="7396" y="11550"/>
                  </a:lnTo>
                  <a:lnTo>
                    <a:pt x="2603" y="12463"/>
                  </a:lnTo>
                  <a:cubicBezTo>
                    <a:pt x="2603" y="12463"/>
                    <a:pt x="320" y="12805"/>
                    <a:pt x="160" y="10454"/>
                  </a:cubicBezTo>
                  <a:cubicBezTo>
                    <a:pt x="1" y="8126"/>
                    <a:pt x="708" y="1347"/>
                    <a:pt x="708" y="1347"/>
                  </a:cubicBezTo>
                  <a:cubicBezTo>
                    <a:pt x="708" y="1347"/>
                    <a:pt x="799" y="822"/>
                    <a:pt x="1142" y="754"/>
                  </a:cubicBezTo>
                  <a:lnTo>
                    <a:pt x="1187" y="206"/>
                  </a:lnTo>
                  <a:cubicBezTo>
                    <a:pt x="1187" y="206"/>
                    <a:pt x="1187" y="23"/>
                    <a:pt x="1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9"/>
            <p:cNvSpPr/>
            <p:nvPr/>
          </p:nvSpPr>
          <p:spPr>
            <a:xfrm>
              <a:off x="6000863" y="2759432"/>
              <a:ext cx="430437" cy="447583"/>
            </a:xfrm>
            <a:custGeom>
              <a:avLst/>
              <a:gdLst/>
              <a:ahLst/>
              <a:cxnLst/>
              <a:rect l="l" t="t" r="r" b="b"/>
              <a:pathLst>
                <a:path w="6301" h="6552" extrusionOk="0">
                  <a:moveTo>
                    <a:pt x="6300" y="0"/>
                  </a:moveTo>
                  <a:lnTo>
                    <a:pt x="6255" y="1164"/>
                  </a:lnTo>
                  <a:lnTo>
                    <a:pt x="5296" y="6163"/>
                  </a:lnTo>
                  <a:lnTo>
                    <a:pt x="3310" y="6551"/>
                  </a:lnTo>
                  <a:lnTo>
                    <a:pt x="6300" y="0"/>
                  </a:lnTo>
                  <a:close/>
                  <a:moveTo>
                    <a:pt x="1781" y="502"/>
                  </a:moveTo>
                  <a:cubicBezTo>
                    <a:pt x="1690" y="1575"/>
                    <a:pt x="1621" y="2465"/>
                    <a:pt x="1621" y="2465"/>
                  </a:cubicBezTo>
                  <a:lnTo>
                    <a:pt x="0" y="3424"/>
                  </a:ln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9"/>
            <p:cNvSpPr/>
            <p:nvPr/>
          </p:nvSpPr>
          <p:spPr>
            <a:xfrm>
              <a:off x="6273707" y="2664272"/>
              <a:ext cx="1019837" cy="1422130"/>
            </a:xfrm>
            <a:custGeom>
              <a:avLst/>
              <a:gdLst/>
              <a:ahLst/>
              <a:cxnLst/>
              <a:rect l="l" t="t" r="r" b="b"/>
              <a:pathLst>
                <a:path w="14929" h="20818" extrusionOk="0">
                  <a:moveTo>
                    <a:pt x="14632" y="2283"/>
                  </a:moveTo>
                  <a:cubicBezTo>
                    <a:pt x="14929" y="4817"/>
                    <a:pt x="14358" y="9245"/>
                    <a:pt x="14358" y="9245"/>
                  </a:cubicBezTo>
                  <a:lnTo>
                    <a:pt x="12806" y="12737"/>
                  </a:lnTo>
                  <a:cubicBezTo>
                    <a:pt x="12806" y="12737"/>
                    <a:pt x="14335" y="20087"/>
                    <a:pt x="14244" y="20818"/>
                  </a:cubicBezTo>
                  <a:lnTo>
                    <a:pt x="9336" y="20818"/>
                  </a:lnTo>
                  <a:cubicBezTo>
                    <a:pt x="8104" y="20224"/>
                    <a:pt x="6483" y="19790"/>
                    <a:pt x="4497" y="19790"/>
                  </a:cubicBezTo>
                  <a:lnTo>
                    <a:pt x="663" y="19790"/>
                  </a:lnTo>
                  <a:cubicBezTo>
                    <a:pt x="663" y="19790"/>
                    <a:pt x="92" y="19380"/>
                    <a:pt x="47" y="18649"/>
                  </a:cubicBezTo>
                  <a:cubicBezTo>
                    <a:pt x="1" y="17919"/>
                    <a:pt x="1302" y="13696"/>
                    <a:pt x="1325" y="12920"/>
                  </a:cubicBezTo>
                  <a:cubicBezTo>
                    <a:pt x="1439" y="10021"/>
                    <a:pt x="1051" y="6666"/>
                    <a:pt x="1576" y="3881"/>
                  </a:cubicBezTo>
                  <a:cubicBezTo>
                    <a:pt x="1621" y="3676"/>
                    <a:pt x="1667" y="3493"/>
                    <a:pt x="1713" y="3311"/>
                  </a:cubicBezTo>
                  <a:lnTo>
                    <a:pt x="2329" y="960"/>
                  </a:lnTo>
                  <a:cubicBezTo>
                    <a:pt x="2329" y="960"/>
                    <a:pt x="3676" y="480"/>
                    <a:pt x="4657" y="252"/>
                  </a:cubicBezTo>
                  <a:cubicBezTo>
                    <a:pt x="5296" y="594"/>
                    <a:pt x="5639" y="161"/>
                    <a:pt x="6643" y="47"/>
                  </a:cubicBezTo>
                  <a:cubicBezTo>
                    <a:pt x="7625" y="24"/>
                    <a:pt x="8720" y="1"/>
                    <a:pt x="10135" y="161"/>
                  </a:cubicBezTo>
                  <a:cubicBezTo>
                    <a:pt x="10181" y="161"/>
                    <a:pt x="11756" y="457"/>
                    <a:pt x="13285" y="1325"/>
                  </a:cubicBezTo>
                  <a:cubicBezTo>
                    <a:pt x="13742" y="1599"/>
                    <a:pt x="14244" y="1941"/>
                    <a:pt x="14632" y="228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9"/>
            <p:cNvSpPr/>
            <p:nvPr/>
          </p:nvSpPr>
          <p:spPr>
            <a:xfrm>
              <a:off x="6479535" y="2751644"/>
              <a:ext cx="622259" cy="771863"/>
            </a:xfrm>
            <a:custGeom>
              <a:avLst/>
              <a:gdLst/>
              <a:ahLst/>
              <a:cxnLst/>
              <a:rect l="l" t="t" r="r" b="b"/>
              <a:pathLst>
                <a:path w="9109" h="11299" extrusionOk="0">
                  <a:moveTo>
                    <a:pt x="7214" y="0"/>
                  </a:moveTo>
                  <a:lnTo>
                    <a:pt x="9108" y="3036"/>
                  </a:lnTo>
                  <a:lnTo>
                    <a:pt x="3721" y="11139"/>
                  </a:lnTo>
                  <a:lnTo>
                    <a:pt x="2215" y="11299"/>
                  </a:lnTo>
                  <a:lnTo>
                    <a:pt x="1" y="3652"/>
                  </a:lnTo>
                  <a:lnTo>
                    <a:pt x="1325" y="2054"/>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9"/>
            <p:cNvSpPr/>
            <p:nvPr/>
          </p:nvSpPr>
          <p:spPr>
            <a:xfrm>
              <a:off x="6479535" y="2664272"/>
              <a:ext cx="623761" cy="305698"/>
            </a:xfrm>
            <a:custGeom>
              <a:avLst/>
              <a:gdLst/>
              <a:ahLst/>
              <a:cxnLst/>
              <a:rect l="l" t="t" r="r" b="b"/>
              <a:pathLst>
                <a:path w="9131" h="4475" extrusionOk="0">
                  <a:moveTo>
                    <a:pt x="754" y="480"/>
                  </a:moveTo>
                  <a:cubicBezTo>
                    <a:pt x="1051" y="389"/>
                    <a:pt x="1348" y="320"/>
                    <a:pt x="1644" y="252"/>
                  </a:cubicBezTo>
                  <a:cubicBezTo>
                    <a:pt x="2283" y="594"/>
                    <a:pt x="2626" y="161"/>
                    <a:pt x="3630" y="47"/>
                  </a:cubicBezTo>
                  <a:cubicBezTo>
                    <a:pt x="4612" y="24"/>
                    <a:pt x="5707" y="1"/>
                    <a:pt x="7122" y="161"/>
                  </a:cubicBezTo>
                  <a:cubicBezTo>
                    <a:pt x="7145" y="161"/>
                    <a:pt x="7716" y="275"/>
                    <a:pt x="8515" y="549"/>
                  </a:cubicBezTo>
                  <a:lnTo>
                    <a:pt x="9131" y="2466"/>
                  </a:lnTo>
                  <a:lnTo>
                    <a:pt x="8104" y="2968"/>
                  </a:lnTo>
                  <a:lnTo>
                    <a:pt x="4794" y="4475"/>
                  </a:lnTo>
                  <a:lnTo>
                    <a:pt x="2854" y="4406"/>
                  </a:lnTo>
                  <a:lnTo>
                    <a:pt x="1" y="331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9"/>
            <p:cNvSpPr/>
            <p:nvPr/>
          </p:nvSpPr>
          <p:spPr>
            <a:xfrm>
              <a:off x="6671359" y="3052565"/>
              <a:ext cx="583184" cy="1033841"/>
            </a:xfrm>
            <a:custGeom>
              <a:avLst/>
              <a:gdLst/>
              <a:ahLst/>
              <a:cxnLst/>
              <a:rect l="l" t="t" r="r" b="b"/>
              <a:pathLst>
                <a:path w="8537" h="15134" extrusionOk="0">
                  <a:moveTo>
                    <a:pt x="8537" y="3561"/>
                  </a:moveTo>
                  <a:lnTo>
                    <a:pt x="6985" y="7053"/>
                  </a:lnTo>
                  <a:cubicBezTo>
                    <a:pt x="6985" y="7053"/>
                    <a:pt x="8514" y="14403"/>
                    <a:pt x="8423" y="15134"/>
                  </a:cubicBezTo>
                  <a:lnTo>
                    <a:pt x="3515" y="15134"/>
                  </a:lnTo>
                  <a:cubicBezTo>
                    <a:pt x="2717" y="14746"/>
                    <a:pt x="1781" y="14426"/>
                    <a:pt x="662" y="14266"/>
                  </a:cubicBezTo>
                  <a:lnTo>
                    <a:pt x="0" y="12668"/>
                  </a:lnTo>
                  <a:lnTo>
                    <a:pt x="2123" y="9564"/>
                  </a:lnTo>
                  <a:cubicBezTo>
                    <a:pt x="2123" y="9564"/>
                    <a:pt x="6460" y="7190"/>
                    <a:pt x="6643" y="6894"/>
                  </a:cubicBezTo>
                  <a:cubicBezTo>
                    <a:pt x="6848" y="6620"/>
                    <a:pt x="6779" y="6209"/>
                    <a:pt x="6779" y="6209"/>
                  </a:cubicBezTo>
                  <a:lnTo>
                    <a:pt x="6734" y="0"/>
                  </a:ln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9"/>
            <p:cNvSpPr/>
            <p:nvPr/>
          </p:nvSpPr>
          <p:spPr>
            <a:xfrm>
              <a:off x="6626136" y="2693920"/>
              <a:ext cx="318131" cy="778148"/>
            </a:xfrm>
            <a:custGeom>
              <a:avLst/>
              <a:gdLst/>
              <a:ahLst/>
              <a:cxnLst/>
              <a:rect l="l" t="t" r="r" b="b"/>
              <a:pathLst>
                <a:path w="4657" h="11391" extrusionOk="0">
                  <a:moveTo>
                    <a:pt x="1621" y="1"/>
                  </a:moveTo>
                  <a:lnTo>
                    <a:pt x="0" y="845"/>
                  </a:lnTo>
                  <a:lnTo>
                    <a:pt x="868" y="11390"/>
                  </a:lnTo>
                  <a:lnTo>
                    <a:pt x="3721" y="3424"/>
                  </a:lnTo>
                  <a:lnTo>
                    <a:pt x="4657" y="68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9"/>
            <p:cNvSpPr/>
            <p:nvPr/>
          </p:nvSpPr>
          <p:spPr>
            <a:xfrm>
              <a:off x="6651070" y="2361780"/>
              <a:ext cx="260476" cy="474089"/>
            </a:xfrm>
            <a:custGeom>
              <a:avLst/>
              <a:gdLst/>
              <a:ahLst/>
              <a:cxnLst/>
              <a:rect l="l" t="t" r="r" b="b"/>
              <a:pathLst>
                <a:path w="3813" h="6940" extrusionOk="0">
                  <a:moveTo>
                    <a:pt x="1895" y="1"/>
                  </a:moveTo>
                  <a:lnTo>
                    <a:pt x="1895" y="1"/>
                  </a:lnTo>
                  <a:cubicBezTo>
                    <a:pt x="845" y="1"/>
                    <a:pt x="1" y="937"/>
                    <a:pt x="1" y="2078"/>
                  </a:cubicBezTo>
                  <a:lnTo>
                    <a:pt x="1" y="4863"/>
                  </a:lnTo>
                  <a:cubicBezTo>
                    <a:pt x="1" y="6004"/>
                    <a:pt x="845" y="6940"/>
                    <a:pt x="1895" y="6940"/>
                  </a:cubicBezTo>
                  <a:cubicBezTo>
                    <a:pt x="2945" y="6940"/>
                    <a:pt x="3812" y="6004"/>
                    <a:pt x="3812" y="4863"/>
                  </a:cubicBezTo>
                  <a:lnTo>
                    <a:pt x="3812" y="2078"/>
                  </a:lnTo>
                  <a:cubicBezTo>
                    <a:pt x="3812" y="937"/>
                    <a:pt x="2945" y="1"/>
                    <a:pt x="1895" y="1"/>
                  </a:cubicBezTo>
                  <a:close/>
                </a:path>
              </a:pathLst>
            </a:custGeom>
            <a:solidFill>
              <a:srgbClr val="D56A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9"/>
            <p:cNvSpPr/>
            <p:nvPr/>
          </p:nvSpPr>
          <p:spPr>
            <a:xfrm>
              <a:off x="6792957" y="2754719"/>
              <a:ext cx="637834" cy="1316109"/>
            </a:xfrm>
            <a:custGeom>
              <a:avLst/>
              <a:gdLst/>
              <a:ahLst/>
              <a:cxnLst/>
              <a:rect l="l" t="t" r="r" b="b"/>
              <a:pathLst>
                <a:path w="9337" h="19266" extrusionOk="0">
                  <a:moveTo>
                    <a:pt x="5684" y="1"/>
                  </a:moveTo>
                  <a:cubicBezTo>
                    <a:pt x="5684" y="1"/>
                    <a:pt x="7967" y="1256"/>
                    <a:pt x="8652" y="2900"/>
                  </a:cubicBezTo>
                  <a:cubicBezTo>
                    <a:pt x="9336" y="4543"/>
                    <a:pt x="9268" y="9473"/>
                    <a:pt x="9245" y="11801"/>
                  </a:cubicBezTo>
                  <a:cubicBezTo>
                    <a:pt x="9245" y="11801"/>
                    <a:pt x="9176" y="13239"/>
                    <a:pt x="8081" y="14472"/>
                  </a:cubicBezTo>
                  <a:cubicBezTo>
                    <a:pt x="6985" y="15682"/>
                    <a:pt x="2808" y="19265"/>
                    <a:pt x="2808" y="19265"/>
                  </a:cubicBezTo>
                  <a:lnTo>
                    <a:pt x="412" y="18969"/>
                  </a:lnTo>
                  <a:lnTo>
                    <a:pt x="1" y="16618"/>
                  </a:lnTo>
                  <a:lnTo>
                    <a:pt x="5890" y="11505"/>
                  </a:lnTo>
                  <a:lnTo>
                    <a:pt x="4954" y="4360"/>
                  </a:lnTo>
                  <a:cubicBezTo>
                    <a:pt x="4954" y="4360"/>
                    <a:pt x="4680" y="1302"/>
                    <a:pt x="56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9"/>
            <p:cNvSpPr/>
            <p:nvPr/>
          </p:nvSpPr>
          <p:spPr>
            <a:xfrm>
              <a:off x="5980574" y="4019337"/>
              <a:ext cx="1057273" cy="67083"/>
            </a:xfrm>
            <a:custGeom>
              <a:avLst/>
              <a:gdLst/>
              <a:ahLst/>
              <a:cxnLst/>
              <a:rect l="l" t="t" r="r" b="b"/>
              <a:pathLst>
                <a:path w="15477" h="982" extrusionOk="0">
                  <a:moveTo>
                    <a:pt x="503" y="982"/>
                  </a:moveTo>
                  <a:lnTo>
                    <a:pt x="14997" y="982"/>
                  </a:lnTo>
                  <a:cubicBezTo>
                    <a:pt x="15248" y="982"/>
                    <a:pt x="15476" y="753"/>
                    <a:pt x="15476" y="502"/>
                  </a:cubicBezTo>
                  <a:cubicBezTo>
                    <a:pt x="15476" y="228"/>
                    <a:pt x="15248" y="0"/>
                    <a:pt x="14997" y="0"/>
                  </a:cubicBezTo>
                  <a:lnTo>
                    <a:pt x="503" y="0"/>
                  </a:lnTo>
                  <a:cubicBezTo>
                    <a:pt x="229" y="0"/>
                    <a:pt x="1" y="228"/>
                    <a:pt x="1" y="502"/>
                  </a:cubicBezTo>
                  <a:cubicBezTo>
                    <a:pt x="1" y="753"/>
                    <a:pt x="229" y="982"/>
                    <a:pt x="503" y="9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9"/>
            <p:cNvSpPr/>
            <p:nvPr/>
          </p:nvSpPr>
          <p:spPr>
            <a:xfrm>
              <a:off x="5986859" y="4055202"/>
              <a:ext cx="1046274" cy="31219"/>
            </a:xfrm>
            <a:custGeom>
              <a:avLst/>
              <a:gdLst/>
              <a:ahLst/>
              <a:cxnLst/>
              <a:rect l="l" t="t" r="r" b="b"/>
              <a:pathLst>
                <a:path w="15316" h="457" extrusionOk="0">
                  <a:moveTo>
                    <a:pt x="411" y="457"/>
                  </a:moveTo>
                  <a:lnTo>
                    <a:pt x="14905" y="457"/>
                  </a:lnTo>
                  <a:cubicBezTo>
                    <a:pt x="15065" y="457"/>
                    <a:pt x="15225" y="365"/>
                    <a:pt x="15316" y="228"/>
                  </a:cubicBezTo>
                  <a:cubicBezTo>
                    <a:pt x="15225" y="91"/>
                    <a:pt x="15065" y="0"/>
                    <a:pt x="14905" y="0"/>
                  </a:cubicBezTo>
                  <a:lnTo>
                    <a:pt x="411" y="0"/>
                  </a:lnTo>
                  <a:cubicBezTo>
                    <a:pt x="228" y="0"/>
                    <a:pt x="91" y="91"/>
                    <a:pt x="0" y="228"/>
                  </a:cubicBezTo>
                  <a:cubicBezTo>
                    <a:pt x="91" y="365"/>
                    <a:pt x="228" y="457"/>
                    <a:pt x="411" y="45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9"/>
            <p:cNvSpPr/>
            <p:nvPr/>
          </p:nvSpPr>
          <p:spPr>
            <a:xfrm>
              <a:off x="5868335" y="3383134"/>
              <a:ext cx="1008907" cy="636263"/>
            </a:xfrm>
            <a:custGeom>
              <a:avLst/>
              <a:gdLst/>
              <a:ahLst/>
              <a:cxnLst/>
              <a:rect l="l" t="t" r="r" b="b"/>
              <a:pathLst>
                <a:path w="14769" h="9314" extrusionOk="0">
                  <a:moveTo>
                    <a:pt x="1758" y="9313"/>
                  </a:moveTo>
                  <a:lnTo>
                    <a:pt x="14175" y="9313"/>
                  </a:lnTo>
                  <a:cubicBezTo>
                    <a:pt x="14517" y="9313"/>
                    <a:pt x="14768" y="9016"/>
                    <a:pt x="14723" y="8674"/>
                  </a:cubicBezTo>
                  <a:lnTo>
                    <a:pt x="13741" y="639"/>
                  </a:lnTo>
                  <a:cubicBezTo>
                    <a:pt x="13695" y="274"/>
                    <a:pt x="13376" y="0"/>
                    <a:pt x="13011" y="0"/>
                  </a:cubicBezTo>
                  <a:lnTo>
                    <a:pt x="617" y="0"/>
                  </a:lnTo>
                  <a:cubicBezTo>
                    <a:pt x="251" y="0"/>
                    <a:pt x="0" y="274"/>
                    <a:pt x="46" y="639"/>
                  </a:cubicBezTo>
                  <a:lnTo>
                    <a:pt x="1027" y="8674"/>
                  </a:lnTo>
                  <a:cubicBezTo>
                    <a:pt x="1073" y="9016"/>
                    <a:pt x="1415" y="9313"/>
                    <a:pt x="1758" y="93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9"/>
            <p:cNvSpPr/>
            <p:nvPr/>
          </p:nvSpPr>
          <p:spPr>
            <a:xfrm>
              <a:off x="5868335" y="3383134"/>
              <a:ext cx="983973" cy="636263"/>
            </a:xfrm>
            <a:custGeom>
              <a:avLst/>
              <a:gdLst/>
              <a:ahLst/>
              <a:cxnLst/>
              <a:rect l="l" t="t" r="r" b="b"/>
              <a:pathLst>
                <a:path w="14404" h="9314" extrusionOk="0">
                  <a:moveTo>
                    <a:pt x="1758" y="9313"/>
                  </a:moveTo>
                  <a:lnTo>
                    <a:pt x="13810" y="9313"/>
                  </a:lnTo>
                  <a:cubicBezTo>
                    <a:pt x="14152" y="9313"/>
                    <a:pt x="14403" y="9016"/>
                    <a:pt x="14357" y="8674"/>
                  </a:cubicBezTo>
                  <a:lnTo>
                    <a:pt x="13376" y="639"/>
                  </a:lnTo>
                  <a:cubicBezTo>
                    <a:pt x="13330" y="274"/>
                    <a:pt x="13011" y="0"/>
                    <a:pt x="12646" y="0"/>
                  </a:cubicBezTo>
                  <a:lnTo>
                    <a:pt x="617" y="0"/>
                  </a:lnTo>
                  <a:cubicBezTo>
                    <a:pt x="251" y="0"/>
                    <a:pt x="0" y="274"/>
                    <a:pt x="46" y="639"/>
                  </a:cubicBezTo>
                  <a:lnTo>
                    <a:pt x="1027" y="8674"/>
                  </a:lnTo>
                  <a:cubicBezTo>
                    <a:pt x="1073" y="9016"/>
                    <a:pt x="1415" y="9313"/>
                    <a:pt x="1758" y="93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9"/>
            <p:cNvSpPr/>
            <p:nvPr/>
          </p:nvSpPr>
          <p:spPr>
            <a:xfrm>
              <a:off x="5988361" y="3426786"/>
              <a:ext cx="737638" cy="548891"/>
            </a:xfrm>
            <a:custGeom>
              <a:avLst/>
              <a:gdLst/>
              <a:ahLst/>
              <a:cxnLst/>
              <a:rect l="l" t="t" r="r" b="b"/>
              <a:pathLst>
                <a:path w="10798" h="8035" extrusionOk="0">
                  <a:moveTo>
                    <a:pt x="1416" y="0"/>
                  </a:moveTo>
                  <a:lnTo>
                    <a:pt x="10592" y="7715"/>
                  </a:lnTo>
                  <a:cubicBezTo>
                    <a:pt x="10637" y="7624"/>
                    <a:pt x="10660" y="7556"/>
                    <a:pt x="10683" y="7464"/>
                  </a:cubicBezTo>
                  <a:lnTo>
                    <a:pt x="10797" y="6392"/>
                  </a:lnTo>
                  <a:lnTo>
                    <a:pt x="3196" y="0"/>
                  </a:lnTo>
                  <a:close/>
                  <a:moveTo>
                    <a:pt x="9473" y="8035"/>
                  </a:moveTo>
                  <a:lnTo>
                    <a:pt x="8423" y="8035"/>
                  </a:lnTo>
                  <a:lnTo>
                    <a:pt x="1" y="959"/>
                  </a:lnTo>
                  <a:lnTo>
                    <a:pt x="47" y="548"/>
                  </a:lnTo>
                  <a:cubicBezTo>
                    <a:pt x="69" y="434"/>
                    <a:pt x="115" y="320"/>
                    <a:pt x="206" y="229"/>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9"/>
            <p:cNvSpPr/>
            <p:nvPr/>
          </p:nvSpPr>
          <p:spPr>
            <a:xfrm>
              <a:off x="6847540" y="4019337"/>
              <a:ext cx="190319" cy="67083"/>
            </a:xfrm>
            <a:custGeom>
              <a:avLst/>
              <a:gdLst/>
              <a:ahLst/>
              <a:cxnLst/>
              <a:rect l="l" t="t" r="r" b="b"/>
              <a:pathLst>
                <a:path w="2786" h="982" extrusionOk="0">
                  <a:moveTo>
                    <a:pt x="503" y="982"/>
                  </a:moveTo>
                  <a:lnTo>
                    <a:pt x="2306" y="982"/>
                  </a:lnTo>
                  <a:cubicBezTo>
                    <a:pt x="2557" y="982"/>
                    <a:pt x="2785" y="753"/>
                    <a:pt x="2785" y="502"/>
                  </a:cubicBezTo>
                  <a:cubicBezTo>
                    <a:pt x="2785" y="228"/>
                    <a:pt x="2557" y="0"/>
                    <a:pt x="2306" y="0"/>
                  </a:cubicBezTo>
                  <a:lnTo>
                    <a:pt x="503" y="0"/>
                  </a:lnTo>
                  <a:cubicBezTo>
                    <a:pt x="229" y="0"/>
                    <a:pt x="1" y="228"/>
                    <a:pt x="1" y="502"/>
                  </a:cubicBezTo>
                  <a:cubicBezTo>
                    <a:pt x="1" y="753"/>
                    <a:pt x="229" y="982"/>
                    <a:pt x="503" y="9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9"/>
            <p:cNvSpPr/>
            <p:nvPr/>
          </p:nvSpPr>
          <p:spPr>
            <a:xfrm>
              <a:off x="5980574" y="4002190"/>
              <a:ext cx="915388" cy="34361"/>
            </a:xfrm>
            <a:custGeom>
              <a:avLst/>
              <a:gdLst/>
              <a:ahLst/>
              <a:cxnLst/>
              <a:rect l="l" t="t" r="r" b="b"/>
              <a:pathLst>
                <a:path w="13400" h="503" extrusionOk="0">
                  <a:moveTo>
                    <a:pt x="252" y="502"/>
                  </a:moveTo>
                  <a:lnTo>
                    <a:pt x="13171" y="502"/>
                  </a:lnTo>
                  <a:cubicBezTo>
                    <a:pt x="13308" y="502"/>
                    <a:pt x="13399" y="388"/>
                    <a:pt x="13399" y="251"/>
                  </a:cubicBezTo>
                  <a:cubicBezTo>
                    <a:pt x="13399" y="114"/>
                    <a:pt x="13308" y="0"/>
                    <a:pt x="13171" y="0"/>
                  </a:cubicBezTo>
                  <a:lnTo>
                    <a:pt x="252" y="0"/>
                  </a:lnTo>
                  <a:cubicBezTo>
                    <a:pt x="115" y="0"/>
                    <a:pt x="1" y="114"/>
                    <a:pt x="1" y="251"/>
                  </a:cubicBezTo>
                  <a:cubicBezTo>
                    <a:pt x="1" y="388"/>
                    <a:pt x="115" y="502"/>
                    <a:pt x="252" y="5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9"/>
            <p:cNvSpPr/>
            <p:nvPr/>
          </p:nvSpPr>
          <p:spPr>
            <a:xfrm>
              <a:off x="6242556" y="3617039"/>
              <a:ext cx="180960" cy="168459"/>
            </a:xfrm>
            <a:custGeom>
              <a:avLst/>
              <a:gdLst/>
              <a:ahLst/>
              <a:cxnLst/>
              <a:rect l="l" t="t" r="r" b="b"/>
              <a:pathLst>
                <a:path w="2649" h="2466" extrusionOk="0">
                  <a:moveTo>
                    <a:pt x="1164" y="0"/>
                  </a:moveTo>
                  <a:cubicBezTo>
                    <a:pt x="480" y="0"/>
                    <a:pt x="0" y="548"/>
                    <a:pt x="92" y="1233"/>
                  </a:cubicBezTo>
                  <a:cubicBezTo>
                    <a:pt x="160" y="1917"/>
                    <a:pt x="799" y="2465"/>
                    <a:pt x="1484" y="2465"/>
                  </a:cubicBezTo>
                  <a:cubicBezTo>
                    <a:pt x="2169" y="2465"/>
                    <a:pt x="2648" y="1917"/>
                    <a:pt x="2557" y="1233"/>
                  </a:cubicBezTo>
                  <a:cubicBezTo>
                    <a:pt x="2557" y="1119"/>
                    <a:pt x="2511" y="1027"/>
                    <a:pt x="2488" y="913"/>
                  </a:cubicBezTo>
                  <a:cubicBezTo>
                    <a:pt x="2374" y="1027"/>
                    <a:pt x="2237" y="1096"/>
                    <a:pt x="2055" y="1096"/>
                  </a:cubicBezTo>
                  <a:cubicBezTo>
                    <a:pt x="1735" y="1096"/>
                    <a:pt x="1416" y="822"/>
                    <a:pt x="1370" y="502"/>
                  </a:cubicBezTo>
                  <a:cubicBezTo>
                    <a:pt x="1347" y="320"/>
                    <a:pt x="1416" y="160"/>
                    <a:pt x="1530" y="46"/>
                  </a:cubicBezTo>
                  <a:cubicBezTo>
                    <a:pt x="1416" y="0"/>
                    <a:pt x="1279" y="0"/>
                    <a:pt x="1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9"/>
            <p:cNvSpPr/>
            <p:nvPr/>
          </p:nvSpPr>
          <p:spPr>
            <a:xfrm>
              <a:off x="6752447" y="2628407"/>
              <a:ext cx="213682" cy="299482"/>
            </a:xfrm>
            <a:custGeom>
              <a:avLst/>
              <a:gdLst/>
              <a:ahLst/>
              <a:cxnLst/>
              <a:rect l="l" t="t" r="r" b="b"/>
              <a:pathLst>
                <a:path w="3128" h="4384" extrusionOk="0">
                  <a:moveTo>
                    <a:pt x="2328" y="617"/>
                  </a:moveTo>
                  <a:lnTo>
                    <a:pt x="0" y="2991"/>
                  </a:lnTo>
                  <a:lnTo>
                    <a:pt x="1872" y="4383"/>
                  </a:lnTo>
                  <a:lnTo>
                    <a:pt x="3127" y="686"/>
                  </a:lnTo>
                  <a:lnTo>
                    <a:pt x="23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9"/>
            <p:cNvSpPr/>
            <p:nvPr/>
          </p:nvSpPr>
          <p:spPr>
            <a:xfrm>
              <a:off x="6591842" y="2636263"/>
              <a:ext cx="160671" cy="244832"/>
            </a:xfrm>
            <a:custGeom>
              <a:avLst/>
              <a:gdLst/>
              <a:ahLst/>
              <a:cxnLst/>
              <a:rect l="l" t="t" r="r" b="b"/>
              <a:pathLst>
                <a:path w="2352" h="3584" extrusionOk="0">
                  <a:moveTo>
                    <a:pt x="868" y="502"/>
                  </a:moveTo>
                  <a:lnTo>
                    <a:pt x="2351" y="2876"/>
                  </a:lnTo>
                  <a:lnTo>
                    <a:pt x="639" y="3584"/>
                  </a:lnTo>
                  <a:lnTo>
                    <a:pt x="0" y="662"/>
                  </a:lnTo>
                  <a:lnTo>
                    <a:pt x="8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9"/>
            <p:cNvSpPr/>
            <p:nvPr/>
          </p:nvSpPr>
          <p:spPr>
            <a:xfrm>
              <a:off x="6468673" y="3074357"/>
              <a:ext cx="53079" cy="53147"/>
            </a:xfrm>
            <a:custGeom>
              <a:avLst/>
              <a:gdLst/>
              <a:ahLst/>
              <a:cxnLst/>
              <a:rect l="l" t="t" r="r" b="b"/>
              <a:pathLst>
                <a:path w="777" h="778" extrusionOk="0">
                  <a:moveTo>
                    <a:pt x="388" y="777"/>
                  </a:moveTo>
                  <a:cubicBezTo>
                    <a:pt x="594" y="777"/>
                    <a:pt x="776" y="594"/>
                    <a:pt x="776" y="389"/>
                  </a:cubicBezTo>
                  <a:cubicBezTo>
                    <a:pt x="776" y="184"/>
                    <a:pt x="594" y="1"/>
                    <a:pt x="388" y="1"/>
                  </a:cubicBezTo>
                  <a:cubicBezTo>
                    <a:pt x="160" y="1"/>
                    <a:pt x="0" y="184"/>
                    <a:pt x="0" y="389"/>
                  </a:cubicBezTo>
                  <a:cubicBezTo>
                    <a:pt x="0" y="594"/>
                    <a:pt x="160" y="777"/>
                    <a:pt x="388" y="7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9"/>
            <p:cNvSpPr/>
            <p:nvPr/>
          </p:nvSpPr>
          <p:spPr>
            <a:xfrm>
              <a:off x="6881833" y="3220958"/>
              <a:ext cx="40646" cy="42149"/>
            </a:xfrm>
            <a:custGeom>
              <a:avLst/>
              <a:gdLst/>
              <a:ahLst/>
              <a:cxnLst/>
              <a:rect l="l" t="t" r="r" b="b"/>
              <a:pathLst>
                <a:path w="595" h="617" extrusionOk="0">
                  <a:moveTo>
                    <a:pt x="297" y="617"/>
                  </a:moveTo>
                  <a:cubicBezTo>
                    <a:pt x="457" y="617"/>
                    <a:pt x="594" y="480"/>
                    <a:pt x="594" y="297"/>
                  </a:cubicBezTo>
                  <a:cubicBezTo>
                    <a:pt x="594" y="138"/>
                    <a:pt x="457" y="1"/>
                    <a:pt x="297" y="1"/>
                  </a:cubicBezTo>
                  <a:cubicBezTo>
                    <a:pt x="138" y="1"/>
                    <a:pt x="1" y="138"/>
                    <a:pt x="1" y="297"/>
                  </a:cubicBezTo>
                  <a:cubicBezTo>
                    <a:pt x="1" y="480"/>
                    <a:pt x="138" y="617"/>
                    <a:pt x="297" y="6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9"/>
            <p:cNvSpPr/>
            <p:nvPr/>
          </p:nvSpPr>
          <p:spPr>
            <a:xfrm>
              <a:off x="7101734" y="3220958"/>
              <a:ext cx="42149" cy="42149"/>
            </a:xfrm>
            <a:custGeom>
              <a:avLst/>
              <a:gdLst/>
              <a:ahLst/>
              <a:cxnLst/>
              <a:rect l="l" t="t" r="r" b="b"/>
              <a:pathLst>
                <a:path w="617" h="617" extrusionOk="0">
                  <a:moveTo>
                    <a:pt x="320" y="617"/>
                  </a:moveTo>
                  <a:cubicBezTo>
                    <a:pt x="479" y="617"/>
                    <a:pt x="616" y="480"/>
                    <a:pt x="616" y="297"/>
                  </a:cubicBezTo>
                  <a:cubicBezTo>
                    <a:pt x="616" y="138"/>
                    <a:pt x="479" y="1"/>
                    <a:pt x="320" y="1"/>
                  </a:cubicBezTo>
                  <a:cubicBezTo>
                    <a:pt x="137" y="1"/>
                    <a:pt x="0" y="138"/>
                    <a:pt x="0" y="297"/>
                  </a:cubicBezTo>
                  <a:cubicBezTo>
                    <a:pt x="0" y="480"/>
                    <a:pt x="137" y="617"/>
                    <a:pt x="320" y="6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9"/>
            <p:cNvSpPr/>
            <p:nvPr/>
          </p:nvSpPr>
          <p:spPr>
            <a:xfrm>
              <a:off x="6897477" y="2899748"/>
              <a:ext cx="230828" cy="343134"/>
            </a:xfrm>
            <a:custGeom>
              <a:avLst/>
              <a:gdLst/>
              <a:ahLst/>
              <a:cxnLst/>
              <a:rect l="l" t="t" r="r" b="b"/>
              <a:pathLst>
                <a:path w="3379" h="5023" extrusionOk="0">
                  <a:moveTo>
                    <a:pt x="3378" y="4954"/>
                  </a:moveTo>
                  <a:cubicBezTo>
                    <a:pt x="3378" y="4999"/>
                    <a:pt x="3333" y="5022"/>
                    <a:pt x="3310" y="5022"/>
                  </a:cubicBezTo>
                  <a:cubicBezTo>
                    <a:pt x="3264" y="5022"/>
                    <a:pt x="3218" y="4999"/>
                    <a:pt x="3218" y="4954"/>
                  </a:cubicBezTo>
                  <a:lnTo>
                    <a:pt x="3218" y="1667"/>
                  </a:lnTo>
                  <a:cubicBezTo>
                    <a:pt x="3218" y="1256"/>
                    <a:pt x="3059" y="868"/>
                    <a:pt x="2785" y="594"/>
                  </a:cubicBezTo>
                  <a:cubicBezTo>
                    <a:pt x="2488" y="297"/>
                    <a:pt x="2100" y="138"/>
                    <a:pt x="1689" y="138"/>
                  </a:cubicBezTo>
                  <a:cubicBezTo>
                    <a:pt x="1255" y="138"/>
                    <a:pt x="867" y="297"/>
                    <a:pt x="593" y="594"/>
                  </a:cubicBezTo>
                  <a:cubicBezTo>
                    <a:pt x="320" y="868"/>
                    <a:pt x="137" y="1256"/>
                    <a:pt x="137" y="1667"/>
                  </a:cubicBezTo>
                  <a:lnTo>
                    <a:pt x="137" y="4954"/>
                  </a:lnTo>
                  <a:cubicBezTo>
                    <a:pt x="137" y="4999"/>
                    <a:pt x="114" y="5022"/>
                    <a:pt x="68" y="5022"/>
                  </a:cubicBezTo>
                  <a:cubicBezTo>
                    <a:pt x="23" y="5022"/>
                    <a:pt x="0" y="4999"/>
                    <a:pt x="0" y="4954"/>
                  </a:cubicBezTo>
                  <a:lnTo>
                    <a:pt x="0" y="1667"/>
                  </a:lnTo>
                  <a:cubicBezTo>
                    <a:pt x="0" y="1210"/>
                    <a:pt x="183" y="799"/>
                    <a:pt x="502" y="480"/>
                  </a:cubicBezTo>
                  <a:cubicBezTo>
                    <a:pt x="799" y="183"/>
                    <a:pt x="1210" y="1"/>
                    <a:pt x="1689" y="1"/>
                  </a:cubicBezTo>
                  <a:cubicBezTo>
                    <a:pt x="2146" y="1"/>
                    <a:pt x="2579" y="183"/>
                    <a:pt x="2876" y="480"/>
                  </a:cubicBezTo>
                  <a:cubicBezTo>
                    <a:pt x="3173" y="799"/>
                    <a:pt x="3378" y="1210"/>
                    <a:pt x="3378" y="166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9"/>
            <p:cNvSpPr/>
            <p:nvPr/>
          </p:nvSpPr>
          <p:spPr>
            <a:xfrm>
              <a:off x="6888118" y="2888818"/>
              <a:ext cx="249546" cy="140451"/>
            </a:xfrm>
            <a:custGeom>
              <a:avLst/>
              <a:gdLst/>
              <a:ahLst/>
              <a:cxnLst/>
              <a:rect l="l" t="t" r="r" b="b"/>
              <a:pathLst>
                <a:path w="3653" h="2056" extrusionOk="0">
                  <a:moveTo>
                    <a:pt x="3652" y="1827"/>
                  </a:moveTo>
                  <a:cubicBezTo>
                    <a:pt x="3652" y="1964"/>
                    <a:pt x="3561" y="2055"/>
                    <a:pt x="3447" y="2055"/>
                  </a:cubicBezTo>
                  <a:cubicBezTo>
                    <a:pt x="3310" y="2055"/>
                    <a:pt x="3218" y="1964"/>
                    <a:pt x="3218" y="1827"/>
                  </a:cubicBezTo>
                  <a:cubicBezTo>
                    <a:pt x="3218" y="1462"/>
                    <a:pt x="3059" y="1096"/>
                    <a:pt x="2808" y="845"/>
                  </a:cubicBezTo>
                  <a:cubicBezTo>
                    <a:pt x="2556" y="594"/>
                    <a:pt x="2214" y="434"/>
                    <a:pt x="1826" y="434"/>
                  </a:cubicBezTo>
                  <a:cubicBezTo>
                    <a:pt x="1438" y="434"/>
                    <a:pt x="1096" y="594"/>
                    <a:pt x="822" y="845"/>
                  </a:cubicBezTo>
                  <a:cubicBezTo>
                    <a:pt x="571" y="1096"/>
                    <a:pt x="411" y="1462"/>
                    <a:pt x="411" y="1827"/>
                  </a:cubicBezTo>
                  <a:cubicBezTo>
                    <a:pt x="411" y="1964"/>
                    <a:pt x="320" y="2055"/>
                    <a:pt x="205" y="2055"/>
                  </a:cubicBezTo>
                  <a:cubicBezTo>
                    <a:pt x="91" y="2055"/>
                    <a:pt x="0" y="1964"/>
                    <a:pt x="0" y="1827"/>
                  </a:cubicBezTo>
                  <a:cubicBezTo>
                    <a:pt x="0" y="1325"/>
                    <a:pt x="205" y="868"/>
                    <a:pt x="525" y="549"/>
                  </a:cubicBezTo>
                  <a:cubicBezTo>
                    <a:pt x="867" y="206"/>
                    <a:pt x="1324" y="1"/>
                    <a:pt x="1826" y="1"/>
                  </a:cubicBezTo>
                  <a:cubicBezTo>
                    <a:pt x="2328" y="1"/>
                    <a:pt x="2785" y="206"/>
                    <a:pt x="3104" y="549"/>
                  </a:cubicBezTo>
                  <a:cubicBezTo>
                    <a:pt x="3447" y="868"/>
                    <a:pt x="3652" y="1325"/>
                    <a:pt x="3652" y="18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9"/>
            <p:cNvSpPr/>
            <p:nvPr/>
          </p:nvSpPr>
          <p:spPr>
            <a:xfrm>
              <a:off x="6490465" y="2628407"/>
              <a:ext cx="160671" cy="474089"/>
            </a:xfrm>
            <a:custGeom>
              <a:avLst/>
              <a:gdLst/>
              <a:ahLst/>
              <a:cxnLst/>
              <a:rect l="l" t="t" r="r" b="b"/>
              <a:pathLst>
                <a:path w="2352" h="6940" extrusionOk="0">
                  <a:moveTo>
                    <a:pt x="2352" y="138"/>
                  </a:moveTo>
                  <a:lnTo>
                    <a:pt x="2306" y="138"/>
                  </a:lnTo>
                  <a:cubicBezTo>
                    <a:pt x="1713" y="138"/>
                    <a:pt x="1165" y="389"/>
                    <a:pt x="777" y="777"/>
                  </a:cubicBezTo>
                  <a:cubicBezTo>
                    <a:pt x="366" y="1165"/>
                    <a:pt x="138" y="1713"/>
                    <a:pt x="138" y="2306"/>
                  </a:cubicBezTo>
                  <a:lnTo>
                    <a:pt x="138" y="6871"/>
                  </a:lnTo>
                  <a:cubicBezTo>
                    <a:pt x="138" y="6917"/>
                    <a:pt x="92" y="6940"/>
                    <a:pt x="69" y="6940"/>
                  </a:cubicBezTo>
                  <a:cubicBezTo>
                    <a:pt x="23" y="6940"/>
                    <a:pt x="1" y="6917"/>
                    <a:pt x="1" y="6871"/>
                  </a:cubicBezTo>
                  <a:lnTo>
                    <a:pt x="1" y="2306"/>
                  </a:lnTo>
                  <a:cubicBezTo>
                    <a:pt x="1" y="1667"/>
                    <a:pt x="252" y="1097"/>
                    <a:pt x="663" y="686"/>
                  </a:cubicBezTo>
                  <a:cubicBezTo>
                    <a:pt x="1096" y="252"/>
                    <a:pt x="1667" y="1"/>
                    <a:pt x="2306" y="1"/>
                  </a:cubicBezTo>
                  <a:lnTo>
                    <a:pt x="23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9"/>
            <p:cNvSpPr/>
            <p:nvPr/>
          </p:nvSpPr>
          <p:spPr>
            <a:xfrm>
              <a:off x="6911481" y="2628407"/>
              <a:ext cx="106089" cy="286981"/>
            </a:xfrm>
            <a:custGeom>
              <a:avLst/>
              <a:gdLst/>
              <a:ahLst/>
              <a:cxnLst/>
              <a:rect l="l" t="t" r="r" b="b"/>
              <a:pathLst>
                <a:path w="1553" h="4201" extrusionOk="0">
                  <a:moveTo>
                    <a:pt x="0" y="1"/>
                  </a:moveTo>
                  <a:lnTo>
                    <a:pt x="137" y="1"/>
                  </a:lnTo>
                  <a:cubicBezTo>
                    <a:pt x="525" y="1"/>
                    <a:pt x="868" y="161"/>
                    <a:pt x="1142" y="412"/>
                  </a:cubicBezTo>
                  <a:cubicBezTo>
                    <a:pt x="1393" y="663"/>
                    <a:pt x="1553" y="1028"/>
                    <a:pt x="1553" y="1416"/>
                  </a:cubicBezTo>
                  <a:lnTo>
                    <a:pt x="1553" y="4132"/>
                  </a:lnTo>
                  <a:cubicBezTo>
                    <a:pt x="1553" y="4178"/>
                    <a:pt x="1507" y="4201"/>
                    <a:pt x="1484" y="4201"/>
                  </a:cubicBezTo>
                  <a:cubicBezTo>
                    <a:pt x="1438" y="4201"/>
                    <a:pt x="1416" y="4178"/>
                    <a:pt x="1416" y="4132"/>
                  </a:cubicBezTo>
                  <a:lnTo>
                    <a:pt x="1416" y="1416"/>
                  </a:lnTo>
                  <a:cubicBezTo>
                    <a:pt x="1416" y="1051"/>
                    <a:pt x="1256" y="731"/>
                    <a:pt x="1028" y="503"/>
                  </a:cubicBezTo>
                  <a:cubicBezTo>
                    <a:pt x="799" y="275"/>
                    <a:pt x="480" y="138"/>
                    <a:pt x="137" y="138"/>
                  </a:cubicBezTo>
                  <a:lnTo>
                    <a:pt x="0" y="13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9"/>
            <p:cNvSpPr/>
            <p:nvPr/>
          </p:nvSpPr>
          <p:spPr>
            <a:xfrm>
              <a:off x="6454601" y="2313482"/>
              <a:ext cx="140382" cy="140382"/>
            </a:xfrm>
            <a:custGeom>
              <a:avLst/>
              <a:gdLst/>
              <a:ahLst/>
              <a:cxnLst/>
              <a:rect l="l" t="t" r="r" b="b"/>
              <a:pathLst>
                <a:path w="2055" h="2055" extrusionOk="0">
                  <a:moveTo>
                    <a:pt x="845" y="23"/>
                  </a:moveTo>
                  <a:cubicBezTo>
                    <a:pt x="822" y="23"/>
                    <a:pt x="800" y="23"/>
                    <a:pt x="777" y="46"/>
                  </a:cubicBezTo>
                  <a:lnTo>
                    <a:pt x="777" y="46"/>
                  </a:lnTo>
                  <a:lnTo>
                    <a:pt x="777" y="46"/>
                  </a:lnTo>
                  <a:cubicBezTo>
                    <a:pt x="320" y="160"/>
                    <a:pt x="1" y="571"/>
                    <a:pt x="1" y="1050"/>
                  </a:cubicBezTo>
                  <a:cubicBezTo>
                    <a:pt x="23" y="1621"/>
                    <a:pt x="503" y="2055"/>
                    <a:pt x="1051" y="2055"/>
                  </a:cubicBezTo>
                  <a:cubicBezTo>
                    <a:pt x="1621" y="2032"/>
                    <a:pt x="2055" y="1552"/>
                    <a:pt x="2055" y="1005"/>
                  </a:cubicBezTo>
                  <a:cubicBezTo>
                    <a:pt x="2032" y="662"/>
                    <a:pt x="1872" y="388"/>
                    <a:pt x="1621" y="206"/>
                  </a:cubicBezTo>
                  <a:cubicBezTo>
                    <a:pt x="1667" y="502"/>
                    <a:pt x="1644" y="868"/>
                    <a:pt x="1256" y="936"/>
                  </a:cubicBezTo>
                  <a:lnTo>
                    <a:pt x="1233" y="343"/>
                  </a:lnTo>
                  <a:cubicBezTo>
                    <a:pt x="1233" y="114"/>
                    <a:pt x="1005" y="0"/>
                    <a:pt x="845" y="23"/>
                  </a:cubicBezTo>
                  <a:close/>
                </a:path>
              </a:pathLst>
            </a:custGeom>
            <a:solidFill>
              <a:srgbClr val="CB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9"/>
            <p:cNvSpPr/>
            <p:nvPr/>
          </p:nvSpPr>
          <p:spPr>
            <a:xfrm>
              <a:off x="6937987" y="2291622"/>
              <a:ext cx="141953" cy="141953"/>
            </a:xfrm>
            <a:custGeom>
              <a:avLst/>
              <a:gdLst/>
              <a:ahLst/>
              <a:cxnLst/>
              <a:rect l="l" t="t" r="r" b="b"/>
              <a:pathLst>
                <a:path w="2078" h="2078" extrusionOk="0">
                  <a:moveTo>
                    <a:pt x="1119" y="1"/>
                  </a:moveTo>
                  <a:cubicBezTo>
                    <a:pt x="1142" y="1"/>
                    <a:pt x="1165" y="1"/>
                    <a:pt x="1187" y="1"/>
                  </a:cubicBezTo>
                  <a:lnTo>
                    <a:pt x="1187" y="1"/>
                  </a:lnTo>
                  <a:cubicBezTo>
                    <a:pt x="1644" y="92"/>
                    <a:pt x="2009" y="457"/>
                    <a:pt x="2055" y="937"/>
                  </a:cubicBezTo>
                  <a:cubicBezTo>
                    <a:pt x="2078" y="1507"/>
                    <a:pt x="1667" y="1986"/>
                    <a:pt x="1096" y="2032"/>
                  </a:cubicBezTo>
                  <a:cubicBezTo>
                    <a:pt x="525" y="2078"/>
                    <a:pt x="46" y="1644"/>
                    <a:pt x="23" y="1073"/>
                  </a:cubicBezTo>
                  <a:cubicBezTo>
                    <a:pt x="0" y="754"/>
                    <a:pt x="115" y="457"/>
                    <a:pt x="343" y="252"/>
                  </a:cubicBezTo>
                  <a:cubicBezTo>
                    <a:pt x="343" y="549"/>
                    <a:pt x="411" y="914"/>
                    <a:pt x="799" y="937"/>
                  </a:cubicBezTo>
                  <a:lnTo>
                    <a:pt x="754" y="366"/>
                  </a:lnTo>
                  <a:cubicBezTo>
                    <a:pt x="731" y="115"/>
                    <a:pt x="959" y="1"/>
                    <a:pt x="1119" y="1"/>
                  </a:cubicBezTo>
                  <a:close/>
                </a:path>
              </a:pathLst>
            </a:custGeom>
            <a:solidFill>
              <a:srgbClr val="CB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9"/>
            <p:cNvSpPr/>
            <p:nvPr/>
          </p:nvSpPr>
          <p:spPr>
            <a:xfrm>
              <a:off x="6513828" y="1950123"/>
              <a:ext cx="499091" cy="704848"/>
            </a:xfrm>
            <a:custGeom>
              <a:avLst/>
              <a:gdLst/>
              <a:ahLst/>
              <a:cxnLst/>
              <a:rect l="l" t="t" r="r" b="b"/>
              <a:pathLst>
                <a:path w="7306" h="10318" extrusionOk="0">
                  <a:moveTo>
                    <a:pt x="3425" y="92"/>
                  </a:moveTo>
                  <a:lnTo>
                    <a:pt x="3425" y="92"/>
                  </a:lnTo>
                  <a:cubicBezTo>
                    <a:pt x="1507" y="184"/>
                    <a:pt x="1" y="1827"/>
                    <a:pt x="92" y="3744"/>
                  </a:cubicBezTo>
                  <a:lnTo>
                    <a:pt x="252" y="6894"/>
                  </a:lnTo>
                  <a:cubicBezTo>
                    <a:pt x="321" y="8812"/>
                    <a:pt x="1964" y="10318"/>
                    <a:pt x="3881" y="10227"/>
                  </a:cubicBezTo>
                  <a:cubicBezTo>
                    <a:pt x="5799" y="10135"/>
                    <a:pt x="7305" y="8492"/>
                    <a:pt x="7214" y="6575"/>
                  </a:cubicBezTo>
                  <a:lnTo>
                    <a:pt x="7054" y="3402"/>
                  </a:lnTo>
                  <a:cubicBezTo>
                    <a:pt x="6963" y="1485"/>
                    <a:pt x="5319" y="1"/>
                    <a:pt x="3425" y="92"/>
                  </a:cubicBezTo>
                  <a:close/>
                </a:path>
              </a:pathLst>
            </a:custGeom>
            <a:solidFill>
              <a:srgbClr val="E6AD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9"/>
            <p:cNvSpPr/>
            <p:nvPr/>
          </p:nvSpPr>
          <p:spPr>
            <a:xfrm>
              <a:off x="6708795" y="2469373"/>
              <a:ext cx="124807" cy="76510"/>
            </a:xfrm>
            <a:custGeom>
              <a:avLst/>
              <a:gdLst/>
              <a:ahLst/>
              <a:cxnLst/>
              <a:rect l="l" t="t" r="r" b="b"/>
              <a:pathLst>
                <a:path w="1827" h="1120" extrusionOk="0">
                  <a:moveTo>
                    <a:pt x="0" y="229"/>
                  </a:moveTo>
                  <a:cubicBezTo>
                    <a:pt x="23" y="731"/>
                    <a:pt x="434" y="1119"/>
                    <a:pt x="936" y="1096"/>
                  </a:cubicBezTo>
                  <a:cubicBezTo>
                    <a:pt x="1438" y="1074"/>
                    <a:pt x="1826" y="663"/>
                    <a:pt x="1803" y="161"/>
                  </a:cubicBezTo>
                  <a:lnTo>
                    <a:pt x="1803" y="161"/>
                  </a:lnTo>
                  <a:cubicBezTo>
                    <a:pt x="1803" y="69"/>
                    <a:pt x="1712" y="1"/>
                    <a:pt x="1644" y="1"/>
                  </a:cubicBezTo>
                  <a:lnTo>
                    <a:pt x="137" y="69"/>
                  </a:lnTo>
                  <a:cubicBezTo>
                    <a:pt x="69" y="69"/>
                    <a:pt x="0" y="161"/>
                    <a:pt x="0" y="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9"/>
            <p:cNvSpPr/>
            <p:nvPr/>
          </p:nvSpPr>
          <p:spPr>
            <a:xfrm>
              <a:off x="6733729" y="2513026"/>
              <a:ext cx="71796" cy="32858"/>
            </a:xfrm>
            <a:custGeom>
              <a:avLst/>
              <a:gdLst/>
              <a:ahLst/>
              <a:cxnLst/>
              <a:rect l="l" t="t" r="r" b="b"/>
              <a:pathLst>
                <a:path w="1051" h="481" extrusionOk="0">
                  <a:moveTo>
                    <a:pt x="0" y="275"/>
                  </a:moveTo>
                  <a:cubicBezTo>
                    <a:pt x="160" y="412"/>
                    <a:pt x="366" y="480"/>
                    <a:pt x="571" y="457"/>
                  </a:cubicBezTo>
                  <a:cubicBezTo>
                    <a:pt x="754" y="457"/>
                    <a:pt x="913" y="389"/>
                    <a:pt x="1050" y="298"/>
                  </a:cubicBezTo>
                  <a:cubicBezTo>
                    <a:pt x="959" y="115"/>
                    <a:pt x="754" y="1"/>
                    <a:pt x="503" y="1"/>
                  </a:cubicBezTo>
                  <a:cubicBezTo>
                    <a:pt x="274" y="1"/>
                    <a:pt x="69" y="115"/>
                    <a:pt x="0" y="2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9"/>
            <p:cNvSpPr/>
            <p:nvPr/>
          </p:nvSpPr>
          <p:spPr>
            <a:xfrm>
              <a:off x="6724370" y="2469373"/>
              <a:ext cx="98302" cy="29716"/>
            </a:xfrm>
            <a:custGeom>
              <a:avLst/>
              <a:gdLst/>
              <a:ahLst/>
              <a:cxnLst/>
              <a:rect l="l" t="t" r="r" b="b"/>
              <a:pathLst>
                <a:path w="1439" h="435" extrusionOk="0">
                  <a:moveTo>
                    <a:pt x="1438" y="1"/>
                  </a:moveTo>
                  <a:lnTo>
                    <a:pt x="23" y="69"/>
                  </a:lnTo>
                  <a:cubicBezTo>
                    <a:pt x="0" y="229"/>
                    <a:pt x="92" y="389"/>
                    <a:pt x="206" y="412"/>
                  </a:cubicBezTo>
                  <a:cubicBezTo>
                    <a:pt x="320" y="434"/>
                    <a:pt x="1347" y="366"/>
                    <a:pt x="1393" y="298"/>
                  </a:cubicBezTo>
                  <a:cubicBezTo>
                    <a:pt x="1438" y="252"/>
                    <a:pt x="1438" y="138"/>
                    <a:pt x="14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9"/>
            <p:cNvSpPr/>
            <p:nvPr/>
          </p:nvSpPr>
          <p:spPr>
            <a:xfrm>
              <a:off x="6872474" y="2414791"/>
              <a:ext cx="64009" cy="64009"/>
            </a:xfrm>
            <a:custGeom>
              <a:avLst/>
              <a:gdLst/>
              <a:ahLst/>
              <a:cxnLst/>
              <a:rect l="l" t="t" r="r" b="b"/>
              <a:pathLst>
                <a:path w="937" h="937" extrusionOk="0">
                  <a:moveTo>
                    <a:pt x="457" y="24"/>
                  </a:moveTo>
                  <a:cubicBezTo>
                    <a:pt x="206" y="24"/>
                    <a:pt x="1" y="229"/>
                    <a:pt x="24" y="480"/>
                  </a:cubicBezTo>
                  <a:cubicBezTo>
                    <a:pt x="24" y="731"/>
                    <a:pt x="229" y="937"/>
                    <a:pt x="480" y="937"/>
                  </a:cubicBezTo>
                  <a:cubicBezTo>
                    <a:pt x="731" y="937"/>
                    <a:pt x="937" y="708"/>
                    <a:pt x="937" y="457"/>
                  </a:cubicBezTo>
                  <a:cubicBezTo>
                    <a:pt x="914" y="206"/>
                    <a:pt x="708" y="1"/>
                    <a:pt x="457" y="24"/>
                  </a:cubicBezTo>
                  <a:close/>
                </a:path>
              </a:pathLst>
            </a:custGeom>
            <a:solidFill>
              <a:srgbClr val="CB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9"/>
            <p:cNvSpPr/>
            <p:nvPr/>
          </p:nvSpPr>
          <p:spPr>
            <a:xfrm>
              <a:off x="6602773" y="2422647"/>
              <a:ext cx="63940" cy="63940"/>
            </a:xfrm>
            <a:custGeom>
              <a:avLst/>
              <a:gdLst/>
              <a:ahLst/>
              <a:cxnLst/>
              <a:rect l="l" t="t" r="r" b="b"/>
              <a:pathLst>
                <a:path w="936" h="936" extrusionOk="0">
                  <a:moveTo>
                    <a:pt x="457" y="23"/>
                  </a:moveTo>
                  <a:cubicBezTo>
                    <a:pt x="205" y="23"/>
                    <a:pt x="0" y="228"/>
                    <a:pt x="23" y="479"/>
                  </a:cubicBezTo>
                  <a:cubicBezTo>
                    <a:pt x="23" y="730"/>
                    <a:pt x="228" y="936"/>
                    <a:pt x="479" y="936"/>
                  </a:cubicBezTo>
                  <a:cubicBezTo>
                    <a:pt x="730" y="913"/>
                    <a:pt x="936" y="708"/>
                    <a:pt x="936" y="457"/>
                  </a:cubicBezTo>
                  <a:cubicBezTo>
                    <a:pt x="936" y="205"/>
                    <a:pt x="708" y="0"/>
                    <a:pt x="457" y="23"/>
                  </a:cubicBezTo>
                  <a:close/>
                </a:path>
              </a:pathLst>
            </a:custGeom>
            <a:solidFill>
              <a:srgbClr val="CB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9"/>
            <p:cNvSpPr/>
            <p:nvPr/>
          </p:nvSpPr>
          <p:spPr>
            <a:xfrm>
              <a:off x="6602773" y="2282263"/>
              <a:ext cx="84229" cy="32858"/>
            </a:xfrm>
            <a:custGeom>
              <a:avLst/>
              <a:gdLst/>
              <a:ahLst/>
              <a:cxnLst/>
              <a:rect l="l" t="t" r="r" b="b"/>
              <a:pathLst>
                <a:path w="1233" h="481" extrusionOk="0">
                  <a:moveTo>
                    <a:pt x="183" y="457"/>
                  </a:moveTo>
                  <a:cubicBezTo>
                    <a:pt x="137" y="480"/>
                    <a:pt x="69" y="457"/>
                    <a:pt x="23" y="412"/>
                  </a:cubicBezTo>
                  <a:cubicBezTo>
                    <a:pt x="0" y="343"/>
                    <a:pt x="23" y="275"/>
                    <a:pt x="69" y="229"/>
                  </a:cubicBezTo>
                  <a:cubicBezTo>
                    <a:pt x="388" y="46"/>
                    <a:pt x="822" y="1"/>
                    <a:pt x="1164" y="183"/>
                  </a:cubicBezTo>
                  <a:cubicBezTo>
                    <a:pt x="1210" y="229"/>
                    <a:pt x="1233" y="297"/>
                    <a:pt x="1210" y="366"/>
                  </a:cubicBezTo>
                  <a:cubicBezTo>
                    <a:pt x="1187" y="412"/>
                    <a:pt x="1096" y="434"/>
                    <a:pt x="1050" y="412"/>
                  </a:cubicBezTo>
                  <a:cubicBezTo>
                    <a:pt x="776" y="275"/>
                    <a:pt x="457" y="320"/>
                    <a:pt x="183" y="45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9"/>
            <p:cNvSpPr/>
            <p:nvPr/>
          </p:nvSpPr>
          <p:spPr>
            <a:xfrm>
              <a:off x="6847540" y="2272904"/>
              <a:ext cx="85801" cy="31287"/>
            </a:xfrm>
            <a:custGeom>
              <a:avLst/>
              <a:gdLst/>
              <a:ahLst/>
              <a:cxnLst/>
              <a:rect l="l" t="t" r="r" b="b"/>
              <a:pathLst>
                <a:path w="1256" h="458" extrusionOk="0">
                  <a:moveTo>
                    <a:pt x="1051" y="389"/>
                  </a:moveTo>
                  <a:cubicBezTo>
                    <a:pt x="799" y="275"/>
                    <a:pt x="457" y="252"/>
                    <a:pt x="206" y="412"/>
                  </a:cubicBezTo>
                  <a:cubicBezTo>
                    <a:pt x="160" y="457"/>
                    <a:pt x="69" y="434"/>
                    <a:pt x="46" y="389"/>
                  </a:cubicBezTo>
                  <a:cubicBezTo>
                    <a:pt x="1" y="320"/>
                    <a:pt x="23" y="252"/>
                    <a:pt x="69" y="206"/>
                  </a:cubicBezTo>
                  <a:cubicBezTo>
                    <a:pt x="389" y="1"/>
                    <a:pt x="822" y="1"/>
                    <a:pt x="1165" y="161"/>
                  </a:cubicBezTo>
                  <a:cubicBezTo>
                    <a:pt x="1233" y="183"/>
                    <a:pt x="1256" y="252"/>
                    <a:pt x="1233" y="320"/>
                  </a:cubicBezTo>
                  <a:cubicBezTo>
                    <a:pt x="1188" y="389"/>
                    <a:pt x="1119" y="412"/>
                    <a:pt x="1051" y="3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9"/>
            <p:cNvSpPr/>
            <p:nvPr/>
          </p:nvSpPr>
          <p:spPr>
            <a:xfrm>
              <a:off x="6866257" y="2329057"/>
              <a:ext cx="59295" cy="59295"/>
            </a:xfrm>
            <a:custGeom>
              <a:avLst/>
              <a:gdLst/>
              <a:ahLst/>
              <a:cxnLst/>
              <a:rect l="l" t="t" r="r" b="b"/>
              <a:pathLst>
                <a:path w="868" h="868" extrusionOk="0">
                  <a:moveTo>
                    <a:pt x="411" y="1"/>
                  </a:moveTo>
                  <a:lnTo>
                    <a:pt x="411" y="1"/>
                  </a:lnTo>
                  <a:cubicBezTo>
                    <a:pt x="662" y="1"/>
                    <a:pt x="845" y="160"/>
                    <a:pt x="868" y="411"/>
                  </a:cubicBezTo>
                  <a:lnTo>
                    <a:pt x="868" y="434"/>
                  </a:lnTo>
                  <a:cubicBezTo>
                    <a:pt x="868" y="662"/>
                    <a:pt x="685" y="868"/>
                    <a:pt x="457" y="868"/>
                  </a:cubicBezTo>
                  <a:lnTo>
                    <a:pt x="457" y="868"/>
                  </a:lnTo>
                  <a:cubicBezTo>
                    <a:pt x="229" y="868"/>
                    <a:pt x="23" y="708"/>
                    <a:pt x="23" y="457"/>
                  </a:cubicBezTo>
                  <a:lnTo>
                    <a:pt x="23" y="434"/>
                  </a:lnTo>
                  <a:cubicBezTo>
                    <a:pt x="1" y="206"/>
                    <a:pt x="183" y="1"/>
                    <a:pt x="4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9"/>
            <p:cNvSpPr/>
            <p:nvPr/>
          </p:nvSpPr>
          <p:spPr>
            <a:xfrm>
              <a:off x="6613634" y="2339988"/>
              <a:ext cx="60866" cy="59295"/>
            </a:xfrm>
            <a:custGeom>
              <a:avLst/>
              <a:gdLst/>
              <a:ahLst/>
              <a:cxnLst/>
              <a:rect l="l" t="t" r="r" b="b"/>
              <a:pathLst>
                <a:path w="891" h="868" extrusionOk="0">
                  <a:moveTo>
                    <a:pt x="434" y="0"/>
                  </a:moveTo>
                  <a:lnTo>
                    <a:pt x="434" y="0"/>
                  </a:lnTo>
                  <a:cubicBezTo>
                    <a:pt x="183" y="0"/>
                    <a:pt x="1" y="229"/>
                    <a:pt x="24" y="457"/>
                  </a:cubicBezTo>
                  <a:lnTo>
                    <a:pt x="24" y="480"/>
                  </a:lnTo>
                  <a:cubicBezTo>
                    <a:pt x="24" y="708"/>
                    <a:pt x="229" y="868"/>
                    <a:pt x="457" y="868"/>
                  </a:cubicBezTo>
                  <a:lnTo>
                    <a:pt x="457" y="868"/>
                  </a:lnTo>
                  <a:cubicBezTo>
                    <a:pt x="708" y="868"/>
                    <a:pt x="891" y="662"/>
                    <a:pt x="868" y="434"/>
                  </a:cubicBezTo>
                  <a:lnTo>
                    <a:pt x="868" y="411"/>
                  </a:lnTo>
                  <a:cubicBezTo>
                    <a:pt x="868" y="183"/>
                    <a:pt x="663"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9"/>
            <p:cNvSpPr/>
            <p:nvPr/>
          </p:nvSpPr>
          <p:spPr>
            <a:xfrm>
              <a:off x="6502967" y="1926760"/>
              <a:ext cx="513027" cy="455371"/>
            </a:xfrm>
            <a:custGeom>
              <a:avLst/>
              <a:gdLst/>
              <a:ahLst/>
              <a:cxnLst/>
              <a:rect l="l" t="t" r="r" b="b"/>
              <a:pathLst>
                <a:path w="7510" h="6666" extrusionOk="0">
                  <a:moveTo>
                    <a:pt x="2260" y="3036"/>
                  </a:moveTo>
                  <a:cubicBezTo>
                    <a:pt x="1895" y="3059"/>
                    <a:pt x="1187" y="3265"/>
                    <a:pt x="1210" y="4018"/>
                  </a:cubicBezTo>
                  <a:cubicBezTo>
                    <a:pt x="1256" y="4771"/>
                    <a:pt x="1141" y="5365"/>
                    <a:pt x="662" y="5387"/>
                  </a:cubicBezTo>
                  <a:cubicBezTo>
                    <a:pt x="662" y="5387"/>
                    <a:pt x="662" y="5661"/>
                    <a:pt x="685" y="5981"/>
                  </a:cubicBezTo>
                  <a:cubicBezTo>
                    <a:pt x="708" y="6300"/>
                    <a:pt x="685" y="6643"/>
                    <a:pt x="365" y="6666"/>
                  </a:cubicBezTo>
                  <a:cubicBezTo>
                    <a:pt x="343" y="5958"/>
                    <a:pt x="114" y="5684"/>
                    <a:pt x="114" y="5684"/>
                  </a:cubicBezTo>
                  <a:cubicBezTo>
                    <a:pt x="114" y="5684"/>
                    <a:pt x="69" y="4748"/>
                    <a:pt x="23" y="3904"/>
                  </a:cubicBezTo>
                  <a:cubicBezTo>
                    <a:pt x="0" y="3082"/>
                    <a:pt x="160" y="1964"/>
                    <a:pt x="1210" y="1142"/>
                  </a:cubicBezTo>
                  <a:cubicBezTo>
                    <a:pt x="2579" y="92"/>
                    <a:pt x="4542" y="1"/>
                    <a:pt x="5980" y="936"/>
                  </a:cubicBezTo>
                  <a:cubicBezTo>
                    <a:pt x="7099" y="1644"/>
                    <a:pt x="7396" y="2740"/>
                    <a:pt x="7418" y="3561"/>
                  </a:cubicBezTo>
                  <a:cubicBezTo>
                    <a:pt x="7464" y="4383"/>
                    <a:pt x="7510" y="5342"/>
                    <a:pt x="7510" y="5342"/>
                  </a:cubicBezTo>
                  <a:cubicBezTo>
                    <a:pt x="7510" y="5342"/>
                    <a:pt x="7304" y="5616"/>
                    <a:pt x="7350" y="6323"/>
                  </a:cubicBezTo>
                  <a:cubicBezTo>
                    <a:pt x="7030" y="6346"/>
                    <a:pt x="6985" y="6026"/>
                    <a:pt x="6962" y="5684"/>
                  </a:cubicBezTo>
                  <a:cubicBezTo>
                    <a:pt x="6962" y="5365"/>
                    <a:pt x="6939" y="5091"/>
                    <a:pt x="6939" y="5091"/>
                  </a:cubicBezTo>
                  <a:cubicBezTo>
                    <a:pt x="6460" y="5113"/>
                    <a:pt x="6300" y="4543"/>
                    <a:pt x="6254" y="3790"/>
                  </a:cubicBezTo>
                  <a:cubicBezTo>
                    <a:pt x="6232" y="3036"/>
                    <a:pt x="5478" y="2899"/>
                    <a:pt x="5113" y="2899"/>
                  </a:cubicBezTo>
                  <a:cubicBezTo>
                    <a:pt x="4177" y="2945"/>
                    <a:pt x="3219" y="2991"/>
                    <a:pt x="2260" y="303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9"/>
            <p:cNvSpPr/>
            <p:nvPr/>
          </p:nvSpPr>
          <p:spPr>
            <a:xfrm>
              <a:off x="6504538" y="2104511"/>
              <a:ext cx="513027" cy="240187"/>
            </a:xfrm>
            <a:custGeom>
              <a:avLst/>
              <a:gdLst/>
              <a:ahLst/>
              <a:cxnLst/>
              <a:rect l="l" t="t" r="r" b="b"/>
              <a:pathLst>
                <a:path w="7510" h="3516" extrusionOk="0">
                  <a:moveTo>
                    <a:pt x="6916" y="2557"/>
                  </a:moveTo>
                  <a:lnTo>
                    <a:pt x="6916" y="2557"/>
                  </a:lnTo>
                  <a:lnTo>
                    <a:pt x="6939" y="2922"/>
                  </a:lnTo>
                  <a:cubicBezTo>
                    <a:pt x="6939" y="3082"/>
                    <a:pt x="7076" y="3196"/>
                    <a:pt x="7236" y="3173"/>
                  </a:cubicBezTo>
                  <a:cubicBezTo>
                    <a:pt x="7373" y="3173"/>
                    <a:pt x="7510" y="3036"/>
                    <a:pt x="7487" y="2899"/>
                  </a:cubicBezTo>
                  <a:lnTo>
                    <a:pt x="7487" y="2648"/>
                  </a:lnTo>
                  <a:lnTo>
                    <a:pt x="7487" y="2534"/>
                  </a:lnTo>
                  <a:lnTo>
                    <a:pt x="7395" y="959"/>
                  </a:lnTo>
                  <a:cubicBezTo>
                    <a:pt x="7395" y="754"/>
                    <a:pt x="7373" y="526"/>
                    <a:pt x="7327" y="297"/>
                  </a:cubicBezTo>
                  <a:lnTo>
                    <a:pt x="7327" y="297"/>
                  </a:lnTo>
                  <a:cubicBezTo>
                    <a:pt x="6665" y="1"/>
                    <a:pt x="5866" y="503"/>
                    <a:pt x="5866" y="503"/>
                  </a:cubicBezTo>
                  <a:cubicBezTo>
                    <a:pt x="6072" y="640"/>
                    <a:pt x="6209" y="845"/>
                    <a:pt x="6231" y="1188"/>
                  </a:cubicBezTo>
                  <a:cubicBezTo>
                    <a:pt x="6277" y="1941"/>
                    <a:pt x="6437" y="2511"/>
                    <a:pt x="6916" y="2489"/>
                  </a:cubicBezTo>
                  <a:close/>
                  <a:moveTo>
                    <a:pt x="1507" y="708"/>
                  </a:moveTo>
                  <a:cubicBezTo>
                    <a:pt x="1301" y="868"/>
                    <a:pt x="1164" y="1096"/>
                    <a:pt x="1187" y="1416"/>
                  </a:cubicBezTo>
                  <a:cubicBezTo>
                    <a:pt x="1233" y="2169"/>
                    <a:pt x="1118" y="2763"/>
                    <a:pt x="639" y="2785"/>
                  </a:cubicBezTo>
                  <a:lnTo>
                    <a:pt x="639" y="2854"/>
                  </a:lnTo>
                  <a:lnTo>
                    <a:pt x="639" y="2968"/>
                  </a:lnTo>
                  <a:lnTo>
                    <a:pt x="662" y="3219"/>
                  </a:lnTo>
                  <a:cubicBezTo>
                    <a:pt x="662" y="3356"/>
                    <a:pt x="548" y="3493"/>
                    <a:pt x="388" y="3493"/>
                  </a:cubicBezTo>
                  <a:cubicBezTo>
                    <a:pt x="228" y="3516"/>
                    <a:pt x="91" y="3402"/>
                    <a:pt x="91" y="3242"/>
                  </a:cubicBezTo>
                  <a:lnTo>
                    <a:pt x="69" y="2877"/>
                  </a:lnTo>
                  <a:lnTo>
                    <a:pt x="69" y="2877"/>
                  </a:lnTo>
                  <a:lnTo>
                    <a:pt x="0" y="1302"/>
                  </a:lnTo>
                  <a:cubicBezTo>
                    <a:pt x="0" y="1096"/>
                    <a:pt x="0" y="868"/>
                    <a:pt x="23" y="640"/>
                  </a:cubicBezTo>
                  <a:cubicBezTo>
                    <a:pt x="662" y="297"/>
                    <a:pt x="1507" y="708"/>
                    <a:pt x="1507" y="708"/>
                  </a:cubicBezTo>
                  <a:close/>
                </a:path>
              </a:pathLst>
            </a:custGeom>
            <a:solidFill>
              <a:srgbClr val="141A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9"/>
            <p:cNvSpPr/>
            <p:nvPr/>
          </p:nvSpPr>
          <p:spPr>
            <a:xfrm>
              <a:off x="6741517" y="2380497"/>
              <a:ext cx="43720" cy="68722"/>
            </a:xfrm>
            <a:custGeom>
              <a:avLst/>
              <a:gdLst/>
              <a:ahLst/>
              <a:cxnLst/>
              <a:rect l="l" t="t" r="r" b="b"/>
              <a:pathLst>
                <a:path w="640" h="1006" extrusionOk="0">
                  <a:moveTo>
                    <a:pt x="206" y="252"/>
                  </a:moveTo>
                  <a:cubicBezTo>
                    <a:pt x="206" y="252"/>
                    <a:pt x="46" y="685"/>
                    <a:pt x="23" y="822"/>
                  </a:cubicBezTo>
                  <a:cubicBezTo>
                    <a:pt x="0" y="937"/>
                    <a:pt x="137" y="1005"/>
                    <a:pt x="389" y="959"/>
                  </a:cubicBezTo>
                  <a:cubicBezTo>
                    <a:pt x="640" y="891"/>
                    <a:pt x="389" y="1"/>
                    <a:pt x="206" y="252"/>
                  </a:cubicBezTo>
                  <a:close/>
                </a:path>
              </a:pathLst>
            </a:custGeom>
            <a:solidFill>
              <a:srgbClr val="EFCC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9"/>
            <p:cNvSpPr/>
            <p:nvPr/>
          </p:nvSpPr>
          <p:spPr>
            <a:xfrm>
              <a:off x="6431237" y="1878462"/>
              <a:ext cx="601901" cy="414794"/>
            </a:xfrm>
            <a:custGeom>
              <a:avLst/>
              <a:gdLst/>
              <a:ahLst/>
              <a:cxnLst/>
              <a:rect l="l" t="t" r="r" b="b"/>
              <a:pathLst>
                <a:path w="8811" h="6072" extrusionOk="0">
                  <a:moveTo>
                    <a:pt x="3949" y="2853"/>
                  </a:moveTo>
                  <a:lnTo>
                    <a:pt x="4360" y="3698"/>
                  </a:lnTo>
                  <a:cubicBezTo>
                    <a:pt x="4360" y="3698"/>
                    <a:pt x="2671" y="4885"/>
                    <a:pt x="1347" y="4040"/>
                  </a:cubicBezTo>
                  <a:cubicBezTo>
                    <a:pt x="0" y="3218"/>
                    <a:pt x="411" y="1347"/>
                    <a:pt x="1256" y="662"/>
                  </a:cubicBezTo>
                  <a:cubicBezTo>
                    <a:pt x="2100" y="0"/>
                    <a:pt x="3310" y="320"/>
                    <a:pt x="3721" y="913"/>
                  </a:cubicBezTo>
                  <a:cubicBezTo>
                    <a:pt x="3721" y="913"/>
                    <a:pt x="5980" y="593"/>
                    <a:pt x="6734" y="708"/>
                  </a:cubicBezTo>
                  <a:cubicBezTo>
                    <a:pt x="7510" y="822"/>
                    <a:pt x="7989" y="1392"/>
                    <a:pt x="8058" y="2419"/>
                  </a:cubicBezTo>
                  <a:cubicBezTo>
                    <a:pt x="8058" y="2419"/>
                    <a:pt x="8651" y="2671"/>
                    <a:pt x="8742" y="3698"/>
                  </a:cubicBezTo>
                  <a:cubicBezTo>
                    <a:pt x="8811" y="4725"/>
                    <a:pt x="8560" y="6072"/>
                    <a:pt x="8560" y="6072"/>
                  </a:cubicBezTo>
                  <a:lnTo>
                    <a:pt x="7852" y="4428"/>
                  </a:lnTo>
                  <a:cubicBezTo>
                    <a:pt x="7852" y="4428"/>
                    <a:pt x="8080" y="1872"/>
                    <a:pt x="3949" y="28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9"/>
            <p:cNvSpPr/>
            <p:nvPr/>
          </p:nvSpPr>
          <p:spPr>
            <a:xfrm>
              <a:off x="5852759" y="2386782"/>
              <a:ext cx="509885" cy="885672"/>
            </a:xfrm>
            <a:custGeom>
              <a:avLst/>
              <a:gdLst/>
              <a:ahLst/>
              <a:cxnLst/>
              <a:rect l="l" t="t" r="r" b="b"/>
              <a:pathLst>
                <a:path w="7464" h="12965" extrusionOk="0">
                  <a:moveTo>
                    <a:pt x="7464" y="11687"/>
                  </a:moveTo>
                  <a:lnTo>
                    <a:pt x="2693" y="12600"/>
                  </a:lnTo>
                  <a:cubicBezTo>
                    <a:pt x="2671" y="12600"/>
                    <a:pt x="320" y="12965"/>
                    <a:pt x="160" y="10545"/>
                  </a:cubicBezTo>
                  <a:cubicBezTo>
                    <a:pt x="0" y="8194"/>
                    <a:pt x="708" y="1415"/>
                    <a:pt x="708" y="1415"/>
                  </a:cubicBezTo>
                  <a:lnTo>
                    <a:pt x="708" y="1392"/>
                  </a:lnTo>
                  <a:cubicBezTo>
                    <a:pt x="708" y="1392"/>
                    <a:pt x="776" y="890"/>
                    <a:pt x="1141" y="753"/>
                  </a:cubicBezTo>
                  <a:lnTo>
                    <a:pt x="1187" y="251"/>
                  </a:lnTo>
                  <a:cubicBezTo>
                    <a:pt x="1187" y="251"/>
                    <a:pt x="1210" y="23"/>
                    <a:pt x="1461" y="0"/>
                  </a:cubicBezTo>
                  <a:lnTo>
                    <a:pt x="1461" y="137"/>
                  </a:lnTo>
                  <a:cubicBezTo>
                    <a:pt x="1324" y="160"/>
                    <a:pt x="1324" y="274"/>
                    <a:pt x="1324" y="274"/>
                  </a:cubicBezTo>
                  <a:cubicBezTo>
                    <a:pt x="1324" y="457"/>
                    <a:pt x="1301" y="685"/>
                    <a:pt x="1278" y="867"/>
                  </a:cubicBezTo>
                  <a:lnTo>
                    <a:pt x="1233" y="890"/>
                  </a:lnTo>
                  <a:cubicBezTo>
                    <a:pt x="913" y="959"/>
                    <a:pt x="845" y="1415"/>
                    <a:pt x="845" y="1415"/>
                  </a:cubicBezTo>
                  <a:cubicBezTo>
                    <a:pt x="845" y="1552"/>
                    <a:pt x="160" y="8217"/>
                    <a:pt x="297" y="10522"/>
                  </a:cubicBezTo>
                  <a:cubicBezTo>
                    <a:pt x="457" y="12805"/>
                    <a:pt x="2648" y="12463"/>
                    <a:pt x="2671" y="12463"/>
                  </a:cubicBezTo>
                  <a:lnTo>
                    <a:pt x="7441" y="11550"/>
                  </a:lnTo>
                  <a:close/>
                </a:path>
              </a:pathLst>
            </a:custGeom>
            <a:solidFill>
              <a:srgbClr val="C5D2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9"/>
            <p:cNvSpPr/>
            <p:nvPr/>
          </p:nvSpPr>
          <p:spPr>
            <a:xfrm>
              <a:off x="7031508" y="2946543"/>
              <a:ext cx="402361" cy="1085281"/>
            </a:xfrm>
            <a:custGeom>
              <a:avLst/>
              <a:gdLst/>
              <a:ahLst/>
              <a:cxnLst/>
              <a:rect l="l" t="t" r="r" b="b"/>
              <a:pathLst>
                <a:path w="5890" h="15887" extrusionOk="0">
                  <a:moveTo>
                    <a:pt x="5091" y="114"/>
                  </a:moveTo>
                  <a:cubicBezTo>
                    <a:pt x="5091" y="92"/>
                    <a:pt x="5114" y="46"/>
                    <a:pt x="5137" y="23"/>
                  </a:cubicBezTo>
                  <a:cubicBezTo>
                    <a:pt x="5182" y="0"/>
                    <a:pt x="5228" y="23"/>
                    <a:pt x="5228" y="69"/>
                  </a:cubicBezTo>
                  <a:cubicBezTo>
                    <a:pt x="5890" y="1667"/>
                    <a:pt x="5844" y="6369"/>
                    <a:pt x="5821" y="8788"/>
                  </a:cubicBezTo>
                  <a:lnTo>
                    <a:pt x="5821" y="9016"/>
                  </a:lnTo>
                  <a:cubicBezTo>
                    <a:pt x="5821" y="9016"/>
                    <a:pt x="5753" y="10477"/>
                    <a:pt x="4635" y="11710"/>
                  </a:cubicBezTo>
                  <a:cubicBezTo>
                    <a:pt x="4224" y="12143"/>
                    <a:pt x="3425" y="12919"/>
                    <a:pt x="2535" y="13718"/>
                  </a:cubicBezTo>
                  <a:cubicBezTo>
                    <a:pt x="1667" y="14494"/>
                    <a:pt x="754" y="15316"/>
                    <a:pt x="115" y="15864"/>
                  </a:cubicBezTo>
                  <a:cubicBezTo>
                    <a:pt x="92" y="15887"/>
                    <a:pt x="47" y="15887"/>
                    <a:pt x="24" y="15864"/>
                  </a:cubicBezTo>
                  <a:cubicBezTo>
                    <a:pt x="1" y="15818"/>
                    <a:pt x="1" y="15773"/>
                    <a:pt x="24" y="15750"/>
                  </a:cubicBezTo>
                  <a:cubicBezTo>
                    <a:pt x="640" y="15202"/>
                    <a:pt x="1576" y="14403"/>
                    <a:pt x="2443" y="13604"/>
                  </a:cubicBezTo>
                  <a:cubicBezTo>
                    <a:pt x="3311" y="12805"/>
                    <a:pt x="4132" y="12052"/>
                    <a:pt x="4543" y="11596"/>
                  </a:cubicBezTo>
                  <a:cubicBezTo>
                    <a:pt x="5616" y="10409"/>
                    <a:pt x="5684" y="8993"/>
                    <a:pt x="5684" y="8993"/>
                  </a:cubicBezTo>
                  <a:lnTo>
                    <a:pt x="5684" y="8788"/>
                  </a:lnTo>
                  <a:cubicBezTo>
                    <a:pt x="5707" y="6369"/>
                    <a:pt x="5753" y="1689"/>
                    <a:pt x="5091" y="114"/>
                  </a:cubicBezTo>
                  <a:close/>
                </a:path>
              </a:pathLst>
            </a:custGeom>
            <a:solidFill>
              <a:srgbClr val="C5D2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 name="Google Shape;1535;p49"/>
          <p:cNvGrpSpPr/>
          <p:nvPr/>
        </p:nvGrpSpPr>
        <p:grpSpPr>
          <a:xfrm rot="2930638">
            <a:off x="52521" y="66966"/>
            <a:ext cx="996197" cy="944850"/>
            <a:chOff x="1459789" y="418508"/>
            <a:chExt cx="587727" cy="557434"/>
          </a:xfrm>
        </p:grpSpPr>
        <p:sp>
          <p:nvSpPr>
            <p:cNvPr id="1536" name="Google Shape;1536;p49"/>
            <p:cNvSpPr/>
            <p:nvPr/>
          </p:nvSpPr>
          <p:spPr>
            <a:xfrm rot="-1200432">
              <a:off x="1517626" y="486547"/>
              <a:ext cx="472053" cy="421355"/>
            </a:xfrm>
            <a:custGeom>
              <a:avLst/>
              <a:gdLst/>
              <a:ahLst/>
              <a:cxnLst/>
              <a:rect l="l" t="t" r="r" b="b"/>
              <a:pathLst>
                <a:path w="13473" h="12026" extrusionOk="0">
                  <a:moveTo>
                    <a:pt x="90" y="6620"/>
                  </a:moveTo>
                  <a:cubicBezTo>
                    <a:pt x="90" y="7458"/>
                    <a:pt x="768" y="8136"/>
                    <a:pt x="1607" y="8136"/>
                  </a:cubicBezTo>
                  <a:lnTo>
                    <a:pt x="2249" y="8136"/>
                  </a:lnTo>
                  <a:cubicBezTo>
                    <a:pt x="2303" y="8243"/>
                    <a:pt x="2374" y="8333"/>
                    <a:pt x="2463" y="8422"/>
                  </a:cubicBezTo>
                  <a:cubicBezTo>
                    <a:pt x="2624" y="8600"/>
                    <a:pt x="2820" y="8761"/>
                    <a:pt x="3016" y="8921"/>
                  </a:cubicBezTo>
                  <a:cubicBezTo>
                    <a:pt x="3837" y="9653"/>
                    <a:pt x="4711" y="10474"/>
                    <a:pt x="5586" y="11491"/>
                  </a:cubicBezTo>
                  <a:cubicBezTo>
                    <a:pt x="5604" y="11526"/>
                    <a:pt x="5639" y="11544"/>
                    <a:pt x="5657" y="11562"/>
                  </a:cubicBezTo>
                  <a:cubicBezTo>
                    <a:pt x="5960" y="11883"/>
                    <a:pt x="6335" y="12026"/>
                    <a:pt x="6763" y="12026"/>
                  </a:cubicBezTo>
                  <a:cubicBezTo>
                    <a:pt x="7192" y="12026"/>
                    <a:pt x="7548" y="11865"/>
                    <a:pt x="7852" y="11562"/>
                  </a:cubicBezTo>
                  <a:cubicBezTo>
                    <a:pt x="7887" y="11526"/>
                    <a:pt x="7923" y="11491"/>
                    <a:pt x="7941" y="11455"/>
                  </a:cubicBezTo>
                  <a:cubicBezTo>
                    <a:pt x="8601" y="10634"/>
                    <a:pt x="9315" y="9992"/>
                    <a:pt x="9993" y="9385"/>
                  </a:cubicBezTo>
                  <a:cubicBezTo>
                    <a:pt x="10153" y="9225"/>
                    <a:pt x="10314" y="9082"/>
                    <a:pt x="10475" y="8939"/>
                  </a:cubicBezTo>
                  <a:cubicBezTo>
                    <a:pt x="10617" y="8832"/>
                    <a:pt x="10742" y="8725"/>
                    <a:pt x="10849" y="8618"/>
                  </a:cubicBezTo>
                  <a:cubicBezTo>
                    <a:pt x="10903" y="8582"/>
                    <a:pt x="10956" y="8547"/>
                    <a:pt x="11010" y="8493"/>
                  </a:cubicBezTo>
                  <a:cubicBezTo>
                    <a:pt x="11117" y="8404"/>
                    <a:pt x="11188" y="8297"/>
                    <a:pt x="11260" y="8190"/>
                  </a:cubicBezTo>
                  <a:lnTo>
                    <a:pt x="11973" y="8190"/>
                  </a:lnTo>
                  <a:cubicBezTo>
                    <a:pt x="12794" y="8190"/>
                    <a:pt x="13472" y="7494"/>
                    <a:pt x="13472" y="6655"/>
                  </a:cubicBezTo>
                  <a:cubicBezTo>
                    <a:pt x="13472" y="6263"/>
                    <a:pt x="13329" y="5906"/>
                    <a:pt x="13080" y="5638"/>
                  </a:cubicBezTo>
                  <a:cubicBezTo>
                    <a:pt x="13276" y="5157"/>
                    <a:pt x="13365" y="4693"/>
                    <a:pt x="13365" y="4247"/>
                  </a:cubicBezTo>
                  <a:cubicBezTo>
                    <a:pt x="13365" y="1874"/>
                    <a:pt x="11563" y="0"/>
                    <a:pt x="9243" y="0"/>
                  </a:cubicBezTo>
                  <a:cubicBezTo>
                    <a:pt x="8280" y="0"/>
                    <a:pt x="7406" y="357"/>
                    <a:pt x="6692" y="999"/>
                  </a:cubicBezTo>
                  <a:cubicBezTo>
                    <a:pt x="5960" y="357"/>
                    <a:pt x="5086" y="0"/>
                    <a:pt x="4123" y="0"/>
                  </a:cubicBezTo>
                  <a:cubicBezTo>
                    <a:pt x="1803" y="0"/>
                    <a:pt x="1" y="1874"/>
                    <a:pt x="1" y="4247"/>
                  </a:cubicBezTo>
                  <a:cubicBezTo>
                    <a:pt x="1" y="4800"/>
                    <a:pt x="108" y="5317"/>
                    <a:pt x="322" y="5817"/>
                  </a:cubicBezTo>
                  <a:cubicBezTo>
                    <a:pt x="179" y="6049"/>
                    <a:pt x="90" y="6316"/>
                    <a:pt x="90" y="662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9"/>
            <p:cNvSpPr/>
            <p:nvPr/>
          </p:nvSpPr>
          <p:spPr>
            <a:xfrm rot="-1200432">
              <a:off x="1565457" y="637915"/>
              <a:ext cx="386388" cy="136960"/>
            </a:xfrm>
            <a:custGeom>
              <a:avLst/>
              <a:gdLst/>
              <a:ahLst/>
              <a:cxnLst/>
              <a:rect l="l" t="t" r="r" b="b"/>
              <a:pathLst>
                <a:path w="11028" h="3909" extrusionOk="0">
                  <a:moveTo>
                    <a:pt x="4872" y="1"/>
                  </a:moveTo>
                  <a:cubicBezTo>
                    <a:pt x="4729" y="1"/>
                    <a:pt x="4604" y="72"/>
                    <a:pt x="4586" y="179"/>
                  </a:cubicBezTo>
                  <a:lnTo>
                    <a:pt x="3819" y="1945"/>
                  </a:lnTo>
                  <a:lnTo>
                    <a:pt x="340" y="1945"/>
                  </a:lnTo>
                  <a:cubicBezTo>
                    <a:pt x="161" y="1945"/>
                    <a:pt x="1" y="2088"/>
                    <a:pt x="1" y="2267"/>
                  </a:cubicBezTo>
                  <a:cubicBezTo>
                    <a:pt x="1" y="2445"/>
                    <a:pt x="161" y="2588"/>
                    <a:pt x="340" y="2588"/>
                  </a:cubicBezTo>
                  <a:lnTo>
                    <a:pt x="4015" y="2588"/>
                  </a:lnTo>
                  <a:cubicBezTo>
                    <a:pt x="4105" y="2588"/>
                    <a:pt x="4194" y="2534"/>
                    <a:pt x="4283" y="2409"/>
                  </a:cubicBezTo>
                  <a:lnTo>
                    <a:pt x="4836" y="1214"/>
                  </a:lnTo>
                  <a:lnTo>
                    <a:pt x="5818" y="3694"/>
                  </a:lnTo>
                  <a:cubicBezTo>
                    <a:pt x="5871" y="3819"/>
                    <a:pt x="5960" y="3872"/>
                    <a:pt x="6067" y="3908"/>
                  </a:cubicBezTo>
                  <a:lnTo>
                    <a:pt x="6103" y="3908"/>
                  </a:lnTo>
                  <a:cubicBezTo>
                    <a:pt x="6228" y="3908"/>
                    <a:pt x="6335" y="3837"/>
                    <a:pt x="6388" y="3765"/>
                  </a:cubicBezTo>
                  <a:lnTo>
                    <a:pt x="7102" y="2641"/>
                  </a:lnTo>
                  <a:lnTo>
                    <a:pt x="10706" y="2641"/>
                  </a:lnTo>
                  <a:cubicBezTo>
                    <a:pt x="10885" y="2641"/>
                    <a:pt x="11028" y="2499"/>
                    <a:pt x="11028" y="2302"/>
                  </a:cubicBezTo>
                  <a:cubicBezTo>
                    <a:pt x="11028" y="2124"/>
                    <a:pt x="10885" y="1963"/>
                    <a:pt x="10706" y="1963"/>
                  </a:cubicBezTo>
                  <a:lnTo>
                    <a:pt x="6924" y="1963"/>
                  </a:lnTo>
                  <a:cubicBezTo>
                    <a:pt x="6799" y="1963"/>
                    <a:pt x="6692" y="2053"/>
                    <a:pt x="6638" y="2124"/>
                  </a:cubicBezTo>
                  <a:lnTo>
                    <a:pt x="6192" y="2855"/>
                  </a:lnTo>
                  <a:lnTo>
                    <a:pt x="5157" y="215"/>
                  </a:lnTo>
                  <a:cubicBezTo>
                    <a:pt x="5139" y="90"/>
                    <a:pt x="5015" y="1"/>
                    <a:pt x="48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9"/>
            <p:cNvSpPr/>
            <p:nvPr/>
          </p:nvSpPr>
          <p:spPr>
            <a:xfrm rot="-1200432">
              <a:off x="1529808" y="534323"/>
              <a:ext cx="384496" cy="163202"/>
            </a:xfrm>
            <a:custGeom>
              <a:avLst/>
              <a:gdLst/>
              <a:ahLst/>
              <a:cxnLst/>
              <a:rect l="l" t="t" r="r" b="b"/>
              <a:pathLst>
                <a:path w="10974" h="4658" extrusionOk="0">
                  <a:moveTo>
                    <a:pt x="2927" y="0"/>
                  </a:moveTo>
                  <a:cubicBezTo>
                    <a:pt x="1285" y="0"/>
                    <a:pt x="0" y="1321"/>
                    <a:pt x="0" y="3052"/>
                  </a:cubicBezTo>
                  <a:cubicBezTo>
                    <a:pt x="0" y="3605"/>
                    <a:pt x="143" y="4051"/>
                    <a:pt x="411" y="4479"/>
                  </a:cubicBezTo>
                  <a:lnTo>
                    <a:pt x="3391" y="4479"/>
                  </a:lnTo>
                  <a:lnTo>
                    <a:pt x="3979" y="3105"/>
                  </a:lnTo>
                  <a:cubicBezTo>
                    <a:pt x="4122" y="2784"/>
                    <a:pt x="4479" y="2588"/>
                    <a:pt x="4818" y="2516"/>
                  </a:cubicBezTo>
                  <a:cubicBezTo>
                    <a:pt x="5264" y="2516"/>
                    <a:pt x="5585" y="2784"/>
                    <a:pt x="5728" y="3159"/>
                  </a:cubicBezTo>
                  <a:lnTo>
                    <a:pt x="6317" y="4657"/>
                  </a:lnTo>
                  <a:cubicBezTo>
                    <a:pt x="6459" y="4550"/>
                    <a:pt x="6709" y="4479"/>
                    <a:pt x="6870" y="4479"/>
                  </a:cubicBezTo>
                  <a:lnTo>
                    <a:pt x="10563" y="4479"/>
                  </a:lnTo>
                  <a:cubicBezTo>
                    <a:pt x="10795" y="4051"/>
                    <a:pt x="10974" y="3551"/>
                    <a:pt x="10974" y="3052"/>
                  </a:cubicBezTo>
                  <a:cubicBezTo>
                    <a:pt x="10974" y="1321"/>
                    <a:pt x="9689" y="0"/>
                    <a:pt x="8047" y="0"/>
                  </a:cubicBezTo>
                  <a:cubicBezTo>
                    <a:pt x="6727" y="0"/>
                    <a:pt x="5942" y="910"/>
                    <a:pt x="5496" y="1731"/>
                  </a:cubicBezTo>
                  <a:cubicBezTo>
                    <a:pt x="5068" y="910"/>
                    <a:pt x="4211" y="0"/>
                    <a:pt x="2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9"/>
            <p:cNvSpPr/>
            <p:nvPr/>
          </p:nvSpPr>
          <p:spPr>
            <a:xfrm rot="-1200432">
              <a:off x="1669039" y="731100"/>
              <a:ext cx="243227" cy="128200"/>
            </a:xfrm>
            <a:custGeom>
              <a:avLst/>
              <a:gdLst/>
              <a:ahLst/>
              <a:cxnLst/>
              <a:rect l="l" t="t" r="r" b="b"/>
              <a:pathLst>
                <a:path w="6942" h="3659" extrusionOk="0">
                  <a:moveTo>
                    <a:pt x="2749" y="1"/>
                  </a:moveTo>
                  <a:cubicBezTo>
                    <a:pt x="2570" y="268"/>
                    <a:pt x="2285" y="411"/>
                    <a:pt x="1964" y="411"/>
                  </a:cubicBezTo>
                  <a:lnTo>
                    <a:pt x="1" y="411"/>
                  </a:lnTo>
                  <a:cubicBezTo>
                    <a:pt x="144" y="554"/>
                    <a:pt x="322" y="697"/>
                    <a:pt x="500" y="857"/>
                  </a:cubicBezTo>
                  <a:cubicBezTo>
                    <a:pt x="1339" y="1607"/>
                    <a:pt x="2249" y="2463"/>
                    <a:pt x="3195" y="3551"/>
                  </a:cubicBezTo>
                  <a:cubicBezTo>
                    <a:pt x="3284" y="3641"/>
                    <a:pt x="3337" y="3659"/>
                    <a:pt x="3462" y="3659"/>
                  </a:cubicBezTo>
                  <a:cubicBezTo>
                    <a:pt x="3569" y="3659"/>
                    <a:pt x="3623" y="3641"/>
                    <a:pt x="3712" y="3551"/>
                  </a:cubicBezTo>
                  <a:cubicBezTo>
                    <a:pt x="4622" y="2410"/>
                    <a:pt x="5586" y="1607"/>
                    <a:pt x="6406" y="857"/>
                  </a:cubicBezTo>
                  <a:cubicBezTo>
                    <a:pt x="6620" y="697"/>
                    <a:pt x="6763" y="554"/>
                    <a:pt x="6942" y="411"/>
                  </a:cubicBezTo>
                  <a:lnTo>
                    <a:pt x="5443" y="411"/>
                  </a:lnTo>
                  <a:lnTo>
                    <a:pt x="4925" y="1232"/>
                  </a:lnTo>
                  <a:cubicBezTo>
                    <a:pt x="4747" y="1517"/>
                    <a:pt x="4444" y="1732"/>
                    <a:pt x="4069" y="1732"/>
                  </a:cubicBezTo>
                  <a:lnTo>
                    <a:pt x="4015" y="1732"/>
                  </a:lnTo>
                  <a:cubicBezTo>
                    <a:pt x="3623" y="1678"/>
                    <a:pt x="3337" y="1464"/>
                    <a:pt x="3195" y="10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543"/>
        <p:cNvGrpSpPr/>
        <p:nvPr/>
      </p:nvGrpSpPr>
      <p:grpSpPr>
        <a:xfrm>
          <a:off x="0" y="0"/>
          <a:ext cx="0" cy="0"/>
          <a:chOff x="0" y="0"/>
          <a:chExt cx="0" cy="0"/>
        </a:xfrm>
      </p:grpSpPr>
      <p:sp>
        <p:nvSpPr>
          <p:cNvPr id="1544" name="Google Shape;1544;p5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INNOVATIONS</a:t>
            </a:r>
            <a:endParaRPr/>
          </a:p>
        </p:txBody>
      </p:sp>
      <p:sp>
        <p:nvSpPr>
          <p:cNvPr id="1545" name="Google Shape;1545;p50"/>
          <p:cNvSpPr txBox="1">
            <a:spLocks noGrp="1"/>
          </p:cNvSpPr>
          <p:nvPr>
            <p:ph type="title" idx="2"/>
          </p:nvPr>
        </p:nvSpPr>
        <p:spPr>
          <a:xfrm>
            <a:off x="720000" y="2747450"/>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546" name="Google Shape;1546;p50"/>
          <p:cNvSpPr txBox="1">
            <a:spLocks noGrp="1"/>
          </p:cNvSpPr>
          <p:nvPr>
            <p:ph type="subTitle" idx="1"/>
          </p:nvPr>
        </p:nvSpPr>
        <p:spPr>
          <a:xfrm>
            <a:off x="720000" y="3275150"/>
            <a:ext cx="2305500" cy="850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the closest planet to the Sun and the smallest in the Solar System</a:t>
            </a:r>
            <a:endParaRPr/>
          </a:p>
        </p:txBody>
      </p:sp>
      <p:sp>
        <p:nvSpPr>
          <p:cNvPr id="1547" name="Google Shape;1547;p50"/>
          <p:cNvSpPr txBox="1">
            <a:spLocks noGrp="1"/>
          </p:cNvSpPr>
          <p:nvPr>
            <p:ph type="title" idx="3"/>
          </p:nvPr>
        </p:nvSpPr>
        <p:spPr>
          <a:xfrm>
            <a:off x="3419218" y="2747450"/>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1548" name="Google Shape;1548;p50"/>
          <p:cNvSpPr txBox="1">
            <a:spLocks noGrp="1"/>
          </p:cNvSpPr>
          <p:nvPr>
            <p:ph type="subTitle" idx="4"/>
          </p:nvPr>
        </p:nvSpPr>
        <p:spPr>
          <a:xfrm>
            <a:off x="3419221" y="3275150"/>
            <a:ext cx="2305500" cy="850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1549" name="Google Shape;1549;p50"/>
          <p:cNvSpPr txBox="1">
            <a:spLocks noGrp="1"/>
          </p:cNvSpPr>
          <p:nvPr>
            <p:ph type="title" idx="5"/>
          </p:nvPr>
        </p:nvSpPr>
        <p:spPr>
          <a:xfrm>
            <a:off x="6118444" y="2747450"/>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1550" name="Google Shape;1550;p50"/>
          <p:cNvSpPr txBox="1">
            <a:spLocks noGrp="1"/>
          </p:cNvSpPr>
          <p:nvPr>
            <p:ph type="subTitle" idx="6"/>
          </p:nvPr>
        </p:nvSpPr>
        <p:spPr>
          <a:xfrm>
            <a:off x="6118449" y="3275150"/>
            <a:ext cx="2305500" cy="850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actually a cold place. It’s full of iron oxide dust</a:t>
            </a:r>
            <a:endParaRPr/>
          </a:p>
        </p:txBody>
      </p:sp>
      <p:grpSp>
        <p:nvGrpSpPr>
          <p:cNvPr id="1551" name="Google Shape;1551;p50"/>
          <p:cNvGrpSpPr/>
          <p:nvPr/>
        </p:nvGrpSpPr>
        <p:grpSpPr>
          <a:xfrm>
            <a:off x="1374787" y="1647425"/>
            <a:ext cx="995918" cy="832840"/>
            <a:chOff x="78125" y="1738900"/>
            <a:chExt cx="995918" cy="832840"/>
          </a:xfrm>
        </p:grpSpPr>
        <p:sp>
          <p:nvSpPr>
            <p:cNvPr id="1552" name="Google Shape;1552;p50"/>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0"/>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50"/>
          <p:cNvGrpSpPr/>
          <p:nvPr/>
        </p:nvGrpSpPr>
        <p:grpSpPr>
          <a:xfrm>
            <a:off x="4074038" y="1647425"/>
            <a:ext cx="995918" cy="832840"/>
            <a:chOff x="78125" y="1738900"/>
            <a:chExt cx="995918" cy="832840"/>
          </a:xfrm>
        </p:grpSpPr>
        <p:sp>
          <p:nvSpPr>
            <p:cNvPr id="1555" name="Google Shape;1555;p50"/>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0"/>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50"/>
          <p:cNvGrpSpPr/>
          <p:nvPr/>
        </p:nvGrpSpPr>
        <p:grpSpPr>
          <a:xfrm>
            <a:off x="6773288" y="1647425"/>
            <a:ext cx="995918" cy="832840"/>
            <a:chOff x="78125" y="1738900"/>
            <a:chExt cx="995918" cy="832840"/>
          </a:xfrm>
        </p:grpSpPr>
        <p:sp>
          <p:nvSpPr>
            <p:cNvPr id="1558" name="Google Shape;1558;p50"/>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0"/>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50"/>
          <p:cNvGrpSpPr/>
          <p:nvPr/>
        </p:nvGrpSpPr>
        <p:grpSpPr>
          <a:xfrm>
            <a:off x="7165498" y="1886791"/>
            <a:ext cx="336445" cy="354131"/>
            <a:chOff x="-33277650" y="3226875"/>
            <a:chExt cx="277275" cy="291850"/>
          </a:xfrm>
        </p:grpSpPr>
        <p:sp>
          <p:nvSpPr>
            <p:cNvPr id="1561" name="Google Shape;1561;p50"/>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0"/>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0"/>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0"/>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0"/>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0"/>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0"/>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 name="Google Shape;1568;p50"/>
          <p:cNvGrpSpPr/>
          <p:nvPr/>
        </p:nvGrpSpPr>
        <p:grpSpPr>
          <a:xfrm>
            <a:off x="4459623" y="1887037"/>
            <a:ext cx="353645" cy="353645"/>
            <a:chOff x="-33286325" y="3586425"/>
            <a:chExt cx="291450" cy="291450"/>
          </a:xfrm>
        </p:grpSpPr>
        <p:sp>
          <p:nvSpPr>
            <p:cNvPr id="1569" name="Google Shape;1569;p50"/>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0"/>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0"/>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0"/>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0"/>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 name="Google Shape;1574;p50"/>
          <p:cNvGrpSpPr/>
          <p:nvPr/>
        </p:nvGrpSpPr>
        <p:grpSpPr>
          <a:xfrm>
            <a:off x="1753743" y="1887044"/>
            <a:ext cx="353645" cy="353615"/>
            <a:chOff x="-31093575" y="3911725"/>
            <a:chExt cx="291450" cy="291425"/>
          </a:xfrm>
        </p:grpSpPr>
        <p:sp>
          <p:nvSpPr>
            <p:cNvPr id="1575" name="Google Shape;1575;p50"/>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0"/>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580"/>
        <p:cNvGrpSpPr/>
        <p:nvPr/>
      </p:nvGrpSpPr>
      <p:grpSpPr>
        <a:xfrm>
          <a:off x="0" y="0"/>
          <a:ext cx="0" cy="0"/>
          <a:chOff x="0" y="0"/>
          <a:chExt cx="0" cy="0"/>
        </a:xfrm>
      </p:grpSpPr>
      <p:sp>
        <p:nvSpPr>
          <p:cNvPr id="1581" name="Google Shape;1581;p51"/>
          <p:cNvSpPr/>
          <p:nvPr/>
        </p:nvSpPr>
        <p:spPr>
          <a:xfrm flipH="1">
            <a:off x="2091600" y="898950"/>
            <a:ext cx="4960800" cy="3345600"/>
          </a:xfrm>
          <a:prstGeom prst="wedgeRoundRectCallout">
            <a:avLst>
              <a:gd name="adj1" fmla="val -20182"/>
              <a:gd name="adj2" fmla="val 60510"/>
              <a:gd name="adj3" fmla="val 0"/>
            </a:avLst>
          </a:prstGeom>
          <a:solidFill>
            <a:schemeClr val="accent2"/>
          </a:solidFill>
          <a:ln w="1143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1"/>
          <p:cNvSpPr txBox="1">
            <a:spLocks noGrp="1"/>
          </p:cNvSpPr>
          <p:nvPr>
            <p:ph type="title"/>
          </p:nvPr>
        </p:nvSpPr>
        <p:spPr>
          <a:xfrm>
            <a:off x="2317950" y="1394000"/>
            <a:ext cx="45081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586"/>
        <p:cNvGrpSpPr/>
        <p:nvPr/>
      </p:nvGrpSpPr>
      <p:grpSpPr>
        <a:xfrm>
          <a:off x="0" y="0"/>
          <a:ext cx="0" cy="0"/>
          <a:chOff x="0" y="0"/>
          <a:chExt cx="0" cy="0"/>
        </a:xfrm>
      </p:grpSpPr>
      <p:sp>
        <p:nvSpPr>
          <p:cNvPr id="1587" name="Google Shape;1587;p52"/>
          <p:cNvSpPr txBox="1">
            <a:spLocks noGrp="1"/>
          </p:cNvSpPr>
          <p:nvPr>
            <p:ph type="title"/>
          </p:nvPr>
        </p:nvSpPr>
        <p:spPr>
          <a:xfrm>
            <a:off x="5528775" y="1245988"/>
            <a:ext cx="2895300" cy="1647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QUALITY IMPROVEMENT MEASURES</a:t>
            </a:r>
            <a:endParaRPr/>
          </a:p>
        </p:txBody>
      </p:sp>
      <p:sp>
        <p:nvSpPr>
          <p:cNvPr id="1588" name="Google Shape;1588;p52"/>
          <p:cNvSpPr txBox="1">
            <a:spLocks noGrp="1"/>
          </p:cNvSpPr>
          <p:nvPr>
            <p:ph type="subTitle" idx="1"/>
          </p:nvPr>
        </p:nvSpPr>
        <p:spPr>
          <a:xfrm>
            <a:off x="5528775" y="2892813"/>
            <a:ext cx="2895300" cy="100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 is the closest planet to the Sun and the smallest one in the Solar System—it’s only a bit larger than the Moon</a:t>
            </a:r>
            <a:endParaRPr/>
          </a:p>
        </p:txBody>
      </p:sp>
      <p:pic>
        <p:nvPicPr>
          <p:cNvPr id="1589" name="Google Shape;1589;p52"/>
          <p:cNvPicPr preferRelativeResize="0"/>
          <p:nvPr/>
        </p:nvPicPr>
        <p:blipFill rotWithShape="1">
          <a:blip r:embed="rId3">
            <a:alphaModFix/>
          </a:blip>
          <a:srcRect l="2447" r="11062"/>
          <a:stretch/>
        </p:blipFill>
        <p:spPr>
          <a:xfrm>
            <a:off x="713100" y="1072425"/>
            <a:ext cx="4343700" cy="2998500"/>
          </a:xfrm>
          <a:prstGeom prst="wedgeRoundRectCallout">
            <a:avLst>
              <a:gd name="adj1" fmla="val -20833"/>
              <a:gd name="adj2" fmla="val 62500"/>
              <a:gd name="adj3" fmla="val 0"/>
            </a:avLst>
          </a:prstGeom>
          <a:noFill/>
          <a:ln w="1143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593"/>
        <p:cNvGrpSpPr/>
        <p:nvPr/>
      </p:nvGrpSpPr>
      <p:grpSpPr>
        <a:xfrm>
          <a:off x="0" y="0"/>
          <a:ext cx="0" cy="0"/>
          <a:chOff x="0" y="0"/>
          <a:chExt cx="0" cy="0"/>
        </a:xfrm>
      </p:grpSpPr>
      <p:sp>
        <p:nvSpPr>
          <p:cNvPr id="1594" name="Google Shape;1594;p5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TESTIMONIALS</a:t>
            </a:r>
            <a:endParaRPr/>
          </a:p>
        </p:txBody>
      </p:sp>
      <p:sp>
        <p:nvSpPr>
          <p:cNvPr id="1595" name="Google Shape;1595;p53"/>
          <p:cNvSpPr txBox="1">
            <a:spLocks noGrp="1"/>
          </p:cNvSpPr>
          <p:nvPr>
            <p:ph type="title" idx="2"/>
          </p:nvPr>
        </p:nvSpPr>
        <p:spPr>
          <a:xfrm>
            <a:off x="2680552" y="2940475"/>
            <a:ext cx="18222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JOHN JAMES, 36</a:t>
            </a:r>
            <a:endParaRPr/>
          </a:p>
        </p:txBody>
      </p:sp>
      <p:sp>
        <p:nvSpPr>
          <p:cNvPr id="1596" name="Google Shape;1596;p53"/>
          <p:cNvSpPr txBox="1">
            <a:spLocks noGrp="1"/>
          </p:cNvSpPr>
          <p:nvPr>
            <p:ph type="subTitle" idx="1"/>
          </p:nvPr>
        </p:nvSpPr>
        <p:spPr>
          <a:xfrm>
            <a:off x="2680562" y="3468175"/>
            <a:ext cx="1822200" cy="66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1597" name="Google Shape;1597;p53"/>
          <p:cNvSpPr txBox="1">
            <a:spLocks noGrp="1"/>
          </p:cNvSpPr>
          <p:nvPr>
            <p:ph type="title" idx="3"/>
          </p:nvPr>
        </p:nvSpPr>
        <p:spPr>
          <a:xfrm>
            <a:off x="6601691" y="2940475"/>
            <a:ext cx="18222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ANNE BONES, 58</a:t>
            </a:r>
            <a:endParaRPr/>
          </a:p>
        </p:txBody>
      </p:sp>
      <p:sp>
        <p:nvSpPr>
          <p:cNvPr id="1598" name="Google Shape;1598;p53"/>
          <p:cNvSpPr txBox="1">
            <a:spLocks noGrp="1"/>
          </p:cNvSpPr>
          <p:nvPr>
            <p:ph type="subTitle" idx="4"/>
          </p:nvPr>
        </p:nvSpPr>
        <p:spPr>
          <a:xfrm>
            <a:off x="6601687" y="3468175"/>
            <a:ext cx="1822200" cy="66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 is actually a very cold place”</a:t>
            </a:r>
            <a:endParaRPr/>
          </a:p>
        </p:txBody>
      </p:sp>
      <p:sp>
        <p:nvSpPr>
          <p:cNvPr id="1599" name="Google Shape;1599;p53"/>
          <p:cNvSpPr txBox="1">
            <a:spLocks noGrp="1"/>
          </p:cNvSpPr>
          <p:nvPr>
            <p:ph type="title" idx="5"/>
          </p:nvPr>
        </p:nvSpPr>
        <p:spPr>
          <a:xfrm>
            <a:off x="720000" y="2940475"/>
            <a:ext cx="18222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JENNA DOE, 25</a:t>
            </a:r>
            <a:endParaRPr/>
          </a:p>
        </p:txBody>
      </p:sp>
      <p:sp>
        <p:nvSpPr>
          <p:cNvPr id="1600" name="Google Shape;1600;p53"/>
          <p:cNvSpPr txBox="1">
            <a:spLocks noGrp="1"/>
          </p:cNvSpPr>
          <p:nvPr>
            <p:ph type="subTitle" idx="6"/>
          </p:nvPr>
        </p:nvSpPr>
        <p:spPr>
          <a:xfrm>
            <a:off x="720000" y="3468175"/>
            <a:ext cx="1822200" cy="66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smallest planet”</a:t>
            </a:r>
            <a:endParaRPr/>
          </a:p>
        </p:txBody>
      </p:sp>
      <p:sp>
        <p:nvSpPr>
          <p:cNvPr id="1601" name="Google Shape;1601;p53"/>
          <p:cNvSpPr txBox="1">
            <a:spLocks noGrp="1"/>
          </p:cNvSpPr>
          <p:nvPr>
            <p:ph type="title" idx="7"/>
          </p:nvPr>
        </p:nvSpPr>
        <p:spPr>
          <a:xfrm>
            <a:off x="4641097" y="2940475"/>
            <a:ext cx="18222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FRED BLOGGS, 31</a:t>
            </a:r>
            <a:endParaRPr/>
          </a:p>
        </p:txBody>
      </p:sp>
      <p:sp>
        <p:nvSpPr>
          <p:cNvPr id="1602" name="Google Shape;1602;p53"/>
          <p:cNvSpPr txBox="1">
            <a:spLocks noGrp="1"/>
          </p:cNvSpPr>
          <p:nvPr>
            <p:ph type="subTitle" idx="8"/>
          </p:nvPr>
        </p:nvSpPr>
        <p:spPr>
          <a:xfrm>
            <a:off x="4641125" y="3468175"/>
            <a:ext cx="1822200" cy="66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the biggest planet of them all”</a:t>
            </a:r>
            <a:endParaRPr/>
          </a:p>
        </p:txBody>
      </p:sp>
      <p:grpSp>
        <p:nvGrpSpPr>
          <p:cNvPr id="1603" name="Google Shape;1603;p53"/>
          <p:cNvGrpSpPr/>
          <p:nvPr/>
        </p:nvGrpSpPr>
        <p:grpSpPr>
          <a:xfrm>
            <a:off x="1133138" y="1764575"/>
            <a:ext cx="995918" cy="832840"/>
            <a:chOff x="78125" y="1738900"/>
            <a:chExt cx="995918" cy="832840"/>
          </a:xfrm>
        </p:grpSpPr>
        <p:sp>
          <p:nvSpPr>
            <p:cNvPr id="1604" name="Google Shape;1604;p53"/>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3"/>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 name="Google Shape;1606;p53"/>
          <p:cNvGrpSpPr/>
          <p:nvPr/>
        </p:nvGrpSpPr>
        <p:grpSpPr>
          <a:xfrm>
            <a:off x="3093688" y="1764575"/>
            <a:ext cx="995918" cy="832840"/>
            <a:chOff x="78125" y="1738900"/>
            <a:chExt cx="995918" cy="832840"/>
          </a:xfrm>
        </p:grpSpPr>
        <p:sp>
          <p:nvSpPr>
            <p:cNvPr id="1607" name="Google Shape;1607;p53"/>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3"/>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 name="Google Shape;1609;p53"/>
          <p:cNvGrpSpPr/>
          <p:nvPr/>
        </p:nvGrpSpPr>
        <p:grpSpPr>
          <a:xfrm>
            <a:off x="5054238" y="1764575"/>
            <a:ext cx="995918" cy="832840"/>
            <a:chOff x="78125" y="1738900"/>
            <a:chExt cx="995918" cy="832840"/>
          </a:xfrm>
        </p:grpSpPr>
        <p:sp>
          <p:nvSpPr>
            <p:cNvPr id="1610" name="Google Shape;1610;p53"/>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3"/>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 name="Google Shape;1612;p53"/>
          <p:cNvGrpSpPr/>
          <p:nvPr/>
        </p:nvGrpSpPr>
        <p:grpSpPr>
          <a:xfrm>
            <a:off x="7014788" y="1764575"/>
            <a:ext cx="995918" cy="832840"/>
            <a:chOff x="78125" y="1738900"/>
            <a:chExt cx="995918" cy="832840"/>
          </a:xfrm>
        </p:grpSpPr>
        <p:sp>
          <p:nvSpPr>
            <p:cNvPr id="1613" name="Google Shape;1613;p53"/>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3"/>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 name="Google Shape;1615;p53"/>
          <p:cNvGrpSpPr/>
          <p:nvPr/>
        </p:nvGrpSpPr>
        <p:grpSpPr>
          <a:xfrm>
            <a:off x="7383587" y="2002384"/>
            <a:ext cx="357226" cy="357226"/>
            <a:chOff x="-55987225" y="3198925"/>
            <a:chExt cx="317450" cy="317450"/>
          </a:xfrm>
        </p:grpSpPr>
        <p:sp>
          <p:nvSpPr>
            <p:cNvPr id="1616" name="Google Shape;1616;p53"/>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3"/>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3"/>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3"/>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 name="Google Shape;1620;p53"/>
          <p:cNvGrpSpPr/>
          <p:nvPr/>
        </p:nvGrpSpPr>
        <p:grpSpPr>
          <a:xfrm>
            <a:off x="5426337" y="2002303"/>
            <a:ext cx="357226" cy="357367"/>
            <a:chOff x="-55987225" y="3591025"/>
            <a:chExt cx="317450" cy="317575"/>
          </a:xfrm>
        </p:grpSpPr>
        <p:sp>
          <p:nvSpPr>
            <p:cNvPr id="1621" name="Google Shape;1621;p53"/>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3"/>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3"/>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3"/>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3"/>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 name="Google Shape;1626;p53"/>
          <p:cNvGrpSpPr/>
          <p:nvPr/>
        </p:nvGrpSpPr>
        <p:grpSpPr>
          <a:xfrm>
            <a:off x="1504325" y="2001946"/>
            <a:ext cx="358099" cy="358099"/>
            <a:chOff x="-57568775" y="3198925"/>
            <a:chExt cx="318225" cy="318225"/>
          </a:xfrm>
        </p:grpSpPr>
        <p:sp>
          <p:nvSpPr>
            <p:cNvPr id="1627" name="Google Shape;1627;p53"/>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3"/>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3"/>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3"/>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3"/>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3"/>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 name="Google Shape;1633;p53"/>
          <p:cNvGrpSpPr/>
          <p:nvPr/>
        </p:nvGrpSpPr>
        <p:grpSpPr>
          <a:xfrm>
            <a:off x="3487049" y="2001509"/>
            <a:ext cx="314662" cy="358971"/>
            <a:chOff x="-56766175" y="3198925"/>
            <a:chExt cx="279625" cy="319000"/>
          </a:xfrm>
        </p:grpSpPr>
        <p:sp>
          <p:nvSpPr>
            <p:cNvPr id="1634" name="Google Shape;1634;p53"/>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3"/>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3"/>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3"/>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3"/>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3"/>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3"/>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644"/>
        <p:cNvGrpSpPr/>
        <p:nvPr/>
      </p:nvGrpSpPr>
      <p:grpSpPr>
        <a:xfrm>
          <a:off x="0" y="0"/>
          <a:ext cx="0" cy="0"/>
          <a:chOff x="0" y="0"/>
          <a:chExt cx="0" cy="0"/>
        </a:xfrm>
      </p:grpSpPr>
      <p:sp>
        <p:nvSpPr>
          <p:cNvPr id="1645" name="Google Shape;1645;p5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AWARDS</a:t>
            </a:r>
            <a:endParaRPr/>
          </a:p>
        </p:txBody>
      </p:sp>
      <p:sp>
        <p:nvSpPr>
          <p:cNvPr id="1646" name="Google Shape;1646;p54"/>
          <p:cNvSpPr txBox="1"/>
          <p:nvPr/>
        </p:nvSpPr>
        <p:spPr>
          <a:xfrm>
            <a:off x="3660902" y="3261950"/>
            <a:ext cx="1822200" cy="527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VENUS</a:t>
            </a:r>
            <a:endParaRPr sz="2500">
              <a:solidFill>
                <a:schemeClr val="accent2"/>
              </a:solidFill>
              <a:latin typeface="Bebas Neue"/>
              <a:ea typeface="Bebas Neue"/>
              <a:cs typeface="Bebas Neue"/>
              <a:sym typeface="Bebas Neue"/>
            </a:endParaRPr>
          </a:p>
        </p:txBody>
      </p:sp>
      <p:sp>
        <p:nvSpPr>
          <p:cNvPr id="1647" name="Google Shape;1647;p54"/>
          <p:cNvSpPr txBox="1"/>
          <p:nvPr/>
        </p:nvSpPr>
        <p:spPr>
          <a:xfrm>
            <a:off x="3660896" y="3789650"/>
            <a:ext cx="1822200" cy="66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Actor"/>
                <a:ea typeface="Actor"/>
                <a:cs typeface="Actor"/>
                <a:sym typeface="Actor"/>
              </a:rPr>
              <a:t>Venus is the second planet from the Sun</a:t>
            </a:r>
            <a:endParaRPr>
              <a:solidFill>
                <a:schemeClr val="dk2"/>
              </a:solidFill>
              <a:latin typeface="Actor"/>
              <a:ea typeface="Actor"/>
              <a:cs typeface="Actor"/>
              <a:sym typeface="Actor"/>
            </a:endParaRPr>
          </a:p>
        </p:txBody>
      </p:sp>
      <p:sp>
        <p:nvSpPr>
          <p:cNvPr id="1648" name="Google Shape;1648;p54"/>
          <p:cNvSpPr txBox="1"/>
          <p:nvPr/>
        </p:nvSpPr>
        <p:spPr>
          <a:xfrm>
            <a:off x="1351400" y="3261950"/>
            <a:ext cx="1822200" cy="527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MERCURY</a:t>
            </a:r>
            <a:endParaRPr sz="2500">
              <a:solidFill>
                <a:schemeClr val="accent2"/>
              </a:solidFill>
              <a:latin typeface="Bebas Neue"/>
              <a:ea typeface="Bebas Neue"/>
              <a:cs typeface="Bebas Neue"/>
              <a:sym typeface="Bebas Neue"/>
            </a:endParaRPr>
          </a:p>
        </p:txBody>
      </p:sp>
      <p:sp>
        <p:nvSpPr>
          <p:cNvPr id="1649" name="Google Shape;1649;p54"/>
          <p:cNvSpPr txBox="1"/>
          <p:nvPr/>
        </p:nvSpPr>
        <p:spPr>
          <a:xfrm>
            <a:off x="1351400" y="3789650"/>
            <a:ext cx="1822200" cy="66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Actor"/>
                <a:ea typeface="Actor"/>
                <a:cs typeface="Actor"/>
                <a:sym typeface="Actor"/>
              </a:rPr>
              <a:t>Mercury is the closest planet to the Sun</a:t>
            </a:r>
            <a:endParaRPr>
              <a:solidFill>
                <a:schemeClr val="dk2"/>
              </a:solidFill>
              <a:latin typeface="Actor"/>
              <a:ea typeface="Actor"/>
              <a:cs typeface="Actor"/>
              <a:sym typeface="Actor"/>
            </a:endParaRPr>
          </a:p>
        </p:txBody>
      </p:sp>
      <p:sp>
        <p:nvSpPr>
          <p:cNvPr id="1650" name="Google Shape;1650;p54"/>
          <p:cNvSpPr txBox="1"/>
          <p:nvPr/>
        </p:nvSpPr>
        <p:spPr>
          <a:xfrm>
            <a:off x="5970397" y="3261950"/>
            <a:ext cx="1822200" cy="527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2"/>
                </a:solidFill>
                <a:latin typeface="Bebas Neue"/>
                <a:ea typeface="Bebas Neue"/>
                <a:cs typeface="Bebas Neue"/>
                <a:sym typeface="Bebas Neue"/>
              </a:rPr>
              <a:t>JUPITER</a:t>
            </a:r>
            <a:endParaRPr sz="2500">
              <a:solidFill>
                <a:schemeClr val="accent2"/>
              </a:solidFill>
              <a:latin typeface="Bebas Neue"/>
              <a:ea typeface="Bebas Neue"/>
              <a:cs typeface="Bebas Neue"/>
              <a:sym typeface="Bebas Neue"/>
            </a:endParaRPr>
          </a:p>
        </p:txBody>
      </p:sp>
      <p:sp>
        <p:nvSpPr>
          <p:cNvPr id="1651" name="Google Shape;1651;p54"/>
          <p:cNvSpPr txBox="1"/>
          <p:nvPr/>
        </p:nvSpPr>
        <p:spPr>
          <a:xfrm>
            <a:off x="5970391" y="3789650"/>
            <a:ext cx="1822200" cy="66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Actor"/>
                <a:ea typeface="Actor"/>
                <a:cs typeface="Actor"/>
                <a:sym typeface="Actor"/>
              </a:rPr>
              <a:t>Jupiter is the biggest planet of them all</a:t>
            </a:r>
            <a:endParaRPr>
              <a:solidFill>
                <a:schemeClr val="dk2"/>
              </a:solidFill>
              <a:latin typeface="Actor"/>
              <a:ea typeface="Actor"/>
              <a:cs typeface="Actor"/>
              <a:sym typeface="Actor"/>
            </a:endParaRPr>
          </a:p>
        </p:txBody>
      </p:sp>
      <p:sp>
        <p:nvSpPr>
          <p:cNvPr id="1652" name="Google Shape;1652;p54"/>
          <p:cNvSpPr txBox="1"/>
          <p:nvPr/>
        </p:nvSpPr>
        <p:spPr>
          <a:xfrm>
            <a:off x="3953100" y="2734250"/>
            <a:ext cx="1237800" cy="527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Bebas Neue"/>
                <a:ea typeface="Bebas Neue"/>
                <a:cs typeface="Bebas Neue"/>
                <a:sym typeface="Bebas Neue"/>
              </a:rPr>
              <a:t>2015</a:t>
            </a:r>
            <a:endParaRPr sz="2500">
              <a:solidFill>
                <a:schemeClr val="dk1"/>
              </a:solidFill>
              <a:latin typeface="Bebas Neue"/>
              <a:ea typeface="Bebas Neue"/>
              <a:cs typeface="Bebas Neue"/>
              <a:sym typeface="Bebas Neue"/>
            </a:endParaRPr>
          </a:p>
        </p:txBody>
      </p:sp>
      <p:sp>
        <p:nvSpPr>
          <p:cNvPr id="1653" name="Google Shape;1653;p54"/>
          <p:cNvSpPr txBox="1"/>
          <p:nvPr/>
        </p:nvSpPr>
        <p:spPr>
          <a:xfrm>
            <a:off x="1643600" y="2734250"/>
            <a:ext cx="1237800" cy="527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Bebas Neue"/>
                <a:ea typeface="Bebas Neue"/>
                <a:cs typeface="Bebas Neue"/>
                <a:sym typeface="Bebas Neue"/>
              </a:rPr>
              <a:t>2010</a:t>
            </a:r>
            <a:endParaRPr sz="2500">
              <a:solidFill>
                <a:schemeClr val="dk1"/>
              </a:solidFill>
              <a:latin typeface="Bebas Neue"/>
              <a:ea typeface="Bebas Neue"/>
              <a:cs typeface="Bebas Neue"/>
              <a:sym typeface="Bebas Neue"/>
            </a:endParaRPr>
          </a:p>
        </p:txBody>
      </p:sp>
      <p:sp>
        <p:nvSpPr>
          <p:cNvPr id="1654" name="Google Shape;1654;p54"/>
          <p:cNvSpPr txBox="1"/>
          <p:nvPr/>
        </p:nvSpPr>
        <p:spPr>
          <a:xfrm>
            <a:off x="6262599" y="2734250"/>
            <a:ext cx="1237800" cy="527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Bebas Neue"/>
                <a:ea typeface="Bebas Neue"/>
                <a:cs typeface="Bebas Neue"/>
                <a:sym typeface="Bebas Neue"/>
              </a:rPr>
              <a:t>2020</a:t>
            </a:r>
            <a:endParaRPr sz="2500">
              <a:solidFill>
                <a:schemeClr val="dk1"/>
              </a:solidFill>
              <a:latin typeface="Bebas Neue"/>
              <a:ea typeface="Bebas Neue"/>
              <a:cs typeface="Bebas Neue"/>
              <a:sym typeface="Bebas Neue"/>
            </a:endParaRPr>
          </a:p>
        </p:txBody>
      </p:sp>
      <p:grpSp>
        <p:nvGrpSpPr>
          <p:cNvPr id="1655" name="Google Shape;1655;p54"/>
          <p:cNvGrpSpPr/>
          <p:nvPr/>
        </p:nvGrpSpPr>
        <p:grpSpPr>
          <a:xfrm>
            <a:off x="1663404" y="1535730"/>
            <a:ext cx="1198188" cy="1001989"/>
            <a:chOff x="78125" y="1738900"/>
            <a:chExt cx="995918" cy="832840"/>
          </a:xfrm>
        </p:grpSpPr>
        <p:sp>
          <p:nvSpPr>
            <p:cNvPr id="1656" name="Google Shape;1656;p54"/>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4"/>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 name="Google Shape;1658;p54"/>
          <p:cNvGrpSpPr/>
          <p:nvPr/>
        </p:nvGrpSpPr>
        <p:grpSpPr>
          <a:xfrm>
            <a:off x="3972904" y="1535730"/>
            <a:ext cx="1198188" cy="1001989"/>
            <a:chOff x="78125" y="1738900"/>
            <a:chExt cx="995918" cy="832840"/>
          </a:xfrm>
        </p:grpSpPr>
        <p:sp>
          <p:nvSpPr>
            <p:cNvPr id="1659" name="Google Shape;1659;p54"/>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4"/>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 name="Google Shape;1661;p54"/>
          <p:cNvGrpSpPr/>
          <p:nvPr/>
        </p:nvGrpSpPr>
        <p:grpSpPr>
          <a:xfrm>
            <a:off x="6282404" y="1535730"/>
            <a:ext cx="1198188" cy="1001989"/>
            <a:chOff x="78125" y="1738900"/>
            <a:chExt cx="995918" cy="832840"/>
          </a:xfrm>
        </p:grpSpPr>
        <p:sp>
          <p:nvSpPr>
            <p:cNvPr id="1662" name="Google Shape;1662;p54"/>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4"/>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664" name="Google Shape;1664;p54"/>
          <p:cNvCxnSpPr>
            <a:stCxn id="1653" idx="3"/>
            <a:endCxn id="1652" idx="1"/>
          </p:cNvCxnSpPr>
          <p:nvPr/>
        </p:nvCxnSpPr>
        <p:spPr>
          <a:xfrm>
            <a:off x="2881400" y="2998100"/>
            <a:ext cx="1071600" cy="0"/>
          </a:xfrm>
          <a:prstGeom prst="straightConnector1">
            <a:avLst/>
          </a:prstGeom>
          <a:noFill/>
          <a:ln w="28575" cap="rnd" cmpd="sng">
            <a:solidFill>
              <a:schemeClr val="accent3"/>
            </a:solidFill>
            <a:prstDash val="dash"/>
            <a:round/>
            <a:headEnd type="none" w="med" len="med"/>
            <a:tailEnd type="none" w="med" len="med"/>
          </a:ln>
        </p:spPr>
      </p:cxnSp>
      <p:cxnSp>
        <p:nvCxnSpPr>
          <p:cNvPr id="1665" name="Google Shape;1665;p54"/>
          <p:cNvCxnSpPr>
            <a:stCxn id="1652" idx="3"/>
            <a:endCxn id="1654" idx="1"/>
          </p:cNvCxnSpPr>
          <p:nvPr/>
        </p:nvCxnSpPr>
        <p:spPr>
          <a:xfrm>
            <a:off x="5190900" y="2998100"/>
            <a:ext cx="1071600" cy="0"/>
          </a:xfrm>
          <a:prstGeom prst="straightConnector1">
            <a:avLst/>
          </a:prstGeom>
          <a:noFill/>
          <a:ln w="28575" cap="rnd" cmpd="sng">
            <a:solidFill>
              <a:schemeClr val="accent3"/>
            </a:solidFill>
            <a:prstDash val="dash"/>
            <a:round/>
            <a:headEnd type="none" w="med" len="med"/>
            <a:tailEnd type="none" w="med" len="med"/>
          </a:ln>
        </p:spPr>
      </p:cxnSp>
      <p:grpSp>
        <p:nvGrpSpPr>
          <p:cNvPr id="1666" name="Google Shape;1666;p54"/>
          <p:cNvGrpSpPr/>
          <p:nvPr/>
        </p:nvGrpSpPr>
        <p:grpSpPr>
          <a:xfrm>
            <a:off x="2114712" y="1818999"/>
            <a:ext cx="437623" cy="435457"/>
            <a:chOff x="-41893475" y="3584850"/>
            <a:chExt cx="318225" cy="316650"/>
          </a:xfrm>
        </p:grpSpPr>
        <p:sp>
          <p:nvSpPr>
            <p:cNvPr id="1667" name="Google Shape;1667;p54"/>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4"/>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4"/>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4"/>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 name="Google Shape;1671;p54"/>
          <p:cNvGrpSpPr/>
          <p:nvPr/>
        </p:nvGrpSpPr>
        <p:grpSpPr>
          <a:xfrm>
            <a:off x="6726536" y="1817914"/>
            <a:ext cx="433291" cy="437623"/>
            <a:chOff x="-37804925" y="3953450"/>
            <a:chExt cx="315075" cy="318225"/>
          </a:xfrm>
        </p:grpSpPr>
        <p:sp>
          <p:nvSpPr>
            <p:cNvPr id="1672" name="Google Shape;1672;p54"/>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4"/>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4"/>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 name="Google Shape;1675;p54"/>
          <p:cNvGrpSpPr/>
          <p:nvPr/>
        </p:nvGrpSpPr>
        <p:grpSpPr>
          <a:xfrm>
            <a:off x="4439718" y="1837075"/>
            <a:ext cx="399413" cy="399288"/>
            <a:chOff x="5642475" y="1435075"/>
            <a:chExt cx="481975" cy="481825"/>
          </a:xfrm>
        </p:grpSpPr>
        <p:sp>
          <p:nvSpPr>
            <p:cNvPr id="1676" name="Google Shape;1676;p54"/>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7" name="Google Shape;1677;p54"/>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8" name="Google Shape;1678;p54"/>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682"/>
        <p:cNvGrpSpPr/>
        <p:nvPr/>
      </p:nvGrpSpPr>
      <p:grpSpPr>
        <a:xfrm>
          <a:off x="0" y="0"/>
          <a:ext cx="0" cy="0"/>
          <a:chOff x="0" y="0"/>
          <a:chExt cx="0" cy="0"/>
        </a:xfrm>
      </p:grpSpPr>
      <p:sp>
        <p:nvSpPr>
          <p:cNvPr id="1683" name="Google Shape;1683;p55"/>
          <p:cNvSpPr txBox="1">
            <a:spLocks noGrp="1"/>
          </p:cNvSpPr>
          <p:nvPr>
            <p:ph type="title"/>
          </p:nvPr>
        </p:nvSpPr>
        <p:spPr>
          <a:xfrm>
            <a:off x="720000" y="1642350"/>
            <a:ext cx="2937900" cy="572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SOCIAL MEDIA</a:t>
            </a:r>
            <a:endParaRPr/>
          </a:p>
        </p:txBody>
      </p:sp>
      <p:sp>
        <p:nvSpPr>
          <p:cNvPr id="1684" name="Google Shape;1684;p55"/>
          <p:cNvSpPr txBox="1">
            <a:spLocks noGrp="1"/>
          </p:cNvSpPr>
          <p:nvPr>
            <p:ph type="subTitle" idx="1"/>
          </p:nvPr>
        </p:nvSpPr>
        <p:spPr>
          <a:xfrm>
            <a:off x="720000" y="2215050"/>
            <a:ext cx="2937900" cy="13041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You can replace the image on the screen with your own work. Just right-click on it and select “Replace image”</a:t>
            </a:r>
            <a:endParaRPr/>
          </a:p>
        </p:txBody>
      </p:sp>
      <p:sp>
        <p:nvSpPr>
          <p:cNvPr id="1685" name="Google Shape;1685;p55"/>
          <p:cNvSpPr/>
          <p:nvPr/>
        </p:nvSpPr>
        <p:spPr>
          <a:xfrm>
            <a:off x="4572000" y="1178248"/>
            <a:ext cx="3852000" cy="2787000"/>
          </a:xfrm>
          <a:prstGeom prst="roundRect">
            <a:avLst>
              <a:gd name="adj" fmla="val 4290"/>
            </a:avLst>
          </a:prstGeom>
          <a:solidFill>
            <a:schemeClr val="accent2"/>
          </a:solidFill>
          <a:ln w="114300" cap="flat" cmpd="sng">
            <a:solidFill>
              <a:schemeClr val="accent3"/>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6" name="Google Shape;1686;p55"/>
          <p:cNvGrpSpPr/>
          <p:nvPr/>
        </p:nvGrpSpPr>
        <p:grpSpPr>
          <a:xfrm>
            <a:off x="4842243" y="3481347"/>
            <a:ext cx="3311448" cy="326519"/>
            <a:chOff x="4841943" y="3886997"/>
            <a:chExt cx="3311448" cy="326519"/>
          </a:xfrm>
        </p:grpSpPr>
        <p:grpSp>
          <p:nvGrpSpPr>
            <p:cNvPr id="1687" name="Google Shape;1687;p55"/>
            <p:cNvGrpSpPr/>
            <p:nvPr/>
          </p:nvGrpSpPr>
          <p:grpSpPr>
            <a:xfrm>
              <a:off x="4841949" y="3886997"/>
              <a:ext cx="3311442" cy="95507"/>
              <a:chOff x="5238562" y="4064338"/>
              <a:chExt cx="2868043" cy="82719"/>
            </a:xfrm>
          </p:grpSpPr>
          <p:sp>
            <p:nvSpPr>
              <p:cNvPr id="1688" name="Google Shape;1688;p55"/>
              <p:cNvSpPr/>
              <p:nvPr/>
            </p:nvSpPr>
            <p:spPr>
              <a:xfrm>
                <a:off x="5238825" y="4091082"/>
                <a:ext cx="2867780" cy="29230"/>
              </a:xfrm>
              <a:custGeom>
                <a:avLst/>
                <a:gdLst/>
                <a:ahLst/>
                <a:cxnLst/>
                <a:rect l="l" t="t" r="r" b="b"/>
                <a:pathLst>
                  <a:path w="214976" h="1150" extrusionOk="0">
                    <a:moveTo>
                      <a:pt x="0" y="1"/>
                    </a:moveTo>
                    <a:lnTo>
                      <a:pt x="0" y="1149"/>
                    </a:lnTo>
                    <a:lnTo>
                      <a:pt x="214975" y="1149"/>
                    </a:lnTo>
                    <a:lnTo>
                      <a:pt x="2149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5"/>
              <p:cNvSpPr/>
              <p:nvPr/>
            </p:nvSpPr>
            <p:spPr>
              <a:xfrm>
                <a:off x="5238562" y="4091092"/>
                <a:ext cx="1052366" cy="29216"/>
              </a:xfrm>
              <a:custGeom>
                <a:avLst/>
                <a:gdLst/>
                <a:ahLst/>
                <a:cxnLst/>
                <a:rect l="l" t="t" r="r" b="b"/>
                <a:pathLst>
                  <a:path w="109110" h="1150" extrusionOk="0">
                    <a:moveTo>
                      <a:pt x="0" y="1"/>
                    </a:moveTo>
                    <a:lnTo>
                      <a:pt x="0" y="1149"/>
                    </a:lnTo>
                    <a:lnTo>
                      <a:pt x="109109" y="1149"/>
                    </a:lnTo>
                    <a:lnTo>
                      <a:pt x="1091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5"/>
              <p:cNvSpPr/>
              <p:nvPr/>
            </p:nvSpPr>
            <p:spPr>
              <a:xfrm>
                <a:off x="6244244" y="4064338"/>
                <a:ext cx="82693" cy="82719"/>
              </a:xfrm>
              <a:custGeom>
                <a:avLst/>
                <a:gdLst/>
                <a:ahLst/>
                <a:cxnLst/>
                <a:rect l="l" t="t" r="r" b="b"/>
                <a:pathLst>
                  <a:path w="3255" h="3256" extrusionOk="0">
                    <a:moveTo>
                      <a:pt x="1625" y="1"/>
                    </a:moveTo>
                    <a:cubicBezTo>
                      <a:pt x="728" y="1"/>
                      <a:pt x="1" y="729"/>
                      <a:pt x="1" y="1626"/>
                    </a:cubicBezTo>
                    <a:cubicBezTo>
                      <a:pt x="1" y="2527"/>
                      <a:pt x="728" y="3255"/>
                      <a:pt x="1625" y="3255"/>
                    </a:cubicBezTo>
                    <a:cubicBezTo>
                      <a:pt x="2527" y="3255"/>
                      <a:pt x="3254" y="2527"/>
                      <a:pt x="3254" y="1626"/>
                    </a:cubicBezTo>
                    <a:cubicBezTo>
                      <a:pt x="3254" y="729"/>
                      <a:pt x="2527" y="1"/>
                      <a:pt x="16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 name="Google Shape;1691;p55"/>
            <p:cNvGrpSpPr/>
            <p:nvPr/>
          </p:nvGrpSpPr>
          <p:grpSpPr>
            <a:xfrm>
              <a:off x="4841943" y="4088524"/>
              <a:ext cx="1580463" cy="119299"/>
              <a:chOff x="950116" y="4374618"/>
              <a:chExt cx="1885769" cy="142345"/>
            </a:xfrm>
          </p:grpSpPr>
          <p:sp>
            <p:nvSpPr>
              <p:cNvPr id="1692" name="Google Shape;1692;p55"/>
              <p:cNvSpPr/>
              <p:nvPr/>
            </p:nvSpPr>
            <p:spPr>
              <a:xfrm>
                <a:off x="950116" y="4382213"/>
                <a:ext cx="127190" cy="127190"/>
              </a:xfrm>
              <a:custGeom>
                <a:avLst/>
                <a:gdLst/>
                <a:ahLst/>
                <a:cxnLst/>
                <a:rect l="l" t="t" r="r" b="b"/>
                <a:pathLst>
                  <a:path w="3634" h="3634" extrusionOk="0">
                    <a:moveTo>
                      <a:pt x="1" y="1"/>
                    </a:moveTo>
                    <a:lnTo>
                      <a:pt x="1" y="3633"/>
                    </a:lnTo>
                    <a:lnTo>
                      <a:pt x="3634" y="1815"/>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5"/>
              <p:cNvSpPr/>
              <p:nvPr/>
            </p:nvSpPr>
            <p:spPr>
              <a:xfrm>
                <a:off x="1239222" y="4399819"/>
                <a:ext cx="91980" cy="91945"/>
              </a:xfrm>
              <a:custGeom>
                <a:avLst/>
                <a:gdLst/>
                <a:ahLst/>
                <a:cxnLst/>
                <a:rect l="l" t="t" r="r" b="b"/>
                <a:pathLst>
                  <a:path w="2628" h="2627" extrusionOk="0">
                    <a:moveTo>
                      <a:pt x="1" y="0"/>
                    </a:moveTo>
                    <a:lnTo>
                      <a:pt x="1" y="2627"/>
                    </a:lnTo>
                    <a:lnTo>
                      <a:pt x="2628" y="1312"/>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5"/>
              <p:cNvSpPr/>
              <p:nvPr/>
            </p:nvSpPr>
            <p:spPr>
              <a:xfrm>
                <a:off x="1335509" y="4399819"/>
                <a:ext cx="11830" cy="91945"/>
              </a:xfrm>
              <a:custGeom>
                <a:avLst/>
                <a:gdLst/>
                <a:ahLst/>
                <a:cxnLst/>
                <a:rect l="l" t="t" r="r" b="b"/>
                <a:pathLst>
                  <a:path w="338" h="2627" extrusionOk="0">
                    <a:moveTo>
                      <a:pt x="0" y="0"/>
                    </a:moveTo>
                    <a:lnTo>
                      <a:pt x="0" y="2627"/>
                    </a:lnTo>
                    <a:lnTo>
                      <a:pt x="337" y="2627"/>
                    </a:lnTo>
                    <a:lnTo>
                      <a:pt x="33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5"/>
              <p:cNvSpPr/>
              <p:nvPr/>
            </p:nvSpPr>
            <p:spPr>
              <a:xfrm>
                <a:off x="1509218" y="4374618"/>
                <a:ext cx="96355" cy="142345"/>
              </a:xfrm>
              <a:custGeom>
                <a:avLst/>
                <a:gdLst/>
                <a:ahLst/>
                <a:cxnLst/>
                <a:rect l="l" t="t" r="r" b="b"/>
                <a:pathLst>
                  <a:path w="2753" h="4067" extrusionOk="0">
                    <a:moveTo>
                      <a:pt x="2752" y="1"/>
                    </a:moveTo>
                    <a:lnTo>
                      <a:pt x="1" y="2032"/>
                    </a:lnTo>
                    <a:lnTo>
                      <a:pt x="2752" y="4066"/>
                    </a:lnTo>
                    <a:lnTo>
                      <a:pt x="27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5"/>
              <p:cNvSpPr/>
              <p:nvPr/>
            </p:nvSpPr>
            <p:spPr>
              <a:xfrm>
                <a:off x="1509218" y="4410494"/>
                <a:ext cx="48545" cy="70455"/>
              </a:xfrm>
              <a:custGeom>
                <a:avLst/>
                <a:gdLst/>
                <a:ahLst/>
                <a:cxnLst/>
                <a:rect l="l" t="t" r="r" b="b"/>
                <a:pathLst>
                  <a:path w="1387" h="2013" extrusionOk="0">
                    <a:moveTo>
                      <a:pt x="1" y="1"/>
                    </a:moveTo>
                    <a:lnTo>
                      <a:pt x="1" y="2013"/>
                    </a:lnTo>
                    <a:lnTo>
                      <a:pt x="1386" y="2013"/>
                    </a:lnTo>
                    <a:lnTo>
                      <a:pt x="138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5"/>
              <p:cNvSpPr/>
              <p:nvPr/>
            </p:nvSpPr>
            <p:spPr>
              <a:xfrm>
                <a:off x="1619855" y="4378013"/>
                <a:ext cx="54880" cy="135450"/>
              </a:xfrm>
              <a:custGeom>
                <a:avLst/>
                <a:gdLst/>
                <a:ahLst/>
                <a:cxnLst/>
                <a:rect l="l" t="t" r="r" b="b"/>
                <a:pathLst>
                  <a:path w="1568" h="3870" extrusionOk="0">
                    <a:moveTo>
                      <a:pt x="1" y="0"/>
                    </a:moveTo>
                    <a:lnTo>
                      <a:pt x="1" y="426"/>
                    </a:lnTo>
                    <a:cubicBezTo>
                      <a:pt x="666" y="604"/>
                      <a:pt x="1161" y="1212"/>
                      <a:pt x="1161" y="1935"/>
                    </a:cubicBezTo>
                    <a:cubicBezTo>
                      <a:pt x="1161" y="2658"/>
                      <a:pt x="666" y="3266"/>
                      <a:pt x="1" y="3448"/>
                    </a:cubicBezTo>
                    <a:lnTo>
                      <a:pt x="1" y="3869"/>
                    </a:lnTo>
                    <a:cubicBezTo>
                      <a:pt x="895" y="3680"/>
                      <a:pt x="1568" y="2887"/>
                      <a:pt x="1568" y="1935"/>
                    </a:cubicBezTo>
                    <a:cubicBezTo>
                      <a:pt x="1568" y="983"/>
                      <a:pt x="895" y="19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5"/>
              <p:cNvSpPr/>
              <p:nvPr/>
            </p:nvSpPr>
            <p:spPr>
              <a:xfrm>
                <a:off x="1619855" y="4411859"/>
                <a:ext cx="27545" cy="67725"/>
              </a:xfrm>
              <a:custGeom>
                <a:avLst/>
                <a:gdLst/>
                <a:ahLst/>
                <a:cxnLst/>
                <a:rect l="l" t="t" r="r" b="b"/>
                <a:pathLst>
                  <a:path w="787" h="1935" extrusionOk="0">
                    <a:moveTo>
                      <a:pt x="1" y="1"/>
                    </a:moveTo>
                    <a:lnTo>
                      <a:pt x="1" y="1935"/>
                    </a:lnTo>
                    <a:cubicBezTo>
                      <a:pt x="450" y="1842"/>
                      <a:pt x="786" y="1444"/>
                      <a:pt x="786" y="968"/>
                    </a:cubicBezTo>
                    <a:cubicBezTo>
                      <a:pt x="786" y="492"/>
                      <a:pt x="450" y="97"/>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5"/>
              <p:cNvSpPr/>
              <p:nvPr/>
            </p:nvSpPr>
            <p:spPr>
              <a:xfrm>
                <a:off x="1708302" y="4429849"/>
                <a:ext cx="397845" cy="31745"/>
              </a:xfrm>
              <a:custGeom>
                <a:avLst/>
                <a:gdLst/>
                <a:ahLst/>
                <a:cxnLst/>
                <a:rect l="l" t="t" r="r" b="b"/>
                <a:pathLst>
                  <a:path w="11367" h="907" extrusionOk="0">
                    <a:moveTo>
                      <a:pt x="0" y="1"/>
                    </a:moveTo>
                    <a:lnTo>
                      <a:pt x="0" y="906"/>
                    </a:lnTo>
                    <a:lnTo>
                      <a:pt x="11367" y="906"/>
                    </a:lnTo>
                    <a:lnTo>
                      <a:pt x="1136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5"/>
              <p:cNvSpPr/>
              <p:nvPr/>
            </p:nvSpPr>
            <p:spPr>
              <a:xfrm>
                <a:off x="2061320" y="4400904"/>
                <a:ext cx="89670" cy="89670"/>
              </a:xfrm>
              <a:custGeom>
                <a:avLst/>
                <a:gdLst/>
                <a:ahLst/>
                <a:cxnLst/>
                <a:rect l="l" t="t" r="r" b="b"/>
                <a:pathLst>
                  <a:path w="2562" h="2562" extrusionOk="0">
                    <a:moveTo>
                      <a:pt x="1281" y="1"/>
                    </a:moveTo>
                    <a:cubicBezTo>
                      <a:pt x="573" y="1"/>
                      <a:pt x="1" y="576"/>
                      <a:pt x="1" y="1281"/>
                    </a:cubicBezTo>
                    <a:cubicBezTo>
                      <a:pt x="1" y="1989"/>
                      <a:pt x="573" y="2562"/>
                      <a:pt x="1281" y="2562"/>
                    </a:cubicBezTo>
                    <a:cubicBezTo>
                      <a:pt x="1989" y="2562"/>
                      <a:pt x="2561" y="1989"/>
                      <a:pt x="2561" y="1281"/>
                    </a:cubicBezTo>
                    <a:cubicBezTo>
                      <a:pt x="2561" y="576"/>
                      <a:pt x="1989" y="1"/>
                      <a:pt x="12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5"/>
              <p:cNvSpPr/>
              <p:nvPr/>
            </p:nvSpPr>
            <p:spPr>
              <a:xfrm>
                <a:off x="2317245" y="4405769"/>
                <a:ext cx="54740" cy="83300"/>
              </a:xfrm>
              <a:custGeom>
                <a:avLst/>
                <a:gdLst/>
                <a:ahLst/>
                <a:cxnLst/>
                <a:rect l="l" t="t" r="r" b="b"/>
                <a:pathLst>
                  <a:path w="1564" h="2380" extrusionOk="0">
                    <a:moveTo>
                      <a:pt x="786" y="241"/>
                    </a:moveTo>
                    <a:cubicBezTo>
                      <a:pt x="1107" y="241"/>
                      <a:pt x="1250" y="616"/>
                      <a:pt x="1250" y="1180"/>
                    </a:cubicBezTo>
                    <a:cubicBezTo>
                      <a:pt x="1250" y="1769"/>
                      <a:pt x="1099" y="2140"/>
                      <a:pt x="782" y="2140"/>
                    </a:cubicBezTo>
                    <a:cubicBezTo>
                      <a:pt x="496" y="2140"/>
                      <a:pt x="314" y="1799"/>
                      <a:pt x="314" y="1200"/>
                    </a:cubicBezTo>
                    <a:cubicBezTo>
                      <a:pt x="314" y="573"/>
                      <a:pt x="511" y="241"/>
                      <a:pt x="786" y="241"/>
                    </a:cubicBezTo>
                    <a:close/>
                    <a:moveTo>
                      <a:pt x="801" y="1"/>
                    </a:moveTo>
                    <a:cubicBezTo>
                      <a:pt x="333" y="1"/>
                      <a:pt x="1" y="426"/>
                      <a:pt x="1" y="1196"/>
                    </a:cubicBezTo>
                    <a:cubicBezTo>
                      <a:pt x="8" y="1958"/>
                      <a:pt x="314" y="2380"/>
                      <a:pt x="763" y="2380"/>
                    </a:cubicBezTo>
                    <a:cubicBezTo>
                      <a:pt x="1274" y="2380"/>
                      <a:pt x="1563" y="1946"/>
                      <a:pt x="1563" y="1165"/>
                    </a:cubicBezTo>
                    <a:cubicBezTo>
                      <a:pt x="1563" y="434"/>
                      <a:pt x="1285" y="1"/>
                      <a:pt x="8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5"/>
              <p:cNvSpPr/>
              <p:nvPr/>
            </p:nvSpPr>
            <p:spPr>
              <a:xfrm>
                <a:off x="2382767" y="4429849"/>
                <a:ext cx="14840" cy="59220"/>
              </a:xfrm>
              <a:custGeom>
                <a:avLst/>
                <a:gdLst/>
                <a:ahLst/>
                <a:cxnLst/>
                <a:rect l="l" t="t" r="r" b="b"/>
                <a:pathLst>
                  <a:path w="424" h="1692" extrusionOk="0">
                    <a:moveTo>
                      <a:pt x="214" y="1"/>
                    </a:moveTo>
                    <a:cubicBezTo>
                      <a:pt x="90" y="1"/>
                      <a:pt x="1" y="94"/>
                      <a:pt x="1" y="222"/>
                    </a:cubicBezTo>
                    <a:cubicBezTo>
                      <a:pt x="1" y="345"/>
                      <a:pt x="86" y="442"/>
                      <a:pt x="209" y="442"/>
                    </a:cubicBezTo>
                    <a:cubicBezTo>
                      <a:pt x="341" y="442"/>
                      <a:pt x="423" y="345"/>
                      <a:pt x="423" y="222"/>
                    </a:cubicBezTo>
                    <a:cubicBezTo>
                      <a:pt x="418" y="94"/>
                      <a:pt x="338" y="1"/>
                      <a:pt x="214" y="1"/>
                    </a:cubicBezTo>
                    <a:close/>
                    <a:moveTo>
                      <a:pt x="214" y="1251"/>
                    </a:moveTo>
                    <a:cubicBezTo>
                      <a:pt x="90" y="1251"/>
                      <a:pt x="1" y="1340"/>
                      <a:pt x="1" y="1472"/>
                    </a:cubicBezTo>
                    <a:cubicBezTo>
                      <a:pt x="1" y="1595"/>
                      <a:pt x="86" y="1692"/>
                      <a:pt x="209" y="1692"/>
                    </a:cubicBezTo>
                    <a:cubicBezTo>
                      <a:pt x="341" y="1692"/>
                      <a:pt x="423" y="1595"/>
                      <a:pt x="423" y="1472"/>
                    </a:cubicBezTo>
                    <a:cubicBezTo>
                      <a:pt x="418" y="1340"/>
                      <a:pt x="338" y="1251"/>
                      <a:pt x="214" y="125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5"/>
              <p:cNvSpPr/>
              <p:nvPr/>
            </p:nvSpPr>
            <p:spPr>
              <a:xfrm>
                <a:off x="2407127" y="4407134"/>
                <a:ext cx="50155" cy="81935"/>
              </a:xfrm>
              <a:custGeom>
                <a:avLst/>
                <a:gdLst/>
                <a:ahLst/>
                <a:cxnLst/>
                <a:rect l="l" t="t" r="r" b="b"/>
                <a:pathLst>
                  <a:path w="1433" h="2341" extrusionOk="0">
                    <a:moveTo>
                      <a:pt x="288" y="0"/>
                    </a:moveTo>
                    <a:lnTo>
                      <a:pt x="136" y="1107"/>
                    </a:lnTo>
                    <a:cubicBezTo>
                      <a:pt x="222" y="1095"/>
                      <a:pt x="326" y="1080"/>
                      <a:pt x="458" y="1080"/>
                    </a:cubicBezTo>
                    <a:cubicBezTo>
                      <a:pt x="915" y="1080"/>
                      <a:pt x="1115" y="1293"/>
                      <a:pt x="1120" y="1591"/>
                    </a:cubicBezTo>
                    <a:cubicBezTo>
                      <a:pt x="1120" y="1900"/>
                      <a:pt x="868" y="2089"/>
                      <a:pt x="574" y="2089"/>
                    </a:cubicBezTo>
                    <a:cubicBezTo>
                      <a:pt x="365" y="2089"/>
                      <a:pt x="175" y="2020"/>
                      <a:pt x="83" y="1962"/>
                    </a:cubicBezTo>
                    <a:lnTo>
                      <a:pt x="1" y="2198"/>
                    </a:lnTo>
                    <a:cubicBezTo>
                      <a:pt x="113" y="2271"/>
                      <a:pt x="326" y="2341"/>
                      <a:pt x="578" y="2341"/>
                    </a:cubicBezTo>
                    <a:cubicBezTo>
                      <a:pt x="1077" y="2341"/>
                      <a:pt x="1433" y="2005"/>
                      <a:pt x="1433" y="1555"/>
                    </a:cubicBezTo>
                    <a:cubicBezTo>
                      <a:pt x="1433" y="1266"/>
                      <a:pt x="1286" y="1068"/>
                      <a:pt x="1104" y="964"/>
                    </a:cubicBezTo>
                    <a:cubicBezTo>
                      <a:pt x="961" y="878"/>
                      <a:pt x="786" y="839"/>
                      <a:pt x="609" y="839"/>
                    </a:cubicBezTo>
                    <a:cubicBezTo>
                      <a:pt x="524" y="839"/>
                      <a:pt x="474" y="848"/>
                      <a:pt x="419" y="855"/>
                    </a:cubicBezTo>
                    <a:lnTo>
                      <a:pt x="508" y="264"/>
                    </a:lnTo>
                    <a:lnTo>
                      <a:pt x="1386" y="264"/>
                    </a:lnTo>
                    <a:lnTo>
                      <a:pt x="13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5"/>
              <p:cNvSpPr/>
              <p:nvPr/>
            </p:nvSpPr>
            <p:spPr>
              <a:xfrm>
                <a:off x="2469988" y="4405769"/>
                <a:ext cx="54740" cy="83300"/>
              </a:xfrm>
              <a:custGeom>
                <a:avLst/>
                <a:gdLst/>
                <a:ahLst/>
                <a:cxnLst/>
                <a:rect l="l" t="t" r="r" b="b"/>
                <a:pathLst>
                  <a:path w="1564" h="2380" extrusionOk="0">
                    <a:moveTo>
                      <a:pt x="782" y="241"/>
                    </a:moveTo>
                    <a:cubicBezTo>
                      <a:pt x="1107" y="241"/>
                      <a:pt x="1250" y="616"/>
                      <a:pt x="1250" y="1180"/>
                    </a:cubicBezTo>
                    <a:cubicBezTo>
                      <a:pt x="1250" y="1769"/>
                      <a:pt x="1099" y="2140"/>
                      <a:pt x="778" y="2140"/>
                    </a:cubicBezTo>
                    <a:cubicBezTo>
                      <a:pt x="496" y="2140"/>
                      <a:pt x="314" y="1799"/>
                      <a:pt x="314" y="1200"/>
                    </a:cubicBezTo>
                    <a:cubicBezTo>
                      <a:pt x="314" y="573"/>
                      <a:pt x="511" y="241"/>
                      <a:pt x="782" y="241"/>
                    </a:cubicBezTo>
                    <a:close/>
                    <a:moveTo>
                      <a:pt x="801" y="1"/>
                    </a:moveTo>
                    <a:cubicBezTo>
                      <a:pt x="333" y="1"/>
                      <a:pt x="1" y="426"/>
                      <a:pt x="1" y="1196"/>
                    </a:cubicBezTo>
                    <a:cubicBezTo>
                      <a:pt x="8" y="1958"/>
                      <a:pt x="314" y="2380"/>
                      <a:pt x="763" y="2380"/>
                    </a:cubicBezTo>
                    <a:cubicBezTo>
                      <a:pt x="1274" y="2380"/>
                      <a:pt x="1563" y="1946"/>
                      <a:pt x="1563" y="1165"/>
                    </a:cubicBezTo>
                    <a:cubicBezTo>
                      <a:pt x="1563" y="434"/>
                      <a:pt x="1285" y="1"/>
                      <a:pt x="8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5"/>
              <p:cNvSpPr/>
              <p:nvPr/>
            </p:nvSpPr>
            <p:spPr>
              <a:xfrm>
                <a:off x="2555180" y="4402794"/>
                <a:ext cx="43085" cy="89950"/>
              </a:xfrm>
              <a:custGeom>
                <a:avLst/>
                <a:gdLst/>
                <a:ahLst/>
                <a:cxnLst/>
                <a:rect l="l" t="t" r="r" b="b"/>
                <a:pathLst>
                  <a:path w="1231" h="2570" extrusionOk="0">
                    <a:moveTo>
                      <a:pt x="990" y="1"/>
                    </a:moveTo>
                    <a:lnTo>
                      <a:pt x="0" y="2570"/>
                    </a:lnTo>
                    <a:lnTo>
                      <a:pt x="240" y="2570"/>
                    </a:lnTo>
                    <a:lnTo>
                      <a:pt x="123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5"/>
              <p:cNvSpPr/>
              <p:nvPr/>
            </p:nvSpPr>
            <p:spPr>
              <a:xfrm>
                <a:off x="2629627" y="4405769"/>
                <a:ext cx="51520" cy="81935"/>
              </a:xfrm>
              <a:custGeom>
                <a:avLst/>
                <a:gdLst/>
                <a:ahLst/>
                <a:cxnLst/>
                <a:rect l="l" t="t" r="r" b="b"/>
                <a:pathLst>
                  <a:path w="1472" h="2341" extrusionOk="0">
                    <a:moveTo>
                      <a:pt x="709" y="1"/>
                    </a:moveTo>
                    <a:cubicBezTo>
                      <a:pt x="445" y="1"/>
                      <a:pt x="218" y="101"/>
                      <a:pt x="59" y="237"/>
                    </a:cubicBezTo>
                    <a:lnTo>
                      <a:pt x="156" y="453"/>
                    </a:lnTo>
                    <a:cubicBezTo>
                      <a:pt x="264" y="364"/>
                      <a:pt x="438" y="260"/>
                      <a:pt x="647" y="260"/>
                    </a:cubicBezTo>
                    <a:cubicBezTo>
                      <a:pt x="988" y="260"/>
                      <a:pt x="1104" y="476"/>
                      <a:pt x="1104" y="708"/>
                    </a:cubicBezTo>
                    <a:cubicBezTo>
                      <a:pt x="1100" y="1057"/>
                      <a:pt x="833" y="1355"/>
                      <a:pt x="245" y="1912"/>
                    </a:cubicBezTo>
                    <a:lnTo>
                      <a:pt x="1" y="2151"/>
                    </a:lnTo>
                    <a:lnTo>
                      <a:pt x="1" y="2341"/>
                    </a:lnTo>
                    <a:lnTo>
                      <a:pt x="1471" y="2341"/>
                    </a:lnTo>
                    <a:lnTo>
                      <a:pt x="1471" y="2082"/>
                    </a:lnTo>
                    <a:lnTo>
                      <a:pt x="438" y="2082"/>
                    </a:lnTo>
                    <a:lnTo>
                      <a:pt x="438" y="2074"/>
                    </a:lnTo>
                    <a:lnTo>
                      <a:pt x="620" y="1904"/>
                    </a:lnTo>
                    <a:cubicBezTo>
                      <a:pt x="1107" y="1440"/>
                      <a:pt x="1413" y="1096"/>
                      <a:pt x="1413" y="669"/>
                    </a:cubicBezTo>
                    <a:cubicBezTo>
                      <a:pt x="1413" y="341"/>
                      <a:pt x="1204" y="1"/>
                      <a:pt x="7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5"/>
              <p:cNvSpPr/>
              <p:nvPr/>
            </p:nvSpPr>
            <p:spPr>
              <a:xfrm>
                <a:off x="2694098" y="4429849"/>
                <a:ext cx="14805" cy="59220"/>
              </a:xfrm>
              <a:custGeom>
                <a:avLst/>
                <a:gdLst/>
                <a:ahLst/>
                <a:cxnLst/>
                <a:rect l="l" t="t" r="r" b="b"/>
                <a:pathLst>
                  <a:path w="423" h="1692" extrusionOk="0">
                    <a:moveTo>
                      <a:pt x="213" y="1"/>
                    </a:moveTo>
                    <a:cubicBezTo>
                      <a:pt x="89" y="1"/>
                      <a:pt x="1" y="94"/>
                      <a:pt x="1" y="222"/>
                    </a:cubicBezTo>
                    <a:cubicBezTo>
                      <a:pt x="1" y="345"/>
                      <a:pt x="85" y="442"/>
                      <a:pt x="210" y="442"/>
                    </a:cubicBezTo>
                    <a:cubicBezTo>
                      <a:pt x="341" y="442"/>
                      <a:pt x="422" y="345"/>
                      <a:pt x="422" y="222"/>
                    </a:cubicBezTo>
                    <a:cubicBezTo>
                      <a:pt x="419" y="94"/>
                      <a:pt x="337" y="1"/>
                      <a:pt x="213" y="1"/>
                    </a:cubicBezTo>
                    <a:close/>
                    <a:moveTo>
                      <a:pt x="213" y="1251"/>
                    </a:moveTo>
                    <a:cubicBezTo>
                      <a:pt x="89" y="1251"/>
                      <a:pt x="1" y="1340"/>
                      <a:pt x="1" y="1472"/>
                    </a:cubicBezTo>
                    <a:cubicBezTo>
                      <a:pt x="1" y="1595"/>
                      <a:pt x="85" y="1692"/>
                      <a:pt x="210" y="1692"/>
                    </a:cubicBezTo>
                    <a:cubicBezTo>
                      <a:pt x="341" y="1692"/>
                      <a:pt x="422" y="1595"/>
                      <a:pt x="422" y="1472"/>
                    </a:cubicBezTo>
                    <a:cubicBezTo>
                      <a:pt x="419" y="1340"/>
                      <a:pt x="337" y="1251"/>
                      <a:pt x="213" y="125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5"/>
              <p:cNvSpPr/>
              <p:nvPr/>
            </p:nvSpPr>
            <p:spPr>
              <a:xfrm>
                <a:off x="2718494" y="4407134"/>
                <a:ext cx="50085" cy="81935"/>
              </a:xfrm>
              <a:custGeom>
                <a:avLst/>
                <a:gdLst/>
                <a:ahLst/>
                <a:cxnLst/>
                <a:rect l="l" t="t" r="r" b="b"/>
                <a:pathLst>
                  <a:path w="1431" h="2341" extrusionOk="0">
                    <a:moveTo>
                      <a:pt x="282" y="0"/>
                    </a:moveTo>
                    <a:lnTo>
                      <a:pt x="135" y="1107"/>
                    </a:lnTo>
                    <a:cubicBezTo>
                      <a:pt x="220" y="1095"/>
                      <a:pt x="320" y="1080"/>
                      <a:pt x="452" y="1080"/>
                    </a:cubicBezTo>
                    <a:cubicBezTo>
                      <a:pt x="913" y="1080"/>
                      <a:pt x="1110" y="1293"/>
                      <a:pt x="1114" y="1591"/>
                    </a:cubicBezTo>
                    <a:cubicBezTo>
                      <a:pt x="1114" y="1900"/>
                      <a:pt x="863" y="2089"/>
                      <a:pt x="568" y="2089"/>
                    </a:cubicBezTo>
                    <a:cubicBezTo>
                      <a:pt x="359" y="2089"/>
                      <a:pt x="174" y="2020"/>
                      <a:pt x="77" y="1962"/>
                    </a:cubicBezTo>
                    <a:lnTo>
                      <a:pt x="0" y="2198"/>
                    </a:lnTo>
                    <a:cubicBezTo>
                      <a:pt x="108" y="2271"/>
                      <a:pt x="320" y="2341"/>
                      <a:pt x="572" y="2341"/>
                    </a:cubicBezTo>
                    <a:cubicBezTo>
                      <a:pt x="1072" y="2341"/>
                      <a:pt x="1431" y="2005"/>
                      <a:pt x="1431" y="1555"/>
                    </a:cubicBezTo>
                    <a:cubicBezTo>
                      <a:pt x="1431" y="1266"/>
                      <a:pt x="1281" y="1068"/>
                      <a:pt x="1099" y="964"/>
                    </a:cubicBezTo>
                    <a:cubicBezTo>
                      <a:pt x="959" y="878"/>
                      <a:pt x="781" y="839"/>
                      <a:pt x="604" y="839"/>
                    </a:cubicBezTo>
                    <a:cubicBezTo>
                      <a:pt x="518" y="839"/>
                      <a:pt x="472" y="848"/>
                      <a:pt x="418" y="855"/>
                    </a:cubicBezTo>
                    <a:lnTo>
                      <a:pt x="506" y="264"/>
                    </a:lnTo>
                    <a:lnTo>
                      <a:pt x="1385" y="264"/>
                    </a:lnTo>
                    <a:lnTo>
                      <a:pt x="138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5"/>
              <p:cNvSpPr/>
              <p:nvPr/>
            </p:nvSpPr>
            <p:spPr>
              <a:xfrm>
                <a:off x="2781285" y="4405769"/>
                <a:ext cx="54600" cy="83300"/>
              </a:xfrm>
              <a:custGeom>
                <a:avLst/>
                <a:gdLst/>
                <a:ahLst/>
                <a:cxnLst/>
                <a:rect l="l" t="t" r="r" b="b"/>
                <a:pathLst>
                  <a:path w="1560" h="2380" extrusionOk="0">
                    <a:moveTo>
                      <a:pt x="783" y="241"/>
                    </a:moveTo>
                    <a:cubicBezTo>
                      <a:pt x="1103" y="241"/>
                      <a:pt x="1251" y="616"/>
                      <a:pt x="1251" y="1180"/>
                    </a:cubicBezTo>
                    <a:cubicBezTo>
                      <a:pt x="1251" y="1769"/>
                      <a:pt x="1096" y="2140"/>
                      <a:pt x="778" y="2140"/>
                    </a:cubicBezTo>
                    <a:cubicBezTo>
                      <a:pt x="496" y="2140"/>
                      <a:pt x="310" y="1799"/>
                      <a:pt x="310" y="1200"/>
                    </a:cubicBezTo>
                    <a:cubicBezTo>
                      <a:pt x="310" y="573"/>
                      <a:pt x="508" y="241"/>
                      <a:pt x="783" y="241"/>
                    </a:cubicBezTo>
                    <a:close/>
                    <a:moveTo>
                      <a:pt x="798" y="1"/>
                    </a:moveTo>
                    <a:cubicBezTo>
                      <a:pt x="333" y="1"/>
                      <a:pt x="1" y="426"/>
                      <a:pt x="1" y="1196"/>
                    </a:cubicBezTo>
                    <a:cubicBezTo>
                      <a:pt x="8" y="1958"/>
                      <a:pt x="310" y="2380"/>
                      <a:pt x="760" y="2380"/>
                    </a:cubicBezTo>
                    <a:cubicBezTo>
                      <a:pt x="1270" y="2380"/>
                      <a:pt x="1560" y="1946"/>
                      <a:pt x="1560" y="1165"/>
                    </a:cubicBezTo>
                    <a:cubicBezTo>
                      <a:pt x="1560" y="434"/>
                      <a:pt x="1285" y="1"/>
                      <a:pt x="7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 name="Google Shape;1710;p55"/>
            <p:cNvGrpSpPr/>
            <p:nvPr/>
          </p:nvGrpSpPr>
          <p:grpSpPr>
            <a:xfrm>
              <a:off x="6740408" y="4082745"/>
              <a:ext cx="1412936" cy="130770"/>
              <a:chOff x="2935989" y="4367723"/>
              <a:chExt cx="1685879" cy="156032"/>
            </a:xfrm>
          </p:grpSpPr>
          <p:sp>
            <p:nvSpPr>
              <p:cNvPr id="1711" name="Google Shape;1711;p55"/>
              <p:cNvSpPr/>
              <p:nvPr/>
            </p:nvSpPr>
            <p:spPr>
              <a:xfrm>
                <a:off x="2935989" y="4376368"/>
                <a:ext cx="179165" cy="138705"/>
              </a:xfrm>
              <a:custGeom>
                <a:avLst/>
                <a:gdLst/>
                <a:ahLst/>
                <a:cxnLst/>
                <a:rect l="l" t="t" r="r" b="b"/>
                <a:pathLst>
                  <a:path w="5119" h="3963" extrusionOk="0">
                    <a:moveTo>
                      <a:pt x="1323" y="1761"/>
                    </a:moveTo>
                    <a:lnTo>
                      <a:pt x="1323" y="2202"/>
                    </a:lnTo>
                    <a:lnTo>
                      <a:pt x="495" y="2202"/>
                    </a:lnTo>
                    <a:lnTo>
                      <a:pt x="495" y="1761"/>
                    </a:lnTo>
                    <a:close/>
                    <a:moveTo>
                      <a:pt x="4515" y="1761"/>
                    </a:moveTo>
                    <a:lnTo>
                      <a:pt x="4515" y="2202"/>
                    </a:lnTo>
                    <a:lnTo>
                      <a:pt x="1872" y="2202"/>
                    </a:lnTo>
                    <a:lnTo>
                      <a:pt x="1872" y="1761"/>
                    </a:lnTo>
                    <a:close/>
                    <a:moveTo>
                      <a:pt x="3191" y="2698"/>
                    </a:moveTo>
                    <a:lnTo>
                      <a:pt x="3191" y="3139"/>
                    </a:lnTo>
                    <a:lnTo>
                      <a:pt x="549" y="3139"/>
                    </a:lnTo>
                    <a:lnTo>
                      <a:pt x="549" y="2698"/>
                    </a:lnTo>
                    <a:close/>
                    <a:moveTo>
                      <a:pt x="4569" y="2698"/>
                    </a:moveTo>
                    <a:lnTo>
                      <a:pt x="4569" y="3139"/>
                    </a:lnTo>
                    <a:lnTo>
                      <a:pt x="3745" y="3139"/>
                    </a:lnTo>
                    <a:lnTo>
                      <a:pt x="3745" y="2698"/>
                    </a:lnTo>
                    <a:close/>
                    <a:moveTo>
                      <a:pt x="538" y="1"/>
                    </a:moveTo>
                    <a:cubicBezTo>
                      <a:pt x="240" y="1"/>
                      <a:pt x="0" y="241"/>
                      <a:pt x="0" y="539"/>
                    </a:cubicBezTo>
                    <a:lnTo>
                      <a:pt x="0" y="3429"/>
                    </a:lnTo>
                    <a:cubicBezTo>
                      <a:pt x="0" y="3723"/>
                      <a:pt x="240" y="3963"/>
                      <a:pt x="538" y="3963"/>
                    </a:cubicBezTo>
                    <a:lnTo>
                      <a:pt x="4584" y="3963"/>
                    </a:lnTo>
                    <a:cubicBezTo>
                      <a:pt x="4878" y="3963"/>
                      <a:pt x="5118" y="3723"/>
                      <a:pt x="5118" y="3429"/>
                    </a:cubicBezTo>
                    <a:lnTo>
                      <a:pt x="5118" y="539"/>
                    </a:lnTo>
                    <a:cubicBezTo>
                      <a:pt x="5118" y="241"/>
                      <a:pt x="4878" y="1"/>
                      <a:pt x="45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5"/>
              <p:cNvSpPr/>
              <p:nvPr/>
            </p:nvSpPr>
            <p:spPr>
              <a:xfrm>
                <a:off x="3835089" y="4383858"/>
                <a:ext cx="196525" cy="123760"/>
              </a:xfrm>
              <a:custGeom>
                <a:avLst/>
                <a:gdLst/>
                <a:ahLst/>
                <a:cxnLst/>
                <a:rect l="l" t="t" r="r" b="b"/>
                <a:pathLst>
                  <a:path w="5615" h="3536" extrusionOk="0">
                    <a:moveTo>
                      <a:pt x="5119" y="495"/>
                    </a:moveTo>
                    <a:lnTo>
                      <a:pt x="5119" y="3041"/>
                    </a:lnTo>
                    <a:lnTo>
                      <a:pt x="496" y="3041"/>
                    </a:lnTo>
                    <a:lnTo>
                      <a:pt x="496" y="495"/>
                    </a:lnTo>
                    <a:close/>
                    <a:moveTo>
                      <a:pt x="248" y="0"/>
                    </a:moveTo>
                    <a:cubicBezTo>
                      <a:pt x="109" y="0"/>
                      <a:pt x="0" y="112"/>
                      <a:pt x="0" y="247"/>
                    </a:cubicBezTo>
                    <a:lnTo>
                      <a:pt x="0" y="3288"/>
                    </a:lnTo>
                    <a:cubicBezTo>
                      <a:pt x="0" y="3424"/>
                      <a:pt x="109" y="3536"/>
                      <a:pt x="248" y="3536"/>
                    </a:cubicBezTo>
                    <a:lnTo>
                      <a:pt x="5367" y="3536"/>
                    </a:lnTo>
                    <a:cubicBezTo>
                      <a:pt x="5502" y="3536"/>
                      <a:pt x="5614" y="3424"/>
                      <a:pt x="5614" y="3288"/>
                    </a:cubicBezTo>
                    <a:lnTo>
                      <a:pt x="5614" y="247"/>
                    </a:lnTo>
                    <a:cubicBezTo>
                      <a:pt x="5614" y="112"/>
                      <a:pt x="5502" y="0"/>
                      <a:pt x="53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5"/>
              <p:cNvSpPr/>
              <p:nvPr/>
            </p:nvSpPr>
            <p:spPr>
              <a:xfrm>
                <a:off x="3239271" y="4379378"/>
                <a:ext cx="129115" cy="132720"/>
              </a:xfrm>
              <a:custGeom>
                <a:avLst/>
                <a:gdLst/>
                <a:ahLst/>
                <a:cxnLst/>
                <a:rect l="l" t="t" r="r" b="b"/>
                <a:pathLst>
                  <a:path w="3689" h="3792" extrusionOk="0">
                    <a:moveTo>
                      <a:pt x="1847" y="1173"/>
                    </a:moveTo>
                    <a:cubicBezTo>
                      <a:pt x="2245" y="1173"/>
                      <a:pt x="2570" y="1498"/>
                      <a:pt x="2570" y="1896"/>
                    </a:cubicBezTo>
                    <a:cubicBezTo>
                      <a:pt x="2570" y="2298"/>
                      <a:pt x="2245" y="2619"/>
                      <a:pt x="1847" y="2619"/>
                    </a:cubicBezTo>
                    <a:cubicBezTo>
                      <a:pt x="1444" y="2619"/>
                      <a:pt x="1119" y="2298"/>
                      <a:pt x="1119" y="1896"/>
                    </a:cubicBezTo>
                    <a:cubicBezTo>
                      <a:pt x="1119" y="1498"/>
                      <a:pt x="1444" y="1173"/>
                      <a:pt x="1847" y="1173"/>
                    </a:cubicBezTo>
                    <a:close/>
                    <a:moveTo>
                      <a:pt x="1336" y="0"/>
                    </a:moveTo>
                    <a:lnTo>
                      <a:pt x="1258" y="766"/>
                    </a:lnTo>
                    <a:lnTo>
                      <a:pt x="589" y="391"/>
                    </a:lnTo>
                    <a:lnTo>
                      <a:pt x="1" y="1223"/>
                    </a:lnTo>
                    <a:lnTo>
                      <a:pt x="783" y="1896"/>
                    </a:lnTo>
                    <a:lnTo>
                      <a:pt x="1" y="2569"/>
                    </a:lnTo>
                    <a:lnTo>
                      <a:pt x="589" y="3405"/>
                    </a:lnTo>
                    <a:lnTo>
                      <a:pt x="1258" y="3025"/>
                    </a:lnTo>
                    <a:lnTo>
                      <a:pt x="1336" y="3791"/>
                    </a:lnTo>
                    <a:lnTo>
                      <a:pt x="2353" y="3791"/>
                    </a:lnTo>
                    <a:lnTo>
                      <a:pt x="2431" y="3025"/>
                    </a:lnTo>
                    <a:lnTo>
                      <a:pt x="3100" y="3405"/>
                    </a:lnTo>
                    <a:lnTo>
                      <a:pt x="3688" y="2569"/>
                    </a:lnTo>
                    <a:lnTo>
                      <a:pt x="2910" y="1896"/>
                    </a:lnTo>
                    <a:lnTo>
                      <a:pt x="3688" y="1223"/>
                    </a:lnTo>
                    <a:lnTo>
                      <a:pt x="3100" y="391"/>
                    </a:lnTo>
                    <a:lnTo>
                      <a:pt x="2431" y="766"/>
                    </a:lnTo>
                    <a:lnTo>
                      <a:pt x="235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5"/>
              <p:cNvSpPr/>
              <p:nvPr/>
            </p:nvSpPr>
            <p:spPr>
              <a:xfrm>
                <a:off x="3313227" y="4379378"/>
                <a:ext cx="82880" cy="58660"/>
              </a:xfrm>
              <a:custGeom>
                <a:avLst/>
                <a:gdLst/>
                <a:ahLst/>
                <a:cxnLst/>
                <a:rect l="l" t="t" r="r" b="b"/>
                <a:pathLst>
                  <a:path w="2368" h="1676" extrusionOk="0">
                    <a:moveTo>
                      <a:pt x="0" y="0"/>
                    </a:moveTo>
                    <a:lnTo>
                      <a:pt x="0" y="1675"/>
                    </a:lnTo>
                    <a:lnTo>
                      <a:pt x="2368" y="1675"/>
                    </a:lnTo>
                    <a:lnTo>
                      <a:pt x="23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5"/>
              <p:cNvSpPr/>
              <p:nvPr/>
            </p:nvSpPr>
            <p:spPr>
              <a:xfrm>
                <a:off x="3329468" y="4393588"/>
                <a:ext cx="24535" cy="32935"/>
              </a:xfrm>
              <a:custGeom>
                <a:avLst/>
                <a:gdLst/>
                <a:ahLst/>
                <a:cxnLst/>
                <a:rect l="l" t="t" r="r" b="b"/>
                <a:pathLst>
                  <a:path w="701" h="941" extrusionOk="0">
                    <a:moveTo>
                      <a:pt x="1" y="1"/>
                    </a:moveTo>
                    <a:lnTo>
                      <a:pt x="1" y="940"/>
                    </a:lnTo>
                    <a:lnTo>
                      <a:pt x="124" y="940"/>
                    </a:lnTo>
                    <a:lnTo>
                      <a:pt x="124" y="499"/>
                    </a:lnTo>
                    <a:lnTo>
                      <a:pt x="577" y="499"/>
                    </a:lnTo>
                    <a:lnTo>
                      <a:pt x="577" y="940"/>
                    </a:lnTo>
                    <a:lnTo>
                      <a:pt x="701" y="940"/>
                    </a:lnTo>
                    <a:lnTo>
                      <a:pt x="701" y="1"/>
                    </a:lnTo>
                    <a:lnTo>
                      <a:pt x="577" y="1"/>
                    </a:lnTo>
                    <a:lnTo>
                      <a:pt x="577" y="395"/>
                    </a:lnTo>
                    <a:lnTo>
                      <a:pt x="124" y="395"/>
                    </a:lnTo>
                    <a:lnTo>
                      <a:pt x="12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5"/>
              <p:cNvSpPr/>
              <p:nvPr/>
            </p:nvSpPr>
            <p:spPr>
              <a:xfrm>
                <a:off x="3361283" y="4393308"/>
                <a:ext cx="26985" cy="33460"/>
              </a:xfrm>
              <a:custGeom>
                <a:avLst/>
                <a:gdLst/>
                <a:ahLst/>
                <a:cxnLst/>
                <a:rect l="l" t="t" r="r" b="b"/>
                <a:pathLst>
                  <a:path w="771" h="956" extrusionOk="0">
                    <a:moveTo>
                      <a:pt x="264" y="97"/>
                    </a:moveTo>
                    <a:cubicBezTo>
                      <a:pt x="520" y="97"/>
                      <a:pt x="647" y="241"/>
                      <a:pt x="647" y="461"/>
                    </a:cubicBezTo>
                    <a:cubicBezTo>
                      <a:pt x="647" y="713"/>
                      <a:pt x="504" y="859"/>
                      <a:pt x="245" y="859"/>
                    </a:cubicBezTo>
                    <a:cubicBezTo>
                      <a:pt x="198" y="859"/>
                      <a:pt x="152" y="856"/>
                      <a:pt x="120" y="852"/>
                    </a:cubicBezTo>
                    <a:lnTo>
                      <a:pt x="120" y="109"/>
                    </a:lnTo>
                    <a:cubicBezTo>
                      <a:pt x="156" y="105"/>
                      <a:pt x="202" y="97"/>
                      <a:pt x="264" y="97"/>
                    </a:cubicBezTo>
                    <a:close/>
                    <a:moveTo>
                      <a:pt x="260" y="0"/>
                    </a:moveTo>
                    <a:cubicBezTo>
                      <a:pt x="163" y="0"/>
                      <a:pt x="74" y="9"/>
                      <a:pt x="1" y="20"/>
                    </a:cubicBezTo>
                    <a:lnTo>
                      <a:pt x="1" y="945"/>
                    </a:lnTo>
                    <a:cubicBezTo>
                      <a:pt x="63" y="952"/>
                      <a:pt x="136" y="956"/>
                      <a:pt x="222" y="956"/>
                    </a:cubicBezTo>
                    <a:cubicBezTo>
                      <a:pt x="404" y="956"/>
                      <a:pt x="550" y="909"/>
                      <a:pt x="636" y="821"/>
                    </a:cubicBezTo>
                    <a:cubicBezTo>
                      <a:pt x="724" y="736"/>
                      <a:pt x="770" y="608"/>
                      <a:pt x="770" y="457"/>
                    </a:cubicBezTo>
                    <a:cubicBezTo>
                      <a:pt x="770" y="302"/>
                      <a:pt x="724" y="194"/>
                      <a:pt x="639" y="120"/>
                    </a:cubicBezTo>
                    <a:cubicBezTo>
                      <a:pt x="558" y="43"/>
                      <a:pt x="434" y="0"/>
                      <a:pt x="2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5"/>
              <p:cNvSpPr/>
              <p:nvPr/>
            </p:nvSpPr>
            <p:spPr>
              <a:xfrm>
                <a:off x="3520257" y="4370558"/>
                <a:ext cx="190715" cy="150325"/>
              </a:xfrm>
              <a:custGeom>
                <a:avLst/>
                <a:gdLst/>
                <a:ahLst/>
                <a:cxnLst/>
                <a:rect l="l" t="t" r="r" b="b"/>
                <a:pathLst>
                  <a:path w="5449" h="4295" extrusionOk="0">
                    <a:moveTo>
                      <a:pt x="4747" y="334"/>
                    </a:moveTo>
                    <a:cubicBezTo>
                      <a:pt x="4953" y="334"/>
                      <a:pt x="5119" y="500"/>
                      <a:pt x="5119" y="705"/>
                    </a:cubicBezTo>
                    <a:lnTo>
                      <a:pt x="5119" y="3595"/>
                    </a:lnTo>
                    <a:cubicBezTo>
                      <a:pt x="5119" y="3800"/>
                      <a:pt x="4953" y="3966"/>
                      <a:pt x="4747" y="3966"/>
                    </a:cubicBezTo>
                    <a:lnTo>
                      <a:pt x="701" y="3966"/>
                    </a:lnTo>
                    <a:cubicBezTo>
                      <a:pt x="496" y="3966"/>
                      <a:pt x="330" y="3800"/>
                      <a:pt x="330" y="3595"/>
                    </a:cubicBezTo>
                    <a:lnTo>
                      <a:pt x="330" y="705"/>
                    </a:lnTo>
                    <a:cubicBezTo>
                      <a:pt x="330" y="500"/>
                      <a:pt x="496" y="334"/>
                      <a:pt x="701" y="334"/>
                    </a:cubicBezTo>
                    <a:close/>
                    <a:moveTo>
                      <a:pt x="701" y="0"/>
                    </a:moveTo>
                    <a:cubicBezTo>
                      <a:pt x="314" y="0"/>
                      <a:pt x="1" y="318"/>
                      <a:pt x="1" y="705"/>
                    </a:cubicBezTo>
                    <a:lnTo>
                      <a:pt x="1" y="3595"/>
                    </a:lnTo>
                    <a:cubicBezTo>
                      <a:pt x="1" y="3982"/>
                      <a:pt x="314" y="4295"/>
                      <a:pt x="701" y="4295"/>
                    </a:cubicBezTo>
                    <a:lnTo>
                      <a:pt x="4747" y="4295"/>
                    </a:lnTo>
                    <a:cubicBezTo>
                      <a:pt x="5135" y="4295"/>
                      <a:pt x="5448" y="3982"/>
                      <a:pt x="5448" y="3595"/>
                    </a:cubicBezTo>
                    <a:lnTo>
                      <a:pt x="5448" y="705"/>
                    </a:lnTo>
                    <a:cubicBezTo>
                      <a:pt x="5448" y="318"/>
                      <a:pt x="5135" y="0"/>
                      <a:pt x="47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5"/>
              <p:cNvSpPr/>
              <p:nvPr/>
            </p:nvSpPr>
            <p:spPr>
              <a:xfrm>
                <a:off x="3623579" y="4446544"/>
                <a:ext cx="59080" cy="45640"/>
              </a:xfrm>
              <a:custGeom>
                <a:avLst/>
                <a:gdLst/>
                <a:ahLst/>
                <a:cxnLst/>
                <a:rect l="l" t="t" r="r" b="b"/>
                <a:pathLst>
                  <a:path w="1688" h="1304" extrusionOk="0">
                    <a:moveTo>
                      <a:pt x="179" y="0"/>
                    </a:moveTo>
                    <a:cubicBezTo>
                      <a:pt x="82" y="0"/>
                      <a:pt x="1" y="77"/>
                      <a:pt x="1" y="174"/>
                    </a:cubicBezTo>
                    <a:lnTo>
                      <a:pt x="1" y="1129"/>
                    </a:lnTo>
                    <a:cubicBezTo>
                      <a:pt x="1" y="1227"/>
                      <a:pt x="82" y="1304"/>
                      <a:pt x="179" y="1304"/>
                    </a:cubicBezTo>
                    <a:lnTo>
                      <a:pt x="1513" y="1304"/>
                    </a:lnTo>
                    <a:cubicBezTo>
                      <a:pt x="1610" y="1304"/>
                      <a:pt x="1688" y="1227"/>
                      <a:pt x="1688" y="1129"/>
                    </a:cubicBezTo>
                    <a:lnTo>
                      <a:pt x="1688" y="174"/>
                    </a:lnTo>
                    <a:cubicBezTo>
                      <a:pt x="1688" y="77"/>
                      <a:pt x="1610" y="0"/>
                      <a:pt x="15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5"/>
              <p:cNvSpPr/>
              <p:nvPr/>
            </p:nvSpPr>
            <p:spPr>
              <a:xfrm>
                <a:off x="4156710" y="4370558"/>
                <a:ext cx="190680" cy="150325"/>
              </a:xfrm>
              <a:custGeom>
                <a:avLst/>
                <a:gdLst/>
                <a:ahLst/>
                <a:cxnLst/>
                <a:rect l="l" t="t" r="r" b="b"/>
                <a:pathLst>
                  <a:path w="5448" h="4295" extrusionOk="0">
                    <a:moveTo>
                      <a:pt x="700" y="0"/>
                    </a:moveTo>
                    <a:cubicBezTo>
                      <a:pt x="314" y="0"/>
                      <a:pt x="0" y="318"/>
                      <a:pt x="0" y="705"/>
                    </a:cubicBezTo>
                    <a:lnTo>
                      <a:pt x="329" y="705"/>
                    </a:lnTo>
                    <a:cubicBezTo>
                      <a:pt x="329" y="500"/>
                      <a:pt x="496" y="334"/>
                      <a:pt x="700" y="334"/>
                    </a:cubicBezTo>
                    <a:lnTo>
                      <a:pt x="4748" y="334"/>
                    </a:lnTo>
                    <a:cubicBezTo>
                      <a:pt x="4953" y="334"/>
                      <a:pt x="5119" y="500"/>
                      <a:pt x="5119" y="705"/>
                    </a:cubicBezTo>
                    <a:lnTo>
                      <a:pt x="5119" y="3595"/>
                    </a:lnTo>
                    <a:cubicBezTo>
                      <a:pt x="5119" y="3800"/>
                      <a:pt x="4953" y="3966"/>
                      <a:pt x="4748" y="3966"/>
                    </a:cubicBezTo>
                    <a:lnTo>
                      <a:pt x="3769" y="3966"/>
                    </a:lnTo>
                    <a:lnTo>
                      <a:pt x="3769" y="4295"/>
                    </a:lnTo>
                    <a:lnTo>
                      <a:pt x="4748" y="4295"/>
                    </a:lnTo>
                    <a:cubicBezTo>
                      <a:pt x="5134" y="4295"/>
                      <a:pt x="5448" y="3982"/>
                      <a:pt x="5448" y="3595"/>
                    </a:cubicBezTo>
                    <a:lnTo>
                      <a:pt x="5448" y="705"/>
                    </a:lnTo>
                    <a:cubicBezTo>
                      <a:pt x="5448" y="318"/>
                      <a:pt x="5134" y="0"/>
                      <a:pt x="4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5"/>
              <p:cNvSpPr/>
              <p:nvPr/>
            </p:nvSpPr>
            <p:spPr>
              <a:xfrm>
                <a:off x="4155765" y="4407239"/>
                <a:ext cx="111755" cy="111755"/>
              </a:xfrm>
              <a:custGeom>
                <a:avLst/>
                <a:gdLst/>
                <a:ahLst/>
                <a:cxnLst/>
                <a:rect l="l" t="t" r="r" b="b"/>
                <a:pathLst>
                  <a:path w="3193" h="3193" extrusionOk="0">
                    <a:moveTo>
                      <a:pt x="0" y="1"/>
                    </a:moveTo>
                    <a:lnTo>
                      <a:pt x="0" y="477"/>
                    </a:lnTo>
                    <a:cubicBezTo>
                      <a:pt x="1498" y="477"/>
                      <a:pt x="2716" y="1695"/>
                      <a:pt x="2716" y="3193"/>
                    </a:cubicBezTo>
                    <a:lnTo>
                      <a:pt x="3192" y="3193"/>
                    </a:lnTo>
                    <a:cubicBezTo>
                      <a:pt x="3192" y="1433"/>
                      <a:pt x="1761"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5"/>
              <p:cNvSpPr/>
              <p:nvPr/>
            </p:nvSpPr>
            <p:spPr>
              <a:xfrm>
                <a:off x="4155765" y="4445179"/>
                <a:ext cx="73815" cy="73815"/>
              </a:xfrm>
              <a:custGeom>
                <a:avLst/>
                <a:gdLst/>
                <a:ahLst/>
                <a:cxnLst/>
                <a:rect l="l" t="t" r="r" b="b"/>
                <a:pathLst>
                  <a:path w="2109" h="2109" extrusionOk="0">
                    <a:moveTo>
                      <a:pt x="0" y="0"/>
                    </a:moveTo>
                    <a:lnTo>
                      <a:pt x="0" y="477"/>
                    </a:lnTo>
                    <a:cubicBezTo>
                      <a:pt x="902" y="477"/>
                      <a:pt x="1632" y="1207"/>
                      <a:pt x="1632" y="2109"/>
                    </a:cubicBezTo>
                    <a:lnTo>
                      <a:pt x="2109" y="2109"/>
                    </a:lnTo>
                    <a:cubicBezTo>
                      <a:pt x="2109" y="945"/>
                      <a:pt x="1164"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5"/>
              <p:cNvSpPr/>
              <p:nvPr/>
            </p:nvSpPr>
            <p:spPr>
              <a:xfrm>
                <a:off x="4155765" y="4487145"/>
                <a:ext cx="31850" cy="31850"/>
              </a:xfrm>
              <a:custGeom>
                <a:avLst/>
                <a:gdLst/>
                <a:ahLst/>
                <a:cxnLst/>
                <a:rect l="l" t="t" r="r" b="b"/>
                <a:pathLst>
                  <a:path w="910" h="910" extrusionOk="0">
                    <a:moveTo>
                      <a:pt x="0" y="1"/>
                    </a:moveTo>
                    <a:lnTo>
                      <a:pt x="0" y="910"/>
                    </a:lnTo>
                    <a:lnTo>
                      <a:pt x="909" y="910"/>
                    </a:lnTo>
                    <a:cubicBezTo>
                      <a:pt x="909" y="407"/>
                      <a:pt x="503"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5"/>
              <p:cNvSpPr/>
              <p:nvPr/>
            </p:nvSpPr>
            <p:spPr>
              <a:xfrm>
                <a:off x="4471542" y="4367723"/>
                <a:ext cx="68530" cy="68530"/>
              </a:xfrm>
              <a:custGeom>
                <a:avLst/>
                <a:gdLst/>
                <a:ahLst/>
                <a:cxnLst/>
                <a:rect l="l" t="t" r="r" b="b"/>
                <a:pathLst>
                  <a:path w="1958" h="1958" extrusionOk="0">
                    <a:moveTo>
                      <a:pt x="248" y="1"/>
                    </a:moveTo>
                    <a:cubicBezTo>
                      <a:pt x="113" y="1"/>
                      <a:pt x="1" y="113"/>
                      <a:pt x="1" y="248"/>
                    </a:cubicBezTo>
                    <a:lnTo>
                      <a:pt x="1" y="1710"/>
                    </a:lnTo>
                    <a:cubicBezTo>
                      <a:pt x="1" y="1849"/>
                      <a:pt x="113" y="1958"/>
                      <a:pt x="248" y="1958"/>
                    </a:cubicBezTo>
                    <a:cubicBezTo>
                      <a:pt x="383" y="1958"/>
                      <a:pt x="495" y="1849"/>
                      <a:pt x="495" y="1710"/>
                    </a:cubicBezTo>
                    <a:lnTo>
                      <a:pt x="495" y="496"/>
                    </a:lnTo>
                    <a:lnTo>
                      <a:pt x="1710" y="496"/>
                    </a:lnTo>
                    <a:cubicBezTo>
                      <a:pt x="1845" y="496"/>
                      <a:pt x="1958" y="383"/>
                      <a:pt x="1958" y="248"/>
                    </a:cubicBezTo>
                    <a:cubicBezTo>
                      <a:pt x="1958" y="113"/>
                      <a:pt x="1845" y="1"/>
                      <a:pt x="17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5"/>
              <p:cNvSpPr/>
              <p:nvPr/>
            </p:nvSpPr>
            <p:spPr>
              <a:xfrm>
                <a:off x="4553164" y="4367723"/>
                <a:ext cx="68705" cy="68530"/>
              </a:xfrm>
              <a:custGeom>
                <a:avLst/>
                <a:gdLst/>
                <a:ahLst/>
                <a:cxnLst/>
                <a:rect l="l" t="t" r="r" b="b"/>
                <a:pathLst>
                  <a:path w="1963" h="1958" extrusionOk="0">
                    <a:moveTo>
                      <a:pt x="249" y="1"/>
                    </a:moveTo>
                    <a:cubicBezTo>
                      <a:pt x="113" y="1"/>
                      <a:pt x="1" y="113"/>
                      <a:pt x="1" y="248"/>
                    </a:cubicBezTo>
                    <a:cubicBezTo>
                      <a:pt x="1" y="383"/>
                      <a:pt x="113" y="496"/>
                      <a:pt x="249" y="496"/>
                    </a:cubicBezTo>
                    <a:lnTo>
                      <a:pt x="1467" y="496"/>
                    </a:lnTo>
                    <a:lnTo>
                      <a:pt x="1467" y="1710"/>
                    </a:lnTo>
                    <a:cubicBezTo>
                      <a:pt x="1467" y="1849"/>
                      <a:pt x="1576" y="1958"/>
                      <a:pt x="1715" y="1958"/>
                    </a:cubicBezTo>
                    <a:cubicBezTo>
                      <a:pt x="1851" y="1958"/>
                      <a:pt x="1963" y="1849"/>
                      <a:pt x="1963" y="1710"/>
                    </a:cubicBezTo>
                    <a:lnTo>
                      <a:pt x="1963" y="248"/>
                    </a:lnTo>
                    <a:cubicBezTo>
                      <a:pt x="1963" y="113"/>
                      <a:pt x="1851" y="1"/>
                      <a:pt x="1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5"/>
              <p:cNvSpPr/>
              <p:nvPr/>
            </p:nvSpPr>
            <p:spPr>
              <a:xfrm>
                <a:off x="4553164" y="4455190"/>
                <a:ext cx="68705" cy="68565"/>
              </a:xfrm>
              <a:custGeom>
                <a:avLst/>
                <a:gdLst/>
                <a:ahLst/>
                <a:cxnLst/>
                <a:rect l="l" t="t" r="r" b="b"/>
                <a:pathLst>
                  <a:path w="1963" h="1959" extrusionOk="0">
                    <a:moveTo>
                      <a:pt x="1715" y="0"/>
                    </a:moveTo>
                    <a:cubicBezTo>
                      <a:pt x="1576" y="0"/>
                      <a:pt x="1467" y="113"/>
                      <a:pt x="1467" y="248"/>
                    </a:cubicBezTo>
                    <a:lnTo>
                      <a:pt x="1467" y="1463"/>
                    </a:lnTo>
                    <a:lnTo>
                      <a:pt x="249" y="1463"/>
                    </a:lnTo>
                    <a:cubicBezTo>
                      <a:pt x="113" y="1463"/>
                      <a:pt x="1" y="1575"/>
                      <a:pt x="1" y="1711"/>
                    </a:cubicBezTo>
                    <a:cubicBezTo>
                      <a:pt x="1" y="1850"/>
                      <a:pt x="113" y="1959"/>
                      <a:pt x="249" y="1959"/>
                    </a:cubicBezTo>
                    <a:lnTo>
                      <a:pt x="1715" y="1959"/>
                    </a:lnTo>
                    <a:cubicBezTo>
                      <a:pt x="1851" y="1959"/>
                      <a:pt x="1963" y="1850"/>
                      <a:pt x="1963" y="1711"/>
                    </a:cubicBezTo>
                    <a:lnTo>
                      <a:pt x="1963" y="248"/>
                    </a:lnTo>
                    <a:cubicBezTo>
                      <a:pt x="1963" y="113"/>
                      <a:pt x="1851" y="0"/>
                      <a:pt x="1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5"/>
              <p:cNvSpPr/>
              <p:nvPr/>
            </p:nvSpPr>
            <p:spPr>
              <a:xfrm>
                <a:off x="4471542" y="4455190"/>
                <a:ext cx="68530" cy="68565"/>
              </a:xfrm>
              <a:custGeom>
                <a:avLst/>
                <a:gdLst/>
                <a:ahLst/>
                <a:cxnLst/>
                <a:rect l="l" t="t" r="r" b="b"/>
                <a:pathLst>
                  <a:path w="1958" h="1959" extrusionOk="0">
                    <a:moveTo>
                      <a:pt x="248" y="0"/>
                    </a:moveTo>
                    <a:cubicBezTo>
                      <a:pt x="113" y="0"/>
                      <a:pt x="1" y="113"/>
                      <a:pt x="1" y="248"/>
                    </a:cubicBezTo>
                    <a:lnTo>
                      <a:pt x="1" y="1711"/>
                    </a:lnTo>
                    <a:cubicBezTo>
                      <a:pt x="1" y="1850"/>
                      <a:pt x="113" y="1959"/>
                      <a:pt x="248" y="1959"/>
                    </a:cubicBezTo>
                    <a:lnTo>
                      <a:pt x="1710" y="1959"/>
                    </a:lnTo>
                    <a:cubicBezTo>
                      <a:pt x="1845" y="1959"/>
                      <a:pt x="1958" y="1850"/>
                      <a:pt x="1958" y="1711"/>
                    </a:cubicBezTo>
                    <a:cubicBezTo>
                      <a:pt x="1958" y="1575"/>
                      <a:pt x="1845" y="1463"/>
                      <a:pt x="1710" y="1463"/>
                    </a:cubicBezTo>
                    <a:lnTo>
                      <a:pt x="495" y="1463"/>
                    </a:lnTo>
                    <a:lnTo>
                      <a:pt x="495" y="248"/>
                    </a:lnTo>
                    <a:cubicBezTo>
                      <a:pt x="495" y="113"/>
                      <a:pt x="383" y="0"/>
                      <a:pt x="2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727" name="Google Shape;1727;p55"/>
          <p:cNvPicPr preferRelativeResize="0"/>
          <p:nvPr/>
        </p:nvPicPr>
        <p:blipFill rotWithShape="1">
          <a:blip r:embed="rId3">
            <a:alphaModFix/>
          </a:blip>
          <a:srcRect l="553" r="553"/>
          <a:stretch/>
        </p:blipFill>
        <p:spPr>
          <a:xfrm>
            <a:off x="4842250" y="1458550"/>
            <a:ext cx="3310999" cy="1883376"/>
          </a:xfrm>
          <a:prstGeom prst="rect">
            <a:avLst/>
          </a:prstGeom>
          <a:noFill/>
          <a:ln w="9525" cap="flat" cmpd="sng">
            <a:solidFill>
              <a:schemeClr val="dk2"/>
            </a:solidFill>
            <a:prstDash val="solid"/>
            <a:round/>
            <a:headEnd type="none" w="sm" len="sm"/>
            <a:tailEnd type="none" w="sm" len="sm"/>
          </a:ln>
        </p:spPr>
      </p:pic>
      <p:grpSp>
        <p:nvGrpSpPr>
          <p:cNvPr id="1728" name="Google Shape;1728;p55"/>
          <p:cNvGrpSpPr/>
          <p:nvPr/>
        </p:nvGrpSpPr>
        <p:grpSpPr>
          <a:xfrm>
            <a:off x="6175229" y="2077127"/>
            <a:ext cx="646112" cy="646129"/>
            <a:chOff x="2389708" y="2922863"/>
            <a:chExt cx="300378" cy="300385"/>
          </a:xfrm>
        </p:grpSpPr>
        <p:sp>
          <p:nvSpPr>
            <p:cNvPr id="1729" name="Google Shape;1729;p55"/>
            <p:cNvSpPr/>
            <p:nvPr/>
          </p:nvSpPr>
          <p:spPr>
            <a:xfrm>
              <a:off x="2389708" y="2922863"/>
              <a:ext cx="300378" cy="300385"/>
            </a:xfrm>
            <a:custGeom>
              <a:avLst/>
              <a:gdLst/>
              <a:ahLst/>
              <a:cxnLst/>
              <a:rect l="l" t="t" r="r" b="b"/>
              <a:pathLst>
                <a:path w="39680" h="39681" extrusionOk="0">
                  <a:moveTo>
                    <a:pt x="19840" y="1"/>
                  </a:moveTo>
                  <a:cubicBezTo>
                    <a:pt x="8884" y="1"/>
                    <a:pt x="1" y="8884"/>
                    <a:pt x="1" y="19840"/>
                  </a:cubicBezTo>
                  <a:cubicBezTo>
                    <a:pt x="1" y="30797"/>
                    <a:pt x="8884" y="39680"/>
                    <a:pt x="19840" y="39680"/>
                  </a:cubicBezTo>
                  <a:cubicBezTo>
                    <a:pt x="30797" y="39680"/>
                    <a:pt x="39680" y="30797"/>
                    <a:pt x="39680" y="19840"/>
                  </a:cubicBezTo>
                  <a:cubicBezTo>
                    <a:pt x="39680" y="8884"/>
                    <a:pt x="30797" y="1"/>
                    <a:pt x="198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5"/>
            <p:cNvSpPr/>
            <p:nvPr/>
          </p:nvSpPr>
          <p:spPr>
            <a:xfrm>
              <a:off x="2488850" y="3005373"/>
              <a:ext cx="135374" cy="135374"/>
            </a:xfrm>
            <a:custGeom>
              <a:avLst/>
              <a:gdLst/>
              <a:ahLst/>
              <a:cxnLst/>
              <a:rect l="l" t="t" r="r" b="b"/>
              <a:pathLst>
                <a:path w="17883" h="17883" extrusionOk="0">
                  <a:moveTo>
                    <a:pt x="0" y="1"/>
                  </a:moveTo>
                  <a:lnTo>
                    <a:pt x="0" y="17882"/>
                  </a:lnTo>
                  <a:lnTo>
                    <a:pt x="17883" y="894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734"/>
        <p:cNvGrpSpPr/>
        <p:nvPr/>
      </p:nvGrpSpPr>
      <p:grpSpPr>
        <a:xfrm>
          <a:off x="0" y="0"/>
          <a:ext cx="0" cy="0"/>
          <a:chOff x="0" y="0"/>
          <a:chExt cx="0" cy="0"/>
        </a:xfrm>
      </p:grpSpPr>
      <p:sp>
        <p:nvSpPr>
          <p:cNvPr id="1735" name="Google Shape;1735;p5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OUR TEAM</a:t>
            </a:r>
            <a:endParaRPr/>
          </a:p>
        </p:txBody>
      </p:sp>
      <p:sp>
        <p:nvSpPr>
          <p:cNvPr id="1736" name="Google Shape;1736;p56"/>
          <p:cNvSpPr txBox="1">
            <a:spLocks noGrp="1"/>
          </p:cNvSpPr>
          <p:nvPr>
            <p:ph type="title" idx="3"/>
          </p:nvPr>
        </p:nvSpPr>
        <p:spPr>
          <a:xfrm>
            <a:off x="4820200" y="3421800"/>
            <a:ext cx="2331300" cy="55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TIMMY JIMMY</a:t>
            </a:r>
            <a:endParaRPr/>
          </a:p>
        </p:txBody>
      </p:sp>
      <p:sp>
        <p:nvSpPr>
          <p:cNvPr id="1737" name="Google Shape;1737;p56"/>
          <p:cNvSpPr txBox="1">
            <a:spLocks noGrp="1"/>
          </p:cNvSpPr>
          <p:nvPr>
            <p:ph type="title" idx="2"/>
          </p:nvPr>
        </p:nvSpPr>
        <p:spPr>
          <a:xfrm>
            <a:off x="1992488" y="3421800"/>
            <a:ext cx="2331300" cy="55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SUSAN BONES</a:t>
            </a:r>
            <a:endParaRPr/>
          </a:p>
        </p:txBody>
      </p:sp>
      <p:sp>
        <p:nvSpPr>
          <p:cNvPr id="1738" name="Google Shape;1738;p56"/>
          <p:cNvSpPr txBox="1">
            <a:spLocks noGrp="1"/>
          </p:cNvSpPr>
          <p:nvPr>
            <p:ph type="subTitle" idx="1"/>
          </p:nvPr>
        </p:nvSpPr>
        <p:spPr>
          <a:xfrm>
            <a:off x="4820206" y="3980700"/>
            <a:ext cx="2331300" cy="62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talk a bit about this person here</a:t>
            </a:r>
            <a:endParaRPr/>
          </a:p>
        </p:txBody>
      </p:sp>
      <p:sp>
        <p:nvSpPr>
          <p:cNvPr id="1739" name="Google Shape;1739;p56"/>
          <p:cNvSpPr txBox="1">
            <a:spLocks noGrp="1"/>
          </p:cNvSpPr>
          <p:nvPr>
            <p:ph type="subTitle" idx="4"/>
          </p:nvPr>
        </p:nvSpPr>
        <p:spPr>
          <a:xfrm>
            <a:off x="1992488" y="3980700"/>
            <a:ext cx="2331300" cy="62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talk a bit about this person here</a:t>
            </a:r>
            <a:endParaRPr/>
          </a:p>
        </p:txBody>
      </p:sp>
      <p:pic>
        <p:nvPicPr>
          <p:cNvPr id="1740" name="Google Shape;1740;p56"/>
          <p:cNvPicPr preferRelativeResize="0"/>
          <p:nvPr/>
        </p:nvPicPr>
        <p:blipFill rotWithShape="1">
          <a:blip r:embed="rId3">
            <a:alphaModFix/>
          </a:blip>
          <a:srcRect l="7869" r="7869" b="5213"/>
          <a:stretch/>
        </p:blipFill>
        <p:spPr>
          <a:xfrm>
            <a:off x="2478350" y="1582075"/>
            <a:ext cx="1359600" cy="1359600"/>
          </a:xfrm>
          <a:prstGeom prst="wedgeRoundRectCallout">
            <a:avLst>
              <a:gd name="adj1" fmla="val -20833"/>
              <a:gd name="adj2" fmla="val 62500"/>
              <a:gd name="adj3" fmla="val 0"/>
            </a:avLst>
          </a:prstGeom>
          <a:noFill/>
          <a:ln w="114300" cap="flat" cmpd="sng">
            <a:solidFill>
              <a:schemeClr val="accent3"/>
            </a:solidFill>
            <a:prstDash val="solid"/>
            <a:round/>
            <a:headEnd type="none" w="sm" len="sm"/>
            <a:tailEnd type="none" w="sm" len="sm"/>
          </a:ln>
          <a:effectLst>
            <a:outerShdw blurRad="57150" dist="19050" dir="5400000" algn="bl" rotWithShape="0">
              <a:srgbClr val="000000">
                <a:alpha val="50000"/>
              </a:srgbClr>
            </a:outerShdw>
          </a:effectLst>
        </p:spPr>
      </p:pic>
      <p:pic>
        <p:nvPicPr>
          <p:cNvPr id="1741" name="Google Shape;1741;p56"/>
          <p:cNvPicPr preferRelativeResize="0"/>
          <p:nvPr/>
        </p:nvPicPr>
        <p:blipFill rotWithShape="1">
          <a:blip r:embed="rId4">
            <a:alphaModFix/>
          </a:blip>
          <a:srcRect l="26558" t="8056" r="26558" b="12804"/>
          <a:stretch/>
        </p:blipFill>
        <p:spPr>
          <a:xfrm>
            <a:off x="5306050" y="1582075"/>
            <a:ext cx="1359600" cy="1359600"/>
          </a:xfrm>
          <a:prstGeom prst="wedgeRoundRectCallout">
            <a:avLst>
              <a:gd name="adj1" fmla="val -20833"/>
              <a:gd name="adj2" fmla="val 62500"/>
              <a:gd name="adj3" fmla="val 0"/>
            </a:avLst>
          </a:prstGeom>
          <a:noFill/>
          <a:ln w="114300" cap="flat" cmpd="sng">
            <a:solidFill>
              <a:schemeClr val="accent3"/>
            </a:solidFill>
            <a:prstDash val="solid"/>
            <a:round/>
            <a:headEnd type="none" w="sm" len="sm"/>
            <a:tailEnd type="none" w="sm" len="sm"/>
          </a:ln>
          <a:effectLst>
            <a:outerShdw blurRad="57150" dist="19050" dir="5400000" algn="bl" rotWithShape="0">
              <a:srgbClr val="000000">
                <a:alpha val="50000"/>
              </a:srgbClr>
            </a:outerShdw>
          </a:effectLst>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745"/>
        <p:cNvGrpSpPr/>
        <p:nvPr/>
      </p:nvGrpSpPr>
      <p:grpSpPr>
        <a:xfrm>
          <a:off x="0" y="0"/>
          <a:ext cx="0" cy="0"/>
          <a:chOff x="0" y="0"/>
          <a:chExt cx="0" cy="0"/>
        </a:xfrm>
      </p:grpSpPr>
      <p:sp>
        <p:nvSpPr>
          <p:cNvPr id="1746" name="Google Shape;1746;p57"/>
          <p:cNvSpPr txBox="1">
            <a:spLocks noGrp="1"/>
          </p:cNvSpPr>
          <p:nvPr>
            <p:ph type="title"/>
          </p:nvPr>
        </p:nvSpPr>
        <p:spPr>
          <a:xfrm>
            <a:off x="720000" y="539400"/>
            <a:ext cx="3566400" cy="616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THANKS!</a:t>
            </a:r>
            <a:endParaRPr/>
          </a:p>
        </p:txBody>
      </p:sp>
      <p:sp>
        <p:nvSpPr>
          <p:cNvPr id="1747" name="Google Shape;1747;p57"/>
          <p:cNvSpPr txBox="1">
            <a:spLocks noGrp="1"/>
          </p:cNvSpPr>
          <p:nvPr>
            <p:ph type="subTitle" idx="1"/>
          </p:nvPr>
        </p:nvSpPr>
        <p:spPr>
          <a:xfrm>
            <a:off x="720000" y="2412312"/>
            <a:ext cx="3434700" cy="843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lt1"/>
              </a:buClr>
              <a:buSzPts val="1100"/>
              <a:buFont typeface="Arial"/>
              <a:buNone/>
            </a:pPr>
            <a:r>
              <a:rPr lang="en"/>
              <a:t>youremail@freepik.com </a:t>
            </a:r>
            <a:endParaRPr/>
          </a:p>
          <a:p>
            <a:pPr marL="0" lvl="0" indent="0" algn="l" rtl="0">
              <a:spcBef>
                <a:spcPts val="0"/>
              </a:spcBef>
              <a:spcAft>
                <a:spcPts val="0"/>
              </a:spcAft>
              <a:buClr>
                <a:schemeClr val="lt1"/>
              </a:buClr>
              <a:buSzPts val="1100"/>
              <a:buFont typeface="Arial"/>
              <a:buNone/>
            </a:pPr>
            <a:r>
              <a:rPr lang="en"/>
              <a:t>+91  620 421 838 </a:t>
            </a:r>
            <a:endParaRPr/>
          </a:p>
          <a:p>
            <a:pPr marL="0" lvl="0" indent="0" algn="l" rtl="0">
              <a:spcBef>
                <a:spcPts val="0"/>
              </a:spcBef>
              <a:spcAft>
                <a:spcPts val="0"/>
              </a:spcAft>
              <a:buNone/>
            </a:pPr>
            <a:r>
              <a:rPr lang="en"/>
              <a:t>yourcompany.com</a:t>
            </a:r>
            <a:endParaRPr/>
          </a:p>
        </p:txBody>
      </p:sp>
      <p:sp>
        <p:nvSpPr>
          <p:cNvPr id="1748" name="Google Shape;1748;p57"/>
          <p:cNvSpPr txBox="1"/>
          <p:nvPr/>
        </p:nvSpPr>
        <p:spPr>
          <a:xfrm>
            <a:off x="720000" y="4169388"/>
            <a:ext cx="3000000" cy="434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b="1">
                <a:solidFill>
                  <a:schemeClr val="dk2"/>
                </a:solidFill>
                <a:latin typeface="Actor"/>
                <a:ea typeface="Actor"/>
                <a:cs typeface="Actor"/>
                <a:sym typeface="Actor"/>
              </a:rPr>
              <a:t>Please keep this slide for attribution</a:t>
            </a:r>
            <a:endParaRPr sz="1200" b="1">
              <a:solidFill>
                <a:schemeClr val="dk2"/>
              </a:solidFill>
              <a:latin typeface="Actor"/>
              <a:ea typeface="Actor"/>
              <a:cs typeface="Actor"/>
              <a:sym typeface="Actor"/>
            </a:endParaRPr>
          </a:p>
        </p:txBody>
      </p:sp>
      <p:sp>
        <p:nvSpPr>
          <p:cNvPr id="1749" name="Google Shape;1749;p57"/>
          <p:cNvSpPr txBox="1">
            <a:spLocks noGrp="1"/>
          </p:cNvSpPr>
          <p:nvPr>
            <p:ph type="subTitle" idx="2"/>
          </p:nvPr>
        </p:nvSpPr>
        <p:spPr>
          <a:xfrm>
            <a:off x="720000" y="1900875"/>
            <a:ext cx="3434700" cy="511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Do you have any questions?</a:t>
            </a:r>
            <a:endParaRPr/>
          </a:p>
        </p:txBody>
      </p:sp>
      <p:grpSp>
        <p:nvGrpSpPr>
          <p:cNvPr id="1750" name="Google Shape;1750;p57"/>
          <p:cNvGrpSpPr/>
          <p:nvPr/>
        </p:nvGrpSpPr>
        <p:grpSpPr>
          <a:xfrm>
            <a:off x="5036275" y="2001425"/>
            <a:ext cx="4018847" cy="3244289"/>
            <a:chOff x="5036275" y="2001425"/>
            <a:chExt cx="4018847" cy="3244289"/>
          </a:xfrm>
        </p:grpSpPr>
        <p:sp>
          <p:nvSpPr>
            <p:cNvPr id="1751" name="Google Shape;1751;p57"/>
            <p:cNvSpPr/>
            <p:nvPr/>
          </p:nvSpPr>
          <p:spPr>
            <a:xfrm>
              <a:off x="5036275" y="2001425"/>
              <a:ext cx="4018847" cy="3244289"/>
            </a:xfrm>
            <a:custGeom>
              <a:avLst/>
              <a:gdLst/>
              <a:ahLst/>
              <a:cxnLst/>
              <a:rect l="l" t="t" r="r" b="b"/>
              <a:pathLst>
                <a:path w="77813" h="62816" extrusionOk="0">
                  <a:moveTo>
                    <a:pt x="17622" y="49714"/>
                  </a:moveTo>
                  <a:cubicBezTo>
                    <a:pt x="17645" y="49828"/>
                    <a:pt x="17667" y="49965"/>
                    <a:pt x="17690" y="50079"/>
                  </a:cubicBezTo>
                  <a:cubicBezTo>
                    <a:pt x="17645" y="50079"/>
                    <a:pt x="17576" y="50102"/>
                    <a:pt x="17508" y="50102"/>
                  </a:cubicBezTo>
                  <a:cubicBezTo>
                    <a:pt x="17553" y="49987"/>
                    <a:pt x="17599" y="49850"/>
                    <a:pt x="17622" y="49714"/>
                  </a:cubicBezTo>
                  <a:close/>
                  <a:moveTo>
                    <a:pt x="29970" y="0"/>
                  </a:moveTo>
                  <a:cubicBezTo>
                    <a:pt x="29400" y="0"/>
                    <a:pt x="28829" y="46"/>
                    <a:pt x="28281" y="137"/>
                  </a:cubicBezTo>
                  <a:cubicBezTo>
                    <a:pt x="23579" y="867"/>
                    <a:pt x="20087" y="3675"/>
                    <a:pt x="18672" y="7829"/>
                  </a:cubicBezTo>
                  <a:cubicBezTo>
                    <a:pt x="18649" y="7920"/>
                    <a:pt x="18626" y="7989"/>
                    <a:pt x="18603" y="8080"/>
                  </a:cubicBezTo>
                  <a:cubicBezTo>
                    <a:pt x="18603" y="8080"/>
                    <a:pt x="18580" y="8149"/>
                    <a:pt x="18580" y="8149"/>
                  </a:cubicBezTo>
                  <a:cubicBezTo>
                    <a:pt x="18466" y="8491"/>
                    <a:pt x="18398" y="8765"/>
                    <a:pt x="18329" y="9039"/>
                  </a:cubicBezTo>
                  <a:cubicBezTo>
                    <a:pt x="18329" y="9062"/>
                    <a:pt x="18329" y="9085"/>
                    <a:pt x="18306" y="9107"/>
                  </a:cubicBezTo>
                  <a:cubicBezTo>
                    <a:pt x="18306" y="9153"/>
                    <a:pt x="18306" y="9222"/>
                    <a:pt x="18284" y="9267"/>
                  </a:cubicBezTo>
                  <a:cubicBezTo>
                    <a:pt x="18261" y="9336"/>
                    <a:pt x="18261" y="9404"/>
                    <a:pt x="18238" y="9495"/>
                  </a:cubicBezTo>
                  <a:cubicBezTo>
                    <a:pt x="18192" y="9678"/>
                    <a:pt x="18170" y="9838"/>
                    <a:pt x="18147" y="9998"/>
                  </a:cubicBezTo>
                  <a:cubicBezTo>
                    <a:pt x="18147" y="10020"/>
                    <a:pt x="18147" y="10043"/>
                    <a:pt x="18147" y="10043"/>
                  </a:cubicBezTo>
                  <a:cubicBezTo>
                    <a:pt x="18101" y="10294"/>
                    <a:pt x="18078" y="10568"/>
                    <a:pt x="18055" y="10842"/>
                  </a:cubicBezTo>
                  <a:cubicBezTo>
                    <a:pt x="18010" y="11299"/>
                    <a:pt x="18010" y="11778"/>
                    <a:pt x="18010" y="12257"/>
                  </a:cubicBezTo>
                  <a:cubicBezTo>
                    <a:pt x="17142" y="15613"/>
                    <a:pt x="15385" y="23350"/>
                    <a:pt x="16024" y="27801"/>
                  </a:cubicBezTo>
                  <a:cubicBezTo>
                    <a:pt x="16115" y="28486"/>
                    <a:pt x="16640" y="29034"/>
                    <a:pt x="17279" y="29171"/>
                  </a:cubicBezTo>
                  <a:lnTo>
                    <a:pt x="15796" y="29673"/>
                  </a:lnTo>
                  <a:cubicBezTo>
                    <a:pt x="12189" y="30837"/>
                    <a:pt x="8674" y="35516"/>
                    <a:pt x="6369" y="39237"/>
                  </a:cubicBezTo>
                  <a:cubicBezTo>
                    <a:pt x="3561" y="43779"/>
                    <a:pt x="1165" y="49211"/>
                    <a:pt x="92" y="53388"/>
                  </a:cubicBezTo>
                  <a:cubicBezTo>
                    <a:pt x="69" y="53503"/>
                    <a:pt x="46" y="53617"/>
                    <a:pt x="46" y="53754"/>
                  </a:cubicBezTo>
                  <a:cubicBezTo>
                    <a:pt x="1" y="55420"/>
                    <a:pt x="297" y="57018"/>
                    <a:pt x="936" y="58524"/>
                  </a:cubicBezTo>
                  <a:cubicBezTo>
                    <a:pt x="1073" y="58866"/>
                    <a:pt x="1233" y="59209"/>
                    <a:pt x="1416" y="59528"/>
                  </a:cubicBezTo>
                  <a:cubicBezTo>
                    <a:pt x="2374" y="61309"/>
                    <a:pt x="3516" y="62290"/>
                    <a:pt x="3630" y="62382"/>
                  </a:cubicBezTo>
                  <a:cubicBezTo>
                    <a:pt x="3927" y="62633"/>
                    <a:pt x="4292" y="62770"/>
                    <a:pt x="4680" y="62770"/>
                  </a:cubicBezTo>
                  <a:lnTo>
                    <a:pt x="27870" y="62770"/>
                  </a:lnTo>
                  <a:cubicBezTo>
                    <a:pt x="27962" y="62792"/>
                    <a:pt x="28030" y="62792"/>
                    <a:pt x="28121" y="62815"/>
                  </a:cubicBezTo>
                  <a:lnTo>
                    <a:pt x="68066" y="62815"/>
                  </a:lnTo>
                  <a:cubicBezTo>
                    <a:pt x="69732" y="62815"/>
                    <a:pt x="71124" y="61560"/>
                    <a:pt x="71307" y="59916"/>
                  </a:cubicBezTo>
                  <a:cubicBezTo>
                    <a:pt x="71307" y="59894"/>
                    <a:pt x="71330" y="59871"/>
                    <a:pt x="71330" y="59848"/>
                  </a:cubicBezTo>
                  <a:lnTo>
                    <a:pt x="77424" y="42615"/>
                  </a:lnTo>
                  <a:cubicBezTo>
                    <a:pt x="77812" y="41496"/>
                    <a:pt x="77652" y="40241"/>
                    <a:pt x="76968" y="39282"/>
                  </a:cubicBezTo>
                  <a:cubicBezTo>
                    <a:pt x="76283" y="38301"/>
                    <a:pt x="75164" y="37730"/>
                    <a:pt x="73977" y="37730"/>
                  </a:cubicBezTo>
                  <a:lnTo>
                    <a:pt x="53640" y="37730"/>
                  </a:lnTo>
                  <a:cubicBezTo>
                    <a:pt x="51472" y="30769"/>
                    <a:pt x="47409" y="28851"/>
                    <a:pt x="47226" y="28783"/>
                  </a:cubicBezTo>
                  <a:cubicBezTo>
                    <a:pt x="47180" y="28760"/>
                    <a:pt x="47112" y="28737"/>
                    <a:pt x="47066" y="28714"/>
                  </a:cubicBezTo>
                  <a:lnTo>
                    <a:pt x="44693" y="27915"/>
                  </a:lnTo>
                  <a:cubicBezTo>
                    <a:pt x="44715" y="27893"/>
                    <a:pt x="44738" y="27870"/>
                    <a:pt x="44761" y="27847"/>
                  </a:cubicBezTo>
                  <a:cubicBezTo>
                    <a:pt x="45058" y="27482"/>
                    <a:pt x="45195" y="27025"/>
                    <a:pt x="45103" y="26569"/>
                  </a:cubicBezTo>
                  <a:cubicBezTo>
                    <a:pt x="45103" y="26523"/>
                    <a:pt x="44419" y="22415"/>
                    <a:pt x="43483" y="17941"/>
                  </a:cubicBezTo>
                  <a:cubicBezTo>
                    <a:pt x="43939" y="16982"/>
                    <a:pt x="44076" y="15932"/>
                    <a:pt x="43848" y="14859"/>
                  </a:cubicBezTo>
                  <a:cubicBezTo>
                    <a:pt x="43506" y="13353"/>
                    <a:pt x="42821" y="12531"/>
                    <a:pt x="42182" y="12097"/>
                  </a:cubicBezTo>
                  <a:cubicBezTo>
                    <a:pt x="42136" y="11709"/>
                    <a:pt x="42090" y="11299"/>
                    <a:pt x="42022" y="10911"/>
                  </a:cubicBezTo>
                  <a:cubicBezTo>
                    <a:pt x="41908" y="10203"/>
                    <a:pt x="41725" y="9518"/>
                    <a:pt x="41497" y="8856"/>
                  </a:cubicBezTo>
                  <a:cubicBezTo>
                    <a:pt x="40812" y="6779"/>
                    <a:pt x="39625" y="4885"/>
                    <a:pt x="38073" y="3401"/>
                  </a:cubicBezTo>
                  <a:cubicBezTo>
                    <a:pt x="37754" y="2739"/>
                    <a:pt x="37229" y="2397"/>
                    <a:pt x="36704" y="2260"/>
                  </a:cubicBezTo>
                  <a:cubicBezTo>
                    <a:pt x="35859" y="1644"/>
                    <a:pt x="34946" y="1141"/>
                    <a:pt x="33987" y="776"/>
                  </a:cubicBezTo>
                  <a:cubicBezTo>
                    <a:pt x="32686" y="274"/>
                    <a:pt x="31340" y="0"/>
                    <a:pt x="29970" y="0"/>
                  </a:cubicBezTo>
                  <a:close/>
                </a:path>
              </a:pathLst>
            </a:custGeom>
            <a:solidFill>
              <a:schemeClr val="accent3"/>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7"/>
            <p:cNvSpPr/>
            <p:nvPr/>
          </p:nvSpPr>
          <p:spPr>
            <a:xfrm>
              <a:off x="7513115" y="2665104"/>
              <a:ext cx="774558" cy="923096"/>
            </a:xfrm>
            <a:custGeom>
              <a:avLst/>
              <a:gdLst/>
              <a:ahLst/>
              <a:cxnLst/>
              <a:rect l="l" t="t" r="r" b="b"/>
              <a:pathLst>
                <a:path w="14997" h="17873" extrusionOk="0">
                  <a:moveTo>
                    <a:pt x="2717" y="1"/>
                  </a:moveTo>
                  <a:cubicBezTo>
                    <a:pt x="1210" y="1"/>
                    <a:pt x="1" y="1233"/>
                    <a:pt x="1" y="2740"/>
                  </a:cubicBezTo>
                  <a:lnTo>
                    <a:pt x="1" y="12304"/>
                  </a:lnTo>
                  <a:cubicBezTo>
                    <a:pt x="1" y="13742"/>
                    <a:pt x="1142" y="14951"/>
                    <a:pt x="2580" y="15020"/>
                  </a:cubicBezTo>
                  <a:lnTo>
                    <a:pt x="2374" y="15864"/>
                  </a:lnTo>
                  <a:cubicBezTo>
                    <a:pt x="2215" y="16503"/>
                    <a:pt x="2466" y="17188"/>
                    <a:pt x="3013" y="17576"/>
                  </a:cubicBezTo>
                  <a:cubicBezTo>
                    <a:pt x="3287" y="17782"/>
                    <a:pt x="3607" y="17873"/>
                    <a:pt x="3926" y="17873"/>
                  </a:cubicBezTo>
                  <a:cubicBezTo>
                    <a:pt x="4246" y="17873"/>
                    <a:pt x="4566" y="17782"/>
                    <a:pt x="4840" y="17599"/>
                  </a:cubicBezTo>
                  <a:lnTo>
                    <a:pt x="8651" y="15020"/>
                  </a:lnTo>
                  <a:lnTo>
                    <a:pt x="12281" y="15020"/>
                  </a:lnTo>
                  <a:cubicBezTo>
                    <a:pt x="13787" y="15020"/>
                    <a:pt x="14997" y="13787"/>
                    <a:pt x="14997" y="12304"/>
                  </a:cubicBezTo>
                  <a:lnTo>
                    <a:pt x="14997" y="2740"/>
                  </a:lnTo>
                  <a:cubicBezTo>
                    <a:pt x="14997" y="1233"/>
                    <a:pt x="13787" y="1"/>
                    <a:pt x="12281" y="1"/>
                  </a:cubicBezTo>
                  <a:close/>
                </a:path>
              </a:pathLst>
            </a:custGeom>
            <a:solidFill>
              <a:schemeClr val="accent3"/>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7"/>
            <p:cNvSpPr/>
            <p:nvPr/>
          </p:nvSpPr>
          <p:spPr>
            <a:xfrm>
              <a:off x="5116433" y="3450260"/>
              <a:ext cx="2880020" cy="1711753"/>
            </a:xfrm>
            <a:custGeom>
              <a:avLst/>
              <a:gdLst/>
              <a:ahLst/>
              <a:cxnLst/>
              <a:rect l="l" t="t" r="r" b="b"/>
              <a:pathLst>
                <a:path w="55763" h="33143" extrusionOk="0">
                  <a:moveTo>
                    <a:pt x="17120" y="18101"/>
                  </a:moveTo>
                  <a:cubicBezTo>
                    <a:pt x="17120" y="18101"/>
                    <a:pt x="17508" y="20429"/>
                    <a:pt x="18078" y="23373"/>
                  </a:cubicBezTo>
                  <a:cubicBezTo>
                    <a:pt x="15316" y="23693"/>
                    <a:pt x="12669" y="24492"/>
                    <a:pt x="12669" y="24492"/>
                  </a:cubicBezTo>
                  <a:cubicBezTo>
                    <a:pt x="12669" y="24492"/>
                    <a:pt x="14791" y="22985"/>
                    <a:pt x="12030" y="22323"/>
                  </a:cubicBezTo>
                  <a:lnTo>
                    <a:pt x="11961" y="22301"/>
                  </a:lnTo>
                  <a:lnTo>
                    <a:pt x="11984" y="22278"/>
                  </a:lnTo>
                  <a:cubicBezTo>
                    <a:pt x="11984" y="22278"/>
                    <a:pt x="12205" y="22306"/>
                    <a:pt x="12517" y="22306"/>
                  </a:cubicBezTo>
                  <a:cubicBezTo>
                    <a:pt x="13360" y="22306"/>
                    <a:pt x="14866" y="22099"/>
                    <a:pt x="14449" y="20566"/>
                  </a:cubicBezTo>
                  <a:lnTo>
                    <a:pt x="17120" y="18101"/>
                  </a:lnTo>
                  <a:close/>
                  <a:moveTo>
                    <a:pt x="38439" y="0"/>
                  </a:moveTo>
                  <a:lnTo>
                    <a:pt x="22164" y="662"/>
                  </a:lnTo>
                  <a:lnTo>
                    <a:pt x="14746" y="3150"/>
                  </a:lnTo>
                  <a:cubicBezTo>
                    <a:pt x="9405" y="4862"/>
                    <a:pt x="2169" y="17621"/>
                    <a:pt x="115" y="25724"/>
                  </a:cubicBezTo>
                  <a:cubicBezTo>
                    <a:pt x="1" y="30472"/>
                    <a:pt x="3128" y="33097"/>
                    <a:pt x="3128" y="33097"/>
                  </a:cubicBezTo>
                  <a:lnTo>
                    <a:pt x="24743" y="33097"/>
                  </a:lnTo>
                  <a:cubicBezTo>
                    <a:pt x="24743" y="33097"/>
                    <a:pt x="24743" y="33097"/>
                    <a:pt x="24743" y="33074"/>
                  </a:cubicBezTo>
                  <a:lnTo>
                    <a:pt x="50239" y="33143"/>
                  </a:lnTo>
                  <a:cubicBezTo>
                    <a:pt x="55763" y="7053"/>
                    <a:pt x="45012" y="2192"/>
                    <a:pt x="45012" y="2192"/>
                  </a:cubicBezTo>
                  <a:lnTo>
                    <a:pt x="384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7"/>
            <p:cNvSpPr/>
            <p:nvPr/>
          </p:nvSpPr>
          <p:spPr>
            <a:xfrm>
              <a:off x="5914552" y="2085560"/>
              <a:ext cx="1368710" cy="1339994"/>
            </a:xfrm>
            <a:custGeom>
              <a:avLst/>
              <a:gdLst/>
              <a:ahLst/>
              <a:cxnLst/>
              <a:rect l="l" t="t" r="r" b="b"/>
              <a:pathLst>
                <a:path w="26501" h="25945" extrusionOk="0">
                  <a:moveTo>
                    <a:pt x="12928" y="1"/>
                  </a:moveTo>
                  <a:cubicBezTo>
                    <a:pt x="12463" y="1"/>
                    <a:pt x="11995" y="35"/>
                    <a:pt x="11527" y="106"/>
                  </a:cubicBezTo>
                  <a:cubicBezTo>
                    <a:pt x="7145" y="791"/>
                    <a:pt x="4337" y="3347"/>
                    <a:pt x="3196" y="6748"/>
                  </a:cubicBezTo>
                  <a:cubicBezTo>
                    <a:pt x="3150" y="6839"/>
                    <a:pt x="3127" y="6908"/>
                    <a:pt x="3105" y="6999"/>
                  </a:cubicBezTo>
                  <a:cubicBezTo>
                    <a:pt x="3036" y="7273"/>
                    <a:pt x="2945" y="7547"/>
                    <a:pt x="2899" y="7844"/>
                  </a:cubicBezTo>
                  <a:cubicBezTo>
                    <a:pt x="2876" y="7889"/>
                    <a:pt x="2876" y="7912"/>
                    <a:pt x="2876" y="7958"/>
                  </a:cubicBezTo>
                  <a:cubicBezTo>
                    <a:pt x="2854" y="8026"/>
                    <a:pt x="2831" y="8095"/>
                    <a:pt x="2831" y="8140"/>
                  </a:cubicBezTo>
                  <a:cubicBezTo>
                    <a:pt x="2785" y="8300"/>
                    <a:pt x="2762" y="8437"/>
                    <a:pt x="2739" y="8597"/>
                  </a:cubicBezTo>
                  <a:cubicBezTo>
                    <a:pt x="2717" y="8848"/>
                    <a:pt x="2671" y="9099"/>
                    <a:pt x="2671" y="9350"/>
                  </a:cubicBezTo>
                  <a:cubicBezTo>
                    <a:pt x="2625" y="9829"/>
                    <a:pt x="2603" y="10309"/>
                    <a:pt x="2625" y="10811"/>
                  </a:cubicBezTo>
                  <a:cubicBezTo>
                    <a:pt x="1895" y="13664"/>
                    <a:pt x="0" y="21630"/>
                    <a:pt x="617" y="25944"/>
                  </a:cubicBezTo>
                  <a:lnTo>
                    <a:pt x="26501" y="25191"/>
                  </a:lnTo>
                  <a:cubicBezTo>
                    <a:pt x="26501" y="25191"/>
                    <a:pt x="25177" y="17042"/>
                    <a:pt x="23602" y="11085"/>
                  </a:cubicBezTo>
                  <a:cubicBezTo>
                    <a:pt x="23579" y="10583"/>
                    <a:pt x="23510" y="10080"/>
                    <a:pt x="23419" y="9555"/>
                  </a:cubicBezTo>
                  <a:cubicBezTo>
                    <a:pt x="23305" y="8939"/>
                    <a:pt x="23168" y="8323"/>
                    <a:pt x="22963" y="7752"/>
                  </a:cubicBezTo>
                  <a:cubicBezTo>
                    <a:pt x="21844" y="4374"/>
                    <a:pt x="19356" y="1795"/>
                    <a:pt x="16389" y="654"/>
                  </a:cubicBezTo>
                  <a:cubicBezTo>
                    <a:pt x="15289" y="227"/>
                    <a:pt x="14119" y="1"/>
                    <a:pt x="12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7"/>
            <p:cNvSpPr/>
            <p:nvPr/>
          </p:nvSpPr>
          <p:spPr>
            <a:xfrm>
              <a:off x="6175066" y="2698107"/>
              <a:ext cx="165117" cy="721516"/>
            </a:xfrm>
            <a:custGeom>
              <a:avLst/>
              <a:gdLst/>
              <a:ahLst/>
              <a:cxnLst/>
              <a:rect l="l" t="t" r="r" b="b"/>
              <a:pathLst>
                <a:path w="3197" h="13970" extrusionOk="0">
                  <a:moveTo>
                    <a:pt x="1096" y="1"/>
                  </a:moveTo>
                  <a:lnTo>
                    <a:pt x="1" y="13970"/>
                  </a:lnTo>
                  <a:lnTo>
                    <a:pt x="1" y="13970"/>
                  </a:lnTo>
                  <a:lnTo>
                    <a:pt x="2466" y="13901"/>
                  </a:lnTo>
                  <a:lnTo>
                    <a:pt x="3196" y="1"/>
                  </a:ln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7"/>
            <p:cNvSpPr/>
            <p:nvPr/>
          </p:nvSpPr>
          <p:spPr>
            <a:xfrm>
              <a:off x="6340133" y="2688707"/>
              <a:ext cx="771046" cy="726215"/>
            </a:xfrm>
            <a:custGeom>
              <a:avLst/>
              <a:gdLst/>
              <a:ahLst/>
              <a:cxnLst/>
              <a:rect l="l" t="t" r="r" b="b"/>
              <a:pathLst>
                <a:path w="14929" h="14061" extrusionOk="0">
                  <a:moveTo>
                    <a:pt x="754" y="0"/>
                  </a:moveTo>
                  <a:lnTo>
                    <a:pt x="0" y="14061"/>
                  </a:lnTo>
                  <a:lnTo>
                    <a:pt x="14928" y="13604"/>
                  </a:lnTo>
                  <a:lnTo>
                    <a:pt x="12942" y="571"/>
                  </a:lnTo>
                  <a:lnTo>
                    <a:pt x="754" y="0"/>
                  </a:ln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7"/>
            <p:cNvSpPr/>
            <p:nvPr/>
          </p:nvSpPr>
          <p:spPr>
            <a:xfrm>
              <a:off x="6400252" y="3100137"/>
              <a:ext cx="585941" cy="593946"/>
            </a:xfrm>
            <a:custGeom>
              <a:avLst/>
              <a:gdLst/>
              <a:ahLst/>
              <a:cxnLst/>
              <a:rect l="l" t="t" r="r" b="b"/>
              <a:pathLst>
                <a:path w="11345" h="11500" extrusionOk="0">
                  <a:moveTo>
                    <a:pt x="1142" y="0"/>
                  </a:moveTo>
                  <a:lnTo>
                    <a:pt x="1553" y="5113"/>
                  </a:lnTo>
                  <a:cubicBezTo>
                    <a:pt x="1621" y="5729"/>
                    <a:pt x="1233" y="6323"/>
                    <a:pt x="640" y="6505"/>
                  </a:cubicBezTo>
                  <a:lnTo>
                    <a:pt x="0" y="6711"/>
                  </a:lnTo>
                  <a:cubicBezTo>
                    <a:pt x="0" y="6711"/>
                    <a:pt x="2717" y="11499"/>
                    <a:pt x="6468" y="11499"/>
                  </a:cubicBezTo>
                  <a:cubicBezTo>
                    <a:pt x="6712" y="11499"/>
                    <a:pt x="6961" y="11479"/>
                    <a:pt x="7213" y="11436"/>
                  </a:cubicBezTo>
                  <a:cubicBezTo>
                    <a:pt x="11345" y="10705"/>
                    <a:pt x="10774" y="6003"/>
                    <a:pt x="10774" y="6003"/>
                  </a:cubicBezTo>
                  <a:lnTo>
                    <a:pt x="10226" y="5889"/>
                  </a:lnTo>
                  <a:cubicBezTo>
                    <a:pt x="9793" y="5775"/>
                    <a:pt x="9404" y="5524"/>
                    <a:pt x="9153" y="5182"/>
                  </a:cubicBezTo>
                  <a:cubicBezTo>
                    <a:pt x="9016" y="4999"/>
                    <a:pt x="8925" y="4794"/>
                    <a:pt x="8857" y="4588"/>
                  </a:cubicBezTo>
                  <a:lnTo>
                    <a:pt x="8172" y="2191"/>
                  </a:lnTo>
                  <a:lnTo>
                    <a:pt x="7533" y="0"/>
                  </a:lnTo>
                  <a:close/>
                </a:path>
              </a:pathLst>
            </a:custGeom>
            <a:solidFill>
              <a:srgbClr val="A28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7"/>
            <p:cNvSpPr/>
            <p:nvPr/>
          </p:nvSpPr>
          <p:spPr>
            <a:xfrm>
              <a:off x="6476898" y="3213298"/>
              <a:ext cx="396136" cy="171057"/>
            </a:xfrm>
            <a:custGeom>
              <a:avLst/>
              <a:gdLst/>
              <a:ahLst/>
              <a:cxnLst/>
              <a:rect l="l" t="t" r="r" b="b"/>
              <a:pathLst>
                <a:path w="7670" h="3312" extrusionOk="0">
                  <a:moveTo>
                    <a:pt x="6688" y="0"/>
                  </a:moveTo>
                  <a:lnTo>
                    <a:pt x="0" y="1598"/>
                  </a:lnTo>
                  <a:cubicBezTo>
                    <a:pt x="0" y="1598"/>
                    <a:pt x="2600" y="3311"/>
                    <a:pt x="5568" y="3311"/>
                  </a:cubicBezTo>
                  <a:cubicBezTo>
                    <a:pt x="6258" y="3311"/>
                    <a:pt x="6968" y="3219"/>
                    <a:pt x="7669" y="2991"/>
                  </a:cubicBezTo>
                  <a:cubicBezTo>
                    <a:pt x="7532" y="2808"/>
                    <a:pt x="7441" y="2603"/>
                    <a:pt x="7373" y="2397"/>
                  </a:cubicBezTo>
                  <a:lnTo>
                    <a:pt x="6688" y="0"/>
                  </a:ln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7"/>
            <p:cNvSpPr/>
            <p:nvPr/>
          </p:nvSpPr>
          <p:spPr>
            <a:xfrm>
              <a:off x="6241124" y="2385584"/>
              <a:ext cx="842939" cy="952173"/>
            </a:xfrm>
            <a:custGeom>
              <a:avLst/>
              <a:gdLst/>
              <a:ahLst/>
              <a:cxnLst/>
              <a:rect l="l" t="t" r="r" b="b"/>
              <a:pathLst>
                <a:path w="16321" h="18436" extrusionOk="0">
                  <a:moveTo>
                    <a:pt x="9532" y="0"/>
                  </a:moveTo>
                  <a:cubicBezTo>
                    <a:pt x="6656" y="0"/>
                    <a:pt x="6000" y="4467"/>
                    <a:pt x="3812" y="5869"/>
                  </a:cubicBezTo>
                  <a:cubicBezTo>
                    <a:pt x="0" y="8334"/>
                    <a:pt x="2853" y="10434"/>
                    <a:pt x="2853" y="10434"/>
                  </a:cubicBezTo>
                  <a:cubicBezTo>
                    <a:pt x="2606" y="10496"/>
                    <a:pt x="2369" y="10525"/>
                    <a:pt x="2142" y="10525"/>
                  </a:cubicBezTo>
                  <a:cubicBezTo>
                    <a:pt x="1616" y="10525"/>
                    <a:pt x="1145" y="10370"/>
                    <a:pt x="730" y="10115"/>
                  </a:cubicBezTo>
                  <a:cubicBezTo>
                    <a:pt x="662" y="10594"/>
                    <a:pt x="548" y="10936"/>
                    <a:pt x="502" y="11073"/>
                  </a:cubicBezTo>
                  <a:cubicBezTo>
                    <a:pt x="913" y="12740"/>
                    <a:pt x="1529" y="14360"/>
                    <a:pt x="2465" y="15638"/>
                  </a:cubicBezTo>
                  <a:cubicBezTo>
                    <a:pt x="2556" y="15775"/>
                    <a:pt x="2625" y="15890"/>
                    <a:pt x="2716" y="16004"/>
                  </a:cubicBezTo>
                  <a:cubicBezTo>
                    <a:pt x="3895" y="17461"/>
                    <a:pt x="5497" y="18436"/>
                    <a:pt x="7710" y="18436"/>
                  </a:cubicBezTo>
                  <a:cubicBezTo>
                    <a:pt x="7853" y="18436"/>
                    <a:pt x="8000" y="18431"/>
                    <a:pt x="8149" y="18423"/>
                  </a:cubicBezTo>
                  <a:cubicBezTo>
                    <a:pt x="11436" y="18218"/>
                    <a:pt x="13307" y="16620"/>
                    <a:pt x="14289" y="14474"/>
                  </a:cubicBezTo>
                  <a:cubicBezTo>
                    <a:pt x="14448" y="14086"/>
                    <a:pt x="14585" y="13698"/>
                    <a:pt x="14722" y="13310"/>
                  </a:cubicBezTo>
                  <a:cubicBezTo>
                    <a:pt x="16320" y="7969"/>
                    <a:pt x="13878" y="414"/>
                    <a:pt x="13878" y="414"/>
                  </a:cubicBezTo>
                  <a:lnTo>
                    <a:pt x="11801" y="734"/>
                  </a:lnTo>
                  <a:cubicBezTo>
                    <a:pt x="10910" y="218"/>
                    <a:pt x="10167" y="0"/>
                    <a:pt x="9532" y="0"/>
                  </a:cubicBezTo>
                  <a:close/>
                </a:path>
              </a:pathLst>
            </a:custGeom>
            <a:solidFill>
              <a:srgbClr val="A28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7"/>
            <p:cNvSpPr/>
            <p:nvPr/>
          </p:nvSpPr>
          <p:spPr>
            <a:xfrm>
              <a:off x="6504013" y="4435449"/>
              <a:ext cx="256998" cy="468391"/>
            </a:xfrm>
            <a:custGeom>
              <a:avLst/>
              <a:gdLst/>
              <a:ahLst/>
              <a:cxnLst/>
              <a:rect l="l" t="t" r="r" b="b"/>
              <a:pathLst>
                <a:path w="4976" h="9069" extrusionOk="0">
                  <a:moveTo>
                    <a:pt x="726" y="0"/>
                  </a:moveTo>
                  <a:cubicBezTo>
                    <a:pt x="637" y="0"/>
                    <a:pt x="546" y="17"/>
                    <a:pt x="457" y="53"/>
                  </a:cubicBezTo>
                  <a:cubicBezTo>
                    <a:pt x="137" y="213"/>
                    <a:pt x="0" y="578"/>
                    <a:pt x="137" y="920"/>
                  </a:cubicBezTo>
                  <a:lnTo>
                    <a:pt x="3812" y="9069"/>
                  </a:lnTo>
                  <a:lnTo>
                    <a:pt x="4976" y="8544"/>
                  </a:lnTo>
                  <a:lnTo>
                    <a:pt x="1324" y="372"/>
                  </a:lnTo>
                  <a:cubicBezTo>
                    <a:pt x="1206" y="136"/>
                    <a:pt x="976" y="0"/>
                    <a:pt x="7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7"/>
            <p:cNvSpPr/>
            <p:nvPr/>
          </p:nvSpPr>
          <p:spPr>
            <a:xfrm>
              <a:off x="6429743" y="4756597"/>
              <a:ext cx="554074" cy="403109"/>
            </a:xfrm>
            <a:custGeom>
              <a:avLst/>
              <a:gdLst/>
              <a:ahLst/>
              <a:cxnLst/>
              <a:rect l="l" t="t" r="r" b="b"/>
              <a:pathLst>
                <a:path w="10728" h="7805" extrusionOk="0">
                  <a:moveTo>
                    <a:pt x="7087" y="1"/>
                  </a:moveTo>
                  <a:cubicBezTo>
                    <a:pt x="6509" y="1"/>
                    <a:pt x="5824" y="75"/>
                    <a:pt x="5044" y="226"/>
                  </a:cubicBezTo>
                  <a:cubicBezTo>
                    <a:pt x="4793" y="272"/>
                    <a:pt x="4542" y="317"/>
                    <a:pt x="4291" y="386"/>
                  </a:cubicBezTo>
                  <a:cubicBezTo>
                    <a:pt x="3424" y="591"/>
                    <a:pt x="2488" y="888"/>
                    <a:pt x="1461" y="1253"/>
                  </a:cubicBezTo>
                  <a:cubicBezTo>
                    <a:pt x="982" y="1436"/>
                    <a:pt x="502" y="1618"/>
                    <a:pt x="0" y="1824"/>
                  </a:cubicBezTo>
                  <a:lnTo>
                    <a:pt x="0" y="2280"/>
                  </a:lnTo>
                  <a:lnTo>
                    <a:pt x="160" y="7804"/>
                  </a:lnTo>
                  <a:cubicBezTo>
                    <a:pt x="160" y="7804"/>
                    <a:pt x="242" y="7805"/>
                    <a:pt x="391" y="7805"/>
                  </a:cubicBezTo>
                  <a:cubicBezTo>
                    <a:pt x="1137" y="7805"/>
                    <a:pt x="3549" y="7789"/>
                    <a:pt x="5661" y="7599"/>
                  </a:cubicBezTo>
                  <a:cubicBezTo>
                    <a:pt x="7213" y="7462"/>
                    <a:pt x="8628" y="7211"/>
                    <a:pt x="9062" y="6800"/>
                  </a:cubicBezTo>
                  <a:cubicBezTo>
                    <a:pt x="10249" y="5773"/>
                    <a:pt x="9107" y="4860"/>
                    <a:pt x="9107" y="4860"/>
                  </a:cubicBezTo>
                  <a:cubicBezTo>
                    <a:pt x="10728" y="3536"/>
                    <a:pt x="9016" y="2509"/>
                    <a:pt x="9016" y="2509"/>
                  </a:cubicBezTo>
                  <a:cubicBezTo>
                    <a:pt x="9016" y="2509"/>
                    <a:pt x="9792" y="774"/>
                    <a:pt x="8445" y="203"/>
                  </a:cubicBezTo>
                  <a:cubicBezTo>
                    <a:pt x="8099" y="69"/>
                    <a:pt x="7642" y="1"/>
                    <a:pt x="7087" y="1"/>
                  </a:cubicBezTo>
                  <a:close/>
                </a:path>
              </a:pathLst>
            </a:custGeom>
            <a:solidFill>
              <a:srgbClr val="A28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7"/>
            <p:cNvSpPr/>
            <p:nvPr/>
          </p:nvSpPr>
          <p:spPr>
            <a:xfrm>
              <a:off x="6429743" y="4776482"/>
              <a:ext cx="221671" cy="199308"/>
            </a:xfrm>
            <a:custGeom>
              <a:avLst/>
              <a:gdLst/>
              <a:ahLst/>
              <a:cxnLst/>
              <a:rect l="l" t="t" r="r" b="b"/>
              <a:pathLst>
                <a:path w="4292" h="3859" extrusionOk="0">
                  <a:moveTo>
                    <a:pt x="4291" y="1"/>
                  </a:moveTo>
                  <a:lnTo>
                    <a:pt x="4291" y="1"/>
                  </a:lnTo>
                  <a:cubicBezTo>
                    <a:pt x="3424" y="206"/>
                    <a:pt x="2488" y="503"/>
                    <a:pt x="1461" y="868"/>
                  </a:cubicBezTo>
                  <a:cubicBezTo>
                    <a:pt x="982" y="1051"/>
                    <a:pt x="502" y="1233"/>
                    <a:pt x="0" y="1439"/>
                  </a:cubicBezTo>
                  <a:lnTo>
                    <a:pt x="0" y="1895"/>
                  </a:lnTo>
                  <a:lnTo>
                    <a:pt x="571" y="3858"/>
                  </a:lnTo>
                  <a:cubicBezTo>
                    <a:pt x="571" y="3858"/>
                    <a:pt x="1849" y="822"/>
                    <a:pt x="4291" y="1"/>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7"/>
            <p:cNvSpPr/>
            <p:nvPr/>
          </p:nvSpPr>
          <p:spPr>
            <a:xfrm>
              <a:off x="6320094" y="4775862"/>
              <a:ext cx="218159" cy="383793"/>
            </a:xfrm>
            <a:custGeom>
              <a:avLst/>
              <a:gdLst/>
              <a:ahLst/>
              <a:cxnLst/>
              <a:rect l="l" t="t" r="r" b="b"/>
              <a:pathLst>
                <a:path w="4224" h="7431" extrusionOk="0">
                  <a:moveTo>
                    <a:pt x="1409" y="1"/>
                  </a:moveTo>
                  <a:cubicBezTo>
                    <a:pt x="1274" y="1"/>
                    <a:pt x="1131" y="19"/>
                    <a:pt x="982" y="58"/>
                  </a:cubicBezTo>
                  <a:lnTo>
                    <a:pt x="0" y="7431"/>
                  </a:lnTo>
                  <a:lnTo>
                    <a:pt x="4223" y="7431"/>
                  </a:lnTo>
                  <a:cubicBezTo>
                    <a:pt x="4223" y="7431"/>
                    <a:pt x="4120" y="1"/>
                    <a:pt x="14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7"/>
            <p:cNvSpPr/>
            <p:nvPr/>
          </p:nvSpPr>
          <p:spPr>
            <a:xfrm>
              <a:off x="7182309" y="4757424"/>
              <a:ext cx="195279" cy="402231"/>
            </a:xfrm>
            <a:custGeom>
              <a:avLst/>
              <a:gdLst/>
              <a:ahLst/>
              <a:cxnLst/>
              <a:rect l="l" t="t" r="r" b="b"/>
              <a:pathLst>
                <a:path w="3781" h="7788" extrusionOk="0">
                  <a:moveTo>
                    <a:pt x="3623" y="1"/>
                  </a:moveTo>
                  <a:cubicBezTo>
                    <a:pt x="806" y="1"/>
                    <a:pt x="0" y="3619"/>
                    <a:pt x="471" y="7788"/>
                  </a:cubicBezTo>
                  <a:lnTo>
                    <a:pt x="3393" y="7788"/>
                  </a:lnTo>
                  <a:lnTo>
                    <a:pt x="3781" y="5"/>
                  </a:lnTo>
                  <a:cubicBezTo>
                    <a:pt x="3727" y="2"/>
                    <a:pt x="3675" y="1"/>
                    <a:pt x="3623" y="1"/>
                  </a:cubicBezTo>
                  <a:close/>
                </a:path>
              </a:pathLst>
            </a:custGeom>
            <a:solidFill>
              <a:srgbClr val="E13C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7"/>
            <p:cNvSpPr/>
            <p:nvPr/>
          </p:nvSpPr>
          <p:spPr>
            <a:xfrm>
              <a:off x="6254087" y="3410181"/>
              <a:ext cx="921908" cy="599473"/>
            </a:xfrm>
            <a:custGeom>
              <a:avLst/>
              <a:gdLst/>
              <a:ahLst/>
              <a:cxnLst/>
              <a:rect l="l" t="t" r="r" b="b"/>
              <a:pathLst>
                <a:path w="17850" h="11607" extrusionOk="0">
                  <a:moveTo>
                    <a:pt x="13604" y="0"/>
                  </a:moveTo>
                  <a:lnTo>
                    <a:pt x="13604" y="0"/>
                  </a:lnTo>
                  <a:cubicBezTo>
                    <a:pt x="13604" y="0"/>
                    <a:pt x="14175" y="4725"/>
                    <a:pt x="10043" y="5433"/>
                  </a:cubicBezTo>
                  <a:cubicBezTo>
                    <a:pt x="9790" y="5476"/>
                    <a:pt x="9540" y="5497"/>
                    <a:pt x="9295" y="5497"/>
                  </a:cubicBezTo>
                  <a:cubicBezTo>
                    <a:pt x="5545" y="5497"/>
                    <a:pt x="2830" y="731"/>
                    <a:pt x="2830" y="731"/>
                  </a:cubicBezTo>
                  <a:cubicBezTo>
                    <a:pt x="2830" y="731"/>
                    <a:pt x="1644" y="1005"/>
                    <a:pt x="0" y="1461"/>
                  </a:cubicBezTo>
                  <a:lnTo>
                    <a:pt x="0" y="1484"/>
                  </a:lnTo>
                  <a:cubicBezTo>
                    <a:pt x="23" y="1507"/>
                    <a:pt x="1484" y="4885"/>
                    <a:pt x="2100" y="6163"/>
                  </a:cubicBezTo>
                  <a:cubicBezTo>
                    <a:pt x="2876" y="7761"/>
                    <a:pt x="4520" y="10340"/>
                    <a:pt x="5273" y="10956"/>
                  </a:cubicBezTo>
                  <a:cubicBezTo>
                    <a:pt x="5843" y="11436"/>
                    <a:pt x="6517" y="11607"/>
                    <a:pt x="7119" y="11607"/>
                  </a:cubicBezTo>
                  <a:cubicBezTo>
                    <a:pt x="7721" y="11607"/>
                    <a:pt x="8251" y="11436"/>
                    <a:pt x="8537" y="11230"/>
                  </a:cubicBezTo>
                  <a:cubicBezTo>
                    <a:pt x="10020" y="10135"/>
                    <a:pt x="10386" y="6779"/>
                    <a:pt x="10408" y="6779"/>
                  </a:cubicBezTo>
                  <a:cubicBezTo>
                    <a:pt x="11458" y="8309"/>
                    <a:pt x="11801" y="9016"/>
                    <a:pt x="13262" y="9815"/>
                  </a:cubicBezTo>
                  <a:cubicBezTo>
                    <a:pt x="13627" y="10016"/>
                    <a:pt x="14304" y="10155"/>
                    <a:pt x="14929" y="10155"/>
                  </a:cubicBezTo>
                  <a:cubicBezTo>
                    <a:pt x="15439" y="10155"/>
                    <a:pt x="15915" y="10063"/>
                    <a:pt x="16160" y="9838"/>
                  </a:cubicBezTo>
                  <a:cubicBezTo>
                    <a:pt x="17850" y="8309"/>
                    <a:pt x="16503" y="776"/>
                    <a:pt x="16503" y="731"/>
                  </a:cubicBezTo>
                  <a:cubicBezTo>
                    <a:pt x="14700" y="183"/>
                    <a:pt x="13604" y="0"/>
                    <a:pt x="136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7"/>
            <p:cNvSpPr/>
            <p:nvPr/>
          </p:nvSpPr>
          <p:spPr>
            <a:xfrm>
              <a:off x="6654877" y="3760304"/>
              <a:ext cx="324243" cy="1022104"/>
            </a:xfrm>
            <a:custGeom>
              <a:avLst/>
              <a:gdLst/>
              <a:ahLst/>
              <a:cxnLst/>
              <a:rect l="l" t="t" r="r" b="b"/>
              <a:pathLst>
                <a:path w="6278" h="19790" extrusionOk="0">
                  <a:moveTo>
                    <a:pt x="2648" y="0"/>
                  </a:moveTo>
                  <a:cubicBezTo>
                    <a:pt x="2626" y="0"/>
                    <a:pt x="2260" y="3356"/>
                    <a:pt x="777" y="4451"/>
                  </a:cubicBezTo>
                  <a:cubicBezTo>
                    <a:pt x="594" y="4588"/>
                    <a:pt x="320" y="4702"/>
                    <a:pt x="1" y="4771"/>
                  </a:cubicBezTo>
                  <a:lnTo>
                    <a:pt x="6278" y="19790"/>
                  </a:lnTo>
                  <a:lnTo>
                    <a:pt x="6004" y="3219"/>
                  </a:lnTo>
                  <a:cubicBezTo>
                    <a:pt x="5821" y="3173"/>
                    <a:pt x="5639" y="3127"/>
                    <a:pt x="5502" y="3036"/>
                  </a:cubicBezTo>
                  <a:cubicBezTo>
                    <a:pt x="4041" y="2237"/>
                    <a:pt x="3698" y="1530"/>
                    <a:pt x="26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7"/>
            <p:cNvSpPr/>
            <p:nvPr/>
          </p:nvSpPr>
          <p:spPr>
            <a:xfrm>
              <a:off x="5879173" y="3615276"/>
              <a:ext cx="211083" cy="462193"/>
            </a:xfrm>
            <a:custGeom>
              <a:avLst/>
              <a:gdLst/>
              <a:ahLst/>
              <a:cxnLst/>
              <a:rect l="l" t="t" r="r" b="b"/>
              <a:pathLst>
                <a:path w="4087" h="8949" extrusionOk="0">
                  <a:moveTo>
                    <a:pt x="138" y="1"/>
                  </a:moveTo>
                  <a:lnTo>
                    <a:pt x="1" y="161"/>
                  </a:lnTo>
                  <a:cubicBezTo>
                    <a:pt x="2671" y="2398"/>
                    <a:pt x="3904" y="8880"/>
                    <a:pt x="3904" y="8948"/>
                  </a:cubicBezTo>
                  <a:lnTo>
                    <a:pt x="4086" y="8903"/>
                  </a:lnTo>
                  <a:cubicBezTo>
                    <a:pt x="4041" y="8652"/>
                    <a:pt x="2831" y="2283"/>
                    <a:pt x="138" y="1"/>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7"/>
            <p:cNvSpPr/>
            <p:nvPr/>
          </p:nvSpPr>
          <p:spPr>
            <a:xfrm>
              <a:off x="7423506" y="3880541"/>
              <a:ext cx="154478" cy="489308"/>
            </a:xfrm>
            <a:custGeom>
              <a:avLst/>
              <a:gdLst/>
              <a:ahLst/>
              <a:cxnLst/>
              <a:rect l="l" t="t" r="r" b="b"/>
              <a:pathLst>
                <a:path w="2991" h="9474" extrusionOk="0">
                  <a:moveTo>
                    <a:pt x="731" y="1"/>
                  </a:moveTo>
                  <a:cubicBezTo>
                    <a:pt x="708" y="46"/>
                    <a:pt x="1" y="5524"/>
                    <a:pt x="503" y="9176"/>
                  </a:cubicBezTo>
                  <a:lnTo>
                    <a:pt x="549" y="9473"/>
                  </a:lnTo>
                  <a:lnTo>
                    <a:pt x="2991" y="4634"/>
                  </a:lnTo>
                  <a:lnTo>
                    <a:pt x="2831" y="4543"/>
                  </a:lnTo>
                  <a:lnTo>
                    <a:pt x="640" y="8834"/>
                  </a:lnTo>
                  <a:cubicBezTo>
                    <a:pt x="252" y="5228"/>
                    <a:pt x="914" y="69"/>
                    <a:pt x="914" y="23"/>
                  </a:cubicBezTo>
                  <a:lnTo>
                    <a:pt x="731" y="1"/>
                  </a:ln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7"/>
            <p:cNvSpPr/>
            <p:nvPr/>
          </p:nvSpPr>
          <p:spPr>
            <a:xfrm>
              <a:off x="5527862" y="4710475"/>
              <a:ext cx="257050" cy="94360"/>
            </a:xfrm>
            <a:custGeom>
              <a:avLst/>
              <a:gdLst/>
              <a:ahLst/>
              <a:cxnLst/>
              <a:rect l="l" t="t" r="r" b="b"/>
              <a:pathLst>
                <a:path w="4977" h="1827" extrusionOk="0">
                  <a:moveTo>
                    <a:pt x="1" y="1"/>
                  </a:moveTo>
                  <a:lnTo>
                    <a:pt x="1" y="183"/>
                  </a:lnTo>
                  <a:lnTo>
                    <a:pt x="4406" y="183"/>
                  </a:lnTo>
                  <a:lnTo>
                    <a:pt x="2443" y="1667"/>
                  </a:lnTo>
                  <a:lnTo>
                    <a:pt x="2557" y="1827"/>
                  </a:lnTo>
                  <a:lnTo>
                    <a:pt x="4977" y="1"/>
                  </a:ln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7"/>
            <p:cNvSpPr/>
            <p:nvPr/>
          </p:nvSpPr>
          <p:spPr>
            <a:xfrm>
              <a:off x="7226313" y="4069160"/>
              <a:ext cx="1102622" cy="1090485"/>
            </a:xfrm>
            <a:custGeom>
              <a:avLst/>
              <a:gdLst/>
              <a:ahLst/>
              <a:cxnLst/>
              <a:rect l="l" t="t" r="r" b="b"/>
              <a:pathLst>
                <a:path w="21349" h="21114" extrusionOk="0">
                  <a:moveTo>
                    <a:pt x="14524" y="1"/>
                  </a:moveTo>
                  <a:lnTo>
                    <a:pt x="7357" y="8514"/>
                  </a:lnTo>
                  <a:cubicBezTo>
                    <a:pt x="6056" y="10089"/>
                    <a:pt x="9000" y="10706"/>
                    <a:pt x="9000" y="10706"/>
                  </a:cubicBezTo>
                  <a:cubicBezTo>
                    <a:pt x="8511" y="10637"/>
                    <a:pt x="8056" y="10605"/>
                    <a:pt x="7632" y="10605"/>
                  </a:cubicBezTo>
                  <a:cubicBezTo>
                    <a:pt x="0" y="10605"/>
                    <a:pt x="2541" y="21114"/>
                    <a:pt x="2541" y="21114"/>
                  </a:cubicBezTo>
                  <a:cubicBezTo>
                    <a:pt x="11739" y="21114"/>
                    <a:pt x="13063" y="20840"/>
                    <a:pt x="16122" y="19653"/>
                  </a:cubicBezTo>
                  <a:cubicBezTo>
                    <a:pt x="18747" y="18626"/>
                    <a:pt x="20344" y="16937"/>
                    <a:pt x="20983" y="14152"/>
                  </a:cubicBezTo>
                  <a:cubicBezTo>
                    <a:pt x="21349" y="12440"/>
                    <a:pt x="21006" y="10569"/>
                    <a:pt x="20299" y="8743"/>
                  </a:cubicBezTo>
                  <a:cubicBezTo>
                    <a:pt x="19249" y="6049"/>
                    <a:pt x="17446" y="3493"/>
                    <a:pt x="16122" y="1849"/>
                  </a:cubicBezTo>
                  <a:cubicBezTo>
                    <a:pt x="15209" y="685"/>
                    <a:pt x="14524" y="1"/>
                    <a:pt x="145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7"/>
            <p:cNvSpPr/>
            <p:nvPr/>
          </p:nvSpPr>
          <p:spPr>
            <a:xfrm>
              <a:off x="7675807" y="4565499"/>
              <a:ext cx="221671" cy="96684"/>
            </a:xfrm>
            <a:custGeom>
              <a:avLst/>
              <a:gdLst/>
              <a:ahLst/>
              <a:cxnLst/>
              <a:rect l="l" t="t" r="r" b="b"/>
              <a:pathLst>
                <a:path w="4292" h="1872" extrusionOk="0">
                  <a:moveTo>
                    <a:pt x="3470" y="0"/>
                  </a:moveTo>
                  <a:lnTo>
                    <a:pt x="0" y="1118"/>
                  </a:lnTo>
                  <a:lnTo>
                    <a:pt x="4269" y="1872"/>
                  </a:lnTo>
                  <a:lnTo>
                    <a:pt x="4292" y="1735"/>
                  </a:lnTo>
                  <a:lnTo>
                    <a:pt x="571" y="1096"/>
                  </a:lnTo>
                  <a:lnTo>
                    <a:pt x="3516" y="137"/>
                  </a:lnTo>
                  <a:lnTo>
                    <a:pt x="3470" y="0"/>
                  </a:lnTo>
                  <a:close/>
                </a:path>
              </a:pathLst>
            </a:custGeom>
            <a:solidFill>
              <a:srgbClr val="3CAC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7"/>
            <p:cNvSpPr/>
            <p:nvPr/>
          </p:nvSpPr>
          <p:spPr>
            <a:xfrm>
              <a:off x="7606237" y="4069160"/>
              <a:ext cx="452742" cy="439778"/>
            </a:xfrm>
            <a:custGeom>
              <a:avLst/>
              <a:gdLst/>
              <a:ahLst/>
              <a:cxnLst/>
              <a:rect l="l" t="t" r="r" b="b"/>
              <a:pathLst>
                <a:path w="8766" h="8515" extrusionOk="0">
                  <a:moveTo>
                    <a:pt x="7168" y="1"/>
                  </a:moveTo>
                  <a:lnTo>
                    <a:pt x="1" y="8514"/>
                  </a:lnTo>
                  <a:lnTo>
                    <a:pt x="8766" y="1849"/>
                  </a:lnTo>
                  <a:cubicBezTo>
                    <a:pt x="7853" y="685"/>
                    <a:pt x="7168" y="1"/>
                    <a:pt x="7168" y="1"/>
                  </a:cubicBezTo>
                  <a:close/>
                </a:path>
              </a:pathLst>
            </a:custGeom>
            <a:solidFill>
              <a:srgbClr val="89D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7"/>
            <p:cNvSpPr/>
            <p:nvPr/>
          </p:nvSpPr>
          <p:spPr>
            <a:xfrm>
              <a:off x="8015342" y="4520668"/>
              <a:ext cx="313604" cy="563578"/>
            </a:xfrm>
            <a:custGeom>
              <a:avLst/>
              <a:gdLst/>
              <a:ahLst/>
              <a:cxnLst/>
              <a:rect l="l" t="t" r="r" b="b"/>
              <a:pathLst>
                <a:path w="6072" h="10912" extrusionOk="0">
                  <a:moveTo>
                    <a:pt x="5022" y="1"/>
                  </a:moveTo>
                  <a:cubicBezTo>
                    <a:pt x="3036" y="183"/>
                    <a:pt x="4793" y="3288"/>
                    <a:pt x="2397" y="5593"/>
                  </a:cubicBezTo>
                  <a:cubicBezTo>
                    <a:pt x="0" y="7875"/>
                    <a:pt x="69" y="9473"/>
                    <a:pt x="845" y="10911"/>
                  </a:cubicBezTo>
                  <a:cubicBezTo>
                    <a:pt x="3470" y="9884"/>
                    <a:pt x="5067" y="8195"/>
                    <a:pt x="5706" y="5410"/>
                  </a:cubicBezTo>
                  <a:cubicBezTo>
                    <a:pt x="6072" y="3698"/>
                    <a:pt x="5729" y="1827"/>
                    <a:pt x="5022" y="1"/>
                  </a:cubicBezTo>
                  <a:close/>
                </a:path>
              </a:pathLst>
            </a:custGeom>
            <a:solidFill>
              <a:srgbClr val="89D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7"/>
            <p:cNvSpPr/>
            <p:nvPr/>
          </p:nvSpPr>
          <p:spPr>
            <a:xfrm>
              <a:off x="5116433" y="4778858"/>
              <a:ext cx="340770" cy="380797"/>
            </a:xfrm>
            <a:custGeom>
              <a:avLst/>
              <a:gdLst/>
              <a:ahLst/>
              <a:cxnLst/>
              <a:rect l="l" t="t" r="r" b="b"/>
              <a:pathLst>
                <a:path w="6598" h="7373" extrusionOk="0">
                  <a:moveTo>
                    <a:pt x="115" y="0"/>
                  </a:moveTo>
                  <a:lnTo>
                    <a:pt x="115" y="0"/>
                  </a:lnTo>
                  <a:cubicBezTo>
                    <a:pt x="1" y="4748"/>
                    <a:pt x="3128" y="7373"/>
                    <a:pt x="3128" y="7373"/>
                  </a:cubicBezTo>
                  <a:lnTo>
                    <a:pt x="6597" y="7373"/>
                  </a:lnTo>
                  <a:cubicBezTo>
                    <a:pt x="3173" y="4839"/>
                    <a:pt x="3653" y="46"/>
                    <a:pt x="115" y="0"/>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7"/>
            <p:cNvSpPr/>
            <p:nvPr/>
          </p:nvSpPr>
          <p:spPr>
            <a:xfrm>
              <a:off x="6442707" y="4033781"/>
              <a:ext cx="2538165" cy="1128240"/>
            </a:xfrm>
            <a:custGeom>
              <a:avLst/>
              <a:gdLst/>
              <a:ahLst/>
              <a:cxnLst/>
              <a:rect l="l" t="t" r="r" b="b"/>
              <a:pathLst>
                <a:path w="49144" h="21845" extrusionOk="0">
                  <a:moveTo>
                    <a:pt x="20999" y="1"/>
                  </a:moveTo>
                  <a:cubicBezTo>
                    <a:pt x="20132" y="1"/>
                    <a:pt x="19356" y="549"/>
                    <a:pt x="19082" y="1370"/>
                  </a:cubicBezTo>
                  <a:lnTo>
                    <a:pt x="12417" y="20178"/>
                  </a:lnTo>
                  <a:lnTo>
                    <a:pt x="1141" y="20178"/>
                  </a:lnTo>
                  <a:cubicBezTo>
                    <a:pt x="114" y="20178"/>
                    <a:pt x="0" y="21753"/>
                    <a:pt x="1027" y="21845"/>
                  </a:cubicBezTo>
                  <a:lnTo>
                    <a:pt x="40835" y="21845"/>
                  </a:lnTo>
                  <a:cubicBezTo>
                    <a:pt x="41748" y="21845"/>
                    <a:pt x="42501" y="21114"/>
                    <a:pt x="42501" y="20178"/>
                  </a:cubicBezTo>
                  <a:lnTo>
                    <a:pt x="48664" y="2740"/>
                  </a:lnTo>
                  <a:cubicBezTo>
                    <a:pt x="49143" y="1393"/>
                    <a:pt x="48162" y="1"/>
                    <a:pt x="46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7"/>
            <p:cNvSpPr/>
            <p:nvPr/>
          </p:nvSpPr>
          <p:spPr>
            <a:xfrm>
              <a:off x="7084022" y="5070050"/>
              <a:ext cx="1553763" cy="10639"/>
            </a:xfrm>
            <a:custGeom>
              <a:avLst/>
              <a:gdLst/>
              <a:ahLst/>
              <a:cxnLst/>
              <a:rect l="l" t="t" r="r" b="b"/>
              <a:pathLst>
                <a:path w="30084" h="206" extrusionOk="0">
                  <a:moveTo>
                    <a:pt x="0" y="0"/>
                  </a:moveTo>
                  <a:lnTo>
                    <a:pt x="0" y="206"/>
                  </a:lnTo>
                  <a:lnTo>
                    <a:pt x="30084" y="206"/>
                  </a:lnTo>
                  <a:lnTo>
                    <a:pt x="300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7"/>
            <p:cNvSpPr/>
            <p:nvPr/>
          </p:nvSpPr>
          <p:spPr>
            <a:xfrm>
              <a:off x="6828209" y="4880553"/>
              <a:ext cx="67245" cy="6817"/>
            </a:xfrm>
            <a:custGeom>
              <a:avLst/>
              <a:gdLst/>
              <a:ahLst/>
              <a:cxnLst/>
              <a:rect l="l" t="t" r="r" b="b"/>
              <a:pathLst>
                <a:path w="1302" h="132" extrusionOk="0">
                  <a:moveTo>
                    <a:pt x="418" y="1"/>
                  </a:moveTo>
                  <a:cubicBezTo>
                    <a:pt x="130" y="1"/>
                    <a:pt x="13" y="40"/>
                    <a:pt x="0" y="40"/>
                  </a:cubicBezTo>
                  <a:lnTo>
                    <a:pt x="23" y="109"/>
                  </a:lnTo>
                  <a:cubicBezTo>
                    <a:pt x="23" y="109"/>
                    <a:pt x="148" y="64"/>
                    <a:pt x="470" y="64"/>
                  </a:cubicBezTo>
                  <a:cubicBezTo>
                    <a:pt x="663" y="64"/>
                    <a:pt x="927" y="80"/>
                    <a:pt x="1278" y="131"/>
                  </a:cubicBezTo>
                  <a:lnTo>
                    <a:pt x="1301" y="86"/>
                  </a:lnTo>
                  <a:cubicBezTo>
                    <a:pt x="906" y="20"/>
                    <a:pt x="620" y="1"/>
                    <a:pt x="418" y="1"/>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7"/>
            <p:cNvSpPr/>
            <p:nvPr/>
          </p:nvSpPr>
          <p:spPr>
            <a:xfrm>
              <a:off x="6845872" y="5005180"/>
              <a:ext cx="54282" cy="3615"/>
            </a:xfrm>
            <a:custGeom>
              <a:avLst/>
              <a:gdLst/>
              <a:ahLst/>
              <a:cxnLst/>
              <a:rect l="l" t="t" r="r" b="b"/>
              <a:pathLst>
                <a:path w="1051" h="70" extrusionOk="0">
                  <a:moveTo>
                    <a:pt x="0" y="1"/>
                  </a:moveTo>
                  <a:lnTo>
                    <a:pt x="0" y="69"/>
                  </a:lnTo>
                  <a:lnTo>
                    <a:pt x="1050" y="69"/>
                  </a:lnTo>
                  <a:lnTo>
                    <a:pt x="1050" y="1"/>
                  </a:ln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7"/>
            <p:cNvSpPr/>
            <p:nvPr/>
          </p:nvSpPr>
          <p:spPr>
            <a:xfrm>
              <a:off x="7974075" y="4437721"/>
              <a:ext cx="255862" cy="262628"/>
            </a:xfrm>
            <a:custGeom>
              <a:avLst/>
              <a:gdLst/>
              <a:ahLst/>
              <a:cxnLst/>
              <a:rect l="l" t="t" r="r" b="b"/>
              <a:pathLst>
                <a:path w="4954" h="5085" extrusionOk="0">
                  <a:moveTo>
                    <a:pt x="2716" y="0"/>
                  </a:moveTo>
                  <a:cubicBezTo>
                    <a:pt x="1771" y="0"/>
                    <a:pt x="834" y="727"/>
                    <a:pt x="457" y="1858"/>
                  </a:cubicBezTo>
                  <a:cubicBezTo>
                    <a:pt x="0" y="3204"/>
                    <a:pt x="525" y="4597"/>
                    <a:pt x="1621" y="4985"/>
                  </a:cubicBezTo>
                  <a:cubicBezTo>
                    <a:pt x="1816" y="5052"/>
                    <a:pt x="2015" y="5085"/>
                    <a:pt x="2214" y="5085"/>
                  </a:cubicBezTo>
                  <a:cubicBezTo>
                    <a:pt x="3160" y="5085"/>
                    <a:pt x="4101" y="4358"/>
                    <a:pt x="4497" y="3227"/>
                  </a:cubicBezTo>
                  <a:cubicBezTo>
                    <a:pt x="4953" y="1881"/>
                    <a:pt x="4428" y="488"/>
                    <a:pt x="3310" y="100"/>
                  </a:cubicBezTo>
                  <a:cubicBezTo>
                    <a:pt x="3115" y="33"/>
                    <a:pt x="2916" y="0"/>
                    <a:pt x="2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7"/>
            <p:cNvSpPr/>
            <p:nvPr/>
          </p:nvSpPr>
          <p:spPr>
            <a:xfrm>
              <a:off x="6918955" y="2684472"/>
              <a:ext cx="323881" cy="294133"/>
            </a:xfrm>
            <a:custGeom>
              <a:avLst/>
              <a:gdLst/>
              <a:ahLst/>
              <a:cxnLst/>
              <a:rect l="l" t="t" r="r" b="b"/>
              <a:pathLst>
                <a:path w="6271" h="5695" extrusionOk="0">
                  <a:moveTo>
                    <a:pt x="4109" y="1"/>
                  </a:moveTo>
                  <a:cubicBezTo>
                    <a:pt x="3442" y="1"/>
                    <a:pt x="2678" y="491"/>
                    <a:pt x="1964" y="1429"/>
                  </a:cubicBezTo>
                  <a:cubicBezTo>
                    <a:pt x="1964" y="1429"/>
                    <a:pt x="1" y="4579"/>
                    <a:pt x="1895" y="5469"/>
                  </a:cubicBezTo>
                  <a:cubicBezTo>
                    <a:pt x="2226" y="5623"/>
                    <a:pt x="2576" y="5694"/>
                    <a:pt x="2926" y="5694"/>
                  </a:cubicBezTo>
                  <a:cubicBezTo>
                    <a:pt x="4602" y="5694"/>
                    <a:pt x="6270" y="4054"/>
                    <a:pt x="5798" y="1977"/>
                  </a:cubicBezTo>
                  <a:cubicBezTo>
                    <a:pt x="5506" y="639"/>
                    <a:pt x="4871" y="1"/>
                    <a:pt x="4109" y="1"/>
                  </a:cubicBezTo>
                  <a:close/>
                </a:path>
              </a:pathLst>
            </a:custGeom>
            <a:solidFill>
              <a:srgbClr val="A28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7"/>
            <p:cNvSpPr/>
            <p:nvPr/>
          </p:nvSpPr>
          <p:spPr>
            <a:xfrm>
              <a:off x="7062795" y="2766335"/>
              <a:ext cx="101487" cy="135833"/>
            </a:xfrm>
            <a:custGeom>
              <a:avLst/>
              <a:gdLst/>
              <a:ahLst/>
              <a:cxnLst/>
              <a:rect l="l" t="t" r="r" b="b"/>
              <a:pathLst>
                <a:path w="1965" h="2630" extrusionOk="0">
                  <a:moveTo>
                    <a:pt x="855" y="0"/>
                  </a:moveTo>
                  <a:cubicBezTo>
                    <a:pt x="836" y="0"/>
                    <a:pt x="818" y="1"/>
                    <a:pt x="799" y="4"/>
                  </a:cubicBezTo>
                  <a:lnTo>
                    <a:pt x="137" y="871"/>
                  </a:lnTo>
                  <a:lnTo>
                    <a:pt x="480" y="1693"/>
                  </a:lnTo>
                  <a:lnTo>
                    <a:pt x="0" y="2629"/>
                  </a:lnTo>
                  <a:cubicBezTo>
                    <a:pt x="17" y="2629"/>
                    <a:pt x="33" y="2629"/>
                    <a:pt x="49" y="2629"/>
                  </a:cubicBezTo>
                  <a:cubicBezTo>
                    <a:pt x="1965" y="2629"/>
                    <a:pt x="1738" y="0"/>
                    <a:pt x="855" y="0"/>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7"/>
            <p:cNvSpPr/>
            <p:nvPr/>
          </p:nvSpPr>
          <p:spPr>
            <a:xfrm>
              <a:off x="7043943" y="2750892"/>
              <a:ext cx="112023" cy="171263"/>
            </a:xfrm>
            <a:custGeom>
              <a:avLst/>
              <a:gdLst/>
              <a:ahLst/>
              <a:cxnLst/>
              <a:rect l="l" t="t" r="r" b="b"/>
              <a:pathLst>
                <a:path w="2169" h="3316" extrusionOk="0">
                  <a:moveTo>
                    <a:pt x="1653" y="1"/>
                  </a:moveTo>
                  <a:cubicBezTo>
                    <a:pt x="1137" y="1"/>
                    <a:pt x="501" y="1103"/>
                    <a:pt x="457" y="1147"/>
                  </a:cubicBezTo>
                  <a:lnTo>
                    <a:pt x="457" y="1170"/>
                  </a:lnTo>
                  <a:lnTo>
                    <a:pt x="479" y="1193"/>
                  </a:lnTo>
                  <a:cubicBezTo>
                    <a:pt x="479" y="1216"/>
                    <a:pt x="1210" y="2106"/>
                    <a:pt x="0" y="3247"/>
                  </a:cubicBezTo>
                  <a:lnTo>
                    <a:pt x="69" y="3316"/>
                  </a:lnTo>
                  <a:cubicBezTo>
                    <a:pt x="1233" y="2243"/>
                    <a:pt x="685" y="1330"/>
                    <a:pt x="571" y="1170"/>
                  </a:cubicBezTo>
                  <a:cubicBezTo>
                    <a:pt x="768" y="842"/>
                    <a:pt x="1280" y="93"/>
                    <a:pt x="1644" y="93"/>
                  </a:cubicBezTo>
                  <a:cubicBezTo>
                    <a:pt x="1659" y="93"/>
                    <a:pt x="1674" y="94"/>
                    <a:pt x="1689" y="97"/>
                  </a:cubicBezTo>
                  <a:cubicBezTo>
                    <a:pt x="1872" y="120"/>
                    <a:pt x="1986" y="348"/>
                    <a:pt x="2077" y="759"/>
                  </a:cubicBezTo>
                  <a:lnTo>
                    <a:pt x="2168" y="736"/>
                  </a:lnTo>
                  <a:cubicBezTo>
                    <a:pt x="2077" y="280"/>
                    <a:pt x="1917" y="29"/>
                    <a:pt x="1712" y="6"/>
                  </a:cubicBezTo>
                  <a:cubicBezTo>
                    <a:pt x="1693" y="3"/>
                    <a:pt x="1673" y="1"/>
                    <a:pt x="1653" y="1"/>
                  </a:cubicBezTo>
                  <a:close/>
                </a:path>
              </a:pathLst>
            </a:custGeom>
            <a:solidFill>
              <a:srgbClr val="002E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7"/>
            <p:cNvSpPr/>
            <p:nvPr/>
          </p:nvSpPr>
          <p:spPr>
            <a:xfrm>
              <a:off x="6032362" y="2819377"/>
              <a:ext cx="324295" cy="288090"/>
            </a:xfrm>
            <a:custGeom>
              <a:avLst/>
              <a:gdLst/>
              <a:ahLst/>
              <a:cxnLst/>
              <a:rect l="l" t="t" r="r" b="b"/>
              <a:pathLst>
                <a:path w="6279" h="5578" extrusionOk="0">
                  <a:moveTo>
                    <a:pt x="1881" y="1"/>
                  </a:moveTo>
                  <a:cubicBezTo>
                    <a:pt x="1061" y="1"/>
                    <a:pt x="433" y="688"/>
                    <a:pt x="253" y="2127"/>
                  </a:cubicBezTo>
                  <a:cubicBezTo>
                    <a:pt x="1" y="4143"/>
                    <a:pt x="1638" y="5578"/>
                    <a:pt x="3226" y="5578"/>
                  </a:cubicBezTo>
                  <a:cubicBezTo>
                    <a:pt x="3651" y="5578"/>
                    <a:pt x="4072" y="5475"/>
                    <a:pt x="4453" y="5254"/>
                  </a:cubicBezTo>
                  <a:cubicBezTo>
                    <a:pt x="6279" y="4181"/>
                    <a:pt x="4019" y="1214"/>
                    <a:pt x="4019" y="1214"/>
                  </a:cubicBezTo>
                  <a:cubicBezTo>
                    <a:pt x="3271" y="415"/>
                    <a:pt x="2518" y="1"/>
                    <a:pt x="1881" y="1"/>
                  </a:cubicBezTo>
                  <a:close/>
                </a:path>
              </a:pathLst>
            </a:custGeom>
            <a:solidFill>
              <a:srgbClr val="A28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7"/>
            <p:cNvSpPr/>
            <p:nvPr/>
          </p:nvSpPr>
          <p:spPr>
            <a:xfrm>
              <a:off x="6106684" y="2899690"/>
              <a:ext cx="103811" cy="133612"/>
            </a:xfrm>
            <a:custGeom>
              <a:avLst/>
              <a:gdLst/>
              <a:ahLst/>
              <a:cxnLst/>
              <a:rect l="l" t="t" r="r" b="b"/>
              <a:pathLst>
                <a:path w="2010" h="2587" extrusionOk="0">
                  <a:moveTo>
                    <a:pt x="1005" y="0"/>
                  </a:moveTo>
                  <a:cubicBezTo>
                    <a:pt x="116" y="0"/>
                    <a:pt x="1" y="2587"/>
                    <a:pt x="1845" y="2587"/>
                  </a:cubicBezTo>
                  <a:cubicBezTo>
                    <a:pt x="1898" y="2587"/>
                    <a:pt x="1953" y="2585"/>
                    <a:pt x="2010" y="2580"/>
                  </a:cubicBezTo>
                  <a:lnTo>
                    <a:pt x="1462" y="1667"/>
                  </a:lnTo>
                  <a:lnTo>
                    <a:pt x="1736" y="823"/>
                  </a:lnTo>
                  <a:lnTo>
                    <a:pt x="1028" y="1"/>
                  </a:lnTo>
                  <a:cubicBezTo>
                    <a:pt x="1020" y="1"/>
                    <a:pt x="1013" y="0"/>
                    <a:pt x="1005" y="0"/>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7"/>
            <p:cNvSpPr/>
            <p:nvPr/>
          </p:nvSpPr>
          <p:spPr>
            <a:xfrm>
              <a:off x="6107871" y="2884970"/>
              <a:ext cx="123851" cy="163309"/>
            </a:xfrm>
            <a:custGeom>
              <a:avLst/>
              <a:gdLst/>
              <a:ahLst/>
              <a:cxnLst/>
              <a:rect l="l" t="t" r="r" b="b"/>
              <a:pathLst>
                <a:path w="2398" h="3162" extrusionOk="0">
                  <a:moveTo>
                    <a:pt x="482" y="0"/>
                  </a:moveTo>
                  <a:cubicBezTo>
                    <a:pt x="450" y="0"/>
                    <a:pt x="419" y="4"/>
                    <a:pt x="389" y="12"/>
                  </a:cubicBezTo>
                  <a:cubicBezTo>
                    <a:pt x="183" y="81"/>
                    <a:pt x="46" y="332"/>
                    <a:pt x="1" y="788"/>
                  </a:cubicBezTo>
                  <a:lnTo>
                    <a:pt x="115" y="811"/>
                  </a:lnTo>
                  <a:cubicBezTo>
                    <a:pt x="138" y="400"/>
                    <a:pt x="252" y="149"/>
                    <a:pt x="412" y="103"/>
                  </a:cubicBezTo>
                  <a:cubicBezTo>
                    <a:pt x="433" y="98"/>
                    <a:pt x="455" y="96"/>
                    <a:pt x="478" y="96"/>
                  </a:cubicBezTo>
                  <a:cubicBezTo>
                    <a:pt x="850" y="96"/>
                    <a:pt x="1429" y="762"/>
                    <a:pt x="1644" y="1085"/>
                  </a:cubicBezTo>
                  <a:cubicBezTo>
                    <a:pt x="1530" y="1245"/>
                    <a:pt x="1074" y="2203"/>
                    <a:pt x="2329" y="3162"/>
                  </a:cubicBezTo>
                  <a:lnTo>
                    <a:pt x="2397" y="3093"/>
                  </a:lnTo>
                  <a:cubicBezTo>
                    <a:pt x="1074" y="2089"/>
                    <a:pt x="1713" y="1130"/>
                    <a:pt x="1735" y="1108"/>
                  </a:cubicBezTo>
                  <a:lnTo>
                    <a:pt x="1758" y="1062"/>
                  </a:lnTo>
                  <a:lnTo>
                    <a:pt x="1735" y="1039"/>
                  </a:lnTo>
                  <a:cubicBezTo>
                    <a:pt x="1714" y="996"/>
                    <a:pt x="1003" y="0"/>
                    <a:pt x="482" y="0"/>
                  </a:cubicBezTo>
                  <a:close/>
                </a:path>
              </a:pathLst>
            </a:custGeom>
            <a:solidFill>
              <a:srgbClr val="002E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7"/>
            <p:cNvSpPr/>
            <p:nvPr/>
          </p:nvSpPr>
          <p:spPr>
            <a:xfrm>
              <a:off x="6628950" y="3206584"/>
              <a:ext cx="102624" cy="44933"/>
            </a:xfrm>
            <a:custGeom>
              <a:avLst/>
              <a:gdLst/>
              <a:ahLst/>
              <a:cxnLst/>
              <a:rect l="l" t="t" r="r" b="b"/>
              <a:pathLst>
                <a:path w="1987" h="870" extrusionOk="0">
                  <a:moveTo>
                    <a:pt x="1203" y="0"/>
                  </a:moveTo>
                  <a:cubicBezTo>
                    <a:pt x="1124" y="0"/>
                    <a:pt x="1043" y="5"/>
                    <a:pt x="959" y="16"/>
                  </a:cubicBezTo>
                  <a:cubicBezTo>
                    <a:pt x="411" y="62"/>
                    <a:pt x="1" y="313"/>
                    <a:pt x="23" y="541"/>
                  </a:cubicBezTo>
                  <a:cubicBezTo>
                    <a:pt x="43" y="740"/>
                    <a:pt x="392" y="870"/>
                    <a:pt x="844" y="870"/>
                  </a:cubicBezTo>
                  <a:cubicBezTo>
                    <a:pt x="911" y="870"/>
                    <a:pt x="980" y="867"/>
                    <a:pt x="1051" y="861"/>
                  </a:cubicBezTo>
                  <a:cubicBezTo>
                    <a:pt x="1576" y="815"/>
                    <a:pt x="1986" y="564"/>
                    <a:pt x="1964" y="336"/>
                  </a:cubicBezTo>
                  <a:cubicBezTo>
                    <a:pt x="1944" y="144"/>
                    <a:pt x="1618" y="0"/>
                    <a:pt x="1203" y="0"/>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7"/>
            <p:cNvSpPr/>
            <p:nvPr/>
          </p:nvSpPr>
          <p:spPr>
            <a:xfrm>
              <a:off x="6527565" y="3055306"/>
              <a:ext cx="272389" cy="116362"/>
            </a:xfrm>
            <a:custGeom>
              <a:avLst/>
              <a:gdLst/>
              <a:ahLst/>
              <a:cxnLst/>
              <a:rect l="l" t="t" r="r" b="b"/>
              <a:pathLst>
                <a:path w="5274" h="2253" extrusionOk="0">
                  <a:moveTo>
                    <a:pt x="5273" y="1"/>
                  </a:moveTo>
                  <a:lnTo>
                    <a:pt x="1" y="617"/>
                  </a:lnTo>
                  <a:cubicBezTo>
                    <a:pt x="1" y="617"/>
                    <a:pt x="69" y="891"/>
                    <a:pt x="297" y="1211"/>
                  </a:cubicBezTo>
                  <a:cubicBezTo>
                    <a:pt x="389" y="1325"/>
                    <a:pt x="480" y="1462"/>
                    <a:pt x="617" y="1576"/>
                  </a:cubicBezTo>
                  <a:cubicBezTo>
                    <a:pt x="1003" y="1941"/>
                    <a:pt x="1587" y="2253"/>
                    <a:pt x="2483" y="2253"/>
                  </a:cubicBezTo>
                  <a:cubicBezTo>
                    <a:pt x="2594" y="2253"/>
                    <a:pt x="2710" y="2248"/>
                    <a:pt x="2831" y="2238"/>
                  </a:cubicBezTo>
                  <a:lnTo>
                    <a:pt x="2899" y="2215"/>
                  </a:lnTo>
                  <a:cubicBezTo>
                    <a:pt x="3927" y="2078"/>
                    <a:pt x="4497" y="1621"/>
                    <a:pt x="4840" y="1165"/>
                  </a:cubicBezTo>
                  <a:cubicBezTo>
                    <a:pt x="4954" y="982"/>
                    <a:pt x="5045" y="800"/>
                    <a:pt x="5113" y="640"/>
                  </a:cubicBezTo>
                  <a:cubicBezTo>
                    <a:pt x="5250" y="275"/>
                    <a:pt x="5273" y="1"/>
                    <a:pt x="5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7"/>
            <p:cNvSpPr/>
            <p:nvPr/>
          </p:nvSpPr>
          <p:spPr>
            <a:xfrm>
              <a:off x="6103172" y="2198205"/>
              <a:ext cx="997365" cy="765209"/>
            </a:xfrm>
            <a:custGeom>
              <a:avLst/>
              <a:gdLst/>
              <a:ahLst/>
              <a:cxnLst/>
              <a:rect l="l" t="t" r="r" b="b"/>
              <a:pathLst>
                <a:path w="19311" h="14816" extrusionOk="0">
                  <a:moveTo>
                    <a:pt x="15494" y="0"/>
                  </a:moveTo>
                  <a:cubicBezTo>
                    <a:pt x="14403" y="0"/>
                    <a:pt x="14404" y="2206"/>
                    <a:pt x="14449" y="3038"/>
                  </a:cubicBezTo>
                  <a:cubicBezTo>
                    <a:pt x="14380" y="2467"/>
                    <a:pt x="14198" y="1257"/>
                    <a:pt x="13490" y="1234"/>
                  </a:cubicBezTo>
                  <a:cubicBezTo>
                    <a:pt x="13485" y="1234"/>
                    <a:pt x="13480" y="1234"/>
                    <a:pt x="13475" y="1234"/>
                  </a:cubicBezTo>
                  <a:cubicBezTo>
                    <a:pt x="12746" y="1234"/>
                    <a:pt x="13378" y="2837"/>
                    <a:pt x="13696" y="3517"/>
                  </a:cubicBezTo>
                  <a:cubicBezTo>
                    <a:pt x="12652" y="2535"/>
                    <a:pt x="10729" y="1058"/>
                    <a:pt x="8435" y="1058"/>
                  </a:cubicBezTo>
                  <a:cubicBezTo>
                    <a:pt x="8169" y="1058"/>
                    <a:pt x="7899" y="1078"/>
                    <a:pt x="7624" y="1120"/>
                  </a:cubicBezTo>
                  <a:cubicBezTo>
                    <a:pt x="2671" y="1874"/>
                    <a:pt x="777" y="7009"/>
                    <a:pt x="594" y="7854"/>
                  </a:cubicBezTo>
                  <a:cubicBezTo>
                    <a:pt x="0" y="10250"/>
                    <a:pt x="731" y="13720"/>
                    <a:pt x="3128" y="14816"/>
                  </a:cubicBezTo>
                  <a:cubicBezTo>
                    <a:pt x="3128" y="14816"/>
                    <a:pt x="3287" y="14450"/>
                    <a:pt x="3401" y="13743"/>
                  </a:cubicBezTo>
                  <a:cubicBezTo>
                    <a:pt x="3816" y="13998"/>
                    <a:pt x="4287" y="14153"/>
                    <a:pt x="4813" y="14153"/>
                  </a:cubicBezTo>
                  <a:cubicBezTo>
                    <a:pt x="5040" y="14153"/>
                    <a:pt x="5277" y="14124"/>
                    <a:pt x="5524" y="14062"/>
                  </a:cubicBezTo>
                  <a:cubicBezTo>
                    <a:pt x="5524" y="14062"/>
                    <a:pt x="2671" y="11962"/>
                    <a:pt x="6483" y="9497"/>
                  </a:cubicBezTo>
                  <a:cubicBezTo>
                    <a:pt x="8674" y="8099"/>
                    <a:pt x="9318" y="3620"/>
                    <a:pt x="12206" y="3620"/>
                  </a:cubicBezTo>
                  <a:cubicBezTo>
                    <a:pt x="12807" y="3620"/>
                    <a:pt x="13505" y="3814"/>
                    <a:pt x="14335" y="4270"/>
                  </a:cubicBezTo>
                  <a:lnTo>
                    <a:pt x="14449" y="4384"/>
                  </a:lnTo>
                  <a:cubicBezTo>
                    <a:pt x="14540" y="5069"/>
                    <a:pt x="15111" y="5822"/>
                    <a:pt x="15613" y="6256"/>
                  </a:cubicBezTo>
                  <a:cubicBezTo>
                    <a:pt x="15773" y="6393"/>
                    <a:pt x="15955" y="6530"/>
                    <a:pt x="16138" y="6644"/>
                  </a:cubicBezTo>
                  <a:cubicBezTo>
                    <a:pt x="16229" y="7534"/>
                    <a:pt x="16343" y="8470"/>
                    <a:pt x="16572" y="9269"/>
                  </a:cubicBezTo>
                  <a:cubicBezTo>
                    <a:pt x="17119" y="11415"/>
                    <a:pt x="17918" y="12213"/>
                    <a:pt x="17918" y="12213"/>
                  </a:cubicBezTo>
                  <a:cubicBezTo>
                    <a:pt x="19311" y="10524"/>
                    <a:pt x="18900" y="5663"/>
                    <a:pt x="17119" y="3951"/>
                  </a:cubicBezTo>
                  <a:cubicBezTo>
                    <a:pt x="16777" y="3585"/>
                    <a:pt x="16229" y="3312"/>
                    <a:pt x="15773" y="3197"/>
                  </a:cubicBezTo>
                  <a:cubicBezTo>
                    <a:pt x="16115" y="1759"/>
                    <a:pt x="16343" y="48"/>
                    <a:pt x="15545" y="2"/>
                  </a:cubicBezTo>
                  <a:cubicBezTo>
                    <a:pt x="15528" y="1"/>
                    <a:pt x="15511" y="0"/>
                    <a:pt x="154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7"/>
            <p:cNvSpPr/>
            <p:nvPr/>
          </p:nvSpPr>
          <p:spPr>
            <a:xfrm>
              <a:off x="6254087" y="2626265"/>
              <a:ext cx="778070" cy="388028"/>
            </a:xfrm>
            <a:custGeom>
              <a:avLst/>
              <a:gdLst/>
              <a:ahLst/>
              <a:cxnLst/>
              <a:rect l="l" t="t" r="r" b="b"/>
              <a:pathLst>
                <a:path w="15065" h="7513" extrusionOk="0">
                  <a:moveTo>
                    <a:pt x="11599" y="622"/>
                  </a:moveTo>
                  <a:cubicBezTo>
                    <a:pt x="12914" y="622"/>
                    <a:pt x="14050" y="1584"/>
                    <a:pt x="14220" y="2921"/>
                  </a:cubicBezTo>
                  <a:cubicBezTo>
                    <a:pt x="14403" y="4359"/>
                    <a:pt x="13376" y="5660"/>
                    <a:pt x="11961" y="5843"/>
                  </a:cubicBezTo>
                  <a:cubicBezTo>
                    <a:pt x="11849" y="5857"/>
                    <a:pt x="11738" y="5864"/>
                    <a:pt x="11629" y="5864"/>
                  </a:cubicBezTo>
                  <a:cubicBezTo>
                    <a:pt x="10324" y="5864"/>
                    <a:pt x="9186" y="4889"/>
                    <a:pt x="9039" y="3583"/>
                  </a:cubicBezTo>
                  <a:cubicBezTo>
                    <a:pt x="8856" y="2145"/>
                    <a:pt x="9861" y="821"/>
                    <a:pt x="11299" y="639"/>
                  </a:cubicBezTo>
                  <a:cubicBezTo>
                    <a:pt x="11400" y="627"/>
                    <a:pt x="11500" y="622"/>
                    <a:pt x="11599" y="622"/>
                  </a:cubicBezTo>
                  <a:close/>
                  <a:moveTo>
                    <a:pt x="3460" y="1667"/>
                  </a:moveTo>
                  <a:cubicBezTo>
                    <a:pt x="4744" y="1667"/>
                    <a:pt x="5881" y="2624"/>
                    <a:pt x="6049" y="3948"/>
                  </a:cubicBezTo>
                  <a:cubicBezTo>
                    <a:pt x="6231" y="5386"/>
                    <a:pt x="5204" y="6687"/>
                    <a:pt x="3766" y="6870"/>
                  </a:cubicBezTo>
                  <a:cubicBezTo>
                    <a:pt x="3657" y="6884"/>
                    <a:pt x="3547" y="6891"/>
                    <a:pt x="3439" y="6891"/>
                  </a:cubicBezTo>
                  <a:cubicBezTo>
                    <a:pt x="2153" y="6891"/>
                    <a:pt x="1013" y="5916"/>
                    <a:pt x="845" y="4610"/>
                  </a:cubicBezTo>
                  <a:cubicBezTo>
                    <a:pt x="662" y="3172"/>
                    <a:pt x="1689" y="1848"/>
                    <a:pt x="3127" y="1689"/>
                  </a:cubicBezTo>
                  <a:cubicBezTo>
                    <a:pt x="3239" y="1674"/>
                    <a:pt x="3350" y="1667"/>
                    <a:pt x="3460" y="1667"/>
                  </a:cubicBezTo>
                  <a:close/>
                  <a:moveTo>
                    <a:pt x="11607" y="0"/>
                  </a:moveTo>
                  <a:cubicBezTo>
                    <a:pt x="11482" y="0"/>
                    <a:pt x="11357" y="8"/>
                    <a:pt x="11230" y="22"/>
                  </a:cubicBezTo>
                  <a:cubicBezTo>
                    <a:pt x="9678" y="228"/>
                    <a:pt x="8514" y="1483"/>
                    <a:pt x="8400" y="2990"/>
                  </a:cubicBezTo>
                  <a:cubicBezTo>
                    <a:pt x="8167" y="2854"/>
                    <a:pt x="7869" y="2751"/>
                    <a:pt x="7533" y="2751"/>
                  </a:cubicBezTo>
                  <a:cubicBezTo>
                    <a:pt x="7473" y="2751"/>
                    <a:pt x="7412" y="2754"/>
                    <a:pt x="7350" y="2761"/>
                  </a:cubicBezTo>
                  <a:cubicBezTo>
                    <a:pt x="7030" y="2807"/>
                    <a:pt x="6756" y="2944"/>
                    <a:pt x="6505" y="3195"/>
                  </a:cubicBezTo>
                  <a:cubicBezTo>
                    <a:pt x="6046" y="1901"/>
                    <a:pt x="4823" y="1026"/>
                    <a:pt x="3430" y="1026"/>
                  </a:cubicBezTo>
                  <a:cubicBezTo>
                    <a:pt x="3300" y="1026"/>
                    <a:pt x="3168" y="1034"/>
                    <a:pt x="3036" y="1049"/>
                  </a:cubicBezTo>
                  <a:cubicBezTo>
                    <a:pt x="1278" y="1278"/>
                    <a:pt x="0" y="2898"/>
                    <a:pt x="228" y="4679"/>
                  </a:cubicBezTo>
                  <a:cubicBezTo>
                    <a:pt x="439" y="6319"/>
                    <a:pt x="1830" y="7513"/>
                    <a:pt x="3440" y="7513"/>
                  </a:cubicBezTo>
                  <a:cubicBezTo>
                    <a:pt x="3578" y="7513"/>
                    <a:pt x="3717" y="7504"/>
                    <a:pt x="3858" y="7486"/>
                  </a:cubicBezTo>
                  <a:cubicBezTo>
                    <a:pt x="5592" y="7281"/>
                    <a:pt x="6825" y="5706"/>
                    <a:pt x="6665" y="3994"/>
                  </a:cubicBezTo>
                  <a:cubicBezTo>
                    <a:pt x="6893" y="3629"/>
                    <a:pt x="7144" y="3423"/>
                    <a:pt x="7418" y="3378"/>
                  </a:cubicBezTo>
                  <a:lnTo>
                    <a:pt x="7441" y="3378"/>
                  </a:lnTo>
                  <a:cubicBezTo>
                    <a:pt x="7480" y="3371"/>
                    <a:pt x="7519" y="3368"/>
                    <a:pt x="7558" y="3368"/>
                  </a:cubicBezTo>
                  <a:cubicBezTo>
                    <a:pt x="7932" y="3368"/>
                    <a:pt x="8299" y="3642"/>
                    <a:pt x="8423" y="3766"/>
                  </a:cubicBezTo>
                  <a:cubicBezTo>
                    <a:pt x="8695" y="5338"/>
                    <a:pt x="10046" y="6487"/>
                    <a:pt x="11609" y="6487"/>
                  </a:cubicBezTo>
                  <a:cubicBezTo>
                    <a:pt x="11747" y="6487"/>
                    <a:pt x="11888" y="6478"/>
                    <a:pt x="12029" y="6459"/>
                  </a:cubicBezTo>
                  <a:cubicBezTo>
                    <a:pt x="13809" y="6231"/>
                    <a:pt x="15065" y="4610"/>
                    <a:pt x="14837" y="2853"/>
                  </a:cubicBezTo>
                  <a:cubicBezTo>
                    <a:pt x="14625" y="1200"/>
                    <a:pt x="13214" y="0"/>
                    <a:pt x="1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7"/>
            <p:cNvSpPr/>
            <p:nvPr/>
          </p:nvSpPr>
          <p:spPr>
            <a:xfrm>
              <a:off x="6002974" y="4313198"/>
              <a:ext cx="224047" cy="344282"/>
            </a:xfrm>
            <a:custGeom>
              <a:avLst/>
              <a:gdLst/>
              <a:ahLst/>
              <a:cxnLst/>
              <a:rect l="l" t="t" r="r" b="b"/>
              <a:pathLst>
                <a:path w="4338" h="6666" extrusionOk="0">
                  <a:moveTo>
                    <a:pt x="1598" y="0"/>
                  </a:moveTo>
                  <a:lnTo>
                    <a:pt x="0" y="1279"/>
                  </a:lnTo>
                  <a:cubicBezTo>
                    <a:pt x="69" y="2648"/>
                    <a:pt x="457" y="4611"/>
                    <a:pt x="959" y="6665"/>
                  </a:cubicBezTo>
                  <a:cubicBezTo>
                    <a:pt x="1131" y="6637"/>
                    <a:pt x="1825" y="6563"/>
                    <a:pt x="2690" y="6563"/>
                  </a:cubicBezTo>
                  <a:cubicBezTo>
                    <a:pt x="3203" y="6563"/>
                    <a:pt x="3777" y="6589"/>
                    <a:pt x="4337" y="6665"/>
                  </a:cubicBezTo>
                  <a:cubicBezTo>
                    <a:pt x="2762" y="3105"/>
                    <a:pt x="1598" y="0"/>
                    <a:pt x="1598" y="0"/>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7"/>
            <p:cNvSpPr/>
            <p:nvPr/>
          </p:nvSpPr>
          <p:spPr>
            <a:xfrm>
              <a:off x="6428555" y="2856099"/>
              <a:ext cx="68433" cy="68433"/>
            </a:xfrm>
            <a:custGeom>
              <a:avLst/>
              <a:gdLst/>
              <a:ahLst/>
              <a:cxnLst/>
              <a:rect l="l" t="t" r="r" b="b"/>
              <a:pathLst>
                <a:path w="1325" h="1325" extrusionOk="0">
                  <a:moveTo>
                    <a:pt x="662" y="0"/>
                  </a:moveTo>
                  <a:cubicBezTo>
                    <a:pt x="297" y="0"/>
                    <a:pt x="0" y="297"/>
                    <a:pt x="0" y="662"/>
                  </a:cubicBezTo>
                  <a:cubicBezTo>
                    <a:pt x="0" y="1028"/>
                    <a:pt x="297" y="1324"/>
                    <a:pt x="662" y="1324"/>
                  </a:cubicBezTo>
                  <a:cubicBezTo>
                    <a:pt x="1027" y="1324"/>
                    <a:pt x="1324" y="1028"/>
                    <a:pt x="1324" y="662"/>
                  </a:cubicBezTo>
                  <a:cubicBezTo>
                    <a:pt x="1324" y="297"/>
                    <a:pt x="1027"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7"/>
            <p:cNvSpPr/>
            <p:nvPr/>
          </p:nvSpPr>
          <p:spPr>
            <a:xfrm>
              <a:off x="6821133" y="2816020"/>
              <a:ext cx="69569" cy="69621"/>
            </a:xfrm>
            <a:custGeom>
              <a:avLst/>
              <a:gdLst/>
              <a:ahLst/>
              <a:cxnLst/>
              <a:rect l="l" t="t" r="r" b="b"/>
              <a:pathLst>
                <a:path w="1347" h="1348" extrusionOk="0">
                  <a:moveTo>
                    <a:pt x="685" y="0"/>
                  </a:moveTo>
                  <a:cubicBezTo>
                    <a:pt x="297" y="0"/>
                    <a:pt x="0" y="297"/>
                    <a:pt x="0" y="662"/>
                  </a:cubicBezTo>
                  <a:cubicBezTo>
                    <a:pt x="0" y="1050"/>
                    <a:pt x="297" y="1347"/>
                    <a:pt x="685" y="1347"/>
                  </a:cubicBezTo>
                  <a:cubicBezTo>
                    <a:pt x="1050" y="1347"/>
                    <a:pt x="1347" y="1050"/>
                    <a:pt x="1347" y="662"/>
                  </a:cubicBezTo>
                  <a:cubicBezTo>
                    <a:pt x="1347" y="297"/>
                    <a:pt x="1050" y="0"/>
                    <a:pt x="6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7"/>
            <p:cNvSpPr/>
            <p:nvPr/>
          </p:nvSpPr>
          <p:spPr>
            <a:xfrm>
              <a:off x="6849384" y="3309983"/>
              <a:ext cx="448042" cy="904244"/>
            </a:xfrm>
            <a:custGeom>
              <a:avLst/>
              <a:gdLst/>
              <a:ahLst/>
              <a:cxnLst/>
              <a:rect l="l" t="t" r="r" b="b"/>
              <a:pathLst>
                <a:path w="8675" h="17508" extrusionOk="0">
                  <a:moveTo>
                    <a:pt x="1" y="0"/>
                  </a:moveTo>
                  <a:lnTo>
                    <a:pt x="161" y="525"/>
                  </a:lnTo>
                  <a:cubicBezTo>
                    <a:pt x="229" y="731"/>
                    <a:pt x="320" y="936"/>
                    <a:pt x="457" y="1119"/>
                  </a:cubicBezTo>
                  <a:cubicBezTo>
                    <a:pt x="503" y="1187"/>
                    <a:pt x="572" y="1256"/>
                    <a:pt x="640" y="1324"/>
                  </a:cubicBezTo>
                  <a:cubicBezTo>
                    <a:pt x="1485" y="1575"/>
                    <a:pt x="2420" y="2032"/>
                    <a:pt x="3288" y="2762"/>
                  </a:cubicBezTo>
                  <a:cubicBezTo>
                    <a:pt x="6232" y="5296"/>
                    <a:pt x="7510" y="10226"/>
                    <a:pt x="7077" y="17439"/>
                  </a:cubicBezTo>
                  <a:lnTo>
                    <a:pt x="8218" y="17507"/>
                  </a:lnTo>
                  <a:cubicBezTo>
                    <a:pt x="8675" y="9929"/>
                    <a:pt x="7259" y="4679"/>
                    <a:pt x="4018" y="1895"/>
                  </a:cubicBezTo>
                  <a:cubicBezTo>
                    <a:pt x="2671" y="753"/>
                    <a:pt x="1233" y="22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7"/>
            <p:cNvSpPr/>
            <p:nvPr/>
          </p:nvSpPr>
          <p:spPr>
            <a:xfrm>
              <a:off x="6053641" y="3352387"/>
              <a:ext cx="601280" cy="1092861"/>
            </a:xfrm>
            <a:custGeom>
              <a:avLst/>
              <a:gdLst/>
              <a:ahLst/>
              <a:cxnLst/>
              <a:rect l="l" t="t" r="r" b="b"/>
              <a:pathLst>
                <a:path w="11642" h="21160" extrusionOk="0">
                  <a:moveTo>
                    <a:pt x="8264" y="1"/>
                  </a:moveTo>
                  <a:cubicBezTo>
                    <a:pt x="6346" y="320"/>
                    <a:pt x="4612" y="1370"/>
                    <a:pt x="3767" y="2763"/>
                  </a:cubicBezTo>
                  <a:cubicBezTo>
                    <a:pt x="2124" y="5479"/>
                    <a:pt x="3082" y="9405"/>
                    <a:pt x="3493" y="10820"/>
                  </a:cubicBezTo>
                  <a:cubicBezTo>
                    <a:pt x="2215" y="11436"/>
                    <a:pt x="1393" y="12349"/>
                    <a:pt x="1005" y="13559"/>
                  </a:cubicBezTo>
                  <a:cubicBezTo>
                    <a:pt x="1" y="16823"/>
                    <a:pt x="2854" y="21000"/>
                    <a:pt x="2968" y="21160"/>
                  </a:cubicBezTo>
                  <a:lnTo>
                    <a:pt x="3904" y="20521"/>
                  </a:lnTo>
                  <a:cubicBezTo>
                    <a:pt x="3881" y="20475"/>
                    <a:pt x="1256" y="16640"/>
                    <a:pt x="2101" y="13901"/>
                  </a:cubicBezTo>
                  <a:cubicBezTo>
                    <a:pt x="2420" y="12874"/>
                    <a:pt x="3174" y="12144"/>
                    <a:pt x="4406" y="11665"/>
                  </a:cubicBezTo>
                  <a:cubicBezTo>
                    <a:pt x="5030" y="11440"/>
                    <a:pt x="5599" y="11329"/>
                    <a:pt x="6121" y="11329"/>
                  </a:cubicBezTo>
                  <a:cubicBezTo>
                    <a:pt x="6764" y="11329"/>
                    <a:pt x="7336" y="11497"/>
                    <a:pt x="7853" y="11824"/>
                  </a:cubicBezTo>
                  <a:cubicBezTo>
                    <a:pt x="10181" y="13354"/>
                    <a:pt x="10478" y="17782"/>
                    <a:pt x="10500" y="17827"/>
                  </a:cubicBezTo>
                  <a:lnTo>
                    <a:pt x="11642" y="17759"/>
                  </a:lnTo>
                  <a:cubicBezTo>
                    <a:pt x="11619" y="17553"/>
                    <a:pt x="11277" y="12715"/>
                    <a:pt x="8469" y="10866"/>
                  </a:cubicBezTo>
                  <a:cubicBezTo>
                    <a:pt x="7771" y="10415"/>
                    <a:pt x="6989" y="10186"/>
                    <a:pt x="6124" y="10186"/>
                  </a:cubicBezTo>
                  <a:cubicBezTo>
                    <a:pt x="5631" y="10186"/>
                    <a:pt x="5112" y="10260"/>
                    <a:pt x="4566" y="10409"/>
                  </a:cubicBezTo>
                  <a:cubicBezTo>
                    <a:pt x="4201" y="9108"/>
                    <a:pt x="3379" y="5616"/>
                    <a:pt x="4748" y="3356"/>
                  </a:cubicBezTo>
                  <a:cubicBezTo>
                    <a:pt x="5342" y="2375"/>
                    <a:pt x="6552" y="1576"/>
                    <a:pt x="7944" y="1233"/>
                  </a:cubicBezTo>
                  <a:cubicBezTo>
                    <a:pt x="8172" y="960"/>
                    <a:pt x="8309" y="617"/>
                    <a:pt x="8264" y="229"/>
                  </a:cubicBezTo>
                  <a:lnTo>
                    <a:pt x="82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7"/>
            <p:cNvSpPr/>
            <p:nvPr/>
          </p:nvSpPr>
          <p:spPr>
            <a:xfrm>
              <a:off x="6766902" y="3755604"/>
              <a:ext cx="79021" cy="79021"/>
            </a:xfrm>
            <a:custGeom>
              <a:avLst/>
              <a:gdLst/>
              <a:ahLst/>
              <a:cxnLst/>
              <a:rect l="l" t="t" r="r" b="b"/>
              <a:pathLst>
                <a:path w="1530" h="1530" extrusionOk="0">
                  <a:moveTo>
                    <a:pt x="776" y="0"/>
                  </a:moveTo>
                  <a:cubicBezTo>
                    <a:pt x="342" y="0"/>
                    <a:pt x="0" y="342"/>
                    <a:pt x="0" y="753"/>
                  </a:cubicBezTo>
                  <a:cubicBezTo>
                    <a:pt x="0" y="1187"/>
                    <a:pt x="342" y="1529"/>
                    <a:pt x="776" y="1529"/>
                  </a:cubicBezTo>
                  <a:cubicBezTo>
                    <a:pt x="1187" y="1529"/>
                    <a:pt x="1529" y="1187"/>
                    <a:pt x="1529" y="753"/>
                  </a:cubicBezTo>
                  <a:cubicBezTo>
                    <a:pt x="1529" y="342"/>
                    <a:pt x="1187" y="0"/>
                    <a:pt x="7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7"/>
            <p:cNvSpPr/>
            <p:nvPr/>
          </p:nvSpPr>
          <p:spPr>
            <a:xfrm>
              <a:off x="6806981" y="3991378"/>
              <a:ext cx="79021" cy="79021"/>
            </a:xfrm>
            <a:custGeom>
              <a:avLst/>
              <a:gdLst/>
              <a:ahLst/>
              <a:cxnLst/>
              <a:rect l="l" t="t" r="r" b="b"/>
              <a:pathLst>
                <a:path w="1530" h="1530" extrusionOk="0">
                  <a:moveTo>
                    <a:pt x="753" y="0"/>
                  </a:moveTo>
                  <a:cubicBezTo>
                    <a:pt x="343" y="0"/>
                    <a:pt x="0" y="343"/>
                    <a:pt x="0" y="753"/>
                  </a:cubicBezTo>
                  <a:cubicBezTo>
                    <a:pt x="0" y="1187"/>
                    <a:pt x="343" y="1529"/>
                    <a:pt x="753" y="1529"/>
                  </a:cubicBezTo>
                  <a:cubicBezTo>
                    <a:pt x="1187" y="1529"/>
                    <a:pt x="1529" y="1187"/>
                    <a:pt x="1529" y="753"/>
                  </a:cubicBezTo>
                  <a:cubicBezTo>
                    <a:pt x="1529" y="343"/>
                    <a:pt x="1187"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7"/>
            <p:cNvSpPr/>
            <p:nvPr/>
          </p:nvSpPr>
          <p:spPr>
            <a:xfrm>
              <a:off x="7596837" y="2748826"/>
              <a:ext cx="607168" cy="755706"/>
            </a:xfrm>
            <a:custGeom>
              <a:avLst/>
              <a:gdLst/>
              <a:ahLst/>
              <a:cxnLst/>
              <a:rect l="l" t="t" r="r" b="b"/>
              <a:pathLst>
                <a:path w="11756" h="14632" extrusionOk="0">
                  <a:moveTo>
                    <a:pt x="1096" y="0"/>
                  </a:moveTo>
                  <a:cubicBezTo>
                    <a:pt x="479" y="0"/>
                    <a:pt x="0" y="502"/>
                    <a:pt x="0" y="1119"/>
                  </a:cubicBezTo>
                  <a:lnTo>
                    <a:pt x="0" y="10683"/>
                  </a:lnTo>
                  <a:cubicBezTo>
                    <a:pt x="0" y="11276"/>
                    <a:pt x="479" y="11778"/>
                    <a:pt x="1096" y="11778"/>
                  </a:cubicBezTo>
                  <a:lnTo>
                    <a:pt x="3036" y="11778"/>
                  </a:lnTo>
                  <a:lnTo>
                    <a:pt x="2305" y="14631"/>
                  </a:lnTo>
                  <a:lnTo>
                    <a:pt x="6528" y="11778"/>
                  </a:lnTo>
                  <a:lnTo>
                    <a:pt x="10660" y="11778"/>
                  </a:lnTo>
                  <a:cubicBezTo>
                    <a:pt x="11276" y="11778"/>
                    <a:pt x="11755" y="11276"/>
                    <a:pt x="11755" y="10683"/>
                  </a:cubicBezTo>
                  <a:lnTo>
                    <a:pt x="11755" y="1119"/>
                  </a:lnTo>
                  <a:cubicBezTo>
                    <a:pt x="11755" y="502"/>
                    <a:pt x="11276" y="0"/>
                    <a:pt x="106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7"/>
            <p:cNvSpPr/>
            <p:nvPr/>
          </p:nvSpPr>
          <p:spPr>
            <a:xfrm>
              <a:off x="7709998" y="2874951"/>
              <a:ext cx="371397" cy="358434"/>
            </a:xfrm>
            <a:custGeom>
              <a:avLst/>
              <a:gdLst/>
              <a:ahLst/>
              <a:cxnLst/>
              <a:rect l="l" t="t" r="r" b="b"/>
              <a:pathLst>
                <a:path w="7191" h="6940" extrusionOk="0">
                  <a:moveTo>
                    <a:pt x="2329" y="1"/>
                  </a:moveTo>
                  <a:lnTo>
                    <a:pt x="2329" y="2260"/>
                  </a:lnTo>
                  <a:lnTo>
                    <a:pt x="0" y="2260"/>
                  </a:lnTo>
                  <a:lnTo>
                    <a:pt x="0" y="4680"/>
                  </a:lnTo>
                  <a:lnTo>
                    <a:pt x="2329" y="4680"/>
                  </a:lnTo>
                  <a:lnTo>
                    <a:pt x="2329" y="6940"/>
                  </a:lnTo>
                  <a:lnTo>
                    <a:pt x="4862" y="6940"/>
                  </a:lnTo>
                  <a:lnTo>
                    <a:pt x="4862" y="4680"/>
                  </a:lnTo>
                  <a:lnTo>
                    <a:pt x="7190" y="4680"/>
                  </a:lnTo>
                  <a:lnTo>
                    <a:pt x="7190" y="2260"/>
                  </a:lnTo>
                  <a:lnTo>
                    <a:pt x="4862" y="2260"/>
                  </a:lnTo>
                  <a:lnTo>
                    <a:pt x="486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9" name="Google Shape;1799;p57"/>
          <p:cNvSpPr/>
          <p:nvPr/>
        </p:nvSpPr>
        <p:spPr>
          <a:xfrm rot="-8100000">
            <a:off x="2470405" y="-275900"/>
            <a:ext cx="3600415" cy="1004090"/>
          </a:xfrm>
          <a:custGeom>
            <a:avLst/>
            <a:gdLst/>
            <a:ahLst/>
            <a:cxnLst/>
            <a:rect l="l" t="t" r="r" b="b"/>
            <a:pathLst>
              <a:path w="144018" h="40164" extrusionOk="0">
                <a:moveTo>
                  <a:pt x="0" y="29901"/>
                </a:moveTo>
                <a:cubicBezTo>
                  <a:pt x="6238" y="38813"/>
                  <a:pt x="20719" y="41866"/>
                  <a:pt x="31272" y="39228"/>
                </a:cubicBezTo>
                <a:cubicBezTo>
                  <a:pt x="43577" y="36152"/>
                  <a:pt x="53434" y="25975"/>
                  <a:pt x="65836" y="23317"/>
                </a:cubicBezTo>
                <a:cubicBezTo>
                  <a:pt x="82981" y="19642"/>
                  <a:pt x="101597" y="33525"/>
                  <a:pt x="118232" y="27980"/>
                </a:cubicBezTo>
                <a:cubicBezTo>
                  <a:pt x="123814" y="26119"/>
                  <a:pt x="129782" y="23275"/>
                  <a:pt x="133045" y="18379"/>
                </a:cubicBezTo>
                <a:cubicBezTo>
                  <a:pt x="137002" y="12442"/>
                  <a:pt x="138968" y="5041"/>
                  <a:pt x="144018" y="0"/>
                </a:cubicBezTo>
              </a:path>
            </a:pathLst>
          </a:custGeom>
          <a:noFill/>
          <a:ln w="28575" cap="rnd" cmpd="sng">
            <a:solidFill>
              <a:schemeClr val="accent3"/>
            </a:solidFill>
            <a:prstDash val="dash"/>
            <a:round/>
            <a:headEnd type="none" w="med" len="med"/>
            <a:tailEnd type="none" w="med" len="med"/>
          </a:ln>
        </p:spPr>
      </p:sp>
      <p:grpSp>
        <p:nvGrpSpPr>
          <p:cNvPr id="1800" name="Google Shape;1800;p57"/>
          <p:cNvGrpSpPr/>
          <p:nvPr/>
        </p:nvGrpSpPr>
        <p:grpSpPr>
          <a:xfrm rot="-810860">
            <a:off x="4498516" y="2376996"/>
            <a:ext cx="584168" cy="389500"/>
            <a:chOff x="184575" y="1130125"/>
            <a:chExt cx="840600" cy="560400"/>
          </a:xfrm>
        </p:grpSpPr>
        <p:sp>
          <p:nvSpPr>
            <p:cNvPr id="1801" name="Google Shape;1801;p57"/>
            <p:cNvSpPr/>
            <p:nvPr/>
          </p:nvSpPr>
          <p:spPr>
            <a:xfrm>
              <a:off x="184575" y="1130125"/>
              <a:ext cx="840600" cy="560400"/>
            </a:xfrm>
            <a:prstGeom prst="wedgeRoundRectCallout">
              <a:avLst>
                <a:gd name="adj1" fmla="val -20833"/>
                <a:gd name="adj2" fmla="val 62500"/>
                <a:gd name="adj3" fmla="val 0"/>
              </a:avLst>
            </a:prstGeom>
            <a:solidFill>
              <a:schemeClr val="l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7"/>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7"/>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7"/>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 name="Google Shape;1805;p57"/>
          <p:cNvGrpSpPr/>
          <p:nvPr/>
        </p:nvGrpSpPr>
        <p:grpSpPr>
          <a:xfrm>
            <a:off x="5266791" y="738098"/>
            <a:ext cx="692035" cy="684772"/>
            <a:chOff x="868400" y="2577125"/>
            <a:chExt cx="339050" cy="335475"/>
          </a:xfrm>
        </p:grpSpPr>
        <p:sp>
          <p:nvSpPr>
            <p:cNvPr id="1806" name="Google Shape;1806;p57"/>
            <p:cNvSpPr/>
            <p:nvPr/>
          </p:nvSpPr>
          <p:spPr>
            <a:xfrm>
              <a:off x="868400" y="2577125"/>
              <a:ext cx="339050" cy="335475"/>
            </a:xfrm>
            <a:custGeom>
              <a:avLst/>
              <a:gdLst/>
              <a:ahLst/>
              <a:cxnLst/>
              <a:rect l="l" t="t" r="r" b="b"/>
              <a:pathLst>
                <a:path w="13562" h="13419" extrusionOk="0">
                  <a:moveTo>
                    <a:pt x="12758" y="9618"/>
                  </a:moveTo>
                  <a:cubicBezTo>
                    <a:pt x="13204" y="8744"/>
                    <a:pt x="13436" y="7762"/>
                    <a:pt x="13436" y="6710"/>
                  </a:cubicBezTo>
                  <a:cubicBezTo>
                    <a:pt x="13436" y="2998"/>
                    <a:pt x="10421" y="1"/>
                    <a:pt x="6709" y="1"/>
                  </a:cubicBezTo>
                  <a:cubicBezTo>
                    <a:pt x="3016" y="1"/>
                    <a:pt x="1" y="2998"/>
                    <a:pt x="1" y="6728"/>
                  </a:cubicBezTo>
                  <a:cubicBezTo>
                    <a:pt x="90" y="10421"/>
                    <a:pt x="3123" y="13419"/>
                    <a:pt x="6781" y="13419"/>
                  </a:cubicBezTo>
                  <a:cubicBezTo>
                    <a:pt x="7762" y="13419"/>
                    <a:pt x="8779" y="13169"/>
                    <a:pt x="9671" y="12741"/>
                  </a:cubicBezTo>
                  <a:lnTo>
                    <a:pt x="11473" y="13329"/>
                  </a:lnTo>
                  <a:cubicBezTo>
                    <a:pt x="11616" y="13365"/>
                    <a:pt x="11777" y="13401"/>
                    <a:pt x="11920" y="13401"/>
                  </a:cubicBezTo>
                  <a:cubicBezTo>
                    <a:pt x="12330" y="13401"/>
                    <a:pt x="12740" y="13240"/>
                    <a:pt x="13026" y="12937"/>
                  </a:cubicBezTo>
                  <a:cubicBezTo>
                    <a:pt x="13436" y="12526"/>
                    <a:pt x="13561" y="11884"/>
                    <a:pt x="13347" y="11349"/>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7"/>
            <p:cNvSpPr/>
            <p:nvPr/>
          </p:nvSpPr>
          <p:spPr>
            <a:xfrm>
              <a:off x="898300" y="2606575"/>
              <a:ext cx="277475" cy="276150"/>
            </a:xfrm>
            <a:custGeom>
              <a:avLst/>
              <a:gdLst/>
              <a:ahLst/>
              <a:cxnLst/>
              <a:rect l="l" t="t" r="r" b="b"/>
              <a:pathLst>
                <a:path w="11099" h="11046" extrusionOk="0">
                  <a:moveTo>
                    <a:pt x="5513" y="1"/>
                  </a:moveTo>
                  <a:cubicBezTo>
                    <a:pt x="2516" y="1"/>
                    <a:pt x="0" y="2516"/>
                    <a:pt x="0" y="5532"/>
                  </a:cubicBezTo>
                  <a:cubicBezTo>
                    <a:pt x="54" y="8547"/>
                    <a:pt x="2516" y="11045"/>
                    <a:pt x="5585" y="11045"/>
                  </a:cubicBezTo>
                  <a:cubicBezTo>
                    <a:pt x="6531" y="11045"/>
                    <a:pt x="7530" y="10777"/>
                    <a:pt x="8350" y="10278"/>
                  </a:cubicBezTo>
                  <a:lnTo>
                    <a:pt x="10652" y="11009"/>
                  </a:lnTo>
                  <a:cubicBezTo>
                    <a:pt x="10670" y="11027"/>
                    <a:pt x="10706" y="11027"/>
                    <a:pt x="10724" y="11027"/>
                  </a:cubicBezTo>
                  <a:cubicBezTo>
                    <a:pt x="10813" y="11027"/>
                    <a:pt x="10920" y="10992"/>
                    <a:pt x="10991" y="10920"/>
                  </a:cubicBezTo>
                  <a:cubicBezTo>
                    <a:pt x="11045" y="10867"/>
                    <a:pt x="11098" y="10724"/>
                    <a:pt x="11045" y="10599"/>
                  </a:cubicBezTo>
                  <a:lnTo>
                    <a:pt x="10260" y="8333"/>
                  </a:lnTo>
                  <a:cubicBezTo>
                    <a:pt x="10813" y="7459"/>
                    <a:pt x="11045" y="6513"/>
                    <a:pt x="11045" y="5532"/>
                  </a:cubicBezTo>
                  <a:cubicBezTo>
                    <a:pt x="11045" y="2516"/>
                    <a:pt x="8565" y="1"/>
                    <a:pt x="5513" y="1"/>
                  </a:cubicBezTo>
                  <a:close/>
                  <a:moveTo>
                    <a:pt x="3212" y="3034"/>
                  </a:moveTo>
                  <a:cubicBezTo>
                    <a:pt x="3265" y="3034"/>
                    <a:pt x="3337" y="3052"/>
                    <a:pt x="3408" y="3105"/>
                  </a:cubicBezTo>
                  <a:lnTo>
                    <a:pt x="4443" y="3890"/>
                  </a:lnTo>
                  <a:cubicBezTo>
                    <a:pt x="4604" y="3997"/>
                    <a:pt x="4621" y="4176"/>
                    <a:pt x="4532" y="4336"/>
                  </a:cubicBezTo>
                  <a:lnTo>
                    <a:pt x="3943" y="5104"/>
                  </a:lnTo>
                  <a:lnTo>
                    <a:pt x="6513" y="7048"/>
                  </a:lnTo>
                  <a:lnTo>
                    <a:pt x="7101" y="6263"/>
                  </a:lnTo>
                  <a:cubicBezTo>
                    <a:pt x="7173" y="6192"/>
                    <a:pt x="7262" y="6138"/>
                    <a:pt x="7351" y="6138"/>
                  </a:cubicBezTo>
                  <a:cubicBezTo>
                    <a:pt x="7423" y="6138"/>
                    <a:pt x="7494" y="6156"/>
                    <a:pt x="7548" y="6210"/>
                  </a:cubicBezTo>
                  <a:lnTo>
                    <a:pt x="8600" y="6995"/>
                  </a:lnTo>
                  <a:cubicBezTo>
                    <a:pt x="8743" y="7102"/>
                    <a:pt x="8779" y="7280"/>
                    <a:pt x="8654" y="7441"/>
                  </a:cubicBezTo>
                  <a:lnTo>
                    <a:pt x="8065" y="8208"/>
                  </a:lnTo>
                  <a:cubicBezTo>
                    <a:pt x="7797" y="8547"/>
                    <a:pt x="7405" y="8726"/>
                    <a:pt x="7012" y="8726"/>
                  </a:cubicBezTo>
                  <a:cubicBezTo>
                    <a:pt x="6745" y="8726"/>
                    <a:pt x="6477" y="8654"/>
                    <a:pt x="6245" y="8476"/>
                  </a:cubicBezTo>
                  <a:lnTo>
                    <a:pt x="2623" y="5764"/>
                  </a:lnTo>
                  <a:cubicBezTo>
                    <a:pt x="2034" y="5371"/>
                    <a:pt x="1909" y="4568"/>
                    <a:pt x="2355" y="3979"/>
                  </a:cubicBezTo>
                  <a:lnTo>
                    <a:pt x="2962" y="3177"/>
                  </a:lnTo>
                  <a:cubicBezTo>
                    <a:pt x="3033" y="3087"/>
                    <a:pt x="3123" y="3034"/>
                    <a:pt x="3212" y="3034"/>
                  </a:cubicBezTo>
                  <a:close/>
                  <a:moveTo>
                    <a:pt x="5603" y="3908"/>
                  </a:moveTo>
                  <a:cubicBezTo>
                    <a:pt x="5603" y="3908"/>
                    <a:pt x="5621" y="3908"/>
                    <a:pt x="5638" y="3908"/>
                  </a:cubicBezTo>
                  <a:cubicBezTo>
                    <a:pt x="6334" y="3979"/>
                    <a:pt x="6870" y="4425"/>
                    <a:pt x="7101" y="5050"/>
                  </a:cubicBezTo>
                  <a:cubicBezTo>
                    <a:pt x="7137" y="5228"/>
                    <a:pt x="7066" y="5371"/>
                    <a:pt x="6870" y="5460"/>
                  </a:cubicBezTo>
                  <a:cubicBezTo>
                    <a:pt x="6834" y="5478"/>
                    <a:pt x="6816" y="5478"/>
                    <a:pt x="6798" y="5478"/>
                  </a:cubicBezTo>
                  <a:cubicBezTo>
                    <a:pt x="6655" y="5478"/>
                    <a:pt x="6531" y="5389"/>
                    <a:pt x="6477" y="5228"/>
                  </a:cubicBezTo>
                  <a:cubicBezTo>
                    <a:pt x="6352" y="4872"/>
                    <a:pt x="6031" y="4604"/>
                    <a:pt x="5621" y="4568"/>
                  </a:cubicBezTo>
                  <a:cubicBezTo>
                    <a:pt x="5424" y="4568"/>
                    <a:pt x="5317" y="4425"/>
                    <a:pt x="5317" y="4211"/>
                  </a:cubicBezTo>
                  <a:cubicBezTo>
                    <a:pt x="5317" y="4051"/>
                    <a:pt x="5442" y="3908"/>
                    <a:pt x="5603" y="3908"/>
                  </a:cubicBezTo>
                  <a:moveTo>
                    <a:pt x="5888" y="1339"/>
                  </a:moveTo>
                  <a:cubicBezTo>
                    <a:pt x="5906" y="1339"/>
                    <a:pt x="5924" y="1339"/>
                    <a:pt x="5942" y="1357"/>
                  </a:cubicBezTo>
                  <a:cubicBezTo>
                    <a:pt x="7726" y="1499"/>
                    <a:pt x="9350" y="2802"/>
                    <a:pt x="9707" y="4872"/>
                  </a:cubicBezTo>
                  <a:cubicBezTo>
                    <a:pt x="9760" y="5050"/>
                    <a:pt x="9635" y="5193"/>
                    <a:pt x="9457" y="5228"/>
                  </a:cubicBezTo>
                  <a:cubicBezTo>
                    <a:pt x="9439" y="5228"/>
                    <a:pt x="9403" y="5228"/>
                    <a:pt x="9385" y="5228"/>
                  </a:cubicBezTo>
                  <a:cubicBezTo>
                    <a:pt x="9225" y="5228"/>
                    <a:pt x="9100" y="5139"/>
                    <a:pt x="9064" y="4961"/>
                  </a:cubicBezTo>
                  <a:cubicBezTo>
                    <a:pt x="8779" y="3284"/>
                    <a:pt x="7441" y="2124"/>
                    <a:pt x="5906" y="2035"/>
                  </a:cubicBezTo>
                  <a:cubicBezTo>
                    <a:pt x="5728" y="2035"/>
                    <a:pt x="5621" y="1820"/>
                    <a:pt x="5621" y="1678"/>
                  </a:cubicBezTo>
                  <a:cubicBezTo>
                    <a:pt x="5621" y="1481"/>
                    <a:pt x="5728" y="1339"/>
                    <a:pt x="5888" y="1339"/>
                  </a:cubicBezTo>
                  <a:close/>
                  <a:moveTo>
                    <a:pt x="5817" y="2623"/>
                  </a:moveTo>
                  <a:cubicBezTo>
                    <a:pt x="7066" y="2730"/>
                    <a:pt x="8119" y="3623"/>
                    <a:pt x="8422" y="4782"/>
                  </a:cubicBezTo>
                  <a:cubicBezTo>
                    <a:pt x="8440" y="4961"/>
                    <a:pt x="8333" y="5104"/>
                    <a:pt x="8172" y="5193"/>
                  </a:cubicBezTo>
                  <a:cubicBezTo>
                    <a:pt x="8154" y="5193"/>
                    <a:pt x="8136" y="5211"/>
                    <a:pt x="8119" y="5211"/>
                  </a:cubicBezTo>
                  <a:cubicBezTo>
                    <a:pt x="7976" y="5211"/>
                    <a:pt x="7833" y="5086"/>
                    <a:pt x="7762" y="4961"/>
                  </a:cubicBezTo>
                  <a:cubicBezTo>
                    <a:pt x="7548" y="4033"/>
                    <a:pt x="6709" y="3373"/>
                    <a:pt x="5799" y="3284"/>
                  </a:cubicBezTo>
                  <a:cubicBezTo>
                    <a:pt x="5621" y="3284"/>
                    <a:pt x="5496" y="3105"/>
                    <a:pt x="5496" y="2962"/>
                  </a:cubicBezTo>
                  <a:cubicBezTo>
                    <a:pt x="5496" y="2730"/>
                    <a:pt x="5638" y="2623"/>
                    <a:pt x="5817" y="26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 name="Google Shape;1808;p57"/>
          <p:cNvGrpSpPr/>
          <p:nvPr/>
        </p:nvGrpSpPr>
        <p:grpSpPr>
          <a:xfrm>
            <a:off x="713102" y="1368018"/>
            <a:ext cx="581217" cy="486045"/>
            <a:chOff x="78125" y="1738900"/>
            <a:chExt cx="995918" cy="832840"/>
          </a:xfrm>
        </p:grpSpPr>
        <p:sp>
          <p:nvSpPr>
            <p:cNvPr id="1809" name="Google Shape;1809;p57"/>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7"/>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 name="Google Shape;1811;p57"/>
          <p:cNvGrpSpPr/>
          <p:nvPr/>
        </p:nvGrpSpPr>
        <p:grpSpPr>
          <a:xfrm>
            <a:off x="1429720" y="1368018"/>
            <a:ext cx="581217" cy="486045"/>
            <a:chOff x="78125" y="1738900"/>
            <a:chExt cx="995918" cy="832840"/>
          </a:xfrm>
        </p:grpSpPr>
        <p:sp>
          <p:nvSpPr>
            <p:cNvPr id="1812" name="Google Shape;1812;p57"/>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7"/>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 name="Google Shape;1814;p57"/>
          <p:cNvGrpSpPr/>
          <p:nvPr/>
        </p:nvGrpSpPr>
        <p:grpSpPr>
          <a:xfrm>
            <a:off x="2146338" y="1368018"/>
            <a:ext cx="581217" cy="486045"/>
            <a:chOff x="78125" y="1738900"/>
            <a:chExt cx="995918" cy="832840"/>
          </a:xfrm>
        </p:grpSpPr>
        <p:sp>
          <p:nvSpPr>
            <p:cNvPr id="1815" name="Google Shape;1815;p57"/>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7"/>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 name="Google Shape;1817;p57"/>
          <p:cNvGrpSpPr/>
          <p:nvPr/>
        </p:nvGrpSpPr>
        <p:grpSpPr>
          <a:xfrm>
            <a:off x="2862956" y="1368018"/>
            <a:ext cx="581217" cy="486045"/>
            <a:chOff x="78125" y="1738900"/>
            <a:chExt cx="995918" cy="832840"/>
          </a:xfrm>
        </p:grpSpPr>
        <p:sp>
          <p:nvSpPr>
            <p:cNvPr id="1818" name="Google Shape;1818;p57"/>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7"/>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0" name="Google Shape;1820;p57"/>
          <p:cNvSpPr/>
          <p:nvPr/>
        </p:nvSpPr>
        <p:spPr>
          <a:xfrm>
            <a:off x="979775" y="1491650"/>
            <a:ext cx="104301" cy="251396"/>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accent3"/>
          </a:solidFill>
          <a:ln w="9525"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7"/>
          <p:cNvSpPr/>
          <p:nvPr/>
        </p:nvSpPr>
        <p:spPr>
          <a:xfrm>
            <a:off x="1655287" y="1527322"/>
            <a:ext cx="220763" cy="180056"/>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7"/>
          <p:cNvSpPr/>
          <p:nvPr/>
        </p:nvSpPr>
        <p:spPr>
          <a:xfrm>
            <a:off x="3088976" y="1506861"/>
            <a:ext cx="193363" cy="220977"/>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accent3"/>
          </a:solidFill>
          <a:ln w="9525"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3" name="Google Shape;1823;p57"/>
          <p:cNvGrpSpPr/>
          <p:nvPr/>
        </p:nvGrpSpPr>
        <p:grpSpPr>
          <a:xfrm>
            <a:off x="2375313" y="1523112"/>
            <a:ext cx="188440" cy="188476"/>
            <a:chOff x="935197" y="1793977"/>
            <a:chExt cx="256451" cy="256430"/>
          </a:xfrm>
        </p:grpSpPr>
        <p:sp>
          <p:nvSpPr>
            <p:cNvPr id="1824" name="Google Shape;1824;p57"/>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7"/>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880"/>
        <p:cNvGrpSpPr/>
        <p:nvPr/>
      </p:nvGrpSpPr>
      <p:grpSpPr>
        <a:xfrm>
          <a:off x="0" y="0"/>
          <a:ext cx="0" cy="0"/>
          <a:chOff x="0" y="0"/>
          <a:chExt cx="0" cy="0"/>
        </a:xfrm>
      </p:grpSpPr>
      <p:sp>
        <p:nvSpPr>
          <p:cNvPr id="881" name="Google Shape;881;p36"/>
          <p:cNvSpPr/>
          <p:nvPr/>
        </p:nvSpPr>
        <p:spPr>
          <a:xfrm rot="-1485956">
            <a:off x="-135673" y="340323"/>
            <a:ext cx="4663288" cy="684755"/>
          </a:xfrm>
          <a:custGeom>
            <a:avLst/>
            <a:gdLst/>
            <a:ahLst/>
            <a:cxnLst/>
            <a:rect l="l" t="t" r="r" b="b"/>
            <a:pathLst>
              <a:path w="186537" h="27391" extrusionOk="0">
                <a:moveTo>
                  <a:pt x="0" y="2154"/>
                </a:moveTo>
                <a:cubicBezTo>
                  <a:pt x="6500" y="23817"/>
                  <a:pt x="70261" y="28198"/>
                  <a:pt x="67757" y="5720"/>
                </a:cubicBezTo>
                <a:cubicBezTo>
                  <a:pt x="67210" y="805"/>
                  <a:pt x="58286" y="-1226"/>
                  <a:pt x="53766" y="782"/>
                </a:cubicBezTo>
                <a:cubicBezTo>
                  <a:pt x="50331" y="2308"/>
                  <a:pt x="48519" y="8118"/>
                  <a:pt x="50200" y="11481"/>
                </a:cubicBezTo>
                <a:cubicBezTo>
                  <a:pt x="56690" y="24466"/>
                  <a:pt x="76891" y="27058"/>
                  <a:pt x="91348" y="25745"/>
                </a:cubicBezTo>
                <a:cubicBezTo>
                  <a:pt x="113451" y="23738"/>
                  <a:pt x="133120" y="8567"/>
                  <a:pt x="155265" y="7092"/>
                </a:cubicBezTo>
                <a:cubicBezTo>
                  <a:pt x="167665" y="6266"/>
                  <a:pt x="182611" y="15600"/>
                  <a:pt x="186537" y="27391"/>
                </a:cubicBezTo>
              </a:path>
            </a:pathLst>
          </a:custGeom>
          <a:noFill/>
          <a:ln w="28575" cap="rnd" cmpd="sng">
            <a:solidFill>
              <a:schemeClr val="accent3"/>
            </a:solidFill>
            <a:prstDash val="dash"/>
            <a:round/>
            <a:headEnd type="none" w="med" len="med"/>
            <a:tailEnd type="none" w="med" len="med"/>
          </a:ln>
        </p:spPr>
      </p:sp>
      <p:grpSp>
        <p:nvGrpSpPr>
          <p:cNvPr id="882" name="Google Shape;882;p36"/>
          <p:cNvGrpSpPr/>
          <p:nvPr/>
        </p:nvGrpSpPr>
        <p:grpSpPr>
          <a:xfrm flipH="1">
            <a:off x="2003936" y="1167070"/>
            <a:ext cx="1383728" cy="1157147"/>
            <a:chOff x="78125" y="1738900"/>
            <a:chExt cx="995918" cy="832840"/>
          </a:xfrm>
        </p:grpSpPr>
        <p:sp>
          <p:nvSpPr>
            <p:cNvPr id="883" name="Google Shape;883;p36"/>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6"/>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5" name="Google Shape;885;p36"/>
          <p:cNvSpPr txBox="1">
            <a:spLocks noGrp="1"/>
          </p:cNvSpPr>
          <p:nvPr>
            <p:ph type="title"/>
          </p:nvPr>
        </p:nvSpPr>
        <p:spPr>
          <a:xfrm>
            <a:off x="720000" y="2503663"/>
            <a:ext cx="36819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th-TH" dirty="0" err="1" smtClean="0"/>
              <a:t>เกมส์</a:t>
            </a:r>
            <a:endParaRPr dirty="0"/>
          </a:p>
        </p:txBody>
      </p:sp>
      <p:sp>
        <p:nvSpPr>
          <p:cNvPr id="886" name="Google Shape;886;p36"/>
          <p:cNvSpPr txBox="1">
            <a:spLocks noGrp="1"/>
          </p:cNvSpPr>
          <p:nvPr>
            <p:ph type="title" idx="2"/>
          </p:nvPr>
        </p:nvSpPr>
        <p:spPr>
          <a:xfrm>
            <a:off x="2180800" y="1324738"/>
            <a:ext cx="9144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0</a:t>
            </a:r>
            <a:r>
              <a:rPr lang="th-TH" dirty="0" smtClean="0"/>
              <a:t>2</a:t>
            </a:r>
            <a:endParaRPr dirty="0"/>
          </a:p>
        </p:txBody>
      </p:sp>
      <p:grpSp>
        <p:nvGrpSpPr>
          <p:cNvPr id="888" name="Google Shape;888;p36"/>
          <p:cNvGrpSpPr/>
          <p:nvPr/>
        </p:nvGrpSpPr>
        <p:grpSpPr>
          <a:xfrm>
            <a:off x="4664536" y="1167043"/>
            <a:ext cx="4581723" cy="3981549"/>
            <a:chOff x="1396750" y="975575"/>
            <a:chExt cx="4400425" cy="3824000"/>
          </a:xfrm>
        </p:grpSpPr>
        <p:sp>
          <p:nvSpPr>
            <p:cNvPr id="889" name="Google Shape;889;p36"/>
            <p:cNvSpPr/>
            <p:nvPr/>
          </p:nvSpPr>
          <p:spPr>
            <a:xfrm>
              <a:off x="1396750" y="975575"/>
              <a:ext cx="4400425" cy="3824000"/>
            </a:xfrm>
            <a:custGeom>
              <a:avLst/>
              <a:gdLst/>
              <a:ahLst/>
              <a:cxnLst/>
              <a:rect l="l" t="t" r="r" b="b"/>
              <a:pathLst>
                <a:path w="176017" h="152960" extrusionOk="0">
                  <a:moveTo>
                    <a:pt x="68748" y="1"/>
                  </a:moveTo>
                  <a:cubicBezTo>
                    <a:pt x="63560" y="1"/>
                    <a:pt x="57069" y="552"/>
                    <a:pt x="52933" y="4763"/>
                  </a:cubicBezTo>
                  <a:cubicBezTo>
                    <a:pt x="51254" y="6492"/>
                    <a:pt x="49274" y="9550"/>
                    <a:pt x="49374" y="14512"/>
                  </a:cubicBezTo>
                  <a:cubicBezTo>
                    <a:pt x="49475" y="17946"/>
                    <a:pt x="49700" y="20803"/>
                    <a:pt x="50126" y="23159"/>
                  </a:cubicBezTo>
                  <a:cubicBezTo>
                    <a:pt x="49099" y="25791"/>
                    <a:pt x="49475" y="29024"/>
                    <a:pt x="51354" y="31655"/>
                  </a:cubicBezTo>
                  <a:cubicBezTo>
                    <a:pt x="52131" y="32758"/>
                    <a:pt x="53109" y="33660"/>
                    <a:pt x="54186" y="34337"/>
                  </a:cubicBezTo>
                  <a:lnTo>
                    <a:pt x="54612" y="38121"/>
                  </a:lnTo>
                  <a:cubicBezTo>
                    <a:pt x="54111" y="38623"/>
                    <a:pt x="53710" y="39249"/>
                    <a:pt x="53435" y="39926"/>
                  </a:cubicBezTo>
                  <a:lnTo>
                    <a:pt x="53209" y="40502"/>
                  </a:lnTo>
                  <a:cubicBezTo>
                    <a:pt x="51455" y="41129"/>
                    <a:pt x="49825" y="41931"/>
                    <a:pt x="48347" y="42933"/>
                  </a:cubicBezTo>
                  <a:lnTo>
                    <a:pt x="40678" y="45014"/>
                  </a:lnTo>
                  <a:cubicBezTo>
                    <a:pt x="39625" y="45114"/>
                    <a:pt x="38522" y="45314"/>
                    <a:pt x="37319" y="45690"/>
                  </a:cubicBezTo>
                  <a:cubicBezTo>
                    <a:pt x="34988" y="46392"/>
                    <a:pt x="32432" y="48297"/>
                    <a:pt x="29424" y="57370"/>
                  </a:cubicBezTo>
                  <a:cubicBezTo>
                    <a:pt x="27870" y="62006"/>
                    <a:pt x="26642" y="67295"/>
                    <a:pt x="26367" y="70503"/>
                  </a:cubicBezTo>
                  <a:cubicBezTo>
                    <a:pt x="26367" y="70528"/>
                    <a:pt x="26292" y="71655"/>
                    <a:pt x="26292" y="71655"/>
                  </a:cubicBezTo>
                  <a:lnTo>
                    <a:pt x="6617" y="72157"/>
                  </a:lnTo>
                  <a:cubicBezTo>
                    <a:pt x="5088" y="72207"/>
                    <a:pt x="3660" y="72934"/>
                    <a:pt x="2733" y="74137"/>
                  </a:cubicBezTo>
                  <a:lnTo>
                    <a:pt x="2231" y="74813"/>
                  </a:lnTo>
                  <a:cubicBezTo>
                    <a:pt x="1204" y="76167"/>
                    <a:pt x="928" y="77946"/>
                    <a:pt x="1504" y="79525"/>
                  </a:cubicBezTo>
                  <a:lnTo>
                    <a:pt x="19901" y="131430"/>
                  </a:lnTo>
                  <a:lnTo>
                    <a:pt x="14988" y="131430"/>
                  </a:lnTo>
                  <a:cubicBezTo>
                    <a:pt x="14061" y="131430"/>
                    <a:pt x="13159" y="131681"/>
                    <a:pt x="12357" y="132157"/>
                  </a:cubicBezTo>
                  <a:lnTo>
                    <a:pt x="2382" y="138297"/>
                  </a:lnTo>
                  <a:cubicBezTo>
                    <a:pt x="903" y="139225"/>
                    <a:pt x="1" y="140829"/>
                    <a:pt x="1" y="142583"/>
                  </a:cubicBezTo>
                  <a:lnTo>
                    <a:pt x="1" y="147947"/>
                  </a:lnTo>
                  <a:cubicBezTo>
                    <a:pt x="1" y="150729"/>
                    <a:pt x="2231" y="152959"/>
                    <a:pt x="5013" y="152959"/>
                  </a:cubicBezTo>
                  <a:lnTo>
                    <a:pt x="170302" y="152959"/>
                  </a:lnTo>
                  <a:cubicBezTo>
                    <a:pt x="173084" y="152959"/>
                    <a:pt x="175315" y="150729"/>
                    <a:pt x="175315" y="147947"/>
                  </a:cubicBezTo>
                  <a:lnTo>
                    <a:pt x="175315" y="144212"/>
                  </a:lnTo>
                  <a:cubicBezTo>
                    <a:pt x="175365" y="144137"/>
                    <a:pt x="175390" y="144037"/>
                    <a:pt x="175415" y="143937"/>
                  </a:cubicBezTo>
                  <a:cubicBezTo>
                    <a:pt x="176017" y="141781"/>
                    <a:pt x="175114" y="139475"/>
                    <a:pt x="173210" y="138297"/>
                  </a:cubicBezTo>
                  <a:lnTo>
                    <a:pt x="163235" y="132157"/>
                  </a:lnTo>
                  <a:cubicBezTo>
                    <a:pt x="162433" y="131681"/>
                    <a:pt x="161530" y="131430"/>
                    <a:pt x="160603" y="131430"/>
                  </a:cubicBezTo>
                  <a:lnTo>
                    <a:pt x="146342" y="131430"/>
                  </a:lnTo>
                  <a:lnTo>
                    <a:pt x="115415" y="127721"/>
                  </a:lnTo>
                  <a:lnTo>
                    <a:pt x="107570" y="106042"/>
                  </a:lnTo>
                  <a:cubicBezTo>
                    <a:pt x="107996" y="104588"/>
                    <a:pt x="107996" y="102984"/>
                    <a:pt x="107695" y="101580"/>
                  </a:cubicBezTo>
                  <a:lnTo>
                    <a:pt x="105540" y="90553"/>
                  </a:lnTo>
                  <a:cubicBezTo>
                    <a:pt x="105515" y="90077"/>
                    <a:pt x="105415" y="89651"/>
                    <a:pt x="105264" y="89224"/>
                  </a:cubicBezTo>
                  <a:lnTo>
                    <a:pt x="104638" y="85991"/>
                  </a:lnTo>
                  <a:lnTo>
                    <a:pt x="104663" y="85991"/>
                  </a:lnTo>
                  <a:cubicBezTo>
                    <a:pt x="106317" y="84813"/>
                    <a:pt x="107094" y="82783"/>
                    <a:pt x="106668" y="80803"/>
                  </a:cubicBezTo>
                  <a:lnTo>
                    <a:pt x="105014" y="73435"/>
                  </a:lnTo>
                  <a:cubicBezTo>
                    <a:pt x="104563" y="71455"/>
                    <a:pt x="103009" y="69951"/>
                    <a:pt x="101029" y="69600"/>
                  </a:cubicBezTo>
                  <a:cubicBezTo>
                    <a:pt x="100979" y="69575"/>
                    <a:pt x="100903" y="69575"/>
                    <a:pt x="100778" y="69550"/>
                  </a:cubicBezTo>
                  <a:lnTo>
                    <a:pt x="94137" y="48949"/>
                  </a:lnTo>
                  <a:cubicBezTo>
                    <a:pt x="93585" y="47219"/>
                    <a:pt x="92131" y="45916"/>
                    <a:pt x="90352" y="45565"/>
                  </a:cubicBezTo>
                  <a:lnTo>
                    <a:pt x="81229" y="42482"/>
                  </a:lnTo>
                  <a:cubicBezTo>
                    <a:pt x="80903" y="42257"/>
                    <a:pt x="80578" y="42056"/>
                    <a:pt x="80227" y="41856"/>
                  </a:cubicBezTo>
                  <a:cubicBezTo>
                    <a:pt x="81279" y="40477"/>
                    <a:pt x="82056" y="38823"/>
                    <a:pt x="82432" y="36994"/>
                  </a:cubicBezTo>
                  <a:lnTo>
                    <a:pt x="84212" y="28322"/>
                  </a:lnTo>
                  <a:cubicBezTo>
                    <a:pt x="84237" y="28096"/>
                    <a:pt x="84287" y="27871"/>
                    <a:pt x="84312" y="27645"/>
                  </a:cubicBezTo>
                  <a:cubicBezTo>
                    <a:pt x="84989" y="26417"/>
                    <a:pt x="85339" y="25014"/>
                    <a:pt x="85314" y="23610"/>
                  </a:cubicBezTo>
                  <a:cubicBezTo>
                    <a:pt x="85314" y="22056"/>
                    <a:pt x="84888" y="20603"/>
                    <a:pt x="84136" y="19324"/>
                  </a:cubicBezTo>
                  <a:cubicBezTo>
                    <a:pt x="84262" y="17369"/>
                    <a:pt x="84136" y="14988"/>
                    <a:pt x="83710" y="12232"/>
                  </a:cubicBezTo>
                  <a:cubicBezTo>
                    <a:pt x="84061" y="10828"/>
                    <a:pt x="84763" y="6918"/>
                    <a:pt x="82357" y="3635"/>
                  </a:cubicBezTo>
                  <a:cubicBezTo>
                    <a:pt x="81154" y="2031"/>
                    <a:pt x="78798" y="76"/>
                    <a:pt x="74462" y="76"/>
                  </a:cubicBezTo>
                  <a:lnTo>
                    <a:pt x="74086" y="76"/>
                  </a:lnTo>
                  <a:cubicBezTo>
                    <a:pt x="73410" y="76"/>
                    <a:pt x="72683" y="76"/>
                    <a:pt x="71881" y="51"/>
                  </a:cubicBezTo>
                  <a:cubicBezTo>
                    <a:pt x="70953" y="26"/>
                    <a:pt x="69876" y="1"/>
                    <a:pt x="68748"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6"/>
            <p:cNvSpPr/>
            <p:nvPr/>
          </p:nvSpPr>
          <p:spPr>
            <a:xfrm>
              <a:off x="1522075" y="4386625"/>
              <a:ext cx="4139150" cy="153550"/>
            </a:xfrm>
            <a:custGeom>
              <a:avLst/>
              <a:gdLst/>
              <a:ahLst/>
              <a:cxnLst/>
              <a:rect l="l" t="t" r="r" b="b"/>
              <a:pathLst>
                <a:path w="165566" h="6142" extrusionOk="0">
                  <a:moveTo>
                    <a:pt x="9975" y="1"/>
                  </a:moveTo>
                  <a:lnTo>
                    <a:pt x="0" y="6141"/>
                  </a:lnTo>
                  <a:lnTo>
                    <a:pt x="165565" y="6141"/>
                  </a:lnTo>
                  <a:lnTo>
                    <a:pt x="1555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6"/>
            <p:cNvSpPr/>
            <p:nvPr/>
          </p:nvSpPr>
          <p:spPr>
            <a:xfrm>
              <a:off x="1522075" y="4540150"/>
              <a:ext cx="4132250" cy="134100"/>
            </a:xfrm>
            <a:custGeom>
              <a:avLst/>
              <a:gdLst/>
              <a:ahLst/>
              <a:cxnLst/>
              <a:rect l="l" t="t" r="r" b="b"/>
              <a:pathLst>
                <a:path w="165290" h="5364" extrusionOk="0">
                  <a:moveTo>
                    <a:pt x="0" y="0"/>
                  </a:moveTo>
                  <a:lnTo>
                    <a:pt x="0" y="5364"/>
                  </a:lnTo>
                  <a:lnTo>
                    <a:pt x="165289" y="5364"/>
                  </a:lnTo>
                  <a:lnTo>
                    <a:pt x="1652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6"/>
            <p:cNvSpPr/>
            <p:nvPr/>
          </p:nvSpPr>
          <p:spPr>
            <a:xfrm>
              <a:off x="1565300" y="2850900"/>
              <a:ext cx="2626600" cy="1490650"/>
            </a:xfrm>
            <a:custGeom>
              <a:avLst/>
              <a:gdLst/>
              <a:ahLst/>
              <a:cxnLst/>
              <a:rect l="l" t="t" r="r" b="b"/>
              <a:pathLst>
                <a:path w="105064" h="59626" extrusionOk="0">
                  <a:moveTo>
                    <a:pt x="84287" y="1"/>
                  </a:moveTo>
                  <a:lnTo>
                    <a:pt x="1" y="2156"/>
                  </a:lnTo>
                  <a:lnTo>
                    <a:pt x="20778" y="59625"/>
                  </a:lnTo>
                  <a:lnTo>
                    <a:pt x="105064" y="57470"/>
                  </a:lnTo>
                  <a:lnTo>
                    <a:pt x="8428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6"/>
            <p:cNvSpPr/>
            <p:nvPr/>
          </p:nvSpPr>
          <p:spPr>
            <a:xfrm>
              <a:off x="2084100" y="4284500"/>
              <a:ext cx="3092150" cy="171700"/>
            </a:xfrm>
            <a:custGeom>
              <a:avLst/>
              <a:gdLst/>
              <a:ahLst/>
              <a:cxnLst/>
              <a:rect l="l" t="t" r="r" b="b"/>
              <a:pathLst>
                <a:path w="123686" h="6868" extrusionOk="0">
                  <a:moveTo>
                    <a:pt x="84287" y="1"/>
                  </a:moveTo>
                  <a:lnTo>
                    <a:pt x="1" y="2156"/>
                  </a:lnTo>
                  <a:lnTo>
                    <a:pt x="39399" y="6868"/>
                  </a:lnTo>
                  <a:lnTo>
                    <a:pt x="123685" y="4687"/>
                  </a:lnTo>
                  <a:lnTo>
                    <a:pt x="842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6"/>
            <p:cNvSpPr/>
            <p:nvPr/>
          </p:nvSpPr>
          <p:spPr>
            <a:xfrm>
              <a:off x="1689350" y="2926100"/>
              <a:ext cx="2399800" cy="1328350"/>
            </a:xfrm>
            <a:custGeom>
              <a:avLst/>
              <a:gdLst/>
              <a:ahLst/>
              <a:cxnLst/>
              <a:rect l="l" t="t" r="r" b="b"/>
              <a:pathLst>
                <a:path w="95992" h="53134" extrusionOk="0">
                  <a:moveTo>
                    <a:pt x="77520" y="0"/>
                  </a:moveTo>
                  <a:lnTo>
                    <a:pt x="1" y="1980"/>
                  </a:lnTo>
                  <a:lnTo>
                    <a:pt x="18497" y="53134"/>
                  </a:lnTo>
                  <a:lnTo>
                    <a:pt x="95991" y="51154"/>
                  </a:lnTo>
                  <a:lnTo>
                    <a:pt x="775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6"/>
            <p:cNvSpPr/>
            <p:nvPr/>
          </p:nvSpPr>
          <p:spPr>
            <a:xfrm>
              <a:off x="2084100" y="4338375"/>
              <a:ext cx="988125" cy="236250"/>
            </a:xfrm>
            <a:custGeom>
              <a:avLst/>
              <a:gdLst/>
              <a:ahLst/>
              <a:cxnLst/>
              <a:rect l="l" t="t" r="r" b="b"/>
              <a:pathLst>
                <a:path w="39525" h="9450" extrusionOk="0">
                  <a:moveTo>
                    <a:pt x="1" y="1"/>
                  </a:moveTo>
                  <a:lnTo>
                    <a:pt x="276" y="4111"/>
                  </a:lnTo>
                  <a:lnTo>
                    <a:pt x="39525" y="9450"/>
                  </a:lnTo>
                  <a:lnTo>
                    <a:pt x="39399" y="471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6"/>
            <p:cNvSpPr/>
            <p:nvPr/>
          </p:nvSpPr>
          <p:spPr>
            <a:xfrm>
              <a:off x="3069075" y="4401675"/>
              <a:ext cx="2109675" cy="172950"/>
            </a:xfrm>
            <a:custGeom>
              <a:avLst/>
              <a:gdLst/>
              <a:ahLst/>
              <a:cxnLst/>
              <a:rect l="l" t="t" r="r" b="b"/>
              <a:pathLst>
                <a:path w="84387" h="6918" extrusionOk="0">
                  <a:moveTo>
                    <a:pt x="84286" y="0"/>
                  </a:moveTo>
                  <a:lnTo>
                    <a:pt x="0" y="2181"/>
                  </a:lnTo>
                  <a:lnTo>
                    <a:pt x="126" y="6918"/>
                  </a:lnTo>
                  <a:lnTo>
                    <a:pt x="84387" y="3559"/>
                  </a:lnTo>
                  <a:lnTo>
                    <a:pt x="8428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6"/>
            <p:cNvSpPr/>
            <p:nvPr/>
          </p:nvSpPr>
          <p:spPr>
            <a:xfrm>
              <a:off x="1689350" y="2926100"/>
              <a:ext cx="2399800" cy="1280100"/>
            </a:xfrm>
            <a:custGeom>
              <a:avLst/>
              <a:gdLst/>
              <a:ahLst/>
              <a:cxnLst/>
              <a:rect l="l" t="t" r="r" b="b"/>
              <a:pathLst>
                <a:path w="95992" h="51204" extrusionOk="0">
                  <a:moveTo>
                    <a:pt x="77520" y="0"/>
                  </a:moveTo>
                  <a:lnTo>
                    <a:pt x="1" y="1980"/>
                  </a:lnTo>
                  <a:lnTo>
                    <a:pt x="628" y="3685"/>
                  </a:lnTo>
                  <a:lnTo>
                    <a:pt x="75666" y="1755"/>
                  </a:lnTo>
                  <a:lnTo>
                    <a:pt x="93535" y="51204"/>
                  </a:lnTo>
                  <a:lnTo>
                    <a:pt x="95991" y="51154"/>
                  </a:lnTo>
                  <a:lnTo>
                    <a:pt x="775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6"/>
            <p:cNvSpPr/>
            <p:nvPr/>
          </p:nvSpPr>
          <p:spPr>
            <a:xfrm>
              <a:off x="1552150" y="2904800"/>
              <a:ext cx="538875" cy="1536375"/>
            </a:xfrm>
            <a:custGeom>
              <a:avLst/>
              <a:gdLst/>
              <a:ahLst/>
              <a:cxnLst/>
              <a:rect l="l" t="t" r="r" b="b"/>
              <a:pathLst>
                <a:path w="21555" h="61455" extrusionOk="0">
                  <a:moveTo>
                    <a:pt x="527" y="0"/>
                  </a:moveTo>
                  <a:lnTo>
                    <a:pt x="0" y="677"/>
                  </a:lnTo>
                  <a:lnTo>
                    <a:pt x="21554" y="61454"/>
                  </a:lnTo>
                  <a:lnTo>
                    <a:pt x="21554" y="61454"/>
                  </a:lnTo>
                  <a:lnTo>
                    <a:pt x="21279" y="57344"/>
                  </a:lnTo>
                  <a:lnTo>
                    <a:pt x="52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6"/>
            <p:cNvSpPr/>
            <p:nvPr/>
          </p:nvSpPr>
          <p:spPr>
            <a:xfrm>
              <a:off x="3374825" y="4360325"/>
              <a:ext cx="727475" cy="40750"/>
            </a:xfrm>
            <a:custGeom>
              <a:avLst/>
              <a:gdLst/>
              <a:ahLst/>
              <a:cxnLst/>
              <a:rect l="l" t="t" r="r" b="b"/>
              <a:pathLst>
                <a:path w="29099" h="1630" extrusionOk="0">
                  <a:moveTo>
                    <a:pt x="19826" y="0"/>
                  </a:moveTo>
                  <a:lnTo>
                    <a:pt x="1" y="526"/>
                  </a:lnTo>
                  <a:lnTo>
                    <a:pt x="9274" y="1629"/>
                  </a:lnTo>
                  <a:lnTo>
                    <a:pt x="29099" y="1128"/>
                  </a:lnTo>
                  <a:lnTo>
                    <a:pt x="198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6"/>
            <p:cNvSpPr/>
            <p:nvPr/>
          </p:nvSpPr>
          <p:spPr>
            <a:xfrm>
              <a:off x="3179350" y="1224325"/>
              <a:ext cx="240750" cy="311025"/>
            </a:xfrm>
            <a:custGeom>
              <a:avLst/>
              <a:gdLst/>
              <a:ahLst/>
              <a:cxnLst/>
              <a:rect l="l" t="t" r="r" b="b"/>
              <a:pathLst>
                <a:path w="9630" h="12441" extrusionOk="0">
                  <a:moveTo>
                    <a:pt x="0" y="1"/>
                  </a:moveTo>
                  <a:cubicBezTo>
                    <a:pt x="0" y="1"/>
                    <a:pt x="426" y="10878"/>
                    <a:pt x="5188" y="12332"/>
                  </a:cubicBezTo>
                  <a:cubicBezTo>
                    <a:pt x="5429" y="12406"/>
                    <a:pt x="5650" y="12441"/>
                    <a:pt x="5852" y="12441"/>
                  </a:cubicBezTo>
                  <a:cubicBezTo>
                    <a:pt x="9630" y="12441"/>
                    <a:pt x="6943" y="201"/>
                    <a:pt x="6943" y="201"/>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6"/>
            <p:cNvSpPr/>
            <p:nvPr/>
          </p:nvSpPr>
          <p:spPr>
            <a:xfrm>
              <a:off x="3506425" y="2855925"/>
              <a:ext cx="465550" cy="814550"/>
            </a:xfrm>
            <a:custGeom>
              <a:avLst/>
              <a:gdLst/>
              <a:ahLst/>
              <a:cxnLst/>
              <a:rect l="l" t="t" r="r" b="b"/>
              <a:pathLst>
                <a:path w="18622" h="32582" extrusionOk="0">
                  <a:moveTo>
                    <a:pt x="13033" y="0"/>
                  </a:moveTo>
                  <a:lnTo>
                    <a:pt x="12958" y="25"/>
                  </a:lnTo>
                  <a:lnTo>
                    <a:pt x="0" y="8797"/>
                  </a:lnTo>
                  <a:cubicBezTo>
                    <a:pt x="1805" y="14612"/>
                    <a:pt x="3835" y="20051"/>
                    <a:pt x="5689" y="23158"/>
                  </a:cubicBezTo>
                  <a:cubicBezTo>
                    <a:pt x="8296" y="31103"/>
                    <a:pt x="11654" y="32582"/>
                    <a:pt x="11654" y="32582"/>
                  </a:cubicBezTo>
                  <a:lnTo>
                    <a:pt x="17619" y="30402"/>
                  </a:lnTo>
                  <a:cubicBezTo>
                    <a:pt x="18547" y="30026"/>
                    <a:pt x="18622" y="28346"/>
                    <a:pt x="18396" y="27444"/>
                  </a:cubicBezTo>
                  <a:lnTo>
                    <a:pt x="13033" y="0"/>
                  </a:lnTo>
                  <a:close/>
                </a:path>
              </a:pathLst>
            </a:custGeom>
            <a:solidFill>
              <a:srgbClr val="FCB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6"/>
            <p:cNvSpPr/>
            <p:nvPr/>
          </p:nvSpPr>
          <p:spPr>
            <a:xfrm>
              <a:off x="3266800" y="2231250"/>
              <a:ext cx="563575" cy="844625"/>
            </a:xfrm>
            <a:custGeom>
              <a:avLst/>
              <a:gdLst/>
              <a:ahLst/>
              <a:cxnLst/>
              <a:rect l="l" t="t" r="r" b="b"/>
              <a:pathLst>
                <a:path w="22543" h="33785" extrusionOk="0">
                  <a:moveTo>
                    <a:pt x="11680" y="1"/>
                  </a:moveTo>
                  <a:cubicBezTo>
                    <a:pt x="0" y="1"/>
                    <a:pt x="4798" y="14286"/>
                    <a:pt x="4798" y="14286"/>
                  </a:cubicBezTo>
                  <a:cubicBezTo>
                    <a:pt x="5575" y="18997"/>
                    <a:pt x="7405" y="26692"/>
                    <a:pt x="9585" y="33784"/>
                  </a:cubicBezTo>
                  <a:lnTo>
                    <a:pt x="22543" y="25012"/>
                  </a:lnTo>
                  <a:lnTo>
                    <a:pt x="14573" y="250"/>
                  </a:lnTo>
                  <a:cubicBezTo>
                    <a:pt x="13511" y="80"/>
                    <a:pt x="12550" y="1"/>
                    <a:pt x="11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6"/>
            <p:cNvSpPr/>
            <p:nvPr/>
          </p:nvSpPr>
          <p:spPr>
            <a:xfrm>
              <a:off x="3510175" y="2832875"/>
              <a:ext cx="430475" cy="297225"/>
            </a:xfrm>
            <a:custGeom>
              <a:avLst/>
              <a:gdLst/>
              <a:ahLst/>
              <a:cxnLst/>
              <a:rect l="l" t="t" r="r" b="b"/>
              <a:pathLst>
                <a:path w="17219" h="11889" extrusionOk="0">
                  <a:moveTo>
                    <a:pt x="12617" y="1"/>
                  </a:moveTo>
                  <a:cubicBezTo>
                    <a:pt x="9097" y="1"/>
                    <a:pt x="3298" y="864"/>
                    <a:pt x="0" y="6010"/>
                  </a:cubicBezTo>
                  <a:lnTo>
                    <a:pt x="2231" y="11850"/>
                  </a:lnTo>
                  <a:lnTo>
                    <a:pt x="2933" y="11875"/>
                  </a:lnTo>
                  <a:cubicBezTo>
                    <a:pt x="3201" y="11884"/>
                    <a:pt x="3469" y="11889"/>
                    <a:pt x="3736" y="11889"/>
                  </a:cubicBezTo>
                  <a:cubicBezTo>
                    <a:pt x="8569" y="11889"/>
                    <a:pt x="13276" y="10393"/>
                    <a:pt x="17219" y="7614"/>
                  </a:cubicBezTo>
                  <a:lnTo>
                    <a:pt x="15590" y="221"/>
                  </a:lnTo>
                  <a:cubicBezTo>
                    <a:pt x="15590" y="221"/>
                    <a:pt x="14393" y="1"/>
                    <a:pt x="126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6"/>
            <p:cNvSpPr/>
            <p:nvPr/>
          </p:nvSpPr>
          <p:spPr>
            <a:xfrm>
              <a:off x="3538000" y="2860300"/>
              <a:ext cx="334350" cy="131925"/>
            </a:xfrm>
            <a:custGeom>
              <a:avLst/>
              <a:gdLst/>
              <a:ahLst/>
              <a:cxnLst/>
              <a:rect l="l" t="t" r="r" b="b"/>
              <a:pathLst>
                <a:path w="13374" h="5277" extrusionOk="0">
                  <a:moveTo>
                    <a:pt x="12446" y="1"/>
                  </a:moveTo>
                  <a:lnTo>
                    <a:pt x="12647" y="1379"/>
                  </a:lnTo>
                  <a:cubicBezTo>
                    <a:pt x="9138" y="4261"/>
                    <a:pt x="1168" y="4988"/>
                    <a:pt x="1168" y="4988"/>
                  </a:cubicBezTo>
                  <a:lnTo>
                    <a:pt x="617" y="4036"/>
                  </a:lnTo>
                  <a:cubicBezTo>
                    <a:pt x="617" y="4036"/>
                    <a:pt x="585" y="3988"/>
                    <a:pt x="529" y="3988"/>
                  </a:cubicBezTo>
                  <a:cubicBezTo>
                    <a:pt x="444" y="3988"/>
                    <a:pt x="306" y="4096"/>
                    <a:pt x="141" y="4637"/>
                  </a:cubicBezTo>
                  <a:cubicBezTo>
                    <a:pt x="0" y="5058"/>
                    <a:pt x="807" y="5277"/>
                    <a:pt x="2086" y="5277"/>
                  </a:cubicBezTo>
                  <a:cubicBezTo>
                    <a:pt x="3553" y="5277"/>
                    <a:pt x="5640" y="4989"/>
                    <a:pt x="7634" y="4387"/>
                  </a:cubicBezTo>
                  <a:cubicBezTo>
                    <a:pt x="11344" y="3234"/>
                    <a:pt x="13374" y="1254"/>
                    <a:pt x="13374" y="1254"/>
                  </a:cubicBezTo>
                  <a:cubicBezTo>
                    <a:pt x="13123" y="76"/>
                    <a:pt x="12447" y="1"/>
                    <a:pt x="12446" y="1"/>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6"/>
            <p:cNvSpPr/>
            <p:nvPr/>
          </p:nvSpPr>
          <p:spPr>
            <a:xfrm>
              <a:off x="2433725" y="2050775"/>
              <a:ext cx="1197400" cy="188000"/>
            </a:xfrm>
            <a:custGeom>
              <a:avLst/>
              <a:gdLst/>
              <a:ahLst/>
              <a:cxnLst/>
              <a:rect l="l" t="t" r="r" b="b"/>
              <a:pathLst>
                <a:path w="47896" h="7520" extrusionOk="0">
                  <a:moveTo>
                    <a:pt x="25715" y="1"/>
                  </a:moveTo>
                  <a:lnTo>
                    <a:pt x="1" y="6993"/>
                  </a:lnTo>
                  <a:lnTo>
                    <a:pt x="47896" y="7519"/>
                  </a:lnTo>
                  <a:lnTo>
                    <a:pt x="2571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6"/>
            <p:cNvSpPr/>
            <p:nvPr/>
          </p:nvSpPr>
          <p:spPr>
            <a:xfrm>
              <a:off x="2466300" y="2099025"/>
              <a:ext cx="1241275" cy="2144775"/>
            </a:xfrm>
            <a:custGeom>
              <a:avLst/>
              <a:gdLst/>
              <a:ahLst/>
              <a:cxnLst/>
              <a:rect l="l" t="t" r="r" b="b"/>
              <a:pathLst>
                <a:path w="49651" h="85791" extrusionOk="0">
                  <a:moveTo>
                    <a:pt x="17470" y="0"/>
                  </a:moveTo>
                  <a:lnTo>
                    <a:pt x="1" y="4813"/>
                  </a:lnTo>
                  <a:lnTo>
                    <a:pt x="4287" y="85790"/>
                  </a:lnTo>
                  <a:lnTo>
                    <a:pt x="48322" y="84663"/>
                  </a:lnTo>
                  <a:lnTo>
                    <a:pt x="48222" y="69825"/>
                  </a:lnTo>
                  <a:lnTo>
                    <a:pt x="48999" y="45640"/>
                  </a:lnTo>
                  <a:cubicBezTo>
                    <a:pt x="49650" y="36542"/>
                    <a:pt x="47846" y="12933"/>
                    <a:pt x="42808" y="5289"/>
                  </a:cubicBezTo>
                  <a:lnTo>
                    <a:pt x="30227" y="903"/>
                  </a:lnTo>
                  <a:lnTo>
                    <a:pt x="28923" y="3083"/>
                  </a:lnTo>
                  <a:lnTo>
                    <a:pt x="26868" y="4386"/>
                  </a:lnTo>
                  <a:lnTo>
                    <a:pt x="174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6"/>
            <p:cNvSpPr/>
            <p:nvPr/>
          </p:nvSpPr>
          <p:spPr>
            <a:xfrm>
              <a:off x="3163050" y="2250025"/>
              <a:ext cx="170450" cy="1974350"/>
            </a:xfrm>
            <a:custGeom>
              <a:avLst/>
              <a:gdLst/>
              <a:ahLst/>
              <a:cxnLst/>
              <a:rect l="l" t="t" r="r" b="b"/>
              <a:pathLst>
                <a:path w="6818" h="78974" extrusionOk="0">
                  <a:moveTo>
                    <a:pt x="76" y="1"/>
                  </a:moveTo>
                  <a:lnTo>
                    <a:pt x="1" y="26"/>
                  </a:lnTo>
                  <a:cubicBezTo>
                    <a:pt x="1078" y="6768"/>
                    <a:pt x="1981" y="13560"/>
                    <a:pt x="2783" y="20352"/>
                  </a:cubicBezTo>
                  <a:cubicBezTo>
                    <a:pt x="3610" y="27144"/>
                    <a:pt x="4286" y="33936"/>
                    <a:pt x="4863" y="40753"/>
                  </a:cubicBezTo>
                  <a:cubicBezTo>
                    <a:pt x="5439" y="47570"/>
                    <a:pt x="5840" y="54387"/>
                    <a:pt x="6116" y="61229"/>
                  </a:cubicBezTo>
                  <a:cubicBezTo>
                    <a:pt x="6316" y="68071"/>
                    <a:pt x="6467" y="72156"/>
                    <a:pt x="6191" y="78973"/>
                  </a:cubicBezTo>
                  <a:lnTo>
                    <a:pt x="6417" y="78973"/>
                  </a:lnTo>
                  <a:cubicBezTo>
                    <a:pt x="6617" y="75565"/>
                    <a:pt x="6617" y="74913"/>
                    <a:pt x="6692" y="71480"/>
                  </a:cubicBezTo>
                  <a:cubicBezTo>
                    <a:pt x="6818" y="68046"/>
                    <a:pt x="6743" y="64638"/>
                    <a:pt x="6743" y="61204"/>
                  </a:cubicBezTo>
                  <a:cubicBezTo>
                    <a:pt x="6592" y="54362"/>
                    <a:pt x="6166" y="47520"/>
                    <a:pt x="5665" y="40678"/>
                  </a:cubicBezTo>
                  <a:cubicBezTo>
                    <a:pt x="5038" y="33860"/>
                    <a:pt x="4362" y="27043"/>
                    <a:pt x="3434" y="20276"/>
                  </a:cubicBezTo>
                  <a:cubicBezTo>
                    <a:pt x="2958" y="16868"/>
                    <a:pt x="2457" y="13484"/>
                    <a:pt x="1931" y="10101"/>
                  </a:cubicBezTo>
                  <a:cubicBezTo>
                    <a:pt x="1354" y="6743"/>
                    <a:pt x="727" y="3359"/>
                    <a:pt x="76" y="1"/>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6"/>
            <p:cNvSpPr/>
            <p:nvPr/>
          </p:nvSpPr>
          <p:spPr>
            <a:xfrm>
              <a:off x="3080975" y="2280175"/>
              <a:ext cx="40750" cy="40675"/>
            </a:xfrm>
            <a:custGeom>
              <a:avLst/>
              <a:gdLst/>
              <a:ahLst/>
              <a:cxnLst/>
              <a:rect l="l" t="t" r="r" b="b"/>
              <a:pathLst>
                <a:path w="1630" h="1627" extrusionOk="0">
                  <a:moveTo>
                    <a:pt x="815" y="1"/>
                  </a:moveTo>
                  <a:cubicBezTo>
                    <a:pt x="598" y="1"/>
                    <a:pt x="379" y="82"/>
                    <a:pt x="226" y="248"/>
                  </a:cubicBezTo>
                  <a:cubicBezTo>
                    <a:pt x="76" y="399"/>
                    <a:pt x="0" y="599"/>
                    <a:pt x="0" y="825"/>
                  </a:cubicBezTo>
                  <a:cubicBezTo>
                    <a:pt x="0" y="1025"/>
                    <a:pt x="101" y="1251"/>
                    <a:pt x="251" y="1376"/>
                  </a:cubicBezTo>
                  <a:cubicBezTo>
                    <a:pt x="401" y="1526"/>
                    <a:pt x="627" y="1627"/>
                    <a:pt x="828" y="1627"/>
                  </a:cubicBezTo>
                  <a:cubicBezTo>
                    <a:pt x="1053" y="1602"/>
                    <a:pt x="1254" y="1526"/>
                    <a:pt x="1404" y="1351"/>
                  </a:cubicBezTo>
                  <a:cubicBezTo>
                    <a:pt x="1554" y="1226"/>
                    <a:pt x="1630" y="1000"/>
                    <a:pt x="1630" y="800"/>
                  </a:cubicBezTo>
                  <a:cubicBezTo>
                    <a:pt x="1630" y="574"/>
                    <a:pt x="1529" y="374"/>
                    <a:pt x="1379" y="223"/>
                  </a:cubicBezTo>
                  <a:cubicBezTo>
                    <a:pt x="1232" y="76"/>
                    <a:pt x="1024" y="1"/>
                    <a:pt x="815" y="1"/>
                  </a:cubicBezTo>
                  <a:close/>
                </a:path>
              </a:pathLst>
            </a:custGeom>
            <a:solidFill>
              <a:srgbClr val="ADA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6"/>
            <p:cNvSpPr/>
            <p:nvPr/>
          </p:nvSpPr>
          <p:spPr>
            <a:xfrm>
              <a:off x="3129225" y="2618325"/>
              <a:ext cx="149775" cy="1403675"/>
            </a:xfrm>
            <a:custGeom>
              <a:avLst/>
              <a:gdLst/>
              <a:ahLst/>
              <a:cxnLst/>
              <a:rect l="l" t="t" r="r" b="b"/>
              <a:pathLst>
                <a:path w="5991" h="56147" extrusionOk="0">
                  <a:moveTo>
                    <a:pt x="850" y="0"/>
                  </a:moveTo>
                  <a:cubicBezTo>
                    <a:pt x="818" y="0"/>
                    <a:pt x="785" y="2"/>
                    <a:pt x="752" y="6"/>
                  </a:cubicBezTo>
                  <a:cubicBezTo>
                    <a:pt x="301" y="56"/>
                    <a:pt x="0" y="482"/>
                    <a:pt x="50" y="908"/>
                  </a:cubicBezTo>
                  <a:cubicBezTo>
                    <a:pt x="99" y="1317"/>
                    <a:pt x="425" y="1611"/>
                    <a:pt x="828" y="1611"/>
                  </a:cubicBezTo>
                  <a:cubicBezTo>
                    <a:pt x="844" y="1611"/>
                    <a:pt x="861" y="1611"/>
                    <a:pt x="877" y="1610"/>
                  </a:cubicBezTo>
                  <a:lnTo>
                    <a:pt x="953" y="1610"/>
                  </a:lnTo>
                  <a:cubicBezTo>
                    <a:pt x="1404" y="1559"/>
                    <a:pt x="1730" y="1158"/>
                    <a:pt x="1654" y="707"/>
                  </a:cubicBezTo>
                  <a:cubicBezTo>
                    <a:pt x="1608" y="289"/>
                    <a:pt x="1260" y="0"/>
                    <a:pt x="850" y="0"/>
                  </a:cubicBezTo>
                  <a:close/>
                  <a:moveTo>
                    <a:pt x="2498" y="13584"/>
                  </a:moveTo>
                  <a:cubicBezTo>
                    <a:pt x="2468" y="13584"/>
                    <a:pt x="2437" y="13586"/>
                    <a:pt x="2406" y="13590"/>
                  </a:cubicBezTo>
                  <a:cubicBezTo>
                    <a:pt x="1955" y="13640"/>
                    <a:pt x="1629" y="14041"/>
                    <a:pt x="1679" y="14492"/>
                  </a:cubicBezTo>
                  <a:cubicBezTo>
                    <a:pt x="1730" y="14918"/>
                    <a:pt x="2106" y="15219"/>
                    <a:pt x="2507" y="15219"/>
                  </a:cubicBezTo>
                  <a:cubicBezTo>
                    <a:pt x="2532" y="15219"/>
                    <a:pt x="2557" y="15219"/>
                    <a:pt x="2582" y="15194"/>
                  </a:cubicBezTo>
                  <a:cubicBezTo>
                    <a:pt x="3033" y="15143"/>
                    <a:pt x="3334" y="14768"/>
                    <a:pt x="3309" y="14316"/>
                  </a:cubicBezTo>
                  <a:cubicBezTo>
                    <a:pt x="3262" y="13896"/>
                    <a:pt x="2911" y="13584"/>
                    <a:pt x="2498" y="13584"/>
                  </a:cubicBezTo>
                  <a:close/>
                  <a:moveTo>
                    <a:pt x="3783" y="27197"/>
                  </a:moveTo>
                  <a:cubicBezTo>
                    <a:pt x="3767" y="27197"/>
                    <a:pt x="3751" y="27198"/>
                    <a:pt x="3735" y="27199"/>
                  </a:cubicBezTo>
                  <a:cubicBezTo>
                    <a:pt x="3284" y="27249"/>
                    <a:pt x="2958" y="27650"/>
                    <a:pt x="2983" y="28076"/>
                  </a:cubicBezTo>
                  <a:cubicBezTo>
                    <a:pt x="3033" y="28502"/>
                    <a:pt x="3384" y="28828"/>
                    <a:pt x="3810" y="28828"/>
                  </a:cubicBezTo>
                  <a:lnTo>
                    <a:pt x="3860" y="28828"/>
                  </a:lnTo>
                  <a:cubicBezTo>
                    <a:pt x="4311" y="28778"/>
                    <a:pt x="4637" y="28402"/>
                    <a:pt x="4612" y="27951"/>
                  </a:cubicBezTo>
                  <a:cubicBezTo>
                    <a:pt x="4564" y="27516"/>
                    <a:pt x="4213" y="27197"/>
                    <a:pt x="3783" y="27197"/>
                  </a:cubicBezTo>
                  <a:close/>
                  <a:moveTo>
                    <a:pt x="4732" y="40857"/>
                  </a:moveTo>
                  <a:cubicBezTo>
                    <a:pt x="4717" y="40857"/>
                    <a:pt x="4702" y="40857"/>
                    <a:pt x="4687" y="40858"/>
                  </a:cubicBezTo>
                  <a:cubicBezTo>
                    <a:pt x="4236" y="40858"/>
                    <a:pt x="3885" y="41259"/>
                    <a:pt x="3910" y="41710"/>
                  </a:cubicBezTo>
                  <a:cubicBezTo>
                    <a:pt x="3935" y="42136"/>
                    <a:pt x="4311" y="42487"/>
                    <a:pt x="4737" y="42487"/>
                  </a:cubicBezTo>
                  <a:cubicBezTo>
                    <a:pt x="4762" y="42487"/>
                    <a:pt x="4762" y="42487"/>
                    <a:pt x="4762" y="42462"/>
                  </a:cubicBezTo>
                  <a:cubicBezTo>
                    <a:pt x="5213" y="42462"/>
                    <a:pt x="5564" y="42061"/>
                    <a:pt x="5539" y="41610"/>
                  </a:cubicBezTo>
                  <a:cubicBezTo>
                    <a:pt x="5515" y="41198"/>
                    <a:pt x="5163" y="40857"/>
                    <a:pt x="4732" y="40857"/>
                  </a:cubicBezTo>
                  <a:close/>
                  <a:moveTo>
                    <a:pt x="5163" y="54517"/>
                  </a:moveTo>
                  <a:cubicBezTo>
                    <a:pt x="4712" y="54542"/>
                    <a:pt x="4361" y="54893"/>
                    <a:pt x="4361" y="55344"/>
                  </a:cubicBezTo>
                  <a:cubicBezTo>
                    <a:pt x="4361" y="55795"/>
                    <a:pt x="4737" y="56146"/>
                    <a:pt x="5188" y="56146"/>
                  </a:cubicBezTo>
                  <a:cubicBezTo>
                    <a:pt x="5639" y="56146"/>
                    <a:pt x="5990" y="55770"/>
                    <a:pt x="5990" y="55319"/>
                  </a:cubicBezTo>
                  <a:cubicBezTo>
                    <a:pt x="5990" y="54893"/>
                    <a:pt x="5614" y="54517"/>
                    <a:pt x="5163" y="545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6"/>
            <p:cNvSpPr/>
            <p:nvPr/>
          </p:nvSpPr>
          <p:spPr>
            <a:xfrm>
              <a:off x="2862925" y="1639125"/>
              <a:ext cx="380750" cy="618700"/>
            </a:xfrm>
            <a:custGeom>
              <a:avLst/>
              <a:gdLst/>
              <a:ahLst/>
              <a:cxnLst/>
              <a:rect l="l" t="t" r="r" b="b"/>
              <a:pathLst>
                <a:path w="15230" h="24748" extrusionOk="0">
                  <a:moveTo>
                    <a:pt x="9800" y="0"/>
                  </a:moveTo>
                  <a:lnTo>
                    <a:pt x="1" y="2782"/>
                  </a:lnTo>
                  <a:lnTo>
                    <a:pt x="1855" y="18547"/>
                  </a:lnTo>
                  <a:lnTo>
                    <a:pt x="4763" y="23384"/>
                  </a:lnTo>
                  <a:cubicBezTo>
                    <a:pt x="5831" y="24297"/>
                    <a:pt x="7672" y="24747"/>
                    <a:pt x="9497" y="24747"/>
                  </a:cubicBezTo>
                  <a:cubicBezTo>
                    <a:pt x="12382" y="24747"/>
                    <a:pt x="15230" y="23624"/>
                    <a:pt x="14938" y="21429"/>
                  </a:cubicBezTo>
                  <a:lnTo>
                    <a:pt x="9800" y="0"/>
                  </a:lnTo>
                  <a:close/>
                </a:path>
              </a:pathLst>
            </a:custGeom>
            <a:solidFill>
              <a:srgbClr val="FCB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6"/>
            <p:cNvSpPr/>
            <p:nvPr/>
          </p:nvSpPr>
          <p:spPr>
            <a:xfrm>
              <a:off x="2862925" y="1639125"/>
              <a:ext cx="335250" cy="398800"/>
            </a:xfrm>
            <a:custGeom>
              <a:avLst/>
              <a:gdLst/>
              <a:ahLst/>
              <a:cxnLst/>
              <a:rect l="l" t="t" r="r" b="b"/>
              <a:pathLst>
                <a:path w="13410" h="15952" extrusionOk="0">
                  <a:moveTo>
                    <a:pt x="9800" y="0"/>
                  </a:moveTo>
                  <a:lnTo>
                    <a:pt x="1" y="2782"/>
                  </a:lnTo>
                  <a:lnTo>
                    <a:pt x="878" y="10226"/>
                  </a:lnTo>
                  <a:lnTo>
                    <a:pt x="1078" y="10577"/>
                  </a:lnTo>
                  <a:lnTo>
                    <a:pt x="6943" y="14787"/>
                  </a:lnTo>
                  <a:cubicBezTo>
                    <a:pt x="8008" y="15545"/>
                    <a:pt x="9241" y="15952"/>
                    <a:pt x="10490" y="15952"/>
                  </a:cubicBezTo>
                  <a:cubicBezTo>
                    <a:pt x="10770" y="15952"/>
                    <a:pt x="11050" y="15931"/>
                    <a:pt x="11329" y="15890"/>
                  </a:cubicBezTo>
                  <a:cubicBezTo>
                    <a:pt x="12081" y="15790"/>
                    <a:pt x="12783" y="15514"/>
                    <a:pt x="13409" y="15163"/>
                  </a:cubicBezTo>
                  <a:lnTo>
                    <a:pt x="9800" y="0"/>
                  </a:ln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6"/>
            <p:cNvSpPr/>
            <p:nvPr/>
          </p:nvSpPr>
          <p:spPr>
            <a:xfrm>
              <a:off x="2773325" y="1124825"/>
              <a:ext cx="612825" cy="882800"/>
            </a:xfrm>
            <a:custGeom>
              <a:avLst/>
              <a:gdLst/>
              <a:ahLst/>
              <a:cxnLst/>
              <a:rect l="l" t="t" r="r" b="b"/>
              <a:pathLst>
                <a:path w="24513" h="35312" extrusionOk="0">
                  <a:moveTo>
                    <a:pt x="13503" y="0"/>
                  </a:moveTo>
                  <a:cubicBezTo>
                    <a:pt x="12486" y="0"/>
                    <a:pt x="11434" y="74"/>
                    <a:pt x="10377" y="171"/>
                  </a:cubicBezTo>
                  <a:cubicBezTo>
                    <a:pt x="5264" y="622"/>
                    <a:pt x="3660" y="4507"/>
                    <a:pt x="3108" y="10071"/>
                  </a:cubicBezTo>
                  <a:lnTo>
                    <a:pt x="251" y="12928"/>
                  </a:lnTo>
                  <a:cubicBezTo>
                    <a:pt x="1" y="15435"/>
                    <a:pt x="527" y="17991"/>
                    <a:pt x="1755" y="20146"/>
                  </a:cubicBezTo>
                  <a:lnTo>
                    <a:pt x="6016" y="28417"/>
                  </a:lnTo>
                  <a:cubicBezTo>
                    <a:pt x="6241" y="28843"/>
                    <a:pt x="6567" y="29244"/>
                    <a:pt x="6968" y="29545"/>
                  </a:cubicBezTo>
                  <a:lnTo>
                    <a:pt x="12557" y="33931"/>
                  </a:lnTo>
                  <a:cubicBezTo>
                    <a:pt x="13659" y="34834"/>
                    <a:pt x="14973" y="35311"/>
                    <a:pt x="16331" y="35311"/>
                  </a:cubicBezTo>
                  <a:cubicBezTo>
                    <a:pt x="16518" y="35311"/>
                    <a:pt x="16705" y="35302"/>
                    <a:pt x="16893" y="35284"/>
                  </a:cubicBezTo>
                  <a:cubicBezTo>
                    <a:pt x="19600" y="35034"/>
                    <a:pt x="21855" y="32928"/>
                    <a:pt x="22457" y="30021"/>
                  </a:cubicBezTo>
                  <a:lnTo>
                    <a:pt x="24236" y="21349"/>
                  </a:lnTo>
                  <a:cubicBezTo>
                    <a:pt x="24487" y="20121"/>
                    <a:pt x="24512" y="18893"/>
                    <a:pt x="24312" y="17665"/>
                  </a:cubicBezTo>
                  <a:cubicBezTo>
                    <a:pt x="23610" y="13129"/>
                    <a:pt x="22632" y="8292"/>
                    <a:pt x="21580" y="5710"/>
                  </a:cubicBezTo>
                  <a:lnTo>
                    <a:pt x="21429" y="4482"/>
                  </a:lnTo>
                  <a:cubicBezTo>
                    <a:pt x="19978" y="845"/>
                    <a:pt x="16944" y="0"/>
                    <a:pt x="13503" y="0"/>
                  </a:cubicBezTo>
                  <a:close/>
                </a:path>
              </a:pathLst>
            </a:custGeom>
            <a:solidFill>
              <a:srgbClr val="FCB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6"/>
            <p:cNvSpPr/>
            <p:nvPr/>
          </p:nvSpPr>
          <p:spPr>
            <a:xfrm>
              <a:off x="2752125" y="1100925"/>
              <a:ext cx="661200" cy="573425"/>
            </a:xfrm>
            <a:custGeom>
              <a:avLst/>
              <a:gdLst/>
              <a:ahLst/>
              <a:cxnLst/>
              <a:rect l="l" t="t" r="r" b="b"/>
              <a:pathLst>
                <a:path w="26448" h="22937" extrusionOk="0">
                  <a:moveTo>
                    <a:pt x="14600" y="1"/>
                  </a:moveTo>
                  <a:cubicBezTo>
                    <a:pt x="7953" y="1"/>
                    <a:pt x="0" y="937"/>
                    <a:pt x="172" y="9373"/>
                  </a:cubicBezTo>
                  <a:cubicBezTo>
                    <a:pt x="470" y="22390"/>
                    <a:pt x="3229" y="22937"/>
                    <a:pt x="3691" y="22937"/>
                  </a:cubicBezTo>
                  <a:cubicBezTo>
                    <a:pt x="3733" y="22937"/>
                    <a:pt x="3756" y="22932"/>
                    <a:pt x="3756" y="22932"/>
                  </a:cubicBezTo>
                  <a:cubicBezTo>
                    <a:pt x="3756" y="22932"/>
                    <a:pt x="5711" y="13909"/>
                    <a:pt x="5084" y="10175"/>
                  </a:cubicBezTo>
                  <a:lnTo>
                    <a:pt x="5084" y="10175"/>
                  </a:lnTo>
                  <a:cubicBezTo>
                    <a:pt x="5085" y="10175"/>
                    <a:pt x="9893" y="11458"/>
                    <a:pt x="14750" y="11458"/>
                  </a:cubicBezTo>
                  <a:cubicBezTo>
                    <a:pt x="19248" y="11458"/>
                    <a:pt x="23788" y="10357"/>
                    <a:pt x="24583" y="6115"/>
                  </a:cubicBezTo>
                  <a:cubicBezTo>
                    <a:pt x="24583" y="6115"/>
                    <a:pt x="26447" y="74"/>
                    <a:pt x="20249" y="74"/>
                  </a:cubicBezTo>
                  <a:cubicBezTo>
                    <a:pt x="20223" y="74"/>
                    <a:pt x="20198" y="74"/>
                    <a:pt x="20172" y="75"/>
                  </a:cubicBezTo>
                  <a:cubicBezTo>
                    <a:pt x="20035" y="76"/>
                    <a:pt x="19895" y="77"/>
                    <a:pt x="19752" y="77"/>
                  </a:cubicBezTo>
                  <a:cubicBezTo>
                    <a:pt x="18287" y="77"/>
                    <a:pt x="16497" y="1"/>
                    <a:pt x="14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6"/>
            <p:cNvSpPr/>
            <p:nvPr/>
          </p:nvSpPr>
          <p:spPr>
            <a:xfrm>
              <a:off x="2752025" y="1561750"/>
              <a:ext cx="182975" cy="179850"/>
            </a:xfrm>
            <a:custGeom>
              <a:avLst/>
              <a:gdLst/>
              <a:ahLst/>
              <a:cxnLst/>
              <a:rect l="l" t="t" r="r" b="b"/>
              <a:pathLst>
                <a:path w="7319" h="7194" extrusionOk="0">
                  <a:moveTo>
                    <a:pt x="2836" y="1"/>
                  </a:moveTo>
                  <a:cubicBezTo>
                    <a:pt x="2320" y="1"/>
                    <a:pt x="1826" y="142"/>
                    <a:pt x="1404" y="439"/>
                  </a:cubicBezTo>
                  <a:cubicBezTo>
                    <a:pt x="76" y="1391"/>
                    <a:pt x="0" y="3572"/>
                    <a:pt x="1229" y="5326"/>
                  </a:cubicBezTo>
                  <a:cubicBezTo>
                    <a:pt x="2090" y="6514"/>
                    <a:pt x="3341" y="7194"/>
                    <a:pt x="4471" y="7194"/>
                  </a:cubicBezTo>
                  <a:cubicBezTo>
                    <a:pt x="4985" y="7194"/>
                    <a:pt x="5475" y="7053"/>
                    <a:pt x="5890" y="6755"/>
                  </a:cubicBezTo>
                  <a:cubicBezTo>
                    <a:pt x="7244" y="5802"/>
                    <a:pt x="7319" y="3622"/>
                    <a:pt x="6066" y="1892"/>
                  </a:cubicBezTo>
                  <a:cubicBezTo>
                    <a:pt x="5221" y="686"/>
                    <a:pt x="3973" y="1"/>
                    <a:pt x="2836" y="1"/>
                  </a:cubicBezTo>
                  <a:close/>
                </a:path>
              </a:pathLst>
            </a:custGeom>
            <a:solidFill>
              <a:srgbClr val="FCB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6"/>
            <p:cNvSpPr/>
            <p:nvPr/>
          </p:nvSpPr>
          <p:spPr>
            <a:xfrm>
              <a:off x="2810300" y="2124100"/>
              <a:ext cx="353400" cy="248750"/>
            </a:xfrm>
            <a:custGeom>
              <a:avLst/>
              <a:gdLst/>
              <a:ahLst/>
              <a:cxnLst/>
              <a:rect l="l" t="t" r="r" b="b"/>
              <a:pathLst>
                <a:path w="14136" h="9950" extrusionOk="0">
                  <a:moveTo>
                    <a:pt x="0" y="0"/>
                  </a:moveTo>
                  <a:lnTo>
                    <a:pt x="8747" y="9950"/>
                  </a:lnTo>
                  <a:lnTo>
                    <a:pt x="14136" y="5038"/>
                  </a:lnTo>
                  <a:lnTo>
                    <a:pt x="0" y="0"/>
                  </a:ln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6"/>
            <p:cNvSpPr/>
            <p:nvPr/>
          </p:nvSpPr>
          <p:spPr>
            <a:xfrm>
              <a:off x="3245750" y="2138500"/>
              <a:ext cx="63950" cy="172950"/>
            </a:xfrm>
            <a:custGeom>
              <a:avLst/>
              <a:gdLst/>
              <a:ahLst/>
              <a:cxnLst/>
              <a:rect l="l" t="t" r="r" b="b"/>
              <a:pathLst>
                <a:path w="2558" h="6918" extrusionOk="0">
                  <a:moveTo>
                    <a:pt x="2557" y="0"/>
                  </a:moveTo>
                  <a:lnTo>
                    <a:pt x="1" y="6893"/>
                  </a:lnTo>
                  <a:lnTo>
                    <a:pt x="1279" y="6918"/>
                  </a:lnTo>
                  <a:lnTo>
                    <a:pt x="2557" y="0"/>
                  </a:ln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6"/>
            <p:cNvSpPr/>
            <p:nvPr/>
          </p:nvSpPr>
          <p:spPr>
            <a:xfrm>
              <a:off x="3087875" y="2250025"/>
              <a:ext cx="164800" cy="111550"/>
            </a:xfrm>
            <a:custGeom>
              <a:avLst/>
              <a:gdLst/>
              <a:ahLst/>
              <a:cxnLst/>
              <a:rect l="l" t="t" r="r" b="b"/>
              <a:pathLst>
                <a:path w="6592" h="4462" extrusionOk="0">
                  <a:moveTo>
                    <a:pt x="3033" y="1"/>
                  </a:moveTo>
                  <a:lnTo>
                    <a:pt x="0" y="4462"/>
                  </a:lnTo>
                  <a:lnTo>
                    <a:pt x="3359" y="1154"/>
                  </a:lnTo>
                  <a:lnTo>
                    <a:pt x="6592" y="3033"/>
                  </a:lnTo>
                  <a:lnTo>
                    <a:pt x="6592" y="3033"/>
                  </a:lnTo>
                  <a:lnTo>
                    <a:pt x="3033" y="1"/>
                  </a:ln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6"/>
            <p:cNvSpPr/>
            <p:nvPr/>
          </p:nvSpPr>
          <p:spPr>
            <a:xfrm>
              <a:off x="3203150" y="2038875"/>
              <a:ext cx="48900" cy="84600"/>
            </a:xfrm>
            <a:custGeom>
              <a:avLst/>
              <a:gdLst/>
              <a:ahLst/>
              <a:cxnLst/>
              <a:rect l="l" t="t" r="r" b="b"/>
              <a:pathLst>
                <a:path w="1956" h="3384" extrusionOk="0">
                  <a:moveTo>
                    <a:pt x="1" y="0"/>
                  </a:moveTo>
                  <a:lnTo>
                    <a:pt x="677" y="3384"/>
                  </a:lnTo>
                  <a:lnTo>
                    <a:pt x="1956" y="51"/>
                  </a:lnTo>
                  <a:lnTo>
                    <a:pt x="1" y="0"/>
                  </a:ln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6"/>
            <p:cNvSpPr/>
            <p:nvPr/>
          </p:nvSpPr>
          <p:spPr>
            <a:xfrm>
              <a:off x="3163675" y="2040125"/>
              <a:ext cx="146025" cy="287625"/>
            </a:xfrm>
            <a:custGeom>
              <a:avLst/>
              <a:gdLst/>
              <a:ahLst/>
              <a:cxnLst/>
              <a:rect l="l" t="t" r="r" b="b"/>
              <a:pathLst>
                <a:path w="5841" h="11505" extrusionOk="0">
                  <a:moveTo>
                    <a:pt x="3535" y="1"/>
                  </a:moveTo>
                  <a:lnTo>
                    <a:pt x="1" y="8397"/>
                  </a:lnTo>
                  <a:lnTo>
                    <a:pt x="3660" y="11504"/>
                  </a:lnTo>
                  <a:lnTo>
                    <a:pt x="5840" y="3935"/>
                  </a:lnTo>
                  <a:lnTo>
                    <a:pt x="353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6"/>
            <p:cNvSpPr/>
            <p:nvPr/>
          </p:nvSpPr>
          <p:spPr>
            <a:xfrm>
              <a:off x="2849775" y="2017575"/>
              <a:ext cx="53275" cy="38250"/>
            </a:xfrm>
            <a:custGeom>
              <a:avLst/>
              <a:gdLst/>
              <a:ahLst/>
              <a:cxnLst/>
              <a:rect l="l" t="t" r="r" b="b"/>
              <a:pathLst>
                <a:path w="2131" h="1530" extrusionOk="0">
                  <a:moveTo>
                    <a:pt x="1980" y="0"/>
                  </a:moveTo>
                  <a:lnTo>
                    <a:pt x="0" y="25"/>
                  </a:lnTo>
                  <a:cubicBezTo>
                    <a:pt x="226" y="176"/>
                    <a:pt x="2131" y="1529"/>
                    <a:pt x="2131" y="1529"/>
                  </a:cubicBezTo>
                  <a:lnTo>
                    <a:pt x="1980" y="0"/>
                  </a:ln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6"/>
            <p:cNvSpPr/>
            <p:nvPr/>
          </p:nvSpPr>
          <p:spPr>
            <a:xfrm>
              <a:off x="2807800" y="2018825"/>
              <a:ext cx="355900" cy="342750"/>
            </a:xfrm>
            <a:custGeom>
              <a:avLst/>
              <a:gdLst/>
              <a:ahLst/>
              <a:cxnLst/>
              <a:rect l="l" t="t" r="r" b="b"/>
              <a:pathLst>
                <a:path w="14236" h="13710" extrusionOk="0">
                  <a:moveTo>
                    <a:pt x="1679" y="0"/>
                  </a:moveTo>
                  <a:lnTo>
                    <a:pt x="0" y="4286"/>
                  </a:lnTo>
                  <a:lnTo>
                    <a:pt x="11203" y="13710"/>
                  </a:lnTo>
                  <a:lnTo>
                    <a:pt x="14236" y="9249"/>
                  </a:lnTo>
                  <a:lnTo>
                    <a:pt x="3684" y="1379"/>
                  </a:lnTo>
                  <a:lnTo>
                    <a:pt x="16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6"/>
            <p:cNvSpPr/>
            <p:nvPr/>
          </p:nvSpPr>
          <p:spPr>
            <a:xfrm>
              <a:off x="2275825" y="2277675"/>
              <a:ext cx="1397275" cy="1686775"/>
            </a:xfrm>
            <a:custGeom>
              <a:avLst/>
              <a:gdLst/>
              <a:ahLst/>
              <a:cxnLst/>
              <a:rect l="l" t="t" r="r" b="b"/>
              <a:pathLst>
                <a:path w="55891" h="67471" extrusionOk="0">
                  <a:moveTo>
                    <a:pt x="5409" y="1"/>
                  </a:moveTo>
                  <a:cubicBezTo>
                    <a:pt x="5240" y="1"/>
                    <a:pt x="5067" y="24"/>
                    <a:pt x="4888" y="73"/>
                  </a:cubicBezTo>
                  <a:lnTo>
                    <a:pt x="101" y="31376"/>
                  </a:lnTo>
                  <a:lnTo>
                    <a:pt x="1" y="65161"/>
                  </a:lnTo>
                  <a:lnTo>
                    <a:pt x="1" y="65161"/>
                  </a:lnTo>
                  <a:lnTo>
                    <a:pt x="3760" y="59246"/>
                  </a:lnTo>
                  <a:cubicBezTo>
                    <a:pt x="6494" y="62819"/>
                    <a:pt x="14000" y="67470"/>
                    <a:pt x="18727" y="67470"/>
                  </a:cubicBezTo>
                  <a:cubicBezTo>
                    <a:pt x="18940" y="67470"/>
                    <a:pt x="19148" y="67461"/>
                    <a:pt x="19349" y="67441"/>
                  </a:cubicBezTo>
                  <a:cubicBezTo>
                    <a:pt x="43861" y="65010"/>
                    <a:pt x="55891" y="56564"/>
                    <a:pt x="55891" y="56564"/>
                  </a:cubicBezTo>
                  <a:lnTo>
                    <a:pt x="48071" y="49872"/>
                  </a:lnTo>
                  <a:lnTo>
                    <a:pt x="12206" y="49045"/>
                  </a:lnTo>
                  <a:cubicBezTo>
                    <a:pt x="12056" y="40123"/>
                    <a:pt x="12382" y="19271"/>
                    <a:pt x="10151" y="9922"/>
                  </a:cubicBezTo>
                  <a:cubicBezTo>
                    <a:pt x="10151" y="9922"/>
                    <a:pt x="8897" y="1"/>
                    <a:pt x="5409" y="1"/>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6"/>
            <p:cNvSpPr/>
            <p:nvPr/>
          </p:nvSpPr>
          <p:spPr>
            <a:xfrm>
              <a:off x="2426825" y="2256925"/>
              <a:ext cx="50775" cy="573325"/>
            </a:xfrm>
            <a:custGeom>
              <a:avLst/>
              <a:gdLst/>
              <a:ahLst/>
              <a:cxnLst/>
              <a:rect l="l" t="t" r="r" b="b"/>
              <a:pathLst>
                <a:path w="2031" h="22933" extrusionOk="0">
                  <a:moveTo>
                    <a:pt x="402" y="0"/>
                  </a:moveTo>
                  <a:lnTo>
                    <a:pt x="377" y="76"/>
                  </a:lnTo>
                  <a:cubicBezTo>
                    <a:pt x="552" y="176"/>
                    <a:pt x="678" y="426"/>
                    <a:pt x="753" y="652"/>
                  </a:cubicBezTo>
                  <a:cubicBezTo>
                    <a:pt x="853" y="852"/>
                    <a:pt x="878" y="1103"/>
                    <a:pt x="953" y="1329"/>
                  </a:cubicBezTo>
                  <a:cubicBezTo>
                    <a:pt x="1054" y="1805"/>
                    <a:pt x="1129" y="2281"/>
                    <a:pt x="1179" y="2757"/>
                  </a:cubicBezTo>
                  <a:cubicBezTo>
                    <a:pt x="1279" y="3710"/>
                    <a:pt x="1304" y="4662"/>
                    <a:pt x="1304" y="5639"/>
                  </a:cubicBezTo>
                  <a:cubicBezTo>
                    <a:pt x="1304" y="7544"/>
                    <a:pt x="1254" y="9474"/>
                    <a:pt x="1104" y="11404"/>
                  </a:cubicBezTo>
                  <a:cubicBezTo>
                    <a:pt x="978" y="13334"/>
                    <a:pt x="828" y="15238"/>
                    <a:pt x="627" y="17168"/>
                  </a:cubicBezTo>
                  <a:cubicBezTo>
                    <a:pt x="452" y="19073"/>
                    <a:pt x="201" y="21003"/>
                    <a:pt x="1" y="22908"/>
                  </a:cubicBezTo>
                  <a:lnTo>
                    <a:pt x="76" y="22933"/>
                  </a:lnTo>
                  <a:cubicBezTo>
                    <a:pt x="352" y="21980"/>
                    <a:pt x="527" y="21028"/>
                    <a:pt x="753" y="20101"/>
                  </a:cubicBezTo>
                  <a:cubicBezTo>
                    <a:pt x="928" y="19148"/>
                    <a:pt x="1079" y="18171"/>
                    <a:pt x="1254" y="17218"/>
                  </a:cubicBezTo>
                  <a:cubicBezTo>
                    <a:pt x="1429" y="16266"/>
                    <a:pt x="1530" y="15314"/>
                    <a:pt x="1630" y="14361"/>
                  </a:cubicBezTo>
                  <a:cubicBezTo>
                    <a:pt x="1730" y="13384"/>
                    <a:pt x="1830" y="12431"/>
                    <a:pt x="1906" y="11454"/>
                  </a:cubicBezTo>
                  <a:cubicBezTo>
                    <a:pt x="1956" y="10477"/>
                    <a:pt x="1981" y="9524"/>
                    <a:pt x="2006" y="8547"/>
                  </a:cubicBezTo>
                  <a:cubicBezTo>
                    <a:pt x="2006" y="7569"/>
                    <a:pt x="2031" y="6592"/>
                    <a:pt x="1956" y="5614"/>
                  </a:cubicBezTo>
                  <a:cubicBezTo>
                    <a:pt x="1856" y="4637"/>
                    <a:pt x="1780" y="3685"/>
                    <a:pt x="1605" y="2707"/>
                  </a:cubicBezTo>
                  <a:cubicBezTo>
                    <a:pt x="1505" y="2231"/>
                    <a:pt x="1379" y="1730"/>
                    <a:pt x="1204" y="1279"/>
                  </a:cubicBezTo>
                  <a:cubicBezTo>
                    <a:pt x="1028" y="802"/>
                    <a:pt x="903" y="276"/>
                    <a:pt x="402" y="0"/>
                  </a:cubicBezTo>
                  <a:close/>
                </a:path>
              </a:pathLst>
            </a:custGeom>
            <a:solidFill>
              <a:srgbClr val="ADA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6"/>
            <p:cNvSpPr/>
            <p:nvPr/>
          </p:nvSpPr>
          <p:spPr>
            <a:xfrm>
              <a:off x="2566550" y="2990625"/>
              <a:ext cx="3175" cy="48275"/>
            </a:xfrm>
            <a:custGeom>
              <a:avLst/>
              <a:gdLst/>
              <a:ahLst/>
              <a:cxnLst/>
              <a:rect l="l" t="t" r="r" b="b"/>
              <a:pathLst>
                <a:path w="127" h="1931" extrusionOk="0">
                  <a:moveTo>
                    <a:pt x="126" y="1"/>
                  </a:moveTo>
                  <a:lnTo>
                    <a:pt x="126" y="1"/>
                  </a:lnTo>
                  <a:cubicBezTo>
                    <a:pt x="76" y="627"/>
                    <a:pt x="26" y="1279"/>
                    <a:pt x="1" y="1931"/>
                  </a:cubicBezTo>
                  <a:lnTo>
                    <a:pt x="126" y="1"/>
                  </a:ln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6"/>
            <p:cNvSpPr/>
            <p:nvPr/>
          </p:nvSpPr>
          <p:spPr>
            <a:xfrm>
              <a:off x="2143625" y="2225400"/>
              <a:ext cx="454150" cy="1118650"/>
            </a:xfrm>
            <a:custGeom>
              <a:avLst/>
              <a:gdLst/>
              <a:ahLst/>
              <a:cxnLst/>
              <a:rect l="l" t="t" r="r" b="b"/>
              <a:pathLst>
                <a:path w="18166" h="44746" extrusionOk="0">
                  <a:moveTo>
                    <a:pt x="11741" y="0"/>
                  </a:moveTo>
                  <a:cubicBezTo>
                    <a:pt x="10943" y="0"/>
                    <a:pt x="10003" y="149"/>
                    <a:pt x="8898" y="484"/>
                  </a:cubicBezTo>
                  <a:cubicBezTo>
                    <a:pt x="6016" y="1362"/>
                    <a:pt x="1955" y="15372"/>
                    <a:pt x="1479" y="20961"/>
                  </a:cubicBezTo>
                  <a:lnTo>
                    <a:pt x="477" y="35597"/>
                  </a:lnTo>
                  <a:cubicBezTo>
                    <a:pt x="1" y="39407"/>
                    <a:pt x="853" y="40936"/>
                    <a:pt x="1229" y="44745"/>
                  </a:cubicBezTo>
                  <a:lnTo>
                    <a:pt x="15514" y="36099"/>
                  </a:lnTo>
                  <a:cubicBezTo>
                    <a:pt x="15013" y="31337"/>
                    <a:pt x="18021" y="20635"/>
                    <a:pt x="15389" y="9657"/>
                  </a:cubicBezTo>
                  <a:cubicBezTo>
                    <a:pt x="15389" y="9657"/>
                    <a:pt x="18165" y="0"/>
                    <a:pt x="117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6"/>
            <p:cNvSpPr/>
            <p:nvPr/>
          </p:nvSpPr>
          <p:spPr>
            <a:xfrm>
              <a:off x="2174325" y="3127850"/>
              <a:ext cx="521950" cy="797650"/>
            </a:xfrm>
            <a:custGeom>
              <a:avLst/>
              <a:gdLst/>
              <a:ahLst/>
              <a:cxnLst/>
              <a:rect l="l" t="t" r="r" b="b"/>
              <a:pathLst>
                <a:path w="20878" h="31906" extrusionOk="0">
                  <a:moveTo>
                    <a:pt x="14286" y="1"/>
                  </a:moveTo>
                  <a:lnTo>
                    <a:pt x="1" y="8647"/>
                  </a:lnTo>
                  <a:lnTo>
                    <a:pt x="2231" y="28948"/>
                  </a:lnTo>
                  <a:cubicBezTo>
                    <a:pt x="2407" y="30051"/>
                    <a:pt x="3259" y="31880"/>
                    <a:pt x="4387" y="31906"/>
                  </a:cubicBezTo>
                  <a:lnTo>
                    <a:pt x="20878" y="31129"/>
                  </a:lnTo>
                  <a:cubicBezTo>
                    <a:pt x="20878" y="31129"/>
                    <a:pt x="15289" y="9925"/>
                    <a:pt x="14286" y="1"/>
                  </a:cubicBezTo>
                  <a:close/>
                </a:path>
              </a:pathLst>
            </a:custGeom>
            <a:solidFill>
              <a:srgbClr val="FCB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6"/>
            <p:cNvSpPr/>
            <p:nvPr/>
          </p:nvSpPr>
          <p:spPr>
            <a:xfrm>
              <a:off x="2378050" y="3444275"/>
              <a:ext cx="1106450" cy="464725"/>
            </a:xfrm>
            <a:custGeom>
              <a:avLst/>
              <a:gdLst/>
              <a:ahLst/>
              <a:cxnLst/>
              <a:rect l="l" t="t" r="r" b="b"/>
              <a:pathLst>
                <a:path w="44258" h="18589" extrusionOk="0">
                  <a:moveTo>
                    <a:pt x="6463" y="0"/>
                  </a:moveTo>
                  <a:lnTo>
                    <a:pt x="924" y="12406"/>
                  </a:lnTo>
                  <a:cubicBezTo>
                    <a:pt x="1" y="17068"/>
                    <a:pt x="4956" y="18588"/>
                    <a:pt x="11814" y="18588"/>
                  </a:cubicBezTo>
                  <a:cubicBezTo>
                    <a:pt x="24685" y="18588"/>
                    <a:pt x="44258" y="13233"/>
                    <a:pt x="44258" y="13233"/>
                  </a:cubicBezTo>
                  <a:lnTo>
                    <a:pt x="43932" y="878"/>
                  </a:lnTo>
                  <a:lnTo>
                    <a:pt x="6463" y="0"/>
                  </a:lnTo>
                  <a:close/>
                </a:path>
              </a:pathLst>
            </a:custGeom>
            <a:solidFill>
              <a:srgbClr val="FCB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6"/>
            <p:cNvSpPr/>
            <p:nvPr/>
          </p:nvSpPr>
          <p:spPr>
            <a:xfrm>
              <a:off x="2732600" y="3439250"/>
              <a:ext cx="946150" cy="336175"/>
            </a:xfrm>
            <a:custGeom>
              <a:avLst/>
              <a:gdLst/>
              <a:ahLst/>
              <a:cxnLst/>
              <a:rect l="l" t="t" r="r" b="b"/>
              <a:pathLst>
                <a:path w="37846" h="13447" extrusionOk="0">
                  <a:moveTo>
                    <a:pt x="1" y="1"/>
                  </a:moveTo>
                  <a:cubicBezTo>
                    <a:pt x="1" y="1"/>
                    <a:pt x="26820" y="13446"/>
                    <a:pt x="30051" y="13446"/>
                  </a:cubicBezTo>
                  <a:cubicBezTo>
                    <a:pt x="30148" y="13446"/>
                    <a:pt x="30223" y="13434"/>
                    <a:pt x="30276" y="13409"/>
                  </a:cubicBezTo>
                  <a:cubicBezTo>
                    <a:pt x="34086" y="11680"/>
                    <a:pt x="37845" y="9475"/>
                    <a:pt x="37845" y="9475"/>
                  </a:cubicBezTo>
                  <a:lnTo>
                    <a:pt x="29750" y="1079"/>
                  </a:lnTo>
                  <a:lnTo>
                    <a:pt x="3735" y="477"/>
                  </a:lnTo>
                  <a:lnTo>
                    <a:pt x="1" y="1"/>
                  </a:ln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6"/>
            <p:cNvSpPr/>
            <p:nvPr/>
          </p:nvSpPr>
          <p:spPr>
            <a:xfrm>
              <a:off x="2585350" y="3295150"/>
              <a:ext cx="236250" cy="155400"/>
            </a:xfrm>
            <a:custGeom>
              <a:avLst/>
              <a:gdLst/>
              <a:ahLst/>
              <a:cxnLst/>
              <a:rect l="l" t="t" r="r" b="b"/>
              <a:pathLst>
                <a:path w="9450" h="6216" extrusionOk="0">
                  <a:moveTo>
                    <a:pt x="9449" y="0"/>
                  </a:moveTo>
                  <a:cubicBezTo>
                    <a:pt x="9449" y="0"/>
                    <a:pt x="6166" y="51"/>
                    <a:pt x="4913" y="301"/>
                  </a:cubicBezTo>
                  <a:cubicBezTo>
                    <a:pt x="3660" y="527"/>
                    <a:pt x="1" y="6015"/>
                    <a:pt x="1" y="6015"/>
                  </a:cubicBezTo>
                  <a:lnTo>
                    <a:pt x="7319" y="6216"/>
                  </a:lnTo>
                  <a:lnTo>
                    <a:pt x="9449" y="0"/>
                  </a:lnTo>
                  <a:close/>
                </a:path>
              </a:pathLst>
            </a:custGeom>
            <a:solidFill>
              <a:srgbClr val="FCB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6"/>
            <p:cNvSpPr/>
            <p:nvPr/>
          </p:nvSpPr>
          <p:spPr>
            <a:xfrm>
              <a:off x="2738250" y="3277600"/>
              <a:ext cx="1128275" cy="410125"/>
            </a:xfrm>
            <a:custGeom>
              <a:avLst/>
              <a:gdLst/>
              <a:ahLst/>
              <a:cxnLst/>
              <a:rect l="l" t="t" r="r" b="b"/>
              <a:pathLst>
                <a:path w="45131" h="16405" extrusionOk="0">
                  <a:moveTo>
                    <a:pt x="42356" y="1"/>
                  </a:moveTo>
                  <a:lnTo>
                    <a:pt x="3333" y="702"/>
                  </a:lnTo>
                  <a:lnTo>
                    <a:pt x="0" y="6743"/>
                  </a:lnTo>
                  <a:cubicBezTo>
                    <a:pt x="0" y="6743"/>
                    <a:pt x="25484" y="16405"/>
                    <a:pt x="37924" y="16405"/>
                  </a:cubicBezTo>
                  <a:cubicBezTo>
                    <a:pt x="42354" y="16405"/>
                    <a:pt x="45130" y="15179"/>
                    <a:pt x="44512" y="11855"/>
                  </a:cubicBezTo>
                  <a:lnTo>
                    <a:pt x="42356" y="1"/>
                  </a:lnTo>
                  <a:close/>
                </a:path>
              </a:pathLst>
            </a:custGeom>
            <a:solidFill>
              <a:srgbClr val="FCB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6"/>
            <p:cNvSpPr/>
            <p:nvPr/>
          </p:nvSpPr>
          <p:spPr>
            <a:xfrm>
              <a:off x="2070950" y="3052850"/>
              <a:ext cx="537000" cy="349375"/>
            </a:xfrm>
            <a:custGeom>
              <a:avLst/>
              <a:gdLst/>
              <a:ahLst/>
              <a:cxnLst/>
              <a:rect l="l" t="t" r="r" b="b"/>
              <a:pathLst>
                <a:path w="21480" h="13975" extrusionOk="0">
                  <a:moveTo>
                    <a:pt x="13056" y="0"/>
                  </a:moveTo>
                  <a:cubicBezTo>
                    <a:pt x="8874" y="0"/>
                    <a:pt x="3819" y="1099"/>
                    <a:pt x="0" y="5382"/>
                  </a:cubicBezTo>
                  <a:lnTo>
                    <a:pt x="1629" y="13251"/>
                  </a:lnTo>
                  <a:lnTo>
                    <a:pt x="2507" y="13402"/>
                  </a:lnTo>
                  <a:cubicBezTo>
                    <a:pt x="4429" y="13785"/>
                    <a:pt x="6376" y="13974"/>
                    <a:pt x="8319" y="13974"/>
                  </a:cubicBezTo>
                  <a:cubicBezTo>
                    <a:pt x="12859" y="13974"/>
                    <a:pt x="17372" y="12939"/>
                    <a:pt x="21479" y="10920"/>
                  </a:cubicBezTo>
                  <a:lnTo>
                    <a:pt x="20903" y="1221"/>
                  </a:lnTo>
                  <a:cubicBezTo>
                    <a:pt x="20903" y="1221"/>
                    <a:pt x="17464" y="0"/>
                    <a:pt x="130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6"/>
            <p:cNvSpPr/>
            <p:nvPr/>
          </p:nvSpPr>
          <p:spPr>
            <a:xfrm>
              <a:off x="2100775" y="3100900"/>
              <a:ext cx="447650" cy="120300"/>
            </a:xfrm>
            <a:custGeom>
              <a:avLst/>
              <a:gdLst/>
              <a:ahLst/>
              <a:cxnLst/>
              <a:rect l="l" t="t" r="r" b="b"/>
              <a:pathLst>
                <a:path w="17906" h="4812" extrusionOk="0">
                  <a:moveTo>
                    <a:pt x="16978" y="1"/>
                  </a:moveTo>
                  <a:lnTo>
                    <a:pt x="16953" y="1755"/>
                  </a:lnTo>
                  <a:cubicBezTo>
                    <a:pt x="13536" y="3761"/>
                    <a:pt x="7723" y="4084"/>
                    <a:pt x="4334" y="4084"/>
                  </a:cubicBezTo>
                  <a:cubicBezTo>
                    <a:pt x="2726" y="4084"/>
                    <a:pt x="1664" y="4011"/>
                    <a:pt x="1664" y="4011"/>
                  </a:cubicBezTo>
                  <a:lnTo>
                    <a:pt x="1138" y="2708"/>
                  </a:lnTo>
                  <a:cubicBezTo>
                    <a:pt x="1138" y="2708"/>
                    <a:pt x="1102" y="2614"/>
                    <a:pt x="1010" y="2614"/>
                  </a:cubicBezTo>
                  <a:cubicBezTo>
                    <a:pt x="900" y="2614"/>
                    <a:pt x="711" y="2748"/>
                    <a:pt x="411" y="3334"/>
                  </a:cubicBezTo>
                  <a:cubicBezTo>
                    <a:pt x="0" y="4156"/>
                    <a:pt x="2764" y="4811"/>
                    <a:pt x="6243" y="4811"/>
                  </a:cubicBezTo>
                  <a:cubicBezTo>
                    <a:pt x="7431" y="4811"/>
                    <a:pt x="8703" y="4735"/>
                    <a:pt x="9960" y="4562"/>
                  </a:cubicBezTo>
                  <a:cubicBezTo>
                    <a:pt x="14923" y="3861"/>
                    <a:pt x="17905" y="1755"/>
                    <a:pt x="17905" y="1755"/>
                  </a:cubicBezTo>
                  <a:cubicBezTo>
                    <a:pt x="17805" y="201"/>
                    <a:pt x="16978" y="1"/>
                    <a:pt x="16978" y="1"/>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6"/>
            <p:cNvSpPr/>
            <p:nvPr/>
          </p:nvSpPr>
          <p:spPr>
            <a:xfrm>
              <a:off x="3622950" y="2620950"/>
              <a:ext cx="73975" cy="525725"/>
            </a:xfrm>
            <a:custGeom>
              <a:avLst/>
              <a:gdLst/>
              <a:ahLst/>
              <a:cxnLst/>
              <a:rect l="l" t="t" r="r" b="b"/>
              <a:pathLst>
                <a:path w="2959" h="21029" extrusionOk="0">
                  <a:moveTo>
                    <a:pt x="76" y="1"/>
                  </a:moveTo>
                  <a:lnTo>
                    <a:pt x="1" y="26"/>
                  </a:lnTo>
                  <a:lnTo>
                    <a:pt x="1379" y="10552"/>
                  </a:lnTo>
                  <a:lnTo>
                    <a:pt x="2858" y="21028"/>
                  </a:lnTo>
                  <a:lnTo>
                    <a:pt x="2933" y="21003"/>
                  </a:lnTo>
                  <a:cubicBezTo>
                    <a:pt x="2958" y="19124"/>
                    <a:pt x="2858" y="17319"/>
                    <a:pt x="2708" y="15515"/>
                  </a:cubicBezTo>
                  <a:cubicBezTo>
                    <a:pt x="2657" y="14612"/>
                    <a:pt x="2557" y="13735"/>
                    <a:pt x="2457" y="12858"/>
                  </a:cubicBezTo>
                  <a:cubicBezTo>
                    <a:pt x="2357" y="11956"/>
                    <a:pt x="2256" y="11079"/>
                    <a:pt x="2131" y="10201"/>
                  </a:cubicBezTo>
                  <a:cubicBezTo>
                    <a:pt x="2006" y="9324"/>
                    <a:pt x="1880" y="8472"/>
                    <a:pt x="1755" y="7595"/>
                  </a:cubicBezTo>
                  <a:cubicBezTo>
                    <a:pt x="1580" y="6743"/>
                    <a:pt x="1454" y="5865"/>
                    <a:pt x="1279" y="5013"/>
                  </a:cubicBezTo>
                  <a:cubicBezTo>
                    <a:pt x="953" y="3309"/>
                    <a:pt x="577" y="1630"/>
                    <a:pt x="76" y="1"/>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6"/>
            <p:cNvSpPr/>
            <p:nvPr/>
          </p:nvSpPr>
          <p:spPr>
            <a:xfrm>
              <a:off x="3436250" y="3137875"/>
              <a:ext cx="473700" cy="318325"/>
            </a:xfrm>
            <a:custGeom>
              <a:avLst/>
              <a:gdLst/>
              <a:ahLst/>
              <a:cxnLst/>
              <a:rect l="l" t="t" r="r" b="b"/>
              <a:pathLst>
                <a:path w="18948" h="12733" extrusionOk="0">
                  <a:moveTo>
                    <a:pt x="13258" y="1"/>
                  </a:moveTo>
                  <a:cubicBezTo>
                    <a:pt x="8145" y="101"/>
                    <a:pt x="0" y="5865"/>
                    <a:pt x="0" y="5865"/>
                  </a:cubicBezTo>
                  <a:lnTo>
                    <a:pt x="12231" y="6417"/>
                  </a:lnTo>
                  <a:lnTo>
                    <a:pt x="18246" y="12733"/>
                  </a:lnTo>
                  <a:lnTo>
                    <a:pt x="18948" y="4336"/>
                  </a:lnTo>
                  <a:lnTo>
                    <a:pt x="13258" y="1"/>
                  </a:lnTo>
                  <a:close/>
                </a:path>
              </a:pathLst>
            </a:custGeom>
            <a:solidFill>
              <a:srgbClr val="FCB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6"/>
            <p:cNvSpPr/>
            <p:nvPr/>
          </p:nvSpPr>
          <p:spPr>
            <a:xfrm>
              <a:off x="2464425" y="2219325"/>
              <a:ext cx="109050" cy="412925"/>
            </a:xfrm>
            <a:custGeom>
              <a:avLst/>
              <a:gdLst/>
              <a:ahLst/>
              <a:cxnLst/>
              <a:rect l="l" t="t" r="r" b="b"/>
              <a:pathLst>
                <a:path w="4362" h="16517" extrusionOk="0">
                  <a:moveTo>
                    <a:pt x="76" y="1"/>
                  </a:moveTo>
                  <a:lnTo>
                    <a:pt x="1" y="26"/>
                  </a:lnTo>
                  <a:cubicBezTo>
                    <a:pt x="602" y="1304"/>
                    <a:pt x="1103" y="2657"/>
                    <a:pt x="1555" y="4011"/>
                  </a:cubicBezTo>
                  <a:cubicBezTo>
                    <a:pt x="2006" y="5364"/>
                    <a:pt x="2382" y="6717"/>
                    <a:pt x="2733" y="8096"/>
                  </a:cubicBezTo>
                  <a:cubicBezTo>
                    <a:pt x="3058" y="9499"/>
                    <a:pt x="3384" y="10878"/>
                    <a:pt x="3610" y="12281"/>
                  </a:cubicBezTo>
                  <a:cubicBezTo>
                    <a:pt x="3860" y="13685"/>
                    <a:pt x="4036" y="15088"/>
                    <a:pt x="4186" y="16517"/>
                  </a:cubicBezTo>
                  <a:lnTo>
                    <a:pt x="4286" y="16517"/>
                  </a:lnTo>
                  <a:cubicBezTo>
                    <a:pt x="4337" y="15790"/>
                    <a:pt x="4337" y="15063"/>
                    <a:pt x="4362" y="14336"/>
                  </a:cubicBezTo>
                  <a:cubicBezTo>
                    <a:pt x="4337" y="13610"/>
                    <a:pt x="4311" y="12908"/>
                    <a:pt x="4236" y="12181"/>
                  </a:cubicBezTo>
                  <a:cubicBezTo>
                    <a:pt x="4136" y="10727"/>
                    <a:pt x="3835" y="9324"/>
                    <a:pt x="3509" y="7920"/>
                  </a:cubicBezTo>
                  <a:cubicBezTo>
                    <a:pt x="3159" y="6517"/>
                    <a:pt x="2733" y="5138"/>
                    <a:pt x="2156" y="3785"/>
                  </a:cubicBezTo>
                  <a:cubicBezTo>
                    <a:pt x="1605" y="2457"/>
                    <a:pt x="928" y="1179"/>
                    <a:pt x="76" y="1"/>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6"/>
            <p:cNvSpPr/>
            <p:nvPr/>
          </p:nvSpPr>
          <p:spPr>
            <a:xfrm>
              <a:off x="2339125" y="2303925"/>
              <a:ext cx="66425" cy="860300"/>
            </a:xfrm>
            <a:custGeom>
              <a:avLst/>
              <a:gdLst/>
              <a:ahLst/>
              <a:cxnLst/>
              <a:rect l="l" t="t" r="r" b="b"/>
              <a:pathLst>
                <a:path w="2657" h="34412" extrusionOk="0">
                  <a:moveTo>
                    <a:pt x="952" y="0"/>
                  </a:moveTo>
                  <a:cubicBezTo>
                    <a:pt x="677" y="2907"/>
                    <a:pt x="451" y="5815"/>
                    <a:pt x="301" y="8722"/>
                  </a:cubicBezTo>
                  <a:cubicBezTo>
                    <a:pt x="150" y="11654"/>
                    <a:pt x="25" y="14562"/>
                    <a:pt x="25" y="17494"/>
                  </a:cubicBezTo>
                  <a:cubicBezTo>
                    <a:pt x="0" y="20401"/>
                    <a:pt x="75" y="23333"/>
                    <a:pt x="351" y="26241"/>
                  </a:cubicBezTo>
                  <a:cubicBezTo>
                    <a:pt x="501" y="27694"/>
                    <a:pt x="677" y="29148"/>
                    <a:pt x="1003" y="30552"/>
                  </a:cubicBezTo>
                  <a:cubicBezTo>
                    <a:pt x="1328" y="31955"/>
                    <a:pt x="1754" y="33384"/>
                    <a:pt x="2607" y="34411"/>
                  </a:cubicBezTo>
                  <a:lnTo>
                    <a:pt x="2657" y="34361"/>
                  </a:lnTo>
                  <a:cubicBezTo>
                    <a:pt x="1905" y="33258"/>
                    <a:pt x="1529" y="31855"/>
                    <a:pt x="1278" y="30451"/>
                  </a:cubicBezTo>
                  <a:cubicBezTo>
                    <a:pt x="1003" y="29073"/>
                    <a:pt x="852" y="27619"/>
                    <a:pt x="777" y="26191"/>
                  </a:cubicBezTo>
                  <a:cubicBezTo>
                    <a:pt x="577" y="23308"/>
                    <a:pt x="501" y="20401"/>
                    <a:pt x="551" y="17494"/>
                  </a:cubicBezTo>
                  <a:cubicBezTo>
                    <a:pt x="526" y="14587"/>
                    <a:pt x="627" y="11679"/>
                    <a:pt x="702" y="8772"/>
                  </a:cubicBezTo>
                  <a:lnTo>
                    <a:pt x="1003" y="25"/>
                  </a:lnTo>
                  <a:lnTo>
                    <a:pt x="952" y="0"/>
                  </a:ln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6"/>
            <p:cNvSpPr/>
            <p:nvPr/>
          </p:nvSpPr>
          <p:spPr>
            <a:xfrm>
              <a:off x="2790250" y="1617225"/>
              <a:ext cx="80225" cy="52625"/>
            </a:xfrm>
            <a:custGeom>
              <a:avLst/>
              <a:gdLst/>
              <a:ahLst/>
              <a:cxnLst/>
              <a:rect l="l" t="t" r="r" b="b"/>
              <a:pathLst>
                <a:path w="3209" h="2105" extrusionOk="0">
                  <a:moveTo>
                    <a:pt x="824" y="1"/>
                  </a:moveTo>
                  <a:cubicBezTo>
                    <a:pt x="449" y="1"/>
                    <a:pt x="184" y="74"/>
                    <a:pt x="176" y="74"/>
                  </a:cubicBezTo>
                  <a:cubicBezTo>
                    <a:pt x="75" y="125"/>
                    <a:pt x="0" y="225"/>
                    <a:pt x="50" y="350"/>
                  </a:cubicBezTo>
                  <a:cubicBezTo>
                    <a:pt x="70" y="428"/>
                    <a:pt x="151" y="491"/>
                    <a:pt x="233" y="491"/>
                  </a:cubicBezTo>
                  <a:cubicBezTo>
                    <a:pt x="256" y="491"/>
                    <a:pt x="279" y="486"/>
                    <a:pt x="301" y="475"/>
                  </a:cubicBezTo>
                  <a:cubicBezTo>
                    <a:pt x="326" y="467"/>
                    <a:pt x="538" y="409"/>
                    <a:pt x="833" y="409"/>
                  </a:cubicBezTo>
                  <a:cubicBezTo>
                    <a:pt x="1423" y="409"/>
                    <a:pt x="2348" y="642"/>
                    <a:pt x="2782" y="1979"/>
                  </a:cubicBezTo>
                  <a:cubicBezTo>
                    <a:pt x="2807" y="2054"/>
                    <a:pt x="2883" y="2104"/>
                    <a:pt x="2983" y="2104"/>
                  </a:cubicBezTo>
                  <a:lnTo>
                    <a:pt x="3033" y="2104"/>
                  </a:lnTo>
                  <a:cubicBezTo>
                    <a:pt x="3158" y="2079"/>
                    <a:pt x="3208" y="1954"/>
                    <a:pt x="3183" y="1854"/>
                  </a:cubicBezTo>
                  <a:cubicBezTo>
                    <a:pt x="2672" y="272"/>
                    <a:pt x="1544" y="1"/>
                    <a:pt x="824" y="1"/>
                  </a:cubicBezTo>
                  <a:close/>
                </a:path>
              </a:pathLst>
            </a:custGeom>
            <a:solidFill>
              <a:srgbClr val="E39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6"/>
            <p:cNvSpPr/>
            <p:nvPr/>
          </p:nvSpPr>
          <p:spPr>
            <a:xfrm>
              <a:off x="2815300" y="1627200"/>
              <a:ext cx="32625" cy="40150"/>
            </a:xfrm>
            <a:custGeom>
              <a:avLst/>
              <a:gdLst/>
              <a:ahLst/>
              <a:cxnLst/>
              <a:rect l="l" t="t" r="r" b="b"/>
              <a:pathLst>
                <a:path w="1305" h="1606" extrusionOk="0">
                  <a:moveTo>
                    <a:pt x="1066" y="0"/>
                  </a:moveTo>
                  <a:cubicBezTo>
                    <a:pt x="996" y="0"/>
                    <a:pt x="927" y="28"/>
                    <a:pt x="878" y="76"/>
                  </a:cubicBezTo>
                  <a:lnTo>
                    <a:pt x="76" y="1279"/>
                  </a:lnTo>
                  <a:cubicBezTo>
                    <a:pt x="1" y="1380"/>
                    <a:pt x="26" y="1505"/>
                    <a:pt x="126" y="1580"/>
                  </a:cubicBezTo>
                  <a:cubicBezTo>
                    <a:pt x="151" y="1605"/>
                    <a:pt x="201" y="1605"/>
                    <a:pt x="251" y="1605"/>
                  </a:cubicBezTo>
                  <a:cubicBezTo>
                    <a:pt x="302" y="1605"/>
                    <a:pt x="377" y="1580"/>
                    <a:pt x="427" y="1530"/>
                  </a:cubicBezTo>
                  <a:lnTo>
                    <a:pt x="1229" y="327"/>
                  </a:lnTo>
                  <a:cubicBezTo>
                    <a:pt x="1304" y="227"/>
                    <a:pt x="1279" y="101"/>
                    <a:pt x="1179" y="26"/>
                  </a:cubicBezTo>
                  <a:cubicBezTo>
                    <a:pt x="1143" y="9"/>
                    <a:pt x="1105" y="0"/>
                    <a:pt x="1066" y="0"/>
                  </a:cubicBezTo>
                  <a:close/>
                </a:path>
              </a:pathLst>
            </a:custGeom>
            <a:solidFill>
              <a:srgbClr val="E39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6"/>
            <p:cNvSpPr/>
            <p:nvPr/>
          </p:nvSpPr>
          <p:spPr>
            <a:xfrm>
              <a:off x="3290250" y="2105925"/>
              <a:ext cx="265050" cy="325200"/>
            </a:xfrm>
            <a:custGeom>
              <a:avLst/>
              <a:gdLst/>
              <a:ahLst/>
              <a:cxnLst/>
              <a:rect l="l" t="t" r="r" b="b"/>
              <a:pathLst>
                <a:path w="10602" h="13008" extrusionOk="0">
                  <a:moveTo>
                    <a:pt x="0" y="0"/>
                  </a:moveTo>
                  <a:lnTo>
                    <a:pt x="401" y="677"/>
                  </a:lnTo>
                  <a:cubicBezTo>
                    <a:pt x="477" y="702"/>
                    <a:pt x="7920" y="3459"/>
                    <a:pt x="10151" y="13008"/>
                  </a:cubicBezTo>
                  <a:lnTo>
                    <a:pt x="10602" y="12908"/>
                  </a:lnTo>
                  <a:cubicBezTo>
                    <a:pt x="8346" y="3108"/>
                    <a:pt x="101" y="2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6"/>
            <p:cNvSpPr/>
            <p:nvPr/>
          </p:nvSpPr>
          <p:spPr>
            <a:xfrm>
              <a:off x="3443750" y="2434250"/>
              <a:ext cx="189250" cy="209225"/>
            </a:xfrm>
            <a:custGeom>
              <a:avLst/>
              <a:gdLst/>
              <a:ahLst/>
              <a:cxnLst/>
              <a:rect l="l" t="t" r="r" b="b"/>
              <a:pathLst>
                <a:path w="7570" h="8369" extrusionOk="0">
                  <a:moveTo>
                    <a:pt x="2738" y="0"/>
                  </a:moveTo>
                  <a:cubicBezTo>
                    <a:pt x="2702" y="0"/>
                    <a:pt x="2666" y="8"/>
                    <a:pt x="2632" y="25"/>
                  </a:cubicBezTo>
                  <a:cubicBezTo>
                    <a:pt x="1229" y="677"/>
                    <a:pt x="251" y="2030"/>
                    <a:pt x="126" y="3584"/>
                  </a:cubicBezTo>
                  <a:cubicBezTo>
                    <a:pt x="1" y="4737"/>
                    <a:pt x="352" y="5890"/>
                    <a:pt x="1104" y="6792"/>
                  </a:cubicBezTo>
                  <a:cubicBezTo>
                    <a:pt x="1805" y="7644"/>
                    <a:pt x="2808" y="8196"/>
                    <a:pt x="3911" y="8346"/>
                  </a:cubicBezTo>
                  <a:lnTo>
                    <a:pt x="4086" y="8346"/>
                  </a:lnTo>
                  <a:cubicBezTo>
                    <a:pt x="4234" y="8361"/>
                    <a:pt x="4381" y="8369"/>
                    <a:pt x="4528" y="8369"/>
                  </a:cubicBezTo>
                  <a:cubicBezTo>
                    <a:pt x="5604" y="8369"/>
                    <a:pt x="6651" y="7968"/>
                    <a:pt x="7444" y="7218"/>
                  </a:cubicBezTo>
                  <a:cubicBezTo>
                    <a:pt x="7545" y="7143"/>
                    <a:pt x="7570" y="6993"/>
                    <a:pt x="7495" y="6917"/>
                  </a:cubicBezTo>
                  <a:cubicBezTo>
                    <a:pt x="7440" y="6844"/>
                    <a:pt x="7358" y="6798"/>
                    <a:pt x="7278" y="6798"/>
                  </a:cubicBezTo>
                  <a:cubicBezTo>
                    <a:pt x="7249" y="6798"/>
                    <a:pt x="7221" y="6804"/>
                    <a:pt x="7194" y="6817"/>
                  </a:cubicBezTo>
                  <a:cubicBezTo>
                    <a:pt x="6657" y="7075"/>
                    <a:pt x="6064" y="7204"/>
                    <a:pt x="5464" y="7204"/>
                  </a:cubicBezTo>
                  <a:cubicBezTo>
                    <a:pt x="5364" y="7204"/>
                    <a:pt x="5264" y="7200"/>
                    <a:pt x="5164" y="7193"/>
                  </a:cubicBezTo>
                  <a:cubicBezTo>
                    <a:pt x="3008" y="6968"/>
                    <a:pt x="1429" y="5063"/>
                    <a:pt x="1630" y="2907"/>
                  </a:cubicBezTo>
                  <a:cubicBezTo>
                    <a:pt x="1730" y="1955"/>
                    <a:pt x="2181" y="1078"/>
                    <a:pt x="2883" y="401"/>
                  </a:cubicBezTo>
                  <a:cubicBezTo>
                    <a:pt x="2983" y="326"/>
                    <a:pt x="2983" y="201"/>
                    <a:pt x="2933" y="100"/>
                  </a:cubicBezTo>
                  <a:cubicBezTo>
                    <a:pt x="2883" y="34"/>
                    <a:pt x="2811" y="0"/>
                    <a:pt x="2738" y="0"/>
                  </a:cubicBezTo>
                  <a:close/>
                </a:path>
              </a:pathLst>
            </a:custGeom>
            <a:solidFill>
              <a:srgbClr val="C9C9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6"/>
            <p:cNvSpPr/>
            <p:nvPr/>
          </p:nvSpPr>
          <p:spPr>
            <a:xfrm>
              <a:off x="3443750" y="2434250"/>
              <a:ext cx="189250" cy="209225"/>
            </a:xfrm>
            <a:custGeom>
              <a:avLst/>
              <a:gdLst/>
              <a:ahLst/>
              <a:cxnLst/>
              <a:rect l="l" t="t" r="r" b="b"/>
              <a:pathLst>
                <a:path w="7570" h="8369" extrusionOk="0">
                  <a:moveTo>
                    <a:pt x="2738" y="0"/>
                  </a:moveTo>
                  <a:cubicBezTo>
                    <a:pt x="2702" y="0"/>
                    <a:pt x="2666" y="8"/>
                    <a:pt x="2632" y="25"/>
                  </a:cubicBezTo>
                  <a:cubicBezTo>
                    <a:pt x="1229" y="677"/>
                    <a:pt x="251" y="2030"/>
                    <a:pt x="126" y="3584"/>
                  </a:cubicBezTo>
                  <a:cubicBezTo>
                    <a:pt x="1" y="4737"/>
                    <a:pt x="352" y="5890"/>
                    <a:pt x="1104" y="6792"/>
                  </a:cubicBezTo>
                  <a:cubicBezTo>
                    <a:pt x="1805" y="7644"/>
                    <a:pt x="2808" y="8196"/>
                    <a:pt x="3911" y="8346"/>
                  </a:cubicBezTo>
                  <a:lnTo>
                    <a:pt x="4086" y="8346"/>
                  </a:lnTo>
                  <a:cubicBezTo>
                    <a:pt x="4234" y="8361"/>
                    <a:pt x="4381" y="8369"/>
                    <a:pt x="4528" y="8369"/>
                  </a:cubicBezTo>
                  <a:cubicBezTo>
                    <a:pt x="5604" y="8369"/>
                    <a:pt x="6651" y="7968"/>
                    <a:pt x="7444" y="7218"/>
                  </a:cubicBezTo>
                  <a:cubicBezTo>
                    <a:pt x="7545" y="7143"/>
                    <a:pt x="7570" y="6993"/>
                    <a:pt x="7495" y="6917"/>
                  </a:cubicBezTo>
                  <a:cubicBezTo>
                    <a:pt x="7440" y="6844"/>
                    <a:pt x="7358" y="6798"/>
                    <a:pt x="7278" y="6798"/>
                  </a:cubicBezTo>
                  <a:cubicBezTo>
                    <a:pt x="7249" y="6798"/>
                    <a:pt x="7221" y="6804"/>
                    <a:pt x="7194" y="6817"/>
                  </a:cubicBezTo>
                  <a:cubicBezTo>
                    <a:pt x="6657" y="7075"/>
                    <a:pt x="6064" y="7204"/>
                    <a:pt x="5464" y="7204"/>
                  </a:cubicBezTo>
                  <a:cubicBezTo>
                    <a:pt x="5364" y="7204"/>
                    <a:pt x="5264" y="7200"/>
                    <a:pt x="5164" y="7193"/>
                  </a:cubicBezTo>
                  <a:cubicBezTo>
                    <a:pt x="3008" y="6968"/>
                    <a:pt x="1429" y="5063"/>
                    <a:pt x="1630" y="2907"/>
                  </a:cubicBezTo>
                  <a:cubicBezTo>
                    <a:pt x="1730" y="1955"/>
                    <a:pt x="2181" y="1078"/>
                    <a:pt x="2883" y="401"/>
                  </a:cubicBezTo>
                  <a:cubicBezTo>
                    <a:pt x="2983" y="326"/>
                    <a:pt x="2983" y="201"/>
                    <a:pt x="2933" y="100"/>
                  </a:cubicBezTo>
                  <a:cubicBezTo>
                    <a:pt x="2883" y="34"/>
                    <a:pt x="2811" y="0"/>
                    <a:pt x="2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6"/>
            <p:cNvSpPr/>
            <p:nvPr/>
          </p:nvSpPr>
          <p:spPr>
            <a:xfrm>
              <a:off x="3455650" y="2414950"/>
              <a:ext cx="230000" cy="219675"/>
            </a:xfrm>
            <a:custGeom>
              <a:avLst/>
              <a:gdLst/>
              <a:ahLst/>
              <a:cxnLst/>
              <a:rect l="l" t="t" r="r" b="b"/>
              <a:pathLst>
                <a:path w="9200" h="8787" extrusionOk="0">
                  <a:moveTo>
                    <a:pt x="4602" y="1"/>
                  </a:moveTo>
                  <a:cubicBezTo>
                    <a:pt x="2367" y="1"/>
                    <a:pt x="439" y="1714"/>
                    <a:pt x="227" y="4005"/>
                  </a:cubicBezTo>
                  <a:cubicBezTo>
                    <a:pt x="1" y="6361"/>
                    <a:pt x="1705" y="8441"/>
                    <a:pt x="4036" y="8767"/>
                  </a:cubicBezTo>
                  <a:lnTo>
                    <a:pt x="4186" y="8767"/>
                  </a:lnTo>
                  <a:cubicBezTo>
                    <a:pt x="4326" y="8780"/>
                    <a:pt x="4465" y="8787"/>
                    <a:pt x="4603" y="8787"/>
                  </a:cubicBezTo>
                  <a:cubicBezTo>
                    <a:pt x="6836" y="8787"/>
                    <a:pt x="8761" y="7097"/>
                    <a:pt x="8973" y="4807"/>
                  </a:cubicBezTo>
                  <a:cubicBezTo>
                    <a:pt x="9199" y="2401"/>
                    <a:pt x="7420" y="246"/>
                    <a:pt x="5014" y="20"/>
                  </a:cubicBezTo>
                  <a:cubicBezTo>
                    <a:pt x="4876" y="7"/>
                    <a:pt x="4738" y="1"/>
                    <a:pt x="46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6"/>
            <p:cNvSpPr/>
            <p:nvPr/>
          </p:nvSpPr>
          <p:spPr>
            <a:xfrm>
              <a:off x="3486375" y="2443775"/>
              <a:ext cx="168550" cy="161225"/>
            </a:xfrm>
            <a:custGeom>
              <a:avLst/>
              <a:gdLst/>
              <a:ahLst/>
              <a:cxnLst/>
              <a:rect l="l" t="t" r="r" b="b"/>
              <a:pathLst>
                <a:path w="6742" h="6449" extrusionOk="0">
                  <a:moveTo>
                    <a:pt x="3363" y="0"/>
                  </a:moveTo>
                  <a:cubicBezTo>
                    <a:pt x="1719" y="0"/>
                    <a:pt x="317" y="1252"/>
                    <a:pt x="176" y="2923"/>
                  </a:cubicBezTo>
                  <a:cubicBezTo>
                    <a:pt x="0" y="4653"/>
                    <a:pt x="1253" y="6182"/>
                    <a:pt x="2957" y="6407"/>
                  </a:cubicBezTo>
                  <a:cubicBezTo>
                    <a:pt x="2983" y="6432"/>
                    <a:pt x="3033" y="6432"/>
                    <a:pt x="3083" y="6432"/>
                  </a:cubicBezTo>
                  <a:cubicBezTo>
                    <a:pt x="3189" y="6443"/>
                    <a:pt x="3295" y="6448"/>
                    <a:pt x="3399" y="6448"/>
                  </a:cubicBezTo>
                  <a:cubicBezTo>
                    <a:pt x="5023" y="6448"/>
                    <a:pt x="6427" y="5197"/>
                    <a:pt x="6592" y="3525"/>
                  </a:cubicBezTo>
                  <a:cubicBezTo>
                    <a:pt x="6742" y="1745"/>
                    <a:pt x="5439" y="167"/>
                    <a:pt x="3684" y="16"/>
                  </a:cubicBezTo>
                  <a:cubicBezTo>
                    <a:pt x="3577" y="6"/>
                    <a:pt x="3469" y="0"/>
                    <a:pt x="33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6"/>
            <p:cNvSpPr/>
            <p:nvPr/>
          </p:nvSpPr>
          <p:spPr>
            <a:xfrm>
              <a:off x="2374825" y="2555850"/>
              <a:ext cx="465575" cy="706750"/>
            </a:xfrm>
            <a:custGeom>
              <a:avLst/>
              <a:gdLst/>
              <a:ahLst/>
              <a:cxnLst/>
              <a:rect l="l" t="t" r="r" b="b"/>
              <a:pathLst>
                <a:path w="18623" h="28270" extrusionOk="0">
                  <a:moveTo>
                    <a:pt x="6586" y="0"/>
                  </a:moveTo>
                  <a:cubicBezTo>
                    <a:pt x="6373" y="0"/>
                    <a:pt x="6158" y="16"/>
                    <a:pt x="5941" y="48"/>
                  </a:cubicBezTo>
                  <a:cubicBezTo>
                    <a:pt x="4061" y="299"/>
                    <a:pt x="2632" y="1652"/>
                    <a:pt x="2306" y="3532"/>
                  </a:cubicBezTo>
                  <a:lnTo>
                    <a:pt x="101" y="24033"/>
                  </a:lnTo>
                  <a:cubicBezTo>
                    <a:pt x="1" y="24986"/>
                    <a:pt x="276" y="25963"/>
                    <a:pt x="903" y="26715"/>
                  </a:cubicBezTo>
                  <a:cubicBezTo>
                    <a:pt x="1504" y="27467"/>
                    <a:pt x="2382" y="27943"/>
                    <a:pt x="3359" y="28044"/>
                  </a:cubicBezTo>
                  <a:lnTo>
                    <a:pt x="5865" y="28269"/>
                  </a:lnTo>
                  <a:lnTo>
                    <a:pt x="5915" y="27793"/>
                  </a:lnTo>
                  <a:lnTo>
                    <a:pt x="3409" y="27567"/>
                  </a:lnTo>
                  <a:cubicBezTo>
                    <a:pt x="2557" y="27467"/>
                    <a:pt x="1805" y="27066"/>
                    <a:pt x="1254" y="26414"/>
                  </a:cubicBezTo>
                  <a:cubicBezTo>
                    <a:pt x="728" y="25738"/>
                    <a:pt x="477" y="24911"/>
                    <a:pt x="577" y="24084"/>
                  </a:cubicBezTo>
                  <a:lnTo>
                    <a:pt x="2758" y="3607"/>
                  </a:lnTo>
                  <a:cubicBezTo>
                    <a:pt x="3058" y="1953"/>
                    <a:pt x="4337" y="750"/>
                    <a:pt x="5991" y="500"/>
                  </a:cubicBezTo>
                  <a:cubicBezTo>
                    <a:pt x="6171" y="475"/>
                    <a:pt x="6351" y="463"/>
                    <a:pt x="6528" y="463"/>
                  </a:cubicBezTo>
                  <a:cubicBezTo>
                    <a:pt x="7975" y="463"/>
                    <a:pt x="9278" y="1265"/>
                    <a:pt x="9926" y="2605"/>
                  </a:cubicBezTo>
                  <a:lnTo>
                    <a:pt x="17770" y="21878"/>
                  </a:lnTo>
                  <a:cubicBezTo>
                    <a:pt x="18121" y="22730"/>
                    <a:pt x="18096" y="23658"/>
                    <a:pt x="17670" y="24485"/>
                  </a:cubicBezTo>
                  <a:cubicBezTo>
                    <a:pt x="17269" y="25287"/>
                    <a:pt x="16517" y="25888"/>
                    <a:pt x="15640" y="26114"/>
                  </a:cubicBezTo>
                  <a:lnTo>
                    <a:pt x="13835" y="26590"/>
                  </a:lnTo>
                  <a:lnTo>
                    <a:pt x="13961" y="27041"/>
                  </a:lnTo>
                  <a:lnTo>
                    <a:pt x="15765" y="26590"/>
                  </a:lnTo>
                  <a:cubicBezTo>
                    <a:pt x="16768" y="26314"/>
                    <a:pt x="17620" y="25638"/>
                    <a:pt x="18096" y="24710"/>
                  </a:cubicBezTo>
                  <a:cubicBezTo>
                    <a:pt x="18572" y="23758"/>
                    <a:pt x="18622" y="22655"/>
                    <a:pt x="18221" y="21703"/>
                  </a:cubicBezTo>
                  <a:lnTo>
                    <a:pt x="10377" y="2404"/>
                  </a:lnTo>
                  <a:cubicBezTo>
                    <a:pt x="9646" y="899"/>
                    <a:pt x="8193" y="0"/>
                    <a:pt x="6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6"/>
            <p:cNvSpPr/>
            <p:nvPr/>
          </p:nvSpPr>
          <p:spPr>
            <a:xfrm>
              <a:off x="2696250" y="3199825"/>
              <a:ext cx="58925" cy="56600"/>
            </a:xfrm>
            <a:custGeom>
              <a:avLst/>
              <a:gdLst/>
              <a:ahLst/>
              <a:cxnLst/>
              <a:rect l="l" t="t" r="r" b="b"/>
              <a:pathLst>
                <a:path w="2357" h="2264" extrusionOk="0">
                  <a:moveTo>
                    <a:pt x="1174" y="0"/>
                  </a:moveTo>
                  <a:cubicBezTo>
                    <a:pt x="1142" y="0"/>
                    <a:pt x="1110" y="1"/>
                    <a:pt x="1079" y="4"/>
                  </a:cubicBezTo>
                  <a:cubicBezTo>
                    <a:pt x="452" y="29"/>
                    <a:pt x="1" y="580"/>
                    <a:pt x="51" y="1207"/>
                  </a:cubicBezTo>
                  <a:cubicBezTo>
                    <a:pt x="99" y="1803"/>
                    <a:pt x="578" y="2263"/>
                    <a:pt x="1164" y="2263"/>
                  </a:cubicBezTo>
                  <a:cubicBezTo>
                    <a:pt x="1194" y="2263"/>
                    <a:pt x="1224" y="2262"/>
                    <a:pt x="1254" y="2259"/>
                  </a:cubicBezTo>
                  <a:cubicBezTo>
                    <a:pt x="1881" y="2209"/>
                    <a:pt x="2357" y="1658"/>
                    <a:pt x="2307" y="1031"/>
                  </a:cubicBezTo>
                  <a:cubicBezTo>
                    <a:pt x="2259" y="437"/>
                    <a:pt x="1760" y="0"/>
                    <a:pt x="1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6"/>
            <p:cNvSpPr/>
            <p:nvPr/>
          </p:nvSpPr>
          <p:spPr>
            <a:xfrm>
              <a:off x="2493250" y="3226750"/>
              <a:ext cx="59550" cy="56600"/>
            </a:xfrm>
            <a:custGeom>
              <a:avLst/>
              <a:gdLst/>
              <a:ahLst/>
              <a:cxnLst/>
              <a:rect l="l" t="t" r="r" b="b"/>
              <a:pathLst>
                <a:path w="2382" h="2264" extrusionOk="0">
                  <a:moveTo>
                    <a:pt x="1194" y="1"/>
                  </a:moveTo>
                  <a:cubicBezTo>
                    <a:pt x="1164" y="1"/>
                    <a:pt x="1134" y="2"/>
                    <a:pt x="1103" y="5"/>
                  </a:cubicBezTo>
                  <a:cubicBezTo>
                    <a:pt x="477" y="55"/>
                    <a:pt x="1" y="581"/>
                    <a:pt x="51" y="1208"/>
                  </a:cubicBezTo>
                  <a:cubicBezTo>
                    <a:pt x="98" y="1804"/>
                    <a:pt x="600" y="2264"/>
                    <a:pt x="1188" y="2264"/>
                  </a:cubicBezTo>
                  <a:cubicBezTo>
                    <a:pt x="1218" y="2264"/>
                    <a:pt x="1248" y="2263"/>
                    <a:pt x="1279" y="2260"/>
                  </a:cubicBezTo>
                  <a:cubicBezTo>
                    <a:pt x="1905" y="2210"/>
                    <a:pt x="2382" y="1659"/>
                    <a:pt x="2331" y="1057"/>
                  </a:cubicBezTo>
                  <a:cubicBezTo>
                    <a:pt x="2284" y="461"/>
                    <a:pt x="1782" y="1"/>
                    <a:pt x="1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6"/>
            <p:cNvSpPr/>
            <p:nvPr/>
          </p:nvSpPr>
          <p:spPr>
            <a:xfrm>
              <a:off x="2421825" y="2639500"/>
              <a:ext cx="248775" cy="100525"/>
            </a:xfrm>
            <a:custGeom>
              <a:avLst/>
              <a:gdLst/>
              <a:ahLst/>
              <a:cxnLst/>
              <a:rect l="l" t="t" r="r" b="b"/>
              <a:pathLst>
                <a:path w="9951" h="4021" extrusionOk="0">
                  <a:moveTo>
                    <a:pt x="5033" y="0"/>
                  </a:moveTo>
                  <a:cubicBezTo>
                    <a:pt x="4935" y="0"/>
                    <a:pt x="4837" y="4"/>
                    <a:pt x="4737" y="11"/>
                  </a:cubicBezTo>
                  <a:cubicBezTo>
                    <a:pt x="2958" y="136"/>
                    <a:pt x="1379" y="1414"/>
                    <a:pt x="0" y="3770"/>
                  </a:cubicBezTo>
                  <a:lnTo>
                    <a:pt x="426" y="4021"/>
                  </a:lnTo>
                  <a:cubicBezTo>
                    <a:pt x="1705" y="1790"/>
                    <a:pt x="3183" y="612"/>
                    <a:pt x="4787" y="487"/>
                  </a:cubicBezTo>
                  <a:cubicBezTo>
                    <a:pt x="4869" y="481"/>
                    <a:pt x="4950" y="479"/>
                    <a:pt x="5031" y="479"/>
                  </a:cubicBezTo>
                  <a:cubicBezTo>
                    <a:pt x="7505" y="479"/>
                    <a:pt x="9550" y="2994"/>
                    <a:pt x="9574" y="3018"/>
                  </a:cubicBezTo>
                  <a:lnTo>
                    <a:pt x="9950" y="2717"/>
                  </a:lnTo>
                  <a:cubicBezTo>
                    <a:pt x="9854" y="2597"/>
                    <a:pt x="7749" y="0"/>
                    <a:pt x="5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6"/>
            <p:cNvSpPr/>
            <p:nvPr/>
          </p:nvSpPr>
          <p:spPr>
            <a:xfrm>
              <a:off x="2468200" y="2091500"/>
              <a:ext cx="353400" cy="471200"/>
            </a:xfrm>
            <a:custGeom>
              <a:avLst/>
              <a:gdLst/>
              <a:ahLst/>
              <a:cxnLst/>
              <a:rect l="l" t="t" r="r" b="b"/>
              <a:pathLst>
                <a:path w="14136" h="18848" extrusionOk="0">
                  <a:moveTo>
                    <a:pt x="14135" y="1"/>
                  </a:moveTo>
                  <a:lnTo>
                    <a:pt x="14135" y="1"/>
                  </a:lnTo>
                  <a:cubicBezTo>
                    <a:pt x="0" y="3109"/>
                    <a:pt x="1554" y="18698"/>
                    <a:pt x="1579" y="18848"/>
                  </a:cubicBezTo>
                  <a:lnTo>
                    <a:pt x="2030" y="18798"/>
                  </a:lnTo>
                  <a:cubicBezTo>
                    <a:pt x="2030" y="18647"/>
                    <a:pt x="175" y="3610"/>
                    <a:pt x="13910" y="577"/>
                  </a:cubicBezTo>
                  <a:lnTo>
                    <a:pt x="141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6"/>
            <p:cNvSpPr/>
            <p:nvPr/>
          </p:nvSpPr>
          <p:spPr>
            <a:xfrm>
              <a:off x="3033350" y="1551375"/>
              <a:ext cx="26975" cy="45800"/>
            </a:xfrm>
            <a:custGeom>
              <a:avLst/>
              <a:gdLst/>
              <a:ahLst/>
              <a:cxnLst/>
              <a:rect l="l" t="t" r="r" b="b"/>
              <a:pathLst>
                <a:path w="1079" h="1832" extrusionOk="0">
                  <a:moveTo>
                    <a:pt x="552" y="1"/>
                  </a:moveTo>
                  <a:cubicBezTo>
                    <a:pt x="262" y="1"/>
                    <a:pt x="26" y="417"/>
                    <a:pt x="26" y="904"/>
                  </a:cubicBezTo>
                  <a:cubicBezTo>
                    <a:pt x="1" y="1405"/>
                    <a:pt x="251" y="1831"/>
                    <a:pt x="527" y="1831"/>
                  </a:cubicBezTo>
                  <a:cubicBezTo>
                    <a:pt x="828" y="1831"/>
                    <a:pt x="1078" y="1430"/>
                    <a:pt x="1078" y="929"/>
                  </a:cubicBezTo>
                  <a:cubicBezTo>
                    <a:pt x="1078" y="403"/>
                    <a:pt x="853" y="2"/>
                    <a:pt x="577" y="2"/>
                  </a:cubicBezTo>
                  <a:cubicBezTo>
                    <a:pt x="569" y="1"/>
                    <a:pt x="560"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6"/>
            <p:cNvSpPr/>
            <p:nvPr/>
          </p:nvSpPr>
          <p:spPr>
            <a:xfrm>
              <a:off x="3277100" y="1535750"/>
              <a:ext cx="26950" cy="46375"/>
            </a:xfrm>
            <a:custGeom>
              <a:avLst/>
              <a:gdLst/>
              <a:ahLst/>
              <a:cxnLst/>
              <a:rect l="l" t="t" r="r" b="b"/>
              <a:pathLst>
                <a:path w="1078" h="1855" extrusionOk="0">
                  <a:moveTo>
                    <a:pt x="551" y="0"/>
                  </a:moveTo>
                  <a:cubicBezTo>
                    <a:pt x="251" y="0"/>
                    <a:pt x="25" y="401"/>
                    <a:pt x="0" y="927"/>
                  </a:cubicBezTo>
                  <a:cubicBezTo>
                    <a:pt x="0" y="1429"/>
                    <a:pt x="226" y="1830"/>
                    <a:pt x="526" y="1855"/>
                  </a:cubicBezTo>
                  <a:cubicBezTo>
                    <a:pt x="802" y="1855"/>
                    <a:pt x="1053" y="1454"/>
                    <a:pt x="1053" y="927"/>
                  </a:cubicBezTo>
                  <a:cubicBezTo>
                    <a:pt x="1078" y="426"/>
                    <a:pt x="852" y="25"/>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6"/>
            <p:cNvSpPr/>
            <p:nvPr/>
          </p:nvSpPr>
          <p:spPr>
            <a:xfrm>
              <a:off x="3151150" y="1518025"/>
              <a:ext cx="95900" cy="196300"/>
            </a:xfrm>
            <a:custGeom>
              <a:avLst/>
              <a:gdLst/>
              <a:ahLst/>
              <a:cxnLst/>
              <a:rect l="l" t="t" r="r" b="b"/>
              <a:pathLst>
                <a:path w="3836" h="7852" extrusionOk="0">
                  <a:moveTo>
                    <a:pt x="1708" y="1"/>
                  </a:moveTo>
                  <a:cubicBezTo>
                    <a:pt x="1690" y="1"/>
                    <a:pt x="1672" y="3"/>
                    <a:pt x="1655" y="7"/>
                  </a:cubicBezTo>
                  <a:cubicBezTo>
                    <a:pt x="1529" y="57"/>
                    <a:pt x="1479" y="158"/>
                    <a:pt x="1529" y="283"/>
                  </a:cubicBezTo>
                  <a:cubicBezTo>
                    <a:pt x="1529" y="308"/>
                    <a:pt x="2657" y="3591"/>
                    <a:pt x="3284" y="5822"/>
                  </a:cubicBezTo>
                  <a:cubicBezTo>
                    <a:pt x="3384" y="6223"/>
                    <a:pt x="3334" y="6549"/>
                    <a:pt x="3133" y="6799"/>
                  </a:cubicBezTo>
                  <a:cubicBezTo>
                    <a:pt x="2694" y="7315"/>
                    <a:pt x="1599" y="7423"/>
                    <a:pt x="837" y="7423"/>
                  </a:cubicBezTo>
                  <a:cubicBezTo>
                    <a:pt x="599" y="7423"/>
                    <a:pt x="394" y="7413"/>
                    <a:pt x="251" y="7401"/>
                  </a:cubicBezTo>
                  <a:cubicBezTo>
                    <a:pt x="238" y="7398"/>
                    <a:pt x="225" y="7397"/>
                    <a:pt x="212" y="7397"/>
                  </a:cubicBezTo>
                  <a:cubicBezTo>
                    <a:pt x="106" y="7397"/>
                    <a:pt x="26" y="7487"/>
                    <a:pt x="26" y="7576"/>
                  </a:cubicBezTo>
                  <a:cubicBezTo>
                    <a:pt x="0" y="7702"/>
                    <a:pt x="101" y="7802"/>
                    <a:pt x="201" y="7802"/>
                  </a:cubicBezTo>
                  <a:cubicBezTo>
                    <a:pt x="251" y="7802"/>
                    <a:pt x="502" y="7852"/>
                    <a:pt x="878" y="7852"/>
                  </a:cubicBezTo>
                  <a:cubicBezTo>
                    <a:pt x="1655" y="7852"/>
                    <a:pt x="2883" y="7727"/>
                    <a:pt x="3459" y="7050"/>
                  </a:cubicBezTo>
                  <a:cubicBezTo>
                    <a:pt x="3760" y="6699"/>
                    <a:pt x="3835" y="6248"/>
                    <a:pt x="3685" y="5697"/>
                  </a:cubicBezTo>
                  <a:cubicBezTo>
                    <a:pt x="3058" y="3466"/>
                    <a:pt x="1930" y="183"/>
                    <a:pt x="1905" y="133"/>
                  </a:cubicBezTo>
                  <a:cubicBezTo>
                    <a:pt x="1884" y="50"/>
                    <a:pt x="1795" y="1"/>
                    <a:pt x="1708" y="1"/>
                  </a:cubicBezTo>
                  <a:close/>
                </a:path>
              </a:pathLst>
            </a:custGeom>
            <a:solidFill>
              <a:srgbClr val="E39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6"/>
            <p:cNvSpPr/>
            <p:nvPr/>
          </p:nvSpPr>
          <p:spPr>
            <a:xfrm>
              <a:off x="3040875" y="1731375"/>
              <a:ext cx="137875" cy="79450"/>
            </a:xfrm>
            <a:custGeom>
              <a:avLst/>
              <a:gdLst/>
              <a:ahLst/>
              <a:cxnLst/>
              <a:rect l="l" t="t" r="r" b="b"/>
              <a:pathLst>
                <a:path w="5515" h="3178" extrusionOk="0">
                  <a:moveTo>
                    <a:pt x="235" y="0"/>
                  </a:moveTo>
                  <a:cubicBezTo>
                    <a:pt x="206" y="0"/>
                    <a:pt x="178" y="6"/>
                    <a:pt x="151" y="20"/>
                  </a:cubicBezTo>
                  <a:cubicBezTo>
                    <a:pt x="51" y="70"/>
                    <a:pt x="0" y="170"/>
                    <a:pt x="51" y="295"/>
                  </a:cubicBezTo>
                  <a:cubicBezTo>
                    <a:pt x="51" y="320"/>
                    <a:pt x="1254" y="3178"/>
                    <a:pt x="4036" y="3178"/>
                  </a:cubicBezTo>
                  <a:cubicBezTo>
                    <a:pt x="4437" y="3178"/>
                    <a:pt x="4863" y="3102"/>
                    <a:pt x="5339" y="2977"/>
                  </a:cubicBezTo>
                  <a:cubicBezTo>
                    <a:pt x="5464" y="2952"/>
                    <a:pt x="5514" y="2827"/>
                    <a:pt x="5489" y="2726"/>
                  </a:cubicBezTo>
                  <a:cubicBezTo>
                    <a:pt x="5468" y="2622"/>
                    <a:pt x="5378" y="2570"/>
                    <a:pt x="5290" y="2570"/>
                  </a:cubicBezTo>
                  <a:cubicBezTo>
                    <a:pt x="5273" y="2570"/>
                    <a:pt x="5255" y="2572"/>
                    <a:pt x="5239" y="2576"/>
                  </a:cubicBezTo>
                  <a:cubicBezTo>
                    <a:pt x="4808" y="2697"/>
                    <a:pt x="4411" y="2750"/>
                    <a:pt x="4044" y="2750"/>
                  </a:cubicBezTo>
                  <a:cubicBezTo>
                    <a:pt x="1526" y="2750"/>
                    <a:pt x="470" y="251"/>
                    <a:pt x="426" y="120"/>
                  </a:cubicBezTo>
                  <a:cubicBezTo>
                    <a:pt x="390" y="47"/>
                    <a:pt x="313" y="0"/>
                    <a:pt x="235" y="0"/>
                  </a:cubicBezTo>
                  <a:close/>
                </a:path>
              </a:pathLst>
            </a:custGeom>
            <a:solidFill>
              <a:srgbClr val="E39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6"/>
            <p:cNvSpPr/>
            <p:nvPr/>
          </p:nvSpPr>
          <p:spPr>
            <a:xfrm>
              <a:off x="2476325" y="3445500"/>
              <a:ext cx="105925" cy="80875"/>
            </a:xfrm>
            <a:custGeom>
              <a:avLst/>
              <a:gdLst/>
              <a:ahLst/>
              <a:cxnLst/>
              <a:rect l="l" t="t" r="r" b="b"/>
              <a:pathLst>
                <a:path w="4237" h="3235" extrusionOk="0">
                  <a:moveTo>
                    <a:pt x="4185" y="0"/>
                  </a:moveTo>
                  <a:cubicBezTo>
                    <a:pt x="3806" y="0"/>
                    <a:pt x="1428" y="127"/>
                    <a:pt x="1" y="3235"/>
                  </a:cubicBezTo>
                  <a:cubicBezTo>
                    <a:pt x="1" y="3235"/>
                    <a:pt x="3284" y="678"/>
                    <a:pt x="4236" y="1"/>
                  </a:cubicBezTo>
                  <a:cubicBezTo>
                    <a:pt x="4236" y="1"/>
                    <a:pt x="4219" y="0"/>
                    <a:pt x="4185" y="0"/>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6"/>
            <p:cNvSpPr/>
            <p:nvPr/>
          </p:nvSpPr>
          <p:spPr>
            <a:xfrm>
              <a:off x="3436250" y="3284500"/>
              <a:ext cx="464300" cy="176700"/>
            </a:xfrm>
            <a:custGeom>
              <a:avLst/>
              <a:gdLst/>
              <a:ahLst/>
              <a:cxnLst/>
              <a:rect l="l" t="t" r="r" b="b"/>
              <a:pathLst>
                <a:path w="18572" h="7068" extrusionOk="0">
                  <a:moveTo>
                    <a:pt x="0" y="0"/>
                  </a:moveTo>
                  <a:lnTo>
                    <a:pt x="10376" y="1554"/>
                  </a:lnTo>
                  <a:lnTo>
                    <a:pt x="18572" y="7068"/>
                  </a:lnTo>
                  <a:lnTo>
                    <a:pt x="12607" y="552"/>
                  </a:lnTo>
                  <a:lnTo>
                    <a:pt x="0" y="0"/>
                  </a:ln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6"/>
            <p:cNvSpPr/>
            <p:nvPr/>
          </p:nvSpPr>
          <p:spPr>
            <a:xfrm>
              <a:off x="3695000" y="3129100"/>
              <a:ext cx="211200" cy="115950"/>
            </a:xfrm>
            <a:custGeom>
              <a:avLst/>
              <a:gdLst/>
              <a:ahLst/>
              <a:cxnLst/>
              <a:rect l="l" t="t" r="r" b="b"/>
              <a:pathLst>
                <a:path w="8448" h="4638" extrusionOk="0">
                  <a:moveTo>
                    <a:pt x="3284" y="1"/>
                  </a:moveTo>
                  <a:lnTo>
                    <a:pt x="1" y="853"/>
                  </a:lnTo>
                  <a:lnTo>
                    <a:pt x="1" y="853"/>
                  </a:lnTo>
                  <a:lnTo>
                    <a:pt x="3309" y="602"/>
                  </a:lnTo>
                  <a:lnTo>
                    <a:pt x="8447" y="4637"/>
                  </a:lnTo>
                  <a:lnTo>
                    <a:pt x="3284" y="1"/>
                  </a:ln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6"/>
            <p:cNvSpPr/>
            <p:nvPr/>
          </p:nvSpPr>
          <p:spPr>
            <a:xfrm>
              <a:off x="3798400" y="3204300"/>
              <a:ext cx="117200" cy="87100"/>
            </a:xfrm>
            <a:custGeom>
              <a:avLst/>
              <a:gdLst/>
              <a:ahLst/>
              <a:cxnLst/>
              <a:rect l="l" t="t" r="r" b="b"/>
              <a:pathLst>
                <a:path w="4688" h="3484" extrusionOk="0">
                  <a:moveTo>
                    <a:pt x="0" y="0"/>
                  </a:moveTo>
                  <a:lnTo>
                    <a:pt x="0" y="25"/>
                  </a:lnTo>
                  <a:cubicBezTo>
                    <a:pt x="401" y="276"/>
                    <a:pt x="777" y="577"/>
                    <a:pt x="1178" y="852"/>
                  </a:cubicBezTo>
                  <a:lnTo>
                    <a:pt x="2356" y="1730"/>
                  </a:lnTo>
                  <a:lnTo>
                    <a:pt x="4687" y="3484"/>
                  </a:lnTo>
                  <a:cubicBezTo>
                    <a:pt x="4361" y="3133"/>
                    <a:pt x="3985" y="2807"/>
                    <a:pt x="3609" y="2481"/>
                  </a:cubicBezTo>
                  <a:cubicBezTo>
                    <a:pt x="3233" y="2156"/>
                    <a:pt x="2858" y="1880"/>
                    <a:pt x="2482" y="1579"/>
                  </a:cubicBezTo>
                  <a:cubicBezTo>
                    <a:pt x="2081" y="1278"/>
                    <a:pt x="1680" y="1003"/>
                    <a:pt x="1279" y="727"/>
                  </a:cubicBezTo>
                  <a:cubicBezTo>
                    <a:pt x="852" y="476"/>
                    <a:pt x="451" y="201"/>
                    <a:pt x="0" y="0"/>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6"/>
            <p:cNvSpPr/>
            <p:nvPr/>
          </p:nvSpPr>
          <p:spPr>
            <a:xfrm>
              <a:off x="3805300" y="3258800"/>
              <a:ext cx="117800" cy="87750"/>
            </a:xfrm>
            <a:custGeom>
              <a:avLst/>
              <a:gdLst/>
              <a:ahLst/>
              <a:cxnLst/>
              <a:rect l="l" t="t" r="r" b="b"/>
              <a:pathLst>
                <a:path w="4712" h="3510" extrusionOk="0">
                  <a:moveTo>
                    <a:pt x="0" y="1"/>
                  </a:moveTo>
                  <a:lnTo>
                    <a:pt x="0" y="26"/>
                  </a:lnTo>
                  <a:cubicBezTo>
                    <a:pt x="401" y="276"/>
                    <a:pt x="802" y="577"/>
                    <a:pt x="1178" y="878"/>
                  </a:cubicBezTo>
                  <a:lnTo>
                    <a:pt x="2356" y="1755"/>
                  </a:lnTo>
                  <a:lnTo>
                    <a:pt x="4687" y="3510"/>
                  </a:lnTo>
                  <a:lnTo>
                    <a:pt x="4712" y="3484"/>
                  </a:lnTo>
                  <a:cubicBezTo>
                    <a:pt x="4361" y="3134"/>
                    <a:pt x="3985" y="2808"/>
                    <a:pt x="3609" y="2482"/>
                  </a:cubicBezTo>
                  <a:cubicBezTo>
                    <a:pt x="3258" y="2181"/>
                    <a:pt x="2857" y="1880"/>
                    <a:pt x="2481" y="1580"/>
                  </a:cubicBezTo>
                  <a:cubicBezTo>
                    <a:pt x="2080" y="1304"/>
                    <a:pt x="1679" y="1003"/>
                    <a:pt x="1278" y="728"/>
                  </a:cubicBezTo>
                  <a:cubicBezTo>
                    <a:pt x="877" y="477"/>
                    <a:pt x="476" y="201"/>
                    <a:pt x="0" y="1"/>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6"/>
            <p:cNvSpPr/>
            <p:nvPr/>
          </p:nvSpPr>
          <p:spPr>
            <a:xfrm>
              <a:off x="3809050" y="3320825"/>
              <a:ext cx="117200" cy="87750"/>
            </a:xfrm>
            <a:custGeom>
              <a:avLst/>
              <a:gdLst/>
              <a:ahLst/>
              <a:cxnLst/>
              <a:rect l="l" t="t" r="r" b="b"/>
              <a:pathLst>
                <a:path w="4688" h="3510" extrusionOk="0">
                  <a:moveTo>
                    <a:pt x="0" y="1"/>
                  </a:moveTo>
                  <a:lnTo>
                    <a:pt x="0" y="26"/>
                  </a:lnTo>
                  <a:cubicBezTo>
                    <a:pt x="401" y="277"/>
                    <a:pt x="777" y="577"/>
                    <a:pt x="1178" y="878"/>
                  </a:cubicBezTo>
                  <a:lnTo>
                    <a:pt x="2356" y="1755"/>
                  </a:lnTo>
                  <a:lnTo>
                    <a:pt x="4687" y="3510"/>
                  </a:lnTo>
                  <a:lnTo>
                    <a:pt x="4687" y="3485"/>
                  </a:lnTo>
                  <a:cubicBezTo>
                    <a:pt x="4361" y="3134"/>
                    <a:pt x="3985" y="2808"/>
                    <a:pt x="3609" y="2507"/>
                  </a:cubicBezTo>
                  <a:cubicBezTo>
                    <a:pt x="3234" y="2181"/>
                    <a:pt x="2858" y="1881"/>
                    <a:pt x="2482" y="1580"/>
                  </a:cubicBezTo>
                  <a:cubicBezTo>
                    <a:pt x="2081" y="1304"/>
                    <a:pt x="1680" y="1003"/>
                    <a:pt x="1279" y="753"/>
                  </a:cubicBezTo>
                  <a:cubicBezTo>
                    <a:pt x="853" y="477"/>
                    <a:pt x="477" y="201"/>
                    <a:pt x="0" y="1"/>
                  </a:cubicBezTo>
                  <a:close/>
                </a:path>
              </a:pathLst>
            </a:custGeom>
            <a:solidFill>
              <a:srgbClr val="032C3E">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6"/>
            <p:cNvSpPr/>
            <p:nvPr/>
          </p:nvSpPr>
          <p:spPr>
            <a:xfrm>
              <a:off x="2966300" y="1503775"/>
              <a:ext cx="174850" cy="174225"/>
            </a:xfrm>
            <a:custGeom>
              <a:avLst/>
              <a:gdLst/>
              <a:ahLst/>
              <a:cxnLst/>
              <a:rect l="l" t="t" r="r" b="b"/>
              <a:pathLst>
                <a:path w="6994" h="6969" extrusionOk="0">
                  <a:moveTo>
                    <a:pt x="3485" y="427"/>
                  </a:moveTo>
                  <a:cubicBezTo>
                    <a:pt x="5164" y="427"/>
                    <a:pt x="6542" y="1780"/>
                    <a:pt x="6567" y="3460"/>
                  </a:cubicBezTo>
                  <a:cubicBezTo>
                    <a:pt x="6567" y="4287"/>
                    <a:pt x="6242" y="5064"/>
                    <a:pt x="5690" y="5640"/>
                  </a:cubicBezTo>
                  <a:cubicBezTo>
                    <a:pt x="5114" y="6216"/>
                    <a:pt x="4337" y="6542"/>
                    <a:pt x="3510" y="6567"/>
                  </a:cubicBezTo>
                  <a:lnTo>
                    <a:pt x="3485" y="6567"/>
                  </a:lnTo>
                  <a:cubicBezTo>
                    <a:pt x="1881" y="6567"/>
                    <a:pt x="552" y="5314"/>
                    <a:pt x="427" y="3710"/>
                  </a:cubicBezTo>
                  <a:cubicBezTo>
                    <a:pt x="427" y="3635"/>
                    <a:pt x="427" y="3585"/>
                    <a:pt x="427" y="3510"/>
                  </a:cubicBezTo>
                  <a:cubicBezTo>
                    <a:pt x="427" y="2683"/>
                    <a:pt x="728" y="1906"/>
                    <a:pt x="1304" y="1329"/>
                  </a:cubicBezTo>
                  <a:cubicBezTo>
                    <a:pt x="1881" y="753"/>
                    <a:pt x="2658" y="427"/>
                    <a:pt x="3485" y="427"/>
                  </a:cubicBezTo>
                  <a:close/>
                  <a:moveTo>
                    <a:pt x="3460" y="1"/>
                  </a:moveTo>
                  <a:cubicBezTo>
                    <a:pt x="2532" y="1"/>
                    <a:pt x="1655" y="377"/>
                    <a:pt x="1003" y="1028"/>
                  </a:cubicBezTo>
                  <a:cubicBezTo>
                    <a:pt x="352" y="1705"/>
                    <a:pt x="1" y="2582"/>
                    <a:pt x="1" y="3510"/>
                  </a:cubicBezTo>
                  <a:cubicBezTo>
                    <a:pt x="1" y="3585"/>
                    <a:pt x="1" y="3660"/>
                    <a:pt x="26" y="3735"/>
                  </a:cubicBezTo>
                  <a:cubicBezTo>
                    <a:pt x="151" y="5565"/>
                    <a:pt x="1680" y="6968"/>
                    <a:pt x="3485" y="6968"/>
                  </a:cubicBezTo>
                  <a:lnTo>
                    <a:pt x="3510" y="6968"/>
                  </a:lnTo>
                  <a:cubicBezTo>
                    <a:pt x="4437" y="6968"/>
                    <a:pt x="5314" y="6592"/>
                    <a:pt x="5966" y="5941"/>
                  </a:cubicBezTo>
                  <a:cubicBezTo>
                    <a:pt x="6618" y="5264"/>
                    <a:pt x="6993" y="4387"/>
                    <a:pt x="6968" y="3460"/>
                  </a:cubicBezTo>
                  <a:cubicBezTo>
                    <a:pt x="6968" y="1555"/>
                    <a:pt x="5415" y="1"/>
                    <a:pt x="3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6"/>
            <p:cNvSpPr/>
            <p:nvPr/>
          </p:nvSpPr>
          <p:spPr>
            <a:xfrm>
              <a:off x="3230100" y="1479975"/>
              <a:ext cx="174200" cy="174200"/>
            </a:xfrm>
            <a:custGeom>
              <a:avLst/>
              <a:gdLst/>
              <a:ahLst/>
              <a:cxnLst/>
              <a:rect l="l" t="t" r="r" b="b"/>
              <a:pathLst>
                <a:path w="6968" h="6968" extrusionOk="0">
                  <a:moveTo>
                    <a:pt x="3484" y="401"/>
                  </a:moveTo>
                  <a:cubicBezTo>
                    <a:pt x="5163" y="401"/>
                    <a:pt x="6542" y="1780"/>
                    <a:pt x="6567" y="3459"/>
                  </a:cubicBezTo>
                  <a:cubicBezTo>
                    <a:pt x="6567" y="4286"/>
                    <a:pt x="6241" y="5063"/>
                    <a:pt x="5665" y="5640"/>
                  </a:cubicBezTo>
                  <a:cubicBezTo>
                    <a:pt x="5088" y="6216"/>
                    <a:pt x="4336" y="6542"/>
                    <a:pt x="3509" y="6542"/>
                  </a:cubicBezTo>
                  <a:lnTo>
                    <a:pt x="3484" y="6542"/>
                  </a:lnTo>
                  <a:cubicBezTo>
                    <a:pt x="1805" y="6542"/>
                    <a:pt x="426" y="5188"/>
                    <a:pt x="426" y="3509"/>
                  </a:cubicBezTo>
                  <a:cubicBezTo>
                    <a:pt x="426" y="2682"/>
                    <a:pt x="727" y="1905"/>
                    <a:pt x="1304" y="1329"/>
                  </a:cubicBezTo>
                  <a:cubicBezTo>
                    <a:pt x="1880" y="752"/>
                    <a:pt x="2657" y="427"/>
                    <a:pt x="3459" y="401"/>
                  </a:cubicBezTo>
                  <a:close/>
                  <a:moveTo>
                    <a:pt x="3459" y="0"/>
                  </a:moveTo>
                  <a:cubicBezTo>
                    <a:pt x="2532" y="0"/>
                    <a:pt x="1655" y="376"/>
                    <a:pt x="1003" y="1028"/>
                  </a:cubicBezTo>
                  <a:cubicBezTo>
                    <a:pt x="351" y="1705"/>
                    <a:pt x="0" y="2582"/>
                    <a:pt x="0" y="3509"/>
                  </a:cubicBezTo>
                  <a:cubicBezTo>
                    <a:pt x="25" y="5414"/>
                    <a:pt x="1579" y="6968"/>
                    <a:pt x="3484" y="6968"/>
                  </a:cubicBezTo>
                  <a:lnTo>
                    <a:pt x="3509" y="6968"/>
                  </a:lnTo>
                  <a:cubicBezTo>
                    <a:pt x="4437" y="6968"/>
                    <a:pt x="5314" y="6592"/>
                    <a:pt x="5965" y="5915"/>
                  </a:cubicBezTo>
                  <a:cubicBezTo>
                    <a:pt x="6617" y="5264"/>
                    <a:pt x="6968" y="4386"/>
                    <a:pt x="6968" y="3459"/>
                  </a:cubicBezTo>
                  <a:cubicBezTo>
                    <a:pt x="6968" y="1529"/>
                    <a:pt x="5389" y="0"/>
                    <a:pt x="3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6"/>
            <p:cNvSpPr/>
            <p:nvPr/>
          </p:nvSpPr>
          <p:spPr>
            <a:xfrm>
              <a:off x="3129225" y="1543725"/>
              <a:ext cx="112175" cy="34650"/>
            </a:xfrm>
            <a:custGeom>
              <a:avLst/>
              <a:gdLst/>
              <a:ahLst/>
              <a:cxnLst/>
              <a:rect l="l" t="t" r="r" b="b"/>
              <a:pathLst>
                <a:path w="4487" h="1386" extrusionOk="0">
                  <a:moveTo>
                    <a:pt x="2500" y="1"/>
                  </a:moveTo>
                  <a:cubicBezTo>
                    <a:pt x="1168" y="1"/>
                    <a:pt x="93" y="1017"/>
                    <a:pt x="75" y="1034"/>
                  </a:cubicBezTo>
                  <a:cubicBezTo>
                    <a:pt x="0" y="1110"/>
                    <a:pt x="0" y="1235"/>
                    <a:pt x="75" y="1310"/>
                  </a:cubicBezTo>
                  <a:cubicBezTo>
                    <a:pt x="126" y="1360"/>
                    <a:pt x="176" y="1385"/>
                    <a:pt x="226" y="1385"/>
                  </a:cubicBezTo>
                  <a:cubicBezTo>
                    <a:pt x="276" y="1385"/>
                    <a:pt x="326" y="1360"/>
                    <a:pt x="376" y="1335"/>
                  </a:cubicBezTo>
                  <a:cubicBezTo>
                    <a:pt x="428" y="1283"/>
                    <a:pt x="1345" y="414"/>
                    <a:pt x="2483" y="414"/>
                  </a:cubicBezTo>
                  <a:cubicBezTo>
                    <a:pt x="3000" y="414"/>
                    <a:pt x="3563" y="593"/>
                    <a:pt x="4111" y="1110"/>
                  </a:cubicBezTo>
                  <a:cubicBezTo>
                    <a:pt x="4145" y="1145"/>
                    <a:pt x="4191" y="1163"/>
                    <a:pt x="4238" y="1163"/>
                  </a:cubicBezTo>
                  <a:cubicBezTo>
                    <a:pt x="4291" y="1163"/>
                    <a:pt x="4346" y="1138"/>
                    <a:pt x="4386" y="1085"/>
                  </a:cubicBezTo>
                  <a:cubicBezTo>
                    <a:pt x="4487" y="1009"/>
                    <a:pt x="4461" y="884"/>
                    <a:pt x="4386" y="809"/>
                  </a:cubicBezTo>
                  <a:cubicBezTo>
                    <a:pt x="3755" y="208"/>
                    <a:pt x="3101" y="1"/>
                    <a:pt x="2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6"/>
            <p:cNvSpPr/>
            <p:nvPr/>
          </p:nvSpPr>
          <p:spPr>
            <a:xfrm>
              <a:off x="2855400" y="1560050"/>
              <a:ext cx="122225" cy="36500"/>
            </a:xfrm>
            <a:custGeom>
              <a:avLst/>
              <a:gdLst/>
              <a:ahLst/>
              <a:cxnLst/>
              <a:rect l="l" t="t" r="r" b="b"/>
              <a:pathLst>
                <a:path w="4889" h="1460" extrusionOk="0">
                  <a:moveTo>
                    <a:pt x="229" y="1"/>
                  </a:moveTo>
                  <a:cubicBezTo>
                    <a:pt x="126" y="1"/>
                    <a:pt x="48" y="69"/>
                    <a:pt x="26" y="156"/>
                  </a:cubicBezTo>
                  <a:cubicBezTo>
                    <a:pt x="1" y="281"/>
                    <a:pt x="51" y="381"/>
                    <a:pt x="176" y="432"/>
                  </a:cubicBezTo>
                  <a:lnTo>
                    <a:pt x="4612" y="1459"/>
                  </a:lnTo>
                  <a:lnTo>
                    <a:pt x="4663" y="1459"/>
                  </a:lnTo>
                  <a:cubicBezTo>
                    <a:pt x="4738" y="1459"/>
                    <a:pt x="4838" y="1409"/>
                    <a:pt x="4863" y="1309"/>
                  </a:cubicBezTo>
                  <a:cubicBezTo>
                    <a:pt x="4888" y="1183"/>
                    <a:pt x="4813" y="1083"/>
                    <a:pt x="4713" y="1058"/>
                  </a:cubicBezTo>
                  <a:lnTo>
                    <a:pt x="277" y="5"/>
                  </a:lnTo>
                  <a:cubicBezTo>
                    <a:pt x="260" y="2"/>
                    <a:pt x="244" y="1"/>
                    <a:pt x="2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6"/>
            <p:cNvSpPr/>
            <p:nvPr/>
          </p:nvSpPr>
          <p:spPr>
            <a:xfrm>
              <a:off x="3266450" y="1434875"/>
              <a:ext cx="82100" cy="26325"/>
            </a:xfrm>
            <a:custGeom>
              <a:avLst/>
              <a:gdLst/>
              <a:ahLst/>
              <a:cxnLst/>
              <a:rect l="l" t="t" r="r" b="b"/>
              <a:pathLst>
                <a:path w="3284" h="1053" extrusionOk="0">
                  <a:moveTo>
                    <a:pt x="1502" y="0"/>
                  </a:moveTo>
                  <a:cubicBezTo>
                    <a:pt x="615" y="0"/>
                    <a:pt x="75" y="610"/>
                    <a:pt x="75" y="627"/>
                  </a:cubicBezTo>
                  <a:cubicBezTo>
                    <a:pt x="0" y="702"/>
                    <a:pt x="0" y="827"/>
                    <a:pt x="100" y="902"/>
                  </a:cubicBezTo>
                  <a:cubicBezTo>
                    <a:pt x="135" y="937"/>
                    <a:pt x="181" y="956"/>
                    <a:pt x="227" y="956"/>
                  </a:cubicBezTo>
                  <a:cubicBezTo>
                    <a:pt x="281" y="956"/>
                    <a:pt x="336" y="931"/>
                    <a:pt x="376" y="877"/>
                  </a:cubicBezTo>
                  <a:cubicBezTo>
                    <a:pt x="408" y="861"/>
                    <a:pt x="808" y="416"/>
                    <a:pt x="1491" y="416"/>
                  </a:cubicBezTo>
                  <a:cubicBezTo>
                    <a:pt x="1877" y="416"/>
                    <a:pt x="2355" y="559"/>
                    <a:pt x="2907" y="1002"/>
                  </a:cubicBezTo>
                  <a:cubicBezTo>
                    <a:pt x="2932" y="1053"/>
                    <a:pt x="2983" y="1053"/>
                    <a:pt x="3033" y="1053"/>
                  </a:cubicBezTo>
                  <a:cubicBezTo>
                    <a:pt x="3108" y="1053"/>
                    <a:pt x="3158" y="1028"/>
                    <a:pt x="3208" y="977"/>
                  </a:cubicBezTo>
                  <a:cubicBezTo>
                    <a:pt x="3283" y="902"/>
                    <a:pt x="3258" y="752"/>
                    <a:pt x="3158" y="677"/>
                  </a:cubicBezTo>
                  <a:cubicBezTo>
                    <a:pt x="2529" y="168"/>
                    <a:pt x="1967" y="0"/>
                    <a:pt x="15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6"/>
            <p:cNvSpPr/>
            <p:nvPr/>
          </p:nvSpPr>
          <p:spPr>
            <a:xfrm>
              <a:off x="2983850" y="1457325"/>
              <a:ext cx="110925" cy="28950"/>
            </a:xfrm>
            <a:custGeom>
              <a:avLst/>
              <a:gdLst/>
              <a:ahLst/>
              <a:cxnLst/>
              <a:rect l="l" t="t" r="r" b="b"/>
              <a:pathLst>
                <a:path w="4437" h="1158" extrusionOk="0">
                  <a:moveTo>
                    <a:pt x="2257" y="1"/>
                  </a:moveTo>
                  <a:cubicBezTo>
                    <a:pt x="830" y="1"/>
                    <a:pt x="112" y="770"/>
                    <a:pt x="76" y="806"/>
                  </a:cubicBezTo>
                  <a:cubicBezTo>
                    <a:pt x="1" y="906"/>
                    <a:pt x="1" y="1032"/>
                    <a:pt x="76" y="1107"/>
                  </a:cubicBezTo>
                  <a:cubicBezTo>
                    <a:pt x="126" y="1132"/>
                    <a:pt x="176" y="1157"/>
                    <a:pt x="226" y="1157"/>
                  </a:cubicBezTo>
                  <a:cubicBezTo>
                    <a:pt x="276" y="1157"/>
                    <a:pt x="327" y="1132"/>
                    <a:pt x="377" y="1082"/>
                  </a:cubicBezTo>
                  <a:cubicBezTo>
                    <a:pt x="412" y="1047"/>
                    <a:pt x="1022" y="412"/>
                    <a:pt x="2251" y="412"/>
                  </a:cubicBezTo>
                  <a:cubicBezTo>
                    <a:pt x="2762" y="412"/>
                    <a:pt x="3381" y="522"/>
                    <a:pt x="4111" y="831"/>
                  </a:cubicBezTo>
                  <a:cubicBezTo>
                    <a:pt x="4138" y="845"/>
                    <a:pt x="4167" y="851"/>
                    <a:pt x="4195" y="851"/>
                  </a:cubicBezTo>
                  <a:cubicBezTo>
                    <a:pt x="4273" y="851"/>
                    <a:pt x="4350" y="804"/>
                    <a:pt x="4387" y="731"/>
                  </a:cubicBezTo>
                  <a:cubicBezTo>
                    <a:pt x="4437" y="631"/>
                    <a:pt x="4387" y="505"/>
                    <a:pt x="4286" y="455"/>
                  </a:cubicBezTo>
                  <a:cubicBezTo>
                    <a:pt x="3498" y="121"/>
                    <a:pt x="2822" y="1"/>
                    <a:pt x="22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6"/>
            <p:cNvSpPr/>
            <p:nvPr/>
          </p:nvSpPr>
          <p:spPr>
            <a:xfrm>
              <a:off x="2788375" y="2785125"/>
              <a:ext cx="209300" cy="97775"/>
            </a:xfrm>
            <a:custGeom>
              <a:avLst/>
              <a:gdLst/>
              <a:ahLst/>
              <a:cxnLst/>
              <a:rect l="l" t="t" r="r" b="b"/>
              <a:pathLst>
                <a:path w="8372" h="3911" extrusionOk="0">
                  <a:moveTo>
                    <a:pt x="8371" y="0"/>
                  </a:moveTo>
                  <a:lnTo>
                    <a:pt x="0" y="777"/>
                  </a:lnTo>
                  <a:lnTo>
                    <a:pt x="0" y="3910"/>
                  </a:lnTo>
                  <a:lnTo>
                    <a:pt x="8371" y="3133"/>
                  </a:lnTo>
                  <a:lnTo>
                    <a:pt x="83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 name="Google Shape;966;p36"/>
          <p:cNvGrpSpPr/>
          <p:nvPr/>
        </p:nvGrpSpPr>
        <p:grpSpPr>
          <a:xfrm rot="1122810">
            <a:off x="7822482" y="989789"/>
            <a:ext cx="874827" cy="583378"/>
            <a:chOff x="184575" y="1130125"/>
            <a:chExt cx="840600" cy="560400"/>
          </a:xfrm>
        </p:grpSpPr>
        <p:sp>
          <p:nvSpPr>
            <p:cNvPr id="967" name="Google Shape;967;p36"/>
            <p:cNvSpPr/>
            <p:nvPr/>
          </p:nvSpPr>
          <p:spPr>
            <a:xfrm>
              <a:off x="184575" y="1130125"/>
              <a:ext cx="840600" cy="560400"/>
            </a:xfrm>
            <a:prstGeom prst="wedgeRoundRectCallout">
              <a:avLst>
                <a:gd name="adj1" fmla="val -20833"/>
                <a:gd name="adj2" fmla="val 62500"/>
                <a:gd name="adj3" fmla="val 0"/>
              </a:avLst>
            </a:prstGeom>
            <a:solidFill>
              <a:schemeClr val="l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6"/>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6"/>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6"/>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 name="Google Shape;971;p36"/>
          <p:cNvSpPr/>
          <p:nvPr/>
        </p:nvSpPr>
        <p:spPr>
          <a:xfrm>
            <a:off x="4853375" y="-139250"/>
            <a:ext cx="3600450" cy="1004100"/>
          </a:xfrm>
          <a:custGeom>
            <a:avLst/>
            <a:gdLst/>
            <a:ahLst/>
            <a:cxnLst/>
            <a:rect l="l" t="t" r="r" b="b"/>
            <a:pathLst>
              <a:path w="144018" h="40164" extrusionOk="0">
                <a:moveTo>
                  <a:pt x="0" y="29901"/>
                </a:moveTo>
                <a:cubicBezTo>
                  <a:pt x="6238" y="38813"/>
                  <a:pt x="20719" y="41866"/>
                  <a:pt x="31272" y="39228"/>
                </a:cubicBezTo>
                <a:cubicBezTo>
                  <a:pt x="43577" y="36152"/>
                  <a:pt x="53434" y="25975"/>
                  <a:pt x="65836" y="23317"/>
                </a:cubicBezTo>
                <a:cubicBezTo>
                  <a:pt x="82981" y="19642"/>
                  <a:pt x="101597" y="33525"/>
                  <a:pt x="118232" y="27980"/>
                </a:cubicBezTo>
                <a:cubicBezTo>
                  <a:pt x="123814" y="26119"/>
                  <a:pt x="129782" y="23275"/>
                  <a:pt x="133045" y="18379"/>
                </a:cubicBezTo>
                <a:cubicBezTo>
                  <a:pt x="137002" y="12442"/>
                  <a:pt x="138968" y="5041"/>
                  <a:pt x="144018" y="0"/>
                </a:cubicBezTo>
              </a:path>
            </a:pathLst>
          </a:custGeom>
          <a:noFill/>
          <a:ln w="28575" cap="rnd" cmpd="sng">
            <a:solidFill>
              <a:schemeClr val="accent3"/>
            </a:solidFill>
            <a:prstDash val="dash"/>
            <a:round/>
            <a:headEnd type="none" w="med" len="med"/>
            <a:tailEnd type="none" w="med" len="med"/>
          </a:ln>
        </p:spPr>
      </p:sp>
      <p:grpSp>
        <p:nvGrpSpPr>
          <p:cNvPr id="972" name="Google Shape;972;p36"/>
          <p:cNvGrpSpPr/>
          <p:nvPr/>
        </p:nvGrpSpPr>
        <p:grpSpPr>
          <a:xfrm>
            <a:off x="4342095" y="266069"/>
            <a:ext cx="842098" cy="833253"/>
            <a:chOff x="868400" y="2577125"/>
            <a:chExt cx="339050" cy="335475"/>
          </a:xfrm>
        </p:grpSpPr>
        <p:sp>
          <p:nvSpPr>
            <p:cNvPr id="973" name="Google Shape;973;p36"/>
            <p:cNvSpPr/>
            <p:nvPr/>
          </p:nvSpPr>
          <p:spPr>
            <a:xfrm>
              <a:off x="868400" y="2577125"/>
              <a:ext cx="339050" cy="335475"/>
            </a:xfrm>
            <a:custGeom>
              <a:avLst/>
              <a:gdLst/>
              <a:ahLst/>
              <a:cxnLst/>
              <a:rect l="l" t="t" r="r" b="b"/>
              <a:pathLst>
                <a:path w="13562" h="13419" extrusionOk="0">
                  <a:moveTo>
                    <a:pt x="12758" y="9618"/>
                  </a:moveTo>
                  <a:cubicBezTo>
                    <a:pt x="13204" y="8744"/>
                    <a:pt x="13436" y="7762"/>
                    <a:pt x="13436" y="6710"/>
                  </a:cubicBezTo>
                  <a:cubicBezTo>
                    <a:pt x="13436" y="2998"/>
                    <a:pt x="10421" y="1"/>
                    <a:pt x="6709" y="1"/>
                  </a:cubicBezTo>
                  <a:cubicBezTo>
                    <a:pt x="3016" y="1"/>
                    <a:pt x="1" y="2998"/>
                    <a:pt x="1" y="6728"/>
                  </a:cubicBezTo>
                  <a:cubicBezTo>
                    <a:pt x="90" y="10421"/>
                    <a:pt x="3123" y="13419"/>
                    <a:pt x="6781" y="13419"/>
                  </a:cubicBezTo>
                  <a:cubicBezTo>
                    <a:pt x="7762" y="13419"/>
                    <a:pt x="8779" y="13169"/>
                    <a:pt x="9671" y="12741"/>
                  </a:cubicBezTo>
                  <a:lnTo>
                    <a:pt x="11473" y="13329"/>
                  </a:lnTo>
                  <a:cubicBezTo>
                    <a:pt x="11616" y="13365"/>
                    <a:pt x="11777" y="13401"/>
                    <a:pt x="11920" y="13401"/>
                  </a:cubicBezTo>
                  <a:cubicBezTo>
                    <a:pt x="12330" y="13401"/>
                    <a:pt x="12740" y="13240"/>
                    <a:pt x="13026" y="12937"/>
                  </a:cubicBezTo>
                  <a:cubicBezTo>
                    <a:pt x="13436" y="12526"/>
                    <a:pt x="13561" y="11884"/>
                    <a:pt x="13347" y="11349"/>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6"/>
            <p:cNvSpPr/>
            <p:nvPr/>
          </p:nvSpPr>
          <p:spPr>
            <a:xfrm>
              <a:off x="898300" y="2606575"/>
              <a:ext cx="277475" cy="276150"/>
            </a:xfrm>
            <a:custGeom>
              <a:avLst/>
              <a:gdLst/>
              <a:ahLst/>
              <a:cxnLst/>
              <a:rect l="l" t="t" r="r" b="b"/>
              <a:pathLst>
                <a:path w="11099" h="11046" extrusionOk="0">
                  <a:moveTo>
                    <a:pt x="5513" y="1"/>
                  </a:moveTo>
                  <a:cubicBezTo>
                    <a:pt x="2516" y="1"/>
                    <a:pt x="0" y="2516"/>
                    <a:pt x="0" y="5532"/>
                  </a:cubicBezTo>
                  <a:cubicBezTo>
                    <a:pt x="54" y="8547"/>
                    <a:pt x="2516" y="11045"/>
                    <a:pt x="5585" y="11045"/>
                  </a:cubicBezTo>
                  <a:cubicBezTo>
                    <a:pt x="6531" y="11045"/>
                    <a:pt x="7530" y="10777"/>
                    <a:pt x="8350" y="10278"/>
                  </a:cubicBezTo>
                  <a:lnTo>
                    <a:pt x="10652" y="11009"/>
                  </a:lnTo>
                  <a:cubicBezTo>
                    <a:pt x="10670" y="11027"/>
                    <a:pt x="10706" y="11027"/>
                    <a:pt x="10724" y="11027"/>
                  </a:cubicBezTo>
                  <a:cubicBezTo>
                    <a:pt x="10813" y="11027"/>
                    <a:pt x="10920" y="10992"/>
                    <a:pt x="10991" y="10920"/>
                  </a:cubicBezTo>
                  <a:cubicBezTo>
                    <a:pt x="11045" y="10867"/>
                    <a:pt x="11098" y="10724"/>
                    <a:pt x="11045" y="10599"/>
                  </a:cubicBezTo>
                  <a:lnTo>
                    <a:pt x="10260" y="8333"/>
                  </a:lnTo>
                  <a:cubicBezTo>
                    <a:pt x="10813" y="7459"/>
                    <a:pt x="11045" y="6513"/>
                    <a:pt x="11045" y="5532"/>
                  </a:cubicBezTo>
                  <a:cubicBezTo>
                    <a:pt x="11045" y="2516"/>
                    <a:pt x="8565" y="1"/>
                    <a:pt x="5513" y="1"/>
                  </a:cubicBezTo>
                  <a:close/>
                  <a:moveTo>
                    <a:pt x="3212" y="3034"/>
                  </a:moveTo>
                  <a:cubicBezTo>
                    <a:pt x="3265" y="3034"/>
                    <a:pt x="3337" y="3052"/>
                    <a:pt x="3408" y="3105"/>
                  </a:cubicBezTo>
                  <a:lnTo>
                    <a:pt x="4443" y="3890"/>
                  </a:lnTo>
                  <a:cubicBezTo>
                    <a:pt x="4604" y="3997"/>
                    <a:pt x="4621" y="4176"/>
                    <a:pt x="4532" y="4336"/>
                  </a:cubicBezTo>
                  <a:lnTo>
                    <a:pt x="3943" y="5104"/>
                  </a:lnTo>
                  <a:lnTo>
                    <a:pt x="6513" y="7048"/>
                  </a:lnTo>
                  <a:lnTo>
                    <a:pt x="7101" y="6263"/>
                  </a:lnTo>
                  <a:cubicBezTo>
                    <a:pt x="7173" y="6192"/>
                    <a:pt x="7262" y="6138"/>
                    <a:pt x="7351" y="6138"/>
                  </a:cubicBezTo>
                  <a:cubicBezTo>
                    <a:pt x="7423" y="6138"/>
                    <a:pt x="7494" y="6156"/>
                    <a:pt x="7548" y="6210"/>
                  </a:cubicBezTo>
                  <a:lnTo>
                    <a:pt x="8600" y="6995"/>
                  </a:lnTo>
                  <a:cubicBezTo>
                    <a:pt x="8743" y="7102"/>
                    <a:pt x="8779" y="7280"/>
                    <a:pt x="8654" y="7441"/>
                  </a:cubicBezTo>
                  <a:lnTo>
                    <a:pt x="8065" y="8208"/>
                  </a:lnTo>
                  <a:cubicBezTo>
                    <a:pt x="7797" y="8547"/>
                    <a:pt x="7405" y="8726"/>
                    <a:pt x="7012" y="8726"/>
                  </a:cubicBezTo>
                  <a:cubicBezTo>
                    <a:pt x="6745" y="8726"/>
                    <a:pt x="6477" y="8654"/>
                    <a:pt x="6245" y="8476"/>
                  </a:cubicBezTo>
                  <a:lnTo>
                    <a:pt x="2623" y="5764"/>
                  </a:lnTo>
                  <a:cubicBezTo>
                    <a:pt x="2034" y="5371"/>
                    <a:pt x="1909" y="4568"/>
                    <a:pt x="2355" y="3979"/>
                  </a:cubicBezTo>
                  <a:lnTo>
                    <a:pt x="2962" y="3177"/>
                  </a:lnTo>
                  <a:cubicBezTo>
                    <a:pt x="3033" y="3087"/>
                    <a:pt x="3123" y="3034"/>
                    <a:pt x="3212" y="3034"/>
                  </a:cubicBezTo>
                  <a:close/>
                  <a:moveTo>
                    <a:pt x="5603" y="3908"/>
                  </a:moveTo>
                  <a:cubicBezTo>
                    <a:pt x="5603" y="3908"/>
                    <a:pt x="5621" y="3908"/>
                    <a:pt x="5638" y="3908"/>
                  </a:cubicBezTo>
                  <a:cubicBezTo>
                    <a:pt x="6334" y="3979"/>
                    <a:pt x="6870" y="4425"/>
                    <a:pt x="7101" y="5050"/>
                  </a:cubicBezTo>
                  <a:cubicBezTo>
                    <a:pt x="7137" y="5228"/>
                    <a:pt x="7066" y="5371"/>
                    <a:pt x="6870" y="5460"/>
                  </a:cubicBezTo>
                  <a:cubicBezTo>
                    <a:pt x="6834" y="5478"/>
                    <a:pt x="6816" y="5478"/>
                    <a:pt x="6798" y="5478"/>
                  </a:cubicBezTo>
                  <a:cubicBezTo>
                    <a:pt x="6655" y="5478"/>
                    <a:pt x="6531" y="5389"/>
                    <a:pt x="6477" y="5228"/>
                  </a:cubicBezTo>
                  <a:cubicBezTo>
                    <a:pt x="6352" y="4872"/>
                    <a:pt x="6031" y="4604"/>
                    <a:pt x="5621" y="4568"/>
                  </a:cubicBezTo>
                  <a:cubicBezTo>
                    <a:pt x="5424" y="4568"/>
                    <a:pt x="5317" y="4425"/>
                    <a:pt x="5317" y="4211"/>
                  </a:cubicBezTo>
                  <a:cubicBezTo>
                    <a:pt x="5317" y="4051"/>
                    <a:pt x="5442" y="3908"/>
                    <a:pt x="5603" y="3908"/>
                  </a:cubicBezTo>
                  <a:moveTo>
                    <a:pt x="5888" y="1339"/>
                  </a:moveTo>
                  <a:cubicBezTo>
                    <a:pt x="5906" y="1339"/>
                    <a:pt x="5924" y="1339"/>
                    <a:pt x="5942" y="1357"/>
                  </a:cubicBezTo>
                  <a:cubicBezTo>
                    <a:pt x="7726" y="1499"/>
                    <a:pt x="9350" y="2802"/>
                    <a:pt x="9707" y="4872"/>
                  </a:cubicBezTo>
                  <a:cubicBezTo>
                    <a:pt x="9760" y="5050"/>
                    <a:pt x="9635" y="5193"/>
                    <a:pt x="9457" y="5228"/>
                  </a:cubicBezTo>
                  <a:cubicBezTo>
                    <a:pt x="9439" y="5228"/>
                    <a:pt x="9403" y="5228"/>
                    <a:pt x="9385" y="5228"/>
                  </a:cubicBezTo>
                  <a:cubicBezTo>
                    <a:pt x="9225" y="5228"/>
                    <a:pt x="9100" y="5139"/>
                    <a:pt x="9064" y="4961"/>
                  </a:cubicBezTo>
                  <a:cubicBezTo>
                    <a:pt x="8779" y="3284"/>
                    <a:pt x="7441" y="2124"/>
                    <a:pt x="5906" y="2035"/>
                  </a:cubicBezTo>
                  <a:cubicBezTo>
                    <a:pt x="5728" y="2035"/>
                    <a:pt x="5621" y="1820"/>
                    <a:pt x="5621" y="1678"/>
                  </a:cubicBezTo>
                  <a:cubicBezTo>
                    <a:pt x="5621" y="1481"/>
                    <a:pt x="5728" y="1339"/>
                    <a:pt x="5888" y="1339"/>
                  </a:cubicBezTo>
                  <a:close/>
                  <a:moveTo>
                    <a:pt x="5817" y="2623"/>
                  </a:moveTo>
                  <a:cubicBezTo>
                    <a:pt x="7066" y="2730"/>
                    <a:pt x="8119" y="3623"/>
                    <a:pt x="8422" y="4782"/>
                  </a:cubicBezTo>
                  <a:cubicBezTo>
                    <a:pt x="8440" y="4961"/>
                    <a:pt x="8333" y="5104"/>
                    <a:pt x="8172" y="5193"/>
                  </a:cubicBezTo>
                  <a:cubicBezTo>
                    <a:pt x="8154" y="5193"/>
                    <a:pt x="8136" y="5211"/>
                    <a:pt x="8119" y="5211"/>
                  </a:cubicBezTo>
                  <a:cubicBezTo>
                    <a:pt x="7976" y="5211"/>
                    <a:pt x="7833" y="5086"/>
                    <a:pt x="7762" y="4961"/>
                  </a:cubicBezTo>
                  <a:cubicBezTo>
                    <a:pt x="7548" y="4033"/>
                    <a:pt x="6709" y="3373"/>
                    <a:pt x="5799" y="3284"/>
                  </a:cubicBezTo>
                  <a:cubicBezTo>
                    <a:pt x="5621" y="3284"/>
                    <a:pt x="5496" y="3105"/>
                    <a:pt x="5496" y="2962"/>
                  </a:cubicBezTo>
                  <a:cubicBezTo>
                    <a:pt x="5496" y="2730"/>
                    <a:pt x="5638" y="2623"/>
                    <a:pt x="5817" y="26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 name="Google Shape;975;p36"/>
          <p:cNvGrpSpPr/>
          <p:nvPr/>
        </p:nvGrpSpPr>
        <p:grpSpPr>
          <a:xfrm rot="-1119846">
            <a:off x="-264053" y="973249"/>
            <a:ext cx="1101370" cy="1044531"/>
            <a:chOff x="1459789" y="418508"/>
            <a:chExt cx="587727" cy="557434"/>
          </a:xfrm>
        </p:grpSpPr>
        <p:sp>
          <p:nvSpPr>
            <p:cNvPr id="976" name="Google Shape;976;p36"/>
            <p:cNvSpPr/>
            <p:nvPr/>
          </p:nvSpPr>
          <p:spPr>
            <a:xfrm rot="-1200432">
              <a:off x="1517626" y="486547"/>
              <a:ext cx="472053" cy="421355"/>
            </a:xfrm>
            <a:custGeom>
              <a:avLst/>
              <a:gdLst/>
              <a:ahLst/>
              <a:cxnLst/>
              <a:rect l="l" t="t" r="r" b="b"/>
              <a:pathLst>
                <a:path w="13473" h="12026" extrusionOk="0">
                  <a:moveTo>
                    <a:pt x="90" y="6620"/>
                  </a:moveTo>
                  <a:cubicBezTo>
                    <a:pt x="90" y="7458"/>
                    <a:pt x="768" y="8136"/>
                    <a:pt x="1607" y="8136"/>
                  </a:cubicBezTo>
                  <a:lnTo>
                    <a:pt x="2249" y="8136"/>
                  </a:lnTo>
                  <a:cubicBezTo>
                    <a:pt x="2303" y="8243"/>
                    <a:pt x="2374" y="8333"/>
                    <a:pt x="2463" y="8422"/>
                  </a:cubicBezTo>
                  <a:cubicBezTo>
                    <a:pt x="2624" y="8600"/>
                    <a:pt x="2820" y="8761"/>
                    <a:pt x="3016" y="8921"/>
                  </a:cubicBezTo>
                  <a:cubicBezTo>
                    <a:pt x="3837" y="9653"/>
                    <a:pt x="4711" y="10474"/>
                    <a:pt x="5586" y="11491"/>
                  </a:cubicBezTo>
                  <a:cubicBezTo>
                    <a:pt x="5604" y="11526"/>
                    <a:pt x="5639" y="11544"/>
                    <a:pt x="5657" y="11562"/>
                  </a:cubicBezTo>
                  <a:cubicBezTo>
                    <a:pt x="5960" y="11883"/>
                    <a:pt x="6335" y="12026"/>
                    <a:pt x="6763" y="12026"/>
                  </a:cubicBezTo>
                  <a:cubicBezTo>
                    <a:pt x="7192" y="12026"/>
                    <a:pt x="7548" y="11865"/>
                    <a:pt x="7852" y="11562"/>
                  </a:cubicBezTo>
                  <a:cubicBezTo>
                    <a:pt x="7887" y="11526"/>
                    <a:pt x="7923" y="11491"/>
                    <a:pt x="7941" y="11455"/>
                  </a:cubicBezTo>
                  <a:cubicBezTo>
                    <a:pt x="8601" y="10634"/>
                    <a:pt x="9315" y="9992"/>
                    <a:pt x="9993" y="9385"/>
                  </a:cubicBezTo>
                  <a:cubicBezTo>
                    <a:pt x="10153" y="9225"/>
                    <a:pt x="10314" y="9082"/>
                    <a:pt x="10475" y="8939"/>
                  </a:cubicBezTo>
                  <a:cubicBezTo>
                    <a:pt x="10617" y="8832"/>
                    <a:pt x="10742" y="8725"/>
                    <a:pt x="10849" y="8618"/>
                  </a:cubicBezTo>
                  <a:cubicBezTo>
                    <a:pt x="10903" y="8582"/>
                    <a:pt x="10956" y="8547"/>
                    <a:pt x="11010" y="8493"/>
                  </a:cubicBezTo>
                  <a:cubicBezTo>
                    <a:pt x="11117" y="8404"/>
                    <a:pt x="11188" y="8297"/>
                    <a:pt x="11260" y="8190"/>
                  </a:cubicBezTo>
                  <a:lnTo>
                    <a:pt x="11973" y="8190"/>
                  </a:lnTo>
                  <a:cubicBezTo>
                    <a:pt x="12794" y="8190"/>
                    <a:pt x="13472" y="7494"/>
                    <a:pt x="13472" y="6655"/>
                  </a:cubicBezTo>
                  <a:cubicBezTo>
                    <a:pt x="13472" y="6263"/>
                    <a:pt x="13329" y="5906"/>
                    <a:pt x="13080" y="5638"/>
                  </a:cubicBezTo>
                  <a:cubicBezTo>
                    <a:pt x="13276" y="5157"/>
                    <a:pt x="13365" y="4693"/>
                    <a:pt x="13365" y="4247"/>
                  </a:cubicBezTo>
                  <a:cubicBezTo>
                    <a:pt x="13365" y="1874"/>
                    <a:pt x="11563" y="0"/>
                    <a:pt x="9243" y="0"/>
                  </a:cubicBezTo>
                  <a:cubicBezTo>
                    <a:pt x="8280" y="0"/>
                    <a:pt x="7406" y="357"/>
                    <a:pt x="6692" y="999"/>
                  </a:cubicBezTo>
                  <a:cubicBezTo>
                    <a:pt x="5960" y="357"/>
                    <a:pt x="5086" y="0"/>
                    <a:pt x="4123" y="0"/>
                  </a:cubicBezTo>
                  <a:cubicBezTo>
                    <a:pt x="1803" y="0"/>
                    <a:pt x="1" y="1874"/>
                    <a:pt x="1" y="4247"/>
                  </a:cubicBezTo>
                  <a:cubicBezTo>
                    <a:pt x="1" y="4800"/>
                    <a:pt x="108" y="5317"/>
                    <a:pt x="322" y="5817"/>
                  </a:cubicBezTo>
                  <a:cubicBezTo>
                    <a:pt x="179" y="6049"/>
                    <a:pt x="90" y="6316"/>
                    <a:pt x="90" y="662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6"/>
            <p:cNvSpPr/>
            <p:nvPr/>
          </p:nvSpPr>
          <p:spPr>
            <a:xfrm rot="-1200432">
              <a:off x="1565457" y="637915"/>
              <a:ext cx="386388" cy="136960"/>
            </a:xfrm>
            <a:custGeom>
              <a:avLst/>
              <a:gdLst/>
              <a:ahLst/>
              <a:cxnLst/>
              <a:rect l="l" t="t" r="r" b="b"/>
              <a:pathLst>
                <a:path w="11028" h="3909" extrusionOk="0">
                  <a:moveTo>
                    <a:pt x="4872" y="1"/>
                  </a:moveTo>
                  <a:cubicBezTo>
                    <a:pt x="4729" y="1"/>
                    <a:pt x="4604" y="72"/>
                    <a:pt x="4586" y="179"/>
                  </a:cubicBezTo>
                  <a:lnTo>
                    <a:pt x="3819" y="1945"/>
                  </a:lnTo>
                  <a:lnTo>
                    <a:pt x="340" y="1945"/>
                  </a:lnTo>
                  <a:cubicBezTo>
                    <a:pt x="161" y="1945"/>
                    <a:pt x="1" y="2088"/>
                    <a:pt x="1" y="2267"/>
                  </a:cubicBezTo>
                  <a:cubicBezTo>
                    <a:pt x="1" y="2445"/>
                    <a:pt x="161" y="2588"/>
                    <a:pt x="340" y="2588"/>
                  </a:cubicBezTo>
                  <a:lnTo>
                    <a:pt x="4015" y="2588"/>
                  </a:lnTo>
                  <a:cubicBezTo>
                    <a:pt x="4105" y="2588"/>
                    <a:pt x="4194" y="2534"/>
                    <a:pt x="4283" y="2409"/>
                  </a:cubicBezTo>
                  <a:lnTo>
                    <a:pt x="4836" y="1214"/>
                  </a:lnTo>
                  <a:lnTo>
                    <a:pt x="5818" y="3694"/>
                  </a:lnTo>
                  <a:cubicBezTo>
                    <a:pt x="5871" y="3819"/>
                    <a:pt x="5960" y="3872"/>
                    <a:pt x="6067" y="3908"/>
                  </a:cubicBezTo>
                  <a:lnTo>
                    <a:pt x="6103" y="3908"/>
                  </a:lnTo>
                  <a:cubicBezTo>
                    <a:pt x="6228" y="3908"/>
                    <a:pt x="6335" y="3837"/>
                    <a:pt x="6388" y="3765"/>
                  </a:cubicBezTo>
                  <a:lnTo>
                    <a:pt x="7102" y="2641"/>
                  </a:lnTo>
                  <a:lnTo>
                    <a:pt x="10706" y="2641"/>
                  </a:lnTo>
                  <a:cubicBezTo>
                    <a:pt x="10885" y="2641"/>
                    <a:pt x="11028" y="2499"/>
                    <a:pt x="11028" y="2302"/>
                  </a:cubicBezTo>
                  <a:cubicBezTo>
                    <a:pt x="11028" y="2124"/>
                    <a:pt x="10885" y="1963"/>
                    <a:pt x="10706" y="1963"/>
                  </a:cubicBezTo>
                  <a:lnTo>
                    <a:pt x="6924" y="1963"/>
                  </a:lnTo>
                  <a:cubicBezTo>
                    <a:pt x="6799" y="1963"/>
                    <a:pt x="6692" y="2053"/>
                    <a:pt x="6638" y="2124"/>
                  </a:cubicBezTo>
                  <a:lnTo>
                    <a:pt x="6192" y="2855"/>
                  </a:lnTo>
                  <a:lnTo>
                    <a:pt x="5157" y="215"/>
                  </a:lnTo>
                  <a:cubicBezTo>
                    <a:pt x="5139" y="90"/>
                    <a:pt x="5015" y="1"/>
                    <a:pt x="48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6"/>
            <p:cNvSpPr/>
            <p:nvPr/>
          </p:nvSpPr>
          <p:spPr>
            <a:xfrm rot="-1200432">
              <a:off x="1529808" y="534323"/>
              <a:ext cx="384496" cy="163202"/>
            </a:xfrm>
            <a:custGeom>
              <a:avLst/>
              <a:gdLst/>
              <a:ahLst/>
              <a:cxnLst/>
              <a:rect l="l" t="t" r="r" b="b"/>
              <a:pathLst>
                <a:path w="10974" h="4658" extrusionOk="0">
                  <a:moveTo>
                    <a:pt x="2927" y="0"/>
                  </a:moveTo>
                  <a:cubicBezTo>
                    <a:pt x="1285" y="0"/>
                    <a:pt x="0" y="1321"/>
                    <a:pt x="0" y="3052"/>
                  </a:cubicBezTo>
                  <a:cubicBezTo>
                    <a:pt x="0" y="3605"/>
                    <a:pt x="143" y="4051"/>
                    <a:pt x="411" y="4479"/>
                  </a:cubicBezTo>
                  <a:lnTo>
                    <a:pt x="3391" y="4479"/>
                  </a:lnTo>
                  <a:lnTo>
                    <a:pt x="3979" y="3105"/>
                  </a:lnTo>
                  <a:cubicBezTo>
                    <a:pt x="4122" y="2784"/>
                    <a:pt x="4479" y="2588"/>
                    <a:pt x="4818" y="2516"/>
                  </a:cubicBezTo>
                  <a:cubicBezTo>
                    <a:pt x="5264" y="2516"/>
                    <a:pt x="5585" y="2784"/>
                    <a:pt x="5728" y="3159"/>
                  </a:cubicBezTo>
                  <a:lnTo>
                    <a:pt x="6317" y="4657"/>
                  </a:lnTo>
                  <a:cubicBezTo>
                    <a:pt x="6459" y="4550"/>
                    <a:pt x="6709" y="4479"/>
                    <a:pt x="6870" y="4479"/>
                  </a:cubicBezTo>
                  <a:lnTo>
                    <a:pt x="10563" y="4479"/>
                  </a:lnTo>
                  <a:cubicBezTo>
                    <a:pt x="10795" y="4051"/>
                    <a:pt x="10974" y="3551"/>
                    <a:pt x="10974" y="3052"/>
                  </a:cubicBezTo>
                  <a:cubicBezTo>
                    <a:pt x="10974" y="1321"/>
                    <a:pt x="9689" y="0"/>
                    <a:pt x="8047" y="0"/>
                  </a:cubicBezTo>
                  <a:cubicBezTo>
                    <a:pt x="6727" y="0"/>
                    <a:pt x="5942" y="910"/>
                    <a:pt x="5496" y="1731"/>
                  </a:cubicBezTo>
                  <a:cubicBezTo>
                    <a:pt x="5068" y="910"/>
                    <a:pt x="4211" y="0"/>
                    <a:pt x="2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6"/>
            <p:cNvSpPr/>
            <p:nvPr/>
          </p:nvSpPr>
          <p:spPr>
            <a:xfrm rot="-1200432">
              <a:off x="1669039" y="731100"/>
              <a:ext cx="243227" cy="128200"/>
            </a:xfrm>
            <a:custGeom>
              <a:avLst/>
              <a:gdLst/>
              <a:ahLst/>
              <a:cxnLst/>
              <a:rect l="l" t="t" r="r" b="b"/>
              <a:pathLst>
                <a:path w="6942" h="3659" extrusionOk="0">
                  <a:moveTo>
                    <a:pt x="2749" y="1"/>
                  </a:moveTo>
                  <a:cubicBezTo>
                    <a:pt x="2570" y="268"/>
                    <a:pt x="2285" y="411"/>
                    <a:pt x="1964" y="411"/>
                  </a:cubicBezTo>
                  <a:lnTo>
                    <a:pt x="1" y="411"/>
                  </a:lnTo>
                  <a:cubicBezTo>
                    <a:pt x="144" y="554"/>
                    <a:pt x="322" y="697"/>
                    <a:pt x="500" y="857"/>
                  </a:cubicBezTo>
                  <a:cubicBezTo>
                    <a:pt x="1339" y="1607"/>
                    <a:pt x="2249" y="2463"/>
                    <a:pt x="3195" y="3551"/>
                  </a:cubicBezTo>
                  <a:cubicBezTo>
                    <a:pt x="3284" y="3641"/>
                    <a:pt x="3337" y="3659"/>
                    <a:pt x="3462" y="3659"/>
                  </a:cubicBezTo>
                  <a:cubicBezTo>
                    <a:pt x="3569" y="3659"/>
                    <a:pt x="3623" y="3641"/>
                    <a:pt x="3712" y="3551"/>
                  </a:cubicBezTo>
                  <a:cubicBezTo>
                    <a:pt x="4622" y="2410"/>
                    <a:pt x="5586" y="1607"/>
                    <a:pt x="6406" y="857"/>
                  </a:cubicBezTo>
                  <a:cubicBezTo>
                    <a:pt x="6620" y="697"/>
                    <a:pt x="6763" y="554"/>
                    <a:pt x="6942" y="411"/>
                  </a:cubicBezTo>
                  <a:lnTo>
                    <a:pt x="5443" y="411"/>
                  </a:lnTo>
                  <a:lnTo>
                    <a:pt x="4925" y="1232"/>
                  </a:lnTo>
                  <a:cubicBezTo>
                    <a:pt x="4747" y="1517"/>
                    <a:pt x="4444" y="1732"/>
                    <a:pt x="4069" y="1732"/>
                  </a:cubicBezTo>
                  <a:lnTo>
                    <a:pt x="4015" y="1732"/>
                  </a:lnTo>
                  <a:cubicBezTo>
                    <a:pt x="3623" y="1678"/>
                    <a:pt x="3337" y="1464"/>
                    <a:pt x="3195" y="10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829"/>
        <p:cNvGrpSpPr/>
        <p:nvPr/>
      </p:nvGrpSpPr>
      <p:grpSpPr>
        <a:xfrm>
          <a:off x="0" y="0"/>
          <a:ext cx="0" cy="0"/>
          <a:chOff x="0" y="0"/>
          <a:chExt cx="0" cy="0"/>
        </a:xfrm>
      </p:grpSpPr>
      <p:sp>
        <p:nvSpPr>
          <p:cNvPr id="1830" name="Google Shape;1830;p58"/>
          <p:cNvSpPr txBox="1">
            <a:spLocks noGrp="1"/>
          </p:cNvSpPr>
          <p:nvPr>
            <p:ph type="body" idx="4294967295"/>
          </p:nvPr>
        </p:nvSpPr>
        <p:spPr>
          <a:xfrm>
            <a:off x="720000" y="1315575"/>
            <a:ext cx="7710900" cy="616500"/>
          </a:xfrm>
          <a:prstGeom prst="rect">
            <a:avLst/>
          </a:prstGeom>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r>
              <a:rPr lang="en" sz="1400"/>
              <a:t>Here’s an assortment of alternative resources w</a:t>
            </a:r>
            <a:r>
              <a:rPr lang="en"/>
              <a:t>hose style fits that</a:t>
            </a:r>
            <a:r>
              <a:rPr lang="en" sz="1400"/>
              <a:t> of this template</a:t>
            </a:r>
            <a:endParaRPr sz="1400">
              <a:solidFill>
                <a:schemeClr val="accent1"/>
              </a:solidFill>
            </a:endParaRPr>
          </a:p>
        </p:txBody>
      </p:sp>
      <p:sp>
        <p:nvSpPr>
          <p:cNvPr id="1831" name="Google Shape;1831;p5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grpSp>
        <p:nvGrpSpPr>
          <p:cNvPr id="1832" name="Google Shape;1832;p58"/>
          <p:cNvGrpSpPr/>
          <p:nvPr/>
        </p:nvGrpSpPr>
        <p:grpSpPr>
          <a:xfrm>
            <a:off x="4928127" y="2077297"/>
            <a:ext cx="3041635" cy="2528921"/>
            <a:chOff x="4165775" y="2398600"/>
            <a:chExt cx="2531742" cy="2104979"/>
          </a:xfrm>
        </p:grpSpPr>
        <p:sp>
          <p:nvSpPr>
            <p:cNvPr id="1833" name="Google Shape;1833;p58"/>
            <p:cNvSpPr/>
            <p:nvPr/>
          </p:nvSpPr>
          <p:spPr>
            <a:xfrm>
              <a:off x="4165775" y="2398600"/>
              <a:ext cx="2531742" cy="2104979"/>
            </a:xfrm>
            <a:custGeom>
              <a:avLst/>
              <a:gdLst/>
              <a:ahLst/>
              <a:cxnLst/>
              <a:rect l="l" t="t" r="r" b="b"/>
              <a:pathLst>
                <a:path w="86121" h="71604" extrusionOk="0">
                  <a:moveTo>
                    <a:pt x="70691" y="42433"/>
                  </a:moveTo>
                  <a:lnTo>
                    <a:pt x="70691" y="42433"/>
                  </a:lnTo>
                  <a:cubicBezTo>
                    <a:pt x="70485" y="42981"/>
                    <a:pt x="70280" y="43506"/>
                    <a:pt x="70120" y="44008"/>
                  </a:cubicBezTo>
                  <a:lnTo>
                    <a:pt x="69800" y="44008"/>
                  </a:lnTo>
                  <a:cubicBezTo>
                    <a:pt x="69800" y="43643"/>
                    <a:pt x="69823" y="43277"/>
                    <a:pt x="69846" y="42912"/>
                  </a:cubicBezTo>
                  <a:cubicBezTo>
                    <a:pt x="70166" y="42752"/>
                    <a:pt x="70439" y="42593"/>
                    <a:pt x="70691" y="42433"/>
                  </a:cubicBezTo>
                  <a:close/>
                  <a:moveTo>
                    <a:pt x="39602" y="1"/>
                  </a:moveTo>
                  <a:cubicBezTo>
                    <a:pt x="34398" y="1"/>
                    <a:pt x="30084" y="4474"/>
                    <a:pt x="29833" y="8332"/>
                  </a:cubicBezTo>
                  <a:cubicBezTo>
                    <a:pt x="29788" y="9199"/>
                    <a:pt x="29788" y="10021"/>
                    <a:pt x="29879" y="10774"/>
                  </a:cubicBezTo>
                  <a:cubicBezTo>
                    <a:pt x="29673" y="11025"/>
                    <a:pt x="29514" y="11299"/>
                    <a:pt x="29377" y="11596"/>
                  </a:cubicBezTo>
                  <a:cubicBezTo>
                    <a:pt x="28989" y="12600"/>
                    <a:pt x="29057" y="13833"/>
                    <a:pt x="29582" y="14928"/>
                  </a:cubicBezTo>
                  <a:cubicBezTo>
                    <a:pt x="30084" y="15978"/>
                    <a:pt x="30952" y="16800"/>
                    <a:pt x="32070" y="17325"/>
                  </a:cubicBezTo>
                  <a:cubicBezTo>
                    <a:pt x="32298" y="17964"/>
                    <a:pt x="32549" y="18580"/>
                    <a:pt x="32846" y="19151"/>
                  </a:cubicBezTo>
                  <a:lnTo>
                    <a:pt x="16663" y="19151"/>
                  </a:lnTo>
                  <a:cubicBezTo>
                    <a:pt x="14814" y="19151"/>
                    <a:pt x="13308" y="20635"/>
                    <a:pt x="13308" y="22484"/>
                  </a:cubicBezTo>
                  <a:lnTo>
                    <a:pt x="13308" y="34079"/>
                  </a:lnTo>
                  <a:cubicBezTo>
                    <a:pt x="12486" y="32641"/>
                    <a:pt x="11824" y="31682"/>
                    <a:pt x="11756" y="31591"/>
                  </a:cubicBezTo>
                  <a:cubicBezTo>
                    <a:pt x="11436" y="31111"/>
                    <a:pt x="10888" y="30838"/>
                    <a:pt x="10340" y="30838"/>
                  </a:cubicBezTo>
                  <a:cubicBezTo>
                    <a:pt x="10158" y="30838"/>
                    <a:pt x="9975" y="30860"/>
                    <a:pt x="9815" y="30906"/>
                  </a:cubicBezTo>
                  <a:cubicBezTo>
                    <a:pt x="9085" y="31134"/>
                    <a:pt x="8606" y="31819"/>
                    <a:pt x="8606" y="32572"/>
                  </a:cubicBezTo>
                  <a:cubicBezTo>
                    <a:pt x="8606" y="33987"/>
                    <a:pt x="8948" y="36042"/>
                    <a:pt x="9427" y="38256"/>
                  </a:cubicBezTo>
                  <a:cubicBezTo>
                    <a:pt x="9268" y="38187"/>
                    <a:pt x="9108" y="38142"/>
                    <a:pt x="8925" y="38119"/>
                  </a:cubicBezTo>
                  <a:cubicBezTo>
                    <a:pt x="8811" y="38096"/>
                    <a:pt x="8697" y="38096"/>
                    <a:pt x="8583" y="38096"/>
                  </a:cubicBezTo>
                  <a:cubicBezTo>
                    <a:pt x="8446" y="38096"/>
                    <a:pt x="8332" y="38096"/>
                    <a:pt x="8195" y="38119"/>
                  </a:cubicBezTo>
                  <a:cubicBezTo>
                    <a:pt x="8035" y="37868"/>
                    <a:pt x="7875" y="37594"/>
                    <a:pt x="7693" y="37320"/>
                  </a:cubicBezTo>
                  <a:cubicBezTo>
                    <a:pt x="5890" y="34444"/>
                    <a:pt x="4862" y="33462"/>
                    <a:pt x="3630" y="33462"/>
                  </a:cubicBezTo>
                  <a:cubicBezTo>
                    <a:pt x="2968" y="33462"/>
                    <a:pt x="2352" y="33805"/>
                    <a:pt x="1986" y="34353"/>
                  </a:cubicBezTo>
                  <a:cubicBezTo>
                    <a:pt x="1188" y="35540"/>
                    <a:pt x="1576" y="37092"/>
                    <a:pt x="3356" y="40127"/>
                  </a:cubicBezTo>
                  <a:cubicBezTo>
                    <a:pt x="3675" y="40675"/>
                    <a:pt x="4018" y="41200"/>
                    <a:pt x="4315" y="41657"/>
                  </a:cubicBezTo>
                  <a:cubicBezTo>
                    <a:pt x="3995" y="42182"/>
                    <a:pt x="3698" y="43095"/>
                    <a:pt x="4406" y="44373"/>
                  </a:cubicBezTo>
                  <a:cubicBezTo>
                    <a:pt x="4657" y="44852"/>
                    <a:pt x="4931" y="45309"/>
                    <a:pt x="5250" y="45742"/>
                  </a:cubicBezTo>
                  <a:cubicBezTo>
                    <a:pt x="3675" y="45103"/>
                    <a:pt x="2557" y="44670"/>
                    <a:pt x="2466" y="44647"/>
                  </a:cubicBezTo>
                  <a:cubicBezTo>
                    <a:pt x="2260" y="44556"/>
                    <a:pt x="2055" y="44533"/>
                    <a:pt x="1849" y="44533"/>
                  </a:cubicBezTo>
                  <a:cubicBezTo>
                    <a:pt x="1416" y="44533"/>
                    <a:pt x="982" y="44692"/>
                    <a:pt x="663" y="44989"/>
                  </a:cubicBezTo>
                  <a:cubicBezTo>
                    <a:pt x="183" y="45446"/>
                    <a:pt x="1" y="46130"/>
                    <a:pt x="206" y="46770"/>
                  </a:cubicBezTo>
                  <a:cubicBezTo>
                    <a:pt x="2557" y="54302"/>
                    <a:pt x="8149" y="56470"/>
                    <a:pt x="11778" y="57087"/>
                  </a:cubicBezTo>
                  <a:lnTo>
                    <a:pt x="6392" y="65692"/>
                  </a:lnTo>
                  <a:cubicBezTo>
                    <a:pt x="6004" y="66331"/>
                    <a:pt x="5798" y="67038"/>
                    <a:pt x="5798" y="67792"/>
                  </a:cubicBezTo>
                  <a:lnTo>
                    <a:pt x="5798" y="69412"/>
                  </a:lnTo>
                  <a:cubicBezTo>
                    <a:pt x="5798" y="70622"/>
                    <a:pt x="6780" y="71603"/>
                    <a:pt x="7989" y="71603"/>
                  </a:cubicBezTo>
                  <a:lnTo>
                    <a:pt x="72334" y="71603"/>
                  </a:lnTo>
                  <a:cubicBezTo>
                    <a:pt x="73064" y="71603"/>
                    <a:pt x="73749" y="71238"/>
                    <a:pt x="74160" y="70622"/>
                  </a:cubicBezTo>
                  <a:cubicBezTo>
                    <a:pt x="74411" y="70280"/>
                    <a:pt x="74525" y="69846"/>
                    <a:pt x="74525" y="69412"/>
                  </a:cubicBezTo>
                  <a:lnTo>
                    <a:pt x="74525" y="67792"/>
                  </a:lnTo>
                  <a:cubicBezTo>
                    <a:pt x="74525" y="67038"/>
                    <a:pt x="74320" y="66331"/>
                    <a:pt x="73932" y="65692"/>
                  </a:cubicBezTo>
                  <a:lnTo>
                    <a:pt x="70120" y="59597"/>
                  </a:lnTo>
                  <a:lnTo>
                    <a:pt x="70211" y="59597"/>
                  </a:lnTo>
                  <a:cubicBezTo>
                    <a:pt x="70645" y="59597"/>
                    <a:pt x="71056" y="59438"/>
                    <a:pt x="71375" y="59141"/>
                  </a:cubicBezTo>
                  <a:cubicBezTo>
                    <a:pt x="71855" y="58707"/>
                    <a:pt x="72060" y="58045"/>
                    <a:pt x="71900" y="57429"/>
                  </a:cubicBezTo>
                  <a:cubicBezTo>
                    <a:pt x="71877" y="57338"/>
                    <a:pt x="71855" y="57269"/>
                    <a:pt x="71832" y="57201"/>
                  </a:cubicBezTo>
                  <a:lnTo>
                    <a:pt x="71832" y="57201"/>
                  </a:lnTo>
                  <a:cubicBezTo>
                    <a:pt x="72288" y="57840"/>
                    <a:pt x="72973" y="58319"/>
                    <a:pt x="73772" y="58593"/>
                  </a:cubicBezTo>
                  <a:cubicBezTo>
                    <a:pt x="74297" y="58798"/>
                    <a:pt x="74890" y="58890"/>
                    <a:pt x="75507" y="58890"/>
                  </a:cubicBezTo>
                  <a:lnTo>
                    <a:pt x="75826" y="58890"/>
                  </a:lnTo>
                  <a:cubicBezTo>
                    <a:pt x="76443" y="58844"/>
                    <a:pt x="76990" y="58502"/>
                    <a:pt x="77287" y="57954"/>
                  </a:cubicBezTo>
                  <a:cubicBezTo>
                    <a:pt x="77561" y="57406"/>
                    <a:pt x="77538" y="56767"/>
                    <a:pt x="77219" y="56242"/>
                  </a:cubicBezTo>
                  <a:cubicBezTo>
                    <a:pt x="77036" y="55968"/>
                    <a:pt x="76808" y="55603"/>
                    <a:pt x="76488" y="55261"/>
                  </a:cubicBezTo>
                  <a:cubicBezTo>
                    <a:pt x="77287" y="54873"/>
                    <a:pt x="78040" y="54439"/>
                    <a:pt x="78725" y="53937"/>
                  </a:cubicBezTo>
                  <a:cubicBezTo>
                    <a:pt x="79045" y="54142"/>
                    <a:pt x="79433" y="54279"/>
                    <a:pt x="79821" y="54370"/>
                  </a:cubicBezTo>
                  <a:cubicBezTo>
                    <a:pt x="80049" y="54393"/>
                    <a:pt x="80300" y="54416"/>
                    <a:pt x="80551" y="54416"/>
                  </a:cubicBezTo>
                  <a:cubicBezTo>
                    <a:pt x="80916" y="54416"/>
                    <a:pt x="81236" y="54393"/>
                    <a:pt x="81487" y="54348"/>
                  </a:cubicBezTo>
                  <a:cubicBezTo>
                    <a:pt x="82035" y="54279"/>
                    <a:pt x="82514" y="53960"/>
                    <a:pt x="82765" y="53480"/>
                  </a:cubicBezTo>
                  <a:cubicBezTo>
                    <a:pt x="82879" y="53275"/>
                    <a:pt x="82971" y="53069"/>
                    <a:pt x="82993" y="52841"/>
                  </a:cubicBezTo>
                  <a:cubicBezTo>
                    <a:pt x="83267" y="52704"/>
                    <a:pt x="83496" y="52544"/>
                    <a:pt x="83678" y="52293"/>
                  </a:cubicBezTo>
                  <a:cubicBezTo>
                    <a:pt x="84021" y="51860"/>
                    <a:pt x="84112" y="51312"/>
                    <a:pt x="83998" y="50810"/>
                  </a:cubicBezTo>
                  <a:cubicBezTo>
                    <a:pt x="83975" y="50696"/>
                    <a:pt x="83952" y="50604"/>
                    <a:pt x="83952" y="50490"/>
                  </a:cubicBezTo>
                  <a:cubicBezTo>
                    <a:pt x="84112" y="50422"/>
                    <a:pt x="84249" y="50330"/>
                    <a:pt x="84409" y="50239"/>
                  </a:cubicBezTo>
                  <a:cubicBezTo>
                    <a:pt x="85276" y="49691"/>
                    <a:pt x="85869" y="48778"/>
                    <a:pt x="86052" y="47774"/>
                  </a:cubicBezTo>
                  <a:cubicBezTo>
                    <a:pt x="86120" y="47249"/>
                    <a:pt x="85961" y="46724"/>
                    <a:pt x="85618" y="46336"/>
                  </a:cubicBezTo>
                  <a:cubicBezTo>
                    <a:pt x="85276" y="45971"/>
                    <a:pt x="84819" y="45765"/>
                    <a:pt x="84340" y="45765"/>
                  </a:cubicBezTo>
                  <a:lnTo>
                    <a:pt x="84203" y="45765"/>
                  </a:lnTo>
                  <a:cubicBezTo>
                    <a:pt x="83359" y="45834"/>
                    <a:pt x="82605" y="46039"/>
                    <a:pt x="81966" y="46404"/>
                  </a:cubicBezTo>
                  <a:cubicBezTo>
                    <a:pt x="81692" y="46564"/>
                    <a:pt x="81441" y="46747"/>
                    <a:pt x="81213" y="46952"/>
                  </a:cubicBezTo>
                  <a:cubicBezTo>
                    <a:pt x="81190" y="46929"/>
                    <a:pt x="81167" y="46907"/>
                    <a:pt x="81122" y="46884"/>
                  </a:cubicBezTo>
                  <a:cubicBezTo>
                    <a:pt x="81190" y="46587"/>
                    <a:pt x="81167" y="46290"/>
                    <a:pt x="81076" y="46016"/>
                  </a:cubicBezTo>
                  <a:cubicBezTo>
                    <a:pt x="80871" y="45354"/>
                    <a:pt x="80300" y="44898"/>
                    <a:pt x="79615" y="44829"/>
                  </a:cubicBezTo>
                  <a:cubicBezTo>
                    <a:pt x="79250" y="44784"/>
                    <a:pt x="78794" y="44738"/>
                    <a:pt x="78314" y="44738"/>
                  </a:cubicBezTo>
                  <a:cubicBezTo>
                    <a:pt x="78634" y="44076"/>
                    <a:pt x="78816" y="43346"/>
                    <a:pt x="78885" y="42615"/>
                  </a:cubicBezTo>
                  <a:cubicBezTo>
                    <a:pt x="78930" y="42022"/>
                    <a:pt x="78679" y="41451"/>
                    <a:pt x="78200" y="41086"/>
                  </a:cubicBezTo>
                  <a:cubicBezTo>
                    <a:pt x="77881" y="40858"/>
                    <a:pt x="77538" y="40744"/>
                    <a:pt x="77150" y="40744"/>
                  </a:cubicBezTo>
                  <a:cubicBezTo>
                    <a:pt x="76945" y="40744"/>
                    <a:pt x="76716" y="40789"/>
                    <a:pt x="76511" y="40858"/>
                  </a:cubicBezTo>
                  <a:cubicBezTo>
                    <a:pt x="76443" y="40903"/>
                    <a:pt x="76374" y="40926"/>
                    <a:pt x="76306" y="40972"/>
                  </a:cubicBezTo>
                  <a:cubicBezTo>
                    <a:pt x="76579" y="39123"/>
                    <a:pt x="76785" y="37617"/>
                    <a:pt x="76808" y="37503"/>
                  </a:cubicBezTo>
                  <a:cubicBezTo>
                    <a:pt x="76922" y="36704"/>
                    <a:pt x="76443" y="35905"/>
                    <a:pt x="75666" y="35631"/>
                  </a:cubicBezTo>
                  <a:cubicBezTo>
                    <a:pt x="75484" y="35562"/>
                    <a:pt x="75278" y="35540"/>
                    <a:pt x="75096" y="35540"/>
                  </a:cubicBezTo>
                  <a:cubicBezTo>
                    <a:pt x="74502" y="35540"/>
                    <a:pt x="73932" y="35836"/>
                    <a:pt x="73612" y="36384"/>
                  </a:cubicBezTo>
                  <a:cubicBezTo>
                    <a:pt x="72905" y="37525"/>
                    <a:pt x="72311" y="38689"/>
                    <a:pt x="71786" y="39831"/>
                  </a:cubicBezTo>
                  <a:cubicBezTo>
                    <a:pt x="71649" y="39466"/>
                    <a:pt x="71398" y="39100"/>
                    <a:pt x="71056" y="38849"/>
                  </a:cubicBezTo>
                  <a:cubicBezTo>
                    <a:pt x="70828" y="38644"/>
                    <a:pt x="70554" y="38507"/>
                    <a:pt x="70257" y="38438"/>
                  </a:cubicBezTo>
                  <a:cubicBezTo>
                    <a:pt x="70280" y="38256"/>
                    <a:pt x="70303" y="38050"/>
                    <a:pt x="70348" y="37868"/>
                  </a:cubicBezTo>
                  <a:cubicBezTo>
                    <a:pt x="71056" y="37617"/>
                    <a:pt x="71718" y="37183"/>
                    <a:pt x="71969" y="36407"/>
                  </a:cubicBezTo>
                  <a:cubicBezTo>
                    <a:pt x="72220" y="35699"/>
                    <a:pt x="72037" y="34923"/>
                    <a:pt x="71489" y="34353"/>
                  </a:cubicBezTo>
                  <a:cubicBezTo>
                    <a:pt x="71444" y="34307"/>
                    <a:pt x="71421" y="34284"/>
                    <a:pt x="71375" y="34239"/>
                  </a:cubicBezTo>
                  <a:lnTo>
                    <a:pt x="71421" y="34239"/>
                  </a:lnTo>
                  <a:cubicBezTo>
                    <a:pt x="72243" y="33873"/>
                    <a:pt x="72745" y="33120"/>
                    <a:pt x="72722" y="32276"/>
                  </a:cubicBezTo>
                  <a:cubicBezTo>
                    <a:pt x="72722" y="31568"/>
                    <a:pt x="72334" y="30906"/>
                    <a:pt x="71695" y="30541"/>
                  </a:cubicBezTo>
                  <a:cubicBezTo>
                    <a:pt x="71375" y="30358"/>
                    <a:pt x="71033" y="30244"/>
                    <a:pt x="70645" y="30221"/>
                  </a:cubicBezTo>
                  <a:cubicBezTo>
                    <a:pt x="70325" y="29742"/>
                    <a:pt x="69846" y="29400"/>
                    <a:pt x="69321" y="29263"/>
                  </a:cubicBezTo>
                  <a:cubicBezTo>
                    <a:pt x="69138" y="29217"/>
                    <a:pt x="68933" y="29171"/>
                    <a:pt x="68750" y="29171"/>
                  </a:cubicBezTo>
                  <a:cubicBezTo>
                    <a:pt x="68088" y="29171"/>
                    <a:pt x="67495" y="29468"/>
                    <a:pt x="67084" y="29970"/>
                  </a:cubicBezTo>
                  <a:cubicBezTo>
                    <a:pt x="67061" y="29993"/>
                    <a:pt x="67039" y="30039"/>
                    <a:pt x="67016" y="30061"/>
                  </a:cubicBezTo>
                  <a:lnTo>
                    <a:pt x="67016" y="22484"/>
                  </a:lnTo>
                  <a:cubicBezTo>
                    <a:pt x="67016" y="20635"/>
                    <a:pt x="65509" y="19151"/>
                    <a:pt x="63660" y="19151"/>
                  </a:cubicBezTo>
                  <a:lnTo>
                    <a:pt x="47226" y="19151"/>
                  </a:lnTo>
                  <a:cubicBezTo>
                    <a:pt x="47523" y="18580"/>
                    <a:pt x="47774" y="17964"/>
                    <a:pt x="48002" y="17348"/>
                  </a:cubicBezTo>
                  <a:cubicBezTo>
                    <a:pt x="49121" y="16823"/>
                    <a:pt x="50011" y="15978"/>
                    <a:pt x="50513" y="14951"/>
                  </a:cubicBezTo>
                  <a:cubicBezTo>
                    <a:pt x="51038" y="13856"/>
                    <a:pt x="51129" y="12600"/>
                    <a:pt x="50718" y="11596"/>
                  </a:cubicBezTo>
                  <a:cubicBezTo>
                    <a:pt x="50627" y="11368"/>
                    <a:pt x="50513" y="11162"/>
                    <a:pt x="50376" y="10957"/>
                  </a:cubicBezTo>
                  <a:cubicBezTo>
                    <a:pt x="50696" y="8492"/>
                    <a:pt x="50513" y="5775"/>
                    <a:pt x="49920" y="4611"/>
                  </a:cubicBezTo>
                  <a:cubicBezTo>
                    <a:pt x="49372" y="3561"/>
                    <a:pt x="48322" y="2945"/>
                    <a:pt x="47021" y="2945"/>
                  </a:cubicBezTo>
                  <a:cubicBezTo>
                    <a:pt x="46861" y="2945"/>
                    <a:pt x="46701" y="2968"/>
                    <a:pt x="46541" y="2991"/>
                  </a:cubicBezTo>
                  <a:cubicBezTo>
                    <a:pt x="46496" y="2922"/>
                    <a:pt x="46450" y="2877"/>
                    <a:pt x="46382" y="2808"/>
                  </a:cubicBezTo>
                  <a:cubicBezTo>
                    <a:pt x="44350" y="959"/>
                    <a:pt x="41999" y="1"/>
                    <a:pt x="39602" y="1"/>
                  </a:cubicBezTo>
                  <a:close/>
                </a:path>
              </a:pathLst>
            </a:custGeom>
            <a:solidFill>
              <a:schemeClr val="accent3"/>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8"/>
            <p:cNvSpPr/>
            <p:nvPr/>
          </p:nvSpPr>
          <p:spPr>
            <a:xfrm>
              <a:off x="4469734" y="3356100"/>
              <a:ext cx="138256" cy="501257"/>
            </a:xfrm>
            <a:custGeom>
              <a:avLst/>
              <a:gdLst/>
              <a:ahLst/>
              <a:cxnLst/>
              <a:rect l="l" t="t" r="r" b="b"/>
              <a:pathLst>
                <a:path w="4703" h="17051" extrusionOk="0">
                  <a:moveTo>
                    <a:pt x="0" y="0"/>
                  </a:moveTo>
                  <a:cubicBezTo>
                    <a:pt x="0" y="3470"/>
                    <a:pt x="2374" y="11618"/>
                    <a:pt x="3287" y="14631"/>
                  </a:cubicBezTo>
                  <a:cubicBezTo>
                    <a:pt x="3325" y="14622"/>
                    <a:pt x="3367" y="14616"/>
                    <a:pt x="3411" y="14616"/>
                  </a:cubicBezTo>
                  <a:cubicBezTo>
                    <a:pt x="3473" y="14616"/>
                    <a:pt x="3540" y="14627"/>
                    <a:pt x="3607" y="14654"/>
                  </a:cubicBezTo>
                  <a:cubicBezTo>
                    <a:pt x="4109" y="14860"/>
                    <a:pt x="4702" y="17051"/>
                    <a:pt x="4702" y="17051"/>
                  </a:cubicBezTo>
                  <a:lnTo>
                    <a:pt x="4702" y="9929"/>
                  </a:lnTo>
                  <a:cubicBezTo>
                    <a:pt x="3607" y="5227"/>
                    <a:pt x="1" y="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8"/>
            <p:cNvSpPr/>
            <p:nvPr/>
          </p:nvSpPr>
          <p:spPr>
            <a:xfrm>
              <a:off x="4502599" y="3470158"/>
              <a:ext cx="86605" cy="244940"/>
            </a:xfrm>
            <a:custGeom>
              <a:avLst/>
              <a:gdLst/>
              <a:ahLst/>
              <a:cxnLst/>
              <a:rect l="l" t="t" r="r" b="b"/>
              <a:pathLst>
                <a:path w="2946" h="8332" extrusionOk="0">
                  <a:moveTo>
                    <a:pt x="229" y="1"/>
                  </a:moveTo>
                  <a:lnTo>
                    <a:pt x="1" y="69"/>
                  </a:lnTo>
                  <a:lnTo>
                    <a:pt x="2717" y="8332"/>
                  </a:lnTo>
                  <a:lnTo>
                    <a:pt x="2945" y="8263"/>
                  </a:lnTo>
                  <a:lnTo>
                    <a:pt x="2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8"/>
            <p:cNvSpPr/>
            <p:nvPr/>
          </p:nvSpPr>
          <p:spPr>
            <a:xfrm>
              <a:off x="4220129" y="3758007"/>
              <a:ext cx="387871" cy="274514"/>
            </a:xfrm>
            <a:custGeom>
              <a:avLst/>
              <a:gdLst/>
              <a:ahLst/>
              <a:cxnLst/>
              <a:rect l="l" t="t" r="r" b="b"/>
              <a:pathLst>
                <a:path w="13194" h="9338" extrusionOk="0">
                  <a:moveTo>
                    <a:pt x="0" y="1"/>
                  </a:moveTo>
                  <a:cubicBezTo>
                    <a:pt x="2713" y="8656"/>
                    <a:pt x="10223" y="9337"/>
                    <a:pt x="12518" y="9337"/>
                  </a:cubicBezTo>
                  <a:cubicBezTo>
                    <a:pt x="12947" y="9337"/>
                    <a:pt x="13193" y="9313"/>
                    <a:pt x="13193" y="9313"/>
                  </a:cubicBezTo>
                  <a:lnTo>
                    <a:pt x="13193" y="6643"/>
                  </a:lnTo>
                  <a:cubicBezTo>
                    <a:pt x="11687" y="4497"/>
                    <a:pt x="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8"/>
            <p:cNvSpPr/>
            <p:nvPr/>
          </p:nvSpPr>
          <p:spPr>
            <a:xfrm>
              <a:off x="4271132" y="3804983"/>
              <a:ext cx="259698" cy="165773"/>
            </a:xfrm>
            <a:custGeom>
              <a:avLst/>
              <a:gdLst/>
              <a:ahLst/>
              <a:cxnLst/>
              <a:rect l="l" t="t" r="r" b="b"/>
              <a:pathLst>
                <a:path w="8834" h="5639" extrusionOk="0">
                  <a:moveTo>
                    <a:pt x="160" y="0"/>
                  </a:moveTo>
                  <a:lnTo>
                    <a:pt x="0" y="183"/>
                  </a:lnTo>
                  <a:cubicBezTo>
                    <a:pt x="46" y="229"/>
                    <a:pt x="4657" y="4406"/>
                    <a:pt x="8765" y="5638"/>
                  </a:cubicBezTo>
                  <a:lnTo>
                    <a:pt x="8834" y="5410"/>
                  </a:lnTo>
                  <a:cubicBezTo>
                    <a:pt x="4771" y="4177"/>
                    <a:pt x="206" y="4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8"/>
            <p:cNvSpPr/>
            <p:nvPr/>
          </p:nvSpPr>
          <p:spPr>
            <a:xfrm>
              <a:off x="4402622" y="3929124"/>
              <a:ext cx="47683" cy="16110"/>
            </a:xfrm>
            <a:custGeom>
              <a:avLst/>
              <a:gdLst/>
              <a:ahLst/>
              <a:cxnLst/>
              <a:rect l="l" t="t" r="r" b="b"/>
              <a:pathLst>
                <a:path w="1622" h="548" extrusionOk="0">
                  <a:moveTo>
                    <a:pt x="1530" y="0"/>
                  </a:moveTo>
                  <a:cubicBezTo>
                    <a:pt x="1051" y="183"/>
                    <a:pt x="526" y="297"/>
                    <a:pt x="1" y="297"/>
                  </a:cubicBezTo>
                  <a:lnTo>
                    <a:pt x="24" y="548"/>
                  </a:lnTo>
                  <a:cubicBezTo>
                    <a:pt x="572" y="548"/>
                    <a:pt x="1119" y="434"/>
                    <a:pt x="1622" y="205"/>
                  </a:cubicBezTo>
                  <a:lnTo>
                    <a:pt x="15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8"/>
            <p:cNvSpPr/>
            <p:nvPr/>
          </p:nvSpPr>
          <p:spPr>
            <a:xfrm>
              <a:off x="4408002" y="3882148"/>
              <a:ext cx="10759" cy="32220"/>
            </a:xfrm>
            <a:custGeom>
              <a:avLst/>
              <a:gdLst/>
              <a:ahLst/>
              <a:cxnLst/>
              <a:rect l="l" t="t" r="r" b="b"/>
              <a:pathLst>
                <a:path w="366" h="1096" extrusionOk="0">
                  <a:moveTo>
                    <a:pt x="229" y="0"/>
                  </a:moveTo>
                  <a:lnTo>
                    <a:pt x="1" y="23"/>
                  </a:lnTo>
                  <a:cubicBezTo>
                    <a:pt x="1" y="365"/>
                    <a:pt x="46" y="731"/>
                    <a:pt x="115" y="1096"/>
                  </a:cubicBezTo>
                  <a:lnTo>
                    <a:pt x="366" y="1050"/>
                  </a:lnTo>
                  <a:cubicBezTo>
                    <a:pt x="297" y="708"/>
                    <a:pt x="252" y="343"/>
                    <a:pt x="2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8"/>
            <p:cNvSpPr/>
            <p:nvPr/>
          </p:nvSpPr>
          <p:spPr>
            <a:xfrm>
              <a:off x="4355676" y="3893554"/>
              <a:ext cx="35571" cy="8760"/>
            </a:xfrm>
            <a:custGeom>
              <a:avLst/>
              <a:gdLst/>
              <a:ahLst/>
              <a:cxnLst/>
              <a:rect l="l" t="t" r="r" b="b"/>
              <a:pathLst>
                <a:path w="1210" h="298" extrusionOk="0">
                  <a:moveTo>
                    <a:pt x="23" y="0"/>
                  </a:moveTo>
                  <a:lnTo>
                    <a:pt x="0" y="251"/>
                  </a:lnTo>
                  <a:lnTo>
                    <a:pt x="1210" y="297"/>
                  </a:lnTo>
                  <a:lnTo>
                    <a:pt x="1210" y="46"/>
                  </a:lnTo>
                  <a:lnTo>
                    <a:pt x="2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8"/>
            <p:cNvSpPr/>
            <p:nvPr/>
          </p:nvSpPr>
          <p:spPr>
            <a:xfrm>
              <a:off x="4354324" y="3851282"/>
              <a:ext cx="10083" cy="24841"/>
            </a:xfrm>
            <a:custGeom>
              <a:avLst/>
              <a:gdLst/>
              <a:ahLst/>
              <a:cxnLst/>
              <a:rect l="l" t="t" r="r" b="b"/>
              <a:pathLst>
                <a:path w="343" h="845" extrusionOk="0">
                  <a:moveTo>
                    <a:pt x="252" y="0"/>
                  </a:moveTo>
                  <a:lnTo>
                    <a:pt x="0" y="46"/>
                  </a:lnTo>
                  <a:cubicBezTo>
                    <a:pt x="46" y="320"/>
                    <a:pt x="92" y="571"/>
                    <a:pt x="92" y="845"/>
                  </a:cubicBezTo>
                  <a:lnTo>
                    <a:pt x="343" y="845"/>
                  </a:lnTo>
                  <a:cubicBezTo>
                    <a:pt x="320" y="571"/>
                    <a:pt x="297" y="274"/>
                    <a:pt x="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8"/>
            <p:cNvSpPr/>
            <p:nvPr/>
          </p:nvSpPr>
          <p:spPr>
            <a:xfrm>
              <a:off x="4310053" y="3857308"/>
              <a:ext cx="30867" cy="11436"/>
            </a:xfrm>
            <a:custGeom>
              <a:avLst/>
              <a:gdLst/>
              <a:ahLst/>
              <a:cxnLst/>
              <a:rect l="l" t="t" r="r" b="b"/>
              <a:pathLst>
                <a:path w="1050" h="389" extrusionOk="0">
                  <a:moveTo>
                    <a:pt x="1027" y="1"/>
                  </a:moveTo>
                  <a:cubicBezTo>
                    <a:pt x="685" y="24"/>
                    <a:pt x="342" y="92"/>
                    <a:pt x="0" y="161"/>
                  </a:cubicBezTo>
                  <a:lnTo>
                    <a:pt x="46" y="389"/>
                  </a:lnTo>
                  <a:cubicBezTo>
                    <a:pt x="388" y="320"/>
                    <a:pt x="708" y="275"/>
                    <a:pt x="1050" y="229"/>
                  </a:cubicBezTo>
                  <a:lnTo>
                    <a:pt x="10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8"/>
            <p:cNvSpPr/>
            <p:nvPr/>
          </p:nvSpPr>
          <p:spPr>
            <a:xfrm>
              <a:off x="4302645" y="3818387"/>
              <a:ext cx="10789" cy="22842"/>
            </a:xfrm>
            <a:custGeom>
              <a:avLst/>
              <a:gdLst/>
              <a:ahLst/>
              <a:cxnLst/>
              <a:rect l="l" t="t" r="r" b="b"/>
              <a:pathLst>
                <a:path w="367" h="777" extrusionOk="0">
                  <a:moveTo>
                    <a:pt x="229" y="1"/>
                  </a:moveTo>
                  <a:lnTo>
                    <a:pt x="1" y="24"/>
                  </a:lnTo>
                  <a:cubicBezTo>
                    <a:pt x="24" y="275"/>
                    <a:pt x="69" y="526"/>
                    <a:pt x="138" y="777"/>
                  </a:cubicBezTo>
                  <a:lnTo>
                    <a:pt x="366" y="731"/>
                  </a:lnTo>
                  <a:cubicBezTo>
                    <a:pt x="298" y="480"/>
                    <a:pt x="252" y="229"/>
                    <a:pt x="2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8"/>
            <p:cNvSpPr/>
            <p:nvPr/>
          </p:nvSpPr>
          <p:spPr>
            <a:xfrm>
              <a:off x="4277158" y="3819740"/>
              <a:ext cx="15463" cy="13464"/>
            </a:xfrm>
            <a:custGeom>
              <a:avLst/>
              <a:gdLst/>
              <a:ahLst/>
              <a:cxnLst/>
              <a:rect l="l" t="t" r="r" b="b"/>
              <a:pathLst>
                <a:path w="526" h="458" extrusionOk="0">
                  <a:moveTo>
                    <a:pt x="434" y="1"/>
                  </a:moveTo>
                  <a:cubicBezTo>
                    <a:pt x="274" y="69"/>
                    <a:pt x="138" y="160"/>
                    <a:pt x="1" y="252"/>
                  </a:cubicBezTo>
                  <a:lnTo>
                    <a:pt x="160" y="457"/>
                  </a:lnTo>
                  <a:cubicBezTo>
                    <a:pt x="274" y="366"/>
                    <a:pt x="389" y="274"/>
                    <a:pt x="526" y="229"/>
                  </a:cubicBezTo>
                  <a:lnTo>
                    <a:pt x="4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8"/>
            <p:cNvSpPr/>
            <p:nvPr/>
          </p:nvSpPr>
          <p:spPr>
            <a:xfrm>
              <a:off x="4243617" y="3433089"/>
              <a:ext cx="364382" cy="575926"/>
            </a:xfrm>
            <a:custGeom>
              <a:avLst/>
              <a:gdLst/>
              <a:ahLst/>
              <a:cxnLst/>
              <a:rect l="l" t="t" r="r" b="b"/>
              <a:pathLst>
                <a:path w="12395" h="19591" extrusionOk="0">
                  <a:moveTo>
                    <a:pt x="988" y="1"/>
                  </a:moveTo>
                  <a:cubicBezTo>
                    <a:pt x="903" y="1"/>
                    <a:pt x="831" y="39"/>
                    <a:pt x="776" y="120"/>
                  </a:cubicBezTo>
                  <a:cubicBezTo>
                    <a:pt x="0" y="1262"/>
                    <a:pt x="4200" y="7150"/>
                    <a:pt x="4200" y="7150"/>
                  </a:cubicBezTo>
                  <a:cubicBezTo>
                    <a:pt x="4055" y="7123"/>
                    <a:pt x="3896" y="7100"/>
                    <a:pt x="3742" y="7100"/>
                  </a:cubicBezTo>
                  <a:cubicBezTo>
                    <a:pt x="3509" y="7100"/>
                    <a:pt x="3288" y="7154"/>
                    <a:pt x="3150" y="7333"/>
                  </a:cubicBezTo>
                  <a:cubicBezTo>
                    <a:pt x="2945" y="7630"/>
                    <a:pt x="3105" y="8041"/>
                    <a:pt x="3287" y="8360"/>
                  </a:cubicBezTo>
                  <a:cubicBezTo>
                    <a:pt x="4040" y="9753"/>
                    <a:pt x="5113" y="11168"/>
                    <a:pt x="6254" y="12241"/>
                  </a:cubicBezTo>
                  <a:cubicBezTo>
                    <a:pt x="6149" y="12227"/>
                    <a:pt x="6036" y="12214"/>
                    <a:pt x="5924" y="12214"/>
                  </a:cubicBezTo>
                  <a:cubicBezTo>
                    <a:pt x="5842" y="12214"/>
                    <a:pt x="5761" y="12221"/>
                    <a:pt x="5684" y="12241"/>
                  </a:cubicBezTo>
                  <a:cubicBezTo>
                    <a:pt x="5501" y="12286"/>
                    <a:pt x="5319" y="12377"/>
                    <a:pt x="5227" y="12560"/>
                  </a:cubicBezTo>
                  <a:cubicBezTo>
                    <a:pt x="5159" y="12720"/>
                    <a:pt x="5182" y="12925"/>
                    <a:pt x="5250" y="13085"/>
                  </a:cubicBezTo>
                  <a:cubicBezTo>
                    <a:pt x="5364" y="13405"/>
                    <a:pt x="5593" y="13656"/>
                    <a:pt x="5798" y="13907"/>
                  </a:cubicBezTo>
                  <a:cubicBezTo>
                    <a:pt x="6665" y="14820"/>
                    <a:pt x="7692" y="15573"/>
                    <a:pt x="8788" y="16189"/>
                  </a:cubicBezTo>
                  <a:cubicBezTo>
                    <a:pt x="8446" y="16189"/>
                    <a:pt x="8103" y="16212"/>
                    <a:pt x="7761" y="16281"/>
                  </a:cubicBezTo>
                  <a:cubicBezTo>
                    <a:pt x="7647" y="16303"/>
                    <a:pt x="7555" y="16349"/>
                    <a:pt x="7464" y="16418"/>
                  </a:cubicBezTo>
                  <a:cubicBezTo>
                    <a:pt x="7327" y="16532"/>
                    <a:pt x="7304" y="16737"/>
                    <a:pt x="7350" y="16920"/>
                  </a:cubicBezTo>
                  <a:cubicBezTo>
                    <a:pt x="7396" y="17079"/>
                    <a:pt x="7533" y="17216"/>
                    <a:pt x="7647" y="17353"/>
                  </a:cubicBezTo>
                  <a:cubicBezTo>
                    <a:pt x="8697" y="18517"/>
                    <a:pt x="10135" y="19316"/>
                    <a:pt x="11687" y="19590"/>
                  </a:cubicBezTo>
                  <a:lnTo>
                    <a:pt x="12394" y="19590"/>
                  </a:lnTo>
                  <a:lnTo>
                    <a:pt x="12394" y="14432"/>
                  </a:lnTo>
                  <a:cubicBezTo>
                    <a:pt x="12394" y="14432"/>
                    <a:pt x="11801" y="12241"/>
                    <a:pt x="11299" y="12035"/>
                  </a:cubicBezTo>
                  <a:cubicBezTo>
                    <a:pt x="11226" y="12007"/>
                    <a:pt x="11157" y="11994"/>
                    <a:pt x="11091" y="11994"/>
                  </a:cubicBezTo>
                  <a:cubicBezTo>
                    <a:pt x="10680" y="11994"/>
                    <a:pt x="10409" y="12469"/>
                    <a:pt x="10409" y="12469"/>
                  </a:cubicBezTo>
                  <a:cubicBezTo>
                    <a:pt x="10409" y="12469"/>
                    <a:pt x="9815" y="9113"/>
                    <a:pt x="9199" y="8862"/>
                  </a:cubicBezTo>
                  <a:cubicBezTo>
                    <a:pt x="9144" y="8842"/>
                    <a:pt x="9094" y="8833"/>
                    <a:pt x="9049" y="8833"/>
                  </a:cubicBezTo>
                  <a:cubicBezTo>
                    <a:pt x="8587" y="8833"/>
                    <a:pt x="8605" y="9798"/>
                    <a:pt x="8605" y="9798"/>
                  </a:cubicBezTo>
                  <a:cubicBezTo>
                    <a:pt x="8605" y="9798"/>
                    <a:pt x="6642" y="4731"/>
                    <a:pt x="6003" y="4640"/>
                  </a:cubicBezTo>
                  <a:cubicBezTo>
                    <a:pt x="5980" y="4636"/>
                    <a:pt x="5958" y="4634"/>
                    <a:pt x="5937" y="4634"/>
                  </a:cubicBezTo>
                  <a:cubicBezTo>
                    <a:pt x="5345" y="4634"/>
                    <a:pt x="5387" y="6101"/>
                    <a:pt x="5387" y="6101"/>
                  </a:cubicBezTo>
                  <a:cubicBezTo>
                    <a:pt x="5387" y="6101"/>
                    <a:pt x="2072" y="1"/>
                    <a:pt x="9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8"/>
            <p:cNvSpPr/>
            <p:nvPr/>
          </p:nvSpPr>
          <p:spPr>
            <a:xfrm>
              <a:off x="4398595" y="3658706"/>
              <a:ext cx="201343" cy="298620"/>
            </a:xfrm>
            <a:custGeom>
              <a:avLst/>
              <a:gdLst/>
              <a:ahLst/>
              <a:cxnLst/>
              <a:rect l="l" t="t" r="r" b="b"/>
              <a:pathLst>
                <a:path w="6849" h="10158" extrusionOk="0">
                  <a:moveTo>
                    <a:pt x="206" y="0"/>
                  </a:moveTo>
                  <a:lnTo>
                    <a:pt x="1" y="115"/>
                  </a:lnTo>
                  <a:cubicBezTo>
                    <a:pt x="47" y="183"/>
                    <a:pt x="3881" y="6186"/>
                    <a:pt x="6643" y="10158"/>
                  </a:cubicBezTo>
                  <a:lnTo>
                    <a:pt x="6849" y="10021"/>
                  </a:lnTo>
                  <a:cubicBezTo>
                    <a:pt x="4087" y="6049"/>
                    <a:pt x="252" y="46"/>
                    <a:pt x="2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8"/>
            <p:cNvSpPr/>
            <p:nvPr/>
          </p:nvSpPr>
          <p:spPr>
            <a:xfrm>
              <a:off x="4548899" y="3860013"/>
              <a:ext cx="7408" cy="30867"/>
            </a:xfrm>
            <a:custGeom>
              <a:avLst/>
              <a:gdLst/>
              <a:ahLst/>
              <a:cxnLst/>
              <a:rect l="l" t="t" r="r" b="b"/>
              <a:pathLst>
                <a:path w="252" h="1050" extrusionOk="0">
                  <a:moveTo>
                    <a:pt x="1" y="0"/>
                  </a:moveTo>
                  <a:lnTo>
                    <a:pt x="1" y="1050"/>
                  </a:lnTo>
                  <a:lnTo>
                    <a:pt x="252" y="1027"/>
                  </a:lnTo>
                  <a:lnTo>
                    <a:pt x="2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8"/>
            <p:cNvSpPr/>
            <p:nvPr/>
          </p:nvSpPr>
          <p:spPr>
            <a:xfrm>
              <a:off x="4534142" y="3911662"/>
              <a:ext cx="40980" cy="15463"/>
            </a:xfrm>
            <a:custGeom>
              <a:avLst/>
              <a:gdLst/>
              <a:ahLst/>
              <a:cxnLst/>
              <a:rect l="l" t="t" r="r" b="b"/>
              <a:pathLst>
                <a:path w="1394" h="526" extrusionOk="0">
                  <a:moveTo>
                    <a:pt x="69" y="1"/>
                  </a:moveTo>
                  <a:lnTo>
                    <a:pt x="1" y="229"/>
                  </a:lnTo>
                  <a:cubicBezTo>
                    <a:pt x="434" y="389"/>
                    <a:pt x="891" y="480"/>
                    <a:pt x="1370" y="526"/>
                  </a:cubicBezTo>
                  <a:lnTo>
                    <a:pt x="1393" y="274"/>
                  </a:lnTo>
                  <a:cubicBezTo>
                    <a:pt x="937" y="252"/>
                    <a:pt x="503" y="138"/>
                    <a:pt x="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8"/>
            <p:cNvSpPr/>
            <p:nvPr/>
          </p:nvSpPr>
          <p:spPr>
            <a:xfrm>
              <a:off x="4493898" y="3850606"/>
              <a:ext cx="36247" cy="8760"/>
            </a:xfrm>
            <a:custGeom>
              <a:avLst/>
              <a:gdLst/>
              <a:ahLst/>
              <a:cxnLst/>
              <a:rect l="l" t="t" r="r" b="b"/>
              <a:pathLst>
                <a:path w="1233" h="298" extrusionOk="0">
                  <a:moveTo>
                    <a:pt x="23" y="0"/>
                  </a:moveTo>
                  <a:lnTo>
                    <a:pt x="0" y="252"/>
                  </a:lnTo>
                  <a:cubicBezTo>
                    <a:pt x="411" y="274"/>
                    <a:pt x="822" y="297"/>
                    <a:pt x="1233" y="297"/>
                  </a:cubicBezTo>
                  <a:lnTo>
                    <a:pt x="1233" y="46"/>
                  </a:lnTo>
                  <a:cubicBezTo>
                    <a:pt x="822" y="46"/>
                    <a:pt x="411" y="46"/>
                    <a:pt x="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8"/>
            <p:cNvSpPr/>
            <p:nvPr/>
          </p:nvSpPr>
          <p:spPr>
            <a:xfrm>
              <a:off x="4499924" y="3786875"/>
              <a:ext cx="8760" cy="28868"/>
            </a:xfrm>
            <a:custGeom>
              <a:avLst/>
              <a:gdLst/>
              <a:ahLst/>
              <a:cxnLst/>
              <a:rect l="l" t="t" r="r" b="b"/>
              <a:pathLst>
                <a:path w="298" h="982" extrusionOk="0">
                  <a:moveTo>
                    <a:pt x="252" y="0"/>
                  </a:moveTo>
                  <a:lnTo>
                    <a:pt x="23" y="23"/>
                  </a:lnTo>
                  <a:cubicBezTo>
                    <a:pt x="46" y="342"/>
                    <a:pt x="46" y="639"/>
                    <a:pt x="1" y="959"/>
                  </a:cubicBezTo>
                  <a:lnTo>
                    <a:pt x="229" y="982"/>
                  </a:lnTo>
                  <a:cubicBezTo>
                    <a:pt x="274" y="662"/>
                    <a:pt x="297" y="320"/>
                    <a:pt x="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8"/>
            <p:cNvSpPr/>
            <p:nvPr/>
          </p:nvSpPr>
          <p:spPr>
            <a:xfrm>
              <a:off x="4448275" y="3769413"/>
              <a:ext cx="32896" cy="14111"/>
            </a:xfrm>
            <a:custGeom>
              <a:avLst/>
              <a:gdLst/>
              <a:ahLst/>
              <a:cxnLst/>
              <a:rect l="l" t="t" r="r" b="b"/>
              <a:pathLst>
                <a:path w="1119" h="480" extrusionOk="0">
                  <a:moveTo>
                    <a:pt x="46" y="1"/>
                  </a:moveTo>
                  <a:lnTo>
                    <a:pt x="0" y="229"/>
                  </a:lnTo>
                  <a:lnTo>
                    <a:pt x="1050" y="480"/>
                  </a:lnTo>
                  <a:lnTo>
                    <a:pt x="1118" y="252"/>
                  </a:lnTo>
                  <a:lnTo>
                    <a:pt x="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8"/>
            <p:cNvSpPr/>
            <p:nvPr/>
          </p:nvSpPr>
          <p:spPr>
            <a:xfrm>
              <a:off x="4454301" y="3715735"/>
              <a:ext cx="9437" cy="34924"/>
            </a:xfrm>
            <a:custGeom>
              <a:avLst/>
              <a:gdLst/>
              <a:ahLst/>
              <a:cxnLst/>
              <a:rect l="l" t="t" r="r" b="b"/>
              <a:pathLst>
                <a:path w="321" h="1188" extrusionOk="0">
                  <a:moveTo>
                    <a:pt x="229" y="1"/>
                  </a:moveTo>
                  <a:lnTo>
                    <a:pt x="0" y="23"/>
                  </a:lnTo>
                  <a:lnTo>
                    <a:pt x="92" y="1188"/>
                  </a:lnTo>
                  <a:lnTo>
                    <a:pt x="320" y="1165"/>
                  </a:lnTo>
                  <a:lnTo>
                    <a:pt x="2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8"/>
            <p:cNvSpPr/>
            <p:nvPr/>
          </p:nvSpPr>
          <p:spPr>
            <a:xfrm>
              <a:off x="4408002" y="3705006"/>
              <a:ext cx="27545" cy="10083"/>
            </a:xfrm>
            <a:custGeom>
              <a:avLst/>
              <a:gdLst/>
              <a:ahLst/>
              <a:cxnLst/>
              <a:rect l="l" t="t" r="r" b="b"/>
              <a:pathLst>
                <a:path w="937" h="343" extrusionOk="0">
                  <a:moveTo>
                    <a:pt x="23" y="0"/>
                  </a:moveTo>
                  <a:lnTo>
                    <a:pt x="1" y="251"/>
                  </a:lnTo>
                  <a:lnTo>
                    <a:pt x="891" y="343"/>
                  </a:lnTo>
                  <a:lnTo>
                    <a:pt x="936" y="92"/>
                  </a:lnTo>
                  <a:lnTo>
                    <a:pt x="2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8"/>
            <p:cNvSpPr/>
            <p:nvPr/>
          </p:nvSpPr>
          <p:spPr>
            <a:xfrm>
              <a:off x="4414028" y="3655355"/>
              <a:ext cx="15463" cy="27545"/>
            </a:xfrm>
            <a:custGeom>
              <a:avLst/>
              <a:gdLst/>
              <a:ahLst/>
              <a:cxnLst/>
              <a:rect l="l" t="t" r="r" b="b"/>
              <a:pathLst>
                <a:path w="526" h="937" extrusionOk="0">
                  <a:moveTo>
                    <a:pt x="298" y="0"/>
                  </a:moveTo>
                  <a:cubicBezTo>
                    <a:pt x="229" y="297"/>
                    <a:pt x="115" y="571"/>
                    <a:pt x="1" y="822"/>
                  </a:cubicBezTo>
                  <a:lnTo>
                    <a:pt x="206" y="936"/>
                  </a:lnTo>
                  <a:cubicBezTo>
                    <a:pt x="343" y="662"/>
                    <a:pt x="457" y="366"/>
                    <a:pt x="526" y="69"/>
                  </a:cubicBezTo>
                  <a:lnTo>
                    <a:pt x="2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8"/>
            <p:cNvSpPr/>
            <p:nvPr/>
          </p:nvSpPr>
          <p:spPr>
            <a:xfrm>
              <a:off x="6068694" y="3344018"/>
              <a:ext cx="140932" cy="673056"/>
            </a:xfrm>
            <a:custGeom>
              <a:avLst/>
              <a:gdLst/>
              <a:ahLst/>
              <a:cxnLst/>
              <a:rect l="l" t="t" r="r" b="b"/>
              <a:pathLst>
                <a:path w="4794" h="22895" extrusionOk="0">
                  <a:moveTo>
                    <a:pt x="4497" y="0"/>
                  </a:moveTo>
                  <a:cubicBezTo>
                    <a:pt x="4497" y="69"/>
                    <a:pt x="2945" y="7350"/>
                    <a:pt x="3013" y="13285"/>
                  </a:cubicBezTo>
                  <a:cubicBezTo>
                    <a:pt x="3082" y="19927"/>
                    <a:pt x="23" y="22643"/>
                    <a:pt x="0" y="22666"/>
                  </a:cubicBezTo>
                  <a:lnTo>
                    <a:pt x="206" y="22894"/>
                  </a:lnTo>
                  <a:cubicBezTo>
                    <a:pt x="320" y="22780"/>
                    <a:pt x="3401" y="20087"/>
                    <a:pt x="3310" y="13285"/>
                  </a:cubicBezTo>
                  <a:cubicBezTo>
                    <a:pt x="3264" y="7396"/>
                    <a:pt x="4793" y="137"/>
                    <a:pt x="4793" y="69"/>
                  </a:cubicBezTo>
                  <a:lnTo>
                    <a:pt x="4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8"/>
            <p:cNvSpPr/>
            <p:nvPr/>
          </p:nvSpPr>
          <p:spPr>
            <a:xfrm>
              <a:off x="6076073" y="3769413"/>
              <a:ext cx="65115" cy="120824"/>
            </a:xfrm>
            <a:custGeom>
              <a:avLst/>
              <a:gdLst/>
              <a:ahLst/>
              <a:cxnLst/>
              <a:rect l="l" t="t" r="r" b="b"/>
              <a:pathLst>
                <a:path w="2215" h="4110" extrusionOk="0">
                  <a:moveTo>
                    <a:pt x="918" y="0"/>
                  </a:moveTo>
                  <a:cubicBezTo>
                    <a:pt x="831" y="0"/>
                    <a:pt x="745" y="84"/>
                    <a:pt x="662" y="275"/>
                  </a:cubicBezTo>
                  <a:cubicBezTo>
                    <a:pt x="0" y="1804"/>
                    <a:pt x="2214" y="4109"/>
                    <a:pt x="2214" y="4109"/>
                  </a:cubicBezTo>
                  <a:cubicBezTo>
                    <a:pt x="2214" y="4109"/>
                    <a:pt x="1532" y="0"/>
                    <a:pt x="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8"/>
            <p:cNvSpPr/>
            <p:nvPr/>
          </p:nvSpPr>
          <p:spPr>
            <a:xfrm>
              <a:off x="6158588" y="3743074"/>
              <a:ext cx="90632" cy="59265"/>
            </a:xfrm>
            <a:custGeom>
              <a:avLst/>
              <a:gdLst/>
              <a:ahLst/>
              <a:cxnLst/>
              <a:rect l="l" t="t" r="r" b="b"/>
              <a:pathLst>
                <a:path w="3083" h="2016" extrusionOk="0">
                  <a:moveTo>
                    <a:pt x="2093" y="0"/>
                  </a:moveTo>
                  <a:cubicBezTo>
                    <a:pt x="1309" y="0"/>
                    <a:pt x="1" y="1976"/>
                    <a:pt x="1" y="2015"/>
                  </a:cubicBezTo>
                  <a:cubicBezTo>
                    <a:pt x="1" y="2015"/>
                    <a:pt x="3082" y="988"/>
                    <a:pt x="2420" y="166"/>
                  </a:cubicBezTo>
                  <a:cubicBezTo>
                    <a:pt x="2329" y="50"/>
                    <a:pt x="2218" y="0"/>
                    <a:pt x="20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8"/>
            <p:cNvSpPr/>
            <p:nvPr/>
          </p:nvSpPr>
          <p:spPr>
            <a:xfrm>
              <a:off x="6113641" y="3636453"/>
              <a:ext cx="48329" cy="69937"/>
            </a:xfrm>
            <a:custGeom>
              <a:avLst/>
              <a:gdLst/>
              <a:ahLst/>
              <a:cxnLst/>
              <a:rect l="l" t="t" r="r" b="b"/>
              <a:pathLst>
                <a:path w="1644" h="2379" extrusionOk="0">
                  <a:moveTo>
                    <a:pt x="470" y="1"/>
                  </a:moveTo>
                  <a:cubicBezTo>
                    <a:pt x="322" y="1"/>
                    <a:pt x="206" y="153"/>
                    <a:pt x="160" y="484"/>
                  </a:cubicBezTo>
                  <a:cubicBezTo>
                    <a:pt x="0" y="1602"/>
                    <a:pt x="1644" y="2378"/>
                    <a:pt x="1644" y="2378"/>
                  </a:cubicBezTo>
                  <a:cubicBezTo>
                    <a:pt x="1401" y="919"/>
                    <a:pt x="835" y="1"/>
                    <a:pt x="4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8"/>
            <p:cNvSpPr/>
            <p:nvPr/>
          </p:nvSpPr>
          <p:spPr>
            <a:xfrm>
              <a:off x="6165291" y="3576426"/>
              <a:ext cx="82578" cy="50093"/>
            </a:xfrm>
            <a:custGeom>
              <a:avLst/>
              <a:gdLst/>
              <a:ahLst/>
              <a:cxnLst/>
              <a:rect l="l" t="t" r="r" b="b"/>
              <a:pathLst>
                <a:path w="2809" h="1704" extrusionOk="0">
                  <a:moveTo>
                    <a:pt x="1632" y="0"/>
                  </a:moveTo>
                  <a:cubicBezTo>
                    <a:pt x="859" y="0"/>
                    <a:pt x="21" y="1585"/>
                    <a:pt x="1" y="1704"/>
                  </a:cubicBezTo>
                  <a:cubicBezTo>
                    <a:pt x="1" y="1704"/>
                    <a:pt x="2809" y="791"/>
                    <a:pt x="1987" y="129"/>
                  </a:cubicBezTo>
                  <a:cubicBezTo>
                    <a:pt x="1872" y="39"/>
                    <a:pt x="1753" y="0"/>
                    <a:pt x="1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8"/>
            <p:cNvSpPr/>
            <p:nvPr/>
          </p:nvSpPr>
          <p:spPr>
            <a:xfrm>
              <a:off x="6131073" y="3501200"/>
              <a:ext cx="42303" cy="42803"/>
            </a:xfrm>
            <a:custGeom>
              <a:avLst/>
              <a:gdLst/>
              <a:ahLst/>
              <a:cxnLst/>
              <a:rect l="l" t="t" r="r" b="b"/>
              <a:pathLst>
                <a:path w="1439" h="1456" extrusionOk="0">
                  <a:moveTo>
                    <a:pt x="338" y="1"/>
                  </a:moveTo>
                  <a:cubicBezTo>
                    <a:pt x="257" y="1"/>
                    <a:pt x="194" y="72"/>
                    <a:pt x="161" y="246"/>
                  </a:cubicBezTo>
                  <a:cubicBezTo>
                    <a:pt x="1" y="1204"/>
                    <a:pt x="1439" y="1455"/>
                    <a:pt x="1439" y="1455"/>
                  </a:cubicBezTo>
                  <a:cubicBezTo>
                    <a:pt x="1439" y="1455"/>
                    <a:pt x="704" y="1"/>
                    <a:pt x="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8"/>
            <p:cNvSpPr/>
            <p:nvPr/>
          </p:nvSpPr>
          <p:spPr>
            <a:xfrm>
              <a:off x="6183428" y="3438586"/>
              <a:ext cx="65792" cy="32278"/>
            </a:xfrm>
            <a:custGeom>
              <a:avLst/>
              <a:gdLst/>
              <a:ahLst/>
              <a:cxnLst/>
              <a:rect l="l" t="t" r="r" b="b"/>
              <a:pathLst>
                <a:path w="2238" h="1098" extrusionOk="0">
                  <a:moveTo>
                    <a:pt x="1247" y="1"/>
                  </a:moveTo>
                  <a:cubicBezTo>
                    <a:pt x="658" y="1"/>
                    <a:pt x="0" y="1097"/>
                    <a:pt x="0" y="1097"/>
                  </a:cubicBezTo>
                  <a:cubicBezTo>
                    <a:pt x="0" y="1097"/>
                    <a:pt x="2237" y="846"/>
                    <a:pt x="1598" y="162"/>
                  </a:cubicBezTo>
                  <a:cubicBezTo>
                    <a:pt x="1488" y="48"/>
                    <a:pt x="1369" y="1"/>
                    <a:pt x="1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8"/>
            <p:cNvSpPr/>
            <p:nvPr/>
          </p:nvSpPr>
          <p:spPr>
            <a:xfrm>
              <a:off x="6142479" y="3377294"/>
              <a:ext cx="49035" cy="43920"/>
            </a:xfrm>
            <a:custGeom>
              <a:avLst/>
              <a:gdLst/>
              <a:ahLst/>
              <a:cxnLst/>
              <a:rect l="l" t="t" r="r" b="b"/>
              <a:pathLst>
                <a:path w="1668" h="1494" extrusionOk="0">
                  <a:moveTo>
                    <a:pt x="732" y="1"/>
                  </a:moveTo>
                  <a:cubicBezTo>
                    <a:pt x="644" y="1"/>
                    <a:pt x="558" y="64"/>
                    <a:pt x="480" y="215"/>
                  </a:cubicBezTo>
                  <a:cubicBezTo>
                    <a:pt x="1" y="1128"/>
                    <a:pt x="1667" y="1493"/>
                    <a:pt x="1667" y="1493"/>
                  </a:cubicBezTo>
                  <a:cubicBezTo>
                    <a:pt x="1667" y="1493"/>
                    <a:pt x="1164" y="1"/>
                    <a:pt x="7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8"/>
            <p:cNvSpPr/>
            <p:nvPr/>
          </p:nvSpPr>
          <p:spPr>
            <a:xfrm>
              <a:off x="6174698" y="3307272"/>
              <a:ext cx="35600" cy="48594"/>
            </a:xfrm>
            <a:custGeom>
              <a:avLst/>
              <a:gdLst/>
              <a:ahLst/>
              <a:cxnLst/>
              <a:rect l="l" t="t" r="r" b="b"/>
              <a:pathLst>
                <a:path w="1211" h="1653" extrusionOk="0">
                  <a:moveTo>
                    <a:pt x="402" y="0"/>
                  </a:moveTo>
                  <a:cubicBezTo>
                    <a:pt x="286" y="0"/>
                    <a:pt x="176" y="47"/>
                    <a:pt x="92" y="132"/>
                  </a:cubicBezTo>
                  <a:cubicBezTo>
                    <a:pt x="23" y="246"/>
                    <a:pt x="1" y="406"/>
                    <a:pt x="1" y="543"/>
                  </a:cubicBezTo>
                  <a:cubicBezTo>
                    <a:pt x="23" y="771"/>
                    <a:pt x="92" y="977"/>
                    <a:pt x="229" y="1159"/>
                  </a:cubicBezTo>
                  <a:cubicBezTo>
                    <a:pt x="331" y="1323"/>
                    <a:pt x="636" y="1652"/>
                    <a:pt x="862" y="1652"/>
                  </a:cubicBezTo>
                  <a:cubicBezTo>
                    <a:pt x="888" y="1652"/>
                    <a:pt x="913" y="1648"/>
                    <a:pt x="936" y="1638"/>
                  </a:cubicBezTo>
                  <a:cubicBezTo>
                    <a:pt x="1210" y="1524"/>
                    <a:pt x="1073" y="954"/>
                    <a:pt x="1028" y="748"/>
                  </a:cubicBezTo>
                  <a:cubicBezTo>
                    <a:pt x="1005" y="588"/>
                    <a:pt x="959" y="429"/>
                    <a:pt x="891" y="292"/>
                  </a:cubicBezTo>
                  <a:cubicBezTo>
                    <a:pt x="799" y="178"/>
                    <a:pt x="685" y="64"/>
                    <a:pt x="526" y="18"/>
                  </a:cubicBezTo>
                  <a:cubicBezTo>
                    <a:pt x="484" y="6"/>
                    <a:pt x="443"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8"/>
            <p:cNvSpPr/>
            <p:nvPr/>
          </p:nvSpPr>
          <p:spPr>
            <a:xfrm>
              <a:off x="6204653" y="3337227"/>
              <a:ext cx="48594" cy="24371"/>
            </a:xfrm>
            <a:custGeom>
              <a:avLst/>
              <a:gdLst/>
              <a:ahLst/>
              <a:cxnLst/>
              <a:rect l="l" t="t" r="r" b="b"/>
              <a:pathLst>
                <a:path w="1653" h="829" extrusionOk="0">
                  <a:moveTo>
                    <a:pt x="1052" y="0"/>
                  </a:moveTo>
                  <a:cubicBezTo>
                    <a:pt x="723" y="0"/>
                    <a:pt x="0" y="130"/>
                    <a:pt x="168" y="551"/>
                  </a:cubicBezTo>
                  <a:cubicBezTo>
                    <a:pt x="254" y="758"/>
                    <a:pt x="501" y="829"/>
                    <a:pt x="759" y="829"/>
                  </a:cubicBezTo>
                  <a:cubicBezTo>
                    <a:pt x="984" y="829"/>
                    <a:pt x="1217" y="775"/>
                    <a:pt x="1355" y="711"/>
                  </a:cubicBezTo>
                  <a:cubicBezTo>
                    <a:pt x="1492" y="642"/>
                    <a:pt x="1652" y="528"/>
                    <a:pt x="1629" y="368"/>
                  </a:cubicBezTo>
                  <a:cubicBezTo>
                    <a:pt x="1629" y="254"/>
                    <a:pt x="1561" y="163"/>
                    <a:pt x="1470" y="94"/>
                  </a:cubicBezTo>
                  <a:cubicBezTo>
                    <a:pt x="1355" y="26"/>
                    <a:pt x="1241" y="26"/>
                    <a:pt x="1127" y="3"/>
                  </a:cubicBezTo>
                  <a:cubicBezTo>
                    <a:pt x="1106" y="1"/>
                    <a:pt x="1080" y="0"/>
                    <a:pt x="10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8"/>
            <p:cNvSpPr/>
            <p:nvPr/>
          </p:nvSpPr>
          <p:spPr>
            <a:xfrm>
              <a:off x="6073368" y="3647300"/>
              <a:ext cx="361031" cy="365734"/>
            </a:xfrm>
            <a:custGeom>
              <a:avLst/>
              <a:gdLst/>
              <a:ahLst/>
              <a:cxnLst/>
              <a:rect l="l" t="t" r="r" b="b"/>
              <a:pathLst>
                <a:path w="12281" h="12441" extrusionOk="0">
                  <a:moveTo>
                    <a:pt x="12281" y="0"/>
                  </a:moveTo>
                  <a:lnTo>
                    <a:pt x="12281" y="0"/>
                  </a:lnTo>
                  <a:cubicBezTo>
                    <a:pt x="11893" y="137"/>
                    <a:pt x="11573" y="411"/>
                    <a:pt x="11277" y="662"/>
                  </a:cubicBezTo>
                  <a:cubicBezTo>
                    <a:pt x="9818" y="1961"/>
                    <a:pt x="8542" y="3555"/>
                    <a:pt x="7516" y="5173"/>
                  </a:cubicBezTo>
                  <a:lnTo>
                    <a:pt x="7516" y="5173"/>
                  </a:lnTo>
                  <a:cubicBezTo>
                    <a:pt x="7635" y="4975"/>
                    <a:pt x="7389" y="4701"/>
                    <a:pt x="7130" y="4701"/>
                  </a:cubicBezTo>
                  <a:cubicBezTo>
                    <a:pt x="7120" y="4701"/>
                    <a:pt x="7110" y="4702"/>
                    <a:pt x="7100" y="4702"/>
                  </a:cubicBezTo>
                  <a:cubicBezTo>
                    <a:pt x="6849" y="4725"/>
                    <a:pt x="6643" y="4931"/>
                    <a:pt x="6460" y="5113"/>
                  </a:cubicBezTo>
                  <a:cubicBezTo>
                    <a:pt x="5411" y="6300"/>
                    <a:pt x="4383" y="7464"/>
                    <a:pt x="3790" y="8925"/>
                  </a:cubicBezTo>
                  <a:cubicBezTo>
                    <a:pt x="3813" y="8788"/>
                    <a:pt x="3836" y="8651"/>
                    <a:pt x="3790" y="8514"/>
                  </a:cubicBezTo>
                  <a:cubicBezTo>
                    <a:pt x="3767" y="8377"/>
                    <a:pt x="3653" y="8240"/>
                    <a:pt x="3516" y="8218"/>
                  </a:cubicBezTo>
                  <a:cubicBezTo>
                    <a:pt x="3505" y="8216"/>
                    <a:pt x="3495" y="8216"/>
                    <a:pt x="3485" y="8216"/>
                  </a:cubicBezTo>
                  <a:cubicBezTo>
                    <a:pt x="3294" y="8216"/>
                    <a:pt x="3145" y="8410"/>
                    <a:pt x="3037" y="8583"/>
                  </a:cubicBezTo>
                  <a:cubicBezTo>
                    <a:pt x="2169" y="9975"/>
                    <a:pt x="1211" y="11345"/>
                    <a:pt x="1" y="12440"/>
                  </a:cubicBezTo>
                  <a:cubicBezTo>
                    <a:pt x="1233" y="12440"/>
                    <a:pt x="2466" y="12166"/>
                    <a:pt x="3607" y="11710"/>
                  </a:cubicBezTo>
                  <a:cubicBezTo>
                    <a:pt x="4224" y="11459"/>
                    <a:pt x="4863" y="11139"/>
                    <a:pt x="5205" y="10569"/>
                  </a:cubicBezTo>
                  <a:cubicBezTo>
                    <a:pt x="5296" y="10409"/>
                    <a:pt x="5365" y="10226"/>
                    <a:pt x="5319" y="10066"/>
                  </a:cubicBezTo>
                  <a:cubicBezTo>
                    <a:pt x="5278" y="9903"/>
                    <a:pt x="5128" y="9740"/>
                    <a:pt x="4982" y="9740"/>
                  </a:cubicBezTo>
                  <a:cubicBezTo>
                    <a:pt x="4965" y="9740"/>
                    <a:pt x="4948" y="9742"/>
                    <a:pt x="4931" y="9747"/>
                  </a:cubicBezTo>
                  <a:cubicBezTo>
                    <a:pt x="6187" y="9153"/>
                    <a:pt x="7647" y="8857"/>
                    <a:pt x="8675" y="7898"/>
                  </a:cubicBezTo>
                  <a:cubicBezTo>
                    <a:pt x="8880" y="7715"/>
                    <a:pt x="9085" y="7419"/>
                    <a:pt x="8948" y="7145"/>
                  </a:cubicBezTo>
                  <a:cubicBezTo>
                    <a:pt x="8880" y="6985"/>
                    <a:pt x="8675" y="6894"/>
                    <a:pt x="8492" y="6894"/>
                  </a:cubicBezTo>
                  <a:cubicBezTo>
                    <a:pt x="8309" y="6894"/>
                    <a:pt x="8127" y="6962"/>
                    <a:pt x="7967" y="7031"/>
                  </a:cubicBezTo>
                  <a:cubicBezTo>
                    <a:pt x="8948" y="6072"/>
                    <a:pt x="9884" y="5068"/>
                    <a:pt x="10774" y="3995"/>
                  </a:cubicBezTo>
                  <a:cubicBezTo>
                    <a:pt x="10934" y="3812"/>
                    <a:pt x="11094" y="3630"/>
                    <a:pt x="11185" y="3424"/>
                  </a:cubicBezTo>
                  <a:cubicBezTo>
                    <a:pt x="11231" y="3356"/>
                    <a:pt x="11254" y="3287"/>
                    <a:pt x="11231" y="3219"/>
                  </a:cubicBezTo>
                  <a:cubicBezTo>
                    <a:pt x="11231" y="3099"/>
                    <a:pt x="11092" y="3032"/>
                    <a:pt x="10965" y="3032"/>
                  </a:cubicBezTo>
                  <a:cubicBezTo>
                    <a:pt x="10947" y="3032"/>
                    <a:pt x="10929" y="3033"/>
                    <a:pt x="10911" y="3036"/>
                  </a:cubicBezTo>
                  <a:cubicBezTo>
                    <a:pt x="10781" y="3080"/>
                    <a:pt x="10610" y="3164"/>
                    <a:pt x="10496" y="3251"/>
                  </a:cubicBezTo>
                  <a:lnTo>
                    <a:pt x="10496" y="3251"/>
                  </a:lnTo>
                  <a:cubicBezTo>
                    <a:pt x="11490" y="2474"/>
                    <a:pt x="12167" y="1271"/>
                    <a:pt x="122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8"/>
            <p:cNvSpPr/>
            <p:nvPr/>
          </p:nvSpPr>
          <p:spPr>
            <a:xfrm>
              <a:off x="6072721" y="3812361"/>
              <a:ext cx="534153" cy="259021"/>
            </a:xfrm>
            <a:custGeom>
              <a:avLst/>
              <a:gdLst/>
              <a:ahLst/>
              <a:cxnLst/>
              <a:rect l="l" t="t" r="r" b="b"/>
              <a:pathLst>
                <a:path w="18170" h="8811" extrusionOk="0">
                  <a:moveTo>
                    <a:pt x="17986" y="0"/>
                  </a:moveTo>
                  <a:lnTo>
                    <a:pt x="15156" y="2215"/>
                  </a:lnTo>
                  <a:cubicBezTo>
                    <a:pt x="15065" y="1826"/>
                    <a:pt x="14996" y="1416"/>
                    <a:pt x="14996" y="1005"/>
                  </a:cubicBezTo>
                  <a:lnTo>
                    <a:pt x="14700" y="1005"/>
                  </a:lnTo>
                  <a:cubicBezTo>
                    <a:pt x="14700" y="1484"/>
                    <a:pt x="14768" y="1963"/>
                    <a:pt x="14905" y="2443"/>
                  </a:cubicBezTo>
                  <a:lnTo>
                    <a:pt x="13421" y="3584"/>
                  </a:lnTo>
                  <a:lnTo>
                    <a:pt x="13353" y="3584"/>
                  </a:lnTo>
                  <a:lnTo>
                    <a:pt x="13353" y="3652"/>
                  </a:lnTo>
                  <a:lnTo>
                    <a:pt x="12942" y="3972"/>
                  </a:lnTo>
                  <a:cubicBezTo>
                    <a:pt x="12828" y="4086"/>
                    <a:pt x="12691" y="4155"/>
                    <a:pt x="12577" y="4246"/>
                  </a:cubicBezTo>
                  <a:lnTo>
                    <a:pt x="12668" y="2694"/>
                  </a:lnTo>
                  <a:lnTo>
                    <a:pt x="12349" y="2671"/>
                  </a:lnTo>
                  <a:lnTo>
                    <a:pt x="12257" y="4429"/>
                  </a:lnTo>
                  <a:lnTo>
                    <a:pt x="12326" y="4429"/>
                  </a:lnTo>
                  <a:cubicBezTo>
                    <a:pt x="11550" y="4954"/>
                    <a:pt x="10751" y="5364"/>
                    <a:pt x="9906" y="5684"/>
                  </a:cubicBezTo>
                  <a:cubicBezTo>
                    <a:pt x="10066" y="5182"/>
                    <a:pt x="10249" y="4680"/>
                    <a:pt x="10477" y="4200"/>
                  </a:cubicBezTo>
                  <a:lnTo>
                    <a:pt x="10180" y="4063"/>
                  </a:lnTo>
                  <a:cubicBezTo>
                    <a:pt x="9929" y="4634"/>
                    <a:pt x="9724" y="5227"/>
                    <a:pt x="9541" y="5821"/>
                  </a:cubicBezTo>
                  <a:cubicBezTo>
                    <a:pt x="8331" y="6255"/>
                    <a:pt x="7099" y="6506"/>
                    <a:pt x="5935" y="6665"/>
                  </a:cubicBezTo>
                  <a:cubicBezTo>
                    <a:pt x="6277" y="6072"/>
                    <a:pt x="6711" y="5501"/>
                    <a:pt x="7213" y="5068"/>
                  </a:cubicBezTo>
                  <a:lnTo>
                    <a:pt x="7007" y="4839"/>
                  </a:lnTo>
                  <a:cubicBezTo>
                    <a:pt x="6414" y="5342"/>
                    <a:pt x="5912" y="6003"/>
                    <a:pt x="5569" y="6711"/>
                  </a:cubicBezTo>
                  <a:cubicBezTo>
                    <a:pt x="4608" y="6820"/>
                    <a:pt x="3702" y="6858"/>
                    <a:pt x="2913" y="6858"/>
                  </a:cubicBezTo>
                  <a:cubicBezTo>
                    <a:pt x="1229" y="6858"/>
                    <a:pt x="77" y="6688"/>
                    <a:pt x="46" y="6688"/>
                  </a:cubicBezTo>
                  <a:lnTo>
                    <a:pt x="0" y="6985"/>
                  </a:lnTo>
                  <a:cubicBezTo>
                    <a:pt x="23" y="6985"/>
                    <a:pt x="1187" y="7168"/>
                    <a:pt x="2899" y="7168"/>
                  </a:cubicBezTo>
                  <a:lnTo>
                    <a:pt x="3104" y="7168"/>
                  </a:lnTo>
                  <a:cubicBezTo>
                    <a:pt x="3264" y="7350"/>
                    <a:pt x="3355" y="7578"/>
                    <a:pt x="3470" y="7784"/>
                  </a:cubicBezTo>
                  <a:cubicBezTo>
                    <a:pt x="3652" y="8172"/>
                    <a:pt x="3835" y="8583"/>
                    <a:pt x="4223" y="8811"/>
                  </a:cubicBezTo>
                  <a:lnTo>
                    <a:pt x="4383" y="8537"/>
                  </a:lnTo>
                  <a:cubicBezTo>
                    <a:pt x="4086" y="8354"/>
                    <a:pt x="3926" y="8012"/>
                    <a:pt x="3743" y="7670"/>
                  </a:cubicBezTo>
                  <a:cubicBezTo>
                    <a:pt x="3652" y="7487"/>
                    <a:pt x="3584" y="7327"/>
                    <a:pt x="3470" y="7168"/>
                  </a:cubicBezTo>
                  <a:cubicBezTo>
                    <a:pt x="4565" y="7145"/>
                    <a:pt x="5843" y="7031"/>
                    <a:pt x="7167" y="6780"/>
                  </a:cubicBezTo>
                  <a:cubicBezTo>
                    <a:pt x="7738" y="7305"/>
                    <a:pt x="8354" y="7761"/>
                    <a:pt x="9016" y="8149"/>
                  </a:cubicBezTo>
                  <a:lnTo>
                    <a:pt x="9153" y="7875"/>
                  </a:lnTo>
                  <a:cubicBezTo>
                    <a:pt x="8582" y="7556"/>
                    <a:pt x="8035" y="7145"/>
                    <a:pt x="7555" y="6688"/>
                  </a:cubicBezTo>
                  <a:cubicBezTo>
                    <a:pt x="9473" y="6277"/>
                    <a:pt x="11458" y="5547"/>
                    <a:pt x="13125" y="4223"/>
                  </a:cubicBezTo>
                  <a:lnTo>
                    <a:pt x="13536" y="3904"/>
                  </a:lnTo>
                  <a:cubicBezTo>
                    <a:pt x="13718" y="3926"/>
                    <a:pt x="13924" y="3995"/>
                    <a:pt x="14152" y="4041"/>
                  </a:cubicBezTo>
                  <a:cubicBezTo>
                    <a:pt x="14426" y="4109"/>
                    <a:pt x="14722" y="4200"/>
                    <a:pt x="15019" y="4200"/>
                  </a:cubicBezTo>
                  <a:lnTo>
                    <a:pt x="15088" y="4200"/>
                  </a:lnTo>
                  <a:lnTo>
                    <a:pt x="15065" y="3881"/>
                  </a:lnTo>
                  <a:cubicBezTo>
                    <a:pt x="15029" y="3884"/>
                    <a:pt x="14993" y="3885"/>
                    <a:pt x="14957" y="3885"/>
                  </a:cubicBezTo>
                  <a:cubicBezTo>
                    <a:pt x="14718" y="3885"/>
                    <a:pt x="14478" y="3823"/>
                    <a:pt x="14220" y="3744"/>
                  </a:cubicBezTo>
                  <a:cubicBezTo>
                    <a:pt x="14106" y="3721"/>
                    <a:pt x="13969" y="3675"/>
                    <a:pt x="13855" y="3652"/>
                  </a:cubicBezTo>
                  <a:lnTo>
                    <a:pt x="15978" y="1963"/>
                  </a:lnTo>
                  <a:cubicBezTo>
                    <a:pt x="16275" y="2169"/>
                    <a:pt x="16548" y="2397"/>
                    <a:pt x="16800" y="2625"/>
                  </a:cubicBezTo>
                  <a:lnTo>
                    <a:pt x="17005" y="2420"/>
                  </a:lnTo>
                  <a:cubicBezTo>
                    <a:pt x="16777" y="2169"/>
                    <a:pt x="16503" y="1963"/>
                    <a:pt x="16229" y="1758"/>
                  </a:cubicBezTo>
                  <a:lnTo>
                    <a:pt x="18169" y="252"/>
                  </a:lnTo>
                  <a:lnTo>
                    <a:pt x="179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8"/>
            <p:cNvSpPr/>
            <p:nvPr/>
          </p:nvSpPr>
          <p:spPr>
            <a:xfrm>
              <a:off x="6176726" y="4046357"/>
              <a:ext cx="53033" cy="53209"/>
            </a:xfrm>
            <a:custGeom>
              <a:avLst/>
              <a:gdLst/>
              <a:ahLst/>
              <a:cxnLst/>
              <a:rect l="l" t="t" r="r" b="b"/>
              <a:pathLst>
                <a:path w="1804" h="1810" extrusionOk="0">
                  <a:moveTo>
                    <a:pt x="377" y="1"/>
                  </a:moveTo>
                  <a:cubicBezTo>
                    <a:pt x="245" y="1"/>
                    <a:pt x="114" y="18"/>
                    <a:pt x="23" y="52"/>
                  </a:cubicBezTo>
                  <a:cubicBezTo>
                    <a:pt x="0" y="509"/>
                    <a:pt x="274" y="919"/>
                    <a:pt x="616" y="1216"/>
                  </a:cubicBezTo>
                  <a:cubicBezTo>
                    <a:pt x="959" y="1490"/>
                    <a:pt x="1392" y="1650"/>
                    <a:pt x="1803" y="1810"/>
                  </a:cubicBezTo>
                  <a:cubicBezTo>
                    <a:pt x="1758" y="1604"/>
                    <a:pt x="1689" y="1376"/>
                    <a:pt x="1643" y="1171"/>
                  </a:cubicBezTo>
                  <a:cubicBezTo>
                    <a:pt x="1598" y="1011"/>
                    <a:pt x="1552" y="851"/>
                    <a:pt x="1461" y="691"/>
                  </a:cubicBezTo>
                  <a:cubicBezTo>
                    <a:pt x="1392" y="600"/>
                    <a:pt x="1301" y="509"/>
                    <a:pt x="1210" y="417"/>
                  </a:cubicBezTo>
                  <a:cubicBezTo>
                    <a:pt x="1073" y="280"/>
                    <a:pt x="913" y="143"/>
                    <a:pt x="730" y="52"/>
                  </a:cubicBezTo>
                  <a:cubicBezTo>
                    <a:pt x="639" y="18"/>
                    <a:pt x="508" y="1"/>
                    <a:pt x="3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8"/>
            <p:cNvSpPr/>
            <p:nvPr/>
          </p:nvSpPr>
          <p:spPr>
            <a:xfrm>
              <a:off x="6251863" y="3923744"/>
              <a:ext cx="65792" cy="60412"/>
            </a:xfrm>
            <a:custGeom>
              <a:avLst/>
              <a:gdLst/>
              <a:ahLst/>
              <a:cxnLst/>
              <a:rect l="l" t="t" r="r" b="b"/>
              <a:pathLst>
                <a:path w="2238" h="2055" extrusionOk="0">
                  <a:moveTo>
                    <a:pt x="2237" y="0"/>
                  </a:moveTo>
                  <a:lnTo>
                    <a:pt x="2237" y="0"/>
                  </a:lnTo>
                  <a:cubicBezTo>
                    <a:pt x="1872" y="69"/>
                    <a:pt x="1507" y="137"/>
                    <a:pt x="1165" y="297"/>
                  </a:cubicBezTo>
                  <a:cubicBezTo>
                    <a:pt x="822" y="434"/>
                    <a:pt x="503" y="662"/>
                    <a:pt x="297" y="982"/>
                  </a:cubicBezTo>
                  <a:cubicBezTo>
                    <a:pt x="92" y="1279"/>
                    <a:pt x="0" y="1690"/>
                    <a:pt x="137" y="2055"/>
                  </a:cubicBezTo>
                  <a:cubicBezTo>
                    <a:pt x="571" y="1849"/>
                    <a:pt x="1142" y="1575"/>
                    <a:pt x="1507" y="1256"/>
                  </a:cubicBezTo>
                  <a:cubicBezTo>
                    <a:pt x="1895" y="936"/>
                    <a:pt x="2215" y="480"/>
                    <a:pt x="22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8"/>
            <p:cNvSpPr/>
            <p:nvPr/>
          </p:nvSpPr>
          <p:spPr>
            <a:xfrm>
              <a:off x="6311567" y="4032658"/>
              <a:ext cx="80549" cy="46272"/>
            </a:xfrm>
            <a:custGeom>
              <a:avLst/>
              <a:gdLst/>
              <a:ahLst/>
              <a:cxnLst/>
              <a:rect l="l" t="t" r="r" b="b"/>
              <a:pathLst>
                <a:path w="2740" h="1574" extrusionOk="0">
                  <a:moveTo>
                    <a:pt x="330" y="1"/>
                  </a:moveTo>
                  <a:cubicBezTo>
                    <a:pt x="233" y="1"/>
                    <a:pt x="138" y="6"/>
                    <a:pt x="47" y="16"/>
                  </a:cubicBezTo>
                  <a:cubicBezTo>
                    <a:pt x="1" y="221"/>
                    <a:pt x="115" y="404"/>
                    <a:pt x="229" y="564"/>
                  </a:cubicBezTo>
                  <a:cubicBezTo>
                    <a:pt x="503" y="952"/>
                    <a:pt x="914" y="1226"/>
                    <a:pt x="1348" y="1385"/>
                  </a:cubicBezTo>
                  <a:cubicBezTo>
                    <a:pt x="1732" y="1520"/>
                    <a:pt x="2132" y="1574"/>
                    <a:pt x="2522" y="1574"/>
                  </a:cubicBezTo>
                  <a:cubicBezTo>
                    <a:pt x="2595" y="1574"/>
                    <a:pt x="2668" y="1572"/>
                    <a:pt x="2740" y="1568"/>
                  </a:cubicBezTo>
                  <a:cubicBezTo>
                    <a:pt x="2512" y="1180"/>
                    <a:pt x="2238" y="815"/>
                    <a:pt x="1873" y="518"/>
                  </a:cubicBezTo>
                  <a:cubicBezTo>
                    <a:pt x="1484" y="168"/>
                    <a:pt x="881" y="1"/>
                    <a:pt x="3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8"/>
            <p:cNvSpPr/>
            <p:nvPr/>
          </p:nvSpPr>
          <p:spPr>
            <a:xfrm>
              <a:off x="6358543" y="3887498"/>
              <a:ext cx="38952" cy="73847"/>
            </a:xfrm>
            <a:custGeom>
              <a:avLst/>
              <a:gdLst/>
              <a:ahLst/>
              <a:cxnLst/>
              <a:rect l="l" t="t" r="r" b="b"/>
              <a:pathLst>
                <a:path w="1325" h="2512" extrusionOk="0">
                  <a:moveTo>
                    <a:pt x="1051" y="1"/>
                  </a:moveTo>
                  <a:cubicBezTo>
                    <a:pt x="708" y="320"/>
                    <a:pt x="412" y="708"/>
                    <a:pt x="229" y="1142"/>
                  </a:cubicBezTo>
                  <a:cubicBezTo>
                    <a:pt x="69" y="1576"/>
                    <a:pt x="1" y="2055"/>
                    <a:pt x="115" y="2512"/>
                  </a:cubicBezTo>
                  <a:cubicBezTo>
                    <a:pt x="480" y="2420"/>
                    <a:pt x="868" y="2055"/>
                    <a:pt x="1051" y="1713"/>
                  </a:cubicBezTo>
                  <a:cubicBezTo>
                    <a:pt x="1210" y="1462"/>
                    <a:pt x="1302" y="1165"/>
                    <a:pt x="1325" y="845"/>
                  </a:cubicBezTo>
                  <a:cubicBezTo>
                    <a:pt x="1325" y="549"/>
                    <a:pt x="1233" y="229"/>
                    <a:pt x="10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8"/>
            <p:cNvSpPr/>
            <p:nvPr/>
          </p:nvSpPr>
          <p:spPr>
            <a:xfrm>
              <a:off x="6426331" y="3849254"/>
              <a:ext cx="32896" cy="67820"/>
            </a:xfrm>
            <a:custGeom>
              <a:avLst/>
              <a:gdLst/>
              <a:ahLst/>
              <a:cxnLst/>
              <a:rect l="l" t="t" r="r" b="b"/>
              <a:pathLst>
                <a:path w="1119" h="2307" extrusionOk="0">
                  <a:moveTo>
                    <a:pt x="822" y="1"/>
                  </a:moveTo>
                  <a:cubicBezTo>
                    <a:pt x="571" y="229"/>
                    <a:pt x="365" y="503"/>
                    <a:pt x="228" y="823"/>
                  </a:cubicBezTo>
                  <a:cubicBezTo>
                    <a:pt x="69" y="1119"/>
                    <a:pt x="0" y="1484"/>
                    <a:pt x="69" y="1804"/>
                  </a:cubicBezTo>
                  <a:cubicBezTo>
                    <a:pt x="114" y="2009"/>
                    <a:pt x="205" y="2238"/>
                    <a:pt x="411" y="2306"/>
                  </a:cubicBezTo>
                  <a:cubicBezTo>
                    <a:pt x="776" y="2101"/>
                    <a:pt x="1004" y="1644"/>
                    <a:pt x="1050" y="1233"/>
                  </a:cubicBezTo>
                  <a:cubicBezTo>
                    <a:pt x="1118" y="823"/>
                    <a:pt x="982" y="389"/>
                    <a:pt x="8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8"/>
            <p:cNvSpPr/>
            <p:nvPr/>
          </p:nvSpPr>
          <p:spPr>
            <a:xfrm>
              <a:off x="6496765" y="3809686"/>
              <a:ext cx="25546" cy="50358"/>
            </a:xfrm>
            <a:custGeom>
              <a:avLst/>
              <a:gdLst/>
              <a:ahLst/>
              <a:cxnLst/>
              <a:rect l="l" t="t" r="r" b="b"/>
              <a:pathLst>
                <a:path w="869" h="1713" extrusionOk="0">
                  <a:moveTo>
                    <a:pt x="480" y="0"/>
                  </a:moveTo>
                  <a:cubicBezTo>
                    <a:pt x="297" y="206"/>
                    <a:pt x="138" y="457"/>
                    <a:pt x="69" y="708"/>
                  </a:cubicBezTo>
                  <a:cubicBezTo>
                    <a:pt x="1" y="982"/>
                    <a:pt x="24" y="1278"/>
                    <a:pt x="183" y="1507"/>
                  </a:cubicBezTo>
                  <a:cubicBezTo>
                    <a:pt x="229" y="1598"/>
                    <a:pt x="320" y="1689"/>
                    <a:pt x="412" y="1712"/>
                  </a:cubicBezTo>
                  <a:cubicBezTo>
                    <a:pt x="617" y="1507"/>
                    <a:pt x="800" y="1256"/>
                    <a:pt x="845" y="982"/>
                  </a:cubicBezTo>
                  <a:cubicBezTo>
                    <a:pt x="868" y="708"/>
                    <a:pt x="822" y="411"/>
                    <a:pt x="663" y="183"/>
                  </a:cubicBezTo>
                  <a:cubicBezTo>
                    <a:pt x="617" y="91"/>
                    <a:pt x="571" y="23"/>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8"/>
            <p:cNvSpPr/>
            <p:nvPr/>
          </p:nvSpPr>
          <p:spPr>
            <a:xfrm>
              <a:off x="6557145" y="3875416"/>
              <a:ext cx="28222" cy="29574"/>
            </a:xfrm>
            <a:custGeom>
              <a:avLst/>
              <a:gdLst/>
              <a:ahLst/>
              <a:cxnLst/>
              <a:rect l="l" t="t" r="r" b="b"/>
              <a:pathLst>
                <a:path w="960" h="1006" extrusionOk="0">
                  <a:moveTo>
                    <a:pt x="349" y="0"/>
                  </a:moveTo>
                  <a:cubicBezTo>
                    <a:pt x="236" y="0"/>
                    <a:pt x="118" y="28"/>
                    <a:pt x="24" y="70"/>
                  </a:cubicBezTo>
                  <a:cubicBezTo>
                    <a:pt x="1" y="252"/>
                    <a:pt x="92" y="435"/>
                    <a:pt x="184" y="572"/>
                  </a:cubicBezTo>
                  <a:cubicBezTo>
                    <a:pt x="389" y="800"/>
                    <a:pt x="663" y="960"/>
                    <a:pt x="960" y="1005"/>
                  </a:cubicBezTo>
                  <a:cubicBezTo>
                    <a:pt x="937" y="914"/>
                    <a:pt x="914" y="846"/>
                    <a:pt x="914" y="754"/>
                  </a:cubicBezTo>
                  <a:cubicBezTo>
                    <a:pt x="891" y="526"/>
                    <a:pt x="846" y="298"/>
                    <a:pt x="686" y="138"/>
                  </a:cubicBezTo>
                  <a:cubicBezTo>
                    <a:pt x="611" y="39"/>
                    <a:pt x="483"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8"/>
            <p:cNvSpPr/>
            <p:nvPr/>
          </p:nvSpPr>
          <p:spPr>
            <a:xfrm>
              <a:off x="6569903" y="3794900"/>
              <a:ext cx="75199" cy="47918"/>
            </a:xfrm>
            <a:custGeom>
              <a:avLst/>
              <a:gdLst/>
              <a:ahLst/>
              <a:cxnLst/>
              <a:rect l="l" t="t" r="r" b="b"/>
              <a:pathLst>
                <a:path w="2558" h="1630" extrusionOk="0">
                  <a:moveTo>
                    <a:pt x="2557" y="1"/>
                  </a:moveTo>
                  <a:lnTo>
                    <a:pt x="2557" y="1"/>
                  </a:lnTo>
                  <a:cubicBezTo>
                    <a:pt x="2032" y="47"/>
                    <a:pt x="1484" y="161"/>
                    <a:pt x="1028" y="412"/>
                  </a:cubicBezTo>
                  <a:cubicBezTo>
                    <a:pt x="571" y="686"/>
                    <a:pt x="183" y="1074"/>
                    <a:pt x="1" y="1576"/>
                  </a:cubicBezTo>
                  <a:cubicBezTo>
                    <a:pt x="141" y="1613"/>
                    <a:pt x="295" y="1630"/>
                    <a:pt x="454" y="1630"/>
                  </a:cubicBezTo>
                  <a:cubicBezTo>
                    <a:pt x="887" y="1630"/>
                    <a:pt x="1356" y="1503"/>
                    <a:pt x="1690" y="1302"/>
                  </a:cubicBezTo>
                  <a:cubicBezTo>
                    <a:pt x="2123" y="1005"/>
                    <a:pt x="2466" y="526"/>
                    <a:pt x="25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8"/>
            <p:cNvSpPr/>
            <p:nvPr/>
          </p:nvSpPr>
          <p:spPr>
            <a:xfrm>
              <a:off x="6491415" y="3920275"/>
              <a:ext cx="63087" cy="27340"/>
            </a:xfrm>
            <a:custGeom>
              <a:avLst/>
              <a:gdLst/>
              <a:ahLst/>
              <a:cxnLst/>
              <a:rect l="l" t="t" r="r" b="b"/>
              <a:pathLst>
                <a:path w="2146" h="930" extrusionOk="0">
                  <a:moveTo>
                    <a:pt x="889" y="1"/>
                  </a:moveTo>
                  <a:cubicBezTo>
                    <a:pt x="751" y="1"/>
                    <a:pt x="611" y="14"/>
                    <a:pt x="479" y="27"/>
                  </a:cubicBezTo>
                  <a:cubicBezTo>
                    <a:pt x="297" y="73"/>
                    <a:pt x="137" y="141"/>
                    <a:pt x="0" y="278"/>
                  </a:cubicBezTo>
                  <a:cubicBezTo>
                    <a:pt x="251" y="598"/>
                    <a:pt x="639" y="826"/>
                    <a:pt x="1027" y="895"/>
                  </a:cubicBezTo>
                  <a:cubicBezTo>
                    <a:pt x="1161" y="920"/>
                    <a:pt x="1299" y="929"/>
                    <a:pt x="1437" y="929"/>
                  </a:cubicBezTo>
                  <a:cubicBezTo>
                    <a:pt x="1675" y="929"/>
                    <a:pt x="1915" y="901"/>
                    <a:pt x="2146" y="872"/>
                  </a:cubicBezTo>
                  <a:cubicBezTo>
                    <a:pt x="1986" y="461"/>
                    <a:pt x="1621" y="118"/>
                    <a:pt x="1187" y="27"/>
                  </a:cubicBezTo>
                  <a:cubicBezTo>
                    <a:pt x="1091" y="8"/>
                    <a:pt x="990" y="1"/>
                    <a:pt x="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8"/>
            <p:cNvSpPr/>
            <p:nvPr/>
          </p:nvSpPr>
          <p:spPr>
            <a:xfrm>
              <a:off x="6242456" y="3494322"/>
              <a:ext cx="130878" cy="327459"/>
            </a:xfrm>
            <a:custGeom>
              <a:avLst/>
              <a:gdLst/>
              <a:ahLst/>
              <a:cxnLst/>
              <a:rect l="l" t="t" r="r" b="b"/>
              <a:pathLst>
                <a:path w="4452" h="11139" extrusionOk="0">
                  <a:moveTo>
                    <a:pt x="1767" y="10372"/>
                  </a:moveTo>
                  <a:cubicBezTo>
                    <a:pt x="1764" y="10376"/>
                    <a:pt x="1761" y="10381"/>
                    <a:pt x="1758" y="10386"/>
                  </a:cubicBezTo>
                  <a:cubicBezTo>
                    <a:pt x="1762" y="10381"/>
                    <a:pt x="1764" y="10377"/>
                    <a:pt x="1767" y="10372"/>
                  </a:cubicBezTo>
                  <a:close/>
                  <a:moveTo>
                    <a:pt x="4452" y="0"/>
                  </a:moveTo>
                  <a:lnTo>
                    <a:pt x="4452" y="0"/>
                  </a:lnTo>
                  <a:cubicBezTo>
                    <a:pt x="1736" y="4497"/>
                    <a:pt x="435" y="9313"/>
                    <a:pt x="1" y="11139"/>
                  </a:cubicBezTo>
                  <a:cubicBezTo>
                    <a:pt x="229" y="10865"/>
                    <a:pt x="480" y="10591"/>
                    <a:pt x="708" y="10317"/>
                  </a:cubicBezTo>
                  <a:cubicBezTo>
                    <a:pt x="891" y="10135"/>
                    <a:pt x="1097" y="9929"/>
                    <a:pt x="1348" y="9906"/>
                  </a:cubicBezTo>
                  <a:cubicBezTo>
                    <a:pt x="1358" y="9906"/>
                    <a:pt x="1368" y="9905"/>
                    <a:pt x="1378" y="9905"/>
                  </a:cubicBezTo>
                  <a:cubicBezTo>
                    <a:pt x="1635" y="9905"/>
                    <a:pt x="1879" y="10175"/>
                    <a:pt x="1767" y="10372"/>
                  </a:cubicBezTo>
                  <a:lnTo>
                    <a:pt x="1767" y="10372"/>
                  </a:lnTo>
                  <a:cubicBezTo>
                    <a:pt x="2130" y="9783"/>
                    <a:pt x="2538" y="9217"/>
                    <a:pt x="2968" y="8651"/>
                  </a:cubicBezTo>
                  <a:cubicBezTo>
                    <a:pt x="3676" y="5638"/>
                    <a:pt x="4452" y="1"/>
                    <a:pt x="4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8"/>
            <p:cNvSpPr/>
            <p:nvPr/>
          </p:nvSpPr>
          <p:spPr>
            <a:xfrm>
              <a:off x="6291460" y="3619785"/>
              <a:ext cx="46977" cy="135581"/>
            </a:xfrm>
            <a:custGeom>
              <a:avLst/>
              <a:gdLst/>
              <a:ahLst/>
              <a:cxnLst/>
              <a:rect l="l" t="t" r="r" b="b"/>
              <a:pathLst>
                <a:path w="1598" h="4612" extrusionOk="0">
                  <a:moveTo>
                    <a:pt x="1370" y="1"/>
                  </a:moveTo>
                  <a:cubicBezTo>
                    <a:pt x="868" y="1416"/>
                    <a:pt x="0" y="4520"/>
                    <a:pt x="0" y="4566"/>
                  </a:cubicBezTo>
                  <a:lnTo>
                    <a:pt x="228" y="4611"/>
                  </a:lnTo>
                  <a:cubicBezTo>
                    <a:pt x="251" y="4588"/>
                    <a:pt x="1096" y="1484"/>
                    <a:pt x="1598" y="69"/>
                  </a:cubicBezTo>
                  <a:lnTo>
                    <a:pt x="137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8"/>
            <p:cNvSpPr/>
            <p:nvPr/>
          </p:nvSpPr>
          <p:spPr>
            <a:xfrm>
              <a:off x="6307540" y="3763916"/>
              <a:ext cx="193289" cy="98129"/>
            </a:xfrm>
            <a:custGeom>
              <a:avLst/>
              <a:gdLst/>
              <a:ahLst/>
              <a:cxnLst/>
              <a:rect l="l" t="t" r="r" b="b"/>
              <a:pathLst>
                <a:path w="6575" h="3338" extrusionOk="0">
                  <a:moveTo>
                    <a:pt x="4972" y="1"/>
                  </a:moveTo>
                  <a:cubicBezTo>
                    <a:pt x="4644" y="1"/>
                    <a:pt x="4318" y="16"/>
                    <a:pt x="3995" y="51"/>
                  </a:cubicBezTo>
                  <a:cubicBezTo>
                    <a:pt x="3493" y="96"/>
                    <a:pt x="3014" y="188"/>
                    <a:pt x="2535" y="347"/>
                  </a:cubicBezTo>
                  <a:cubicBezTo>
                    <a:pt x="1736" y="1306"/>
                    <a:pt x="891" y="2196"/>
                    <a:pt x="1" y="3064"/>
                  </a:cubicBezTo>
                  <a:cubicBezTo>
                    <a:pt x="161" y="2995"/>
                    <a:pt x="343" y="2927"/>
                    <a:pt x="526" y="2927"/>
                  </a:cubicBezTo>
                  <a:cubicBezTo>
                    <a:pt x="709" y="2927"/>
                    <a:pt x="914" y="3018"/>
                    <a:pt x="982" y="3178"/>
                  </a:cubicBezTo>
                  <a:cubicBezTo>
                    <a:pt x="1028" y="3246"/>
                    <a:pt x="1028" y="3292"/>
                    <a:pt x="1028" y="3338"/>
                  </a:cubicBezTo>
                  <a:cubicBezTo>
                    <a:pt x="3060" y="2653"/>
                    <a:pt x="4977" y="1534"/>
                    <a:pt x="6575" y="96"/>
                  </a:cubicBezTo>
                  <a:cubicBezTo>
                    <a:pt x="6039" y="40"/>
                    <a:pt x="5503" y="1"/>
                    <a:pt x="49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8"/>
            <p:cNvSpPr/>
            <p:nvPr/>
          </p:nvSpPr>
          <p:spPr>
            <a:xfrm>
              <a:off x="4607956" y="3011868"/>
              <a:ext cx="1476901" cy="1004542"/>
            </a:xfrm>
            <a:custGeom>
              <a:avLst/>
              <a:gdLst/>
              <a:ahLst/>
              <a:cxnLst/>
              <a:rect l="l" t="t" r="r" b="b"/>
              <a:pathLst>
                <a:path w="50239" h="34171" extrusionOk="0">
                  <a:moveTo>
                    <a:pt x="1621" y="1"/>
                  </a:moveTo>
                  <a:cubicBezTo>
                    <a:pt x="731" y="1"/>
                    <a:pt x="0" y="731"/>
                    <a:pt x="0" y="1622"/>
                  </a:cubicBezTo>
                  <a:lnTo>
                    <a:pt x="0" y="34170"/>
                  </a:lnTo>
                  <a:lnTo>
                    <a:pt x="50239" y="34170"/>
                  </a:lnTo>
                  <a:lnTo>
                    <a:pt x="50239" y="1622"/>
                  </a:lnTo>
                  <a:cubicBezTo>
                    <a:pt x="50239" y="731"/>
                    <a:pt x="49509" y="1"/>
                    <a:pt x="48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8"/>
            <p:cNvSpPr/>
            <p:nvPr/>
          </p:nvSpPr>
          <p:spPr>
            <a:xfrm>
              <a:off x="4648876" y="3051465"/>
              <a:ext cx="1395058" cy="925345"/>
            </a:xfrm>
            <a:custGeom>
              <a:avLst/>
              <a:gdLst/>
              <a:ahLst/>
              <a:cxnLst/>
              <a:rect l="l" t="t" r="r" b="b"/>
              <a:pathLst>
                <a:path w="47455" h="31477" extrusionOk="0">
                  <a:moveTo>
                    <a:pt x="891" y="1"/>
                  </a:moveTo>
                  <a:cubicBezTo>
                    <a:pt x="389" y="1"/>
                    <a:pt x="1" y="389"/>
                    <a:pt x="1" y="891"/>
                  </a:cubicBezTo>
                  <a:lnTo>
                    <a:pt x="1" y="30586"/>
                  </a:lnTo>
                  <a:cubicBezTo>
                    <a:pt x="1" y="31089"/>
                    <a:pt x="389" y="31477"/>
                    <a:pt x="891" y="31477"/>
                  </a:cubicBezTo>
                  <a:lnTo>
                    <a:pt x="46587" y="31477"/>
                  </a:lnTo>
                  <a:cubicBezTo>
                    <a:pt x="47067" y="31477"/>
                    <a:pt x="47455" y="31089"/>
                    <a:pt x="47455" y="30586"/>
                  </a:cubicBezTo>
                  <a:lnTo>
                    <a:pt x="47455" y="891"/>
                  </a:lnTo>
                  <a:cubicBezTo>
                    <a:pt x="47455" y="389"/>
                    <a:pt x="47067" y="1"/>
                    <a:pt x="465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8"/>
            <p:cNvSpPr/>
            <p:nvPr/>
          </p:nvSpPr>
          <p:spPr>
            <a:xfrm>
              <a:off x="4387189" y="4016343"/>
              <a:ext cx="1918451" cy="436171"/>
            </a:xfrm>
            <a:custGeom>
              <a:avLst/>
              <a:gdLst/>
              <a:ahLst/>
              <a:cxnLst/>
              <a:rect l="l" t="t" r="r" b="b"/>
              <a:pathLst>
                <a:path w="65259" h="14837" extrusionOk="0">
                  <a:moveTo>
                    <a:pt x="7579" y="0"/>
                  </a:moveTo>
                  <a:lnTo>
                    <a:pt x="320" y="11573"/>
                  </a:lnTo>
                  <a:cubicBezTo>
                    <a:pt x="115" y="11938"/>
                    <a:pt x="1" y="12326"/>
                    <a:pt x="1" y="12760"/>
                  </a:cubicBezTo>
                  <a:lnTo>
                    <a:pt x="1" y="14380"/>
                  </a:lnTo>
                  <a:cubicBezTo>
                    <a:pt x="1" y="14631"/>
                    <a:pt x="206" y="14837"/>
                    <a:pt x="457" y="14837"/>
                  </a:cubicBezTo>
                  <a:lnTo>
                    <a:pt x="64802" y="14837"/>
                  </a:lnTo>
                  <a:cubicBezTo>
                    <a:pt x="65053" y="14837"/>
                    <a:pt x="65258" y="14631"/>
                    <a:pt x="65258" y="14380"/>
                  </a:cubicBezTo>
                  <a:lnTo>
                    <a:pt x="65258" y="12760"/>
                  </a:lnTo>
                  <a:cubicBezTo>
                    <a:pt x="65258" y="12326"/>
                    <a:pt x="65144" y="11938"/>
                    <a:pt x="64939" y="11573"/>
                  </a:cubicBezTo>
                  <a:lnTo>
                    <a:pt x="577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8"/>
            <p:cNvSpPr/>
            <p:nvPr/>
          </p:nvSpPr>
          <p:spPr>
            <a:xfrm>
              <a:off x="4387189" y="4384033"/>
              <a:ext cx="1918451" cy="68467"/>
            </a:xfrm>
            <a:custGeom>
              <a:avLst/>
              <a:gdLst/>
              <a:ahLst/>
              <a:cxnLst/>
              <a:rect l="l" t="t" r="r" b="b"/>
              <a:pathLst>
                <a:path w="65259" h="2329" extrusionOk="0">
                  <a:moveTo>
                    <a:pt x="24" y="1"/>
                  </a:moveTo>
                  <a:cubicBezTo>
                    <a:pt x="1" y="92"/>
                    <a:pt x="1" y="160"/>
                    <a:pt x="1" y="252"/>
                  </a:cubicBezTo>
                  <a:lnTo>
                    <a:pt x="1" y="1872"/>
                  </a:lnTo>
                  <a:cubicBezTo>
                    <a:pt x="1" y="2123"/>
                    <a:pt x="206" y="2329"/>
                    <a:pt x="457" y="2329"/>
                  </a:cubicBezTo>
                  <a:lnTo>
                    <a:pt x="64802" y="2329"/>
                  </a:lnTo>
                  <a:cubicBezTo>
                    <a:pt x="65053" y="2329"/>
                    <a:pt x="65258" y="2123"/>
                    <a:pt x="65258" y="1872"/>
                  </a:cubicBezTo>
                  <a:lnTo>
                    <a:pt x="65258" y="252"/>
                  </a:lnTo>
                  <a:cubicBezTo>
                    <a:pt x="65258" y="160"/>
                    <a:pt x="65258" y="92"/>
                    <a:pt x="652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8"/>
            <p:cNvSpPr/>
            <p:nvPr/>
          </p:nvSpPr>
          <p:spPr>
            <a:xfrm>
              <a:off x="5154142" y="4272650"/>
              <a:ext cx="384519" cy="89280"/>
            </a:xfrm>
            <a:custGeom>
              <a:avLst/>
              <a:gdLst/>
              <a:ahLst/>
              <a:cxnLst/>
              <a:rect l="l" t="t" r="r" b="b"/>
              <a:pathLst>
                <a:path w="13080" h="3037" extrusionOk="0">
                  <a:moveTo>
                    <a:pt x="1119" y="1"/>
                  </a:moveTo>
                  <a:cubicBezTo>
                    <a:pt x="959" y="1"/>
                    <a:pt x="822" y="115"/>
                    <a:pt x="776" y="252"/>
                  </a:cubicBezTo>
                  <a:lnTo>
                    <a:pt x="69" y="2580"/>
                  </a:lnTo>
                  <a:cubicBezTo>
                    <a:pt x="0" y="2808"/>
                    <a:pt x="160" y="3036"/>
                    <a:pt x="411" y="3036"/>
                  </a:cubicBezTo>
                  <a:lnTo>
                    <a:pt x="12691" y="3036"/>
                  </a:lnTo>
                  <a:cubicBezTo>
                    <a:pt x="12919" y="3036"/>
                    <a:pt x="13079" y="2808"/>
                    <a:pt x="13011" y="2580"/>
                  </a:cubicBezTo>
                  <a:lnTo>
                    <a:pt x="12303" y="252"/>
                  </a:lnTo>
                  <a:cubicBezTo>
                    <a:pt x="12257" y="115"/>
                    <a:pt x="12120" y="1"/>
                    <a:pt x="11961" y="1"/>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8"/>
            <p:cNvSpPr/>
            <p:nvPr/>
          </p:nvSpPr>
          <p:spPr>
            <a:xfrm>
              <a:off x="5635890" y="4041830"/>
              <a:ext cx="92632" cy="27545"/>
            </a:xfrm>
            <a:custGeom>
              <a:avLst/>
              <a:gdLst/>
              <a:ahLst/>
              <a:cxnLst/>
              <a:rect l="l" t="t" r="r" b="b"/>
              <a:pathLst>
                <a:path w="3151" h="937" extrusionOk="0">
                  <a:moveTo>
                    <a:pt x="1" y="1"/>
                  </a:moveTo>
                  <a:lnTo>
                    <a:pt x="229" y="937"/>
                  </a:lnTo>
                  <a:lnTo>
                    <a:pt x="3151" y="937"/>
                  </a:lnTo>
                  <a:lnTo>
                    <a:pt x="28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8"/>
            <p:cNvSpPr/>
            <p:nvPr/>
          </p:nvSpPr>
          <p:spPr>
            <a:xfrm>
              <a:off x="5411802" y="4081426"/>
              <a:ext cx="107389" cy="45654"/>
            </a:xfrm>
            <a:custGeom>
              <a:avLst/>
              <a:gdLst/>
              <a:ahLst/>
              <a:cxnLst/>
              <a:rect l="l" t="t" r="r" b="b"/>
              <a:pathLst>
                <a:path w="3653" h="1553" extrusionOk="0">
                  <a:moveTo>
                    <a:pt x="0" y="0"/>
                  </a:moveTo>
                  <a:lnTo>
                    <a:pt x="183" y="1552"/>
                  </a:lnTo>
                  <a:lnTo>
                    <a:pt x="3652" y="1552"/>
                  </a:lnTo>
                  <a:lnTo>
                    <a:pt x="34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8"/>
            <p:cNvSpPr/>
            <p:nvPr/>
          </p:nvSpPr>
          <p:spPr>
            <a:xfrm>
              <a:off x="5741247" y="4041830"/>
              <a:ext cx="104038" cy="27545"/>
            </a:xfrm>
            <a:custGeom>
              <a:avLst/>
              <a:gdLst/>
              <a:ahLst/>
              <a:cxnLst/>
              <a:rect l="l" t="t" r="r" b="b"/>
              <a:pathLst>
                <a:path w="3539" h="937" extrusionOk="0">
                  <a:moveTo>
                    <a:pt x="0" y="1"/>
                  </a:moveTo>
                  <a:lnTo>
                    <a:pt x="297" y="937"/>
                  </a:lnTo>
                  <a:lnTo>
                    <a:pt x="3538" y="937"/>
                  </a:lnTo>
                  <a:lnTo>
                    <a:pt x="31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8"/>
            <p:cNvSpPr/>
            <p:nvPr/>
          </p:nvSpPr>
          <p:spPr>
            <a:xfrm>
              <a:off x="5407098" y="4041830"/>
              <a:ext cx="104038" cy="27545"/>
            </a:xfrm>
            <a:custGeom>
              <a:avLst/>
              <a:gdLst/>
              <a:ahLst/>
              <a:cxnLst/>
              <a:rect l="l" t="t" r="r" b="b"/>
              <a:pathLst>
                <a:path w="3539" h="937" extrusionOk="0">
                  <a:moveTo>
                    <a:pt x="0" y="1"/>
                  </a:moveTo>
                  <a:lnTo>
                    <a:pt x="115" y="937"/>
                  </a:lnTo>
                  <a:lnTo>
                    <a:pt x="3538" y="937"/>
                  </a:lnTo>
                  <a:lnTo>
                    <a:pt x="3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8"/>
            <p:cNvSpPr/>
            <p:nvPr/>
          </p:nvSpPr>
          <p:spPr>
            <a:xfrm>
              <a:off x="5528535" y="4041830"/>
              <a:ext cx="93308" cy="27545"/>
            </a:xfrm>
            <a:custGeom>
              <a:avLst/>
              <a:gdLst/>
              <a:ahLst/>
              <a:cxnLst/>
              <a:rect l="l" t="t" r="r" b="b"/>
              <a:pathLst>
                <a:path w="3174" h="937" extrusionOk="0">
                  <a:moveTo>
                    <a:pt x="1" y="1"/>
                  </a:moveTo>
                  <a:lnTo>
                    <a:pt x="115" y="937"/>
                  </a:lnTo>
                  <a:lnTo>
                    <a:pt x="3173" y="937"/>
                  </a:lnTo>
                  <a:lnTo>
                    <a:pt x="29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8"/>
            <p:cNvSpPr/>
            <p:nvPr/>
          </p:nvSpPr>
          <p:spPr>
            <a:xfrm>
              <a:off x="5418504" y="4139132"/>
              <a:ext cx="109388" cy="48329"/>
            </a:xfrm>
            <a:custGeom>
              <a:avLst/>
              <a:gdLst/>
              <a:ahLst/>
              <a:cxnLst/>
              <a:rect l="l" t="t" r="r" b="b"/>
              <a:pathLst>
                <a:path w="3721" h="1644" extrusionOk="0">
                  <a:moveTo>
                    <a:pt x="0" y="0"/>
                  </a:moveTo>
                  <a:lnTo>
                    <a:pt x="183" y="1644"/>
                  </a:lnTo>
                  <a:lnTo>
                    <a:pt x="3721" y="1644"/>
                  </a:lnTo>
                  <a:lnTo>
                    <a:pt x="34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8"/>
            <p:cNvSpPr/>
            <p:nvPr/>
          </p:nvSpPr>
          <p:spPr>
            <a:xfrm>
              <a:off x="5167547" y="4139132"/>
              <a:ext cx="106713" cy="48329"/>
            </a:xfrm>
            <a:custGeom>
              <a:avLst/>
              <a:gdLst/>
              <a:ahLst/>
              <a:cxnLst/>
              <a:rect l="l" t="t" r="r" b="b"/>
              <a:pathLst>
                <a:path w="3630" h="1644" extrusionOk="0">
                  <a:moveTo>
                    <a:pt x="275" y="0"/>
                  </a:moveTo>
                  <a:lnTo>
                    <a:pt x="1" y="1644"/>
                  </a:lnTo>
                  <a:lnTo>
                    <a:pt x="3447" y="1644"/>
                  </a:lnTo>
                  <a:lnTo>
                    <a:pt x="3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8"/>
            <p:cNvSpPr/>
            <p:nvPr/>
          </p:nvSpPr>
          <p:spPr>
            <a:xfrm>
              <a:off x="5177630" y="4081426"/>
              <a:ext cx="104038" cy="45654"/>
            </a:xfrm>
            <a:custGeom>
              <a:avLst/>
              <a:gdLst/>
              <a:ahLst/>
              <a:cxnLst/>
              <a:rect l="l" t="t" r="r" b="b"/>
              <a:pathLst>
                <a:path w="3539" h="1553" extrusionOk="0">
                  <a:moveTo>
                    <a:pt x="274" y="0"/>
                  </a:moveTo>
                  <a:lnTo>
                    <a:pt x="0" y="1552"/>
                  </a:lnTo>
                  <a:lnTo>
                    <a:pt x="3333" y="1552"/>
                  </a:lnTo>
                  <a:lnTo>
                    <a:pt x="35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8"/>
            <p:cNvSpPr/>
            <p:nvPr/>
          </p:nvSpPr>
          <p:spPr>
            <a:xfrm>
              <a:off x="5187683" y="4041830"/>
              <a:ext cx="98011" cy="27545"/>
            </a:xfrm>
            <a:custGeom>
              <a:avLst/>
              <a:gdLst/>
              <a:ahLst/>
              <a:cxnLst/>
              <a:rect l="l" t="t" r="r" b="b"/>
              <a:pathLst>
                <a:path w="3334" h="937" extrusionOk="0">
                  <a:moveTo>
                    <a:pt x="160" y="1"/>
                  </a:moveTo>
                  <a:lnTo>
                    <a:pt x="1" y="937"/>
                  </a:lnTo>
                  <a:lnTo>
                    <a:pt x="3242" y="937"/>
                  </a:lnTo>
                  <a:lnTo>
                    <a:pt x="3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8"/>
            <p:cNvSpPr/>
            <p:nvPr/>
          </p:nvSpPr>
          <p:spPr>
            <a:xfrm>
              <a:off x="5078328" y="4041830"/>
              <a:ext cx="92602" cy="27545"/>
            </a:xfrm>
            <a:custGeom>
              <a:avLst/>
              <a:gdLst/>
              <a:ahLst/>
              <a:cxnLst/>
              <a:rect l="l" t="t" r="r" b="b"/>
              <a:pathLst>
                <a:path w="3150" h="937" extrusionOk="0">
                  <a:moveTo>
                    <a:pt x="228" y="1"/>
                  </a:moveTo>
                  <a:lnTo>
                    <a:pt x="0" y="937"/>
                  </a:lnTo>
                  <a:lnTo>
                    <a:pt x="2990" y="937"/>
                  </a:lnTo>
                  <a:lnTo>
                    <a:pt x="31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8"/>
            <p:cNvSpPr/>
            <p:nvPr/>
          </p:nvSpPr>
          <p:spPr>
            <a:xfrm>
              <a:off x="5297067" y="4081426"/>
              <a:ext cx="98658" cy="45654"/>
            </a:xfrm>
            <a:custGeom>
              <a:avLst/>
              <a:gdLst/>
              <a:ahLst/>
              <a:cxnLst/>
              <a:rect l="l" t="t" r="r" b="b"/>
              <a:pathLst>
                <a:path w="3356" h="1553" extrusionOk="0">
                  <a:moveTo>
                    <a:pt x="183" y="0"/>
                  </a:moveTo>
                  <a:lnTo>
                    <a:pt x="0" y="1552"/>
                  </a:lnTo>
                  <a:lnTo>
                    <a:pt x="3355" y="1552"/>
                  </a:lnTo>
                  <a:lnTo>
                    <a:pt x="31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8"/>
            <p:cNvSpPr/>
            <p:nvPr/>
          </p:nvSpPr>
          <p:spPr>
            <a:xfrm>
              <a:off x="5303770" y="4041830"/>
              <a:ext cx="85253" cy="27545"/>
            </a:xfrm>
            <a:custGeom>
              <a:avLst/>
              <a:gdLst/>
              <a:ahLst/>
              <a:cxnLst/>
              <a:rect l="l" t="t" r="r" b="b"/>
              <a:pathLst>
                <a:path w="2900" h="937" extrusionOk="0">
                  <a:moveTo>
                    <a:pt x="114" y="1"/>
                  </a:moveTo>
                  <a:lnTo>
                    <a:pt x="0" y="937"/>
                  </a:lnTo>
                  <a:lnTo>
                    <a:pt x="2899" y="937"/>
                  </a:lnTo>
                  <a:lnTo>
                    <a:pt x="27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8"/>
            <p:cNvSpPr/>
            <p:nvPr/>
          </p:nvSpPr>
          <p:spPr>
            <a:xfrm>
              <a:off x="5289659" y="4139132"/>
              <a:ext cx="113445" cy="48329"/>
            </a:xfrm>
            <a:custGeom>
              <a:avLst/>
              <a:gdLst/>
              <a:ahLst/>
              <a:cxnLst/>
              <a:rect l="l" t="t" r="r" b="b"/>
              <a:pathLst>
                <a:path w="3859" h="1644" extrusionOk="0">
                  <a:moveTo>
                    <a:pt x="206" y="0"/>
                  </a:moveTo>
                  <a:lnTo>
                    <a:pt x="1" y="1644"/>
                  </a:lnTo>
                  <a:lnTo>
                    <a:pt x="3858" y="1644"/>
                  </a:lnTo>
                  <a:lnTo>
                    <a:pt x="365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8"/>
            <p:cNvSpPr/>
            <p:nvPr/>
          </p:nvSpPr>
          <p:spPr>
            <a:xfrm>
              <a:off x="5541969" y="4139132"/>
              <a:ext cx="108712" cy="48329"/>
            </a:xfrm>
            <a:custGeom>
              <a:avLst/>
              <a:gdLst/>
              <a:ahLst/>
              <a:cxnLst/>
              <a:rect l="l" t="t" r="r" b="b"/>
              <a:pathLst>
                <a:path w="3698" h="1644" extrusionOk="0">
                  <a:moveTo>
                    <a:pt x="0" y="0"/>
                  </a:moveTo>
                  <a:lnTo>
                    <a:pt x="251" y="1644"/>
                  </a:lnTo>
                  <a:lnTo>
                    <a:pt x="3698" y="1644"/>
                  </a:lnTo>
                  <a:lnTo>
                    <a:pt x="32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8"/>
            <p:cNvSpPr/>
            <p:nvPr/>
          </p:nvSpPr>
          <p:spPr>
            <a:xfrm>
              <a:off x="5870739" y="4081426"/>
              <a:ext cx="111417" cy="45654"/>
            </a:xfrm>
            <a:custGeom>
              <a:avLst/>
              <a:gdLst/>
              <a:ahLst/>
              <a:cxnLst/>
              <a:rect l="l" t="t" r="r" b="b"/>
              <a:pathLst>
                <a:path w="3790" h="1553" extrusionOk="0">
                  <a:moveTo>
                    <a:pt x="1" y="0"/>
                  </a:moveTo>
                  <a:lnTo>
                    <a:pt x="571" y="1552"/>
                  </a:lnTo>
                  <a:lnTo>
                    <a:pt x="3790" y="1552"/>
                  </a:lnTo>
                  <a:lnTo>
                    <a:pt x="30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8"/>
            <p:cNvSpPr/>
            <p:nvPr/>
          </p:nvSpPr>
          <p:spPr>
            <a:xfrm>
              <a:off x="5982122" y="4081426"/>
              <a:ext cx="108741" cy="45654"/>
            </a:xfrm>
            <a:custGeom>
              <a:avLst/>
              <a:gdLst/>
              <a:ahLst/>
              <a:cxnLst/>
              <a:rect l="l" t="t" r="r" b="b"/>
              <a:pathLst>
                <a:path w="3699" h="1553" extrusionOk="0">
                  <a:moveTo>
                    <a:pt x="1" y="0"/>
                  </a:moveTo>
                  <a:lnTo>
                    <a:pt x="731" y="1552"/>
                  </a:lnTo>
                  <a:lnTo>
                    <a:pt x="3698" y="1552"/>
                  </a:lnTo>
                  <a:lnTo>
                    <a:pt x="28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8"/>
            <p:cNvSpPr/>
            <p:nvPr/>
          </p:nvSpPr>
          <p:spPr>
            <a:xfrm>
              <a:off x="5891551" y="4139132"/>
              <a:ext cx="233534" cy="48329"/>
            </a:xfrm>
            <a:custGeom>
              <a:avLst/>
              <a:gdLst/>
              <a:ahLst/>
              <a:cxnLst/>
              <a:rect l="l" t="t" r="r" b="b"/>
              <a:pathLst>
                <a:path w="7944" h="1644" extrusionOk="0">
                  <a:moveTo>
                    <a:pt x="0" y="0"/>
                  </a:moveTo>
                  <a:lnTo>
                    <a:pt x="617" y="1644"/>
                  </a:lnTo>
                  <a:lnTo>
                    <a:pt x="7943" y="1644"/>
                  </a:lnTo>
                  <a:lnTo>
                    <a:pt x="70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8"/>
            <p:cNvSpPr/>
            <p:nvPr/>
          </p:nvSpPr>
          <p:spPr>
            <a:xfrm>
              <a:off x="5645973" y="4081426"/>
              <a:ext cx="101333" cy="45654"/>
            </a:xfrm>
            <a:custGeom>
              <a:avLst/>
              <a:gdLst/>
              <a:ahLst/>
              <a:cxnLst/>
              <a:rect l="l" t="t" r="r" b="b"/>
              <a:pathLst>
                <a:path w="3447" h="1553" extrusionOk="0">
                  <a:moveTo>
                    <a:pt x="0" y="0"/>
                  </a:moveTo>
                  <a:lnTo>
                    <a:pt x="365" y="1552"/>
                  </a:lnTo>
                  <a:lnTo>
                    <a:pt x="3447" y="1552"/>
                  </a:lnTo>
                  <a:lnTo>
                    <a:pt x="29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8"/>
            <p:cNvSpPr/>
            <p:nvPr/>
          </p:nvSpPr>
          <p:spPr>
            <a:xfrm>
              <a:off x="5772790" y="4139132"/>
              <a:ext cx="116091" cy="48329"/>
            </a:xfrm>
            <a:custGeom>
              <a:avLst/>
              <a:gdLst/>
              <a:ahLst/>
              <a:cxnLst/>
              <a:rect l="l" t="t" r="r" b="b"/>
              <a:pathLst>
                <a:path w="3949" h="1644" extrusionOk="0">
                  <a:moveTo>
                    <a:pt x="0" y="0"/>
                  </a:moveTo>
                  <a:lnTo>
                    <a:pt x="525" y="1644"/>
                  </a:lnTo>
                  <a:lnTo>
                    <a:pt x="3949" y="1644"/>
                  </a:lnTo>
                  <a:lnTo>
                    <a:pt x="3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8"/>
            <p:cNvSpPr/>
            <p:nvPr/>
          </p:nvSpPr>
          <p:spPr>
            <a:xfrm>
              <a:off x="5754005" y="4081426"/>
              <a:ext cx="112063" cy="45654"/>
            </a:xfrm>
            <a:custGeom>
              <a:avLst/>
              <a:gdLst/>
              <a:ahLst/>
              <a:cxnLst/>
              <a:rect l="l" t="t" r="r" b="b"/>
              <a:pathLst>
                <a:path w="3812" h="1553" extrusionOk="0">
                  <a:moveTo>
                    <a:pt x="0" y="0"/>
                  </a:moveTo>
                  <a:lnTo>
                    <a:pt x="502" y="1552"/>
                  </a:lnTo>
                  <a:lnTo>
                    <a:pt x="3812" y="1552"/>
                  </a:lnTo>
                  <a:lnTo>
                    <a:pt x="32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8"/>
            <p:cNvSpPr/>
            <p:nvPr/>
          </p:nvSpPr>
          <p:spPr>
            <a:xfrm>
              <a:off x="5660054" y="4139132"/>
              <a:ext cx="107389" cy="48329"/>
            </a:xfrm>
            <a:custGeom>
              <a:avLst/>
              <a:gdLst/>
              <a:ahLst/>
              <a:cxnLst/>
              <a:rect l="l" t="t" r="r" b="b"/>
              <a:pathLst>
                <a:path w="3653" h="1644" extrusionOk="0">
                  <a:moveTo>
                    <a:pt x="1" y="0"/>
                  </a:moveTo>
                  <a:lnTo>
                    <a:pt x="389" y="1644"/>
                  </a:lnTo>
                  <a:lnTo>
                    <a:pt x="3653" y="1644"/>
                  </a:lnTo>
                  <a:lnTo>
                    <a:pt x="31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8"/>
            <p:cNvSpPr/>
            <p:nvPr/>
          </p:nvSpPr>
          <p:spPr>
            <a:xfrm>
              <a:off x="5855982" y="4041830"/>
              <a:ext cx="99334" cy="27545"/>
            </a:xfrm>
            <a:custGeom>
              <a:avLst/>
              <a:gdLst/>
              <a:ahLst/>
              <a:cxnLst/>
              <a:rect l="l" t="t" r="r" b="b"/>
              <a:pathLst>
                <a:path w="3379" h="937" extrusionOk="0">
                  <a:moveTo>
                    <a:pt x="1" y="1"/>
                  </a:moveTo>
                  <a:lnTo>
                    <a:pt x="343" y="937"/>
                  </a:lnTo>
                  <a:lnTo>
                    <a:pt x="3379" y="937"/>
                  </a:lnTo>
                  <a:lnTo>
                    <a:pt x="29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8"/>
            <p:cNvSpPr/>
            <p:nvPr/>
          </p:nvSpPr>
          <p:spPr>
            <a:xfrm>
              <a:off x="5533914" y="4081426"/>
              <a:ext cx="102009" cy="45654"/>
            </a:xfrm>
            <a:custGeom>
              <a:avLst/>
              <a:gdLst/>
              <a:ahLst/>
              <a:cxnLst/>
              <a:rect l="l" t="t" r="r" b="b"/>
              <a:pathLst>
                <a:path w="3470" h="1553" extrusionOk="0">
                  <a:moveTo>
                    <a:pt x="0" y="0"/>
                  </a:moveTo>
                  <a:lnTo>
                    <a:pt x="229" y="1552"/>
                  </a:lnTo>
                  <a:lnTo>
                    <a:pt x="3470" y="1552"/>
                  </a:lnTo>
                  <a:lnTo>
                    <a:pt x="30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8"/>
            <p:cNvSpPr/>
            <p:nvPr/>
          </p:nvSpPr>
          <p:spPr>
            <a:xfrm>
              <a:off x="4785775" y="4199512"/>
              <a:ext cx="121470" cy="57061"/>
            </a:xfrm>
            <a:custGeom>
              <a:avLst/>
              <a:gdLst/>
              <a:ahLst/>
              <a:cxnLst/>
              <a:rect l="l" t="t" r="r" b="b"/>
              <a:pathLst>
                <a:path w="4132" h="1941" extrusionOk="0">
                  <a:moveTo>
                    <a:pt x="708" y="1"/>
                  </a:moveTo>
                  <a:lnTo>
                    <a:pt x="0" y="1941"/>
                  </a:lnTo>
                  <a:lnTo>
                    <a:pt x="3515" y="1941"/>
                  </a:lnTo>
                  <a:lnTo>
                    <a:pt x="41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8"/>
            <p:cNvSpPr/>
            <p:nvPr/>
          </p:nvSpPr>
          <p:spPr>
            <a:xfrm>
              <a:off x="5792250" y="4199512"/>
              <a:ext cx="122147" cy="57061"/>
            </a:xfrm>
            <a:custGeom>
              <a:avLst/>
              <a:gdLst/>
              <a:ahLst/>
              <a:cxnLst/>
              <a:rect l="l" t="t" r="r" b="b"/>
              <a:pathLst>
                <a:path w="4155" h="1941" extrusionOk="0">
                  <a:moveTo>
                    <a:pt x="0" y="1"/>
                  </a:moveTo>
                  <a:lnTo>
                    <a:pt x="639" y="1941"/>
                  </a:lnTo>
                  <a:lnTo>
                    <a:pt x="4154" y="1941"/>
                  </a:lnTo>
                  <a:lnTo>
                    <a:pt x="34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8"/>
            <p:cNvSpPr/>
            <p:nvPr/>
          </p:nvSpPr>
          <p:spPr>
            <a:xfrm>
              <a:off x="5674811" y="4199512"/>
              <a:ext cx="114768" cy="57061"/>
            </a:xfrm>
            <a:custGeom>
              <a:avLst/>
              <a:gdLst/>
              <a:ahLst/>
              <a:cxnLst/>
              <a:rect l="l" t="t" r="r" b="b"/>
              <a:pathLst>
                <a:path w="3904" h="1941" extrusionOk="0">
                  <a:moveTo>
                    <a:pt x="1" y="1"/>
                  </a:moveTo>
                  <a:lnTo>
                    <a:pt x="480" y="1941"/>
                  </a:lnTo>
                  <a:lnTo>
                    <a:pt x="3904" y="1941"/>
                  </a:lnTo>
                  <a:lnTo>
                    <a:pt x="32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8"/>
            <p:cNvSpPr/>
            <p:nvPr/>
          </p:nvSpPr>
          <p:spPr>
            <a:xfrm>
              <a:off x="5032029" y="4199512"/>
              <a:ext cx="635456" cy="57061"/>
            </a:xfrm>
            <a:custGeom>
              <a:avLst/>
              <a:gdLst/>
              <a:ahLst/>
              <a:cxnLst/>
              <a:rect l="l" t="t" r="r" b="b"/>
              <a:pathLst>
                <a:path w="21616" h="1941" extrusionOk="0">
                  <a:moveTo>
                    <a:pt x="479" y="1"/>
                  </a:moveTo>
                  <a:lnTo>
                    <a:pt x="0" y="1941"/>
                  </a:lnTo>
                  <a:lnTo>
                    <a:pt x="21616" y="1941"/>
                  </a:lnTo>
                  <a:lnTo>
                    <a:pt x="211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8"/>
            <p:cNvSpPr/>
            <p:nvPr/>
          </p:nvSpPr>
          <p:spPr>
            <a:xfrm>
              <a:off x="4658283" y="4199512"/>
              <a:ext cx="127526" cy="57061"/>
            </a:xfrm>
            <a:custGeom>
              <a:avLst/>
              <a:gdLst/>
              <a:ahLst/>
              <a:cxnLst/>
              <a:rect l="l" t="t" r="r" b="b"/>
              <a:pathLst>
                <a:path w="4338" h="1941" extrusionOk="0">
                  <a:moveTo>
                    <a:pt x="891" y="1"/>
                  </a:moveTo>
                  <a:lnTo>
                    <a:pt x="0" y="1941"/>
                  </a:lnTo>
                  <a:lnTo>
                    <a:pt x="3607" y="1941"/>
                  </a:lnTo>
                  <a:lnTo>
                    <a:pt x="43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8"/>
            <p:cNvSpPr/>
            <p:nvPr/>
          </p:nvSpPr>
          <p:spPr>
            <a:xfrm>
              <a:off x="4909887" y="4199512"/>
              <a:ext cx="115444" cy="57061"/>
            </a:xfrm>
            <a:custGeom>
              <a:avLst/>
              <a:gdLst/>
              <a:ahLst/>
              <a:cxnLst/>
              <a:rect l="l" t="t" r="r" b="b"/>
              <a:pathLst>
                <a:path w="3927" h="1941" extrusionOk="0">
                  <a:moveTo>
                    <a:pt x="640" y="1"/>
                  </a:moveTo>
                  <a:lnTo>
                    <a:pt x="1" y="1941"/>
                  </a:lnTo>
                  <a:lnTo>
                    <a:pt x="3447" y="1941"/>
                  </a:lnTo>
                  <a:lnTo>
                    <a:pt x="39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8"/>
            <p:cNvSpPr/>
            <p:nvPr/>
          </p:nvSpPr>
          <p:spPr>
            <a:xfrm>
              <a:off x="5964013" y="4041830"/>
              <a:ext cx="94631" cy="27545"/>
            </a:xfrm>
            <a:custGeom>
              <a:avLst/>
              <a:gdLst/>
              <a:ahLst/>
              <a:cxnLst/>
              <a:rect l="l" t="t" r="r" b="b"/>
              <a:pathLst>
                <a:path w="3219" h="937" extrusionOk="0">
                  <a:moveTo>
                    <a:pt x="0" y="1"/>
                  </a:moveTo>
                  <a:lnTo>
                    <a:pt x="434" y="937"/>
                  </a:lnTo>
                  <a:lnTo>
                    <a:pt x="3219" y="937"/>
                  </a:lnTo>
                  <a:lnTo>
                    <a:pt x="2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8"/>
            <p:cNvSpPr/>
            <p:nvPr/>
          </p:nvSpPr>
          <p:spPr>
            <a:xfrm>
              <a:off x="4528792" y="4199512"/>
              <a:ext cx="134229" cy="57061"/>
            </a:xfrm>
            <a:custGeom>
              <a:avLst/>
              <a:gdLst/>
              <a:ahLst/>
              <a:cxnLst/>
              <a:rect l="l" t="t" r="r" b="b"/>
              <a:pathLst>
                <a:path w="4566" h="1941" extrusionOk="0">
                  <a:moveTo>
                    <a:pt x="1096" y="1"/>
                  </a:moveTo>
                  <a:lnTo>
                    <a:pt x="0" y="1941"/>
                  </a:lnTo>
                  <a:lnTo>
                    <a:pt x="3675" y="1941"/>
                  </a:lnTo>
                  <a:lnTo>
                    <a:pt x="45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8"/>
            <p:cNvSpPr/>
            <p:nvPr/>
          </p:nvSpPr>
          <p:spPr>
            <a:xfrm>
              <a:off x="4634119" y="4041830"/>
              <a:ext cx="101363" cy="27545"/>
            </a:xfrm>
            <a:custGeom>
              <a:avLst/>
              <a:gdLst/>
              <a:ahLst/>
              <a:cxnLst/>
              <a:rect l="l" t="t" r="r" b="b"/>
              <a:pathLst>
                <a:path w="3448" h="937" extrusionOk="0">
                  <a:moveTo>
                    <a:pt x="526" y="1"/>
                  </a:moveTo>
                  <a:lnTo>
                    <a:pt x="1" y="937"/>
                  </a:lnTo>
                  <a:lnTo>
                    <a:pt x="3014" y="937"/>
                  </a:lnTo>
                  <a:lnTo>
                    <a:pt x="34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8"/>
            <p:cNvSpPr/>
            <p:nvPr/>
          </p:nvSpPr>
          <p:spPr>
            <a:xfrm>
              <a:off x="5914363" y="4199512"/>
              <a:ext cx="127526" cy="57061"/>
            </a:xfrm>
            <a:custGeom>
              <a:avLst/>
              <a:gdLst/>
              <a:ahLst/>
              <a:cxnLst/>
              <a:rect l="l" t="t" r="r" b="b"/>
              <a:pathLst>
                <a:path w="4338" h="1941" extrusionOk="0">
                  <a:moveTo>
                    <a:pt x="0" y="1"/>
                  </a:moveTo>
                  <a:lnTo>
                    <a:pt x="708" y="1941"/>
                  </a:lnTo>
                  <a:lnTo>
                    <a:pt x="4337" y="1941"/>
                  </a:lnTo>
                  <a:lnTo>
                    <a:pt x="34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8"/>
            <p:cNvSpPr/>
            <p:nvPr/>
          </p:nvSpPr>
          <p:spPr>
            <a:xfrm>
              <a:off x="6036476" y="4199512"/>
              <a:ext cx="128202" cy="57061"/>
            </a:xfrm>
            <a:custGeom>
              <a:avLst/>
              <a:gdLst/>
              <a:ahLst/>
              <a:cxnLst/>
              <a:rect l="l" t="t" r="r" b="b"/>
              <a:pathLst>
                <a:path w="4361" h="1941" extrusionOk="0">
                  <a:moveTo>
                    <a:pt x="1" y="1"/>
                  </a:moveTo>
                  <a:lnTo>
                    <a:pt x="891" y="1941"/>
                  </a:lnTo>
                  <a:lnTo>
                    <a:pt x="4360" y="1941"/>
                  </a:lnTo>
                  <a:lnTo>
                    <a:pt x="32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8"/>
            <p:cNvSpPr/>
            <p:nvPr/>
          </p:nvSpPr>
          <p:spPr>
            <a:xfrm>
              <a:off x="4811262" y="4139132"/>
              <a:ext cx="116120" cy="48329"/>
            </a:xfrm>
            <a:custGeom>
              <a:avLst/>
              <a:gdLst/>
              <a:ahLst/>
              <a:cxnLst/>
              <a:rect l="l" t="t" r="r" b="b"/>
              <a:pathLst>
                <a:path w="3950" h="1644" extrusionOk="0">
                  <a:moveTo>
                    <a:pt x="594" y="0"/>
                  </a:moveTo>
                  <a:lnTo>
                    <a:pt x="1" y="1644"/>
                  </a:lnTo>
                  <a:lnTo>
                    <a:pt x="3402" y="1644"/>
                  </a:lnTo>
                  <a:lnTo>
                    <a:pt x="39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8"/>
            <p:cNvSpPr/>
            <p:nvPr/>
          </p:nvSpPr>
          <p:spPr>
            <a:xfrm>
              <a:off x="4952159" y="4081426"/>
              <a:ext cx="102039" cy="45654"/>
            </a:xfrm>
            <a:custGeom>
              <a:avLst/>
              <a:gdLst/>
              <a:ahLst/>
              <a:cxnLst/>
              <a:rect l="l" t="t" r="r" b="b"/>
              <a:pathLst>
                <a:path w="3471" h="1553" extrusionOk="0">
                  <a:moveTo>
                    <a:pt x="503" y="0"/>
                  </a:moveTo>
                  <a:lnTo>
                    <a:pt x="1" y="1552"/>
                  </a:lnTo>
                  <a:lnTo>
                    <a:pt x="3082" y="1552"/>
                  </a:lnTo>
                  <a:lnTo>
                    <a:pt x="34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8"/>
            <p:cNvSpPr/>
            <p:nvPr/>
          </p:nvSpPr>
          <p:spPr>
            <a:xfrm>
              <a:off x="5063542" y="4081426"/>
              <a:ext cx="100686" cy="45654"/>
            </a:xfrm>
            <a:custGeom>
              <a:avLst/>
              <a:gdLst/>
              <a:ahLst/>
              <a:cxnLst/>
              <a:rect l="l" t="t" r="r" b="b"/>
              <a:pathLst>
                <a:path w="3425" h="1553" extrusionOk="0">
                  <a:moveTo>
                    <a:pt x="389" y="0"/>
                  </a:moveTo>
                  <a:lnTo>
                    <a:pt x="1" y="1552"/>
                  </a:lnTo>
                  <a:lnTo>
                    <a:pt x="3174" y="1552"/>
                  </a:lnTo>
                  <a:lnTo>
                    <a:pt x="3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8"/>
            <p:cNvSpPr/>
            <p:nvPr/>
          </p:nvSpPr>
          <p:spPr>
            <a:xfrm>
              <a:off x="5048785" y="4139132"/>
              <a:ext cx="106066" cy="48329"/>
            </a:xfrm>
            <a:custGeom>
              <a:avLst/>
              <a:gdLst/>
              <a:ahLst/>
              <a:cxnLst/>
              <a:rect l="l" t="t" r="r" b="b"/>
              <a:pathLst>
                <a:path w="3608" h="1644" extrusionOk="0">
                  <a:moveTo>
                    <a:pt x="412" y="0"/>
                  </a:moveTo>
                  <a:lnTo>
                    <a:pt x="1" y="1644"/>
                  </a:lnTo>
                  <a:lnTo>
                    <a:pt x="3333" y="1644"/>
                  </a:lnTo>
                  <a:lnTo>
                    <a:pt x="36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8"/>
            <p:cNvSpPr/>
            <p:nvPr/>
          </p:nvSpPr>
          <p:spPr>
            <a:xfrm>
              <a:off x="4833397" y="4081426"/>
              <a:ext cx="112769" cy="45654"/>
            </a:xfrm>
            <a:custGeom>
              <a:avLst/>
              <a:gdLst/>
              <a:ahLst/>
              <a:cxnLst/>
              <a:rect l="l" t="t" r="r" b="b"/>
              <a:pathLst>
                <a:path w="3836" h="1553" extrusionOk="0">
                  <a:moveTo>
                    <a:pt x="571" y="0"/>
                  </a:moveTo>
                  <a:lnTo>
                    <a:pt x="1" y="1552"/>
                  </a:lnTo>
                  <a:lnTo>
                    <a:pt x="3310" y="1552"/>
                  </a:lnTo>
                  <a:lnTo>
                    <a:pt x="38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8"/>
            <p:cNvSpPr/>
            <p:nvPr/>
          </p:nvSpPr>
          <p:spPr>
            <a:xfrm>
              <a:off x="4932698" y="4139132"/>
              <a:ext cx="107389" cy="48329"/>
            </a:xfrm>
            <a:custGeom>
              <a:avLst/>
              <a:gdLst/>
              <a:ahLst/>
              <a:cxnLst/>
              <a:rect l="l" t="t" r="r" b="b"/>
              <a:pathLst>
                <a:path w="3653" h="1644" extrusionOk="0">
                  <a:moveTo>
                    <a:pt x="526" y="0"/>
                  </a:moveTo>
                  <a:lnTo>
                    <a:pt x="1" y="1644"/>
                  </a:lnTo>
                  <a:lnTo>
                    <a:pt x="3242" y="1644"/>
                  </a:lnTo>
                  <a:lnTo>
                    <a:pt x="365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8"/>
            <p:cNvSpPr/>
            <p:nvPr/>
          </p:nvSpPr>
          <p:spPr>
            <a:xfrm>
              <a:off x="4601930" y="4081426"/>
              <a:ext cx="115415" cy="45654"/>
            </a:xfrm>
            <a:custGeom>
              <a:avLst/>
              <a:gdLst/>
              <a:ahLst/>
              <a:cxnLst/>
              <a:rect l="l" t="t" r="r" b="b"/>
              <a:pathLst>
                <a:path w="3926" h="1553" extrusionOk="0">
                  <a:moveTo>
                    <a:pt x="867" y="0"/>
                  </a:moveTo>
                  <a:lnTo>
                    <a:pt x="0" y="1552"/>
                  </a:lnTo>
                  <a:lnTo>
                    <a:pt x="3218" y="1552"/>
                  </a:lnTo>
                  <a:lnTo>
                    <a:pt x="39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8"/>
            <p:cNvSpPr/>
            <p:nvPr/>
          </p:nvSpPr>
          <p:spPr>
            <a:xfrm>
              <a:off x="4567683" y="4139132"/>
              <a:ext cx="240266" cy="48329"/>
            </a:xfrm>
            <a:custGeom>
              <a:avLst/>
              <a:gdLst/>
              <a:ahLst/>
              <a:cxnLst/>
              <a:rect l="l" t="t" r="r" b="b"/>
              <a:pathLst>
                <a:path w="8173" h="1644" extrusionOk="0">
                  <a:moveTo>
                    <a:pt x="937" y="0"/>
                  </a:moveTo>
                  <a:lnTo>
                    <a:pt x="1" y="1644"/>
                  </a:lnTo>
                  <a:lnTo>
                    <a:pt x="7556" y="1644"/>
                  </a:lnTo>
                  <a:lnTo>
                    <a:pt x="81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8"/>
            <p:cNvSpPr/>
            <p:nvPr/>
          </p:nvSpPr>
          <p:spPr>
            <a:xfrm>
              <a:off x="4717311" y="4081426"/>
              <a:ext cx="112093" cy="45654"/>
            </a:xfrm>
            <a:custGeom>
              <a:avLst/>
              <a:gdLst/>
              <a:ahLst/>
              <a:cxnLst/>
              <a:rect l="l" t="t" r="r" b="b"/>
              <a:pathLst>
                <a:path w="3813" h="1553" extrusionOk="0">
                  <a:moveTo>
                    <a:pt x="731" y="0"/>
                  </a:moveTo>
                  <a:lnTo>
                    <a:pt x="1" y="1552"/>
                  </a:lnTo>
                  <a:lnTo>
                    <a:pt x="3219" y="1552"/>
                  </a:lnTo>
                  <a:lnTo>
                    <a:pt x="38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8"/>
            <p:cNvSpPr/>
            <p:nvPr/>
          </p:nvSpPr>
          <p:spPr>
            <a:xfrm>
              <a:off x="4970943" y="4041830"/>
              <a:ext cx="92632" cy="27545"/>
            </a:xfrm>
            <a:custGeom>
              <a:avLst/>
              <a:gdLst/>
              <a:ahLst/>
              <a:cxnLst/>
              <a:rect l="l" t="t" r="r" b="b"/>
              <a:pathLst>
                <a:path w="3151" h="937" extrusionOk="0">
                  <a:moveTo>
                    <a:pt x="298" y="1"/>
                  </a:moveTo>
                  <a:lnTo>
                    <a:pt x="1" y="937"/>
                  </a:lnTo>
                  <a:lnTo>
                    <a:pt x="2923" y="937"/>
                  </a:lnTo>
                  <a:lnTo>
                    <a:pt x="31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8"/>
            <p:cNvSpPr/>
            <p:nvPr/>
          </p:nvSpPr>
          <p:spPr>
            <a:xfrm>
              <a:off x="4744150" y="4041830"/>
              <a:ext cx="99364" cy="27545"/>
            </a:xfrm>
            <a:custGeom>
              <a:avLst/>
              <a:gdLst/>
              <a:ahLst/>
              <a:cxnLst/>
              <a:rect l="l" t="t" r="r" b="b"/>
              <a:pathLst>
                <a:path w="3380" h="937" extrusionOk="0">
                  <a:moveTo>
                    <a:pt x="435" y="1"/>
                  </a:moveTo>
                  <a:lnTo>
                    <a:pt x="1" y="937"/>
                  </a:lnTo>
                  <a:lnTo>
                    <a:pt x="3037" y="937"/>
                  </a:lnTo>
                  <a:lnTo>
                    <a:pt x="33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8"/>
            <p:cNvSpPr/>
            <p:nvPr/>
          </p:nvSpPr>
          <p:spPr>
            <a:xfrm>
              <a:off x="4854886" y="4041830"/>
              <a:ext cx="104038" cy="27545"/>
            </a:xfrm>
            <a:custGeom>
              <a:avLst/>
              <a:gdLst/>
              <a:ahLst/>
              <a:cxnLst/>
              <a:rect l="l" t="t" r="r" b="b"/>
              <a:pathLst>
                <a:path w="3539" h="937" extrusionOk="0">
                  <a:moveTo>
                    <a:pt x="343" y="1"/>
                  </a:moveTo>
                  <a:lnTo>
                    <a:pt x="0" y="937"/>
                  </a:lnTo>
                  <a:lnTo>
                    <a:pt x="3219" y="937"/>
                  </a:lnTo>
                  <a:lnTo>
                    <a:pt x="35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8"/>
            <p:cNvSpPr/>
            <p:nvPr/>
          </p:nvSpPr>
          <p:spPr>
            <a:xfrm>
              <a:off x="5105167" y="4384033"/>
              <a:ext cx="482472" cy="25517"/>
            </a:xfrm>
            <a:custGeom>
              <a:avLst/>
              <a:gdLst/>
              <a:ahLst/>
              <a:cxnLst/>
              <a:rect l="l" t="t" r="r" b="b"/>
              <a:pathLst>
                <a:path w="16412" h="868" extrusionOk="0">
                  <a:moveTo>
                    <a:pt x="0" y="1"/>
                  </a:moveTo>
                  <a:lnTo>
                    <a:pt x="91" y="274"/>
                  </a:lnTo>
                  <a:cubicBezTo>
                    <a:pt x="228" y="640"/>
                    <a:pt x="571" y="868"/>
                    <a:pt x="959" y="868"/>
                  </a:cubicBezTo>
                  <a:lnTo>
                    <a:pt x="15453" y="868"/>
                  </a:lnTo>
                  <a:cubicBezTo>
                    <a:pt x="15841" y="868"/>
                    <a:pt x="16183" y="640"/>
                    <a:pt x="16320" y="274"/>
                  </a:cubicBezTo>
                  <a:lnTo>
                    <a:pt x="16411" y="1"/>
                  </a:ln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8"/>
            <p:cNvSpPr/>
            <p:nvPr/>
          </p:nvSpPr>
          <p:spPr>
            <a:xfrm>
              <a:off x="4904537" y="3124574"/>
              <a:ext cx="884394" cy="852910"/>
            </a:xfrm>
            <a:custGeom>
              <a:avLst/>
              <a:gdLst/>
              <a:ahLst/>
              <a:cxnLst/>
              <a:rect l="l" t="t" r="r" b="b"/>
              <a:pathLst>
                <a:path w="30084" h="29013" extrusionOk="0">
                  <a:moveTo>
                    <a:pt x="11874" y="0"/>
                  </a:moveTo>
                  <a:cubicBezTo>
                    <a:pt x="10573" y="0"/>
                    <a:pt x="3314" y="151"/>
                    <a:pt x="1073" y="3471"/>
                  </a:cubicBezTo>
                  <a:cubicBezTo>
                    <a:pt x="1073" y="3471"/>
                    <a:pt x="229" y="4544"/>
                    <a:pt x="114" y="10661"/>
                  </a:cubicBezTo>
                  <a:cubicBezTo>
                    <a:pt x="0" y="16778"/>
                    <a:pt x="114" y="29012"/>
                    <a:pt x="114" y="29012"/>
                  </a:cubicBezTo>
                  <a:lnTo>
                    <a:pt x="29947" y="29012"/>
                  </a:lnTo>
                  <a:cubicBezTo>
                    <a:pt x="29947" y="29012"/>
                    <a:pt x="30084" y="16778"/>
                    <a:pt x="29947" y="10661"/>
                  </a:cubicBezTo>
                  <a:cubicBezTo>
                    <a:pt x="29833" y="4544"/>
                    <a:pt x="28988" y="3471"/>
                    <a:pt x="28988" y="3471"/>
                  </a:cubicBezTo>
                  <a:cubicBezTo>
                    <a:pt x="26768" y="151"/>
                    <a:pt x="19492" y="0"/>
                    <a:pt x="18188" y="0"/>
                  </a:cubicBezTo>
                  <a:cubicBezTo>
                    <a:pt x="18057" y="0"/>
                    <a:pt x="17987" y="2"/>
                    <a:pt x="17987" y="2"/>
                  </a:cubicBezTo>
                  <a:lnTo>
                    <a:pt x="12075" y="2"/>
                  </a:lnTo>
                  <a:cubicBezTo>
                    <a:pt x="12075" y="2"/>
                    <a:pt x="12004" y="0"/>
                    <a:pt x="118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8"/>
            <p:cNvSpPr/>
            <p:nvPr/>
          </p:nvSpPr>
          <p:spPr>
            <a:xfrm>
              <a:off x="5169575" y="3124544"/>
              <a:ext cx="354299" cy="852939"/>
            </a:xfrm>
            <a:custGeom>
              <a:avLst/>
              <a:gdLst/>
              <a:ahLst/>
              <a:cxnLst/>
              <a:rect l="l" t="t" r="r" b="b"/>
              <a:pathLst>
                <a:path w="12052" h="29014" extrusionOk="0">
                  <a:moveTo>
                    <a:pt x="2837" y="1"/>
                  </a:moveTo>
                  <a:cubicBezTo>
                    <a:pt x="2479" y="1"/>
                    <a:pt x="1715" y="12"/>
                    <a:pt x="753" y="94"/>
                  </a:cubicBezTo>
                  <a:cubicBezTo>
                    <a:pt x="548" y="4088"/>
                    <a:pt x="0" y="21572"/>
                    <a:pt x="6026" y="29013"/>
                  </a:cubicBezTo>
                  <a:cubicBezTo>
                    <a:pt x="12052" y="21572"/>
                    <a:pt x="11481" y="4088"/>
                    <a:pt x="11276" y="94"/>
                  </a:cubicBezTo>
                  <a:cubicBezTo>
                    <a:pt x="10314" y="12"/>
                    <a:pt x="9550" y="1"/>
                    <a:pt x="9192" y="1"/>
                  </a:cubicBezTo>
                  <a:cubicBezTo>
                    <a:pt x="9049" y="1"/>
                    <a:pt x="8971" y="3"/>
                    <a:pt x="8971" y="3"/>
                  </a:cubicBezTo>
                  <a:lnTo>
                    <a:pt x="3059" y="3"/>
                  </a:lnTo>
                  <a:cubicBezTo>
                    <a:pt x="3059" y="3"/>
                    <a:pt x="2981" y="1"/>
                    <a:pt x="28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8"/>
            <p:cNvSpPr/>
            <p:nvPr/>
          </p:nvSpPr>
          <p:spPr>
            <a:xfrm>
              <a:off x="5346718" y="3127278"/>
              <a:ext cx="268429" cy="850205"/>
            </a:xfrm>
            <a:custGeom>
              <a:avLst/>
              <a:gdLst/>
              <a:ahLst/>
              <a:cxnLst/>
              <a:rect l="l" t="t" r="r" b="b"/>
              <a:pathLst>
                <a:path w="9131" h="28921" extrusionOk="0">
                  <a:moveTo>
                    <a:pt x="5250" y="1"/>
                  </a:moveTo>
                  <a:lnTo>
                    <a:pt x="5250" y="1"/>
                  </a:lnTo>
                  <a:cubicBezTo>
                    <a:pt x="5455" y="3995"/>
                    <a:pt x="6026" y="21479"/>
                    <a:pt x="0" y="28920"/>
                  </a:cubicBezTo>
                  <a:cubicBezTo>
                    <a:pt x="5889" y="26250"/>
                    <a:pt x="8628" y="11687"/>
                    <a:pt x="8560" y="10911"/>
                  </a:cubicBezTo>
                  <a:cubicBezTo>
                    <a:pt x="8491" y="10135"/>
                    <a:pt x="7190" y="8355"/>
                    <a:pt x="7190" y="8355"/>
                  </a:cubicBezTo>
                  <a:lnTo>
                    <a:pt x="9130" y="6232"/>
                  </a:lnTo>
                  <a:cubicBezTo>
                    <a:pt x="8058" y="2101"/>
                    <a:pt x="5250" y="1"/>
                    <a:pt x="5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8"/>
            <p:cNvSpPr/>
            <p:nvPr/>
          </p:nvSpPr>
          <p:spPr>
            <a:xfrm>
              <a:off x="5259469" y="3003843"/>
              <a:ext cx="173827" cy="197963"/>
            </a:xfrm>
            <a:custGeom>
              <a:avLst/>
              <a:gdLst/>
              <a:ahLst/>
              <a:cxnLst/>
              <a:rect l="l" t="t" r="r" b="b"/>
              <a:pathLst>
                <a:path w="5913" h="6734" extrusionOk="0">
                  <a:moveTo>
                    <a:pt x="1" y="0"/>
                  </a:moveTo>
                  <a:lnTo>
                    <a:pt x="1" y="6733"/>
                  </a:lnTo>
                  <a:lnTo>
                    <a:pt x="5913" y="6733"/>
                  </a:lnTo>
                  <a:lnTo>
                    <a:pt x="5913" y="0"/>
                  </a:lnTo>
                  <a:close/>
                </a:path>
              </a:pathLst>
            </a:custGeom>
            <a:solidFill>
              <a:srgbClr val="E17A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8"/>
            <p:cNvSpPr/>
            <p:nvPr/>
          </p:nvSpPr>
          <p:spPr>
            <a:xfrm>
              <a:off x="5063542" y="2742685"/>
              <a:ext cx="86605" cy="126321"/>
            </a:xfrm>
            <a:custGeom>
              <a:avLst/>
              <a:gdLst/>
              <a:ahLst/>
              <a:cxnLst/>
              <a:rect l="l" t="t" r="r" b="b"/>
              <a:pathLst>
                <a:path w="2946" h="4297" extrusionOk="0">
                  <a:moveTo>
                    <a:pt x="1191" y="1"/>
                  </a:moveTo>
                  <a:cubicBezTo>
                    <a:pt x="906" y="1"/>
                    <a:pt x="615" y="129"/>
                    <a:pt x="435" y="553"/>
                  </a:cubicBezTo>
                  <a:cubicBezTo>
                    <a:pt x="1" y="1626"/>
                    <a:pt x="594" y="3634"/>
                    <a:pt x="2945" y="4296"/>
                  </a:cubicBezTo>
                  <a:cubicBezTo>
                    <a:pt x="2512" y="3041"/>
                    <a:pt x="2055" y="302"/>
                    <a:pt x="2055" y="302"/>
                  </a:cubicBezTo>
                  <a:cubicBezTo>
                    <a:pt x="2055" y="302"/>
                    <a:pt x="1629" y="1"/>
                    <a:pt x="1191" y="1"/>
                  </a:cubicBezTo>
                  <a:close/>
                </a:path>
              </a:pathLst>
            </a:custGeom>
            <a:solidFill>
              <a:srgbClr val="E17A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8"/>
            <p:cNvSpPr/>
            <p:nvPr/>
          </p:nvSpPr>
          <p:spPr>
            <a:xfrm>
              <a:off x="5086354" y="2760911"/>
              <a:ext cx="59089" cy="92661"/>
            </a:xfrm>
            <a:custGeom>
              <a:avLst/>
              <a:gdLst/>
              <a:ahLst/>
              <a:cxnLst/>
              <a:rect l="l" t="t" r="r" b="b"/>
              <a:pathLst>
                <a:path w="2010" h="3152" extrusionOk="0">
                  <a:moveTo>
                    <a:pt x="867" y="0"/>
                  </a:moveTo>
                  <a:cubicBezTo>
                    <a:pt x="654" y="0"/>
                    <a:pt x="442" y="96"/>
                    <a:pt x="320" y="412"/>
                  </a:cubicBezTo>
                  <a:cubicBezTo>
                    <a:pt x="1" y="1188"/>
                    <a:pt x="412" y="2603"/>
                    <a:pt x="2010" y="3151"/>
                  </a:cubicBezTo>
                  <a:cubicBezTo>
                    <a:pt x="1736" y="2170"/>
                    <a:pt x="1485" y="823"/>
                    <a:pt x="1370" y="138"/>
                  </a:cubicBezTo>
                  <a:cubicBezTo>
                    <a:pt x="1242" y="74"/>
                    <a:pt x="1054" y="0"/>
                    <a:pt x="867" y="0"/>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8"/>
            <p:cNvSpPr/>
            <p:nvPr/>
          </p:nvSpPr>
          <p:spPr>
            <a:xfrm>
              <a:off x="5085707" y="2449426"/>
              <a:ext cx="526098" cy="413329"/>
            </a:xfrm>
            <a:custGeom>
              <a:avLst/>
              <a:gdLst/>
              <a:ahLst/>
              <a:cxnLst/>
              <a:rect l="l" t="t" r="r" b="b"/>
              <a:pathLst>
                <a:path w="17896" h="14060" extrusionOk="0">
                  <a:moveTo>
                    <a:pt x="8299" y="1"/>
                  </a:moveTo>
                  <a:cubicBezTo>
                    <a:pt x="4018" y="1"/>
                    <a:pt x="466" y="3782"/>
                    <a:pt x="274" y="6717"/>
                  </a:cubicBezTo>
                  <a:cubicBezTo>
                    <a:pt x="0" y="10917"/>
                    <a:pt x="1735" y="12355"/>
                    <a:pt x="1735" y="12355"/>
                  </a:cubicBezTo>
                  <a:cubicBezTo>
                    <a:pt x="1735" y="12355"/>
                    <a:pt x="8230" y="14059"/>
                    <a:pt x="12440" y="14059"/>
                  </a:cubicBezTo>
                  <a:cubicBezTo>
                    <a:pt x="13828" y="14059"/>
                    <a:pt x="14967" y="13874"/>
                    <a:pt x="15544" y="13382"/>
                  </a:cubicBezTo>
                  <a:cubicBezTo>
                    <a:pt x="17895" y="11396"/>
                    <a:pt x="17735" y="4937"/>
                    <a:pt x="17073" y="3681"/>
                  </a:cubicBezTo>
                  <a:cubicBezTo>
                    <a:pt x="16783" y="3111"/>
                    <a:pt x="16228" y="2955"/>
                    <a:pt x="15710" y="2955"/>
                  </a:cubicBezTo>
                  <a:cubicBezTo>
                    <a:pt x="15087" y="2955"/>
                    <a:pt x="14517" y="3179"/>
                    <a:pt x="14517" y="3179"/>
                  </a:cubicBezTo>
                  <a:lnTo>
                    <a:pt x="13924" y="2380"/>
                  </a:lnTo>
                  <a:cubicBezTo>
                    <a:pt x="12051" y="677"/>
                    <a:pt x="10110" y="1"/>
                    <a:pt x="8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8"/>
            <p:cNvSpPr/>
            <p:nvPr/>
          </p:nvSpPr>
          <p:spPr>
            <a:xfrm>
              <a:off x="5125951" y="2672369"/>
              <a:ext cx="421413" cy="393750"/>
            </a:xfrm>
            <a:custGeom>
              <a:avLst/>
              <a:gdLst/>
              <a:ahLst/>
              <a:cxnLst/>
              <a:rect l="l" t="t" r="r" b="b"/>
              <a:pathLst>
                <a:path w="14335" h="13394" extrusionOk="0">
                  <a:moveTo>
                    <a:pt x="13422" y="0"/>
                  </a:moveTo>
                  <a:cubicBezTo>
                    <a:pt x="13057" y="685"/>
                    <a:pt x="12281" y="1119"/>
                    <a:pt x="11527" y="1347"/>
                  </a:cubicBezTo>
                  <a:cubicBezTo>
                    <a:pt x="10774" y="1552"/>
                    <a:pt x="9998" y="1552"/>
                    <a:pt x="9222" y="1552"/>
                  </a:cubicBezTo>
                  <a:cubicBezTo>
                    <a:pt x="9473" y="1461"/>
                    <a:pt x="9564" y="1210"/>
                    <a:pt x="9633" y="936"/>
                  </a:cubicBezTo>
                  <a:cubicBezTo>
                    <a:pt x="9679" y="685"/>
                    <a:pt x="9701" y="411"/>
                    <a:pt x="9884" y="206"/>
                  </a:cubicBezTo>
                  <a:lnTo>
                    <a:pt x="9884" y="206"/>
                  </a:lnTo>
                  <a:cubicBezTo>
                    <a:pt x="7921" y="1279"/>
                    <a:pt x="5616" y="1484"/>
                    <a:pt x="3402" y="1530"/>
                  </a:cubicBezTo>
                  <a:cubicBezTo>
                    <a:pt x="3767" y="1324"/>
                    <a:pt x="4064" y="936"/>
                    <a:pt x="4178" y="502"/>
                  </a:cubicBezTo>
                  <a:lnTo>
                    <a:pt x="4178" y="502"/>
                  </a:lnTo>
                  <a:cubicBezTo>
                    <a:pt x="2968" y="1301"/>
                    <a:pt x="1484" y="1370"/>
                    <a:pt x="46" y="1393"/>
                  </a:cubicBezTo>
                  <a:cubicBezTo>
                    <a:pt x="1" y="1735"/>
                    <a:pt x="115" y="2420"/>
                    <a:pt x="160" y="2762"/>
                  </a:cubicBezTo>
                  <a:cubicBezTo>
                    <a:pt x="160" y="2762"/>
                    <a:pt x="297" y="12052"/>
                    <a:pt x="7191" y="13376"/>
                  </a:cubicBezTo>
                  <a:cubicBezTo>
                    <a:pt x="7248" y="13387"/>
                    <a:pt x="7310" y="13393"/>
                    <a:pt x="7373" y="13393"/>
                  </a:cubicBezTo>
                  <a:cubicBezTo>
                    <a:pt x="7436" y="13393"/>
                    <a:pt x="7499" y="13387"/>
                    <a:pt x="7556" y="13376"/>
                  </a:cubicBezTo>
                  <a:cubicBezTo>
                    <a:pt x="12235" y="12486"/>
                    <a:pt x="13810" y="7921"/>
                    <a:pt x="14335" y="5090"/>
                  </a:cubicBezTo>
                  <a:lnTo>
                    <a:pt x="14335" y="4702"/>
                  </a:lnTo>
                  <a:cubicBezTo>
                    <a:pt x="14061" y="4428"/>
                    <a:pt x="13947" y="4086"/>
                    <a:pt x="13833" y="3698"/>
                  </a:cubicBezTo>
                  <a:cubicBezTo>
                    <a:pt x="13445" y="2511"/>
                    <a:pt x="13422" y="1256"/>
                    <a:pt x="13422" y="0"/>
                  </a:cubicBezTo>
                  <a:close/>
                </a:path>
              </a:pathLst>
            </a:custGeom>
            <a:solidFill>
              <a:srgbClr val="F49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8"/>
            <p:cNvSpPr/>
            <p:nvPr/>
          </p:nvSpPr>
          <p:spPr>
            <a:xfrm>
              <a:off x="5535913" y="2742685"/>
              <a:ext cx="86605" cy="126321"/>
            </a:xfrm>
            <a:custGeom>
              <a:avLst/>
              <a:gdLst/>
              <a:ahLst/>
              <a:cxnLst/>
              <a:rect l="l" t="t" r="r" b="b"/>
              <a:pathLst>
                <a:path w="2946" h="4297" extrusionOk="0">
                  <a:moveTo>
                    <a:pt x="1765" y="1"/>
                  </a:moveTo>
                  <a:cubicBezTo>
                    <a:pt x="1326" y="1"/>
                    <a:pt x="891" y="302"/>
                    <a:pt x="891" y="302"/>
                  </a:cubicBezTo>
                  <a:cubicBezTo>
                    <a:pt x="891" y="302"/>
                    <a:pt x="435" y="3041"/>
                    <a:pt x="1" y="4296"/>
                  </a:cubicBezTo>
                  <a:cubicBezTo>
                    <a:pt x="2352" y="3634"/>
                    <a:pt x="2945" y="1626"/>
                    <a:pt x="2512" y="553"/>
                  </a:cubicBezTo>
                  <a:cubicBezTo>
                    <a:pt x="2340" y="129"/>
                    <a:pt x="2052" y="1"/>
                    <a:pt x="1765" y="1"/>
                  </a:cubicBezTo>
                  <a:close/>
                </a:path>
              </a:pathLst>
            </a:custGeom>
            <a:solidFill>
              <a:srgbClr val="E17A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8"/>
            <p:cNvSpPr/>
            <p:nvPr/>
          </p:nvSpPr>
          <p:spPr>
            <a:xfrm>
              <a:off x="5540617" y="2759088"/>
              <a:ext cx="61764" cy="96483"/>
            </a:xfrm>
            <a:custGeom>
              <a:avLst/>
              <a:gdLst/>
              <a:ahLst/>
              <a:cxnLst/>
              <a:rect l="l" t="t" r="r" b="b"/>
              <a:pathLst>
                <a:path w="2101" h="3282" extrusionOk="0">
                  <a:moveTo>
                    <a:pt x="1203" y="0"/>
                  </a:moveTo>
                  <a:cubicBezTo>
                    <a:pt x="998" y="0"/>
                    <a:pt x="795" y="88"/>
                    <a:pt x="663" y="155"/>
                  </a:cubicBezTo>
                  <a:cubicBezTo>
                    <a:pt x="548" y="862"/>
                    <a:pt x="275" y="2277"/>
                    <a:pt x="1" y="3282"/>
                  </a:cubicBezTo>
                  <a:cubicBezTo>
                    <a:pt x="1667" y="2711"/>
                    <a:pt x="2101" y="1227"/>
                    <a:pt x="1781" y="428"/>
                  </a:cubicBezTo>
                  <a:cubicBezTo>
                    <a:pt x="1640" y="99"/>
                    <a:pt x="1420" y="0"/>
                    <a:pt x="1203" y="0"/>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8"/>
            <p:cNvSpPr/>
            <p:nvPr/>
          </p:nvSpPr>
          <p:spPr>
            <a:xfrm>
              <a:off x="5308473" y="2797333"/>
              <a:ext cx="57737" cy="12612"/>
            </a:xfrm>
            <a:custGeom>
              <a:avLst/>
              <a:gdLst/>
              <a:ahLst/>
              <a:cxnLst/>
              <a:rect l="l" t="t" r="r" b="b"/>
              <a:pathLst>
                <a:path w="1964" h="429" extrusionOk="0">
                  <a:moveTo>
                    <a:pt x="973" y="1"/>
                  </a:moveTo>
                  <a:cubicBezTo>
                    <a:pt x="639" y="1"/>
                    <a:pt x="308" y="52"/>
                    <a:pt x="0" y="155"/>
                  </a:cubicBezTo>
                  <a:lnTo>
                    <a:pt x="137" y="429"/>
                  </a:lnTo>
                  <a:cubicBezTo>
                    <a:pt x="411" y="337"/>
                    <a:pt x="696" y="292"/>
                    <a:pt x="982" y="292"/>
                  </a:cubicBezTo>
                  <a:cubicBezTo>
                    <a:pt x="1267" y="292"/>
                    <a:pt x="1552" y="337"/>
                    <a:pt x="1826" y="429"/>
                  </a:cubicBezTo>
                  <a:lnTo>
                    <a:pt x="1963" y="155"/>
                  </a:lnTo>
                  <a:cubicBezTo>
                    <a:pt x="1644" y="52"/>
                    <a:pt x="1307" y="1"/>
                    <a:pt x="9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8"/>
            <p:cNvSpPr/>
            <p:nvPr/>
          </p:nvSpPr>
          <p:spPr>
            <a:xfrm>
              <a:off x="5280282" y="2951488"/>
              <a:ext cx="138256" cy="52386"/>
            </a:xfrm>
            <a:custGeom>
              <a:avLst/>
              <a:gdLst/>
              <a:ahLst/>
              <a:cxnLst/>
              <a:rect l="l" t="t" r="r" b="b"/>
              <a:pathLst>
                <a:path w="4703" h="1782" extrusionOk="0">
                  <a:moveTo>
                    <a:pt x="4177" y="1"/>
                  </a:moveTo>
                  <a:cubicBezTo>
                    <a:pt x="3173" y="23"/>
                    <a:pt x="571" y="115"/>
                    <a:pt x="366" y="275"/>
                  </a:cubicBezTo>
                  <a:cubicBezTo>
                    <a:pt x="0" y="526"/>
                    <a:pt x="92" y="1028"/>
                    <a:pt x="366" y="1302"/>
                  </a:cubicBezTo>
                  <a:cubicBezTo>
                    <a:pt x="548" y="1461"/>
                    <a:pt x="754" y="1576"/>
                    <a:pt x="982" y="1644"/>
                  </a:cubicBezTo>
                  <a:cubicBezTo>
                    <a:pt x="1416" y="1758"/>
                    <a:pt x="1872" y="1781"/>
                    <a:pt x="2329" y="1781"/>
                  </a:cubicBezTo>
                  <a:cubicBezTo>
                    <a:pt x="2808" y="1758"/>
                    <a:pt x="3310" y="1713"/>
                    <a:pt x="3744" y="1530"/>
                  </a:cubicBezTo>
                  <a:cubicBezTo>
                    <a:pt x="4177" y="1325"/>
                    <a:pt x="4588" y="959"/>
                    <a:pt x="4680" y="480"/>
                  </a:cubicBezTo>
                  <a:cubicBezTo>
                    <a:pt x="4702" y="366"/>
                    <a:pt x="4702" y="229"/>
                    <a:pt x="4634" y="138"/>
                  </a:cubicBezTo>
                  <a:cubicBezTo>
                    <a:pt x="4520" y="1"/>
                    <a:pt x="4337" y="1"/>
                    <a:pt x="4177" y="1"/>
                  </a:cubicBezTo>
                  <a:close/>
                </a:path>
              </a:pathLst>
            </a:custGeom>
            <a:solidFill>
              <a:srgbClr val="E468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8"/>
            <p:cNvSpPr/>
            <p:nvPr/>
          </p:nvSpPr>
          <p:spPr>
            <a:xfrm>
              <a:off x="5298390" y="2972653"/>
              <a:ext cx="104714" cy="31220"/>
            </a:xfrm>
            <a:custGeom>
              <a:avLst/>
              <a:gdLst/>
              <a:ahLst/>
              <a:cxnLst/>
              <a:rect l="l" t="t" r="r" b="b"/>
              <a:pathLst>
                <a:path w="3562" h="1062" extrusionOk="0">
                  <a:moveTo>
                    <a:pt x="2047" y="0"/>
                  </a:moveTo>
                  <a:cubicBezTo>
                    <a:pt x="1535" y="0"/>
                    <a:pt x="1017" y="128"/>
                    <a:pt x="571" y="376"/>
                  </a:cubicBezTo>
                  <a:cubicBezTo>
                    <a:pt x="412" y="468"/>
                    <a:pt x="138" y="582"/>
                    <a:pt x="1" y="764"/>
                  </a:cubicBezTo>
                  <a:cubicBezTo>
                    <a:pt x="115" y="833"/>
                    <a:pt x="229" y="878"/>
                    <a:pt x="366" y="924"/>
                  </a:cubicBezTo>
                  <a:cubicBezTo>
                    <a:pt x="800" y="1038"/>
                    <a:pt x="1256" y="1061"/>
                    <a:pt x="1713" y="1061"/>
                  </a:cubicBezTo>
                  <a:cubicBezTo>
                    <a:pt x="2192" y="1038"/>
                    <a:pt x="2694" y="993"/>
                    <a:pt x="3128" y="810"/>
                  </a:cubicBezTo>
                  <a:cubicBezTo>
                    <a:pt x="3288" y="741"/>
                    <a:pt x="3424" y="650"/>
                    <a:pt x="3561" y="536"/>
                  </a:cubicBezTo>
                  <a:cubicBezTo>
                    <a:pt x="3333" y="285"/>
                    <a:pt x="2991" y="125"/>
                    <a:pt x="2626" y="57"/>
                  </a:cubicBezTo>
                  <a:cubicBezTo>
                    <a:pt x="2436" y="19"/>
                    <a:pt x="2242" y="0"/>
                    <a:pt x="2047" y="0"/>
                  </a:cubicBezTo>
                  <a:close/>
                </a:path>
              </a:pathLst>
            </a:custGeom>
            <a:solidFill>
              <a:srgbClr val="C84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8"/>
            <p:cNvSpPr/>
            <p:nvPr/>
          </p:nvSpPr>
          <p:spPr>
            <a:xfrm>
              <a:off x="5320526" y="2829375"/>
              <a:ext cx="26869" cy="87252"/>
            </a:xfrm>
            <a:custGeom>
              <a:avLst/>
              <a:gdLst/>
              <a:ahLst/>
              <a:cxnLst/>
              <a:rect l="l" t="t" r="r" b="b"/>
              <a:pathLst>
                <a:path w="914" h="2968" extrusionOk="0">
                  <a:moveTo>
                    <a:pt x="572" y="0"/>
                  </a:moveTo>
                  <a:cubicBezTo>
                    <a:pt x="480" y="0"/>
                    <a:pt x="412" y="46"/>
                    <a:pt x="389" y="137"/>
                  </a:cubicBezTo>
                  <a:cubicBezTo>
                    <a:pt x="343" y="777"/>
                    <a:pt x="229" y="1416"/>
                    <a:pt x="69" y="2032"/>
                  </a:cubicBezTo>
                  <a:cubicBezTo>
                    <a:pt x="47" y="2169"/>
                    <a:pt x="1" y="2329"/>
                    <a:pt x="24" y="2488"/>
                  </a:cubicBezTo>
                  <a:cubicBezTo>
                    <a:pt x="69" y="2717"/>
                    <a:pt x="457" y="2876"/>
                    <a:pt x="686" y="2968"/>
                  </a:cubicBezTo>
                  <a:lnTo>
                    <a:pt x="731" y="2968"/>
                  </a:lnTo>
                  <a:cubicBezTo>
                    <a:pt x="800" y="2968"/>
                    <a:pt x="868" y="2945"/>
                    <a:pt x="891" y="2876"/>
                  </a:cubicBezTo>
                  <a:cubicBezTo>
                    <a:pt x="914" y="2808"/>
                    <a:pt x="868" y="2717"/>
                    <a:pt x="800" y="2671"/>
                  </a:cubicBezTo>
                  <a:cubicBezTo>
                    <a:pt x="526" y="2580"/>
                    <a:pt x="343" y="2466"/>
                    <a:pt x="320" y="2420"/>
                  </a:cubicBezTo>
                  <a:cubicBezTo>
                    <a:pt x="320" y="2329"/>
                    <a:pt x="343" y="2214"/>
                    <a:pt x="366" y="2100"/>
                  </a:cubicBezTo>
                  <a:cubicBezTo>
                    <a:pt x="526" y="1461"/>
                    <a:pt x="640" y="822"/>
                    <a:pt x="709" y="160"/>
                  </a:cubicBezTo>
                  <a:cubicBezTo>
                    <a:pt x="709" y="92"/>
                    <a:pt x="640" y="0"/>
                    <a:pt x="5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8"/>
            <p:cNvSpPr/>
            <p:nvPr/>
          </p:nvSpPr>
          <p:spPr>
            <a:xfrm>
              <a:off x="5205115" y="3124603"/>
              <a:ext cx="141637" cy="134905"/>
            </a:xfrm>
            <a:custGeom>
              <a:avLst/>
              <a:gdLst/>
              <a:ahLst/>
              <a:cxnLst/>
              <a:rect l="l" t="t" r="r" b="b"/>
              <a:pathLst>
                <a:path w="4818" h="4589" extrusionOk="0">
                  <a:moveTo>
                    <a:pt x="1462" y="1"/>
                  </a:moveTo>
                  <a:cubicBezTo>
                    <a:pt x="1142" y="1"/>
                    <a:pt x="617" y="1"/>
                    <a:pt x="1" y="46"/>
                  </a:cubicBezTo>
                  <a:lnTo>
                    <a:pt x="2398" y="4588"/>
                  </a:lnTo>
                  <a:lnTo>
                    <a:pt x="4817" y="2625"/>
                  </a:lnTo>
                  <a:lnTo>
                    <a:pt x="185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8"/>
            <p:cNvSpPr/>
            <p:nvPr/>
          </p:nvSpPr>
          <p:spPr>
            <a:xfrm>
              <a:off x="5346718" y="3124603"/>
              <a:ext cx="140932" cy="134905"/>
            </a:xfrm>
            <a:custGeom>
              <a:avLst/>
              <a:gdLst/>
              <a:ahLst/>
              <a:cxnLst/>
              <a:rect l="l" t="t" r="r" b="b"/>
              <a:pathLst>
                <a:path w="4794" h="4589" extrusionOk="0">
                  <a:moveTo>
                    <a:pt x="2945" y="1"/>
                  </a:moveTo>
                  <a:lnTo>
                    <a:pt x="0" y="2625"/>
                  </a:lnTo>
                  <a:lnTo>
                    <a:pt x="2420" y="4588"/>
                  </a:lnTo>
                  <a:lnTo>
                    <a:pt x="4793" y="46"/>
                  </a:lnTo>
                  <a:cubicBezTo>
                    <a:pt x="4177" y="1"/>
                    <a:pt x="3652" y="1"/>
                    <a:pt x="3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8"/>
            <p:cNvSpPr/>
            <p:nvPr/>
          </p:nvSpPr>
          <p:spPr>
            <a:xfrm>
              <a:off x="5078328" y="3127278"/>
              <a:ext cx="268429" cy="850205"/>
            </a:xfrm>
            <a:custGeom>
              <a:avLst/>
              <a:gdLst/>
              <a:ahLst/>
              <a:cxnLst/>
              <a:rect l="l" t="t" r="r" b="b"/>
              <a:pathLst>
                <a:path w="9131" h="28921" extrusionOk="0">
                  <a:moveTo>
                    <a:pt x="3857" y="1"/>
                  </a:moveTo>
                  <a:lnTo>
                    <a:pt x="3857" y="1"/>
                  </a:lnTo>
                  <a:cubicBezTo>
                    <a:pt x="3857" y="1"/>
                    <a:pt x="1050" y="2101"/>
                    <a:pt x="0" y="6232"/>
                  </a:cubicBezTo>
                  <a:lnTo>
                    <a:pt x="1917" y="8355"/>
                  </a:lnTo>
                  <a:cubicBezTo>
                    <a:pt x="1917" y="8355"/>
                    <a:pt x="639" y="10135"/>
                    <a:pt x="571" y="10911"/>
                  </a:cubicBezTo>
                  <a:cubicBezTo>
                    <a:pt x="479" y="11687"/>
                    <a:pt x="3218" y="26250"/>
                    <a:pt x="9130" y="28920"/>
                  </a:cubicBezTo>
                  <a:cubicBezTo>
                    <a:pt x="3104" y="21479"/>
                    <a:pt x="3652" y="3995"/>
                    <a:pt x="38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8"/>
            <p:cNvSpPr/>
            <p:nvPr/>
          </p:nvSpPr>
          <p:spPr>
            <a:xfrm>
              <a:off x="5052812" y="3127278"/>
              <a:ext cx="292593" cy="850205"/>
            </a:xfrm>
            <a:custGeom>
              <a:avLst/>
              <a:gdLst/>
              <a:ahLst/>
              <a:cxnLst/>
              <a:rect l="l" t="t" r="r" b="b"/>
              <a:pathLst>
                <a:path w="9953" h="28921" extrusionOk="0">
                  <a:moveTo>
                    <a:pt x="4725" y="1"/>
                  </a:moveTo>
                  <a:cubicBezTo>
                    <a:pt x="4543" y="1"/>
                    <a:pt x="4360" y="24"/>
                    <a:pt x="4155" y="47"/>
                  </a:cubicBezTo>
                  <a:cubicBezTo>
                    <a:pt x="3698" y="389"/>
                    <a:pt x="1051" y="2512"/>
                    <a:pt x="1" y="6301"/>
                  </a:cubicBezTo>
                  <a:lnTo>
                    <a:pt x="2101" y="8423"/>
                  </a:lnTo>
                  <a:cubicBezTo>
                    <a:pt x="2101" y="8423"/>
                    <a:pt x="685" y="10227"/>
                    <a:pt x="617" y="11025"/>
                  </a:cubicBezTo>
                  <a:cubicBezTo>
                    <a:pt x="548" y="11779"/>
                    <a:pt x="3333" y="25588"/>
                    <a:pt x="9382" y="28920"/>
                  </a:cubicBezTo>
                  <a:lnTo>
                    <a:pt x="9952" y="28920"/>
                  </a:lnTo>
                  <a:cubicBezTo>
                    <a:pt x="9884" y="28852"/>
                    <a:pt x="9633" y="28784"/>
                    <a:pt x="9587" y="28715"/>
                  </a:cubicBezTo>
                  <a:cubicBezTo>
                    <a:pt x="3949" y="25565"/>
                    <a:pt x="1370" y="11665"/>
                    <a:pt x="1439" y="10911"/>
                  </a:cubicBezTo>
                  <a:cubicBezTo>
                    <a:pt x="1507" y="10135"/>
                    <a:pt x="2785" y="8355"/>
                    <a:pt x="2785" y="8355"/>
                  </a:cubicBezTo>
                  <a:lnTo>
                    <a:pt x="868" y="6232"/>
                  </a:lnTo>
                  <a:cubicBezTo>
                    <a:pt x="1827" y="2489"/>
                    <a:pt x="4223" y="412"/>
                    <a:pt x="4657" y="47"/>
                  </a:cubicBezTo>
                  <a:lnTo>
                    <a:pt x="4725" y="1"/>
                  </a:ln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8"/>
            <p:cNvSpPr/>
            <p:nvPr/>
          </p:nvSpPr>
          <p:spPr>
            <a:xfrm>
              <a:off x="5347365" y="3127278"/>
              <a:ext cx="292593" cy="850205"/>
            </a:xfrm>
            <a:custGeom>
              <a:avLst/>
              <a:gdLst/>
              <a:ahLst/>
              <a:cxnLst/>
              <a:rect l="l" t="t" r="r" b="b"/>
              <a:pathLst>
                <a:path w="9953" h="28921" extrusionOk="0">
                  <a:moveTo>
                    <a:pt x="5228" y="1"/>
                  </a:moveTo>
                  <a:lnTo>
                    <a:pt x="5296" y="47"/>
                  </a:lnTo>
                  <a:cubicBezTo>
                    <a:pt x="5730" y="412"/>
                    <a:pt x="8127" y="2489"/>
                    <a:pt x="9085" y="6232"/>
                  </a:cubicBezTo>
                  <a:lnTo>
                    <a:pt x="7168" y="8355"/>
                  </a:lnTo>
                  <a:cubicBezTo>
                    <a:pt x="7168" y="8355"/>
                    <a:pt x="8446" y="10135"/>
                    <a:pt x="8515" y="10911"/>
                  </a:cubicBezTo>
                  <a:cubicBezTo>
                    <a:pt x="8606" y="11665"/>
                    <a:pt x="6004" y="25565"/>
                    <a:pt x="366" y="28715"/>
                  </a:cubicBezTo>
                  <a:cubicBezTo>
                    <a:pt x="321" y="28784"/>
                    <a:pt x="69" y="28852"/>
                    <a:pt x="1" y="28920"/>
                  </a:cubicBezTo>
                  <a:lnTo>
                    <a:pt x="572" y="28920"/>
                  </a:lnTo>
                  <a:cubicBezTo>
                    <a:pt x="6620" y="25588"/>
                    <a:pt x="9405" y="11779"/>
                    <a:pt x="9336" y="11025"/>
                  </a:cubicBezTo>
                  <a:cubicBezTo>
                    <a:pt x="9268" y="10227"/>
                    <a:pt x="7853" y="8423"/>
                    <a:pt x="7853" y="8423"/>
                  </a:cubicBezTo>
                  <a:lnTo>
                    <a:pt x="9953" y="6301"/>
                  </a:lnTo>
                  <a:cubicBezTo>
                    <a:pt x="8903" y="2512"/>
                    <a:pt x="6255" y="389"/>
                    <a:pt x="5799" y="47"/>
                  </a:cubicBezTo>
                  <a:cubicBezTo>
                    <a:pt x="5593" y="24"/>
                    <a:pt x="5411" y="1"/>
                    <a:pt x="5228" y="1"/>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8"/>
            <p:cNvSpPr/>
            <p:nvPr/>
          </p:nvSpPr>
          <p:spPr>
            <a:xfrm>
              <a:off x="5019947" y="3550674"/>
              <a:ext cx="65792" cy="426793"/>
            </a:xfrm>
            <a:custGeom>
              <a:avLst/>
              <a:gdLst/>
              <a:ahLst/>
              <a:cxnLst/>
              <a:rect l="l" t="t" r="r" b="b"/>
              <a:pathLst>
                <a:path w="2238" h="14518" extrusionOk="0">
                  <a:moveTo>
                    <a:pt x="0" y="1"/>
                  </a:moveTo>
                  <a:lnTo>
                    <a:pt x="0" y="14517"/>
                  </a:lnTo>
                  <a:lnTo>
                    <a:pt x="2237" y="14517"/>
                  </a:lnTo>
                  <a:cubicBezTo>
                    <a:pt x="1210" y="13171"/>
                    <a:pt x="0" y="1"/>
                    <a:pt x="0" y="1"/>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8"/>
            <p:cNvSpPr/>
            <p:nvPr/>
          </p:nvSpPr>
          <p:spPr>
            <a:xfrm>
              <a:off x="5607729" y="3550674"/>
              <a:ext cx="65792" cy="426793"/>
            </a:xfrm>
            <a:custGeom>
              <a:avLst/>
              <a:gdLst/>
              <a:ahLst/>
              <a:cxnLst/>
              <a:rect l="l" t="t" r="r" b="b"/>
              <a:pathLst>
                <a:path w="2238" h="14518" extrusionOk="0">
                  <a:moveTo>
                    <a:pt x="2237" y="1"/>
                  </a:moveTo>
                  <a:cubicBezTo>
                    <a:pt x="2237" y="1"/>
                    <a:pt x="1004" y="13171"/>
                    <a:pt x="0" y="14517"/>
                  </a:cubicBezTo>
                  <a:lnTo>
                    <a:pt x="2237" y="14517"/>
                  </a:lnTo>
                  <a:lnTo>
                    <a:pt x="2237" y="1"/>
                  </a:ln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8"/>
            <p:cNvSpPr/>
            <p:nvPr/>
          </p:nvSpPr>
          <p:spPr>
            <a:xfrm>
              <a:off x="5275578" y="3201769"/>
              <a:ext cx="142284" cy="132877"/>
            </a:xfrm>
            <a:custGeom>
              <a:avLst/>
              <a:gdLst/>
              <a:ahLst/>
              <a:cxnLst/>
              <a:rect l="l" t="t" r="r" b="b"/>
              <a:pathLst>
                <a:path w="4840" h="4520" extrusionOk="0">
                  <a:moveTo>
                    <a:pt x="2420" y="0"/>
                  </a:moveTo>
                  <a:lnTo>
                    <a:pt x="1" y="1963"/>
                  </a:lnTo>
                  <a:lnTo>
                    <a:pt x="1598" y="4520"/>
                  </a:lnTo>
                  <a:lnTo>
                    <a:pt x="3219" y="4520"/>
                  </a:lnTo>
                  <a:lnTo>
                    <a:pt x="4840" y="1963"/>
                  </a:lnTo>
                  <a:lnTo>
                    <a:pt x="24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8"/>
            <p:cNvSpPr/>
            <p:nvPr/>
          </p:nvSpPr>
          <p:spPr>
            <a:xfrm>
              <a:off x="5275578" y="3201769"/>
              <a:ext cx="142284" cy="80549"/>
            </a:xfrm>
            <a:custGeom>
              <a:avLst/>
              <a:gdLst/>
              <a:ahLst/>
              <a:cxnLst/>
              <a:rect l="l" t="t" r="r" b="b"/>
              <a:pathLst>
                <a:path w="4840" h="2740" extrusionOk="0">
                  <a:moveTo>
                    <a:pt x="2420" y="0"/>
                  </a:moveTo>
                  <a:lnTo>
                    <a:pt x="1" y="1963"/>
                  </a:lnTo>
                  <a:lnTo>
                    <a:pt x="320" y="2488"/>
                  </a:lnTo>
                  <a:cubicBezTo>
                    <a:pt x="914" y="1872"/>
                    <a:pt x="1507" y="1279"/>
                    <a:pt x="2169" y="708"/>
                  </a:cubicBezTo>
                  <a:cubicBezTo>
                    <a:pt x="2222" y="655"/>
                    <a:pt x="2289" y="602"/>
                    <a:pt x="2369" y="602"/>
                  </a:cubicBezTo>
                  <a:cubicBezTo>
                    <a:pt x="2393" y="602"/>
                    <a:pt x="2417" y="606"/>
                    <a:pt x="2443" y="617"/>
                  </a:cubicBezTo>
                  <a:cubicBezTo>
                    <a:pt x="2489" y="617"/>
                    <a:pt x="2534" y="662"/>
                    <a:pt x="2580" y="708"/>
                  </a:cubicBezTo>
                  <a:cubicBezTo>
                    <a:pt x="3151" y="1416"/>
                    <a:pt x="3698" y="2123"/>
                    <a:pt x="4337" y="2739"/>
                  </a:cubicBezTo>
                  <a:lnTo>
                    <a:pt x="4840" y="1963"/>
                  </a:lnTo>
                  <a:lnTo>
                    <a:pt x="2420" y="0"/>
                  </a:ln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8"/>
            <p:cNvSpPr/>
            <p:nvPr/>
          </p:nvSpPr>
          <p:spPr>
            <a:xfrm>
              <a:off x="5258146" y="3334611"/>
              <a:ext cx="176503" cy="642865"/>
            </a:xfrm>
            <a:custGeom>
              <a:avLst/>
              <a:gdLst/>
              <a:ahLst/>
              <a:cxnLst/>
              <a:rect l="l" t="t" r="r" b="b"/>
              <a:pathLst>
                <a:path w="6004" h="21868" extrusionOk="0">
                  <a:moveTo>
                    <a:pt x="2191" y="1"/>
                  </a:moveTo>
                  <a:cubicBezTo>
                    <a:pt x="2191" y="1"/>
                    <a:pt x="0" y="10866"/>
                    <a:pt x="708" y="17919"/>
                  </a:cubicBezTo>
                  <a:cubicBezTo>
                    <a:pt x="1347" y="19402"/>
                    <a:pt x="2100" y="20749"/>
                    <a:pt x="3013" y="21867"/>
                  </a:cubicBezTo>
                  <a:cubicBezTo>
                    <a:pt x="3903" y="20749"/>
                    <a:pt x="4657" y="19425"/>
                    <a:pt x="5273" y="17942"/>
                  </a:cubicBezTo>
                  <a:cubicBezTo>
                    <a:pt x="5273" y="17942"/>
                    <a:pt x="5273" y="17919"/>
                    <a:pt x="5273" y="17919"/>
                  </a:cubicBezTo>
                  <a:cubicBezTo>
                    <a:pt x="6003" y="10866"/>
                    <a:pt x="3812" y="1"/>
                    <a:pt x="3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8"/>
            <p:cNvSpPr/>
            <p:nvPr/>
          </p:nvSpPr>
          <p:spPr>
            <a:xfrm>
              <a:off x="5310472" y="3334611"/>
              <a:ext cx="63116" cy="67820"/>
            </a:xfrm>
            <a:custGeom>
              <a:avLst/>
              <a:gdLst/>
              <a:ahLst/>
              <a:cxnLst/>
              <a:rect l="l" t="t" r="r" b="b"/>
              <a:pathLst>
                <a:path w="2147" h="2307" extrusionOk="0">
                  <a:moveTo>
                    <a:pt x="411" y="1"/>
                  </a:moveTo>
                  <a:cubicBezTo>
                    <a:pt x="411" y="1"/>
                    <a:pt x="229" y="891"/>
                    <a:pt x="1" y="2306"/>
                  </a:cubicBezTo>
                  <a:cubicBezTo>
                    <a:pt x="183" y="2032"/>
                    <a:pt x="389" y="1781"/>
                    <a:pt x="594" y="1530"/>
                  </a:cubicBezTo>
                  <a:cubicBezTo>
                    <a:pt x="777" y="1302"/>
                    <a:pt x="982" y="1074"/>
                    <a:pt x="1233" y="914"/>
                  </a:cubicBezTo>
                  <a:cubicBezTo>
                    <a:pt x="1461" y="754"/>
                    <a:pt x="1804" y="708"/>
                    <a:pt x="2146" y="663"/>
                  </a:cubicBezTo>
                  <a:cubicBezTo>
                    <a:pt x="2078" y="229"/>
                    <a:pt x="2032" y="1"/>
                    <a:pt x="2032" y="1"/>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8"/>
            <p:cNvSpPr/>
            <p:nvPr/>
          </p:nvSpPr>
          <p:spPr>
            <a:xfrm>
              <a:off x="5185684" y="2758912"/>
              <a:ext cx="129525" cy="83900"/>
            </a:xfrm>
            <a:custGeom>
              <a:avLst/>
              <a:gdLst/>
              <a:ahLst/>
              <a:cxnLst/>
              <a:rect l="l" t="t" r="r" b="b"/>
              <a:pathLst>
                <a:path w="4406" h="2854" extrusionOk="0">
                  <a:moveTo>
                    <a:pt x="548" y="1"/>
                  </a:moveTo>
                  <a:cubicBezTo>
                    <a:pt x="228" y="1"/>
                    <a:pt x="0" y="252"/>
                    <a:pt x="0" y="549"/>
                  </a:cubicBezTo>
                  <a:lnTo>
                    <a:pt x="0" y="2306"/>
                  </a:lnTo>
                  <a:cubicBezTo>
                    <a:pt x="0" y="2603"/>
                    <a:pt x="228" y="2854"/>
                    <a:pt x="548" y="2854"/>
                  </a:cubicBezTo>
                  <a:lnTo>
                    <a:pt x="3858" y="2854"/>
                  </a:lnTo>
                  <a:cubicBezTo>
                    <a:pt x="4177" y="2854"/>
                    <a:pt x="4405" y="2603"/>
                    <a:pt x="4405" y="2306"/>
                  </a:cubicBezTo>
                  <a:lnTo>
                    <a:pt x="4405" y="549"/>
                  </a:lnTo>
                  <a:cubicBezTo>
                    <a:pt x="4405" y="252"/>
                    <a:pt x="4177" y="1"/>
                    <a:pt x="3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8"/>
            <p:cNvSpPr/>
            <p:nvPr/>
          </p:nvSpPr>
          <p:spPr>
            <a:xfrm>
              <a:off x="5358770" y="2758912"/>
              <a:ext cx="130231" cy="83900"/>
            </a:xfrm>
            <a:custGeom>
              <a:avLst/>
              <a:gdLst/>
              <a:ahLst/>
              <a:cxnLst/>
              <a:rect l="l" t="t" r="r" b="b"/>
              <a:pathLst>
                <a:path w="4430" h="2854" extrusionOk="0">
                  <a:moveTo>
                    <a:pt x="549" y="1"/>
                  </a:moveTo>
                  <a:cubicBezTo>
                    <a:pt x="252" y="1"/>
                    <a:pt x="1" y="252"/>
                    <a:pt x="1" y="549"/>
                  </a:cubicBezTo>
                  <a:lnTo>
                    <a:pt x="1" y="2306"/>
                  </a:lnTo>
                  <a:cubicBezTo>
                    <a:pt x="1" y="2603"/>
                    <a:pt x="252" y="2854"/>
                    <a:pt x="549" y="2854"/>
                  </a:cubicBezTo>
                  <a:lnTo>
                    <a:pt x="3881" y="2854"/>
                  </a:lnTo>
                  <a:cubicBezTo>
                    <a:pt x="4178" y="2854"/>
                    <a:pt x="4429" y="2603"/>
                    <a:pt x="4429" y="2306"/>
                  </a:cubicBezTo>
                  <a:lnTo>
                    <a:pt x="4429" y="549"/>
                  </a:lnTo>
                  <a:cubicBezTo>
                    <a:pt x="4429" y="252"/>
                    <a:pt x="4178" y="1"/>
                    <a:pt x="38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8"/>
            <p:cNvSpPr/>
            <p:nvPr/>
          </p:nvSpPr>
          <p:spPr>
            <a:xfrm>
              <a:off x="5205115" y="3125955"/>
              <a:ext cx="69819" cy="156365"/>
            </a:xfrm>
            <a:custGeom>
              <a:avLst/>
              <a:gdLst/>
              <a:ahLst/>
              <a:cxnLst/>
              <a:rect l="l" t="t" r="r" b="b"/>
              <a:pathLst>
                <a:path w="2375" h="5319" extrusionOk="0">
                  <a:moveTo>
                    <a:pt x="1" y="0"/>
                  </a:moveTo>
                  <a:lnTo>
                    <a:pt x="2010" y="5318"/>
                  </a:lnTo>
                  <a:lnTo>
                    <a:pt x="2375" y="4542"/>
                  </a:lnTo>
                  <a:lnTo>
                    <a:pt x="1" y="0"/>
                  </a:ln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8"/>
            <p:cNvSpPr/>
            <p:nvPr/>
          </p:nvSpPr>
          <p:spPr>
            <a:xfrm>
              <a:off x="5417828" y="3125955"/>
              <a:ext cx="69819" cy="156365"/>
            </a:xfrm>
            <a:custGeom>
              <a:avLst/>
              <a:gdLst/>
              <a:ahLst/>
              <a:cxnLst/>
              <a:rect l="l" t="t" r="r" b="b"/>
              <a:pathLst>
                <a:path w="2375" h="5319" extrusionOk="0">
                  <a:moveTo>
                    <a:pt x="2374" y="0"/>
                  </a:moveTo>
                  <a:lnTo>
                    <a:pt x="1" y="4542"/>
                  </a:lnTo>
                  <a:lnTo>
                    <a:pt x="366" y="5318"/>
                  </a:lnTo>
                  <a:lnTo>
                    <a:pt x="2374" y="0"/>
                  </a:ln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8"/>
            <p:cNvSpPr/>
            <p:nvPr/>
          </p:nvSpPr>
          <p:spPr>
            <a:xfrm>
              <a:off x="4685798" y="3178281"/>
              <a:ext cx="159040" cy="190584"/>
            </a:xfrm>
            <a:custGeom>
              <a:avLst/>
              <a:gdLst/>
              <a:ahLst/>
              <a:cxnLst/>
              <a:rect l="l" t="t" r="r" b="b"/>
              <a:pathLst>
                <a:path w="5410" h="6483" extrusionOk="0">
                  <a:moveTo>
                    <a:pt x="0" y="1"/>
                  </a:moveTo>
                  <a:lnTo>
                    <a:pt x="0" y="6483"/>
                  </a:lnTo>
                  <a:lnTo>
                    <a:pt x="5410" y="6483"/>
                  </a:lnTo>
                  <a:lnTo>
                    <a:pt x="5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8"/>
            <p:cNvSpPr/>
            <p:nvPr/>
          </p:nvSpPr>
          <p:spPr>
            <a:xfrm>
              <a:off x="4685798" y="3146062"/>
              <a:ext cx="159040" cy="32249"/>
            </a:xfrm>
            <a:custGeom>
              <a:avLst/>
              <a:gdLst/>
              <a:ahLst/>
              <a:cxnLst/>
              <a:rect l="l" t="t" r="r" b="b"/>
              <a:pathLst>
                <a:path w="5410" h="1097" extrusionOk="0">
                  <a:moveTo>
                    <a:pt x="0" y="1"/>
                  </a:moveTo>
                  <a:lnTo>
                    <a:pt x="0" y="1097"/>
                  </a:lnTo>
                  <a:lnTo>
                    <a:pt x="5410" y="1097"/>
                  </a:lnTo>
                  <a:lnTo>
                    <a:pt x="54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8"/>
            <p:cNvSpPr/>
            <p:nvPr/>
          </p:nvSpPr>
          <p:spPr>
            <a:xfrm>
              <a:off x="4824696" y="3156145"/>
              <a:ext cx="12082" cy="12112"/>
            </a:xfrm>
            <a:custGeom>
              <a:avLst/>
              <a:gdLst/>
              <a:ahLst/>
              <a:cxnLst/>
              <a:rect l="l" t="t" r="r" b="b"/>
              <a:pathLst>
                <a:path w="411" h="412" extrusionOk="0">
                  <a:moveTo>
                    <a:pt x="205" y="0"/>
                  </a:moveTo>
                  <a:cubicBezTo>
                    <a:pt x="91" y="0"/>
                    <a:pt x="0" y="92"/>
                    <a:pt x="0" y="206"/>
                  </a:cubicBezTo>
                  <a:cubicBezTo>
                    <a:pt x="0" y="320"/>
                    <a:pt x="91" y="411"/>
                    <a:pt x="205" y="411"/>
                  </a:cubicBezTo>
                  <a:cubicBezTo>
                    <a:pt x="320" y="411"/>
                    <a:pt x="411" y="320"/>
                    <a:pt x="411" y="206"/>
                  </a:cubicBezTo>
                  <a:cubicBezTo>
                    <a:pt x="411" y="92"/>
                    <a:pt x="320" y="0"/>
                    <a:pt x="2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8"/>
            <p:cNvSpPr/>
            <p:nvPr/>
          </p:nvSpPr>
          <p:spPr>
            <a:xfrm>
              <a:off x="4808587" y="3156145"/>
              <a:ext cx="12759" cy="12112"/>
            </a:xfrm>
            <a:custGeom>
              <a:avLst/>
              <a:gdLst/>
              <a:ahLst/>
              <a:cxnLst/>
              <a:rect l="l" t="t" r="r" b="b"/>
              <a:pathLst>
                <a:path w="434" h="412" extrusionOk="0">
                  <a:moveTo>
                    <a:pt x="206" y="0"/>
                  </a:moveTo>
                  <a:cubicBezTo>
                    <a:pt x="92" y="0"/>
                    <a:pt x="0" y="92"/>
                    <a:pt x="0" y="206"/>
                  </a:cubicBezTo>
                  <a:cubicBezTo>
                    <a:pt x="0" y="320"/>
                    <a:pt x="92" y="411"/>
                    <a:pt x="206" y="411"/>
                  </a:cubicBezTo>
                  <a:cubicBezTo>
                    <a:pt x="320" y="411"/>
                    <a:pt x="434" y="320"/>
                    <a:pt x="434" y="206"/>
                  </a:cubicBezTo>
                  <a:cubicBezTo>
                    <a:pt x="434" y="92"/>
                    <a:pt x="320"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8"/>
            <p:cNvSpPr/>
            <p:nvPr/>
          </p:nvSpPr>
          <p:spPr>
            <a:xfrm>
              <a:off x="4793154" y="3156145"/>
              <a:ext cx="12112" cy="12112"/>
            </a:xfrm>
            <a:custGeom>
              <a:avLst/>
              <a:gdLst/>
              <a:ahLst/>
              <a:cxnLst/>
              <a:rect l="l" t="t" r="r" b="b"/>
              <a:pathLst>
                <a:path w="412" h="412" extrusionOk="0">
                  <a:moveTo>
                    <a:pt x="206" y="0"/>
                  </a:moveTo>
                  <a:cubicBezTo>
                    <a:pt x="92" y="0"/>
                    <a:pt x="0" y="92"/>
                    <a:pt x="0" y="206"/>
                  </a:cubicBezTo>
                  <a:cubicBezTo>
                    <a:pt x="0" y="320"/>
                    <a:pt x="92" y="411"/>
                    <a:pt x="206" y="411"/>
                  </a:cubicBezTo>
                  <a:cubicBezTo>
                    <a:pt x="320" y="411"/>
                    <a:pt x="411" y="320"/>
                    <a:pt x="411" y="206"/>
                  </a:cubicBezTo>
                  <a:cubicBezTo>
                    <a:pt x="411" y="92"/>
                    <a:pt x="320"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8"/>
            <p:cNvSpPr/>
            <p:nvPr/>
          </p:nvSpPr>
          <p:spPr>
            <a:xfrm>
              <a:off x="5847927" y="3608380"/>
              <a:ext cx="159070" cy="190584"/>
            </a:xfrm>
            <a:custGeom>
              <a:avLst/>
              <a:gdLst/>
              <a:ahLst/>
              <a:cxnLst/>
              <a:rect l="l" t="t" r="r" b="b"/>
              <a:pathLst>
                <a:path w="5411" h="6483" extrusionOk="0">
                  <a:moveTo>
                    <a:pt x="1" y="1"/>
                  </a:moveTo>
                  <a:lnTo>
                    <a:pt x="1" y="6483"/>
                  </a:lnTo>
                  <a:lnTo>
                    <a:pt x="5410" y="6483"/>
                  </a:lnTo>
                  <a:lnTo>
                    <a:pt x="5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8"/>
            <p:cNvSpPr/>
            <p:nvPr/>
          </p:nvSpPr>
          <p:spPr>
            <a:xfrm>
              <a:off x="5847927" y="3576837"/>
              <a:ext cx="159070" cy="31573"/>
            </a:xfrm>
            <a:custGeom>
              <a:avLst/>
              <a:gdLst/>
              <a:ahLst/>
              <a:cxnLst/>
              <a:rect l="l" t="t" r="r" b="b"/>
              <a:pathLst>
                <a:path w="5411" h="1074" extrusionOk="0">
                  <a:moveTo>
                    <a:pt x="1" y="1"/>
                  </a:moveTo>
                  <a:lnTo>
                    <a:pt x="1" y="1074"/>
                  </a:lnTo>
                  <a:lnTo>
                    <a:pt x="5410" y="1074"/>
                  </a:lnTo>
                  <a:lnTo>
                    <a:pt x="54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8"/>
            <p:cNvSpPr/>
            <p:nvPr/>
          </p:nvSpPr>
          <p:spPr>
            <a:xfrm>
              <a:off x="5987501" y="3586244"/>
              <a:ext cx="12112" cy="12112"/>
            </a:xfrm>
            <a:custGeom>
              <a:avLst/>
              <a:gdLst/>
              <a:ahLst/>
              <a:cxnLst/>
              <a:rect l="l" t="t" r="r" b="b"/>
              <a:pathLst>
                <a:path w="412" h="412" extrusionOk="0">
                  <a:moveTo>
                    <a:pt x="206" y="0"/>
                  </a:moveTo>
                  <a:cubicBezTo>
                    <a:pt x="92" y="0"/>
                    <a:pt x="0" y="92"/>
                    <a:pt x="0" y="206"/>
                  </a:cubicBezTo>
                  <a:cubicBezTo>
                    <a:pt x="0" y="320"/>
                    <a:pt x="92" y="411"/>
                    <a:pt x="206" y="411"/>
                  </a:cubicBezTo>
                  <a:cubicBezTo>
                    <a:pt x="320" y="411"/>
                    <a:pt x="411" y="320"/>
                    <a:pt x="411" y="206"/>
                  </a:cubicBezTo>
                  <a:cubicBezTo>
                    <a:pt x="411" y="92"/>
                    <a:pt x="320"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8"/>
            <p:cNvSpPr/>
            <p:nvPr/>
          </p:nvSpPr>
          <p:spPr>
            <a:xfrm>
              <a:off x="5971392" y="3586244"/>
              <a:ext cx="12112" cy="12112"/>
            </a:xfrm>
            <a:custGeom>
              <a:avLst/>
              <a:gdLst/>
              <a:ahLst/>
              <a:cxnLst/>
              <a:rect l="l" t="t" r="r" b="b"/>
              <a:pathLst>
                <a:path w="412" h="412" extrusionOk="0">
                  <a:moveTo>
                    <a:pt x="206" y="0"/>
                  </a:moveTo>
                  <a:cubicBezTo>
                    <a:pt x="92" y="0"/>
                    <a:pt x="0" y="92"/>
                    <a:pt x="0" y="206"/>
                  </a:cubicBezTo>
                  <a:cubicBezTo>
                    <a:pt x="0" y="320"/>
                    <a:pt x="92" y="411"/>
                    <a:pt x="206" y="411"/>
                  </a:cubicBezTo>
                  <a:cubicBezTo>
                    <a:pt x="320" y="411"/>
                    <a:pt x="411" y="320"/>
                    <a:pt x="411" y="206"/>
                  </a:cubicBezTo>
                  <a:cubicBezTo>
                    <a:pt x="411" y="92"/>
                    <a:pt x="320"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8"/>
            <p:cNvSpPr/>
            <p:nvPr/>
          </p:nvSpPr>
          <p:spPr>
            <a:xfrm>
              <a:off x="5955283" y="3586244"/>
              <a:ext cx="12112" cy="12112"/>
            </a:xfrm>
            <a:custGeom>
              <a:avLst/>
              <a:gdLst/>
              <a:ahLst/>
              <a:cxnLst/>
              <a:rect l="l" t="t" r="r" b="b"/>
              <a:pathLst>
                <a:path w="412" h="412" extrusionOk="0">
                  <a:moveTo>
                    <a:pt x="206" y="0"/>
                  </a:moveTo>
                  <a:cubicBezTo>
                    <a:pt x="92" y="0"/>
                    <a:pt x="1" y="92"/>
                    <a:pt x="1" y="206"/>
                  </a:cubicBezTo>
                  <a:cubicBezTo>
                    <a:pt x="1" y="320"/>
                    <a:pt x="92" y="411"/>
                    <a:pt x="206" y="411"/>
                  </a:cubicBezTo>
                  <a:cubicBezTo>
                    <a:pt x="320" y="411"/>
                    <a:pt x="412" y="320"/>
                    <a:pt x="412" y="206"/>
                  </a:cubicBezTo>
                  <a:cubicBezTo>
                    <a:pt x="412" y="92"/>
                    <a:pt x="320"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8"/>
            <p:cNvSpPr/>
            <p:nvPr/>
          </p:nvSpPr>
          <p:spPr>
            <a:xfrm>
              <a:off x="4703906" y="3773440"/>
              <a:ext cx="158394" cy="87928"/>
            </a:xfrm>
            <a:custGeom>
              <a:avLst/>
              <a:gdLst/>
              <a:ahLst/>
              <a:cxnLst/>
              <a:rect l="l" t="t" r="r" b="b"/>
              <a:pathLst>
                <a:path w="5388" h="2991" extrusionOk="0">
                  <a:moveTo>
                    <a:pt x="0" y="1"/>
                  </a:moveTo>
                  <a:lnTo>
                    <a:pt x="0" y="2991"/>
                  </a:lnTo>
                  <a:lnTo>
                    <a:pt x="5387" y="2991"/>
                  </a:lnTo>
                  <a:lnTo>
                    <a:pt x="5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8"/>
            <p:cNvSpPr/>
            <p:nvPr/>
          </p:nvSpPr>
          <p:spPr>
            <a:xfrm>
              <a:off x="4703906" y="3741222"/>
              <a:ext cx="158394" cy="32249"/>
            </a:xfrm>
            <a:custGeom>
              <a:avLst/>
              <a:gdLst/>
              <a:ahLst/>
              <a:cxnLst/>
              <a:rect l="l" t="t" r="r" b="b"/>
              <a:pathLst>
                <a:path w="5388" h="1097" extrusionOk="0">
                  <a:moveTo>
                    <a:pt x="0" y="1"/>
                  </a:moveTo>
                  <a:lnTo>
                    <a:pt x="0" y="1097"/>
                  </a:lnTo>
                  <a:lnTo>
                    <a:pt x="5387" y="1097"/>
                  </a:lnTo>
                  <a:lnTo>
                    <a:pt x="53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8"/>
            <p:cNvSpPr/>
            <p:nvPr/>
          </p:nvSpPr>
          <p:spPr>
            <a:xfrm>
              <a:off x="4842804" y="3751305"/>
              <a:ext cx="12112" cy="12112"/>
            </a:xfrm>
            <a:custGeom>
              <a:avLst/>
              <a:gdLst/>
              <a:ahLst/>
              <a:cxnLst/>
              <a:rect l="l" t="t" r="r" b="b"/>
              <a:pathLst>
                <a:path w="412" h="412" extrusionOk="0">
                  <a:moveTo>
                    <a:pt x="206" y="0"/>
                  </a:moveTo>
                  <a:cubicBezTo>
                    <a:pt x="92" y="0"/>
                    <a:pt x="0" y="92"/>
                    <a:pt x="0" y="206"/>
                  </a:cubicBezTo>
                  <a:cubicBezTo>
                    <a:pt x="0" y="320"/>
                    <a:pt x="92" y="411"/>
                    <a:pt x="206" y="411"/>
                  </a:cubicBezTo>
                  <a:cubicBezTo>
                    <a:pt x="320" y="411"/>
                    <a:pt x="411" y="320"/>
                    <a:pt x="411" y="206"/>
                  </a:cubicBezTo>
                  <a:cubicBezTo>
                    <a:pt x="411" y="92"/>
                    <a:pt x="320"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8"/>
            <p:cNvSpPr/>
            <p:nvPr/>
          </p:nvSpPr>
          <p:spPr>
            <a:xfrm>
              <a:off x="4826695" y="3751305"/>
              <a:ext cx="12112" cy="12112"/>
            </a:xfrm>
            <a:custGeom>
              <a:avLst/>
              <a:gdLst/>
              <a:ahLst/>
              <a:cxnLst/>
              <a:rect l="l" t="t" r="r" b="b"/>
              <a:pathLst>
                <a:path w="412" h="412" extrusionOk="0">
                  <a:moveTo>
                    <a:pt x="206" y="0"/>
                  </a:moveTo>
                  <a:cubicBezTo>
                    <a:pt x="92" y="0"/>
                    <a:pt x="1" y="92"/>
                    <a:pt x="1" y="206"/>
                  </a:cubicBezTo>
                  <a:cubicBezTo>
                    <a:pt x="1" y="320"/>
                    <a:pt x="92" y="411"/>
                    <a:pt x="206" y="411"/>
                  </a:cubicBezTo>
                  <a:cubicBezTo>
                    <a:pt x="320" y="411"/>
                    <a:pt x="411" y="320"/>
                    <a:pt x="411" y="206"/>
                  </a:cubicBezTo>
                  <a:cubicBezTo>
                    <a:pt x="411" y="92"/>
                    <a:pt x="320"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8"/>
            <p:cNvSpPr/>
            <p:nvPr/>
          </p:nvSpPr>
          <p:spPr>
            <a:xfrm>
              <a:off x="4810586" y="3751305"/>
              <a:ext cx="12788" cy="12112"/>
            </a:xfrm>
            <a:custGeom>
              <a:avLst/>
              <a:gdLst/>
              <a:ahLst/>
              <a:cxnLst/>
              <a:rect l="l" t="t" r="r" b="b"/>
              <a:pathLst>
                <a:path w="435" h="412" extrusionOk="0">
                  <a:moveTo>
                    <a:pt x="206" y="0"/>
                  </a:moveTo>
                  <a:cubicBezTo>
                    <a:pt x="92" y="0"/>
                    <a:pt x="1" y="92"/>
                    <a:pt x="1" y="206"/>
                  </a:cubicBezTo>
                  <a:cubicBezTo>
                    <a:pt x="1" y="320"/>
                    <a:pt x="92" y="411"/>
                    <a:pt x="206" y="411"/>
                  </a:cubicBezTo>
                  <a:cubicBezTo>
                    <a:pt x="320" y="411"/>
                    <a:pt x="434" y="320"/>
                    <a:pt x="434" y="206"/>
                  </a:cubicBezTo>
                  <a:cubicBezTo>
                    <a:pt x="434" y="92"/>
                    <a:pt x="320"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8"/>
            <p:cNvSpPr/>
            <p:nvPr/>
          </p:nvSpPr>
          <p:spPr>
            <a:xfrm>
              <a:off x="5824439" y="3190363"/>
              <a:ext cx="206047" cy="18814"/>
            </a:xfrm>
            <a:custGeom>
              <a:avLst/>
              <a:gdLst/>
              <a:ahLst/>
              <a:cxnLst/>
              <a:rect l="l" t="t" r="r" b="b"/>
              <a:pathLst>
                <a:path w="7009" h="640" extrusionOk="0">
                  <a:moveTo>
                    <a:pt x="1" y="0"/>
                  </a:moveTo>
                  <a:lnTo>
                    <a:pt x="1" y="640"/>
                  </a:lnTo>
                  <a:lnTo>
                    <a:pt x="7008" y="640"/>
                  </a:lnTo>
                  <a:lnTo>
                    <a:pt x="70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8"/>
            <p:cNvSpPr/>
            <p:nvPr/>
          </p:nvSpPr>
          <p:spPr>
            <a:xfrm>
              <a:off x="5981446" y="3244041"/>
              <a:ext cx="49035" cy="18814"/>
            </a:xfrm>
            <a:custGeom>
              <a:avLst/>
              <a:gdLst/>
              <a:ahLst/>
              <a:cxnLst/>
              <a:rect l="l" t="t" r="r" b="b"/>
              <a:pathLst>
                <a:path w="1668" h="640" extrusionOk="0">
                  <a:moveTo>
                    <a:pt x="1" y="0"/>
                  </a:moveTo>
                  <a:lnTo>
                    <a:pt x="1" y="640"/>
                  </a:lnTo>
                  <a:lnTo>
                    <a:pt x="1667" y="640"/>
                  </a:lnTo>
                  <a:lnTo>
                    <a:pt x="16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8"/>
            <p:cNvSpPr/>
            <p:nvPr/>
          </p:nvSpPr>
          <p:spPr>
            <a:xfrm>
              <a:off x="5824439" y="3244041"/>
              <a:ext cx="103362" cy="18814"/>
            </a:xfrm>
            <a:custGeom>
              <a:avLst/>
              <a:gdLst/>
              <a:ahLst/>
              <a:cxnLst/>
              <a:rect l="l" t="t" r="r" b="b"/>
              <a:pathLst>
                <a:path w="3516" h="640" extrusionOk="0">
                  <a:moveTo>
                    <a:pt x="1" y="0"/>
                  </a:moveTo>
                  <a:lnTo>
                    <a:pt x="1" y="640"/>
                  </a:lnTo>
                  <a:lnTo>
                    <a:pt x="3516" y="640"/>
                  </a:lnTo>
                  <a:lnTo>
                    <a:pt x="3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8"/>
            <p:cNvSpPr/>
            <p:nvPr/>
          </p:nvSpPr>
          <p:spPr>
            <a:xfrm>
              <a:off x="5824439" y="3298394"/>
              <a:ext cx="206047" cy="18138"/>
            </a:xfrm>
            <a:custGeom>
              <a:avLst/>
              <a:gdLst/>
              <a:ahLst/>
              <a:cxnLst/>
              <a:rect l="l" t="t" r="r" b="b"/>
              <a:pathLst>
                <a:path w="7009" h="617" extrusionOk="0">
                  <a:moveTo>
                    <a:pt x="1" y="0"/>
                  </a:moveTo>
                  <a:lnTo>
                    <a:pt x="1" y="617"/>
                  </a:lnTo>
                  <a:lnTo>
                    <a:pt x="7008" y="617"/>
                  </a:lnTo>
                  <a:lnTo>
                    <a:pt x="70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8"/>
            <p:cNvSpPr/>
            <p:nvPr/>
          </p:nvSpPr>
          <p:spPr>
            <a:xfrm>
              <a:off x="5920389" y="3352072"/>
              <a:ext cx="110094" cy="18138"/>
            </a:xfrm>
            <a:custGeom>
              <a:avLst/>
              <a:gdLst/>
              <a:ahLst/>
              <a:cxnLst/>
              <a:rect l="l" t="t" r="r" b="b"/>
              <a:pathLst>
                <a:path w="3745" h="617" extrusionOk="0">
                  <a:moveTo>
                    <a:pt x="1" y="0"/>
                  </a:moveTo>
                  <a:lnTo>
                    <a:pt x="1" y="617"/>
                  </a:lnTo>
                  <a:lnTo>
                    <a:pt x="3744" y="617"/>
                  </a:lnTo>
                  <a:lnTo>
                    <a:pt x="37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8"/>
            <p:cNvSpPr/>
            <p:nvPr/>
          </p:nvSpPr>
          <p:spPr>
            <a:xfrm>
              <a:off x="5824439" y="3352072"/>
              <a:ext cx="40980" cy="18138"/>
            </a:xfrm>
            <a:custGeom>
              <a:avLst/>
              <a:gdLst/>
              <a:ahLst/>
              <a:cxnLst/>
              <a:rect l="l" t="t" r="r" b="b"/>
              <a:pathLst>
                <a:path w="1394" h="617" extrusionOk="0">
                  <a:moveTo>
                    <a:pt x="1" y="0"/>
                  </a:moveTo>
                  <a:lnTo>
                    <a:pt x="1" y="617"/>
                  </a:lnTo>
                  <a:lnTo>
                    <a:pt x="1393" y="617"/>
                  </a:lnTo>
                  <a:lnTo>
                    <a:pt x="13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8"/>
            <p:cNvSpPr/>
            <p:nvPr/>
          </p:nvSpPr>
          <p:spPr>
            <a:xfrm>
              <a:off x="5824439" y="3405750"/>
              <a:ext cx="206047" cy="18138"/>
            </a:xfrm>
            <a:custGeom>
              <a:avLst/>
              <a:gdLst/>
              <a:ahLst/>
              <a:cxnLst/>
              <a:rect l="l" t="t" r="r" b="b"/>
              <a:pathLst>
                <a:path w="7009" h="617" extrusionOk="0">
                  <a:moveTo>
                    <a:pt x="1" y="0"/>
                  </a:moveTo>
                  <a:lnTo>
                    <a:pt x="1" y="617"/>
                  </a:lnTo>
                  <a:lnTo>
                    <a:pt x="7008" y="617"/>
                  </a:lnTo>
                  <a:lnTo>
                    <a:pt x="70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8"/>
            <p:cNvSpPr/>
            <p:nvPr/>
          </p:nvSpPr>
          <p:spPr>
            <a:xfrm>
              <a:off x="4793830" y="3452726"/>
              <a:ext cx="55032" cy="18814"/>
            </a:xfrm>
            <a:custGeom>
              <a:avLst/>
              <a:gdLst/>
              <a:ahLst/>
              <a:cxnLst/>
              <a:rect l="l" t="t" r="r" b="b"/>
              <a:pathLst>
                <a:path w="1872" h="640" extrusionOk="0">
                  <a:moveTo>
                    <a:pt x="0" y="0"/>
                  </a:moveTo>
                  <a:lnTo>
                    <a:pt x="0" y="639"/>
                  </a:lnTo>
                  <a:lnTo>
                    <a:pt x="1872" y="639"/>
                  </a:lnTo>
                  <a:lnTo>
                    <a:pt x="18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8"/>
            <p:cNvSpPr/>
            <p:nvPr/>
          </p:nvSpPr>
          <p:spPr>
            <a:xfrm>
              <a:off x="4679742" y="3452726"/>
              <a:ext cx="78550" cy="18814"/>
            </a:xfrm>
            <a:custGeom>
              <a:avLst/>
              <a:gdLst/>
              <a:ahLst/>
              <a:cxnLst/>
              <a:rect l="l" t="t" r="r" b="b"/>
              <a:pathLst>
                <a:path w="2672" h="640" extrusionOk="0">
                  <a:moveTo>
                    <a:pt x="1" y="0"/>
                  </a:moveTo>
                  <a:lnTo>
                    <a:pt x="1" y="639"/>
                  </a:lnTo>
                  <a:lnTo>
                    <a:pt x="2671" y="639"/>
                  </a:lnTo>
                  <a:lnTo>
                    <a:pt x="2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8"/>
            <p:cNvSpPr/>
            <p:nvPr/>
          </p:nvSpPr>
          <p:spPr>
            <a:xfrm>
              <a:off x="4679742" y="3505051"/>
              <a:ext cx="169124" cy="18138"/>
            </a:xfrm>
            <a:custGeom>
              <a:avLst/>
              <a:gdLst/>
              <a:ahLst/>
              <a:cxnLst/>
              <a:rect l="l" t="t" r="r" b="b"/>
              <a:pathLst>
                <a:path w="5753" h="617" extrusionOk="0">
                  <a:moveTo>
                    <a:pt x="1" y="0"/>
                  </a:moveTo>
                  <a:lnTo>
                    <a:pt x="1" y="617"/>
                  </a:lnTo>
                  <a:lnTo>
                    <a:pt x="5753" y="617"/>
                  </a:lnTo>
                  <a:lnTo>
                    <a:pt x="575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8"/>
            <p:cNvSpPr/>
            <p:nvPr/>
          </p:nvSpPr>
          <p:spPr>
            <a:xfrm>
              <a:off x="4679742" y="3557377"/>
              <a:ext cx="106713" cy="18168"/>
            </a:xfrm>
            <a:custGeom>
              <a:avLst/>
              <a:gdLst/>
              <a:ahLst/>
              <a:cxnLst/>
              <a:rect l="l" t="t" r="r" b="b"/>
              <a:pathLst>
                <a:path w="3630" h="618" extrusionOk="0">
                  <a:moveTo>
                    <a:pt x="1" y="1"/>
                  </a:moveTo>
                  <a:lnTo>
                    <a:pt x="1" y="617"/>
                  </a:lnTo>
                  <a:lnTo>
                    <a:pt x="3630" y="617"/>
                  </a:lnTo>
                  <a:lnTo>
                    <a:pt x="3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8"/>
            <p:cNvSpPr/>
            <p:nvPr/>
          </p:nvSpPr>
          <p:spPr>
            <a:xfrm>
              <a:off x="4814613" y="3557377"/>
              <a:ext cx="34248" cy="18168"/>
            </a:xfrm>
            <a:custGeom>
              <a:avLst/>
              <a:gdLst/>
              <a:ahLst/>
              <a:cxnLst/>
              <a:rect l="l" t="t" r="r" b="b"/>
              <a:pathLst>
                <a:path w="1165" h="618" extrusionOk="0">
                  <a:moveTo>
                    <a:pt x="1" y="1"/>
                  </a:moveTo>
                  <a:lnTo>
                    <a:pt x="1" y="617"/>
                  </a:lnTo>
                  <a:lnTo>
                    <a:pt x="1165" y="617"/>
                  </a:lnTo>
                  <a:lnTo>
                    <a:pt x="11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8"/>
            <p:cNvSpPr/>
            <p:nvPr/>
          </p:nvSpPr>
          <p:spPr>
            <a:xfrm>
              <a:off x="4679742" y="3609732"/>
              <a:ext cx="169124" cy="18138"/>
            </a:xfrm>
            <a:custGeom>
              <a:avLst/>
              <a:gdLst/>
              <a:ahLst/>
              <a:cxnLst/>
              <a:rect l="l" t="t" r="r" b="b"/>
              <a:pathLst>
                <a:path w="5753" h="617" extrusionOk="0">
                  <a:moveTo>
                    <a:pt x="1" y="0"/>
                  </a:moveTo>
                  <a:lnTo>
                    <a:pt x="1" y="617"/>
                  </a:lnTo>
                  <a:lnTo>
                    <a:pt x="5753" y="617"/>
                  </a:lnTo>
                  <a:lnTo>
                    <a:pt x="575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8" name="Google Shape;1988;p58"/>
          <p:cNvGrpSpPr/>
          <p:nvPr/>
        </p:nvGrpSpPr>
        <p:grpSpPr>
          <a:xfrm>
            <a:off x="1048550" y="2279450"/>
            <a:ext cx="2966076" cy="2326778"/>
            <a:chOff x="1048550" y="2279450"/>
            <a:chExt cx="2966076" cy="2326778"/>
          </a:xfrm>
        </p:grpSpPr>
        <p:sp>
          <p:nvSpPr>
            <p:cNvPr id="1989" name="Google Shape;1989;p58"/>
            <p:cNvSpPr/>
            <p:nvPr/>
          </p:nvSpPr>
          <p:spPr>
            <a:xfrm>
              <a:off x="1048550" y="2279450"/>
              <a:ext cx="2966076" cy="2326778"/>
            </a:xfrm>
            <a:custGeom>
              <a:avLst/>
              <a:gdLst/>
              <a:ahLst/>
              <a:cxnLst/>
              <a:rect l="l" t="t" r="r" b="b"/>
              <a:pathLst>
                <a:path w="80803" h="63387" extrusionOk="0">
                  <a:moveTo>
                    <a:pt x="48390" y="0"/>
                  </a:moveTo>
                  <a:cubicBezTo>
                    <a:pt x="48276" y="0"/>
                    <a:pt x="48139" y="0"/>
                    <a:pt x="48025" y="23"/>
                  </a:cubicBezTo>
                  <a:cubicBezTo>
                    <a:pt x="45856" y="137"/>
                    <a:pt x="44008" y="1301"/>
                    <a:pt x="43186" y="3059"/>
                  </a:cubicBezTo>
                  <a:cubicBezTo>
                    <a:pt x="42980" y="3493"/>
                    <a:pt x="42821" y="3949"/>
                    <a:pt x="42729" y="4451"/>
                  </a:cubicBezTo>
                  <a:cubicBezTo>
                    <a:pt x="42364" y="6323"/>
                    <a:pt x="42980" y="8354"/>
                    <a:pt x="44327" y="9587"/>
                  </a:cubicBezTo>
                  <a:lnTo>
                    <a:pt x="44350" y="9610"/>
                  </a:lnTo>
                  <a:lnTo>
                    <a:pt x="44373" y="9633"/>
                  </a:lnTo>
                  <a:cubicBezTo>
                    <a:pt x="44441" y="9701"/>
                    <a:pt x="44510" y="9747"/>
                    <a:pt x="44601" y="9815"/>
                  </a:cubicBezTo>
                  <a:lnTo>
                    <a:pt x="44601" y="9838"/>
                  </a:lnTo>
                  <a:cubicBezTo>
                    <a:pt x="44464" y="10568"/>
                    <a:pt x="44373" y="11413"/>
                    <a:pt x="44373" y="12303"/>
                  </a:cubicBezTo>
                  <a:lnTo>
                    <a:pt x="44396" y="12577"/>
                  </a:lnTo>
                  <a:cubicBezTo>
                    <a:pt x="44396" y="13832"/>
                    <a:pt x="44418" y="15385"/>
                    <a:pt x="44829" y="16800"/>
                  </a:cubicBezTo>
                  <a:cubicBezTo>
                    <a:pt x="44921" y="17165"/>
                    <a:pt x="45035" y="17462"/>
                    <a:pt x="45172" y="17758"/>
                  </a:cubicBezTo>
                  <a:cubicBezTo>
                    <a:pt x="44213" y="17530"/>
                    <a:pt x="43254" y="17279"/>
                    <a:pt x="42456" y="17028"/>
                  </a:cubicBezTo>
                  <a:cubicBezTo>
                    <a:pt x="42159" y="16754"/>
                    <a:pt x="41748" y="16617"/>
                    <a:pt x="41314" y="16594"/>
                  </a:cubicBezTo>
                  <a:cubicBezTo>
                    <a:pt x="41269" y="16594"/>
                    <a:pt x="41246" y="16572"/>
                    <a:pt x="41223" y="16572"/>
                  </a:cubicBezTo>
                  <a:cubicBezTo>
                    <a:pt x="39351" y="15750"/>
                    <a:pt x="27414" y="9975"/>
                    <a:pt x="23442" y="8058"/>
                  </a:cubicBezTo>
                  <a:cubicBezTo>
                    <a:pt x="23282" y="7944"/>
                    <a:pt x="23100" y="7875"/>
                    <a:pt x="22940" y="7807"/>
                  </a:cubicBezTo>
                  <a:lnTo>
                    <a:pt x="21000" y="6894"/>
                  </a:lnTo>
                  <a:lnTo>
                    <a:pt x="20954" y="6939"/>
                  </a:lnTo>
                  <a:cubicBezTo>
                    <a:pt x="20863" y="6848"/>
                    <a:pt x="20771" y="6757"/>
                    <a:pt x="20703" y="6665"/>
                  </a:cubicBezTo>
                  <a:cubicBezTo>
                    <a:pt x="19950" y="5661"/>
                    <a:pt x="18786" y="4976"/>
                    <a:pt x="17759" y="4383"/>
                  </a:cubicBezTo>
                  <a:cubicBezTo>
                    <a:pt x="17393" y="4177"/>
                    <a:pt x="17051" y="3972"/>
                    <a:pt x="16777" y="3789"/>
                  </a:cubicBezTo>
                  <a:cubicBezTo>
                    <a:pt x="16549" y="3538"/>
                    <a:pt x="16229" y="3333"/>
                    <a:pt x="15887" y="3242"/>
                  </a:cubicBezTo>
                  <a:cubicBezTo>
                    <a:pt x="15704" y="3196"/>
                    <a:pt x="15544" y="3173"/>
                    <a:pt x="15362" y="3173"/>
                  </a:cubicBezTo>
                  <a:cubicBezTo>
                    <a:pt x="14837" y="3173"/>
                    <a:pt x="14312" y="3401"/>
                    <a:pt x="13947" y="3789"/>
                  </a:cubicBezTo>
                  <a:cubicBezTo>
                    <a:pt x="13696" y="4063"/>
                    <a:pt x="13330" y="4588"/>
                    <a:pt x="13399" y="5433"/>
                  </a:cubicBezTo>
                  <a:cubicBezTo>
                    <a:pt x="12258" y="5478"/>
                    <a:pt x="11185" y="5547"/>
                    <a:pt x="11185" y="5547"/>
                  </a:cubicBezTo>
                  <a:lnTo>
                    <a:pt x="9998" y="5593"/>
                  </a:lnTo>
                  <a:lnTo>
                    <a:pt x="9587" y="6734"/>
                  </a:lnTo>
                  <a:cubicBezTo>
                    <a:pt x="9564" y="6779"/>
                    <a:pt x="9473" y="7031"/>
                    <a:pt x="9382" y="7441"/>
                  </a:cubicBezTo>
                  <a:cubicBezTo>
                    <a:pt x="9359" y="7510"/>
                    <a:pt x="9336" y="7601"/>
                    <a:pt x="9336" y="7670"/>
                  </a:cubicBezTo>
                  <a:cubicBezTo>
                    <a:pt x="9290" y="7852"/>
                    <a:pt x="9268" y="8058"/>
                    <a:pt x="9222" y="8240"/>
                  </a:cubicBezTo>
                  <a:cubicBezTo>
                    <a:pt x="9176" y="8400"/>
                    <a:pt x="9131" y="8583"/>
                    <a:pt x="9131" y="8742"/>
                  </a:cubicBezTo>
                  <a:cubicBezTo>
                    <a:pt x="9131" y="8879"/>
                    <a:pt x="9131" y="9016"/>
                    <a:pt x="9153" y="9153"/>
                  </a:cubicBezTo>
                  <a:cubicBezTo>
                    <a:pt x="9153" y="9382"/>
                    <a:pt x="9176" y="9610"/>
                    <a:pt x="9199" y="9838"/>
                  </a:cubicBezTo>
                  <a:cubicBezTo>
                    <a:pt x="9199" y="9884"/>
                    <a:pt x="9199" y="9907"/>
                    <a:pt x="9199" y="9952"/>
                  </a:cubicBezTo>
                  <a:cubicBezTo>
                    <a:pt x="9222" y="10203"/>
                    <a:pt x="9290" y="10432"/>
                    <a:pt x="9382" y="10660"/>
                  </a:cubicBezTo>
                  <a:cubicBezTo>
                    <a:pt x="9587" y="11253"/>
                    <a:pt x="9884" y="11641"/>
                    <a:pt x="9998" y="11778"/>
                  </a:cubicBezTo>
                  <a:lnTo>
                    <a:pt x="10546" y="12394"/>
                  </a:lnTo>
                  <a:lnTo>
                    <a:pt x="11367" y="12394"/>
                  </a:lnTo>
                  <a:cubicBezTo>
                    <a:pt x="11847" y="12394"/>
                    <a:pt x="12326" y="12417"/>
                    <a:pt x="12828" y="12440"/>
                  </a:cubicBezTo>
                  <a:cubicBezTo>
                    <a:pt x="13262" y="12440"/>
                    <a:pt x="13718" y="12463"/>
                    <a:pt x="14152" y="12463"/>
                  </a:cubicBezTo>
                  <a:cubicBezTo>
                    <a:pt x="14700" y="12486"/>
                    <a:pt x="15248" y="12531"/>
                    <a:pt x="15773" y="12646"/>
                  </a:cubicBezTo>
                  <a:lnTo>
                    <a:pt x="15248" y="13216"/>
                  </a:lnTo>
                  <a:lnTo>
                    <a:pt x="16754" y="14403"/>
                  </a:lnTo>
                  <a:cubicBezTo>
                    <a:pt x="16982" y="14586"/>
                    <a:pt x="17325" y="14837"/>
                    <a:pt x="17873" y="15202"/>
                  </a:cubicBezTo>
                  <a:cubicBezTo>
                    <a:pt x="17895" y="15225"/>
                    <a:pt x="17941" y="15270"/>
                    <a:pt x="17964" y="15293"/>
                  </a:cubicBezTo>
                  <a:cubicBezTo>
                    <a:pt x="18055" y="15362"/>
                    <a:pt x="18169" y="15430"/>
                    <a:pt x="18284" y="15476"/>
                  </a:cubicBezTo>
                  <a:cubicBezTo>
                    <a:pt x="18694" y="15750"/>
                    <a:pt x="19174" y="16069"/>
                    <a:pt x="19744" y="16457"/>
                  </a:cubicBezTo>
                  <a:cubicBezTo>
                    <a:pt x="19653" y="16480"/>
                    <a:pt x="19562" y="16526"/>
                    <a:pt x="19470" y="16572"/>
                  </a:cubicBezTo>
                  <a:lnTo>
                    <a:pt x="19448" y="16572"/>
                  </a:lnTo>
                  <a:cubicBezTo>
                    <a:pt x="19333" y="16640"/>
                    <a:pt x="19197" y="16708"/>
                    <a:pt x="19105" y="16777"/>
                  </a:cubicBezTo>
                  <a:cubicBezTo>
                    <a:pt x="19082" y="16777"/>
                    <a:pt x="19060" y="16800"/>
                    <a:pt x="19037" y="16800"/>
                  </a:cubicBezTo>
                  <a:cubicBezTo>
                    <a:pt x="18991" y="16845"/>
                    <a:pt x="18945" y="16868"/>
                    <a:pt x="18900" y="16914"/>
                  </a:cubicBezTo>
                  <a:lnTo>
                    <a:pt x="18831" y="16937"/>
                  </a:lnTo>
                  <a:cubicBezTo>
                    <a:pt x="18786" y="16982"/>
                    <a:pt x="18717" y="17028"/>
                    <a:pt x="18672" y="17051"/>
                  </a:cubicBezTo>
                  <a:lnTo>
                    <a:pt x="18649" y="17074"/>
                  </a:lnTo>
                  <a:cubicBezTo>
                    <a:pt x="18489" y="17188"/>
                    <a:pt x="18329" y="17325"/>
                    <a:pt x="18192" y="17462"/>
                  </a:cubicBezTo>
                  <a:lnTo>
                    <a:pt x="18169" y="17485"/>
                  </a:lnTo>
                  <a:cubicBezTo>
                    <a:pt x="18124" y="17530"/>
                    <a:pt x="18078" y="17576"/>
                    <a:pt x="18032" y="17644"/>
                  </a:cubicBezTo>
                  <a:lnTo>
                    <a:pt x="18010" y="17644"/>
                  </a:lnTo>
                  <a:cubicBezTo>
                    <a:pt x="17850" y="17827"/>
                    <a:pt x="17690" y="18032"/>
                    <a:pt x="17553" y="18215"/>
                  </a:cubicBezTo>
                  <a:lnTo>
                    <a:pt x="17553" y="18238"/>
                  </a:lnTo>
                  <a:cubicBezTo>
                    <a:pt x="17416" y="18420"/>
                    <a:pt x="17325" y="18603"/>
                    <a:pt x="17211" y="18786"/>
                  </a:cubicBezTo>
                  <a:lnTo>
                    <a:pt x="4018" y="18786"/>
                  </a:lnTo>
                  <a:lnTo>
                    <a:pt x="8514" y="45925"/>
                  </a:lnTo>
                  <a:lnTo>
                    <a:pt x="15681" y="45925"/>
                  </a:lnTo>
                  <a:cubicBezTo>
                    <a:pt x="15567" y="46153"/>
                    <a:pt x="15499" y="46427"/>
                    <a:pt x="15499" y="46701"/>
                  </a:cubicBezTo>
                  <a:lnTo>
                    <a:pt x="15499" y="48550"/>
                  </a:lnTo>
                  <a:lnTo>
                    <a:pt x="0" y="48550"/>
                  </a:lnTo>
                  <a:lnTo>
                    <a:pt x="0" y="56151"/>
                  </a:lnTo>
                  <a:lnTo>
                    <a:pt x="2922" y="56151"/>
                  </a:lnTo>
                  <a:lnTo>
                    <a:pt x="2922" y="63386"/>
                  </a:lnTo>
                  <a:lnTo>
                    <a:pt x="72334" y="63386"/>
                  </a:lnTo>
                  <a:lnTo>
                    <a:pt x="72334" y="56151"/>
                  </a:lnTo>
                  <a:lnTo>
                    <a:pt x="75324" y="56151"/>
                  </a:lnTo>
                  <a:lnTo>
                    <a:pt x="75324" y="48550"/>
                  </a:lnTo>
                  <a:lnTo>
                    <a:pt x="67495" y="48550"/>
                  </a:lnTo>
                  <a:lnTo>
                    <a:pt x="67997" y="43597"/>
                  </a:lnTo>
                  <a:lnTo>
                    <a:pt x="67974" y="43597"/>
                  </a:lnTo>
                  <a:lnTo>
                    <a:pt x="68065" y="42889"/>
                  </a:lnTo>
                  <a:cubicBezTo>
                    <a:pt x="68499" y="42410"/>
                    <a:pt x="68773" y="41816"/>
                    <a:pt x="68910" y="41200"/>
                  </a:cubicBezTo>
                  <a:cubicBezTo>
                    <a:pt x="69047" y="40424"/>
                    <a:pt x="68864" y="39671"/>
                    <a:pt x="68408" y="39100"/>
                  </a:cubicBezTo>
                  <a:cubicBezTo>
                    <a:pt x="68225" y="38895"/>
                    <a:pt x="68020" y="38712"/>
                    <a:pt x="67792" y="38552"/>
                  </a:cubicBezTo>
                  <a:cubicBezTo>
                    <a:pt x="67997" y="37731"/>
                    <a:pt x="67906" y="36932"/>
                    <a:pt x="67472" y="36270"/>
                  </a:cubicBezTo>
                  <a:cubicBezTo>
                    <a:pt x="66970" y="35539"/>
                    <a:pt x="66148" y="35106"/>
                    <a:pt x="65190" y="35106"/>
                  </a:cubicBezTo>
                  <a:cubicBezTo>
                    <a:pt x="64893" y="35106"/>
                    <a:pt x="64596" y="35151"/>
                    <a:pt x="64299" y="35220"/>
                  </a:cubicBezTo>
                  <a:cubicBezTo>
                    <a:pt x="64254" y="35220"/>
                    <a:pt x="64208" y="35243"/>
                    <a:pt x="64185" y="35243"/>
                  </a:cubicBezTo>
                  <a:cubicBezTo>
                    <a:pt x="64117" y="35014"/>
                    <a:pt x="64048" y="34809"/>
                    <a:pt x="63957" y="34603"/>
                  </a:cubicBezTo>
                  <a:cubicBezTo>
                    <a:pt x="63957" y="34147"/>
                    <a:pt x="63957" y="33759"/>
                    <a:pt x="63957" y="33394"/>
                  </a:cubicBezTo>
                  <a:cubicBezTo>
                    <a:pt x="65760" y="34558"/>
                    <a:pt x="68088" y="35722"/>
                    <a:pt x="70051" y="35722"/>
                  </a:cubicBezTo>
                  <a:cubicBezTo>
                    <a:pt x="70850" y="35722"/>
                    <a:pt x="71558" y="35539"/>
                    <a:pt x="72174" y="35174"/>
                  </a:cubicBezTo>
                  <a:cubicBezTo>
                    <a:pt x="73589" y="34352"/>
                    <a:pt x="74457" y="32435"/>
                    <a:pt x="74959" y="28966"/>
                  </a:cubicBezTo>
                  <a:cubicBezTo>
                    <a:pt x="75278" y="26752"/>
                    <a:pt x="75392" y="24332"/>
                    <a:pt x="75415" y="22575"/>
                  </a:cubicBezTo>
                  <a:cubicBezTo>
                    <a:pt x="75507" y="22278"/>
                    <a:pt x="75507" y="21981"/>
                    <a:pt x="75438" y="21684"/>
                  </a:cubicBezTo>
                  <a:cubicBezTo>
                    <a:pt x="75438" y="20885"/>
                    <a:pt x="75415" y="20383"/>
                    <a:pt x="75415" y="20361"/>
                  </a:cubicBezTo>
                  <a:lnTo>
                    <a:pt x="75415" y="19767"/>
                  </a:lnTo>
                  <a:lnTo>
                    <a:pt x="75552" y="19219"/>
                  </a:lnTo>
                  <a:cubicBezTo>
                    <a:pt x="76032" y="18968"/>
                    <a:pt x="76442" y="18786"/>
                    <a:pt x="76579" y="18740"/>
                  </a:cubicBezTo>
                  <a:cubicBezTo>
                    <a:pt x="77333" y="18489"/>
                    <a:pt x="79296" y="17736"/>
                    <a:pt x="79524" y="17667"/>
                  </a:cubicBezTo>
                  <a:lnTo>
                    <a:pt x="80231" y="17393"/>
                  </a:lnTo>
                  <a:lnTo>
                    <a:pt x="80528" y="16663"/>
                  </a:lnTo>
                  <a:cubicBezTo>
                    <a:pt x="80619" y="16503"/>
                    <a:pt x="80756" y="16047"/>
                    <a:pt x="80779" y="15430"/>
                  </a:cubicBezTo>
                  <a:cubicBezTo>
                    <a:pt x="80802" y="15179"/>
                    <a:pt x="80802" y="14928"/>
                    <a:pt x="80734" y="14677"/>
                  </a:cubicBezTo>
                  <a:cubicBezTo>
                    <a:pt x="80711" y="14654"/>
                    <a:pt x="80711" y="14609"/>
                    <a:pt x="80688" y="14586"/>
                  </a:cubicBezTo>
                  <a:cubicBezTo>
                    <a:pt x="80642" y="14357"/>
                    <a:pt x="80597" y="14129"/>
                    <a:pt x="80528" y="13924"/>
                  </a:cubicBezTo>
                  <a:cubicBezTo>
                    <a:pt x="80505" y="13787"/>
                    <a:pt x="80460" y="13650"/>
                    <a:pt x="80414" y="13536"/>
                  </a:cubicBezTo>
                  <a:cubicBezTo>
                    <a:pt x="80346" y="13376"/>
                    <a:pt x="80254" y="13216"/>
                    <a:pt x="80163" y="13079"/>
                  </a:cubicBezTo>
                  <a:cubicBezTo>
                    <a:pt x="80072" y="12897"/>
                    <a:pt x="79980" y="12737"/>
                    <a:pt x="79889" y="12554"/>
                  </a:cubicBezTo>
                  <a:cubicBezTo>
                    <a:pt x="79843" y="12486"/>
                    <a:pt x="79821" y="12417"/>
                    <a:pt x="79775" y="12349"/>
                  </a:cubicBezTo>
                  <a:cubicBezTo>
                    <a:pt x="79547" y="12006"/>
                    <a:pt x="79387" y="11778"/>
                    <a:pt x="79341" y="11733"/>
                  </a:cubicBezTo>
                  <a:lnTo>
                    <a:pt x="78611" y="10797"/>
                  </a:lnTo>
                  <a:lnTo>
                    <a:pt x="77447" y="11116"/>
                  </a:lnTo>
                  <a:cubicBezTo>
                    <a:pt x="77447" y="11139"/>
                    <a:pt x="76420" y="11413"/>
                    <a:pt x="75301" y="11733"/>
                  </a:cubicBezTo>
                  <a:cubicBezTo>
                    <a:pt x="75119" y="10911"/>
                    <a:pt x="74616" y="10500"/>
                    <a:pt x="74274" y="10340"/>
                  </a:cubicBezTo>
                  <a:cubicBezTo>
                    <a:pt x="74000" y="10180"/>
                    <a:pt x="73681" y="10089"/>
                    <a:pt x="73361" y="10089"/>
                  </a:cubicBezTo>
                  <a:cubicBezTo>
                    <a:pt x="72973" y="10089"/>
                    <a:pt x="72585" y="10226"/>
                    <a:pt x="72265" y="10432"/>
                  </a:cubicBezTo>
                  <a:cubicBezTo>
                    <a:pt x="71969" y="10637"/>
                    <a:pt x="71740" y="10911"/>
                    <a:pt x="71603" y="11230"/>
                  </a:cubicBezTo>
                  <a:cubicBezTo>
                    <a:pt x="71421" y="11459"/>
                    <a:pt x="71147" y="11733"/>
                    <a:pt x="70896" y="11984"/>
                  </a:cubicBezTo>
                  <a:cubicBezTo>
                    <a:pt x="70028" y="12897"/>
                    <a:pt x="68933" y="14038"/>
                    <a:pt x="68705" y="15476"/>
                  </a:cubicBezTo>
                  <a:cubicBezTo>
                    <a:pt x="68659" y="15704"/>
                    <a:pt x="68613" y="15910"/>
                    <a:pt x="68590" y="16092"/>
                  </a:cubicBezTo>
                  <a:cubicBezTo>
                    <a:pt x="67951" y="16298"/>
                    <a:pt x="67449" y="16845"/>
                    <a:pt x="67335" y="17530"/>
                  </a:cubicBezTo>
                  <a:lnTo>
                    <a:pt x="67061" y="19174"/>
                  </a:lnTo>
                  <a:cubicBezTo>
                    <a:pt x="67016" y="19311"/>
                    <a:pt x="66993" y="19448"/>
                    <a:pt x="66970" y="19607"/>
                  </a:cubicBezTo>
                  <a:lnTo>
                    <a:pt x="66491" y="22415"/>
                  </a:lnTo>
                  <a:cubicBezTo>
                    <a:pt x="65760" y="21799"/>
                    <a:pt x="64893" y="21159"/>
                    <a:pt x="63843" y="20566"/>
                  </a:cubicBezTo>
                  <a:cubicBezTo>
                    <a:pt x="63660" y="20338"/>
                    <a:pt x="63432" y="20155"/>
                    <a:pt x="63158" y="20041"/>
                  </a:cubicBezTo>
                  <a:cubicBezTo>
                    <a:pt x="62953" y="19950"/>
                    <a:pt x="62724" y="19881"/>
                    <a:pt x="62496" y="19881"/>
                  </a:cubicBezTo>
                  <a:cubicBezTo>
                    <a:pt x="61720" y="19516"/>
                    <a:pt x="60898" y="19219"/>
                    <a:pt x="60054" y="18968"/>
                  </a:cubicBezTo>
                  <a:cubicBezTo>
                    <a:pt x="59483" y="18489"/>
                    <a:pt x="58730" y="18215"/>
                    <a:pt x="57885" y="18215"/>
                  </a:cubicBezTo>
                  <a:cubicBezTo>
                    <a:pt x="57589" y="18215"/>
                    <a:pt x="57360" y="18238"/>
                    <a:pt x="57201" y="18261"/>
                  </a:cubicBezTo>
                  <a:cubicBezTo>
                    <a:pt x="57132" y="18238"/>
                    <a:pt x="57064" y="18238"/>
                    <a:pt x="56995" y="18215"/>
                  </a:cubicBezTo>
                  <a:lnTo>
                    <a:pt x="57041" y="17233"/>
                  </a:lnTo>
                  <a:cubicBezTo>
                    <a:pt x="57360" y="17188"/>
                    <a:pt x="57680" y="17074"/>
                    <a:pt x="57977" y="16914"/>
                  </a:cubicBezTo>
                  <a:cubicBezTo>
                    <a:pt x="59483" y="16069"/>
                    <a:pt x="60122" y="14357"/>
                    <a:pt x="60191" y="13148"/>
                  </a:cubicBezTo>
                  <a:cubicBezTo>
                    <a:pt x="60259" y="12303"/>
                    <a:pt x="60031" y="11527"/>
                    <a:pt x="59620" y="10888"/>
                  </a:cubicBezTo>
                  <a:cubicBezTo>
                    <a:pt x="60099" y="9678"/>
                    <a:pt x="60442" y="8195"/>
                    <a:pt x="59917" y="6711"/>
                  </a:cubicBezTo>
                  <a:cubicBezTo>
                    <a:pt x="59620" y="5798"/>
                    <a:pt x="59027" y="5250"/>
                    <a:pt x="58616" y="4862"/>
                  </a:cubicBezTo>
                  <a:lnTo>
                    <a:pt x="58502" y="4771"/>
                  </a:lnTo>
                  <a:cubicBezTo>
                    <a:pt x="58388" y="4634"/>
                    <a:pt x="58228" y="4314"/>
                    <a:pt x="58068" y="4018"/>
                  </a:cubicBezTo>
                  <a:cubicBezTo>
                    <a:pt x="57840" y="3538"/>
                    <a:pt x="57543" y="2922"/>
                    <a:pt x="57018" y="2374"/>
                  </a:cubicBezTo>
                  <a:cubicBezTo>
                    <a:pt x="55922" y="1187"/>
                    <a:pt x="54576" y="548"/>
                    <a:pt x="53229" y="548"/>
                  </a:cubicBezTo>
                  <a:cubicBezTo>
                    <a:pt x="53092" y="548"/>
                    <a:pt x="52955" y="548"/>
                    <a:pt x="52818" y="571"/>
                  </a:cubicBezTo>
                  <a:cubicBezTo>
                    <a:pt x="52681" y="571"/>
                    <a:pt x="52476" y="594"/>
                    <a:pt x="51631" y="891"/>
                  </a:cubicBezTo>
                  <a:cubicBezTo>
                    <a:pt x="50650" y="320"/>
                    <a:pt x="49509" y="0"/>
                    <a:pt x="48390" y="0"/>
                  </a:cubicBezTo>
                  <a:close/>
                </a:path>
              </a:pathLst>
            </a:custGeom>
            <a:solidFill>
              <a:schemeClr val="accent3"/>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8"/>
            <p:cNvSpPr/>
            <p:nvPr/>
          </p:nvSpPr>
          <p:spPr>
            <a:xfrm>
              <a:off x="3610776" y="2719655"/>
              <a:ext cx="343545" cy="303865"/>
            </a:xfrm>
            <a:custGeom>
              <a:avLst/>
              <a:gdLst/>
              <a:ahLst/>
              <a:cxnLst/>
              <a:rect l="l" t="t" r="r" b="b"/>
              <a:pathLst>
                <a:path w="9359" h="8278" extrusionOk="0">
                  <a:moveTo>
                    <a:pt x="3546" y="0"/>
                  </a:moveTo>
                  <a:cubicBezTo>
                    <a:pt x="3494" y="0"/>
                    <a:pt x="3439" y="26"/>
                    <a:pt x="3401" y="83"/>
                  </a:cubicBezTo>
                  <a:cubicBezTo>
                    <a:pt x="2671" y="1156"/>
                    <a:pt x="890" y="2411"/>
                    <a:pt x="662" y="3781"/>
                  </a:cubicBezTo>
                  <a:cubicBezTo>
                    <a:pt x="411" y="5287"/>
                    <a:pt x="0" y="6154"/>
                    <a:pt x="0" y="6154"/>
                  </a:cubicBezTo>
                  <a:lnTo>
                    <a:pt x="3652" y="8277"/>
                  </a:lnTo>
                  <a:lnTo>
                    <a:pt x="4200" y="5995"/>
                  </a:lnTo>
                  <a:cubicBezTo>
                    <a:pt x="4200" y="5995"/>
                    <a:pt x="5752" y="5196"/>
                    <a:pt x="6232" y="5036"/>
                  </a:cubicBezTo>
                  <a:cubicBezTo>
                    <a:pt x="6962" y="4808"/>
                    <a:pt x="9085" y="3986"/>
                    <a:pt x="9085" y="3986"/>
                  </a:cubicBezTo>
                  <a:cubicBezTo>
                    <a:pt x="9085" y="3986"/>
                    <a:pt x="9359" y="3347"/>
                    <a:pt x="8993" y="2411"/>
                  </a:cubicBezTo>
                  <a:cubicBezTo>
                    <a:pt x="8628" y="1475"/>
                    <a:pt x="8126" y="859"/>
                    <a:pt x="8126" y="859"/>
                  </a:cubicBezTo>
                  <a:cubicBezTo>
                    <a:pt x="8126" y="859"/>
                    <a:pt x="3698" y="2092"/>
                    <a:pt x="3356" y="2229"/>
                  </a:cubicBezTo>
                  <a:cubicBezTo>
                    <a:pt x="3283" y="2262"/>
                    <a:pt x="3226" y="2276"/>
                    <a:pt x="3181" y="2276"/>
                  </a:cubicBezTo>
                  <a:cubicBezTo>
                    <a:pt x="3013" y="2276"/>
                    <a:pt x="3013" y="2092"/>
                    <a:pt x="3013" y="2092"/>
                  </a:cubicBezTo>
                  <a:cubicBezTo>
                    <a:pt x="3812" y="1384"/>
                    <a:pt x="3812" y="585"/>
                    <a:pt x="3698" y="129"/>
                  </a:cubicBezTo>
                  <a:cubicBezTo>
                    <a:pt x="3685" y="49"/>
                    <a:pt x="3617" y="0"/>
                    <a:pt x="3546" y="0"/>
                  </a:cubicBezTo>
                  <a:close/>
                </a:path>
              </a:pathLst>
            </a:custGeom>
            <a:solidFill>
              <a:srgbClr val="F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8"/>
            <p:cNvSpPr/>
            <p:nvPr/>
          </p:nvSpPr>
          <p:spPr>
            <a:xfrm>
              <a:off x="3779193" y="2784886"/>
              <a:ext cx="58659" cy="86153"/>
            </a:xfrm>
            <a:custGeom>
              <a:avLst/>
              <a:gdLst/>
              <a:ahLst/>
              <a:cxnLst/>
              <a:rect l="l" t="t" r="r" b="b"/>
              <a:pathLst>
                <a:path w="1598" h="2347" extrusionOk="0">
                  <a:moveTo>
                    <a:pt x="69" y="1"/>
                  </a:moveTo>
                  <a:cubicBezTo>
                    <a:pt x="51" y="1"/>
                    <a:pt x="34" y="6"/>
                    <a:pt x="23" y="18"/>
                  </a:cubicBezTo>
                  <a:cubicBezTo>
                    <a:pt x="0" y="41"/>
                    <a:pt x="0" y="86"/>
                    <a:pt x="23" y="109"/>
                  </a:cubicBezTo>
                  <a:cubicBezTo>
                    <a:pt x="46" y="109"/>
                    <a:pt x="1210" y="1250"/>
                    <a:pt x="1484" y="2300"/>
                  </a:cubicBezTo>
                  <a:cubicBezTo>
                    <a:pt x="1484" y="2323"/>
                    <a:pt x="1507" y="2346"/>
                    <a:pt x="1529" y="2346"/>
                  </a:cubicBezTo>
                  <a:lnTo>
                    <a:pt x="1552" y="2346"/>
                  </a:lnTo>
                  <a:cubicBezTo>
                    <a:pt x="1575" y="2323"/>
                    <a:pt x="1598" y="2300"/>
                    <a:pt x="1575" y="2278"/>
                  </a:cubicBezTo>
                  <a:cubicBezTo>
                    <a:pt x="1301" y="1205"/>
                    <a:pt x="160" y="63"/>
                    <a:pt x="114" y="18"/>
                  </a:cubicBezTo>
                  <a:cubicBezTo>
                    <a:pt x="103" y="6"/>
                    <a:pt x="86" y="1"/>
                    <a:pt x="69" y="1"/>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8"/>
            <p:cNvSpPr/>
            <p:nvPr/>
          </p:nvSpPr>
          <p:spPr>
            <a:xfrm>
              <a:off x="3806834" y="2834111"/>
              <a:ext cx="141618" cy="47793"/>
            </a:xfrm>
            <a:custGeom>
              <a:avLst/>
              <a:gdLst/>
              <a:ahLst/>
              <a:cxnLst/>
              <a:rect l="l" t="t" r="r" b="b"/>
              <a:pathLst>
                <a:path w="3858" h="1302" extrusionOk="0">
                  <a:moveTo>
                    <a:pt x="3789" y="1"/>
                  </a:moveTo>
                  <a:cubicBezTo>
                    <a:pt x="3767" y="1"/>
                    <a:pt x="2443" y="366"/>
                    <a:pt x="1963" y="549"/>
                  </a:cubicBezTo>
                  <a:cubicBezTo>
                    <a:pt x="1461" y="731"/>
                    <a:pt x="69" y="1188"/>
                    <a:pt x="46" y="1188"/>
                  </a:cubicBezTo>
                  <a:cubicBezTo>
                    <a:pt x="23" y="1210"/>
                    <a:pt x="0" y="1233"/>
                    <a:pt x="23" y="1256"/>
                  </a:cubicBezTo>
                  <a:cubicBezTo>
                    <a:pt x="23" y="1279"/>
                    <a:pt x="46" y="1302"/>
                    <a:pt x="69" y="1302"/>
                  </a:cubicBezTo>
                  <a:lnTo>
                    <a:pt x="92" y="1302"/>
                  </a:lnTo>
                  <a:cubicBezTo>
                    <a:pt x="114" y="1302"/>
                    <a:pt x="1507" y="822"/>
                    <a:pt x="1986" y="663"/>
                  </a:cubicBezTo>
                  <a:cubicBezTo>
                    <a:pt x="2465" y="480"/>
                    <a:pt x="3789" y="115"/>
                    <a:pt x="3812" y="115"/>
                  </a:cubicBezTo>
                  <a:cubicBezTo>
                    <a:pt x="3835" y="92"/>
                    <a:pt x="3858" y="69"/>
                    <a:pt x="3858" y="46"/>
                  </a:cubicBezTo>
                  <a:cubicBezTo>
                    <a:pt x="3835" y="1"/>
                    <a:pt x="3812" y="1"/>
                    <a:pt x="3789" y="1"/>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8"/>
            <p:cNvSpPr/>
            <p:nvPr/>
          </p:nvSpPr>
          <p:spPr>
            <a:xfrm>
              <a:off x="3822765" y="2798101"/>
              <a:ext cx="116473" cy="47793"/>
            </a:xfrm>
            <a:custGeom>
              <a:avLst/>
              <a:gdLst/>
              <a:ahLst/>
              <a:cxnLst/>
              <a:rect l="l" t="t" r="r" b="b"/>
              <a:pathLst>
                <a:path w="3173" h="1302" extrusionOk="0">
                  <a:moveTo>
                    <a:pt x="3081" y="0"/>
                  </a:moveTo>
                  <a:lnTo>
                    <a:pt x="46" y="1187"/>
                  </a:lnTo>
                  <a:cubicBezTo>
                    <a:pt x="0" y="1187"/>
                    <a:pt x="0" y="1233"/>
                    <a:pt x="0" y="1256"/>
                  </a:cubicBezTo>
                  <a:cubicBezTo>
                    <a:pt x="0" y="1278"/>
                    <a:pt x="23" y="1301"/>
                    <a:pt x="46" y="1301"/>
                  </a:cubicBezTo>
                  <a:lnTo>
                    <a:pt x="69" y="1301"/>
                  </a:lnTo>
                  <a:lnTo>
                    <a:pt x="3127" y="114"/>
                  </a:lnTo>
                  <a:cubicBezTo>
                    <a:pt x="3173" y="114"/>
                    <a:pt x="3173" y="69"/>
                    <a:pt x="3173" y="46"/>
                  </a:cubicBezTo>
                  <a:cubicBezTo>
                    <a:pt x="3150" y="23"/>
                    <a:pt x="3127" y="0"/>
                    <a:pt x="3081" y="0"/>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8"/>
            <p:cNvSpPr/>
            <p:nvPr/>
          </p:nvSpPr>
          <p:spPr>
            <a:xfrm>
              <a:off x="3801805" y="2769248"/>
              <a:ext cx="120694" cy="45627"/>
            </a:xfrm>
            <a:custGeom>
              <a:avLst/>
              <a:gdLst/>
              <a:ahLst/>
              <a:cxnLst/>
              <a:rect l="l" t="t" r="r" b="b"/>
              <a:pathLst>
                <a:path w="3288" h="1243" extrusionOk="0">
                  <a:moveTo>
                    <a:pt x="3243" y="1"/>
                  </a:moveTo>
                  <a:cubicBezTo>
                    <a:pt x="3234" y="1"/>
                    <a:pt x="3225" y="3"/>
                    <a:pt x="3219" y="10"/>
                  </a:cubicBezTo>
                  <a:lnTo>
                    <a:pt x="46" y="1129"/>
                  </a:lnTo>
                  <a:cubicBezTo>
                    <a:pt x="23" y="1129"/>
                    <a:pt x="0" y="1174"/>
                    <a:pt x="23" y="1197"/>
                  </a:cubicBezTo>
                  <a:cubicBezTo>
                    <a:pt x="23" y="1220"/>
                    <a:pt x="46" y="1243"/>
                    <a:pt x="69" y="1243"/>
                  </a:cubicBezTo>
                  <a:lnTo>
                    <a:pt x="92" y="1243"/>
                  </a:lnTo>
                  <a:lnTo>
                    <a:pt x="3264" y="101"/>
                  </a:lnTo>
                  <a:cubicBezTo>
                    <a:pt x="3287" y="101"/>
                    <a:pt x="3287" y="79"/>
                    <a:pt x="3287" y="33"/>
                  </a:cubicBezTo>
                  <a:cubicBezTo>
                    <a:pt x="3287" y="17"/>
                    <a:pt x="3264" y="1"/>
                    <a:pt x="3243" y="1"/>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8"/>
            <p:cNvSpPr/>
            <p:nvPr/>
          </p:nvSpPr>
          <p:spPr>
            <a:xfrm>
              <a:off x="3718844" y="2715838"/>
              <a:ext cx="32706" cy="147638"/>
            </a:xfrm>
            <a:custGeom>
              <a:avLst/>
              <a:gdLst/>
              <a:ahLst/>
              <a:cxnLst/>
              <a:rect l="l" t="t" r="r" b="b"/>
              <a:pathLst>
                <a:path w="891" h="4022" extrusionOk="0">
                  <a:moveTo>
                    <a:pt x="602" y="1"/>
                  </a:moveTo>
                  <a:cubicBezTo>
                    <a:pt x="567" y="1"/>
                    <a:pt x="539" y="14"/>
                    <a:pt x="526" y="27"/>
                  </a:cubicBezTo>
                  <a:cubicBezTo>
                    <a:pt x="480" y="50"/>
                    <a:pt x="480" y="96"/>
                    <a:pt x="503" y="118"/>
                  </a:cubicBezTo>
                  <a:cubicBezTo>
                    <a:pt x="514" y="130"/>
                    <a:pt x="526" y="136"/>
                    <a:pt x="537" y="136"/>
                  </a:cubicBezTo>
                  <a:cubicBezTo>
                    <a:pt x="548" y="136"/>
                    <a:pt x="560" y="130"/>
                    <a:pt x="571" y="118"/>
                  </a:cubicBezTo>
                  <a:lnTo>
                    <a:pt x="640" y="118"/>
                  </a:lnTo>
                  <a:cubicBezTo>
                    <a:pt x="663" y="141"/>
                    <a:pt x="731" y="187"/>
                    <a:pt x="731" y="529"/>
                  </a:cubicBezTo>
                  <a:cubicBezTo>
                    <a:pt x="731" y="1123"/>
                    <a:pt x="685" y="1534"/>
                    <a:pt x="24" y="2150"/>
                  </a:cubicBezTo>
                  <a:cubicBezTo>
                    <a:pt x="24" y="2173"/>
                    <a:pt x="1" y="2173"/>
                    <a:pt x="1" y="2196"/>
                  </a:cubicBezTo>
                  <a:cubicBezTo>
                    <a:pt x="1" y="2218"/>
                    <a:pt x="24" y="2218"/>
                    <a:pt x="24" y="2241"/>
                  </a:cubicBezTo>
                  <a:cubicBezTo>
                    <a:pt x="46" y="2241"/>
                    <a:pt x="822" y="3040"/>
                    <a:pt x="229" y="3930"/>
                  </a:cubicBezTo>
                  <a:cubicBezTo>
                    <a:pt x="229" y="3976"/>
                    <a:pt x="229" y="3999"/>
                    <a:pt x="252" y="4022"/>
                  </a:cubicBezTo>
                  <a:lnTo>
                    <a:pt x="275" y="4022"/>
                  </a:lnTo>
                  <a:cubicBezTo>
                    <a:pt x="297" y="4022"/>
                    <a:pt x="320" y="4022"/>
                    <a:pt x="343" y="3999"/>
                  </a:cubicBezTo>
                  <a:cubicBezTo>
                    <a:pt x="891" y="3131"/>
                    <a:pt x="297" y="2378"/>
                    <a:pt x="138" y="2196"/>
                  </a:cubicBezTo>
                  <a:cubicBezTo>
                    <a:pt x="800" y="1579"/>
                    <a:pt x="845" y="1123"/>
                    <a:pt x="845" y="529"/>
                  </a:cubicBezTo>
                  <a:cubicBezTo>
                    <a:pt x="845" y="233"/>
                    <a:pt x="800" y="73"/>
                    <a:pt x="685" y="27"/>
                  </a:cubicBezTo>
                  <a:cubicBezTo>
                    <a:pt x="657" y="8"/>
                    <a:pt x="628" y="1"/>
                    <a:pt x="602" y="1"/>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8"/>
            <p:cNvSpPr/>
            <p:nvPr/>
          </p:nvSpPr>
          <p:spPr>
            <a:xfrm>
              <a:off x="1449035" y="2464973"/>
              <a:ext cx="374563" cy="251887"/>
            </a:xfrm>
            <a:custGeom>
              <a:avLst/>
              <a:gdLst/>
              <a:ahLst/>
              <a:cxnLst/>
              <a:rect l="l" t="t" r="r" b="b"/>
              <a:pathLst>
                <a:path w="10204" h="6862" extrusionOk="0">
                  <a:moveTo>
                    <a:pt x="4490" y="0"/>
                  </a:moveTo>
                  <a:cubicBezTo>
                    <a:pt x="4401" y="0"/>
                    <a:pt x="4321" y="80"/>
                    <a:pt x="4338" y="196"/>
                  </a:cubicBezTo>
                  <a:cubicBezTo>
                    <a:pt x="4383" y="653"/>
                    <a:pt x="4634" y="1429"/>
                    <a:pt x="5616" y="1840"/>
                  </a:cubicBezTo>
                  <a:cubicBezTo>
                    <a:pt x="5616" y="1840"/>
                    <a:pt x="5694" y="2073"/>
                    <a:pt x="5418" y="2073"/>
                  </a:cubicBezTo>
                  <a:cubicBezTo>
                    <a:pt x="5396" y="2073"/>
                    <a:pt x="5370" y="2071"/>
                    <a:pt x="5342" y="2068"/>
                  </a:cubicBezTo>
                  <a:cubicBezTo>
                    <a:pt x="5324" y="2067"/>
                    <a:pt x="5296" y="2066"/>
                    <a:pt x="5259" y="2066"/>
                  </a:cubicBezTo>
                  <a:cubicBezTo>
                    <a:pt x="4527" y="2066"/>
                    <a:pt x="366" y="2273"/>
                    <a:pt x="366" y="2273"/>
                  </a:cubicBezTo>
                  <a:cubicBezTo>
                    <a:pt x="366" y="2273"/>
                    <a:pt x="92" y="3027"/>
                    <a:pt x="47" y="4031"/>
                  </a:cubicBezTo>
                  <a:cubicBezTo>
                    <a:pt x="1" y="5035"/>
                    <a:pt x="457" y="5537"/>
                    <a:pt x="457" y="5537"/>
                  </a:cubicBezTo>
                  <a:cubicBezTo>
                    <a:pt x="1393" y="5537"/>
                    <a:pt x="2329" y="5606"/>
                    <a:pt x="3265" y="5629"/>
                  </a:cubicBezTo>
                  <a:cubicBezTo>
                    <a:pt x="4087" y="5629"/>
                    <a:pt x="4886" y="5743"/>
                    <a:pt x="5662" y="5925"/>
                  </a:cubicBezTo>
                  <a:cubicBezTo>
                    <a:pt x="6460" y="6131"/>
                    <a:pt x="7191" y="6542"/>
                    <a:pt x="7944" y="6861"/>
                  </a:cubicBezTo>
                  <a:lnTo>
                    <a:pt x="10204" y="4350"/>
                  </a:lnTo>
                  <a:cubicBezTo>
                    <a:pt x="10204" y="4350"/>
                    <a:pt x="8971" y="3483"/>
                    <a:pt x="8378" y="2684"/>
                  </a:cubicBezTo>
                  <a:cubicBezTo>
                    <a:pt x="7533" y="1589"/>
                    <a:pt x="5639" y="835"/>
                    <a:pt x="4589" y="36"/>
                  </a:cubicBezTo>
                  <a:cubicBezTo>
                    <a:pt x="4558" y="11"/>
                    <a:pt x="4523" y="0"/>
                    <a:pt x="4490" y="0"/>
                  </a:cubicBezTo>
                  <a:close/>
                </a:path>
              </a:pathLst>
            </a:custGeom>
            <a:solidFill>
              <a:srgbClr val="F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8"/>
            <p:cNvSpPr/>
            <p:nvPr/>
          </p:nvSpPr>
          <p:spPr>
            <a:xfrm>
              <a:off x="1564666" y="2540042"/>
              <a:ext cx="32743" cy="98890"/>
            </a:xfrm>
            <a:custGeom>
              <a:avLst/>
              <a:gdLst/>
              <a:ahLst/>
              <a:cxnLst/>
              <a:rect l="l" t="t" r="r" b="b"/>
              <a:pathLst>
                <a:path w="892" h="2694" extrusionOk="0">
                  <a:moveTo>
                    <a:pt x="845" y="0"/>
                  </a:moveTo>
                  <a:cubicBezTo>
                    <a:pt x="823" y="0"/>
                    <a:pt x="777" y="0"/>
                    <a:pt x="777" y="23"/>
                  </a:cubicBezTo>
                  <a:cubicBezTo>
                    <a:pt x="731" y="91"/>
                    <a:pt x="1" y="1529"/>
                    <a:pt x="92" y="2625"/>
                  </a:cubicBezTo>
                  <a:cubicBezTo>
                    <a:pt x="92" y="2671"/>
                    <a:pt x="115" y="2693"/>
                    <a:pt x="138" y="2693"/>
                  </a:cubicBezTo>
                  <a:cubicBezTo>
                    <a:pt x="183" y="2693"/>
                    <a:pt x="206" y="2648"/>
                    <a:pt x="183" y="2625"/>
                  </a:cubicBezTo>
                  <a:cubicBezTo>
                    <a:pt x="115" y="1552"/>
                    <a:pt x="868" y="91"/>
                    <a:pt x="868" y="91"/>
                  </a:cubicBezTo>
                  <a:cubicBezTo>
                    <a:pt x="891" y="69"/>
                    <a:pt x="868" y="23"/>
                    <a:pt x="845" y="0"/>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8"/>
            <p:cNvSpPr/>
            <p:nvPr/>
          </p:nvSpPr>
          <p:spPr>
            <a:xfrm>
              <a:off x="1451568" y="2636254"/>
              <a:ext cx="148335" cy="6864"/>
            </a:xfrm>
            <a:custGeom>
              <a:avLst/>
              <a:gdLst/>
              <a:ahLst/>
              <a:cxnLst/>
              <a:rect l="l" t="t" r="r" b="b"/>
              <a:pathLst>
                <a:path w="4041" h="187" extrusionOk="0">
                  <a:moveTo>
                    <a:pt x="1782" y="0"/>
                  </a:moveTo>
                  <a:cubicBezTo>
                    <a:pt x="1169" y="0"/>
                    <a:pt x="69" y="72"/>
                    <a:pt x="69" y="72"/>
                  </a:cubicBezTo>
                  <a:cubicBezTo>
                    <a:pt x="46" y="72"/>
                    <a:pt x="0" y="95"/>
                    <a:pt x="23" y="118"/>
                  </a:cubicBezTo>
                  <a:cubicBezTo>
                    <a:pt x="23" y="164"/>
                    <a:pt x="46" y="187"/>
                    <a:pt x="69" y="187"/>
                  </a:cubicBezTo>
                  <a:cubicBezTo>
                    <a:pt x="89" y="187"/>
                    <a:pt x="1174" y="114"/>
                    <a:pt x="1767" y="114"/>
                  </a:cubicBezTo>
                  <a:cubicBezTo>
                    <a:pt x="1841" y="114"/>
                    <a:pt x="1908" y="116"/>
                    <a:pt x="1963" y="118"/>
                  </a:cubicBezTo>
                  <a:cubicBezTo>
                    <a:pt x="2488" y="141"/>
                    <a:pt x="3972" y="141"/>
                    <a:pt x="3972" y="141"/>
                  </a:cubicBezTo>
                  <a:cubicBezTo>
                    <a:pt x="4018" y="141"/>
                    <a:pt x="4040" y="95"/>
                    <a:pt x="4040" y="72"/>
                  </a:cubicBezTo>
                  <a:cubicBezTo>
                    <a:pt x="4040" y="50"/>
                    <a:pt x="4018" y="27"/>
                    <a:pt x="3972" y="27"/>
                  </a:cubicBezTo>
                  <a:cubicBezTo>
                    <a:pt x="3972" y="27"/>
                    <a:pt x="2488" y="27"/>
                    <a:pt x="1986" y="4"/>
                  </a:cubicBezTo>
                  <a:cubicBezTo>
                    <a:pt x="1928" y="1"/>
                    <a:pt x="1859" y="0"/>
                    <a:pt x="1782" y="0"/>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8"/>
            <p:cNvSpPr/>
            <p:nvPr/>
          </p:nvSpPr>
          <p:spPr>
            <a:xfrm>
              <a:off x="1449880" y="2602042"/>
              <a:ext cx="124035" cy="9250"/>
            </a:xfrm>
            <a:custGeom>
              <a:avLst/>
              <a:gdLst/>
              <a:ahLst/>
              <a:cxnLst/>
              <a:rect l="l" t="t" r="r" b="b"/>
              <a:pathLst>
                <a:path w="3379" h="252" extrusionOk="0">
                  <a:moveTo>
                    <a:pt x="46" y="0"/>
                  </a:moveTo>
                  <a:cubicBezTo>
                    <a:pt x="24" y="0"/>
                    <a:pt x="1" y="23"/>
                    <a:pt x="1" y="46"/>
                  </a:cubicBezTo>
                  <a:cubicBezTo>
                    <a:pt x="1" y="91"/>
                    <a:pt x="24" y="114"/>
                    <a:pt x="46" y="114"/>
                  </a:cubicBezTo>
                  <a:lnTo>
                    <a:pt x="3310" y="251"/>
                  </a:lnTo>
                  <a:cubicBezTo>
                    <a:pt x="3356" y="251"/>
                    <a:pt x="3379" y="228"/>
                    <a:pt x="3379" y="206"/>
                  </a:cubicBezTo>
                  <a:cubicBezTo>
                    <a:pt x="3379" y="183"/>
                    <a:pt x="3356" y="160"/>
                    <a:pt x="3310" y="137"/>
                  </a:cubicBezTo>
                  <a:lnTo>
                    <a:pt x="46" y="0"/>
                  </a:ln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8"/>
            <p:cNvSpPr/>
            <p:nvPr/>
          </p:nvSpPr>
          <p:spPr>
            <a:xfrm>
              <a:off x="1455753" y="2569335"/>
              <a:ext cx="127375" cy="6754"/>
            </a:xfrm>
            <a:custGeom>
              <a:avLst/>
              <a:gdLst/>
              <a:ahLst/>
              <a:cxnLst/>
              <a:rect l="l" t="t" r="r" b="b"/>
              <a:pathLst>
                <a:path w="3470" h="184" extrusionOk="0">
                  <a:moveTo>
                    <a:pt x="69" y="1"/>
                  </a:moveTo>
                  <a:cubicBezTo>
                    <a:pt x="23" y="1"/>
                    <a:pt x="1" y="24"/>
                    <a:pt x="1" y="47"/>
                  </a:cubicBezTo>
                  <a:cubicBezTo>
                    <a:pt x="1" y="92"/>
                    <a:pt x="23" y="115"/>
                    <a:pt x="69" y="115"/>
                  </a:cubicBezTo>
                  <a:lnTo>
                    <a:pt x="3424" y="184"/>
                  </a:lnTo>
                  <a:cubicBezTo>
                    <a:pt x="3447" y="184"/>
                    <a:pt x="3470" y="138"/>
                    <a:pt x="3470" y="115"/>
                  </a:cubicBezTo>
                  <a:cubicBezTo>
                    <a:pt x="3470" y="92"/>
                    <a:pt x="3447" y="69"/>
                    <a:pt x="3424" y="69"/>
                  </a:cubicBezTo>
                  <a:lnTo>
                    <a:pt x="69" y="1"/>
                  </a:ln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8"/>
            <p:cNvSpPr/>
            <p:nvPr/>
          </p:nvSpPr>
          <p:spPr>
            <a:xfrm>
              <a:off x="1604898" y="2461596"/>
              <a:ext cx="65376" cy="137103"/>
            </a:xfrm>
            <a:custGeom>
              <a:avLst/>
              <a:gdLst/>
              <a:ahLst/>
              <a:cxnLst/>
              <a:rect l="l" t="t" r="r" b="b"/>
              <a:pathLst>
                <a:path w="1781" h="3735" extrusionOk="0">
                  <a:moveTo>
                    <a:pt x="205" y="1"/>
                  </a:moveTo>
                  <a:cubicBezTo>
                    <a:pt x="168" y="1"/>
                    <a:pt x="121" y="17"/>
                    <a:pt x="92" y="60"/>
                  </a:cubicBezTo>
                  <a:cubicBezTo>
                    <a:pt x="0" y="151"/>
                    <a:pt x="23" y="311"/>
                    <a:pt x="92" y="585"/>
                  </a:cubicBezTo>
                  <a:cubicBezTo>
                    <a:pt x="297" y="1156"/>
                    <a:pt x="480" y="1566"/>
                    <a:pt x="1301" y="1954"/>
                  </a:cubicBezTo>
                  <a:cubicBezTo>
                    <a:pt x="1187" y="2183"/>
                    <a:pt x="891" y="3073"/>
                    <a:pt x="1690" y="3712"/>
                  </a:cubicBezTo>
                  <a:cubicBezTo>
                    <a:pt x="1690" y="3735"/>
                    <a:pt x="1712" y="3735"/>
                    <a:pt x="1712" y="3735"/>
                  </a:cubicBezTo>
                  <a:cubicBezTo>
                    <a:pt x="1735" y="3735"/>
                    <a:pt x="1758" y="3712"/>
                    <a:pt x="1758" y="3712"/>
                  </a:cubicBezTo>
                  <a:cubicBezTo>
                    <a:pt x="1781" y="3689"/>
                    <a:pt x="1781" y="3644"/>
                    <a:pt x="1758" y="3621"/>
                  </a:cubicBezTo>
                  <a:cubicBezTo>
                    <a:pt x="913" y="2959"/>
                    <a:pt x="1393" y="2000"/>
                    <a:pt x="1416" y="1954"/>
                  </a:cubicBezTo>
                  <a:cubicBezTo>
                    <a:pt x="1416" y="1932"/>
                    <a:pt x="1416" y="1909"/>
                    <a:pt x="1416" y="1909"/>
                  </a:cubicBezTo>
                  <a:cubicBezTo>
                    <a:pt x="1416" y="1886"/>
                    <a:pt x="1393" y="1886"/>
                    <a:pt x="1393" y="1863"/>
                  </a:cubicBezTo>
                  <a:cubicBezTo>
                    <a:pt x="571" y="1498"/>
                    <a:pt x="388" y="1110"/>
                    <a:pt x="206" y="539"/>
                  </a:cubicBezTo>
                  <a:cubicBezTo>
                    <a:pt x="115" y="243"/>
                    <a:pt x="160" y="151"/>
                    <a:pt x="160" y="128"/>
                  </a:cubicBezTo>
                  <a:cubicBezTo>
                    <a:pt x="168" y="121"/>
                    <a:pt x="178" y="118"/>
                    <a:pt x="188" y="118"/>
                  </a:cubicBezTo>
                  <a:cubicBezTo>
                    <a:pt x="208" y="118"/>
                    <a:pt x="229" y="128"/>
                    <a:pt x="229" y="128"/>
                  </a:cubicBezTo>
                  <a:cubicBezTo>
                    <a:pt x="252" y="128"/>
                    <a:pt x="297" y="106"/>
                    <a:pt x="297" y="83"/>
                  </a:cubicBezTo>
                  <a:cubicBezTo>
                    <a:pt x="297" y="60"/>
                    <a:pt x="297" y="14"/>
                    <a:pt x="252" y="14"/>
                  </a:cubicBezTo>
                  <a:cubicBezTo>
                    <a:pt x="243" y="6"/>
                    <a:pt x="226" y="1"/>
                    <a:pt x="205" y="1"/>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8"/>
            <p:cNvSpPr/>
            <p:nvPr/>
          </p:nvSpPr>
          <p:spPr>
            <a:xfrm>
              <a:off x="2808226" y="2991700"/>
              <a:ext cx="312418" cy="186217"/>
            </a:xfrm>
            <a:custGeom>
              <a:avLst/>
              <a:gdLst/>
              <a:ahLst/>
              <a:cxnLst/>
              <a:rect l="l" t="t" r="r" b="b"/>
              <a:pathLst>
                <a:path w="8511" h="5073" extrusionOk="0">
                  <a:moveTo>
                    <a:pt x="3545" y="0"/>
                  </a:moveTo>
                  <a:cubicBezTo>
                    <a:pt x="2455" y="0"/>
                    <a:pt x="1378" y="108"/>
                    <a:pt x="613" y="433"/>
                  </a:cubicBezTo>
                  <a:cubicBezTo>
                    <a:pt x="613" y="433"/>
                    <a:pt x="0" y="5072"/>
                    <a:pt x="3982" y="5072"/>
                  </a:cubicBezTo>
                  <a:cubicBezTo>
                    <a:pt x="4067" y="5072"/>
                    <a:pt x="4153" y="5070"/>
                    <a:pt x="4242" y="5066"/>
                  </a:cubicBezTo>
                  <a:cubicBezTo>
                    <a:pt x="8510" y="4861"/>
                    <a:pt x="7848" y="410"/>
                    <a:pt x="7848" y="410"/>
                  </a:cubicBezTo>
                  <a:cubicBezTo>
                    <a:pt x="7848" y="410"/>
                    <a:pt x="5672" y="0"/>
                    <a:pt x="3545" y="0"/>
                  </a:cubicBezTo>
                  <a:close/>
                </a:path>
              </a:pathLst>
            </a:custGeom>
            <a:solidFill>
              <a:srgbClr val="2238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8"/>
            <p:cNvSpPr/>
            <p:nvPr/>
          </p:nvSpPr>
          <p:spPr>
            <a:xfrm>
              <a:off x="2710877" y="2832460"/>
              <a:ext cx="484319" cy="395633"/>
            </a:xfrm>
            <a:custGeom>
              <a:avLst/>
              <a:gdLst/>
              <a:ahLst/>
              <a:cxnLst/>
              <a:rect l="l" t="t" r="r" b="b"/>
              <a:pathLst>
                <a:path w="13194" h="10778" extrusionOk="0">
                  <a:moveTo>
                    <a:pt x="10044" y="0"/>
                  </a:moveTo>
                  <a:lnTo>
                    <a:pt x="3653" y="2967"/>
                  </a:lnTo>
                  <a:lnTo>
                    <a:pt x="3607" y="5432"/>
                  </a:lnTo>
                  <a:lnTo>
                    <a:pt x="1" y="5455"/>
                  </a:lnTo>
                  <a:cubicBezTo>
                    <a:pt x="1" y="5455"/>
                    <a:pt x="2283" y="10591"/>
                    <a:pt x="6232" y="10774"/>
                  </a:cubicBezTo>
                  <a:cubicBezTo>
                    <a:pt x="6296" y="10777"/>
                    <a:pt x="6359" y="10778"/>
                    <a:pt x="6422" y="10778"/>
                  </a:cubicBezTo>
                  <a:cubicBezTo>
                    <a:pt x="10277" y="10778"/>
                    <a:pt x="13194" y="5364"/>
                    <a:pt x="13194" y="5364"/>
                  </a:cubicBezTo>
                  <a:lnTo>
                    <a:pt x="9861" y="5296"/>
                  </a:lnTo>
                  <a:lnTo>
                    <a:pt x="10044" y="0"/>
                  </a:lnTo>
                  <a:close/>
                </a:path>
              </a:pathLst>
            </a:custGeom>
            <a:solidFill>
              <a:srgbClr val="F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8"/>
            <p:cNvSpPr/>
            <p:nvPr/>
          </p:nvSpPr>
          <p:spPr>
            <a:xfrm>
              <a:off x="2844127" y="2832460"/>
              <a:ext cx="235442" cy="176820"/>
            </a:xfrm>
            <a:custGeom>
              <a:avLst/>
              <a:gdLst/>
              <a:ahLst/>
              <a:cxnLst/>
              <a:rect l="l" t="t" r="r" b="b"/>
              <a:pathLst>
                <a:path w="6414" h="4817" extrusionOk="0">
                  <a:moveTo>
                    <a:pt x="6414" y="0"/>
                  </a:moveTo>
                  <a:lnTo>
                    <a:pt x="23" y="2967"/>
                  </a:lnTo>
                  <a:lnTo>
                    <a:pt x="0" y="4725"/>
                  </a:lnTo>
                  <a:cubicBezTo>
                    <a:pt x="274" y="4771"/>
                    <a:pt x="548" y="4793"/>
                    <a:pt x="799" y="4816"/>
                  </a:cubicBezTo>
                  <a:lnTo>
                    <a:pt x="822" y="4816"/>
                  </a:lnTo>
                  <a:cubicBezTo>
                    <a:pt x="2785" y="4793"/>
                    <a:pt x="4702" y="4131"/>
                    <a:pt x="6277" y="2990"/>
                  </a:cubicBezTo>
                  <a:lnTo>
                    <a:pt x="6414" y="0"/>
                  </a:ln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8"/>
            <p:cNvSpPr/>
            <p:nvPr/>
          </p:nvSpPr>
          <p:spPr>
            <a:xfrm>
              <a:off x="2581848" y="3013431"/>
              <a:ext cx="747401" cy="900729"/>
            </a:xfrm>
            <a:custGeom>
              <a:avLst/>
              <a:gdLst/>
              <a:ahLst/>
              <a:cxnLst/>
              <a:rect l="l" t="t" r="r" b="b"/>
              <a:pathLst>
                <a:path w="20361" h="24538" extrusionOk="0">
                  <a:moveTo>
                    <a:pt x="6437" y="0"/>
                  </a:moveTo>
                  <a:cubicBezTo>
                    <a:pt x="6437" y="0"/>
                    <a:pt x="4475" y="274"/>
                    <a:pt x="3561" y="366"/>
                  </a:cubicBezTo>
                  <a:cubicBezTo>
                    <a:pt x="1599" y="548"/>
                    <a:pt x="1" y="1324"/>
                    <a:pt x="1" y="1324"/>
                  </a:cubicBezTo>
                  <a:lnTo>
                    <a:pt x="2101" y="24537"/>
                  </a:lnTo>
                  <a:lnTo>
                    <a:pt x="18672" y="23168"/>
                  </a:lnTo>
                  <a:lnTo>
                    <a:pt x="20361" y="2511"/>
                  </a:lnTo>
                  <a:cubicBezTo>
                    <a:pt x="19722" y="1735"/>
                    <a:pt x="17257" y="959"/>
                    <a:pt x="17257" y="959"/>
                  </a:cubicBezTo>
                  <a:lnTo>
                    <a:pt x="15225" y="320"/>
                  </a:lnTo>
                  <a:lnTo>
                    <a:pt x="10774" y="3196"/>
                  </a:lnTo>
                  <a:cubicBezTo>
                    <a:pt x="10301" y="4765"/>
                    <a:pt x="10172" y="5720"/>
                    <a:pt x="10141" y="6197"/>
                  </a:cubicBezTo>
                  <a:lnTo>
                    <a:pt x="10141" y="6197"/>
                  </a:lnTo>
                  <a:cubicBezTo>
                    <a:pt x="10150" y="3890"/>
                    <a:pt x="9656" y="3127"/>
                    <a:pt x="9656" y="3127"/>
                  </a:cubicBezTo>
                  <a:lnTo>
                    <a:pt x="64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8"/>
            <p:cNvSpPr/>
            <p:nvPr/>
          </p:nvSpPr>
          <p:spPr>
            <a:xfrm>
              <a:off x="2675710" y="3840394"/>
              <a:ext cx="633461" cy="296633"/>
            </a:xfrm>
            <a:custGeom>
              <a:avLst/>
              <a:gdLst/>
              <a:ahLst/>
              <a:cxnLst/>
              <a:rect l="l" t="t" r="r" b="b"/>
              <a:pathLst>
                <a:path w="17257" h="8081" extrusionOk="0">
                  <a:moveTo>
                    <a:pt x="17256" y="1"/>
                  </a:moveTo>
                  <a:lnTo>
                    <a:pt x="0" y="1507"/>
                  </a:lnTo>
                  <a:lnTo>
                    <a:pt x="274" y="8081"/>
                  </a:lnTo>
                  <a:lnTo>
                    <a:pt x="16982" y="7807"/>
                  </a:lnTo>
                  <a:lnTo>
                    <a:pt x="17256" y="1"/>
                  </a:lnTo>
                  <a:close/>
                </a:path>
              </a:pathLst>
            </a:custGeom>
            <a:solidFill>
              <a:srgbClr val="004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8"/>
            <p:cNvSpPr/>
            <p:nvPr/>
          </p:nvSpPr>
          <p:spPr>
            <a:xfrm>
              <a:off x="2742739" y="3007558"/>
              <a:ext cx="193559" cy="219548"/>
            </a:xfrm>
            <a:custGeom>
              <a:avLst/>
              <a:gdLst/>
              <a:ahLst/>
              <a:cxnLst/>
              <a:rect l="l" t="t" r="r" b="b"/>
              <a:pathLst>
                <a:path w="5273" h="5981" extrusionOk="0">
                  <a:moveTo>
                    <a:pt x="2397" y="1"/>
                  </a:moveTo>
                  <a:lnTo>
                    <a:pt x="411" y="662"/>
                  </a:lnTo>
                  <a:cubicBezTo>
                    <a:pt x="0" y="2488"/>
                    <a:pt x="4063" y="5981"/>
                    <a:pt x="4063" y="5981"/>
                  </a:cubicBezTo>
                  <a:lnTo>
                    <a:pt x="5273" y="3287"/>
                  </a:lnTo>
                  <a:cubicBezTo>
                    <a:pt x="3333" y="1690"/>
                    <a:pt x="2397" y="1"/>
                    <a:pt x="2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8"/>
            <p:cNvSpPr/>
            <p:nvPr/>
          </p:nvSpPr>
          <p:spPr>
            <a:xfrm>
              <a:off x="2977341" y="3006714"/>
              <a:ext cx="198588" cy="222925"/>
            </a:xfrm>
            <a:custGeom>
              <a:avLst/>
              <a:gdLst/>
              <a:ahLst/>
              <a:cxnLst/>
              <a:rect l="l" t="t" r="r" b="b"/>
              <a:pathLst>
                <a:path w="5410" h="6073" extrusionOk="0">
                  <a:moveTo>
                    <a:pt x="3241" y="1"/>
                  </a:moveTo>
                  <a:cubicBezTo>
                    <a:pt x="3241" y="1"/>
                    <a:pt x="2397" y="1804"/>
                    <a:pt x="0" y="3379"/>
                  </a:cubicBezTo>
                  <a:lnTo>
                    <a:pt x="1347" y="6072"/>
                  </a:lnTo>
                  <a:cubicBezTo>
                    <a:pt x="1347" y="6072"/>
                    <a:pt x="5410" y="2580"/>
                    <a:pt x="4999" y="754"/>
                  </a:cubicBezTo>
                  <a:lnTo>
                    <a:pt x="324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8"/>
            <p:cNvSpPr/>
            <p:nvPr/>
          </p:nvSpPr>
          <p:spPr>
            <a:xfrm>
              <a:off x="3017536" y="2934655"/>
              <a:ext cx="744061" cy="1190644"/>
            </a:xfrm>
            <a:custGeom>
              <a:avLst/>
              <a:gdLst/>
              <a:ahLst/>
              <a:cxnLst/>
              <a:rect l="l" t="t" r="r" b="b"/>
              <a:pathLst>
                <a:path w="20270" h="32436" extrusionOk="0">
                  <a:moveTo>
                    <a:pt x="15522" y="1"/>
                  </a:moveTo>
                  <a:lnTo>
                    <a:pt x="14061" y="8492"/>
                  </a:lnTo>
                  <a:cubicBezTo>
                    <a:pt x="14061" y="8492"/>
                    <a:pt x="10683" y="3105"/>
                    <a:pt x="3014" y="2283"/>
                  </a:cubicBezTo>
                  <a:cubicBezTo>
                    <a:pt x="3014" y="2283"/>
                    <a:pt x="549" y="11048"/>
                    <a:pt x="275" y="15978"/>
                  </a:cubicBezTo>
                  <a:cubicBezTo>
                    <a:pt x="1" y="20886"/>
                    <a:pt x="435" y="32435"/>
                    <a:pt x="435" y="32435"/>
                  </a:cubicBezTo>
                  <a:lnTo>
                    <a:pt x="9154" y="32413"/>
                  </a:lnTo>
                  <a:cubicBezTo>
                    <a:pt x="9154" y="32413"/>
                    <a:pt x="8127" y="14792"/>
                    <a:pt x="8675" y="12189"/>
                  </a:cubicBezTo>
                  <a:lnTo>
                    <a:pt x="8675" y="12189"/>
                  </a:lnTo>
                  <a:cubicBezTo>
                    <a:pt x="8675" y="12190"/>
                    <a:pt x="13447" y="16080"/>
                    <a:pt x="16430" y="16080"/>
                  </a:cubicBezTo>
                  <a:cubicBezTo>
                    <a:pt x="16874" y="16080"/>
                    <a:pt x="17279" y="15994"/>
                    <a:pt x="17622" y="15796"/>
                  </a:cubicBezTo>
                  <a:cubicBezTo>
                    <a:pt x="20270" y="14244"/>
                    <a:pt x="19996" y="2557"/>
                    <a:pt x="19996" y="2557"/>
                  </a:cubicBezTo>
                  <a:lnTo>
                    <a:pt x="155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8"/>
            <p:cNvSpPr/>
            <p:nvPr/>
          </p:nvSpPr>
          <p:spPr>
            <a:xfrm>
              <a:off x="1704597" y="2612908"/>
              <a:ext cx="1197362" cy="1514074"/>
            </a:xfrm>
            <a:custGeom>
              <a:avLst/>
              <a:gdLst/>
              <a:ahLst/>
              <a:cxnLst/>
              <a:rect l="l" t="t" r="r" b="b"/>
              <a:pathLst>
                <a:path w="32619" h="41247" extrusionOk="0">
                  <a:moveTo>
                    <a:pt x="3561" y="1"/>
                  </a:moveTo>
                  <a:lnTo>
                    <a:pt x="1" y="3927"/>
                  </a:lnTo>
                  <a:cubicBezTo>
                    <a:pt x="2192" y="5662"/>
                    <a:pt x="23442" y="18900"/>
                    <a:pt x="23442" y="18900"/>
                  </a:cubicBezTo>
                  <a:lnTo>
                    <a:pt x="25086" y="40972"/>
                  </a:lnTo>
                  <a:lnTo>
                    <a:pt x="32618" y="41246"/>
                  </a:lnTo>
                  <a:lnTo>
                    <a:pt x="29833" y="11048"/>
                  </a:lnTo>
                  <a:cubicBezTo>
                    <a:pt x="29833" y="11048"/>
                    <a:pt x="24903" y="10135"/>
                    <a:pt x="22621" y="9131"/>
                  </a:cubicBezTo>
                  <a:cubicBezTo>
                    <a:pt x="20338" y="8127"/>
                    <a:pt x="3561" y="1"/>
                    <a:pt x="3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8"/>
            <p:cNvSpPr/>
            <p:nvPr/>
          </p:nvSpPr>
          <p:spPr>
            <a:xfrm>
              <a:off x="3573076" y="3000510"/>
              <a:ext cx="181005" cy="92540"/>
            </a:xfrm>
            <a:custGeom>
              <a:avLst/>
              <a:gdLst/>
              <a:ahLst/>
              <a:cxnLst/>
              <a:rect l="l" t="t" r="r" b="b"/>
              <a:pathLst>
                <a:path w="4931" h="2521" extrusionOk="0">
                  <a:moveTo>
                    <a:pt x="49" y="0"/>
                  </a:moveTo>
                  <a:cubicBezTo>
                    <a:pt x="32" y="0"/>
                    <a:pt x="16" y="17"/>
                    <a:pt x="0" y="33"/>
                  </a:cubicBezTo>
                  <a:cubicBezTo>
                    <a:pt x="0" y="56"/>
                    <a:pt x="0" y="101"/>
                    <a:pt x="23" y="101"/>
                  </a:cubicBezTo>
                  <a:lnTo>
                    <a:pt x="4839" y="2521"/>
                  </a:lnTo>
                  <a:lnTo>
                    <a:pt x="4862" y="2521"/>
                  </a:lnTo>
                  <a:cubicBezTo>
                    <a:pt x="4885" y="2521"/>
                    <a:pt x="4908" y="2498"/>
                    <a:pt x="4908" y="2475"/>
                  </a:cubicBezTo>
                  <a:cubicBezTo>
                    <a:pt x="4930" y="2452"/>
                    <a:pt x="4908" y="2429"/>
                    <a:pt x="4885" y="2407"/>
                  </a:cubicBezTo>
                  <a:lnTo>
                    <a:pt x="69" y="10"/>
                  </a:lnTo>
                  <a:cubicBezTo>
                    <a:pt x="62" y="3"/>
                    <a:pt x="55" y="0"/>
                    <a:pt x="49" y="0"/>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8"/>
            <p:cNvSpPr/>
            <p:nvPr/>
          </p:nvSpPr>
          <p:spPr>
            <a:xfrm>
              <a:off x="3713815" y="3038576"/>
              <a:ext cx="19308" cy="19308"/>
            </a:xfrm>
            <a:custGeom>
              <a:avLst/>
              <a:gdLst/>
              <a:ahLst/>
              <a:cxnLst/>
              <a:rect l="l" t="t" r="r" b="b"/>
              <a:pathLst>
                <a:path w="526" h="526" extrusionOk="0">
                  <a:moveTo>
                    <a:pt x="275" y="114"/>
                  </a:moveTo>
                  <a:cubicBezTo>
                    <a:pt x="343" y="114"/>
                    <a:pt x="412" y="183"/>
                    <a:pt x="412" y="274"/>
                  </a:cubicBezTo>
                  <a:cubicBezTo>
                    <a:pt x="412" y="342"/>
                    <a:pt x="343" y="434"/>
                    <a:pt x="275" y="434"/>
                  </a:cubicBezTo>
                  <a:cubicBezTo>
                    <a:pt x="183" y="434"/>
                    <a:pt x="115" y="342"/>
                    <a:pt x="115" y="274"/>
                  </a:cubicBezTo>
                  <a:cubicBezTo>
                    <a:pt x="115" y="183"/>
                    <a:pt x="183" y="114"/>
                    <a:pt x="275" y="114"/>
                  </a:cubicBezTo>
                  <a:close/>
                  <a:moveTo>
                    <a:pt x="275" y="0"/>
                  </a:moveTo>
                  <a:cubicBezTo>
                    <a:pt x="115" y="0"/>
                    <a:pt x="1" y="114"/>
                    <a:pt x="1" y="274"/>
                  </a:cubicBezTo>
                  <a:cubicBezTo>
                    <a:pt x="1" y="411"/>
                    <a:pt x="115" y="525"/>
                    <a:pt x="275" y="525"/>
                  </a:cubicBezTo>
                  <a:cubicBezTo>
                    <a:pt x="412" y="525"/>
                    <a:pt x="526" y="411"/>
                    <a:pt x="526" y="274"/>
                  </a:cubicBezTo>
                  <a:cubicBezTo>
                    <a:pt x="526" y="114"/>
                    <a:pt x="412" y="0"/>
                    <a:pt x="275" y="0"/>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8"/>
            <p:cNvSpPr/>
            <p:nvPr/>
          </p:nvSpPr>
          <p:spPr>
            <a:xfrm>
              <a:off x="3523631" y="2932159"/>
              <a:ext cx="66220" cy="359477"/>
            </a:xfrm>
            <a:custGeom>
              <a:avLst/>
              <a:gdLst/>
              <a:ahLst/>
              <a:cxnLst/>
              <a:rect l="l" t="t" r="r" b="b"/>
              <a:pathLst>
                <a:path w="1804" h="9793" extrusionOk="0">
                  <a:moveTo>
                    <a:pt x="1735" y="0"/>
                  </a:moveTo>
                  <a:cubicBezTo>
                    <a:pt x="1712" y="0"/>
                    <a:pt x="1689" y="23"/>
                    <a:pt x="1689" y="46"/>
                  </a:cubicBezTo>
                  <a:lnTo>
                    <a:pt x="0" y="9724"/>
                  </a:lnTo>
                  <a:cubicBezTo>
                    <a:pt x="0" y="9769"/>
                    <a:pt x="23" y="9792"/>
                    <a:pt x="46" y="9792"/>
                  </a:cubicBezTo>
                  <a:lnTo>
                    <a:pt x="69" y="9792"/>
                  </a:lnTo>
                  <a:cubicBezTo>
                    <a:pt x="92" y="9792"/>
                    <a:pt x="115" y="9769"/>
                    <a:pt x="115" y="9747"/>
                  </a:cubicBezTo>
                  <a:lnTo>
                    <a:pt x="1781" y="69"/>
                  </a:lnTo>
                  <a:cubicBezTo>
                    <a:pt x="1804" y="46"/>
                    <a:pt x="1781" y="23"/>
                    <a:pt x="1735" y="0"/>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8"/>
            <p:cNvSpPr/>
            <p:nvPr/>
          </p:nvSpPr>
          <p:spPr>
            <a:xfrm>
              <a:off x="3034312" y="3012807"/>
              <a:ext cx="168451" cy="436342"/>
            </a:xfrm>
            <a:custGeom>
              <a:avLst/>
              <a:gdLst/>
              <a:ahLst/>
              <a:cxnLst/>
              <a:rect l="l" t="t" r="r" b="b"/>
              <a:pathLst>
                <a:path w="4589" h="11887" extrusionOk="0">
                  <a:moveTo>
                    <a:pt x="2545" y="0"/>
                  </a:moveTo>
                  <a:cubicBezTo>
                    <a:pt x="2534" y="0"/>
                    <a:pt x="2523" y="6"/>
                    <a:pt x="2511" y="17"/>
                  </a:cubicBezTo>
                  <a:cubicBezTo>
                    <a:pt x="2488" y="63"/>
                    <a:pt x="2511" y="86"/>
                    <a:pt x="2534" y="109"/>
                  </a:cubicBezTo>
                  <a:cubicBezTo>
                    <a:pt x="2557" y="109"/>
                    <a:pt x="4269" y="1090"/>
                    <a:pt x="4474" y="1615"/>
                  </a:cubicBezTo>
                  <a:lnTo>
                    <a:pt x="2854" y="3190"/>
                  </a:lnTo>
                  <a:cubicBezTo>
                    <a:pt x="2854" y="3190"/>
                    <a:pt x="2831" y="3213"/>
                    <a:pt x="2831" y="3236"/>
                  </a:cubicBezTo>
                  <a:cubicBezTo>
                    <a:pt x="2854" y="3259"/>
                    <a:pt x="2854" y="3259"/>
                    <a:pt x="2876" y="3281"/>
                  </a:cubicBezTo>
                  <a:cubicBezTo>
                    <a:pt x="3173" y="3373"/>
                    <a:pt x="3995" y="3715"/>
                    <a:pt x="4109" y="3966"/>
                  </a:cubicBezTo>
                  <a:lnTo>
                    <a:pt x="23" y="11795"/>
                  </a:lnTo>
                  <a:cubicBezTo>
                    <a:pt x="0" y="11841"/>
                    <a:pt x="23" y="11864"/>
                    <a:pt x="46" y="11886"/>
                  </a:cubicBezTo>
                  <a:lnTo>
                    <a:pt x="69" y="11886"/>
                  </a:lnTo>
                  <a:cubicBezTo>
                    <a:pt x="92" y="11886"/>
                    <a:pt x="115" y="11886"/>
                    <a:pt x="115" y="11864"/>
                  </a:cubicBezTo>
                  <a:lnTo>
                    <a:pt x="4223" y="4012"/>
                  </a:lnTo>
                  <a:cubicBezTo>
                    <a:pt x="4223" y="3989"/>
                    <a:pt x="4223" y="3966"/>
                    <a:pt x="4223" y="3966"/>
                  </a:cubicBezTo>
                  <a:cubicBezTo>
                    <a:pt x="4109" y="3624"/>
                    <a:pt x="3287" y="3304"/>
                    <a:pt x="2991" y="3190"/>
                  </a:cubicBezTo>
                  <a:lnTo>
                    <a:pt x="4588" y="1684"/>
                  </a:lnTo>
                  <a:cubicBezTo>
                    <a:pt x="4588" y="1661"/>
                    <a:pt x="4588" y="1638"/>
                    <a:pt x="4588" y="1615"/>
                  </a:cubicBezTo>
                  <a:cubicBezTo>
                    <a:pt x="4429" y="1067"/>
                    <a:pt x="2671" y="40"/>
                    <a:pt x="2580" y="17"/>
                  </a:cubicBezTo>
                  <a:cubicBezTo>
                    <a:pt x="2568" y="6"/>
                    <a:pt x="2557" y="0"/>
                    <a:pt x="2545" y="0"/>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8"/>
            <p:cNvSpPr/>
            <p:nvPr/>
          </p:nvSpPr>
          <p:spPr>
            <a:xfrm>
              <a:off x="2716750" y="3014275"/>
              <a:ext cx="120694" cy="444932"/>
            </a:xfrm>
            <a:custGeom>
              <a:avLst/>
              <a:gdLst/>
              <a:ahLst/>
              <a:cxnLst/>
              <a:rect l="l" t="t" r="r" b="b"/>
              <a:pathLst>
                <a:path w="3288" h="12121" extrusionOk="0">
                  <a:moveTo>
                    <a:pt x="2192" y="0"/>
                  </a:moveTo>
                  <a:cubicBezTo>
                    <a:pt x="2101" y="46"/>
                    <a:pt x="229" y="845"/>
                    <a:pt x="23" y="1392"/>
                  </a:cubicBezTo>
                  <a:cubicBezTo>
                    <a:pt x="1" y="1415"/>
                    <a:pt x="23" y="1415"/>
                    <a:pt x="23" y="1438"/>
                  </a:cubicBezTo>
                  <a:lnTo>
                    <a:pt x="1416" y="3127"/>
                  </a:lnTo>
                  <a:cubicBezTo>
                    <a:pt x="1119" y="3196"/>
                    <a:pt x="275" y="3424"/>
                    <a:pt x="115" y="3743"/>
                  </a:cubicBezTo>
                  <a:cubicBezTo>
                    <a:pt x="115" y="3766"/>
                    <a:pt x="115" y="3789"/>
                    <a:pt x="115" y="3789"/>
                  </a:cubicBezTo>
                  <a:lnTo>
                    <a:pt x="3173" y="12075"/>
                  </a:lnTo>
                  <a:cubicBezTo>
                    <a:pt x="3173" y="12098"/>
                    <a:pt x="3196" y="12120"/>
                    <a:pt x="3219" y="12120"/>
                  </a:cubicBezTo>
                  <a:lnTo>
                    <a:pt x="3242" y="12120"/>
                  </a:lnTo>
                  <a:cubicBezTo>
                    <a:pt x="3265" y="12098"/>
                    <a:pt x="3287" y="12075"/>
                    <a:pt x="3287" y="12052"/>
                  </a:cubicBezTo>
                  <a:lnTo>
                    <a:pt x="229" y="3789"/>
                  </a:lnTo>
                  <a:cubicBezTo>
                    <a:pt x="389" y="3515"/>
                    <a:pt x="1210" y="3287"/>
                    <a:pt x="1530" y="3219"/>
                  </a:cubicBezTo>
                  <a:cubicBezTo>
                    <a:pt x="1553" y="3219"/>
                    <a:pt x="1576" y="3196"/>
                    <a:pt x="1576" y="3173"/>
                  </a:cubicBezTo>
                  <a:cubicBezTo>
                    <a:pt x="1576" y="3150"/>
                    <a:pt x="1576" y="3150"/>
                    <a:pt x="1576" y="3127"/>
                  </a:cubicBezTo>
                  <a:lnTo>
                    <a:pt x="138" y="1392"/>
                  </a:lnTo>
                  <a:cubicBezTo>
                    <a:pt x="389" y="890"/>
                    <a:pt x="2215" y="114"/>
                    <a:pt x="2238" y="114"/>
                  </a:cubicBezTo>
                  <a:cubicBezTo>
                    <a:pt x="2260" y="91"/>
                    <a:pt x="2283" y="69"/>
                    <a:pt x="2260" y="23"/>
                  </a:cubicBezTo>
                  <a:cubicBezTo>
                    <a:pt x="2260" y="0"/>
                    <a:pt x="2215" y="0"/>
                    <a:pt x="2192" y="0"/>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8"/>
            <p:cNvSpPr/>
            <p:nvPr/>
          </p:nvSpPr>
          <p:spPr>
            <a:xfrm>
              <a:off x="3290681" y="3074587"/>
              <a:ext cx="51170" cy="309224"/>
            </a:xfrm>
            <a:custGeom>
              <a:avLst/>
              <a:gdLst/>
              <a:ahLst/>
              <a:cxnLst/>
              <a:rect l="l" t="t" r="r" b="b"/>
              <a:pathLst>
                <a:path w="1394" h="8424" extrusionOk="0">
                  <a:moveTo>
                    <a:pt x="1348" y="1"/>
                  </a:moveTo>
                  <a:cubicBezTo>
                    <a:pt x="1325" y="1"/>
                    <a:pt x="1279" y="1"/>
                    <a:pt x="1279" y="46"/>
                  </a:cubicBezTo>
                  <a:cubicBezTo>
                    <a:pt x="1279" y="46"/>
                    <a:pt x="868" y="936"/>
                    <a:pt x="549" y="2306"/>
                  </a:cubicBezTo>
                  <a:cubicBezTo>
                    <a:pt x="1" y="4543"/>
                    <a:pt x="1165" y="8355"/>
                    <a:pt x="1188" y="8377"/>
                  </a:cubicBezTo>
                  <a:cubicBezTo>
                    <a:pt x="1188" y="8400"/>
                    <a:pt x="1211" y="8423"/>
                    <a:pt x="1234" y="8423"/>
                  </a:cubicBezTo>
                  <a:lnTo>
                    <a:pt x="1256" y="8423"/>
                  </a:lnTo>
                  <a:cubicBezTo>
                    <a:pt x="1279" y="8400"/>
                    <a:pt x="1302" y="8377"/>
                    <a:pt x="1279" y="8355"/>
                  </a:cubicBezTo>
                  <a:cubicBezTo>
                    <a:pt x="1279" y="8309"/>
                    <a:pt x="115" y="4543"/>
                    <a:pt x="640" y="2352"/>
                  </a:cubicBezTo>
                  <a:cubicBezTo>
                    <a:pt x="982" y="982"/>
                    <a:pt x="1370" y="92"/>
                    <a:pt x="1370" y="92"/>
                  </a:cubicBezTo>
                  <a:cubicBezTo>
                    <a:pt x="1393" y="46"/>
                    <a:pt x="1370" y="23"/>
                    <a:pt x="1348" y="1"/>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8"/>
            <p:cNvSpPr/>
            <p:nvPr/>
          </p:nvSpPr>
          <p:spPr>
            <a:xfrm>
              <a:off x="2561732" y="2954771"/>
              <a:ext cx="35239" cy="353603"/>
            </a:xfrm>
            <a:custGeom>
              <a:avLst/>
              <a:gdLst/>
              <a:ahLst/>
              <a:cxnLst/>
              <a:rect l="l" t="t" r="r" b="b"/>
              <a:pathLst>
                <a:path w="960" h="9633" extrusionOk="0">
                  <a:moveTo>
                    <a:pt x="69" y="1"/>
                  </a:moveTo>
                  <a:cubicBezTo>
                    <a:pt x="24" y="1"/>
                    <a:pt x="1" y="23"/>
                    <a:pt x="24" y="69"/>
                  </a:cubicBezTo>
                  <a:cubicBezTo>
                    <a:pt x="24" y="115"/>
                    <a:pt x="845" y="5159"/>
                    <a:pt x="47" y="9564"/>
                  </a:cubicBezTo>
                  <a:cubicBezTo>
                    <a:pt x="47" y="9587"/>
                    <a:pt x="69" y="9633"/>
                    <a:pt x="92" y="9633"/>
                  </a:cubicBezTo>
                  <a:cubicBezTo>
                    <a:pt x="138" y="9633"/>
                    <a:pt x="161" y="9610"/>
                    <a:pt x="161" y="9587"/>
                  </a:cubicBezTo>
                  <a:cubicBezTo>
                    <a:pt x="960" y="5159"/>
                    <a:pt x="138" y="92"/>
                    <a:pt x="115" y="46"/>
                  </a:cubicBezTo>
                  <a:cubicBezTo>
                    <a:pt x="115" y="23"/>
                    <a:pt x="92" y="1"/>
                    <a:pt x="69" y="1"/>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8"/>
            <p:cNvSpPr/>
            <p:nvPr/>
          </p:nvSpPr>
          <p:spPr>
            <a:xfrm>
              <a:off x="2722623" y="3198257"/>
              <a:ext cx="18464" cy="144481"/>
            </a:xfrm>
            <a:custGeom>
              <a:avLst/>
              <a:gdLst/>
              <a:ahLst/>
              <a:cxnLst/>
              <a:rect l="l" t="t" r="r" b="b"/>
              <a:pathLst>
                <a:path w="503" h="3936" extrusionOk="0">
                  <a:moveTo>
                    <a:pt x="416" y="1"/>
                  </a:moveTo>
                  <a:cubicBezTo>
                    <a:pt x="401" y="1"/>
                    <a:pt x="388" y="22"/>
                    <a:pt x="388" y="55"/>
                  </a:cubicBezTo>
                  <a:lnTo>
                    <a:pt x="23" y="3890"/>
                  </a:lnTo>
                  <a:cubicBezTo>
                    <a:pt x="0" y="3913"/>
                    <a:pt x="23" y="3936"/>
                    <a:pt x="69" y="3936"/>
                  </a:cubicBezTo>
                  <a:cubicBezTo>
                    <a:pt x="92" y="3936"/>
                    <a:pt x="115" y="3913"/>
                    <a:pt x="115" y="3890"/>
                  </a:cubicBezTo>
                  <a:lnTo>
                    <a:pt x="480" y="55"/>
                  </a:lnTo>
                  <a:cubicBezTo>
                    <a:pt x="503" y="33"/>
                    <a:pt x="480" y="10"/>
                    <a:pt x="434" y="10"/>
                  </a:cubicBezTo>
                  <a:cubicBezTo>
                    <a:pt x="428" y="4"/>
                    <a:pt x="422" y="1"/>
                    <a:pt x="416" y="1"/>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8"/>
            <p:cNvSpPr/>
            <p:nvPr/>
          </p:nvSpPr>
          <p:spPr>
            <a:xfrm>
              <a:off x="2674022" y="3338519"/>
              <a:ext cx="95550" cy="136625"/>
            </a:xfrm>
            <a:custGeom>
              <a:avLst/>
              <a:gdLst/>
              <a:ahLst/>
              <a:cxnLst/>
              <a:rect l="l" t="t" r="r" b="b"/>
              <a:pathLst>
                <a:path w="2603" h="3722" extrusionOk="0">
                  <a:moveTo>
                    <a:pt x="1302" y="115"/>
                  </a:moveTo>
                  <a:cubicBezTo>
                    <a:pt x="1964" y="115"/>
                    <a:pt x="2488" y="914"/>
                    <a:pt x="2488" y="1872"/>
                  </a:cubicBezTo>
                  <a:cubicBezTo>
                    <a:pt x="2488" y="2831"/>
                    <a:pt x="1964" y="3607"/>
                    <a:pt x="1302" y="3607"/>
                  </a:cubicBezTo>
                  <a:cubicBezTo>
                    <a:pt x="640" y="3607"/>
                    <a:pt x="115" y="2831"/>
                    <a:pt x="115" y="1872"/>
                  </a:cubicBezTo>
                  <a:cubicBezTo>
                    <a:pt x="115" y="914"/>
                    <a:pt x="640" y="115"/>
                    <a:pt x="1302" y="115"/>
                  </a:cubicBezTo>
                  <a:close/>
                  <a:moveTo>
                    <a:pt x="1302" y="1"/>
                  </a:moveTo>
                  <a:cubicBezTo>
                    <a:pt x="594" y="1"/>
                    <a:pt x="1" y="845"/>
                    <a:pt x="1" y="1872"/>
                  </a:cubicBezTo>
                  <a:cubicBezTo>
                    <a:pt x="1" y="2876"/>
                    <a:pt x="594" y="3721"/>
                    <a:pt x="1302" y="3721"/>
                  </a:cubicBezTo>
                  <a:cubicBezTo>
                    <a:pt x="2009" y="3721"/>
                    <a:pt x="2603" y="2876"/>
                    <a:pt x="2603" y="1872"/>
                  </a:cubicBezTo>
                  <a:cubicBezTo>
                    <a:pt x="2603" y="845"/>
                    <a:pt x="2009" y="1"/>
                    <a:pt x="1302" y="1"/>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8"/>
            <p:cNvSpPr/>
            <p:nvPr/>
          </p:nvSpPr>
          <p:spPr>
            <a:xfrm>
              <a:off x="2674022" y="3350266"/>
              <a:ext cx="79619" cy="113133"/>
            </a:xfrm>
            <a:custGeom>
              <a:avLst/>
              <a:gdLst/>
              <a:ahLst/>
              <a:cxnLst/>
              <a:rect l="l" t="t" r="r" b="b"/>
              <a:pathLst>
                <a:path w="2169" h="3082" extrusionOk="0">
                  <a:moveTo>
                    <a:pt x="1096" y="114"/>
                  </a:moveTo>
                  <a:cubicBezTo>
                    <a:pt x="1621" y="114"/>
                    <a:pt x="2078" y="753"/>
                    <a:pt x="2078" y="1552"/>
                  </a:cubicBezTo>
                  <a:cubicBezTo>
                    <a:pt x="2078" y="2328"/>
                    <a:pt x="1621" y="2967"/>
                    <a:pt x="1096" y="2967"/>
                  </a:cubicBezTo>
                  <a:cubicBezTo>
                    <a:pt x="548" y="2967"/>
                    <a:pt x="115" y="2328"/>
                    <a:pt x="115" y="1552"/>
                  </a:cubicBezTo>
                  <a:cubicBezTo>
                    <a:pt x="115" y="753"/>
                    <a:pt x="548" y="114"/>
                    <a:pt x="1096" y="114"/>
                  </a:cubicBezTo>
                  <a:close/>
                  <a:moveTo>
                    <a:pt x="1096" y="0"/>
                  </a:moveTo>
                  <a:cubicBezTo>
                    <a:pt x="480" y="0"/>
                    <a:pt x="1" y="685"/>
                    <a:pt x="1" y="1552"/>
                  </a:cubicBezTo>
                  <a:cubicBezTo>
                    <a:pt x="1" y="2397"/>
                    <a:pt x="480" y="3081"/>
                    <a:pt x="1096" y="3081"/>
                  </a:cubicBezTo>
                  <a:cubicBezTo>
                    <a:pt x="1690" y="3081"/>
                    <a:pt x="2169" y="2397"/>
                    <a:pt x="2169" y="1552"/>
                  </a:cubicBezTo>
                  <a:cubicBezTo>
                    <a:pt x="2169" y="685"/>
                    <a:pt x="1690" y="0"/>
                    <a:pt x="1096" y="0"/>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8"/>
            <p:cNvSpPr/>
            <p:nvPr/>
          </p:nvSpPr>
          <p:spPr>
            <a:xfrm>
              <a:off x="2695790" y="3381248"/>
              <a:ext cx="36083" cy="51134"/>
            </a:xfrm>
            <a:custGeom>
              <a:avLst/>
              <a:gdLst/>
              <a:ahLst/>
              <a:cxnLst/>
              <a:rect l="l" t="t" r="r" b="b"/>
              <a:pathLst>
                <a:path w="983" h="1393" extrusionOk="0">
                  <a:moveTo>
                    <a:pt x="503" y="1"/>
                  </a:moveTo>
                  <a:cubicBezTo>
                    <a:pt x="229" y="1"/>
                    <a:pt x="1" y="320"/>
                    <a:pt x="1" y="708"/>
                  </a:cubicBezTo>
                  <a:cubicBezTo>
                    <a:pt x="1" y="1096"/>
                    <a:pt x="229" y="1393"/>
                    <a:pt x="503" y="1393"/>
                  </a:cubicBezTo>
                  <a:cubicBezTo>
                    <a:pt x="754" y="1393"/>
                    <a:pt x="982" y="1096"/>
                    <a:pt x="982" y="708"/>
                  </a:cubicBezTo>
                  <a:cubicBezTo>
                    <a:pt x="982" y="320"/>
                    <a:pt x="754" y="1"/>
                    <a:pt x="503" y="1"/>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8"/>
            <p:cNvSpPr/>
            <p:nvPr/>
          </p:nvSpPr>
          <p:spPr>
            <a:xfrm>
              <a:off x="2742739" y="3102228"/>
              <a:ext cx="6717" cy="35239"/>
            </a:xfrm>
            <a:custGeom>
              <a:avLst/>
              <a:gdLst/>
              <a:ahLst/>
              <a:cxnLst/>
              <a:rect l="l" t="t" r="r" b="b"/>
              <a:pathLst>
                <a:path w="183" h="960" extrusionOk="0">
                  <a:moveTo>
                    <a:pt x="137" y="1"/>
                  </a:moveTo>
                  <a:cubicBezTo>
                    <a:pt x="92" y="1"/>
                    <a:pt x="69" y="24"/>
                    <a:pt x="69" y="46"/>
                  </a:cubicBezTo>
                  <a:lnTo>
                    <a:pt x="23" y="891"/>
                  </a:lnTo>
                  <a:cubicBezTo>
                    <a:pt x="0" y="937"/>
                    <a:pt x="23" y="959"/>
                    <a:pt x="69" y="959"/>
                  </a:cubicBezTo>
                  <a:cubicBezTo>
                    <a:pt x="92" y="959"/>
                    <a:pt x="114" y="937"/>
                    <a:pt x="114" y="914"/>
                  </a:cubicBezTo>
                  <a:lnTo>
                    <a:pt x="183" y="69"/>
                  </a:lnTo>
                  <a:cubicBezTo>
                    <a:pt x="183" y="24"/>
                    <a:pt x="160" y="1"/>
                    <a:pt x="137" y="1"/>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8"/>
            <p:cNvSpPr/>
            <p:nvPr/>
          </p:nvSpPr>
          <p:spPr>
            <a:xfrm>
              <a:off x="1747325" y="2629059"/>
              <a:ext cx="124879" cy="159861"/>
            </a:xfrm>
            <a:custGeom>
              <a:avLst/>
              <a:gdLst/>
              <a:ahLst/>
              <a:cxnLst/>
              <a:rect l="l" t="t" r="r" b="b"/>
              <a:pathLst>
                <a:path w="3402" h="4355" extrusionOk="0">
                  <a:moveTo>
                    <a:pt x="3345" y="0"/>
                  </a:moveTo>
                  <a:cubicBezTo>
                    <a:pt x="3333" y="0"/>
                    <a:pt x="3322" y="6"/>
                    <a:pt x="3310" y="17"/>
                  </a:cubicBezTo>
                  <a:lnTo>
                    <a:pt x="24" y="4263"/>
                  </a:lnTo>
                  <a:cubicBezTo>
                    <a:pt x="1" y="4286"/>
                    <a:pt x="1" y="4331"/>
                    <a:pt x="24" y="4354"/>
                  </a:cubicBezTo>
                  <a:lnTo>
                    <a:pt x="69" y="4354"/>
                  </a:lnTo>
                  <a:cubicBezTo>
                    <a:pt x="69" y="4354"/>
                    <a:pt x="92" y="4354"/>
                    <a:pt x="115" y="4331"/>
                  </a:cubicBezTo>
                  <a:lnTo>
                    <a:pt x="3402" y="86"/>
                  </a:lnTo>
                  <a:cubicBezTo>
                    <a:pt x="3402" y="63"/>
                    <a:pt x="3402" y="40"/>
                    <a:pt x="3379" y="17"/>
                  </a:cubicBezTo>
                  <a:cubicBezTo>
                    <a:pt x="3367" y="6"/>
                    <a:pt x="3356" y="0"/>
                    <a:pt x="3345" y="0"/>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8"/>
            <p:cNvSpPr/>
            <p:nvPr/>
          </p:nvSpPr>
          <p:spPr>
            <a:xfrm>
              <a:off x="1730587" y="2742781"/>
              <a:ext cx="17620" cy="17656"/>
            </a:xfrm>
            <a:custGeom>
              <a:avLst/>
              <a:gdLst/>
              <a:ahLst/>
              <a:cxnLst/>
              <a:rect l="l" t="t" r="r" b="b"/>
              <a:pathLst>
                <a:path w="480" h="481" extrusionOk="0">
                  <a:moveTo>
                    <a:pt x="251" y="115"/>
                  </a:moveTo>
                  <a:cubicBezTo>
                    <a:pt x="320" y="115"/>
                    <a:pt x="365" y="183"/>
                    <a:pt x="365" y="252"/>
                  </a:cubicBezTo>
                  <a:cubicBezTo>
                    <a:pt x="365" y="320"/>
                    <a:pt x="320" y="366"/>
                    <a:pt x="251" y="366"/>
                  </a:cubicBezTo>
                  <a:cubicBezTo>
                    <a:pt x="183" y="366"/>
                    <a:pt x="114" y="320"/>
                    <a:pt x="114" y="252"/>
                  </a:cubicBezTo>
                  <a:cubicBezTo>
                    <a:pt x="114" y="183"/>
                    <a:pt x="183" y="115"/>
                    <a:pt x="251" y="115"/>
                  </a:cubicBezTo>
                  <a:close/>
                  <a:moveTo>
                    <a:pt x="251" y="1"/>
                  </a:moveTo>
                  <a:cubicBezTo>
                    <a:pt x="114" y="1"/>
                    <a:pt x="0" y="115"/>
                    <a:pt x="0" y="252"/>
                  </a:cubicBezTo>
                  <a:cubicBezTo>
                    <a:pt x="0" y="389"/>
                    <a:pt x="114" y="480"/>
                    <a:pt x="251" y="480"/>
                  </a:cubicBezTo>
                  <a:cubicBezTo>
                    <a:pt x="365" y="480"/>
                    <a:pt x="480" y="389"/>
                    <a:pt x="480" y="252"/>
                  </a:cubicBezTo>
                  <a:cubicBezTo>
                    <a:pt x="480" y="115"/>
                    <a:pt x="365" y="1"/>
                    <a:pt x="251" y="1"/>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8"/>
            <p:cNvSpPr/>
            <p:nvPr/>
          </p:nvSpPr>
          <p:spPr>
            <a:xfrm>
              <a:off x="3155815" y="3013578"/>
              <a:ext cx="84647" cy="338370"/>
            </a:xfrm>
            <a:custGeom>
              <a:avLst/>
              <a:gdLst/>
              <a:ahLst/>
              <a:cxnLst/>
              <a:rect l="l" t="t" r="r" b="b"/>
              <a:pathLst>
                <a:path w="2306" h="9218" extrusionOk="0">
                  <a:moveTo>
                    <a:pt x="481" y="1"/>
                  </a:moveTo>
                  <a:cubicBezTo>
                    <a:pt x="239" y="1"/>
                    <a:pt x="69" y="42"/>
                    <a:pt x="69" y="42"/>
                  </a:cubicBezTo>
                  <a:cubicBezTo>
                    <a:pt x="23" y="42"/>
                    <a:pt x="0" y="88"/>
                    <a:pt x="23" y="110"/>
                  </a:cubicBezTo>
                  <a:cubicBezTo>
                    <a:pt x="23" y="133"/>
                    <a:pt x="46" y="156"/>
                    <a:pt x="91" y="156"/>
                  </a:cubicBezTo>
                  <a:cubicBezTo>
                    <a:pt x="107" y="148"/>
                    <a:pt x="276" y="106"/>
                    <a:pt x="506" y="106"/>
                  </a:cubicBezTo>
                  <a:cubicBezTo>
                    <a:pt x="950" y="106"/>
                    <a:pt x="1623" y="264"/>
                    <a:pt x="1849" y="1138"/>
                  </a:cubicBezTo>
                  <a:cubicBezTo>
                    <a:pt x="2191" y="2507"/>
                    <a:pt x="1073" y="9081"/>
                    <a:pt x="1050" y="9149"/>
                  </a:cubicBezTo>
                  <a:cubicBezTo>
                    <a:pt x="1050" y="9172"/>
                    <a:pt x="1073" y="9218"/>
                    <a:pt x="1096" y="9218"/>
                  </a:cubicBezTo>
                  <a:cubicBezTo>
                    <a:pt x="1141" y="9218"/>
                    <a:pt x="1164" y="9195"/>
                    <a:pt x="1164" y="9172"/>
                  </a:cubicBezTo>
                  <a:cubicBezTo>
                    <a:pt x="1210" y="8898"/>
                    <a:pt x="2305" y="2507"/>
                    <a:pt x="1963" y="1115"/>
                  </a:cubicBezTo>
                  <a:cubicBezTo>
                    <a:pt x="1706" y="161"/>
                    <a:pt x="957" y="1"/>
                    <a:pt x="481" y="1"/>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8"/>
            <p:cNvSpPr/>
            <p:nvPr/>
          </p:nvSpPr>
          <p:spPr>
            <a:xfrm>
              <a:off x="3104681" y="3338850"/>
              <a:ext cx="161770" cy="186548"/>
            </a:xfrm>
            <a:custGeom>
              <a:avLst/>
              <a:gdLst/>
              <a:ahLst/>
              <a:cxnLst/>
              <a:rect l="l" t="t" r="r" b="b"/>
              <a:pathLst>
                <a:path w="4407" h="5082" extrusionOk="0">
                  <a:moveTo>
                    <a:pt x="2496" y="1"/>
                  </a:moveTo>
                  <a:cubicBezTo>
                    <a:pt x="2265" y="1"/>
                    <a:pt x="2046" y="74"/>
                    <a:pt x="1827" y="220"/>
                  </a:cubicBezTo>
                  <a:cubicBezTo>
                    <a:pt x="617" y="1041"/>
                    <a:pt x="46" y="4146"/>
                    <a:pt x="24" y="4283"/>
                  </a:cubicBezTo>
                  <a:cubicBezTo>
                    <a:pt x="1" y="4397"/>
                    <a:pt x="92" y="4511"/>
                    <a:pt x="206" y="4534"/>
                  </a:cubicBezTo>
                  <a:cubicBezTo>
                    <a:pt x="221" y="4537"/>
                    <a:pt x="236" y="4538"/>
                    <a:pt x="250" y="4538"/>
                  </a:cubicBezTo>
                  <a:cubicBezTo>
                    <a:pt x="353" y="4538"/>
                    <a:pt x="460" y="4471"/>
                    <a:pt x="480" y="4351"/>
                  </a:cubicBezTo>
                  <a:cubicBezTo>
                    <a:pt x="617" y="3507"/>
                    <a:pt x="1210" y="1178"/>
                    <a:pt x="2078" y="585"/>
                  </a:cubicBezTo>
                  <a:cubicBezTo>
                    <a:pt x="2196" y="500"/>
                    <a:pt x="2315" y="453"/>
                    <a:pt x="2443" y="453"/>
                  </a:cubicBezTo>
                  <a:cubicBezTo>
                    <a:pt x="2487" y="453"/>
                    <a:pt x="2533" y="459"/>
                    <a:pt x="2580" y="471"/>
                  </a:cubicBezTo>
                  <a:cubicBezTo>
                    <a:pt x="3698" y="676"/>
                    <a:pt x="3470" y="3758"/>
                    <a:pt x="3310" y="4830"/>
                  </a:cubicBezTo>
                  <a:cubicBezTo>
                    <a:pt x="3288" y="4945"/>
                    <a:pt x="3379" y="5059"/>
                    <a:pt x="3493" y="5082"/>
                  </a:cubicBezTo>
                  <a:lnTo>
                    <a:pt x="3539" y="5082"/>
                  </a:lnTo>
                  <a:cubicBezTo>
                    <a:pt x="3653" y="5082"/>
                    <a:pt x="3744" y="5013"/>
                    <a:pt x="3767" y="4899"/>
                  </a:cubicBezTo>
                  <a:cubicBezTo>
                    <a:pt x="3835" y="4442"/>
                    <a:pt x="4406" y="357"/>
                    <a:pt x="2671" y="14"/>
                  </a:cubicBezTo>
                  <a:cubicBezTo>
                    <a:pt x="2612" y="5"/>
                    <a:pt x="2554" y="1"/>
                    <a:pt x="2496" y="1"/>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8"/>
            <p:cNvSpPr/>
            <p:nvPr/>
          </p:nvSpPr>
          <p:spPr>
            <a:xfrm>
              <a:off x="3147409" y="3379816"/>
              <a:ext cx="91365" cy="32486"/>
            </a:xfrm>
            <a:custGeom>
              <a:avLst/>
              <a:gdLst/>
              <a:ahLst/>
              <a:cxnLst/>
              <a:rect l="l" t="t" r="r" b="b"/>
              <a:pathLst>
                <a:path w="2489" h="885" extrusionOk="0">
                  <a:moveTo>
                    <a:pt x="1028" y="1"/>
                  </a:moveTo>
                  <a:cubicBezTo>
                    <a:pt x="462" y="1"/>
                    <a:pt x="37" y="291"/>
                    <a:pt x="24" y="291"/>
                  </a:cubicBezTo>
                  <a:cubicBezTo>
                    <a:pt x="1" y="314"/>
                    <a:pt x="1" y="359"/>
                    <a:pt x="24" y="382"/>
                  </a:cubicBezTo>
                  <a:cubicBezTo>
                    <a:pt x="24" y="393"/>
                    <a:pt x="35" y="399"/>
                    <a:pt x="49" y="399"/>
                  </a:cubicBezTo>
                  <a:cubicBezTo>
                    <a:pt x="64" y="399"/>
                    <a:pt x="81" y="393"/>
                    <a:pt x="92" y="382"/>
                  </a:cubicBezTo>
                  <a:cubicBezTo>
                    <a:pt x="118" y="369"/>
                    <a:pt x="507" y="100"/>
                    <a:pt x="1029" y="100"/>
                  </a:cubicBezTo>
                  <a:cubicBezTo>
                    <a:pt x="1440" y="100"/>
                    <a:pt x="1934" y="267"/>
                    <a:pt x="2397" y="861"/>
                  </a:cubicBezTo>
                  <a:cubicBezTo>
                    <a:pt x="2397" y="884"/>
                    <a:pt x="2420" y="884"/>
                    <a:pt x="2420" y="884"/>
                  </a:cubicBezTo>
                  <a:cubicBezTo>
                    <a:pt x="2443" y="884"/>
                    <a:pt x="2466" y="884"/>
                    <a:pt x="2466" y="861"/>
                  </a:cubicBezTo>
                  <a:cubicBezTo>
                    <a:pt x="2489" y="861"/>
                    <a:pt x="2489" y="816"/>
                    <a:pt x="2466" y="793"/>
                  </a:cubicBezTo>
                  <a:cubicBezTo>
                    <a:pt x="1988" y="175"/>
                    <a:pt x="1466" y="1"/>
                    <a:pt x="1028" y="1"/>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8"/>
            <p:cNvSpPr/>
            <p:nvPr/>
          </p:nvSpPr>
          <p:spPr>
            <a:xfrm>
              <a:off x="3087098" y="3483957"/>
              <a:ext cx="37735" cy="149510"/>
            </a:xfrm>
            <a:custGeom>
              <a:avLst/>
              <a:gdLst/>
              <a:ahLst/>
              <a:cxnLst/>
              <a:rect l="l" t="t" r="r" b="b"/>
              <a:pathLst>
                <a:path w="1028" h="4073" extrusionOk="0">
                  <a:moveTo>
                    <a:pt x="902" y="1"/>
                  </a:moveTo>
                  <a:cubicBezTo>
                    <a:pt x="879" y="1"/>
                    <a:pt x="868" y="17"/>
                    <a:pt x="868" y="33"/>
                  </a:cubicBezTo>
                  <a:cubicBezTo>
                    <a:pt x="822" y="147"/>
                    <a:pt x="0" y="2818"/>
                    <a:pt x="366" y="3799"/>
                  </a:cubicBezTo>
                  <a:cubicBezTo>
                    <a:pt x="366" y="3799"/>
                    <a:pt x="388" y="3799"/>
                    <a:pt x="388" y="3822"/>
                  </a:cubicBezTo>
                  <a:cubicBezTo>
                    <a:pt x="388" y="3822"/>
                    <a:pt x="640" y="4073"/>
                    <a:pt x="982" y="4073"/>
                  </a:cubicBezTo>
                  <a:cubicBezTo>
                    <a:pt x="1005" y="4073"/>
                    <a:pt x="1028" y="4050"/>
                    <a:pt x="1028" y="4005"/>
                  </a:cubicBezTo>
                  <a:cubicBezTo>
                    <a:pt x="1028" y="3982"/>
                    <a:pt x="1005" y="3959"/>
                    <a:pt x="982" y="3959"/>
                  </a:cubicBezTo>
                  <a:cubicBezTo>
                    <a:pt x="731" y="3959"/>
                    <a:pt x="525" y="3776"/>
                    <a:pt x="480" y="3731"/>
                  </a:cubicBezTo>
                  <a:cubicBezTo>
                    <a:pt x="137" y="2795"/>
                    <a:pt x="959" y="101"/>
                    <a:pt x="959" y="79"/>
                  </a:cubicBezTo>
                  <a:cubicBezTo>
                    <a:pt x="982" y="56"/>
                    <a:pt x="959" y="10"/>
                    <a:pt x="936" y="10"/>
                  </a:cubicBezTo>
                  <a:cubicBezTo>
                    <a:pt x="923" y="3"/>
                    <a:pt x="911" y="1"/>
                    <a:pt x="902" y="1"/>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8"/>
            <p:cNvSpPr/>
            <p:nvPr/>
          </p:nvSpPr>
          <p:spPr>
            <a:xfrm>
              <a:off x="3185109" y="3491005"/>
              <a:ext cx="49482" cy="155052"/>
            </a:xfrm>
            <a:custGeom>
              <a:avLst/>
              <a:gdLst/>
              <a:ahLst/>
              <a:cxnLst/>
              <a:rect l="l" t="t" r="r" b="b"/>
              <a:pathLst>
                <a:path w="1348" h="4224" extrusionOk="0">
                  <a:moveTo>
                    <a:pt x="1279" y="1"/>
                  </a:moveTo>
                  <a:cubicBezTo>
                    <a:pt x="1256" y="1"/>
                    <a:pt x="1234" y="24"/>
                    <a:pt x="1234" y="46"/>
                  </a:cubicBezTo>
                  <a:cubicBezTo>
                    <a:pt x="1211" y="1028"/>
                    <a:pt x="1051" y="3653"/>
                    <a:pt x="686" y="4018"/>
                  </a:cubicBezTo>
                  <a:cubicBezTo>
                    <a:pt x="627" y="4077"/>
                    <a:pt x="553" y="4098"/>
                    <a:pt x="478" y="4098"/>
                  </a:cubicBezTo>
                  <a:cubicBezTo>
                    <a:pt x="290" y="4098"/>
                    <a:pt x="92" y="3966"/>
                    <a:pt x="92" y="3949"/>
                  </a:cubicBezTo>
                  <a:cubicBezTo>
                    <a:pt x="69" y="3949"/>
                    <a:pt x="47" y="3949"/>
                    <a:pt x="24" y="3972"/>
                  </a:cubicBezTo>
                  <a:cubicBezTo>
                    <a:pt x="1" y="3995"/>
                    <a:pt x="1" y="4041"/>
                    <a:pt x="24" y="4041"/>
                  </a:cubicBezTo>
                  <a:cubicBezTo>
                    <a:pt x="47" y="4064"/>
                    <a:pt x="275" y="4223"/>
                    <a:pt x="503" y="4223"/>
                  </a:cubicBezTo>
                  <a:cubicBezTo>
                    <a:pt x="594" y="4223"/>
                    <a:pt x="686" y="4178"/>
                    <a:pt x="777" y="4109"/>
                  </a:cubicBezTo>
                  <a:cubicBezTo>
                    <a:pt x="1256" y="3630"/>
                    <a:pt x="1325" y="206"/>
                    <a:pt x="1348" y="46"/>
                  </a:cubicBezTo>
                  <a:cubicBezTo>
                    <a:pt x="1348" y="24"/>
                    <a:pt x="1325" y="1"/>
                    <a:pt x="1279" y="1"/>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8"/>
            <p:cNvSpPr/>
            <p:nvPr/>
          </p:nvSpPr>
          <p:spPr>
            <a:xfrm>
              <a:off x="3166681" y="3621613"/>
              <a:ext cx="32706" cy="31679"/>
            </a:xfrm>
            <a:custGeom>
              <a:avLst/>
              <a:gdLst/>
              <a:ahLst/>
              <a:cxnLst/>
              <a:rect l="l" t="t" r="r" b="b"/>
              <a:pathLst>
                <a:path w="891" h="863" extrusionOk="0">
                  <a:moveTo>
                    <a:pt x="387" y="0"/>
                  </a:moveTo>
                  <a:cubicBezTo>
                    <a:pt x="338" y="0"/>
                    <a:pt x="289" y="23"/>
                    <a:pt x="252" y="72"/>
                  </a:cubicBezTo>
                  <a:cubicBezTo>
                    <a:pt x="138" y="232"/>
                    <a:pt x="1" y="483"/>
                    <a:pt x="69" y="734"/>
                  </a:cubicBezTo>
                  <a:cubicBezTo>
                    <a:pt x="87" y="805"/>
                    <a:pt x="147" y="863"/>
                    <a:pt x="215" y="863"/>
                  </a:cubicBezTo>
                  <a:cubicBezTo>
                    <a:pt x="235" y="863"/>
                    <a:pt x="255" y="858"/>
                    <a:pt x="275" y="848"/>
                  </a:cubicBezTo>
                  <a:lnTo>
                    <a:pt x="891" y="597"/>
                  </a:lnTo>
                  <a:lnTo>
                    <a:pt x="503" y="49"/>
                  </a:lnTo>
                  <a:cubicBezTo>
                    <a:pt x="471" y="17"/>
                    <a:pt x="430" y="0"/>
                    <a:pt x="387" y="0"/>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8"/>
            <p:cNvSpPr/>
            <p:nvPr/>
          </p:nvSpPr>
          <p:spPr>
            <a:xfrm>
              <a:off x="3111399" y="3617355"/>
              <a:ext cx="31018" cy="32156"/>
            </a:xfrm>
            <a:custGeom>
              <a:avLst/>
              <a:gdLst/>
              <a:ahLst/>
              <a:cxnLst/>
              <a:rect l="l" t="t" r="r" b="b"/>
              <a:pathLst>
                <a:path w="845" h="876" extrusionOk="0">
                  <a:moveTo>
                    <a:pt x="674" y="0"/>
                  </a:moveTo>
                  <a:cubicBezTo>
                    <a:pt x="647" y="0"/>
                    <a:pt x="620" y="9"/>
                    <a:pt x="594" y="28"/>
                  </a:cubicBezTo>
                  <a:lnTo>
                    <a:pt x="0" y="325"/>
                  </a:lnTo>
                  <a:lnTo>
                    <a:pt x="457" y="827"/>
                  </a:lnTo>
                  <a:cubicBezTo>
                    <a:pt x="489" y="859"/>
                    <a:pt x="530" y="876"/>
                    <a:pt x="573" y="876"/>
                  </a:cubicBezTo>
                  <a:cubicBezTo>
                    <a:pt x="621" y="876"/>
                    <a:pt x="671" y="853"/>
                    <a:pt x="708" y="804"/>
                  </a:cubicBezTo>
                  <a:cubicBezTo>
                    <a:pt x="845" y="622"/>
                    <a:pt x="845" y="325"/>
                    <a:pt x="822" y="119"/>
                  </a:cubicBezTo>
                  <a:cubicBezTo>
                    <a:pt x="806" y="54"/>
                    <a:pt x="742" y="0"/>
                    <a:pt x="674" y="0"/>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8"/>
            <p:cNvSpPr/>
            <p:nvPr/>
          </p:nvSpPr>
          <p:spPr>
            <a:xfrm>
              <a:off x="2741895" y="2480464"/>
              <a:ext cx="404700" cy="484466"/>
            </a:xfrm>
            <a:custGeom>
              <a:avLst/>
              <a:gdLst/>
              <a:ahLst/>
              <a:cxnLst/>
              <a:rect l="l" t="t" r="r" b="b"/>
              <a:pathLst>
                <a:path w="11025" h="13198" extrusionOk="0">
                  <a:moveTo>
                    <a:pt x="5397" y="0"/>
                  </a:moveTo>
                  <a:cubicBezTo>
                    <a:pt x="3311" y="0"/>
                    <a:pt x="1274" y="814"/>
                    <a:pt x="868" y="2536"/>
                  </a:cubicBezTo>
                  <a:cubicBezTo>
                    <a:pt x="868" y="2536"/>
                    <a:pt x="0" y="4545"/>
                    <a:pt x="46" y="6804"/>
                  </a:cubicBezTo>
                  <a:cubicBezTo>
                    <a:pt x="92" y="9041"/>
                    <a:pt x="23" y="12830"/>
                    <a:pt x="2717" y="13081"/>
                  </a:cubicBezTo>
                  <a:cubicBezTo>
                    <a:pt x="3333" y="13144"/>
                    <a:pt x="3915" y="13197"/>
                    <a:pt x="4472" y="13197"/>
                  </a:cubicBezTo>
                  <a:cubicBezTo>
                    <a:pt x="6347" y="13197"/>
                    <a:pt x="7938" y="12595"/>
                    <a:pt x="9610" y="9726"/>
                  </a:cubicBezTo>
                  <a:cubicBezTo>
                    <a:pt x="10683" y="7877"/>
                    <a:pt x="11025" y="3495"/>
                    <a:pt x="10021" y="1943"/>
                  </a:cubicBezTo>
                  <a:cubicBezTo>
                    <a:pt x="9228" y="671"/>
                    <a:pt x="7292" y="0"/>
                    <a:pt x="5397" y="0"/>
                  </a:cubicBezTo>
                  <a:close/>
                </a:path>
              </a:pathLst>
            </a:custGeom>
            <a:solidFill>
              <a:srgbClr val="F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8"/>
            <p:cNvSpPr/>
            <p:nvPr/>
          </p:nvSpPr>
          <p:spPr>
            <a:xfrm>
              <a:off x="3066138" y="2696309"/>
              <a:ext cx="127412" cy="152446"/>
            </a:xfrm>
            <a:custGeom>
              <a:avLst/>
              <a:gdLst/>
              <a:ahLst/>
              <a:cxnLst/>
              <a:rect l="l" t="t" r="r" b="b"/>
              <a:pathLst>
                <a:path w="3471" h="4153" extrusionOk="0">
                  <a:moveTo>
                    <a:pt x="2236" y="0"/>
                  </a:moveTo>
                  <a:cubicBezTo>
                    <a:pt x="1294" y="0"/>
                    <a:pt x="293" y="1236"/>
                    <a:pt x="92" y="2020"/>
                  </a:cubicBezTo>
                  <a:cubicBezTo>
                    <a:pt x="24" y="2294"/>
                    <a:pt x="1" y="2568"/>
                    <a:pt x="69" y="2842"/>
                  </a:cubicBezTo>
                  <a:cubicBezTo>
                    <a:pt x="209" y="3578"/>
                    <a:pt x="807" y="4152"/>
                    <a:pt x="1501" y="4152"/>
                  </a:cubicBezTo>
                  <a:cubicBezTo>
                    <a:pt x="1710" y="4152"/>
                    <a:pt x="1929" y="4100"/>
                    <a:pt x="2146" y="3983"/>
                  </a:cubicBezTo>
                  <a:cubicBezTo>
                    <a:pt x="2945" y="3549"/>
                    <a:pt x="3379" y="2522"/>
                    <a:pt x="3447" y="1655"/>
                  </a:cubicBezTo>
                  <a:cubicBezTo>
                    <a:pt x="3470" y="1153"/>
                    <a:pt x="3333" y="605"/>
                    <a:pt x="2922" y="262"/>
                  </a:cubicBezTo>
                  <a:cubicBezTo>
                    <a:pt x="2707" y="79"/>
                    <a:pt x="2473" y="0"/>
                    <a:pt x="2236" y="0"/>
                  </a:cubicBezTo>
                  <a:close/>
                </a:path>
              </a:pathLst>
            </a:custGeom>
            <a:solidFill>
              <a:srgbClr val="F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8"/>
            <p:cNvSpPr/>
            <p:nvPr/>
          </p:nvSpPr>
          <p:spPr>
            <a:xfrm>
              <a:off x="3099652" y="2724574"/>
              <a:ext cx="86336" cy="50913"/>
            </a:xfrm>
            <a:custGeom>
              <a:avLst/>
              <a:gdLst/>
              <a:ahLst/>
              <a:cxnLst/>
              <a:rect l="l" t="t" r="r" b="b"/>
              <a:pathLst>
                <a:path w="2352" h="1387" extrusionOk="0">
                  <a:moveTo>
                    <a:pt x="1431" y="1"/>
                  </a:moveTo>
                  <a:cubicBezTo>
                    <a:pt x="1278" y="1"/>
                    <a:pt x="1119" y="21"/>
                    <a:pt x="959" y="63"/>
                  </a:cubicBezTo>
                  <a:cubicBezTo>
                    <a:pt x="754" y="109"/>
                    <a:pt x="571" y="223"/>
                    <a:pt x="434" y="337"/>
                  </a:cubicBezTo>
                  <a:cubicBezTo>
                    <a:pt x="161" y="611"/>
                    <a:pt x="69" y="999"/>
                    <a:pt x="1" y="1318"/>
                  </a:cubicBezTo>
                  <a:cubicBezTo>
                    <a:pt x="1" y="1341"/>
                    <a:pt x="24" y="1364"/>
                    <a:pt x="46" y="1387"/>
                  </a:cubicBezTo>
                  <a:lnTo>
                    <a:pt x="69" y="1387"/>
                  </a:lnTo>
                  <a:cubicBezTo>
                    <a:pt x="92" y="1387"/>
                    <a:pt x="115" y="1364"/>
                    <a:pt x="115" y="1341"/>
                  </a:cubicBezTo>
                  <a:cubicBezTo>
                    <a:pt x="183" y="1022"/>
                    <a:pt x="275" y="657"/>
                    <a:pt x="503" y="428"/>
                  </a:cubicBezTo>
                  <a:cubicBezTo>
                    <a:pt x="640" y="314"/>
                    <a:pt x="800" y="223"/>
                    <a:pt x="1005" y="154"/>
                  </a:cubicBezTo>
                  <a:cubicBezTo>
                    <a:pt x="1134" y="124"/>
                    <a:pt x="1264" y="109"/>
                    <a:pt x="1391" y="109"/>
                  </a:cubicBezTo>
                  <a:cubicBezTo>
                    <a:pt x="1644" y="109"/>
                    <a:pt x="1888" y="170"/>
                    <a:pt x="2101" y="291"/>
                  </a:cubicBezTo>
                  <a:cubicBezTo>
                    <a:pt x="2169" y="337"/>
                    <a:pt x="2215" y="383"/>
                    <a:pt x="2238" y="451"/>
                  </a:cubicBezTo>
                  <a:cubicBezTo>
                    <a:pt x="2238" y="474"/>
                    <a:pt x="2260" y="497"/>
                    <a:pt x="2283" y="497"/>
                  </a:cubicBezTo>
                  <a:cubicBezTo>
                    <a:pt x="2329" y="497"/>
                    <a:pt x="2352" y="474"/>
                    <a:pt x="2352" y="428"/>
                  </a:cubicBezTo>
                  <a:cubicBezTo>
                    <a:pt x="2329" y="337"/>
                    <a:pt x="2260" y="246"/>
                    <a:pt x="2146" y="177"/>
                  </a:cubicBezTo>
                  <a:cubicBezTo>
                    <a:pt x="1944" y="62"/>
                    <a:pt x="1696" y="1"/>
                    <a:pt x="1431" y="1"/>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8"/>
            <p:cNvSpPr/>
            <p:nvPr/>
          </p:nvSpPr>
          <p:spPr>
            <a:xfrm>
              <a:off x="3108058" y="2749499"/>
              <a:ext cx="25145" cy="47793"/>
            </a:xfrm>
            <a:custGeom>
              <a:avLst/>
              <a:gdLst/>
              <a:ahLst/>
              <a:cxnLst/>
              <a:rect l="l" t="t" r="r" b="b"/>
              <a:pathLst>
                <a:path w="685" h="1302" extrusionOk="0">
                  <a:moveTo>
                    <a:pt x="46" y="0"/>
                  </a:moveTo>
                  <a:cubicBezTo>
                    <a:pt x="23" y="0"/>
                    <a:pt x="0" y="23"/>
                    <a:pt x="0" y="46"/>
                  </a:cubicBezTo>
                  <a:cubicBezTo>
                    <a:pt x="0" y="92"/>
                    <a:pt x="23" y="114"/>
                    <a:pt x="46" y="114"/>
                  </a:cubicBezTo>
                  <a:cubicBezTo>
                    <a:pt x="297" y="114"/>
                    <a:pt x="457" y="320"/>
                    <a:pt x="502" y="525"/>
                  </a:cubicBezTo>
                  <a:cubicBezTo>
                    <a:pt x="571" y="731"/>
                    <a:pt x="525" y="959"/>
                    <a:pt x="434" y="1233"/>
                  </a:cubicBezTo>
                  <a:cubicBezTo>
                    <a:pt x="411" y="1256"/>
                    <a:pt x="434" y="1279"/>
                    <a:pt x="457" y="1301"/>
                  </a:cubicBezTo>
                  <a:lnTo>
                    <a:pt x="479" y="1301"/>
                  </a:lnTo>
                  <a:cubicBezTo>
                    <a:pt x="502" y="1301"/>
                    <a:pt x="525" y="1279"/>
                    <a:pt x="525" y="1256"/>
                  </a:cubicBezTo>
                  <a:cubicBezTo>
                    <a:pt x="639" y="982"/>
                    <a:pt x="685" y="731"/>
                    <a:pt x="616" y="503"/>
                  </a:cubicBezTo>
                  <a:cubicBezTo>
                    <a:pt x="571" y="251"/>
                    <a:pt x="342" y="0"/>
                    <a:pt x="46" y="0"/>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8"/>
            <p:cNvSpPr/>
            <p:nvPr/>
          </p:nvSpPr>
          <p:spPr>
            <a:xfrm>
              <a:off x="2914496" y="2638346"/>
              <a:ext cx="124659" cy="60531"/>
            </a:xfrm>
            <a:custGeom>
              <a:avLst/>
              <a:gdLst/>
              <a:ahLst/>
              <a:cxnLst/>
              <a:rect l="l" t="t" r="r" b="b"/>
              <a:pathLst>
                <a:path w="3396" h="1649" extrusionOk="0">
                  <a:moveTo>
                    <a:pt x="1378" y="1"/>
                  </a:moveTo>
                  <a:cubicBezTo>
                    <a:pt x="1219" y="1"/>
                    <a:pt x="1061" y="17"/>
                    <a:pt x="913" y="38"/>
                  </a:cubicBezTo>
                  <a:cubicBezTo>
                    <a:pt x="571" y="107"/>
                    <a:pt x="206" y="266"/>
                    <a:pt x="69" y="655"/>
                  </a:cubicBezTo>
                  <a:cubicBezTo>
                    <a:pt x="0" y="906"/>
                    <a:pt x="206" y="1157"/>
                    <a:pt x="457" y="1157"/>
                  </a:cubicBezTo>
                  <a:cubicBezTo>
                    <a:pt x="640" y="1157"/>
                    <a:pt x="776" y="1111"/>
                    <a:pt x="936" y="1043"/>
                  </a:cubicBezTo>
                  <a:lnTo>
                    <a:pt x="982" y="1020"/>
                  </a:lnTo>
                  <a:lnTo>
                    <a:pt x="1028" y="1020"/>
                  </a:lnTo>
                  <a:cubicBezTo>
                    <a:pt x="1073" y="997"/>
                    <a:pt x="1119" y="974"/>
                    <a:pt x="1187" y="974"/>
                  </a:cubicBezTo>
                  <a:cubicBezTo>
                    <a:pt x="1210" y="974"/>
                    <a:pt x="1233" y="951"/>
                    <a:pt x="1256" y="951"/>
                  </a:cubicBezTo>
                  <a:lnTo>
                    <a:pt x="1575" y="951"/>
                  </a:lnTo>
                  <a:cubicBezTo>
                    <a:pt x="1575" y="951"/>
                    <a:pt x="1598" y="974"/>
                    <a:pt x="1598" y="974"/>
                  </a:cubicBezTo>
                  <a:lnTo>
                    <a:pt x="1712" y="974"/>
                  </a:lnTo>
                  <a:cubicBezTo>
                    <a:pt x="1735" y="997"/>
                    <a:pt x="1781" y="997"/>
                    <a:pt x="1781" y="997"/>
                  </a:cubicBezTo>
                  <a:cubicBezTo>
                    <a:pt x="1804" y="997"/>
                    <a:pt x="1849" y="1020"/>
                    <a:pt x="1872" y="1020"/>
                  </a:cubicBezTo>
                  <a:cubicBezTo>
                    <a:pt x="1918" y="1043"/>
                    <a:pt x="1986" y="1043"/>
                    <a:pt x="2032" y="1065"/>
                  </a:cubicBezTo>
                  <a:cubicBezTo>
                    <a:pt x="2055" y="1088"/>
                    <a:pt x="2077" y="1088"/>
                    <a:pt x="2100" y="1088"/>
                  </a:cubicBezTo>
                  <a:cubicBezTo>
                    <a:pt x="2123" y="1111"/>
                    <a:pt x="2146" y="1111"/>
                    <a:pt x="2146" y="1111"/>
                  </a:cubicBezTo>
                  <a:cubicBezTo>
                    <a:pt x="2169" y="1134"/>
                    <a:pt x="2192" y="1134"/>
                    <a:pt x="2192" y="1134"/>
                  </a:cubicBezTo>
                  <a:cubicBezTo>
                    <a:pt x="2214" y="1157"/>
                    <a:pt x="2260" y="1157"/>
                    <a:pt x="2283" y="1180"/>
                  </a:cubicBezTo>
                  <a:cubicBezTo>
                    <a:pt x="2488" y="1294"/>
                    <a:pt x="2625" y="1408"/>
                    <a:pt x="2785" y="1568"/>
                  </a:cubicBezTo>
                  <a:cubicBezTo>
                    <a:pt x="2842" y="1625"/>
                    <a:pt x="2912" y="1649"/>
                    <a:pt x="2982" y="1649"/>
                  </a:cubicBezTo>
                  <a:cubicBezTo>
                    <a:pt x="3190" y="1649"/>
                    <a:pt x="3396" y="1431"/>
                    <a:pt x="3242" y="1225"/>
                  </a:cubicBezTo>
                  <a:cubicBezTo>
                    <a:pt x="2922" y="723"/>
                    <a:pt x="2488" y="266"/>
                    <a:pt x="1918" y="84"/>
                  </a:cubicBezTo>
                  <a:cubicBezTo>
                    <a:pt x="1746" y="23"/>
                    <a:pt x="1562" y="1"/>
                    <a:pt x="1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8"/>
            <p:cNvSpPr/>
            <p:nvPr/>
          </p:nvSpPr>
          <p:spPr>
            <a:xfrm>
              <a:off x="2763663" y="2634896"/>
              <a:ext cx="103111" cy="48784"/>
            </a:xfrm>
            <a:custGeom>
              <a:avLst/>
              <a:gdLst/>
              <a:ahLst/>
              <a:cxnLst/>
              <a:rect l="l" t="t" r="r" b="b"/>
              <a:pathLst>
                <a:path w="2809" h="1329" extrusionOk="0">
                  <a:moveTo>
                    <a:pt x="1522" y="0"/>
                  </a:moveTo>
                  <a:cubicBezTo>
                    <a:pt x="1449" y="0"/>
                    <a:pt x="1375" y="6"/>
                    <a:pt x="1302" y="18"/>
                  </a:cubicBezTo>
                  <a:cubicBezTo>
                    <a:pt x="1074" y="64"/>
                    <a:pt x="845" y="155"/>
                    <a:pt x="640" y="292"/>
                  </a:cubicBezTo>
                  <a:cubicBezTo>
                    <a:pt x="526" y="360"/>
                    <a:pt x="389" y="429"/>
                    <a:pt x="275" y="497"/>
                  </a:cubicBezTo>
                  <a:cubicBezTo>
                    <a:pt x="252" y="543"/>
                    <a:pt x="229" y="566"/>
                    <a:pt x="206" y="589"/>
                  </a:cubicBezTo>
                  <a:cubicBezTo>
                    <a:pt x="183" y="612"/>
                    <a:pt x="138" y="657"/>
                    <a:pt x="115" y="680"/>
                  </a:cubicBezTo>
                  <a:cubicBezTo>
                    <a:pt x="46" y="771"/>
                    <a:pt x="46" y="840"/>
                    <a:pt x="24" y="954"/>
                  </a:cubicBezTo>
                  <a:cubicBezTo>
                    <a:pt x="1" y="1091"/>
                    <a:pt x="115" y="1205"/>
                    <a:pt x="229" y="1274"/>
                  </a:cubicBezTo>
                  <a:cubicBezTo>
                    <a:pt x="252" y="1274"/>
                    <a:pt x="252" y="1296"/>
                    <a:pt x="275" y="1296"/>
                  </a:cubicBezTo>
                  <a:cubicBezTo>
                    <a:pt x="323" y="1312"/>
                    <a:pt x="383" y="1329"/>
                    <a:pt x="438" y="1329"/>
                  </a:cubicBezTo>
                  <a:cubicBezTo>
                    <a:pt x="461" y="1329"/>
                    <a:pt x="483" y="1326"/>
                    <a:pt x="503" y="1319"/>
                  </a:cubicBezTo>
                  <a:cubicBezTo>
                    <a:pt x="549" y="1319"/>
                    <a:pt x="594" y="1296"/>
                    <a:pt x="640" y="1274"/>
                  </a:cubicBezTo>
                  <a:cubicBezTo>
                    <a:pt x="777" y="1251"/>
                    <a:pt x="891" y="1182"/>
                    <a:pt x="1005" y="1137"/>
                  </a:cubicBezTo>
                  <a:cubicBezTo>
                    <a:pt x="1096" y="1091"/>
                    <a:pt x="1165" y="1045"/>
                    <a:pt x="1233" y="1022"/>
                  </a:cubicBezTo>
                  <a:cubicBezTo>
                    <a:pt x="1279" y="1000"/>
                    <a:pt x="1325" y="977"/>
                    <a:pt x="1370" y="954"/>
                  </a:cubicBezTo>
                  <a:cubicBezTo>
                    <a:pt x="1370" y="954"/>
                    <a:pt x="1393" y="954"/>
                    <a:pt x="1416" y="931"/>
                  </a:cubicBezTo>
                  <a:cubicBezTo>
                    <a:pt x="1462" y="931"/>
                    <a:pt x="1507" y="908"/>
                    <a:pt x="1553" y="908"/>
                  </a:cubicBezTo>
                  <a:lnTo>
                    <a:pt x="1736" y="908"/>
                  </a:lnTo>
                  <a:cubicBezTo>
                    <a:pt x="1758" y="908"/>
                    <a:pt x="1781" y="931"/>
                    <a:pt x="1804" y="931"/>
                  </a:cubicBezTo>
                  <a:cubicBezTo>
                    <a:pt x="2078" y="1000"/>
                    <a:pt x="2192" y="1068"/>
                    <a:pt x="2466" y="1068"/>
                  </a:cubicBezTo>
                  <a:cubicBezTo>
                    <a:pt x="2580" y="1068"/>
                    <a:pt x="2671" y="1045"/>
                    <a:pt x="2740" y="954"/>
                  </a:cubicBezTo>
                  <a:cubicBezTo>
                    <a:pt x="2786" y="863"/>
                    <a:pt x="2808" y="726"/>
                    <a:pt x="2763" y="657"/>
                  </a:cubicBezTo>
                  <a:cubicBezTo>
                    <a:pt x="2717" y="589"/>
                    <a:pt x="2671" y="520"/>
                    <a:pt x="2626" y="475"/>
                  </a:cubicBezTo>
                  <a:cubicBezTo>
                    <a:pt x="2580" y="406"/>
                    <a:pt x="2512" y="360"/>
                    <a:pt x="2466" y="315"/>
                  </a:cubicBezTo>
                  <a:cubicBezTo>
                    <a:pt x="2352" y="224"/>
                    <a:pt x="2238" y="155"/>
                    <a:pt x="2101" y="109"/>
                  </a:cubicBezTo>
                  <a:cubicBezTo>
                    <a:pt x="1917" y="43"/>
                    <a:pt x="1721" y="0"/>
                    <a:pt x="15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8"/>
            <p:cNvSpPr/>
            <p:nvPr/>
          </p:nvSpPr>
          <p:spPr>
            <a:xfrm>
              <a:off x="2770380" y="2680781"/>
              <a:ext cx="1725" cy="881"/>
            </a:xfrm>
            <a:custGeom>
              <a:avLst/>
              <a:gdLst/>
              <a:ahLst/>
              <a:cxnLst/>
              <a:rect l="l" t="t" r="r" b="b"/>
              <a:pathLst>
                <a:path w="47" h="24" extrusionOk="0">
                  <a:moveTo>
                    <a:pt x="46" y="24"/>
                  </a:moveTo>
                  <a:cubicBezTo>
                    <a:pt x="46" y="24"/>
                    <a:pt x="46" y="24"/>
                    <a:pt x="46" y="24"/>
                  </a:cubicBezTo>
                  <a:cubicBezTo>
                    <a:pt x="0" y="1"/>
                    <a:pt x="0" y="1"/>
                    <a:pt x="46" y="24"/>
                  </a:cubicBezTo>
                  <a:close/>
                </a:path>
              </a:pathLst>
            </a:custGeom>
            <a:solidFill>
              <a:srgbClr val="D07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8"/>
            <p:cNvSpPr/>
            <p:nvPr/>
          </p:nvSpPr>
          <p:spPr>
            <a:xfrm>
              <a:off x="2953884" y="2709267"/>
              <a:ext cx="21804" cy="28522"/>
            </a:xfrm>
            <a:custGeom>
              <a:avLst/>
              <a:gdLst/>
              <a:ahLst/>
              <a:cxnLst/>
              <a:rect l="l" t="t" r="r" b="b"/>
              <a:pathLst>
                <a:path w="594" h="777" extrusionOk="0">
                  <a:moveTo>
                    <a:pt x="297" y="1"/>
                  </a:moveTo>
                  <a:cubicBezTo>
                    <a:pt x="137" y="1"/>
                    <a:pt x="23" y="161"/>
                    <a:pt x="23" y="389"/>
                  </a:cubicBezTo>
                  <a:cubicBezTo>
                    <a:pt x="0" y="594"/>
                    <a:pt x="137" y="777"/>
                    <a:pt x="297" y="777"/>
                  </a:cubicBezTo>
                  <a:cubicBezTo>
                    <a:pt x="457" y="777"/>
                    <a:pt x="571" y="617"/>
                    <a:pt x="594" y="389"/>
                  </a:cubicBezTo>
                  <a:cubicBezTo>
                    <a:pt x="594" y="183"/>
                    <a:pt x="457" y="1"/>
                    <a:pt x="2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8"/>
            <p:cNvSpPr/>
            <p:nvPr/>
          </p:nvSpPr>
          <p:spPr>
            <a:xfrm>
              <a:off x="2807235" y="2706771"/>
              <a:ext cx="21841" cy="28522"/>
            </a:xfrm>
            <a:custGeom>
              <a:avLst/>
              <a:gdLst/>
              <a:ahLst/>
              <a:cxnLst/>
              <a:rect l="l" t="t" r="r" b="b"/>
              <a:pathLst>
                <a:path w="595" h="777" extrusionOk="0">
                  <a:moveTo>
                    <a:pt x="297" y="0"/>
                  </a:moveTo>
                  <a:cubicBezTo>
                    <a:pt x="161" y="0"/>
                    <a:pt x="24" y="160"/>
                    <a:pt x="24" y="388"/>
                  </a:cubicBezTo>
                  <a:cubicBezTo>
                    <a:pt x="1" y="594"/>
                    <a:pt x="138" y="776"/>
                    <a:pt x="297" y="776"/>
                  </a:cubicBezTo>
                  <a:cubicBezTo>
                    <a:pt x="457" y="776"/>
                    <a:pt x="594" y="617"/>
                    <a:pt x="594" y="388"/>
                  </a:cubicBezTo>
                  <a:cubicBezTo>
                    <a:pt x="594" y="183"/>
                    <a:pt x="457" y="0"/>
                    <a:pt x="2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8"/>
            <p:cNvSpPr/>
            <p:nvPr/>
          </p:nvSpPr>
          <p:spPr>
            <a:xfrm>
              <a:off x="2849964" y="2662023"/>
              <a:ext cx="41112" cy="136111"/>
            </a:xfrm>
            <a:custGeom>
              <a:avLst/>
              <a:gdLst/>
              <a:ahLst/>
              <a:cxnLst/>
              <a:rect l="l" t="t" r="r" b="b"/>
              <a:pathLst>
                <a:path w="1120" h="3708" extrusionOk="0">
                  <a:moveTo>
                    <a:pt x="1008" y="0"/>
                  </a:moveTo>
                  <a:cubicBezTo>
                    <a:pt x="992" y="0"/>
                    <a:pt x="976" y="16"/>
                    <a:pt x="960" y="32"/>
                  </a:cubicBezTo>
                  <a:cubicBezTo>
                    <a:pt x="868" y="398"/>
                    <a:pt x="708" y="717"/>
                    <a:pt x="549" y="1037"/>
                  </a:cubicBezTo>
                  <a:cubicBezTo>
                    <a:pt x="412" y="1311"/>
                    <a:pt x="275" y="1584"/>
                    <a:pt x="161" y="1881"/>
                  </a:cubicBezTo>
                  <a:cubicBezTo>
                    <a:pt x="46" y="2224"/>
                    <a:pt x="1" y="2520"/>
                    <a:pt x="46" y="2771"/>
                  </a:cubicBezTo>
                  <a:cubicBezTo>
                    <a:pt x="161" y="3251"/>
                    <a:pt x="571" y="3662"/>
                    <a:pt x="1051" y="3707"/>
                  </a:cubicBezTo>
                  <a:cubicBezTo>
                    <a:pt x="1096" y="3707"/>
                    <a:pt x="1119" y="3684"/>
                    <a:pt x="1119" y="3662"/>
                  </a:cubicBezTo>
                  <a:cubicBezTo>
                    <a:pt x="1119" y="3639"/>
                    <a:pt x="1096" y="3616"/>
                    <a:pt x="1074" y="3593"/>
                  </a:cubicBezTo>
                  <a:cubicBezTo>
                    <a:pt x="640" y="3547"/>
                    <a:pt x="252" y="3182"/>
                    <a:pt x="161" y="2771"/>
                  </a:cubicBezTo>
                  <a:cubicBezTo>
                    <a:pt x="115" y="2520"/>
                    <a:pt x="161" y="2246"/>
                    <a:pt x="275" y="1927"/>
                  </a:cubicBezTo>
                  <a:cubicBezTo>
                    <a:pt x="366" y="1630"/>
                    <a:pt x="503" y="1356"/>
                    <a:pt x="640" y="1082"/>
                  </a:cubicBezTo>
                  <a:cubicBezTo>
                    <a:pt x="800" y="763"/>
                    <a:pt x="982" y="420"/>
                    <a:pt x="1074" y="78"/>
                  </a:cubicBezTo>
                  <a:cubicBezTo>
                    <a:pt x="1074" y="32"/>
                    <a:pt x="1074" y="10"/>
                    <a:pt x="1028" y="10"/>
                  </a:cubicBezTo>
                  <a:cubicBezTo>
                    <a:pt x="1021" y="3"/>
                    <a:pt x="1015" y="0"/>
                    <a:pt x="1008" y="0"/>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8"/>
            <p:cNvSpPr/>
            <p:nvPr/>
          </p:nvSpPr>
          <p:spPr>
            <a:xfrm>
              <a:off x="2872612" y="2892147"/>
              <a:ext cx="70405" cy="18244"/>
            </a:xfrm>
            <a:custGeom>
              <a:avLst/>
              <a:gdLst/>
              <a:ahLst/>
              <a:cxnLst/>
              <a:rect l="l" t="t" r="r" b="b"/>
              <a:pathLst>
                <a:path w="1918" h="497" extrusionOk="0">
                  <a:moveTo>
                    <a:pt x="1860" y="0"/>
                  </a:moveTo>
                  <a:cubicBezTo>
                    <a:pt x="1849" y="0"/>
                    <a:pt x="1838" y="6"/>
                    <a:pt x="1826" y="17"/>
                  </a:cubicBezTo>
                  <a:cubicBezTo>
                    <a:pt x="1621" y="205"/>
                    <a:pt x="932" y="380"/>
                    <a:pt x="463" y="380"/>
                  </a:cubicBezTo>
                  <a:cubicBezTo>
                    <a:pt x="305" y="380"/>
                    <a:pt x="172" y="360"/>
                    <a:pt x="91" y="314"/>
                  </a:cubicBezTo>
                  <a:cubicBezTo>
                    <a:pt x="85" y="308"/>
                    <a:pt x="76" y="305"/>
                    <a:pt x="67" y="305"/>
                  </a:cubicBezTo>
                  <a:cubicBezTo>
                    <a:pt x="44" y="305"/>
                    <a:pt x="16" y="321"/>
                    <a:pt x="0" y="337"/>
                  </a:cubicBezTo>
                  <a:cubicBezTo>
                    <a:pt x="0" y="360"/>
                    <a:pt x="0" y="406"/>
                    <a:pt x="23" y="406"/>
                  </a:cubicBezTo>
                  <a:cubicBezTo>
                    <a:pt x="137" y="474"/>
                    <a:pt x="274" y="497"/>
                    <a:pt x="457" y="497"/>
                  </a:cubicBezTo>
                  <a:cubicBezTo>
                    <a:pt x="959" y="497"/>
                    <a:pt x="1666" y="314"/>
                    <a:pt x="1895" y="109"/>
                  </a:cubicBezTo>
                  <a:cubicBezTo>
                    <a:pt x="1917" y="86"/>
                    <a:pt x="1917" y="40"/>
                    <a:pt x="1895" y="17"/>
                  </a:cubicBezTo>
                  <a:cubicBezTo>
                    <a:pt x="1883" y="6"/>
                    <a:pt x="1872" y="0"/>
                    <a:pt x="1860" y="0"/>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8"/>
            <p:cNvSpPr/>
            <p:nvPr/>
          </p:nvSpPr>
          <p:spPr>
            <a:xfrm>
              <a:off x="2837409" y="2838296"/>
              <a:ext cx="147491" cy="53152"/>
            </a:xfrm>
            <a:custGeom>
              <a:avLst/>
              <a:gdLst/>
              <a:ahLst/>
              <a:cxnLst/>
              <a:rect l="l" t="t" r="r" b="b"/>
              <a:pathLst>
                <a:path w="4018" h="1448" extrusionOk="0">
                  <a:moveTo>
                    <a:pt x="4018" y="1"/>
                  </a:moveTo>
                  <a:cubicBezTo>
                    <a:pt x="4018" y="1"/>
                    <a:pt x="2778" y="801"/>
                    <a:pt x="1092" y="801"/>
                  </a:cubicBezTo>
                  <a:cubicBezTo>
                    <a:pt x="745" y="801"/>
                    <a:pt x="378" y="767"/>
                    <a:pt x="0" y="686"/>
                  </a:cubicBezTo>
                  <a:lnTo>
                    <a:pt x="0" y="686"/>
                  </a:lnTo>
                  <a:cubicBezTo>
                    <a:pt x="0" y="686"/>
                    <a:pt x="590" y="1448"/>
                    <a:pt x="1572" y="1448"/>
                  </a:cubicBezTo>
                  <a:cubicBezTo>
                    <a:pt x="1717" y="1448"/>
                    <a:pt x="1870" y="1431"/>
                    <a:pt x="2032" y="1393"/>
                  </a:cubicBezTo>
                  <a:cubicBezTo>
                    <a:pt x="3287" y="1074"/>
                    <a:pt x="4018" y="1"/>
                    <a:pt x="4018" y="1"/>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8"/>
            <p:cNvSpPr/>
            <p:nvPr/>
          </p:nvSpPr>
          <p:spPr>
            <a:xfrm>
              <a:off x="2880982" y="2839985"/>
              <a:ext cx="104763" cy="51464"/>
            </a:xfrm>
            <a:custGeom>
              <a:avLst/>
              <a:gdLst/>
              <a:ahLst/>
              <a:cxnLst/>
              <a:rect l="l" t="t" r="r" b="b"/>
              <a:pathLst>
                <a:path w="2854" h="1402" extrusionOk="0">
                  <a:moveTo>
                    <a:pt x="2854" y="0"/>
                  </a:moveTo>
                  <a:cubicBezTo>
                    <a:pt x="2853" y="1"/>
                    <a:pt x="1963" y="503"/>
                    <a:pt x="708" y="685"/>
                  </a:cubicBezTo>
                  <a:cubicBezTo>
                    <a:pt x="594" y="799"/>
                    <a:pt x="480" y="891"/>
                    <a:pt x="366" y="982"/>
                  </a:cubicBezTo>
                  <a:cubicBezTo>
                    <a:pt x="229" y="1119"/>
                    <a:pt x="115" y="1233"/>
                    <a:pt x="0" y="1370"/>
                  </a:cubicBezTo>
                  <a:cubicBezTo>
                    <a:pt x="113" y="1391"/>
                    <a:pt x="231" y="1402"/>
                    <a:pt x="355" y="1402"/>
                  </a:cubicBezTo>
                  <a:cubicBezTo>
                    <a:pt x="507" y="1402"/>
                    <a:pt x="669" y="1385"/>
                    <a:pt x="845" y="1347"/>
                  </a:cubicBezTo>
                  <a:cubicBezTo>
                    <a:pt x="2100" y="1028"/>
                    <a:pt x="2853" y="1"/>
                    <a:pt x="28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8"/>
            <p:cNvSpPr/>
            <p:nvPr/>
          </p:nvSpPr>
          <p:spPr>
            <a:xfrm>
              <a:off x="2831536" y="2832093"/>
              <a:ext cx="164266" cy="38947"/>
            </a:xfrm>
            <a:custGeom>
              <a:avLst/>
              <a:gdLst/>
              <a:ahLst/>
              <a:cxnLst/>
              <a:rect l="l" t="t" r="r" b="b"/>
              <a:pathLst>
                <a:path w="4475" h="1061" extrusionOk="0">
                  <a:moveTo>
                    <a:pt x="4407" y="1"/>
                  </a:moveTo>
                  <a:cubicBezTo>
                    <a:pt x="4398" y="1"/>
                    <a:pt x="4390" y="3"/>
                    <a:pt x="4383" y="10"/>
                  </a:cubicBezTo>
                  <a:cubicBezTo>
                    <a:pt x="3518" y="619"/>
                    <a:pt x="2460" y="936"/>
                    <a:pt x="1410" y="936"/>
                  </a:cubicBezTo>
                  <a:cubicBezTo>
                    <a:pt x="964" y="936"/>
                    <a:pt x="520" y="879"/>
                    <a:pt x="92" y="763"/>
                  </a:cubicBezTo>
                  <a:cubicBezTo>
                    <a:pt x="79" y="757"/>
                    <a:pt x="67" y="754"/>
                    <a:pt x="58" y="754"/>
                  </a:cubicBezTo>
                  <a:cubicBezTo>
                    <a:pt x="35" y="754"/>
                    <a:pt x="24" y="770"/>
                    <a:pt x="24" y="786"/>
                  </a:cubicBezTo>
                  <a:cubicBezTo>
                    <a:pt x="1" y="832"/>
                    <a:pt x="24" y="855"/>
                    <a:pt x="46" y="855"/>
                  </a:cubicBezTo>
                  <a:cubicBezTo>
                    <a:pt x="503" y="992"/>
                    <a:pt x="959" y="1060"/>
                    <a:pt x="1439" y="1060"/>
                  </a:cubicBezTo>
                  <a:cubicBezTo>
                    <a:pt x="2511" y="1060"/>
                    <a:pt x="3561" y="718"/>
                    <a:pt x="4452" y="101"/>
                  </a:cubicBezTo>
                  <a:cubicBezTo>
                    <a:pt x="4474" y="79"/>
                    <a:pt x="4474" y="56"/>
                    <a:pt x="4452" y="33"/>
                  </a:cubicBezTo>
                  <a:cubicBezTo>
                    <a:pt x="4452" y="17"/>
                    <a:pt x="4429" y="1"/>
                    <a:pt x="4407" y="1"/>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8"/>
            <p:cNvSpPr/>
            <p:nvPr/>
          </p:nvSpPr>
          <p:spPr>
            <a:xfrm>
              <a:off x="2981525" y="2815354"/>
              <a:ext cx="31862" cy="33037"/>
            </a:xfrm>
            <a:custGeom>
              <a:avLst/>
              <a:gdLst/>
              <a:ahLst/>
              <a:cxnLst/>
              <a:rect l="l" t="t" r="r" b="b"/>
              <a:pathLst>
                <a:path w="868" h="900" extrusionOk="0">
                  <a:moveTo>
                    <a:pt x="66" y="0"/>
                  </a:moveTo>
                  <a:cubicBezTo>
                    <a:pt x="59" y="0"/>
                    <a:pt x="53" y="3"/>
                    <a:pt x="46" y="10"/>
                  </a:cubicBezTo>
                  <a:cubicBezTo>
                    <a:pt x="0" y="10"/>
                    <a:pt x="0" y="32"/>
                    <a:pt x="0" y="78"/>
                  </a:cubicBezTo>
                  <a:cubicBezTo>
                    <a:pt x="115" y="443"/>
                    <a:pt x="411" y="763"/>
                    <a:pt x="776" y="900"/>
                  </a:cubicBezTo>
                  <a:lnTo>
                    <a:pt x="799" y="900"/>
                  </a:lnTo>
                  <a:cubicBezTo>
                    <a:pt x="822" y="900"/>
                    <a:pt x="845" y="877"/>
                    <a:pt x="845" y="854"/>
                  </a:cubicBezTo>
                  <a:cubicBezTo>
                    <a:pt x="868" y="831"/>
                    <a:pt x="845" y="808"/>
                    <a:pt x="822" y="786"/>
                  </a:cubicBezTo>
                  <a:cubicBezTo>
                    <a:pt x="480" y="671"/>
                    <a:pt x="206" y="375"/>
                    <a:pt x="115" y="32"/>
                  </a:cubicBezTo>
                  <a:cubicBezTo>
                    <a:pt x="98" y="16"/>
                    <a:pt x="82" y="0"/>
                    <a:pt x="66" y="0"/>
                  </a:cubicBezTo>
                  <a:close/>
                </a:path>
              </a:pathLst>
            </a:custGeom>
            <a:solidFill>
              <a:srgbClr val="331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8"/>
            <p:cNvSpPr/>
            <p:nvPr/>
          </p:nvSpPr>
          <p:spPr>
            <a:xfrm>
              <a:off x="2669837" y="2345378"/>
              <a:ext cx="532075" cy="398276"/>
            </a:xfrm>
            <a:custGeom>
              <a:avLst/>
              <a:gdLst/>
              <a:ahLst/>
              <a:cxnLst/>
              <a:rect l="l" t="t" r="r" b="b"/>
              <a:pathLst>
                <a:path w="14495" h="10850" extrusionOk="0">
                  <a:moveTo>
                    <a:pt x="4228" y="0"/>
                  </a:moveTo>
                  <a:cubicBezTo>
                    <a:pt x="4143" y="0"/>
                    <a:pt x="4057" y="3"/>
                    <a:pt x="3972" y="8"/>
                  </a:cubicBezTo>
                  <a:cubicBezTo>
                    <a:pt x="2602" y="76"/>
                    <a:pt x="1233" y="761"/>
                    <a:pt x="640" y="2016"/>
                  </a:cubicBezTo>
                  <a:cubicBezTo>
                    <a:pt x="503" y="2313"/>
                    <a:pt x="388" y="2632"/>
                    <a:pt x="320" y="2998"/>
                  </a:cubicBezTo>
                  <a:cubicBezTo>
                    <a:pt x="0" y="4687"/>
                    <a:pt x="822" y="6718"/>
                    <a:pt x="2625" y="7152"/>
                  </a:cubicBezTo>
                  <a:cubicBezTo>
                    <a:pt x="2758" y="7183"/>
                    <a:pt x="2888" y="7196"/>
                    <a:pt x="3015" y="7196"/>
                  </a:cubicBezTo>
                  <a:cubicBezTo>
                    <a:pt x="3530" y="7196"/>
                    <a:pt x="4006" y="6989"/>
                    <a:pt x="4503" y="6989"/>
                  </a:cubicBezTo>
                  <a:cubicBezTo>
                    <a:pt x="4599" y="6989"/>
                    <a:pt x="4696" y="6997"/>
                    <a:pt x="4794" y="7015"/>
                  </a:cubicBezTo>
                  <a:cubicBezTo>
                    <a:pt x="4958" y="7043"/>
                    <a:pt x="5119" y="7057"/>
                    <a:pt x="5275" y="7057"/>
                  </a:cubicBezTo>
                  <a:cubicBezTo>
                    <a:pt x="6374" y="7057"/>
                    <a:pt x="7261" y="6385"/>
                    <a:pt x="7921" y="5486"/>
                  </a:cubicBezTo>
                  <a:cubicBezTo>
                    <a:pt x="8126" y="6011"/>
                    <a:pt x="8469" y="6536"/>
                    <a:pt x="9016" y="6764"/>
                  </a:cubicBezTo>
                  <a:cubicBezTo>
                    <a:pt x="9120" y="6803"/>
                    <a:pt x="9653" y="6863"/>
                    <a:pt x="10102" y="6863"/>
                  </a:cubicBezTo>
                  <a:cubicBezTo>
                    <a:pt x="10447" y="6863"/>
                    <a:pt x="10741" y="6827"/>
                    <a:pt x="10751" y="6718"/>
                  </a:cubicBezTo>
                  <a:lnTo>
                    <a:pt x="10751" y="6718"/>
                  </a:lnTo>
                  <a:cubicBezTo>
                    <a:pt x="10728" y="7608"/>
                    <a:pt x="10865" y="8476"/>
                    <a:pt x="11094" y="9320"/>
                  </a:cubicBezTo>
                  <a:cubicBezTo>
                    <a:pt x="11162" y="9549"/>
                    <a:pt x="11276" y="10279"/>
                    <a:pt x="11504" y="10781"/>
                  </a:cubicBezTo>
                  <a:cubicBezTo>
                    <a:pt x="11527" y="10781"/>
                    <a:pt x="11550" y="10804"/>
                    <a:pt x="11573" y="10804"/>
                  </a:cubicBezTo>
                  <a:cubicBezTo>
                    <a:pt x="11573" y="10804"/>
                    <a:pt x="11618" y="10827"/>
                    <a:pt x="11641" y="10827"/>
                  </a:cubicBezTo>
                  <a:cubicBezTo>
                    <a:pt x="11641" y="10827"/>
                    <a:pt x="11710" y="10850"/>
                    <a:pt x="11733" y="10850"/>
                  </a:cubicBezTo>
                  <a:cubicBezTo>
                    <a:pt x="11755" y="10850"/>
                    <a:pt x="11892" y="10827"/>
                    <a:pt x="11938" y="10804"/>
                  </a:cubicBezTo>
                  <a:cubicBezTo>
                    <a:pt x="12052" y="10758"/>
                    <a:pt x="12098" y="10690"/>
                    <a:pt x="12189" y="10621"/>
                  </a:cubicBezTo>
                  <a:cubicBezTo>
                    <a:pt x="12623" y="10256"/>
                    <a:pt x="13034" y="9822"/>
                    <a:pt x="13353" y="9366"/>
                  </a:cubicBezTo>
                  <a:cubicBezTo>
                    <a:pt x="13992" y="8133"/>
                    <a:pt x="14494" y="6764"/>
                    <a:pt x="14061" y="5486"/>
                  </a:cubicBezTo>
                  <a:cubicBezTo>
                    <a:pt x="13878" y="4961"/>
                    <a:pt x="13513" y="4641"/>
                    <a:pt x="13102" y="4276"/>
                  </a:cubicBezTo>
                  <a:cubicBezTo>
                    <a:pt x="12395" y="3591"/>
                    <a:pt x="12235" y="2541"/>
                    <a:pt x="11550" y="1811"/>
                  </a:cubicBezTo>
                  <a:cubicBezTo>
                    <a:pt x="10921" y="1118"/>
                    <a:pt x="10040" y="542"/>
                    <a:pt x="9087" y="542"/>
                  </a:cubicBezTo>
                  <a:cubicBezTo>
                    <a:pt x="9003" y="542"/>
                    <a:pt x="8919" y="546"/>
                    <a:pt x="8834" y="555"/>
                  </a:cubicBezTo>
                  <a:cubicBezTo>
                    <a:pt x="8651" y="578"/>
                    <a:pt x="7190" y="1103"/>
                    <a:pt x="7236" y="1149"/>
                  </a:cubicBezTo>
                  <a:cubicBezTo>
                    <a:pt x="6410" y="407"/>
                    <a:pt x="5328" y="0"/>
                    <a:pt x="4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8"/>
            <p:cNvSpPr/>
            <p:nvPr/>
          </p:nvSpPr>
          <p:spPr>
            <a:xfrm>
              <a:off x="2681547" y="2482226"/>
              <a:ext cx="464240" cy="261431"/>
            </a:xfrm>
            <a:custGeom>
              <a:avLst/>
              <a:gdLst/>
              <a:ahLst/>
              <a:cxnLst/>
              <a:rect l="l" t="t" r="r" b="b"/>
              <a:pathLst>
                <a:path w="12647" h="7122" extrusionOk="0">
                  <a:moveTo>
                    <a:pt x="6826" y="0"/>
                  </a:moveTo>
                  <a:cubicBezTo>
                    <a:pt x="6620" y="183"/>
                    <a:pt x="6438" y="365"/>
                    <a:pt x="6232" y="525"/>
                  </a:cubicBezTo>
                  <a:cubicBezTo>
                    <a:pt x="5799" y="890"/>
                    <a:pt x="5342" y="1255"/>
                    <a:pt x="4817" y="1529"/>
                  </a:cubicBezTo>
                  <a:cubicBezTo>
                    <a:pt x="4221" y="1833"/>
                    <a:pt x="3600" y="1982"/>
                    <a:pt x="2976" y="1982"/>
                  </a:cubicBezTo>
                  <a:cubicBezTo>
                    <a:pt x="2429" y="1982"/>
                    <a:pt x="1881" y="1868"/>
                    <a:pt x="1348" y="1644"/>
                  </a:cubicBezTo>
                  <a:cubicBezTo>
                    <a:pt x="800" y="1415"/>
                    <a:pt x="343" y="1096"/>
                    <a:pt x="1" y="708"/>
                  </a:cubicBezTo>
                  <a:lnTo>
                    <a:pt x="1" y="708"/>
                  </a:lnTo>
                  <a:cubicBezTo>
                    <a:pt x="206" y="1963"/>
                    <a:pt x="1005" y="3104"/>
                    <a:pt x="2306" y="3424"/>
                  </a:cubicBezTo>
                  <a:cubicBezTo>
                    <a:pt x="2439" y="3455"/>
                    <a:pt x="2569" y="3468"/>
                    <a:pt x="2696" y="3468"/>
                  </a:cubicBezTo>
                  <a:cubicBezTo>
                    <a:pt x="3211" y="3468"/>
                    <a:pt x="3687" y="3261"/>
                    <a:pt x="4184" y="3261"/>
                  </a:cubicBezTo>
                  <a:cubicBezTo>
                    <a:pt x="4280" y="3261"/>
                    <a:pt x="4377" y="3269"/>
                    <a:pt x="4475" y="3287"/>
                  </a:cubicBezTo>
                  <a:cubicBezTo>
                    <a:pt x="4639" y="3315"/>
                    <a:pt x="4800" y="3329"/>
                    <a:pt x="4956" y="3329"/>
                  </a:cubicBezTo>
                  <a:cubicBezTo>
                    <a:pt x="6055" y="3329"/>
                    <a:pt x="6942" y="2657"/>
                    <a:pt x="7602" y="1758"/>
                  </a:cubicBezTo>
                  <a:cubicBezTo>
                    <a:pt x="7807" y="2283"/>
                    <a:pt x="8150" y="2808"/>
                    <a:pt x="8697" y="3036"/>
                  </a:cubicBezTo>
                  <a:cubicBezTo>
                    <a:pt x="8801" y="3075"/>
                    <a:pt x="9334" y="3135"/>
                    <a:pt x="9783" y="3135"/>
                  </a:cubicBezTo>
                  <a:cubicBezTo>
                    <a:pt x="10128" y="3135"/>
                    <a:pt x="10422" y="3099"/>
                    <a:pt x="10432" y="2990"/>
                  </a:cubicBezTo>
                  <a:lnTo>
                    <a:pt x="10432" y="2990"/>
                  </a:lnTo>
                  <a:cubicBezTo>
                    <a:pt x="10409" y="3880"/>
                    <a:pt x="10546" y="4748"/>
                    <a:pt x="10775" y="5592"/>
                  </a:cubicBezTo>
                  <a:cubicBezTo>
                    <a:pt x="10843" y="5821"/>
                    <a:pt x="10957" y="6551"/>
                    <a:pt x="11185" y="7053"/>
                  </a:cubicBezTo>
                  <a:cubicBezTo>
                    <a:pt x="11208" y="7053"/>
                    <a:pt x="11231" y="7076"/>
                    <a:pt x="11254" y="7076"/>
                  </a:cubicBezTo>
                  <a:cubicBezTo>
                    <a:pt x="11254" y="7076"/>
                    <a:pt x="11299" y="7099"/>
                    <a:pt x="11322" y="7099"/>
                  </a:cubicBezTo>
                  <a:cubicBezTo>
                    <a:pt x="11322" y="7099"/>
                    <a:pt x="11391" y="7122"/>
                    <a:pt x="11414" y="7122"/>
                  </a:cubicBezTo>
                  <a:cubicBezTo>
                    <a:pt x="11436" y="7122"/>
                    <a:pt x="11573" y="7099"/>
                    <a:pt x="11619" y="7076"/>
                  </a:cubicBezTo>
                  <a:cubicBezTo>
                    <a:pt x="11733" y="7030"/>
                    <a:pt x="11779" y="6962"/>
                    <a:pt x="11870" y="6893"/>
                  </a:cubicBezTo>
                  <a:cubicBezTo>
                    <a:pt x="12144" y="6665"/>
                    <a:pt x="12418" y="6391"/>
                    <a:pt x="12646" y="6117"/>
                  </a:cubicBezTo>
                  <a:cubicBezTo>
                    <a:pt x="12601" y="6049"/>
                    <a:pt x="12532" y="5980"/>
                    <a:pt x="12486" y="5912"/>
                  </a:cubicBezTo>
                  <a:cubicBezTo>
                    <a:pt x="11802" y="5204"/>
                    <a:pt x="11322" y="4383"/>
                    <a:pt x="11254" y="3310"/>
                  </a:cubicBezTo>
                  <a:cubicBezTo>
                    <a:pt x="11254" y="3059"/>
                    <a:pt x="11231" y="2739"/>
                    <a:pt x="11254" y="2420"/>
                  </a:cubicBezTo>
                  <a:cubicBezTo>
                    <a:pt x="11094" y="2397"/>
                    <a:pt x="10911" y="2328"/>
                    <a:pt x="10775" y="2283"/>
                  </a:cubicBezTo>
                  <a:cubicBezTo>
                    <a:pt x="10295" y="2100"/>
                    <a:pt x="9839" y="1826"/>
                    <a:pt x="9588" y="1370"/>
                  </a:cubicBezTo>
                  <a:cubicBezTo>
                    <a:pt x="9496" y="1233"/>
                    <a:pt x="9451" y="1073"/>
                    <a:pt x="9428" y="913"/>
                  </a:cubicBezTo>
                  <a:cubicBezTo>
                    <a:pt x="8857" y="913"/>
                    <a:pt x="8287" y="822"/>
                    <a:pt x="7739" y="571"/>
                  </a:cubicBezTo>
                  <a:cubicBezTo>
                    <a:pt x="7419" y="411"/>
                    <a:pt x="7100" y="228"/>
                    <a:pt x="6826" y="0"/>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8"/>
            <p:cNvSpPr/>
            <p:nvPr/>
          </p:nvSpPr>
          <p:spPr>
            <a:xfrm>
              <a:off x="1114735" y="4126976"/>
              <a:ext cx="2633433" cy="147491"/>
            </a:xfrm>
            <a:custGeom>
              <a:avLst/>
              <a:gdLst/>
              <a:ahLst/>
              <a:cxnLst/>
              <a:rect l="l" t="t" r="r" b="b"/>
              <a:pathLst>
                <a:path w="71741" h="4018" extrusionOk="0">
                  <a:moveTo>
                    <a:pt x="1" y="0"/>
                  </a:moveTo>
                  <a:lnTo>
                    <a:pt x="1" y="4017"/>
                  </a:lnTo>
                  <a:lnTo>
                    <a:pt x="71741" y="4017"/>
                  </a:lnTo>
                  <a:lnTo>
                    <a:pt x="7174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8"/>
            <p:cNvSpPr/>
            <p:nvPr/>
          </p:nvSpPr>
          <p:spPr>
            <a:xfrm>
              <a:off x="1221996" y="4276084"/>
              <a:ext cx="2415574" cy="263964"/>
            </a:xfrm>
            <a:custGeom>
              <a:avLst/>
              <a:gdLst/>
              <a:ahLst/>
              <a:cxnLst/>
              <a:rect l="l" t="t" r="r" b="b"/>
              <a:pathLst>
                <a:path w="65806" h="7191" extrusionOk="0">
                  <a:moveTo>
                    <a:pt x="0" y="1"/>
                  </a:moveTo>
                  <a:lnTo>
                    <a:pt x="0" y="7191"/>
                  </a:lnTo>
                  <a:lnTo>
                    <a:pt x="65806" y="7191"/>
                  </a:lnTo>
                  <a:lnTo>
                    <a:pt x="658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8"/>
            <p:cNvSpPr/>
            <p:nvPr/>
          </p:nvSpPr>
          <p:spPr>
            <a:xfrm>
              <a:off x="1221996" y="4276084"/>
              <a:ext cx="2415574" cy="198624"/>
            </a:xfrm>
            <a:custGeom>
              <a:avLst/>
              <a:gdLst/>
              <a:ahLst/>
              <a:cxnLst/>
              <a:rect l="l" t="t" r="r" b="b"/>
              <a:pathLst>
                <a:path w="65806" h="5411" extrusionOk="0">
                  <a:moveTo>
                    <a:pt x="0" y="1"/>
                  </a:moveTo>
                  <a:lnTo>
                    <a:pt x="0" y="4908"/>
                  </a:lnTo>
                  <a:cubicBezTo>
                    <a:pt x="4154" y="3676"/>
                    <a:pt x="8468" y="2968"/>
                    <a:pt x="12782" y="2580"/>
                  </a:cubicBezTo>
                  <a:cubicBezTo>
                    <a:pt x="18078" y="2101"/>
                    <a:pt x="23419" y="2078"/>
                    <a:pt x="28737" y="1895"/>
                  </a:cubicBezTo>
                  <a:cubicBezTo>
                    <a:pt x="32454" y="1779"/>
                    <a:pt x="36182" y="1651"/>
                    <a:pt x="39914" y="1651"/>
                  </a:cubicBezTo>
                  <a:cubicBezTo>
                    <a:pt x="41316" y="1651"/>
                    <a:pt x="42719" y="1669"/>
                    <a:pt x="44122" y="1713"/>
                  </a:cubicBezTo>
                  <a:cubicBezTo>
                    <a:pt x="49120" y="1850"/>
                    <a:pt x="54165" y="2329"/>
                    <a:pt x="59049" y="3425"/>
                  </a:cubicBezTo>
                  <a:cubicBezTo>
                    <a:pt x="61332" y="3950"/>
                    <a:pt x="63592" y="4589"/>
                    <a:pt x="65806" y="5411"/>
                  </a:cubicBezTo>
                  <a:lnTo>
                    <a:pt x="65806" y="1"/>
                  </a:ln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8"/>
            <p:cNvSpPr/>
            <p:nvPr/>
          </p:nvSpPr>
          <p:spPr>
            <a:xfrm>
              <a:off x="3093815" y="3548564"/>
              <a:ext cx="423127" cy="334479"/>
            </a:xfrm>
            <a:custGeom>
              <a:avLst/>
              <a:gdLst/>
              <a:ahLst/>
              <a:cxnLst/>
              <a:rect l="l" t="t" r="r" b="b"/>
              <a:pathLst>
                <a:path w="11527" h="9112" extrusionOk="0">
                  <a:moveTo>
                    <a:pt x="4426" y="6319"/>
                  </a:moveTo>
                  <a:lnTo>
                    <a:pt x="4426" y="6319"/>
                  </a:lnTo>
                  <a:cubicBezTo>
                    <a:pt x="4427" y="6322"/>
                    <a:pt x="4428" y="6326"/>
                    <a:pt x="4428" y="6330"/>
                  </a:cubicBezTo>
                  <a:cubicBezTo>
                    <a:pt x="4427" y="6326"/>
                    <a:pt x="4427" y="6323"/>
                    <a:pt x="4426" y="6319"/>
                  </a:cubicBezTo>
                  <a:close/>
                  <a:moveTo>
                    <a:pt x="5957" y="1"/>
                  </a:moveTo>
                  <a:cubicBezTo>
                    <a:pt x="5815" y="1"/>
                    <a:pt x="5677" y="98"/>
                    <a:pt x="5569" y="236"/>
                  </a:cubicBezTo>
                  <a:cubicBezTo>
                    <a:pt x="5159" y="670"/>
                    <a:pt x="4930" y="1354"/>
                    <a:pt x="4748" y="1948"/>
                  </a:cubicBezTo>
                  <a:cubicBezTo>
                    <a:pt x="4565" y="2610"/>
                    <a:pt x="4474" y="3272"/>
                    <a:pt x="4428" y="3956"/>
                  </a:cubicBezTo>
                  <a:cubicBezTo>
                    <a:pt x="4384" y="4709"/>
                    <a:pt x="4383" y="5462"/>
                    <a:pt x="4403" y="6215"/>
                  </a:cubicBezTo>
                  <a:lnTo>
                    <a:pt x="4403" y="6215"/>
                  </a:lnTo>
                  <a:cubicBezTo>
                    <a:pt x="4317" y="5820"/>
                    <a:pt x="4213" y="5426"/>
                    <a:pt x="4109" y="5052"/>
                  </a:cubicBezTo>
                  <a:cubicBezTo>
                    <a:pt x="3812" y="3979"/>
                    <a:pt x="3401" y="2975"/>
                    <a:pt x="2830" y="2176"/>
                  </a:cubicBezTo>
                  <a:cubicBezTo>
                    <a:pt x="2626" y="1903"/>
                    <a:pt x="2370" y="1605"/>
                    <a:pt x="2073" y="1605"/>
                  </a:cubicBezTo>
                  <a:cubicBezTo>
                    <a:pt x="1972" y="1605"/>
                    <a:pt x="1867" y="1639"/>
                    <a:pt x="1758" y="1720"/>
                  </a:cubicBezTo>
                  <a:cubicBezTo>
                    <a:pt x="1438" y="1971"/>
                    <a:pt x="1324" y="2496"/>
                    <a:pt x="1278" y="2929"/>
                  </a:cubicBezTo>
                  <a:cubicBezTo>
                    <a:pt x="1255" y="3523"/>
                    <a:pt x="1347" y="4093"/>
                    <a:pt x="1552" y="4618"/>
                  </a:cubicBezTo>
                  <a:cubicBezTo>
                    <a:pt x="1758" y="5121"/>
                    <a:pt x="2054" y="5600"/>
                    <a:pt x="2351" y="6034"/>
                  </a:cubicBezTo>
                  <a:cubicBezTo>
                    <a:pt x="2488" y="6285"/>
                    <a:pt x="2648" y="6513"/>
                    <a:pt x="2808" y="6718"/>
                  </a:cubicBezTo>
                  <a:cubicBezTo>
                    <a:pt x="2283" y="6262"/>
                    <a:pt x="1689" y="5897"/>
                    <a:pt x="1004" y="5897"/>
                  </a:cubicBezTo>
                  <a:cubicBezTo>
                    <a:pt x="730" y="5919"/>
                    <a:pt x="342" y="5965"/>
                    <a:pt x="183" y="6330"/>
                  </a:cubicBezTo>
                  <a:cubicBezTo>
                    <a:pt x="0" y="6673"/>
                    <a:pt x="160" y="7175"/>
                    <a:pt x="320" y="7472"/>
                  </a:cubicBezTo>
                  <a:cubicBezTo>
                    <a:pt x="685" y="8225"/>
                    <a:pt x="1370" y="8521"/>
                    <a:pt x="2031" y="8704"/>
                  </a:cubicBezTo>
                  <a:cubicBezTo>
                    <a:pt x="2934" y="8980"/>
                    <a:pt x="3888" y="9112"/>
                    <a:pt x="4857" y="9112"/>
                  </a:cubicBezTo>
                  <a:cubicBezTo>
                    <a:pt x="6290" y="9112"/>
                    <a:pt x="7755" y="8824"/>
                    <a:pt x="9130" y="8293"/>
                  </a:cubicBezTo>
                  <a:cubicBezTo>
                    <a:pt x="9609" y="8088"/>
                    <a:pt x="10089" y="7882"/>
                    <a:pt x="10522" y="7563"/>
                  </a:cubicBezTo>
                  <a:cubicBezTo>
                    <a:pt x="10911" y="7289"/>
                    <a:pt x="11321" y="6878"/>
                    <a:pt x="11413" y="6307"/>
                  </a:cubicBezTo>
                  <a:cubicBezTo>
                    <a:pt x="11527" y="5691"/>
                    <a:pt x="11116" y="5394"/>
                    <a:pt x="10705" y="5394"/>
                  </a:cubicBezTo>
                  <a:cubicBezTo>
                    <a:pt x="10662" y="5393"/>
                    <a:pt x="10619" y="5392"/>
                    <a:pt x="10576" y="5392"/>
                  </a:cubicBezTo>
                  <a:cubicBezTo>
                    <a:pt x="10026" y="5392"/>
                    <a:pt x="9477" y="5525"/>
                    <a:pt x="8948" y="5737"/>
                  </a:cubicBezTo>
                  <a:cubicBezTo>
                    <a:pt x="9358" y="5280"/>
                    <a:pt x="9746" y="4778"/>
                    <a:pt x="10066" y="4230"/>
                  </a:cubicBezTo>
                  <a:cubicBezTo>
                    <a:pt x="10317" y="3797"/>
                    <a:pt x="10545" y="3135"/>
                    <a:pt x="10249" y="2701"/>
                  </a:cubicBezTo>
                  <a:cubicBezTo>
                    <a:pt x="10068" y="2415"/>
                    <a:pt x="9777" y="2327"/>
                    <a:pt x="9476" y="2327"/>
                  </a:cubicBezTo>
                  <a:cubicBezTo>
                    <a:pt x="9321" y="2327"/>
                    <a:pt x="9163" y="2350"/>
                    <a:pt x="9016" y="2381"/>
                  </a:cubicBezTo>
                  <a:cubicBezTo>
                    <a:pt x="7989" y="2655"/>
                    <a:pt x="7213" y="3660"/>
                    <a:pt x="6574" y="4687"/>
                  </a:cubicBezTo>
                  <a:cubicBezTo>
                    <a:pt x="6505" y="4824"/>
                    <a:pt x="6414" y="4938"/>
                    <a:pt x="6345" y="5075"/>
                  </a:cubicBezTo>
                  <a:cubicBezTo>
                    <a:pt x="6391" y="4869"/>
                    <a:pt x="6460" y="4687"/>
                    <a:pt x="6505" y="4481"/>
                  </a:cubicBezTo>
                  <a:cubicBezTo>
                    <a:pt x="6688" y="3797"/>
                    <a:pt x="6825" y="3089"/>
                    <a:pt x="6848" y="2381"/>
                  </a:cubicBezTo>
                  <a:cubicBezTo>
                    <a:pt x="6870" y="1811"/>
                    <a:pt x="6802" y="1217"/>
                    <a:pt x="6574" y="715"/>
                  </a:cubicBezTo>
                  <a:cubicBezTo>
                    <a:pt x="6482" y="487"/>
                    <a:pt x="6345" y="213"/>
                    <a:pt x="6163" y="76"/>
                  </a:cubicBezTo>
                  <a:cubicBezTo>
                    <a:pt x="6096" y="24"/>
                    <a:pt x="6026" y="1"/>
                    <a:pt x="59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8"/>
            <p:cNvSpPr/>
            <p:nvPr/>
          </p:nvSpPr>
          <p:spPr>
            <a:xfrm>
              <a:off x="3162496" y="3677850"/>
              <a:ext cx="285768" cy="205195"/>
            </a:xfrm>
            <a:custGeom>
              <a:avLst/>
              <a:gdLst/>
              <a:ahLst/>
              <a:cxnLst/>
              <a:rect l="l" t="t" r="r" b="b"/>
              <a:pathLst>
                <a:path w="7785" h="5590" extrusionOk="0">
                  <a:moveTo>
                    <a:pt x="5547" y="1"/>
                  </a:moveTo>
                  <a:cubicBezTo>
                    <a:pt x="5228" y="343"/>
                    <a:pt x="4954" y="754"/>
                    <a:pt x="4703" y="1165"/>
                  </a:cubicBezTo>
                  <a:cubicBezTo>
                    <a:pt x="4634" y="1302"/>
                    <a:pt x="4543" y="1416"/>
                    <a:pt x="4474" y="1553"/>
                  </a:cubicBezTo>
                  <a:cubicBezTo>
                    <a:pt x="4520" y="1347"/>
                    <a:pt x="4589" y="1165"/>
                    <a:pt x="4634" y="959"/>
                  </a:cubicBezTo>
                  <a:cubicBezTo>
                    <a:pt x="4680" y="754"/>
                    <a:pt x="4748" y="526"/>
                    <a:pt x="4794" y="320"/>
                  </a:cubicBezTo>
                  <a:lnTo>
                    <a:pt x="4794" y="320"/>
                  </a:lnTo>
                  <a:cubicBezTo>
                    <a:pt x="4566" y="480"/>
                    <a:pt x="4292" y="594"/>
                    <a:pt x="3995" y="663"/>
                  </a:cubicBezTo>
                  <a:cubicBezTo>
                    <a:pt x="3830" y="709"/>
                    <a:pt x="3653" y="736"/>
                    <a:pt x="3476" y="736"/>
                  </a:cubicBezTo>
                  <a:cubicBezTo>
                    <a:pt x="3213" y="736"/>
                    <a:pt x="2949" y="676"/>
                    <a:pt x="2717" y="526"/>
                  </a:cubicBezTo>
                  <a:cubicBezTo>
                    <a:pt x="2671" y="480"/>
                    <a:pt x="2603" y="434"/>
                    <a:pt x="2557" y="389"/>
                  </a:cubicBezTo>
                  <a:cubicBezTo>
                    <a:pt x="2557" y="389"/>
                    <a:pt x="2557" y="412"/>
                    <a:pt x="2557" y="434"/>
                  </a:cubicBezTo>
                  <a:cubicBezTo>
                    <a:pt x="2513" y="1187"/>
                    <a:pt x="2512" y="1940"/>
                    <a:pt x="2532" y="2693"/>
                  </a:cubicBezTo>
                  <a:lnTo>
                    <a:pt x="2532" y="2693"/>
                  </a:lnTo>
                  <a:cubicBezTo>
                    <a:pt x="2446" y="2298"/>
                    <a:pt x="2342" y="1904"/>
                    <a:pt x="2238" y="1530"/>
                  </a:cubicBezTo>
                  <a:cubicBezTo>
                    <a:pt x="2192" y="1393"/>
                    <a:pt x="2169" y="1256"/>
                    <a:pt x="2123" y="1119"/>
                  </a:cubicBezTo>
                  <a:cubicBezTo>
                    <a:pt x="2055" y="1439"/>
                    <a:pt x="1918" y="1735"/>
                    <a:pt x="1713" y="1964"/>
                  </a:cubicBezTo>
                  <a:cubicBezTo>
                    <a:pt x="1501" y="2197"/>
                    <a:pt x="1171" y="2331"/>
                    <a:pt x="851" y="2331"/>
                  </a:cubicBezTo>
                  <a:cubicBezTo>
                    <a:pt x="826" y="2331"/>
                    <a:pt x="801" y="2331"/>
                    <a:pt x="777" y="2329"/>
                  </a:cubicBezTo>
                  <a:cubicBezTo>
                    <a:pt x="594" y="2329"/>
                    <a:pt x="434" y="2283"/>
                    <a:pt x="275" y="2215"/>
                  </a:cubicBezTo>
                  <a:lnTo>
                    <a:pt x="275" y="2215"/>
                  </a:lnTo>
                  <a:cubicBezTo>
                    <a:pt x="343" y="2306"/>
                    <a:pt x="412" y="2420"/>
                    <a:pt x="480" y="2512"/>
                  </a:cubicBezTo>
                  <a:cubicBezTo>
                    <a:pt x="617" y="2763"/>
                    <a:pt x="777" y="2991"/>
                    <a:pt x="937" y="3196"/>
                  </a:cubicBezTo>
                  <a:cubicBezTo>
                    <a:pt x="731" y="3014"/>
                    <a:pt x="503" y="2831"/>
                    <a:pt x="252" y="2694"/>
                  </a:cubicBezTo>
                  <a:lnTo>
                    <a:pt x="252" y="2694"/>
                  </a:lnTo>
                  <a:cubicBezTo>
                    <a:pt x="366" y="2877"/>
                    <a:pt x="434" y="3082"/>
                    <a:pt x="480" y="3265"/>
                  </a:cubicBezTo>
                  <a:cubicBezTo>
                    <a:pt x="571" y="3653"/>
                    <a:pt x="548" y="4041"/>
                    <a:pt x="412" y="4406"/>
                  </a:cubicBezTo>
                  <a:cubicBezTo>
                    <a:pt x="320" y="4657"/>
                    <a:pt x="183" y="4908"/>
                    <a:pt x="1" y="5136"/>
                  </a:cubicBezTo>
                  <a:cubicBezTo>
                    <a:pt x="46" y="5159"/>
                    <a:pt x="92" y="5182"/>
                    <a:pt x="160" y="5182"/>
                  </a:cubicBezTo>
                  <a:cubicBezTo>
                    <a:pt x="1063" y="5458"/>
                    <a:pt x="2017" y="5590"/>
                    <a:pt x="2986" y="5590"/>
                  </a:cubicBezTo>
                  <a:cubicBezTo>
                    <a:pt x="4419" y="5590"/>
                    <a:pt x="5884" y="5302"/>
                    <a:pt x="7259" y="4771"/>
                  </a:cubicBezTo>
                  <a:cubicBezTo>
                    <a:pt x="7259" y="4748"/>
                    <a:pt x="7259" y="4748"/>
                    <a:pt x="7282" y="4748"/>
                  </a:cubicBezTo>
                  <a:cubicBezTo>
                    <a:pt x="7054" y="4474"/>
                    <a:pt x="6940" y="4109"/>
                    <a:pt x="6917" y="3744"/>
                  </a:cubicBezTo>
                  <a:cubicBezTo>
                    <a:pt x="6871" y="3310"/>
                    <a:pt x="6985" y="2922"/>
                    <a:pt x="7168" y="2557"/>
                  </a:cubicBezTo>
                  <a:cubicBezTo>
                    <a:pt x="7236" y="2397"/>
                    <a:pt x="7328" y="2215"/>
                    <a:pt x="7442" y="2078"/>
                  </a:cubicBezTo>
                  <a:lnTo>
                    <a:pt x="7442" y="2078"/>
                  </a:lnTo>
                  <a:cubicBezTo>
                    <a:pt x="7305" y="2123"/>
                    <a:pt x="7191" y="2169"/>
                    <a:pt x="7077" y="2215"/>
                  </a:cubicBezTo>
                  <a:cubicBezTo>
                    <a:pt x="7328" y="1941"/>
                    <a:pt x="7556" y="1644"/>
                    <a:pt x="7784" y="1347"/>
                  </a:cubicBezTo>
                  <a:cubicBezTo>
                    <a:pt x="7761" y="1347"/>
                    <a:pt x="7738" y="1370"/>
                    <a:pt x="7738" y="1370"/>
                  </a:cubicBezTo>
                  <a:cubicBezTo>
                    <a:pt x="7446" y="1535"/>
                    <a:pt x="7123" y="1670"/>
                    <a:pt x="6783" y="1670"/>
                  </a:cubicBezTo>
                  <a:cubicBezTo>
                    <a:pt x="6699" y="1670"/>
                    <a:pt x="6615" y="1662"/>
                    <a:pt x="6529" y="1644"/>
                  </a:cubicBezTo>
                  <a:cubicBezTo>
                    <a:pt x="6118" y="1553"/>
                    <a:pt x="5821" y="1210"/>
                    <a:pt x="5661" y="822"/>
                  </a:cubicBezTo>
                  <a:cubicBezTo>
                    <a:pt x="5570" y="571"/>
                    <a:pt x="5524" y="275"/>
                    <a:pt x="5547" y="1"/>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8"/>
            <p:cNvSpPr/>
            <p:nvPr/>
          </p:nvSpPr>
          <p:spPr>
            <a:xfrm>
              <a:off x="3100496" y="3848801"/>
              <a:ext cx="380437" cy="277362"/>
            </a:xfrm>
            <a:custGeom>
              <a:avLst/>
              <a:gdLst/>
              <a:ahLst/>
              <a:cxnLst/>
              <a:rect l="l" t="t" r="r" b="b"/>
              <a:pathLst>
                <a:path w="10364" h="7556" extrusionOk="0">
                  <a:moveTo>
                    <a:pt x="1" y="0"/>
                  </a:moveTo>
                  <a:lnTo>
                    <a:pt x="708" y="7555"/>
                  </a:lnTo>
                  <a:lnTo>
                    <a:pt x="9542" y="7555"/>
                  </a:lnTo>
                  <a:lnTo>
                    <a:pt x="1036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8"/>
            <p:cNvSpPr/>
            <p:nvPr/>
          </p:nvSpPr>
          <p:spPr>
            <a:xfrm>
              <a:off x="3108058" y="3887381"/>
              <a:ext cx="368690" cy="64862"/>
            </a:xfrm>
            <a:custGeom>
              <a:avLst/>
              <a:gdLst/>
              <a:ahLst/>
              <a:cxnLst/>
              <a:rect l="l" t="t" r="r" b="b"/>
              <a:pathLst>
                <a:path w="10044" h="1767" extrusionOk="0">
                  <a:moveTo>
                    <a:pt x="6992" y="0"/>
                  </a:moveTo>
                  <a:cubicBezTo>
                    <a:pt x="6650" y="0"/>
                    <a:pt x="6292" y="199"/>
                    <a:pt x="6049" y="410"/>
                  </a:cubicBezTo>
                  <a:cubicBezTo>
                    <a:pt x="5843" y="593"/>
                    <a:pt x="5706" y="798"/>
                    <a:pt x="5547" y="1003"/>
                  </a:cubicBezTo>
                  <a:cubicBezTo>
                    <a:pt x="5433" y="1174"/>
                    <a:pt x="5239" y="1424"/>
                    <a:pt x="5020" y="1424"/>
                  </a:cubicBezTo>
                  <a:cubicBezTo>
                    <a:pt x="4976" y="1424"/>
                    <a:pt x="4931" y="1414"/>
                    <a:pt x="4885" y="1391"/>
                  </a:cubicBezTo>
                  <a:cubicBezTo>
                    <a:pt x="4702" y="1300"/>
                    <a:pt x="4611" y="1072"/>
                    <a:pt x="4519" y="889"/>
                  </a:cubicBezTo>
                  <a:cubicBezTo>
                    <a:pt x="4405" y="729"/>
                    <a:pt x="4291" y="547"/>
                    <a:pt x="4131" y="433"/>
                  </a:cubicBezTo>
                  <a:cubicBezTo>
                    <a:pt x="3931" y="286"/>
                    <a:pt x="3685" y="217"/>
                    <a:pt x="3441" y="217"/>
                  </a:cubicBezTo>
                  <a:cubicBezTo>
                    <a:pt x="3268" y="217"/>
                    <a:pt x="3096" y="252"/>
                    <a:pt x="2945" y="319"/>
                  </a:cubicBezTo>
                  <a:cubicBezTo>
                    <a:pt x="2716" y="410"/>
                    <a:pt x="2556" y="570"/>
                    <a:pt x="2442" y="775"/>
                  </a:cubicBezTo>
                  <a:cubicBezTo>
                    <a:pt x="2305" y="981"/>
                    <a:pt x="2214" y="1277"/>
                    <a:pt x="1963" y="1391"/>
                  </a:cubicBezTo>
                  <a:cubicBezTo>
                    <a:pt x="1932" y="1402"/>
                    <a:pt x="1902" y="1407"/>
                    <a:pt x="1872" y="1407"/>
                  </a:cubicBezTo>
                  <a:cubicBezTo>
                    <a:pt x="1644" y="1407"/>
                    <a:pt x="1476" y="1117"/>
                    <a:pt x="1415" y="935"/>
                  </a:cubicBezTo>
                  <a:cubicBezTo>
                    <a:pt x="1324" y="684"/>
                    <a:pt x="1210" y="456"/>
                    <a:pt x="936" y="364"/>
                  </a:cubicBezTo>
                  <a:cubicBezTo>
                    <a:pt x="872" y="347"/>
                    <a:pt x="810" y="340"/>
                    <a:pt x="749" y="340"/>
                  </a:cubicBezTo>
                  <a:cubicBezTo>
                    <a:pt x="400" y="340"/>
                    <a:pt x="117" y="604"/>
                    <a:pt x="0" y="935"/>
                  </a:cubicBezTo>
                  <a:lnTo>
                    <a:pt x="23" y="1323"/>
                  </a:lnTo>
                  <a:cubicBezTo>
                    <a:pt x="183" y="1163"/>
                    <a:pt x="297" y="935"/>
                    <a:pt x="479" y="775"/>
                  </a:cubicBezTo>
                  <a:cubicBezTo>
                    <a:pt x="571" y="729"/>
                    <a:pt x="662" y="684"/>
                    <a:pt x="776" y="684"/>
                  </a:cubicBezTo>
                  <a:cubicBezTo>
                    <a:pt x="913" y="684"/>
                    <a:pt x="982" y="798"/>
                    <a:pt x="1050" y="935"/>
                  </a:cubicBezTo>
                  <a:cubicBezTo>
                    <a:pt x="1184" y="1269"/>
                    <a:pt x="1383" y="1735"/>
                    <a:pt x="1839" y="1735"/>
                  </a:cubicBezTo>
                  <a:cubicBezTo>
                    <a:pt x="1850" y="1735"/>
                    <a:pt x="1861" y="1734"/>
                    <a:pt x="1872" y="1734"/>
                  </a:cubicBezTo>
                  <a:cubicBezTo>
                    <a:pt x="2420" y="1734"/>
                    <a:pt x="2534" y="1163"/>
                    <a:pt x="2830" y="821"/>
                  </a:cubicBezTo>
                  <a:cubicBezTo>
                    <a:pt x="2975" y="650"/>
                    <a:pt x="3203" y="562"/>
                    <a:pt x="3431" y="562"/>
                  </a:cubicBezTo>
                  <a:cubicBezTo>
                    <a:pt x="3599" y="562"/>
                    <a:pt x="3768" y="610"/>
                    <a:pt x="3903" y="707"/>
                  </a:cubicBezTo>
                  <a:cubicBezTo>
                    <a:pt x="4223" y="935"/>
                    <a:pt x="4268" y="1369"/>
                    <a:pt x="4588" y="1620"/>
                  </a:cubicBezTo>
                  <a:cubicBezTo>
                    <a:pt x="4714" y="1723"/>
                    <a:pt x="4851" y="1767"/>
                    <a:pt x="4990" y="1767"/>
                  </a:cubicBezTo>
                  <a:cubicBezTo>
                    <a:pt x="5277" y="1767"/>
                    <a:pt x="5567" y="1577"/>
                    <a:pt x="5752" y="1346"/>
                  </a:cubicBezTo>
                  <a:cubicBezTo>
                    <a:pt x="6072" y="958"/>
                    <a:pt x="6345" y="456"/>
                    <a:pt x="6893" y="364"/>
                  </a:cubicBezTo>
                  <a:cubicBezTo>
                    <a:pt x="6921" y="360"/>
                    <a:pt x="6947" y="358"/>
                    <a:pt x="6972" y="358"/>
                  </a:cubicBezTo>
                  <a:cubicBezTo>
                    <a:pt x="7358" y="358"/>
                    <a:pt x="7429" y="837"/>
                    <a:pt x="7601" y="1095"/>
                  </a:cubicBezTo>
                  <a:cubicBezTo>
                    <a:pt x="7749" y="1296"/>
                    <a:pt x="7947" y="1384"/>
                    <a:pt x="8148" y="1384"/>
                  </a:cubicBezTo>
                  <a:cubicBezTo>
                    <a:pt x="8380" y="1384"/>
                    <a:pt x="8617" y="1267"/>
                    <a:pt x="8788" y="1072"/>
                  </a:cubicBezTo>
                  <a:cubicBezTo>
                    <a:pt x="8970" y="889"/>
                    <a:pt x="9085" y="638"/>
                    <a:pt x="9267" y="478"/>
                  </a:cubicBezTo>
                  <a:cubicBezTo>
                    <a:pt x="9340" y="405"/>
                    <a:pt x="9453" y="358"/>
                    <a:pt x="9556" y="358"/>
                  </a:cubicBezTo>
                  <a:cubicBezTo>
                    <a:pt x="9645" y="358"/>
                    <a:pt x="9727" y="394"/>
                    <a:pt x="9769" y="478"/>
                  </a:cubicBezTo>
                  <a:cubicBezTo>
                    <a:pt x="9815" y="547"/>
                    <a:pt x="9861" y="570"/>
                    <a:pt x="9906" y="570"/>
                  </a:cubicBezTo>
                  <a:cubicBezTo>
                    <a:pt x="9929" y="615"/>
                    <a:pt x="9952" y="661"/>
                    <a:pt x="9998" y="707"/>
                  </a:cubicBezTo>
                  <a:lnTo>
                    <a:pt x="10043" y="250"/>
                  </a:lnTo>
                  <a:cubicBezTo>
                    <a:pt x="9928" y="84"/>
                    <a:pt x="9741" y="11"/>
                    <a:pt x="9547" y="11"/>
                  </a:cubicBezTo>
                  <a:cubicBezTo>
                    <a:pt x="9395" y="11"/>
                    <a:pt x="9238" y="56"/>
                    <a:pt x="9107" y="136"/>
                  </a:cubicBezTo>
                  <a:cubicBezTo>
                    <a:pt x="8902" y="273"/>
                    <a:pt x="8788" y="501"/>
                    <a:pt x="8651" y="684"/>
                  </a:cubicBezTo>
                  <a:cubicBezTo>
                    <a:pt x="8536" y="837"/>
                    <a:pt x="8358" y="1053"/>
                    <a:pt x="8156" y="1053"/>
                  </a:cubicBezTo>
                  <a:cubicBezTo>
                    <a:pt x="8116" y="1053"/>
                    <a:pt x="8076" y="1045"/>
                    <a:pt x="8035" y="1026"/>
                  </a:cubicBezTo>
                  <a:cubicBezTo>
                    <a:pt x="7875" y="935"/>
                    <a:pt x="7806" y="729"/>
                    <a:pt x="7738" y="570"/>
                  </a:cubicBezTo>
                  <a:cubicBezTo>
                    <a:pt x="7647" y="410"/>
                    <a:pt x="7555" y="227"/>
                    <a:pt x="7395" y="113"/>
                  </a:cubicBezTo>
                  <a:cubicBezTo>
                    <a:pt x="7269" y="34"/>
                    <a:pt x="7132" y="0"/>
                    <a:pt x="6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8"/>
            <p:cNvSpPr/>
            <p:nvPr/>
          </p:nvSpPr>
          <p:spPr>
            <a:xfrm>
              <a:off x="3118080" y="4003452"/>
              <a:ext cx="347767" cy="65266"/>
            </a:xfrm>
            <a:custGeom>
              <a:avLst/>
              <a:gdLst/>
              <a:ahLst/>
              <a:cxnLst/>
              <a:rect l="l" t="t" r="r" b="b"/>
              <a:pathLst>
                <a:path w="9474" h="1778" extrusionOk="0">
                  <a:moveTo>
                    <a:pt x="6715" y="1"/>
                  </a:moveTo>
                  <a:cubicBezTo>
                    <a:pt x="6374" y="1"/>
                    <a:pt x="6018" y="211"/>
                    <a:pt x="5776" y="421"/>
                  </a:cubicBezTo>
                  <a:cubicBezTo>
                    <a:pt x="5570" y="580"/>
                    <a:pt x="5433" y="809"/>
                    <a:pt x="5274" y="1014"/>
                  </a:cubicBezTo>
                  <a:cubicBezTo>
                    <a:pt x="5161" y="1183"/>
                    <a:pt x="4971" y="1414"/>
                    <a:pt x="4754" y="1414"/>
                  </a:cubicBezTo>
                  <a:cubicBezTo>
                    <a:pt x="4708" y="1414"/>
                    <a:pt x="4660" y="1404"/>
                    <a:pt x="4612" y="1379"/>
                  </a:cubicBezTo>
                  <a:cubicBezTo>
                    <a:pt x="4429" y="1288"/>
                    <a:pt x="4338" y="1060"/>
                    <a:pt x="4246" y="900"/>
                  </a:cubicBezTo>
                  <a:cubicBezTo>
                    <a:pt x="4132" y="717"/>
                    <a:pt x="4018" y="558"/>
                    <a:pt x="3858" y="421"/>
                  </a:cubicBezTo>
                  <a:cubicBezTo>
                    <a:pt x="3659" y="288"/>
                    <a:pt x="3413" y="217"/>
                    <a:pt x="3170" y="217"/>
                  </a:cubicBezTo>
                  <a:cubicBezTo>
                    <a:pt x="2996" y="217"/>
                    <a:pt x="2824" y="253"/>
                    <a:pt x="2672" y="329"/>
                  </a:cubicBezTo>
                  <a:cubicBezTo>
                    <a:pt x="2443" y="421"/>
                    <a:pt x="2283" y="580"/>
                    <a:pt x="2169" y="763"/>
                  </a:cubicBezTo>
                  <a:cubicBezTo>
                    <a:pt x="2032" y="968"/>
                    <a:pt x="1941" y="1288"/>
                    <a:pt x="1690" y="1379"/>
                  </a:cubicBezTo>
                  <a:cubicBezTo>
                    <a:pt x="1652" y="1395"/>
                    <a:pt x="1616" y="1402"/>
                    <a:pt x="1581" y="1402"/>
                  </a:cubicBezTo>
                  <a:cubicBezTo>
                    <a:pt x="1362" y="1402"/>
                    <a:pt x="1201" y="1123"/>
                    <a:pt x="1142" y="946"/>
                  </a:cubicBezTo>
                  <a:cubicBezTo>
                    <a:pt x="1051" y="695"/>
                    <a:pt x="937" y="466"/>
                    <a:pt x="663" y="375"/>
                  </a:cubicBezTo>
                  <a:cubicBezTo>
                    <a:pt x="597" y="357"/>
                    <a:pt x="533" y="349"/>
                    <a:pt x="471" y="349"/>
                  </a:cubicBezTo>
                  <a:cubicBezTo>
                    <a:pt x="296" y="349"/>
                    <a:pt x="136" y="417"/>
                    <a:pt x="1" y="535"/>
                  </a:cubicBezTo>
                  <a:lnTo>
                    <a:pt x="47" y="946"/>
                  </a:lnTo>
                  <a:cubicBezTo>
                    <a:pt x="92" y="900"/>
                    <a:pt x="138" y="831"/>
                    <a:pt x="206" y="786"/>
                  </a:cubicBezTo>
                  <a:cubicBezTo>
                    <a:pt x="282" y="729"/>
                    <a:pt x="357" y="689"/>
                    <a:pt x="444" y="689"/>
                  </a:cubicBezTo>
                  <a:cubicBezTo>
                    <a:pt x="463" y="689"/>
                    <a:pt x="483" y="690"/>
                    <a:pt x="503" y="695"/>
                  </a:cubicBezTo>
                  <a:cubicBezTo>
                    <a:pt x="640" y="695"/>
                    <a:pt x="709" y="809"/>
                    <a:pt x="777" y="923"/>
                  </a:cubicBezTo>
                  <a:cubicBezTo>
                    <a:pt x="914" y="1288"/>
                    <a:pt x="1119" y="1744"/>
                    <a:pt x="1599" y="1744"/>
                  </a:cubicBezTo>
                  <a:cubicBezTo>
                    <a:pt x="2147" y="1744"/>
                    <a:pt x="2261" y="1151"/>
                    <a:pt x="2557" y="809"/>
                  </a:cubicBezTo>
                  <a:cubicBezTo>
                    <a:pt x="2702" y="638"/>
                    <a:pt x="2930" y="550"/>
                    <a:pt x="3158" y="550"/>
                  </a:cubicBezTo>
                  <a:cubicBezTo>
                    <a:pt x="3326" y="550"/>
                    <a:pt x="3495" y="598"/>
                    <a:pt x="3630" y="695"/>
                  </a:cubicBezTo>
                  <a:cubicBezTo>
                    <a:pt x="3950" y="923"/>
                    <a:pt x="3995" y="1379"/>
                    <a:pt x="4315" y="1630"/>
                  </a:cubicBezTo>
                  <a:cubicBezTo>
                    <a:pt x="4441" y="1734"/>
                    <a:pt x="4578" y="1778"/>
                    <a:pt x="4717" y="1778"/>
                  </a:cubicBezTo>
                  <a:cubicBezTo>
                    <a:pt x="5004" y="1778"/>
                    <a:pt x="5294" y="1588"/>
                    <a:pt x="5479" y="1356"/>
                  </a:cubicBezTo>
                  <a:cubicBezTo>
                    <a:pt x="5799" y="946"/>
                    <a:pt x="6072" y="443"/>
                    <a:pt x="6620" y="375"/>
                  </a:cubicBezTo>
                  <a:cubicBezTo>
                    <a:pt x="6648" y="371"/>
                    <a:pt x="6674" y="369"/>
                    <a:pt x="6699" y="369"/>
                  </a:cubicBezTo>
                  <a:cubicBezTo>
                    <a:pt x="7085" y="369"/>
                    <a:pt x="7156" y="848"/>
                    <a:pt x="7328" y="1105"/>
                  </a:cubicBezTo>
                  <a:cubicBezTo>
                    <a:pt x="7476" y="1307"/>
                    <a:pt x="7674" y="1395"/>
                    <a:pt x="7875" y="1395"/>
                  </a:cubicBezTo>
                  <a:cubicBezTo>
                    <a:pt x="8107" y="1395"/>
                    <a:pt x="8344" y="1278"/>
                    <a:pt x="8515" y="1083"/>
                  </a:cubicBezTo>
                  <a:cubicBezTo>
                    <a:pt x="8697" y="900"/>
                    <a:pt x="8812" y="649"/>
                    <a:pt x="8994" y="466"/>
                  </a:cubicBezTo>
                  <a:cubicBezTo>
                    <a:pt x="9070" y="405"/>
                    <a:pt x="9187" y="365"/>
                    <a:pt x="9290" y="365"/>
                  </a:cubicBezTo>
                  <a:cubicBezTo>
                    <a:pt x="9342" y="365"/>
                    <a:pt x="9390" y="375"/>
                    <a:pt x="9428" y="398"/>
                  </a:cubicBezTo>
                  <a:lnTo>
                    <a:pt x="9473" y="33"/>
                  </a:lnTo>
                  <a:cubicBezTo>
                    <a:pt x="9411" y="19"/>
                    <a:pt x="9345" y="11"/>
                    <a:pt x="9277" y="11"/>
                  </a:cubicBezTo>
                  <a:cubicBezTo>
                    <a:pt x="9122" y="11"/>
                    <a:pt x="8962" y="51"/>
                    <a:pt x="8834" y="147"/>
                  </a:cubicBezTo>
                  <a:cubicBezTo>
                    <a:pt x="8629" y="284"/>
                    <a:pt x="8515" y="489"/>
                    <a:pt x="8378" y="695"/>
                  </a:cubicBezTo>
                  <a:cubicBezTo>
                    <a:pt x="8265" y="826"/>
                    <a:pt x="8091" y="1049"/>
                    <a:pt x="7894" y="1049"/>
                  </a:cubicBezTo>
                  <a:cubicBezTo>
                    <a:pt x="7851" y="1049"/>
                    <a:pt x="7806" y="1039"/>
                    <a:pt x="7762" y="1014"/>
                  </a:cubicBezTo>
                  <a:cubicBezTo>
                    <a:pt x="7602" y="946"/>
                    <a:pt x="7533" y="717"/>
                    <a:pt x="7465" y="580"/>
                  </a:cubicBezTo>
                  <a:cubicBezTo>
                    <a:pt x="7374" y="398"/>
                    <a:pt x="7282" y="238"/>
                    <a:pt x="7122" y="124"/>
                  </a:cubicBezTo>
                  <a:cubicBezTo>
                    <a:pt x="6995" y="37"/>
                    <a:pt x="6857" y="1"/>
                    <a:pt x="67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8"/>
            <p:cNvSpPr/>
            <p:nvPr/>
          </p:nvSpPr>
          <p:spPr>
            <a:xfrm>
              <a:off x="1683674" y="3992917"/>
              <a:ext cx="660258" cy="45260"/>
            </a:xfrm>
            <a:custGeom>
              <a:avLst/>
              <a:gdLst/>
              <a:ahLst/>
              <a:cxnLst/>
              <a:rect l="l" t="t" r="r" b="b"/>
              <a:pathLst>
                <a:path w="17987" h="1233" extrusionOk="0">
                  <a:moveTo>
                    <a:pt x="23" y="0"/>
                  </a:moveTo>
                  <a:cubicBezTo>
                    <a:pt x="23" y="0"/>
                    <a:pt x="0" y="23"/>
                    <a:pt x="0" y="46"/>
                  </a:cubicBezTo>
                  <a:lnTo>
                    <a:pt x="0" y="1210"/>
                  </a:lnTo>
                  <a:cubicBezTo>
                    <a:pt x="0" y="1233"/>
                    <a:pt x="23" y="1233"/>
                    <a:pt x="23" y="1233"/>
                  </a:cubicBezTo>
                  <a:lnTo>
                    <a:pt x="17941" y="1233"/>
                  </a:lnTo>
                  <a:cubicBezTo>
                    <a:pt x="17964" y="1233"/>
                    <a:pt x="17986" y="1233"/>
                    <a:pt x="17986" y="1210"/>
                  </a:cubicBezTo>
                  <a:lnTo>
                    <a:pt x="17986" y="46"/>
                  </a:lnTo>
                  <a:cubicBezTo>
                    <a:pt x="17986" y="23"/>
                    <a:pt x="17964" y="0"/>
                    <a:pt x="17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8"/>
            <p:cNvSpPr/>
            <p:nvPr/>
          </p:nvSpPr>
          <p:spPr>
            <a:xfrm>
              <a:off x="1683674" y="4038142"/>
              <a:ext cx="660258" cy="93898"/>
            </a:xfrm>
            <a:custGeom>
              <a:avLst/>
              <a:gdLst/>
              <a:ahLst/>
              <a:cxnLst/>
              <a:rect l="l" t="t" r="r" b="b"/>
              <a:pathLst>
                <a:path w="17987" h="2558" extrusionOk="0">
                  <a:moveTo>
                    <a:pt x="23" y="1"/>
                  </a:moveTo>
                  <a:cubicBezTo>
                    <a:pt x="23" y="1"/>
                    <a:pt x="0" y="23"/>
                    <a:pt x="0" y="46"/>
                  </a:cubicBezTo>
                  <a:lnTo>
                    <a:pt x="0" y="2534"/>
                  </a:lnTo>
                  <a:cubicBezTo>
                    <a:pt x="0" y="2557"/>
                    <a:pt x="23" y="2557"/>
                    <a:pt x="23" y="2557"/>
                  </a:cubicBezTo>
                  <a:lnTo>
                    <a:pt x="17941" y="2557"/>
                  </a:lnTo>
                  <a:cubicBezTo>
                    <a:pt x="17964" y="2557"/>
                    <a:pt x="17986" y="2557"/>
                    <a:pt x="17986" y="2534"/>
                  </a:cubicBezTo>
                  <a:lnTo>
                    <a:pt x="17986" y="46"/>
                  </a:lnTo>
                  <a:cubicBezTo>
                    <a:pt x="17986" y="23"/>
                    <a:pt x="17964" y="1"/>
                    <a:pt x="17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8"/>
            <p:cNvSpPr/>
            <p:nvPr/>
          </p:nvSpPr>
          <p:spPr>
            <a:xfrm>
              <a:off x="1683674" y="3992917"/>
              <a:ext cx="660258" cy="139121"/>
            </a:xfrm>
            <a:custGeom>
              <a:avLst/>
              <a:gdLst/>
              <a:ahLst/>
              <a:cxnLst/>
              <a:rect l="l" t="t" r="r" b="b"/>
              <a:pathLst>
                <a:path w="17987" h="3790" extrusionOk="0">
                  <a:moveTo>
                    <a:pt x="16799" y="0"/>
                  </a:moveTo>
                  <a:cubicBezTo>
                    <a:pt x="16206" y="730"/>
                    <a:pt x="15339" y="1278"/>
                    <a:pt x="14563" y="1666"/>
                  </a:cubicBezTo>
                  <a:cubicBezTo>
                    <a:pt x="13010" y="2465"/>
                    <a:pt x="11253" y="2899"/>
                    <a:pt x="9541" y="3196"/>
                  </a:cubicBezTo>
                  <a:cubicBezTo>
                    <a:pt x="8205" y="3418"/>
                    <a:pt x="6847" y="3541"/>
                    <a:pt x="5489" y="3541"/>
                  </a:cubicBezTo>
                  <a:cubicBezTo>
                    <a:pt x="4899" y="3541"/>
                    <a:pt x="4309" y="3518"/>
                    <a:pt x="3721" y="3469"/>
                  </a:cubicBezTo>
                  <a:cubicBezTo>
                    <a:pt x="2465" y="3355"/>
                    <a:pt x="1210" y="3150"/>
                    <a:pt x="0" y="2830"/>
                  </a:cubicBezTo>
                  <a:lnTo>
                    <a:pt x="0" y="3789"/>
                  </a:lnTo>
                  <a:lnTo>
                    <a:pt x="17986" y="3789"/>
                  </a:lnTo>
                  <a:lnTo>
                    <a:pt x="17986" y="1255"/>
                  </a:lnTo>
                  <a:cubicBezTo>
                    <a:pt x="17986" y="1255"/>
                    <a:pt x="17964" y="1233"/>
                    <a:pt x="17964" y="1233"/>
                  </a:cubicBezTo>
                  <a:lnTo>
                    <a:pt x="17986" y="1233"/>
                  </a:lnTo>
                  <a:lnTo>
                    <a:pt x="17986" y="23"/>
                  </a:lnTo>
                  <a:cubicBezTo>
                    <a:pt x="17986" y="23"/>
                    <a:pt x="17964" y="0"/>
                    <a:pt x="17964" y="0"/>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8"/>
            <p:cNvSpPr/>
            <p:nvPr/>
          </p:nvSpPr>
          <p:spPr>
            <a:xfrm>
              <a:off x="2472090" y="3035199"/>
              <a:ext cx="176820" cy="863874"/>
            </a:xfrm>
            <a:custGeom>
              <a:avLst/>
              <a:gdLst/>
              <a:ahLst/>
              <a:cxnLst/>
              <a:rect l="l" t="t" r="r" b="b"/>
              <a:pathLst>
                <a:path w="4817" h="23534" extrusionOk="0">
                  <a:moveTo>
                    <a:pt x="1" y="1"/>
                  </a:moveTo>
                  <a:lnTo>
                    <a:pt x="3904" y="23534"/>
                  </a:lnTo>
                  <a:lnTo>
                    <a:pt x="4817" y="23054"/>
                  </a:lnTo>
                  <a:lnTo>
                    <a:pt x="936" y="480"/>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8"/>
            <p:cNvSpPr/>
            <p:nvPr/>
          </p:nvSpPr>
          <p:spPr>
            <a:xfrm>
              <a:off x="2095906" y="3898210"/>
              <a:ext cx="51978" cy="94742"/>
            </a:xfrm>
            <a:custGeom>
              <a:avLst/>
              <a:gdLst/>
              <a:ahLst/>
              <a:cxnLst/>
              <a:rect l="l" t="t" r="r" b="b"/>
              <a:pathLst>
                <a:path w="1416" h="2581" extrusionOk="0">
                  <a:moveTo>
                    <a:pt x="0" y="1"/>
                  </a:moveTo>
                  <a:lnTo>
                    <a:pt x="639" y="2580"/>
                  </a:lnTo>
                  <a:lnTo>
                    <a:pt x="1415" y="2580"/>
                  </a:lnTo>
                  <a:lnTo>
                    <a:pt x="708" y="24"/>
                  </a:lnTo>
                  <a:lnTo>
                    <a:pt x="0" y="1"/>
                  </a:lnTo>
                  <a:close/>
                </a:path>
              </a:pathLst>
            </a:custGeom>
            <a:solidFill>
              <a:srgbClr val="004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8"/>
            <p:cNvSpPr/>
            <p:nvPr/>
          </p:nvSpPr>
          <p:spPr>
            <a:xfrm>
              <a:off x="1273093" y="3035199"/>
              <a:ext cx="1342283" cy="863874"/>
            </a:xfrm>
            <a:custGeom>
              <a:avLst/>
              <a:gdLst/>
              <a:ahLst/>
              <a:cxnLst/>
              <a:rect l="l" t="t" r="r" b="b"/>
              <a:pathLst>
                <a:path w="36567" h="23534" extrusionOk="0">
                  <a:moveTo>
                    <a:pt x="1" y="1"/>
                  </a:moveTo>
                  <a:lnTo>
                    <a:pt x="3904" y="23534"/>
                  </a:lnTo>
                  <a:lnTo>
                    <a:pt x="36567" y="23534"/>
                  </a:lnTo>
                  <a:lnTo>
                    <a:pt x="3266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8"/>
            <p:cNvSpPr/>
            <p:nvPr/>
          </p:nvSpPr>
          <p:spPr>
            <a:xfrm>
              <a:off x="1376977" y="3035199"/>
              <a:ext cx="1238401" cy="863874"/>
            </a:xfrm>
            <a:custGeom>
              <a:avLst/>
              <a:gdLst/>
              <a:ahLst/>
              <a:cxnLst/>
              <a:rect l="l" t="t" r="r" b="b"/>
              <a:pathLst>
                <a:path w="33737" h="23534" extrusionOk="0">
                  <a:moveTo>
                    <a:pt x="28943" y="1"/>
                  </a:moveTo>
                  <a:cubicBezTo>
                    <a:pt x="28921" y="1142"/>
                    <a:pt x="28761" y="2283"/>
                    <a:pt x="28441" y="3402"/>
                  </a:cubicBezTo>
                  <a:cubicBezTo>
                    <a:pt x="28076" y="4680"/>
                    <a:pt x="27528" y="5913"/>
                    <a:pt x="26821" y="7031"/>
                  </a:cubicBezTo>
                  <a:cubicBezTo>
                    <a:pt x="26090" y="8172"/>
                    <a:pt x="25223" y="9199"/>
                    <a:pt x="24264" y="10135"/>
                  </a:cubicBezTo>
                  <a:cubicBezTo>
                    <a:pt x="23260" y="11094"/>
                    <a:pt x="22142" y="11938"/>
                    <a:pt x="20955" y="12692"/>
                  </a:cubicBezTo>
                  <a:cubicBezTo>
                    <a:pt x="19722" y="13468"/>
                    <a:pt x="18421" y="14130"/>
                    <a:pt x="17097" y="14700"/>
                  </a:cubicBezTo>
                  <a:cubicBezTo>
                    <a:pt x="15728" y="15294"/>
                    <a:pt x="14312" y="15773"/>
                    <a:pt x="12897" y="16161"/>
                  </a:cubicBezTo>
                  <a:cubicBezTo>
                    <a:pt x="11459" y="16549"/>
                    <a:pt x="9976" y="16823"/>
                    <a:pt x="8515" y="17028"/>
                  </a:cubicBezTo>
                  <a:cubicBezTo>
                    <a:pt x="7077" y="17211"/>
                    <a:pt x="5616" y="17302"/>
                    <a:pt x="4178" y="17302"/>
                  </a:cubicBezTo>
                  <a:cubicBezTo>
                    <a:pt x="2808" y="17302"/>
                    <a:pt x="1416" y="17211"/>
                    <a:pt x="47" y="16983"/>
                  </a:cubicBezTo>
                  <a:lnTo>
                    <a:pt x="1" y="16983"/>
                  </a:lnTo>
                  <a:lnTo>
                    <a:pt x="1074" y="23534"/>
                  </a:lnTo>
                  <a:lnTo>
                    <a:pt x="33737" y="23534"/>
                  </a:lnTo>
                  <a:lnTo>
                    <a:pt x="29834" y="1"/>
                  </a:ln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8"/>
            <p:cNvSpPr/>
            <p:nvPr/>
          </p:nvSpPr>
          <p:spPr>
            <a:xfrm>
              <a:off x="1816043" y="3609169"/>
              <a:ext cx="303351" cy="383777"/>
            </a:xfrm>
            <a:custGeom>
              <a:avLst/>
              <a:gdLst/>
              <a:ahLst/>
              <a:cxnLst/>
              <a:rect l="l" t="t" r="r" b="b"/>
              <a:pathLst>
                <a:path w="8264" h="10455" extrusionOk="0">
                  <a:moveTo>
                    <a:pt x="2648" y="0"/>
                  </a:moveTo>
                  <a:cubicBezTo>
                    <a:pt x="1050" y="0"/>
                    <a:pt x="0" y="1027"/>
                    <a:pt x="343" y="2328"/>
                  </a:cubicBezTo>
                  <a:lnTo>
                    <a:pt x="2420" y="10454"/>
                  </a:lnTo>
                  <a:lnTo>
                    <a:pt x="8263" y="10454"/>
                  </a:lnTo>
                  <a:lnTo>
                    <a:pt x="6163" y="2328"/>
                  </a:lnTo>
                  <a:cubicBezTo>
                    <a:pt x="5844" y="1027"/>
                    <a:pt x="4269" y="0"/>
                    <a:pt x="2648" y="0"/>
                  </a:cubicBezTo>
                  <a:close/>
                </a:path>
              </a:pathLst>
            </a:custGeom>
            <a:solidFill>
              <a:srgbClr val="0B6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8"/>
            <p:cNvSpPr/>
            <p:nvPr/>
          </p:nvSpPr>
          <p:spPr>
            <a:xfrm>
              <a:off x="1884761" y="3714742"/>
              <a:ext cx="234634" cy="278206"/>
            </a:xfrm>
            <a:custGeom>
              <a:avLst/>
              <a:gdLst/>
              <a:ahLst/>
              <a:cxnLst/>
              <a:rect l="l" t="t" r="r" b="b"/>
              <a:pathLst>
                <a:path w="6392" h="7579" extrusionOk="0">
                  <a:moveTo>
                    <a:pt x="4451" y="0"/>
                  </a:moveTo>
                  <a:cubicBezTo>
                    <a:pt x="4223" y="1141"/>
                    <a:pt x="3812" y="2237"/>
                    <a:pt x="3082" y="3218"/>
                  </a:cubicBezTo>
                  <a:cubicBezTo>
                    <a:pt x="2739" y="3675"/>
                    <a:pt x="2328" y="4086"/>
                    <a:pt x="1917" y="4497"/>
                  </a:cubicBezTo>
                  <a:cubicBezTo>
                    <a:pt x="1507" y="4862"/>
                    <a:pt x="1027" y="5181"/>
                    <a:pt x="479" y="5364"/>
                  </a:cubicBezTo>
                  <a:cubicBezTo>
                    <a:pt x="342" y="5432"/>
                    <a:pt x="160" y="5455"/>
                    <a:pt x="0" y="5501"/>
                  </a:cubicBezTo>
                  <a:lnTo>
                    <a:pt x="548" y="7578"/>
                  </a:lnTo>
                  <a:lnTo>
                    <a:pt x="6391" y="7578"/>
                  </a:lnTo>
                  <a:lnTo>
                    <a:pt x="4451" y="0"/>
                  </a:ln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8"/>
            <p:cNvSpPr/>
            <p:nvPr/>
          </p:nvSpPr>
          <p:spPr>
            <a:xfrm>
              <a:off x="2343906" y="3409733"/>
              <a:ext cx="128219" cy="340205"/>
            </a:xfrm>
            <a:custGeom>
              <a:avLst/>
              <a:gdLst/>
              <a:ahLst/>
              <a:cxnLst/>
              <a:rect l="l" t="t" r="r" b="b"/>
              <a:pathLst>
                <a:path w="3493" h="9268" extrusionOk="0">
                  <a:moveTo>
                    <a:pt x="503" y="138"/>
                  </a:moveTo>
                  <a:cubicBezTo>
                    <a:pt x="754" y="138"/>
                    <a:pt x="1005" y="343"/>
                    <a:pt x="1073" y="571"/>
                  </a:cubicBezTo>
                  <a:lnTo>
                    <a:pt x="3310" y="8743"/>
                  </a:lnTo>
                  <a:cubicBezTo>
                    <a:pt x="3333" y="8834"/>
                    <a:pt x="3310" y="8948"/>
                    <a:pt x="3264" y="9017"/>
                  </a:cubicBezTo>
                  <a:cubicBezTo>
                    <a:pt x="3219" y="9085"/>
                    <a:pt x="3105" y="9131"/>
                    <a:pt x="2990" y="9131"/>
                  </a:cubicBezTo>
                  <a:cubicBezTo>
                    <a:pt x="2739" y="9131"/>
                    <a:pt x="2488" y="8925"/>
                    <a:pt x="2420" y="8697"/>
                  </a:cubicBezTo>
                  <a:lnTo>
                    <a:pt x="183" y="526"/>
                  </a:lnTo>
                  <a:cubicBezTo>
                    <a:pt x="160" y="434"/>
                    <a:pt x="160" y="343"/>
                    <a:pt x="229" y="275"/>
                  </a:cubicBezTo>
                  <a:cubicBezTo>
                    <a:pt x="274" y="183"/>
                    <a:pt x="388" y="138"/>
                    <a:pt x="503" y="138"/>
                  </a:cubicBezTo>
                  <a:close/>
                  <a:moveTo>
                    <a:pt x="503" y="1"/>
                  </a:moveTo>
                  <a:cubicBezTo>
                    <a:pt x="343" y="1"/>
                    <a:pt x="183" y="69"/>
                    <a:pt x="114" y="183"/>
                  </a:cubicBezTo>
                  <a:cubicBezTo>
                    <a:pt x="23" y="275"/>
                    <a:pt x="0" y="434"/>
                    <a:pt x="46" y="571"/>
                  </a:cubicBezTo>
                  <a:lnTo>
                    <a:pt x="2283" y="8743"/>
                  </a:lnTo>
                  <a:cubicBezTo>
                    <a:pt x="2351" y="9039"/>
                    <a:pt x="2671" y="9268"/>
                    <a:pt x="2990" y="9268"/>
                  </a:cubicBezTo>
                  <a:cubicBezTo>
                    <a:pt x="3150" y="9268"/>
                    <a:pt x="3287" y="9222"/>
                    <a:pt x="3379" y="9108"/>
                  </a:cubicBezTo>
                  <a:cubicBezTo>
                    <a:pt x="3470" y="8994"/>
                    <a:pt x="3493" y="8857"/>
                    <a:pt x="3447" y="8697"/>
                  </a:cubicBezTo>
                  <a:lnTo>
                    <a:pt x="1210" y="526"/>
                  </a:lnTo>
                  <a:cubicBezTo>
                    <a:pt x="1142" y="229"/>
                    <a:pt x="822" y="1"/>
                    <a:pt x="503" y="1"/>
                  </a:cubicBezTo>
                  <a:close/>
                </a:path>
              </a:pathLst>
            </a:custGeom>
            <a:solidFill>
              <a:srgbClr val="D9E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8"/>
            <p:cNvSpPr/>
            <p:nvPr/>
          </p:nvSpPr>
          <p:spPr>
            <a:xfrm>
              <a:off x="2443605" y="3769180"/>
              <a:ext cx="45297" cy="46141"/>
            </a:xfrm>
            <a:custGeom>
              <a:avLst/>
              <a:gdLst/>
              <a:ahLst/>
              <a:cxnLst/>
              <a:rect l="l" t="t" r="r" b="b"/>
              <a:pathLst>
                <a:path w="1234" h="1257" extrusionOk="0">
                  <a:moveTo>
                    <a:pt x="617" y="160"/>
                  </a:moveTo>
                  <a:cubicBezTo>
                    <a:pt x="868" y="160"/>
                    <a:pt x="1073" y="366"/>
                    <a:pt x="1073" y="617"/>
                  </a:cubicBezTo>
                  <a:cubicBezTo>
                    <a:pt x="1073" y="891"/>
                    <a:pt x="868" y="1096"/>
                    <a:pt x="617" y="1096"/>
                  </a:cubicBezTo>
                  <a:cubicBezTo>
                    <a:pt x="343" y="1096"/>
                    <a:pt x="138" y="891"/>
                    <a:pt x="138" y="617"/>
                  </a:cubicBezTo>
                  <a:cubicBezTo>
                    <a:pt x="138" y="366"/>
                    <a:pt x="343" y="160"/>
                    <a:pt x="617" y="160"/>
                  </a:cubicBezTo>
                  <a:close/>
                  <a:moveTo>
                    <a:pt x="617" y="1"/>
                  </a:moveTo>
                  <a:cubicBezTo>
                    <a:pt x="274" y="1"/>
                    <a:pt x="1" y="275"/>
                    <a:pt x="1" y="617"/>
                  </a:cubicBezTo>
                  <a:cubicBezTo>
                    <a:pt x="1" y="959"/>
                    <a:pt x="274" y="1256"/>
                    <a:pt x="617" y="1256"/>
                  </a:cubicBezTo>
                  <a:cubicBezTo>
                    <a:pt x="959" y="1256"/>
                    <a:pt x="1233" y="959"/>
                    <a:pt x="1233" y="617"/>
                  </a:cubicBezTo>
                  <a:cubicBezTo>
                    <a:pt x="1233" y="275"/>
                    <a:pt x="959" y="1"/>
                    <a:pt x="617" y="1"/>
                  </a:cubicBezTo>
                  <a:close/>
                </a:path>
              </a:pathLst>
            </a:custGeom>
            <a:solidFill>
              <a:srgbClr val="D9E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8"/>
            <p:cNvSpPr/>
            <p:nvPr/>
          </p:nvSpPr>
          <p:spPr>
            <a:xfrm>
              <a:off x="1615800" y="3744880"/>
              <a:ext cx="44416" cy="68753"/>
            </a:xfrm>
            <a:custGeom>
              <a:avLst/>
              <a:gdLst/>
              <a:ahLst/>
              <a:cxnLst/>
              <a:rect l="l" t="t" r="r" b="b"/>
              <a:pathLst>
                <a:path w="1210" h="1873" extrusionOk="0">
                  <a:moveTo>
                    <a:pt x="685" y="161"/>
                  </a:moveTo>
                  <a:lnTo>
                    <a:pt x="1027" y="1713"/>
                  </a:lnTo>
                  <a:lnTo>
                    <a:pt x="502" y="1713"/>
                  </a:lnTo>
                  <a:lnTo>
                    <a:pt x="183" y="161"/>
                  </a:lnTo>
                  <a:close/>
                  <a:moveTo>
                    <a:pt x="0" y="1"/>
                  </a:moveTo>
                  <a:lnTo>
                    <a:pt x="388" y="1872"/>
                  </a:lnTo>
                  <a:lnTo>
                    <a:pt x="1210" y="1872"/>
                  </a:lnTo>
                  <a:lnTo>
                    <a:pt x="822" y="1"/>
                  </a:lnTo>
                  <a:close/>
                </a:path>
              </a:pathLst>
            </a:custGeom>
            <a:solidFill>
              <a:srgbClr val="D9E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8"/>
            <p:cNvSpPr/>
            <p:nvPr/>
          </p:nvSpPr>
          <p:spPr>
            <a:xfrm>
              <a:off x="1656840" y="3744880"/>
              <a:ext cx="45297" cy="68753"/>
            </a:xfrm>
            <a:custGeom>
              <a:avLst/>
              <a:gdLst/>
              <a:ahLst/>
              <a:cxnLst/>
              <a:rect l="l" t="t" r="r" b="b"/>
              <a:pathLst>
                <a:path w="1234" h="1873" extrusionOk="0">
                  <a:moveTo>
                    <a:pt x="708" y="161"/>
                  </a:moveTo>
                  <a:lnTo>
                    <a:pt x="1051" y="1713"/>
                  </a:lnTo>
                  <a:lnTo>
                    <a:pt x="526" y="1713"/>
                  </a:lnTo>
                  <a:lnTo>
                    <a:pt x="206" y="161"/>
                  </a:lnTo>
                  <a:close/>
                  <a:moveTo>
                    <a:pt x="1" y="1"/>
                  </a:moveTo>
                  <a:lnTo>
                    <a:pt x="411" y="1872"/>
                  </a:lnTo>
                  <a:lnTo>
                    <a:pt x="1233" y="1872"/>
                  </a:lnTo>
                  <a:lnTo>
                    <a:pt x="845" y="1"/>
                  </a:lnTo>
                  <a:close/>
                </a:path>
              </a:pathLst>
            </a:custGeom>
            <a:solidFill>
              <a:srgbClr val="D9E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8"/>
            <p:cNvSpPr/>
            <p:nvPr/>
          </p:nvSpPr>
          <p:spPr>
            <a:xfrm>
              <a:off x="1698724" y="3744880"/>
              <a:ext cx="45297" cy="68753"/>
            </a:xfrm>
            <a:custGeom>
              <a:avLst/>
              <a:gdLst/>
              <a:ahLst/>
              <a:cxnLst/>
              <a:rect l="l" t="t" r="r" b="b"/>
              <a:pathLst>
                <a:path w="1234" h="1873" extrusionOk="0">
                  <a:moveTo>
                    <a:pt x="708" y="161"/>
                  </a:moveTo>
                  <a:lnTo>
                    <a:pt x="1051" y="1713"/>
                  </a:lnTo>
                  <a:lnTo>
                    <a:pt x="526" y="1713"/>
                  </a:lnTo>
                  <a:lnTo>
                    <a:pt x="183" y="161"/>
                  </a:lnTo>
                  <a:close/>
                  <a:moveTo>
                    <a:pt x="1" y="1"/>
                  </a:moveTo>
                  <a:lnTo>
                    <a:pt x="412" y="1872"/>
                  </a:lnTo>
                  <a:lnTo>
                    <a:pt x="1233" y="1872"/>
                  </a:lnTo>
                  <a:lnTo>
                    <a:pt x="823" y="1"/>
                  </a:lnTo>
                  <a:close/>
                </a:path>
              </a:pathLst>
            </a:custGeom>
            <a:solidFill>
              <a:srgbClr val="D9E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8"/>
            <p:cNvSpPr/>
            <p:nvPr/>
          </p:nvSpPr>
          <p:spPr>
            <a:xfrm>
              <a:off x="1469151" y="3767529"/>
              <a:ext cx="45297" cy="46105"/>
            </a:xfrm>
            <a:custGeom>
              <a:avLst/>
              <a:gdLst/>
              <a:ahLst/>
              <a:cxnLst/>
              <a:rect l="l" t="t" r="r" b="b"/>
              <a:pathLst>
                <a:path w="1234" h="1256" extrusionOk="0">
                  <a:moveTo>
                    <a:pt x="617" y="160"/>
                  </a:moveTo>
                  <a:cubicBezTo>
                    <a:pt x="868" y="160"/>
                    <a:pt x="1096" y="365"/>
                    <a:pt x="1096" y="616"/>
                  </a:cubicBezTo>
                  <a:cubicBezTo>
                    <a:pt x="1096" y="890"/>
                    <a:pt x="868" y="1096"/>
                    <a:pt x="617" y="1096"/>
                  </a:cubicBezTo>
                  <a:cubicBezTo>
                    <a:pt x="343" y="1096"/>
                    <a:pt x="138" y="890"/>
                    <a:pt x="138" y="616"/>
                  </a:cubicBezTo>
                  <a:cubicBezTo>
                    <a:pt x="138" y="365"/>
                    <a:pt x="343" y="160"/>
                    <a:pt x="617" y="160"/>
                  </a:cubicBezTo>
                  <a:close/>
                  <a:moveTo>
                    <a:pt x="617" y="0"/>
                  </a:moveTo>
                  <a:cubicBezTo>
                    <a:pt x="275" y="0"/>
                    <a:pt x="1" y="274"/>
                    <a:pt x="1" y="616"/>
                  </a:cubicBezTo>
                  <a:cubicBezTo>
                    <a:pt x="1" y="959"/>
                    <a:pt x="275" y="1255"/>
                    <a:pt x="617" y="1255"/>
                  </a:cubicBezTo>
                  <a:cubicBezTo>
                    <a:pt x="959" y="1255"/>
                    <a:pt x="1233" y="959"/>
                    <a:pt x="1233" y="616"/>
                  </a:cubicBezTo>
                  <a:cubicBezTo>
                    <a:pt x="1233" y="274"/>
                    <a:pt x="959" y="0"/>
                    <a:pt x="617" y="0"/>
                  </a:cubicBezTo>
                  <a:close/>
                </a:path>
              </a:pathLst>
            </a:custGeom>
            <a:solidFill>
              <a:srgbClr val="D9E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8"/>
            <p:cNvSpPr/>
            <p:nvPr/>
          </p:nvSpPr>
          <p:spPr>
            <a:xfrm>
              <a:off x="1522782" y="3767529"/>
              <a:ext cx="45297" cy="46105"/>
            </a:xfrm>
            <a:custGeom>
              <a:avLst/>
              <a:gdLst/>
              <a:ahLst/>
              <a:cxnLst/>
              <a:rect l="l" t="t" r="r" b="b"/>
              <a:pathLst>
                <a:path w="1234" h="1256" extrusionOk="0">
                  <a:moveTo>
                    <a:pt x="617" y="160"/>
                  </a:moveTo>
                  <a:cubicBezTo>
                    <a:pt x="868" y="160"/>
                    <a:pt x="1096" y="365"/>
                    <a:pt x="1096" y="616"/>
                  </a:cubicBezTo>
                  <a:cubicBezTo>
                    <a:pt x="1096" y="890"/>
                    <a:pt x="868" y="1096"/>
                    <a:pt x="617" y="1096"/>
                  </a:cubicBezTo>
                  <a:cubicBezTo>
                    <a:pt x="343" y="1096"/>
                    <a:pt x="138" y="890"/>
                    <a:pt x="138" y="616"/>
                  </a:cubicBezTo>
                  <a:cubicBezTo>
                    <a:pt x="138" y="365"/>
                    <a:pt x="343" y="160"/>
                    <a:pt x="617" y="160"/>
                  </a:cubicBezTo>
                  <a:close/>
                  <a:moveTo>
                    <a:pt x="617" y="0"/>
                  </a:moveTo>
                  <a:cubicBezTo>
                    <a:pt x="274" y="0"/>
                    <a:pt x="1" y="274"/>
                    <a:pt x="1" y="616"/>
                  </a:cubicBezTo>
                  <a:cubicBezTo>
                    <a:pt x="1" y="959"/>
                    <a:pt x="274" y="1255"/>
                    <a:pt x="617" y="1255"/>
                  </a:cubicBezTo>
                  <a:cubicBezTo>
                    <a:pt x="959" y="1255"/>
                    <a:pt x="1233" y="959"/>
                    <a:pt x="1233" y="616"/>
                  </a:cubicBezTo>
                  <a:cubicBezTo>
                    <a:pt x="1233" y="274"/>
                    <a:pt x="959" y="0"/>
                    <a:pt x="617" y="0"/>
                  </a:cubicBezTo>
                  <a:close/>
                </a:path>
              </a:pathLst>
            </a:custGeom>
            <a:solidFill>
              <a:srgbClr val="D9E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8"/>
            <p:cNvSpPr/>
            <p:nvPr/>
          </p:nvSpPr>
          <p:spPr>
            <a:xfrm>
              <a:off x="2479652" y="4001287"/>
              <a:ext cx="353603" cy="129064"/>
            </a:xfrm>
            <a:custGeom>
              <a:avLst/>
              <a:gdLst/>
              <a:ahLst/>
              <a:cxnLst/>
              <a:rect l="l" t="t" r="r" b="b"/>
              <a:pathLst>
                <a:path w="9633" h="3516" extrusionOk="0">
                  <a:moveTo>
                    <a:pt x="4223" y="0"/>
                  </a:moveTo>
                  <a:cubicBezTo>
                    <a:pt x="1895" y="0"/>
                    <a:pt x="0" y="1484"/>
                    <a:pt x="0" y="3287"/>
                  </a:cubicBezTo>
                  <a:lnTo>
                    <a:pt x="0" y="3515"/>
                  </a:lnTo>
                  <a:lnTo>
                    <a:pt x="9632" y="3515"/>
                  </a:lnTo>
                  <a:lnTo>
                    <a:pt x="9632" y="3287"/>
                  </a:lnTo>
                  <a:cubicBezTo>
                    <a:pt x="9632" y="1484"/>
                    <a:pt x="7738" y="0"/>
                    <a:pt x="5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8"/>
            <p:cNvSpPr/>
            <p:nvPr/>
          </p:nvSpPr>
          <p:spPr>
            <a:xfrm>
              <a:off x="2479652" y="4002131"/>
              <a:ext cx="212830" cy="128219"/>
            </a:xfrm>
            <a:custGeom>
              <a:avLst/>
              <a:gdLst/>
              <a:ahLst/>
              <a:cxnLst/>
              <a:rect l="l" t="t" r="r" b="b"/>
              <a:pathLst>
                <a:path w="5798" h="3493" extrusionOk="0">
                  <a:moveTo>
                    <a:pt x="3743" y="0"/>
                  </a:moveTo>
                  <a:cubicBezTo>
                    <a:pt x="1643" y="206"/>
                    <a:pt x="0" y="1575"/>
                    <a:pt x="0" y="3264"/>
                  </a:cubicBezTo>
                  <a:lnTo>
                    <a:pt x="0" y="3492"/>
                  </a:lnTo>
                  <a:lnTo>
                    <a:pt x="5798" y="3492"/>
                  </a:lnTo>
                  <a:cubicBezTo>
                    <a:pt x="5798" y="3492"/>
                    <a:pt x="5798" y="3470"/>
                    <a:pt x="5775" y="3470"/>
                  </a:cubicBezTo>
                  <a:cubicBezTo>
                    <a:pt x="5615" y="2602"/>
                    <a:pt x="5273" y="1712"/>
                    <a:pt x="4702" y="959"/>
                  </a:cubicBezTo>
                  <a:cubicBezTo>
                    <a:pt x="4451" y="594"/>
                    <a:pt x="4154" y="274"/>
                    <a:pt x="3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8"/>
            <p:cNvSpPr/>
            <p:nvPr/>
          </p:nvSpPr>
          <p:spPr>
            <a:xfrm>
              <a:off x="2520692" y="4018026"/>
              <a:ext cx="171791" cy="112325"/>
            </a:xfrm>
            <a:custGeom>
              <a:avLst/>
              <a:gdLst/>
              <a:ahLst/>
              <a:cxnLst/>
              <a:rect l="l" t="t" r="r" b="b"/>
              <a:pathLst>
                <a:path w="4680" h="3060" extrusionOk="0">
                  <a:moveTo>
                    <a:pt x="3150" y="1"/>
                  </a:moveTo>
                  <a:cubicBezTo>
                    <a:pt x="2717" y="69"/>
                    <a:pt x="2306" y="161"/>
                    <a:pt x="1918" y="320"/>
                  </a:cubicBezTo>
                  <a:cubicBezTo>
                    <a:pt x="1028" y="686"/>
                    <a:pt x="457" y="1325"/>
                    <a:pt x="183" y="2055"/>
                  </a:cubicBezTo>
                  <a:cubicBezTo>
                    <a:pt x="69" y="2397"/>
                    <a:pt x="23" y="2717"/>
                    <a:pt x="0" y="3059"/>
                  </a:cubicBezTo>
                  <a:lnTo>
                    <a:pt x="4680" y="3059"/>
                  </a:lnTo>
                  <a:cubicBezTo>
                    <a:pt x="4680" y="3059"/>
                    <a:pt x="4680" y="3037"/>
                    <a:pt x="4657" y="3037"/>
                  </a:cubicBezTo>
                  <a:cubicBezTo>
                    <a:pt x="4497" y="2169"/>
                    <a:pt x="4155" y="1279"/>
                    <a:pt x="3584" y="526"/>
                  </a:cubicBezTo>
                  <a:cubicBezTo>
                    <a:pt x="3470" y="343"/>
                    <a:pt x="3310" y="161"/>
                    <a:pt x="3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8"/>
            <p:cNvSpPr/>
            <p:nvPr/>
          </p:nvSpPr>
          <p:spPr>
            <a:xfrm>
              <a:off x="2479652" y="4022210"/>
              <a:ext cx="353603" cy="108140"/>
            </a:xfrm>
            <a:custGeom>
              <a:avLst/>
              <a:gdLst/>
              <a:ahLst/>
              <a:cxnLst/>
              <a:rect l="l" t="t" r="r" b="b"/>
              <a:pathLst>
                <a:path w="9633" h="2946" extrusionOk="0">
                  <a:moveTo>
                    <a:pt x="1872" y="1"/>
                  </a:moveTo>
                  <a:cubicBezTo>
                    <a:pt x="753" y="594"/>
                    <a:pt x="0" y="1599"/>
                    <a:pt x="0" y="2717"/>
                  </a:cubicBezTo>
                  <a:lnTo>
                    <a:pt x="0" y="2945"/>
                  </a:lnTo>
                  <a:lnTo>
                    <a:pt x="9632" y="2945"/>
                  </a:lnTo>
                  <a:lnTo>
                    <a:pt x="9632" y="2717"/>
                  </a:lnTo>
                  <a:cubicBezTo>
                    <a:pt x="9632" y="2352"/>
                    <a:pt x="9564" y="1987"/>
                    <a:pt x="9404" y="1644"/>
                  </a:cubicBezTo>
                  <a:cubicBezTo>
                    <a:pt x="8742" y="1895"/>
                    <a:pt x="8057" y="2078"/>
                    <a:pt x="7373" y="2124"/>
                  </a:cubicBezTo>
                  <a:cubicBezTo>
                    <a:pt x="7215" y="2136"/>
                    <a:pt x="7057" y="2142"/>
                    <a:pt x="6899" y="2142"/>
                  </a:cubicBezTo>
                  <a:cubicBezTo>
                    <a:pt x="5885" y="2142"/>
                    <a:pt x="4860" y="1893"/>
                    <a:pt x="3972" y="1439"/>
                  </a:cubicBezTo>
                  <a:cubicBezTo>
                    <a:pt x="3287" y="1097"/>
                    <a:pt x="2648" y="640"/>
                    <a:pt x="2054" y="161"/>
                  </a:cubicBezTo>
                  <a:cubicBezTo>
                    <a:pt x="1986" y="115"/>
                    <a:pt x="1940" y="47"/>
                    <a:pt x="1872" y="1"/>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8"/>
            <p:cNvSpPr/>
            <p:nvPr/>
          </p:nvSpPr>
          <p:spPr>
            <a:xfrm>
              <a:off x="1727209" y="2932967"/>
              <a:ext cx="243040" cy="100615"/>
            </a:xfrm>
            <a:custGeom>
              <a:avLst/>
              <a:gdLst/>
              <a:ahLst/>
              <a:cxnLst/>
              <a:rect l="l" t="t" r="r" b="b"/>
              <a:pathLst>
                <a:path w="6621" h="2741" extrusionOk="0">
                  <a:moveTo>
                    <a:pt x="3521" y="1"/>
                  </a:moveTo>
                  <a:cubicBezTo>
                    <a:pt x="3497" y="1"/>
                    <a:pt x="3472" y="1"/>
                    <a:pt x="3448" y="1"/>
                  </a:cubicBezTo>
                  <a:cubicBezTo>
                    <a:pt x="435" y="47"/>
                    <a:pt x="1" y="2740"/>
                    <a:pt x="1" y="2740"/>
                  </a:cubicBezTo>
                  <a:lnTo>
                    <a:pt x="6620" y="2740"/>
                  </a:lnTo>
                  <a:cubicBezTo>
                    <a:pt x="6620" y="2740"/>
                    <a:pt x="6486" y="1"/>
                    <a:pt x="3521" y="1"/>
                  </a:cubicBezTo>
                  <a:close/>
                </a:path>
              </a:pathLst>
            </a:custGeom>
            <a:solidFill>
              <a:srgbClr val="0B6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8"/>
            <p:cNvSpPr/>
            <p:nvPr/>
          </p:nvSpPr>
          <p:spPr>
            <a:xfrm>
              <a:off x="1727209" y="2946402"/>
              <a:ext cx="243040" cy="87180"/>
            </a:xfrm>
            <a:custGeom>
              <a:avLst/>
              <a:gdLst/>
              <a:ahLst/>
              <a:cxnLst/>
              <a:rect l="l" t="t" r="r" b="b"/>
              <a:pathLst>
                <a:path w="6621" h="2375" extrusionOk="0">
                  <a:moveTo>
                    <a:pt x="1781" y="0"/>
                  </a:moveTo>
                  <a:cubicBezTo>
                    <a:pt x="252" y="754"/>
                    <a:pt x="1" y="2374"/>
                    <a:pt x="1" y="2374"/>
                  </a:cubicBezTo>
                  <a:lnTo>
                    <a:pt x="6620" y="2374"/>
                  </a:lnTo>
                  <a:cubicBezTo>
                    <a:pt x="6620" y="2374"/>
                    <a:pt x="6620" y="2328"/>
                    <a:pt x="6620" y="2260"/>
                  </a:cubicBezTo>
                  <a:cubicBezTo>
                    <a:pt x="6443" y="2277"/>
                    <a:pt x="6265" y="2286"/>
                    <a:pt x="6086" y="2286"/>
                  </a:cubicBezTo>
                  <a:cubicBezTo>
                    <a:pt x="5550" y="2286"/>
                    <a:pt x="5011" y="2209"/>
                    <a:pt x="4498" y="2055"/>
                  </a:cubicBezTo>
                  <a:cubicBezTo>
                    <a:pt x="3721" y="1826"/>
                    <a:pt x="2968" y="1461"/>
                    <a:pt x="2398" y="845"/>
                  </a:cubicBezTo>
                  <a:cubicBezTo>
                    <a:pt x="2169" y="594"/>
                    <a:pt x="1964" y="297"/>
                    <a:pt x="1781" y="0"/>
                  </a:cubicBezTo>
                  <a:close/>
                </a:path>
              </a:pathLst>
            </a:custGeom>
            <a:solidFill>
              <a:srgbClr val="014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082"/>
        <p:cNvGrpSpPr/>
        <p:nvPr/>
      </p:nvGrpSpPr>
      <p:grpSpPr>
        <a:xfrm>
          <a:off x="0" y="0"/>
          <a:ext cx="0" cy="0"/>
          <a:chOff x="0" y="0"/>
          <a:chExt cx="0" cy="0"/>
        </a:xfrm>
      </p:grpSpPr>
      <p:sp>
        <p:nvSpPr>
          <p:cNvPr id="2083" name="Google Shape;2083;p59"/>
          <p:cNvSpPr txBox="1">
            <a:spLocks noGrp="1"/>
          </p:cNvSpPr>
          <p:nvPr>
            <p:ph type="body" idx="1"/>
          </p:nvPr>
        </p:nvSpPr>
        <p:spPr>
          <a:xfrm>
            <a:off x="726825" y="2748875"/>
            <a:ext cx="3718800" cy="188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endParaRPr sz="1400">
              <a:solidFill>
                <a:schemeClr val="dk2"/>
              </a:solidFill>
            </a:endParaRPr>
          </a:p>
          <a:p>
            <a:pPr marL="0" lvl="0" indent="0" algn="l" rtl="0">
              <a:spcBef>
                <a:spcPts val="0"/>
              </a:spcBef>
              <a:spcAft>
                <a:spcPts val="0"/>
              </a:spcAft>
              <a:buNone/>
            </a:pPr>
            <a:r>
              <a:rPr lang="en" sz="2500">
                <a:solidFill>
                  <a:schemeClr val="accent2"/>
                </a:solidFill>
                <a:latin typeface="Bebas Neue"/>
                <a:ea typeface="Bebas Neue"/>
                <a:cs typeface="Bebas Neue"/>
                <a:sym typeface="Bebas Neue"/>
              </a:rPr>
              <a:t>PHOTOS</a:t>
            </a:r>
            <a:endParaRPr sz="2500">
              <a:solidFill>
                <a:schemeClr val="accent2"/>
              </a:solidFill>
              <a:latin typeface="Bebas Neue"/>
              <a:ea typeface="Bebas Neue"/>
              <a:cs typeface="Bebas Neue"/>
              <a:sym typeface="Bebas Neue"/>
            </a:endParaRPr>
          </a:p>
          <a:p>
            <a:pPr marL="457200" lvl="0" indent="-317500" algn="l" rtl="0">
              <a:spcBef>
                <a:spcPts val="0"/>
              </a:spcBef>
              <a:spcAft>
                <a:spcPts val="0"/>
              </a:spcAft>
              <a:buSzPts val="1400"/>
              <a:buChar char="●"/>
            </a:pPr>
            <a:r>
              <a:rPr lang="en" sz="1400">
                <a:solidFill>
                  <a:schemeClr val="hlink"/>
                </a:solidFill>
                <a:uFill>
                  <a:noFill/>
                </a:uFill>
                <a:hlinkClick r:id="rId3"/>
              </a:rPr>
              <a:t>Medium shot smiley man wearing coat</a:t>
            </a:r>
            <a:endParaRPr sz="1400"/>
          </a:p>
          <a:p>
            <a:pPr marL="457200" lvl="0" indent="-317500" algn="l" rtl="0">
              <a:spcBef>
                <a:spcPts val="0"/>
              </a:spcBef>
              <a:spcAft>
                <a:spcPts val="0"/>
              </a:spcAft>
              <a:buSzPts val="1400"/>
              <a:buChar char="●"/>
            </a:pPr>
            <a:r>
              <a:rPr lang="en" sz="1400">
                <a:solidFill>
                  <a:schemeClr val="hlink"/>
                </a:solidFill>
                <a:uFill>
                  <a:noFill/>
                </a:uFill>
                <a:hlinkClick r:id="rId4"/>
              </a:rPr>
              <a:t>Medium shot doctor with stethoscope</a:t>
            </a:r>
            <a:endParaRPr sz="1400"/>
          </a:p>
          <a:p>
            <a:pPr marL="457200" lvl="0" indent="-317500" algn="l" rtl="0">
              <a:spcBef>
                <a:spcPts val="0"/>
              </a:spcBef>
              <a:spcAft>
                <a:spcPts val="0"/>
              </a:spcAft>
              <a:buSzPts val="1400"/>
              <a:buChar char="●"/>
            </a:pPr>
            <a:r>
              <a:rPr lang="en" sz="1400">
                <a:solidFill>
                  <a:schemeClr val="hlink"/>
                </a:solidFill>
                <a:uFill>
                  <a:noFill/>
                </a:uFill>
                <a:hlinkClick r:id="rId5"/>
              </a:rPr>
              <a:t>Young woman having a video call with a doctor for her friend</a:t>
            </a:r>
            <a:endParaRPr sz="1400"/>
          </a:p>
          <a:p>
            <a:pPr marL="457200" lvl="0" indent="-317500" algn="l" rtl="0">
              <a:spcBef>
                <a:spcPts val="0"/>
              </a:spcBef>
              <a:spcAft>
                <a:spcPts val="0"/>
              </a:spcAft>
              <a:buSzPts val="1400"/>
              <a:buChar char="●"/>
            </a:pPr>
            <a:r>
              <a:rPr lang="en" sz="1400">
                <a:solidFill>
                  <a:schemeClr val="hlink"/>
                </a:solidFill>
                <a:uFill>
                  <a:noFill/>
                </a:uFill>
                <a:hlinkClick r:id="rId6"/>
              </a:rPr>
              <a:t>Young sick man and friend having a video call with a doctor</a:t>
            </a:r>
            <a:endParaRPr sz="1400"/>
          </a:p>
        </p:txBody>
      </p:sp>
      <p:sp>
        <p:nvSpPr>
          <p:cNvPr id="2084" name="Google Shape;2084;p59"/>
          <p:cNvSpPr txBox="1">
            <a:spLocks noGrp="1"/>
          </p:cNvSpPr>
          <p:nvPr>
            <p:ph type="body" idx="2"/>
          </p:nvPr>
        </p:nvSpPr>
        <p:spPr>
          <a:xfrm>
            <a:off x="4711977" y="1533450"/>
            <a:ext cx="3718800" cy="3098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VECTORS</a:t>
            </a:r>
            <a:endParaRPr/>
          </a:p>
          <a:p>
            <a:pPr marL="457200" lvl="0" indent="-317500" algn="l" rtl="0">
              <a:spcBef>
                <a:spcPts val="0"/>
              </a:spcBef>
              <a:spcAft>
                <a:spcPts val="0"/>
              </a:spcAft>
              <a:buClr>
                <a:schemeClr val="dk2"/>
              </a:buClr>
              <a:buSzPts val="1400"/>
              <a:buChar char="●"/>
            </a:pPr>
            <a:r>
              <a:rPr lang="en" sz="1400">
                <a:solidFill>
                  <a:schemeClr val="hlink"/>
                </a:solidFill>
                <a:uFill>
                  <a:noFill/>
                </a:uFill>
                <a:latin typeface="Actor"/>
                <a:ea typeface="Actor"/>
                <a:cs typeface="Actor"/>
                <a:sym typeface="Actor"/>
                <a:hlinkClick r:id="rId7"/>
              </a:rPr>
              <a:t>Organic flat online medical conference illustration</a:t>
            </a:r>
            <a:endParaRPr sz="1400">
              <a:solidFill>
                <a:schemeClr val="dk2"/>
              </a:solidFill>
              <a:latin typeface="Actor"/>
              <a:ea typeface="Actor"/>
              <a:cs typeface="Actor"/>
              <a:sym typeface="Actor"/>
            </a:endParaRPr>
          </a:p>
          <a:p>
            <a:pPr marL="457200" lvl="0" indent="-317500" algn="l" rtl="0">
              <a:spcBef>
                <a:spcPts val="0"/>
              </a:spcBef>
              <a:spcAft>
                <a:spcPts val="0"/>
              </a:spcAft>
              <a:buClr>
                <a:schemeClr val="dk2"/>
              </a:buClr>
              <a:buSzPts val="1400"/>
              <a:buChar char="●"/>
            </a:pPr>
            <a:r>
              <a:rPr lang="en" sz="1400">
                <a:solidFill>
                  <a:schemeClr val="hlink"/>
                </a:solidFill>
                <a:uFill>
                  <a:noFill/>
                </a:uFill>
                <a:latin typeface="Actor"/>
                <a:ea typeface="Actor"/>
                <a:cs typeface="Actor"/>
                <a:sym typeface="Actor"/>
                <a:hlinkClick r:id="rId8"/>
              </a:rPr>
              <a:t>Online doctor concept</a:t>
            </a:r>
            <a:endParaRPr sz="1400">
              <a:solidFill>
                <a:schemeClr val="dk2"/>
              </a:solidFill>
              <a:latin typeface="Actor"/>
              <a:ea typeface="Actor"/>
              <a:cs typeface="Actor"/>
              <a:sym typeface="Actor"/>
            </a:endParaRPr>
          </a:p>
          <a:p>
            <a:pPr marL="457200" lvl="0" indent="-317500" algn="l" rtl="0">
              <a:spcBef>
                <a:spcPts val="0"/>
              </a:spcBef>
              <a:spcAft>
                <a:spcPts val="0"/>
              </a:spcAft>
              <a:buClr>
                <a:schemeClr val="dk2"/>
              </a:buClr>
              <a:buSzPts val="1400"/>
              <a:buChar char="●"/>
            </a:pPr>
            <a:r>
              <a:rPr lang="en" sz="1400">
                <a:solidFill>
                  <a:schemeClr val="hlink"/>
                </a:solidFill>
                <a:uFill>
                  <a:noFill/>
                </a:uFill>
                <a:latin typeface="Actor"/>
                <a:ea typeface="Actor"/>
                <a:cs typeface="Actor"/>
                <a:sym typeface="Actor"/>
                <a:hlinkClick r:id="rId9"/>
              </a:rPr>
              <a:t>Online doctor concept</a:t>
            </a:r>
            <a:r>
              <a:rPr lang="en" sz="1400">
                <a:solidFill>
                  <a:schemeClr val="dk2"/>
                </a:solidFill>
                <a:latin typeface="Actor"/>
                <a:ea typeface="Actor"/>
                <a:cs typeface="Actor"/>
                <a:sym typeface="Actor"/>
              </a:rPr>
              <a:t> II</a:t>
            </a:r>
            <a:endParaRPr sz="1400">
              <a:solidFill>
                <a:schemeClr val="dk2"/>
              </a:solidFill>
              <a:latin typeface="Actor"/>
              <a:ea typeface="Actor"/>
              <a:cs typeface="Actor"/>
              <a:sym typeface="Actor"/>
            </a:endParaRPr>
          </a:p>
          <a:p>
            <a:pPr marL="457200" lvl="0" indent="-317500" algn="l" rtl="0">
              <a:spcBef>
                <a:spcPts val="0"/>
              </a:spcBef>
              <a:spcAft>
                <a:spcPts val="0"/>
              </a:spcAft>
              <a:buClr>
                <a:schemeClr val="dk2"/>
              </a:buClr>
              <a:buSzPts val="1400"/>
              <a:buChar char="●"/>
            </a:pPr>
            <a:r>
              <a:rPr lang="en" sz="1400">
                <a:solidFill>
                  <a:schemeClr val="hlink"/>
                </a:solidFill>
                <a:uFill>
                  <a:noFill/>
                </a:uFill>
                <a:latin typeface="Actor"/>
                <a:ea typeface="Actor"/>
                <a:cs typeface="Actor"/>
                <a:sym typeface="Actor"/>
                <a:hlinkClick r:id="rId10"/>
              </a:rPr>
              <a:t>Cartoon online medical conference illustration</a:t>
            </a:r>
            <a:endParaRPr sz="1400">
              <a:solidFill>
                <a:schemeClr val="dk2"/>
              </a:solidFill>
              <a:latin typeface="Actor"/>
              <a:ea typeface="Actor"/>
              <a:cs typeface="Actor"/>
              <a:sym typeface="Actor"/>
            </a:endParaRPr>
          </a:p>
          <a:p>
            <a:pPr marL="457200" lvl="0" indent="-317500" algn="l" rtl="0">
              <a:spcBef>
                <a:spcPts val="0"/>
              </a:spcBef>
              <a:spcAft>
                <a:spcPts val="0"/>
              </a:spcAft>
              <a:buClr>
                <a:schemeClr val="dk2"/>
              </a:buClr>
              <a:buSzPts val="1400"/>
              <a:buChar char="●"/>
            </a:pPr>
            <a:r>
              <a:rPr lang="en" sz="1400">
                <a:solidFill>
                  <a:schemeClr val="hlink"/>
                </a:solidFill>
                <a:uFill>
                  <a:noFill/>
                </a:uFill>
                <a:latin typeface="Actor"/>
                <a:ea typeface="Actor"/>
                <a:cs typeface="Actor"/>
                <a:sym typeface="Actor"/>
                <a:hlinkClick r:id="rId11"/>
              </a:rPr>
              <a:t>Online doctor with white coat</a:t>
            </a:r>
            <a:endParaRPr sz="1400">
              <a:solidFill>
                <a:schemeClr val="dk2"/>
              </a:solidFill>
              <a:latin typeface="Actor"/>
              <a:ea typeface="Actor"/>
              <a:cs typeface="Actor"/>
              <a:sym typeface="Actor"/>
            </a:endParaRPr>
          </a:p>
          <a:p>
            <a:pPr marL="457200" lvl="0" indent="-317500" algn="l" rtl="0">
              <a:spcBef>
                <a:spcPts val="0"/>
              </a:spcBef>
              <a:spcAft>
                <a:spcPts val="0"/>
              </a:spcAft>
              <a:buClr>
                <a:schemeClr val="dk2"/>
              </a:buClr>
              <a:buSzPts val="1400"/>
              <a:buChar char="●"/>
            </a:pPr>
            <a:r>
              <a:rPr lang="en" sz="1400">
                <a:solidFill>
                  <a:schemeClr val="hlink"/>
                </a:solidFill>
                <a:uFill>
                  <a:noFill/>
                </a:uFill>
                <a:latin typeface="Actor"/>
                <a:ea typeface="Actor"/>
                <a:cs typeface="Actor"/>
                <a:sym typeface="Actor"/>
                <a:hlinkClick r:id="rId12"/>
              </a:rPr>
              <a:t>Online doctor concept</a:t>
            </a:r>
            <a:endParaRPr sz="1400">
              <a:solidFill>
                <a:schemeClr val="dk2"/>
              </a:solidFill>
              <a:latin typeface="Actor"/>
              <a:ea typeface="Actor"/>
              <a:cs typeface="Actor"/>
              <a:sym typeface="Actor"/>
            </a:endParaRPr>
          </a:p>
          <a:p>
            <a:pPr marL="457200" lvl="0" indent="-317500" algn="l" rtl="0">
              <a:spcBef>
                <a:spcPts val="0"/>
              </a:spcBef>
              <a:spcAft>
                <a:spcPts val="0"/>
              </a:spcAft>
              <a:buClr>
                <a:schemeClr val="dk2"/>
              </a:buClr>
              <a:buSzPts val="1400"/>
              <a:buChar char="●"/>
            </a:pPr>
            <a:r>
              <a:rPr lang="en" sz="1400">
                <a:solidFill>
                  <a:schemeClr val="hlink"/>
                </a:solidFill>
                <a:uFill>
                  <a:noFill/>
                </a:uFill>
                <a:latin typeface="Actor"/>
                <a:ea typeface="Actor"/>
                <a:cs typeface="Actor"/>
                <a:sym typeface="Actor"/>
                <a:hlinkClick r:id="rId13"/>
              </a:rPr>
              <a:t>Flat online medical conference illustration</a:t>
            </a:r>
            <a:endParaRPr sz="1400">
              <a:solidFill>
                <a:schemeClr val="dk2"/>
              </a:solidFill>
              <a:latin typeface="Actor"/>
              <a:ea typeface="Actor"/>
              <a:cs typeface="Actor"/>
              <a:sym typeface="Actor"/>
            </a:endParaRPr>
          </a:p>
          <a:p>
            <a:pPr marL="457200" lvl="0" indent="-317500" algn="l" rtl="0">
              <a:spcBef>
                <a:spcPts val="0"/>
              </a:spcBef>
              <a:spcAft>
                <a:spcPts val="0"/>
              </a:spcAft>
              <a:buClr>
                <a:schemeClr val="dk2"/>
              </a:buClr>
              <a:buSzPts val="1400"/>
              <a:buChar char="●"/>
            </a:pPr>
            <a:r>
              <a:rPr lang="en" sz="1400">
                <a:solidFill>
                  <a:schemeClr val="hlink"/>
                </a:solidFill>
                <a:uFill>
                  <a:noFill/>
                </a:uFill>
                <a:latin typeface="Actor"/>
                <a:ea typeface="Actor"/>
                <a:cs typeface="Actor"/>
                <a:sym typeface="Actor"/>
                <a:hlinkClick r:id="rId14"/>
              </a:rPr>
              <a:t>Videocalling with therapist concept</a:t>
            </a:r>
            <a:endParaRPr sz="1400">
              <a:solidFill>
                <a:schemeClr val="dk2"/>
              </a:solidFill>
              <a:latin typeface="Actor"/>
              <a:ea typeface="Actor"/>
              <a:cs typeface="Actor"/>
              <a:sym typeface="Actor"/>
            </a:endParaRPr>
          </a:p>
        </p:txBody>
      </p:sp>
      <p:sp>
        <p:nvSpPr>
          <p:cNvPr id="2085" name="Google Shape;2085;p5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RESOURCES</a:t>
            </a:r>
            <a:endParaRPr/>
          </a:p>
        </p:txBody>
      </p:sp>
      <p:sp>
        <p:nvSpPr>
          <p:cNvPr id="2086" name="Google Shape;2086;p59"/>
          <p:cNvSpPr txBox="1"/>
          <p:nvPr/>
        </p:nvSpPr>
        <p:spPr>
          <a:xfrm>
            <a:off x="726825" y="1964825"/>
            <a:ext cx="3260100" cy="8313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chemeClr val="dk2"/>
                </a:solidFill>
                <a:latin typeface="Actor"/>
                <a:ea typeface="Actor"/>
                <a:cs typeface="Actor"/>
                <a:sym typeface="Actor"/>
              </a:rPr>
              <a:t>Did you like the resources on this template? Get them for free at our other websites:</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090"/>
        <p:cNvGrpSpPr/>
        <p:nvPr/>
      </p:nvGrpSpPr>
      <p:grpSpPr>
        <a:xfrm>
          <a:off x="0" y="0"/>
          <a:ext cx="0" cy="0"/>
          <a:chOff x="0" y="0"/>
          <a:chExt cx="0" cy="0"/>
        </a:xfrm>
      </p:grpSpPr>
      <p:sp>
        <p:nvSpPr>
          <p:cNvPr id="2091" name="Google Shape;2091;p60"/>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In order to use this template, you must credit </a:t>
            </a:r>
            <a:r>
              <a:rPr lang="en" sz="1100" b="1" u="sng">
                <a:solidFill>
                  <a:srgbClr val="869FB2"/>
                </a:solid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100">
                <a:solidFill>
                  <a:srgbClr val="435D74"/>
                </a:solidFill>
              </a:rPr>
              <a:t> </a:t>
            </a:r>
            <a:r>
              <a:rPr lang="en" sz="1100">
                <a:solidFill>
                  <a:srgbClr val="FFFFFF"/>
                </a:solidFill>
              </a:rPr>
              <a:t>by keeping the </a:t>
            </a:r>
            <a:r>
              <a:rPr lang="en" sz="1100" b="1" u="sng">
                <a:solidFill>
                  <a:schemeClr val="hlink"/>
                </a:solidFill>
                <a:hlinkClick r:id="rId4" action="ppaction://hlinksldjump"/>
              </a:rPr>
              <a:t>Thanks</a:t>
            </a:r>
            <a:r>
              <a:rPr lang="en" sz="1100">
                <a:solidFill>
                  <a:srgbClr val="869FB2"/>
                </a:solidFill>
              </a:rPr>
              <a:t> </a:t>
            </a:r>
            <a:r>
              <a:rPr lang="en" sz="1100">
                <a:solidFill>
                  <a:srgbClr val="FFFFFF"/>
                </a:solidFill>
              </a:rPr>
              <a:t>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2092" name="Google Shape;2092;p60"/>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a:t>
            </a:r>
            <a:endParaRPr sz="2400">
              <a:solidFill>
                <a:srgbClr val="FFFFFF"/>
              </a:solidFill>
            </a:endParaRPr>
          </a:p>
        </p:txBody>
      </p:sp>
      <p:sp>
        <p:nvSpPr>
          <p:cNvPr id="2093" name="Google Shape;2093;p60"/>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https://slidesgo.com/slidesgo-school</a:t>
            </a:r>
            <a:endParaRPr sz="1000" u="sng">
              <a:solidFill>
                <a:srgbClr val="869FB2"/>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097"/>
        <p:cNvGrpSpPr/>
        <p:nvPr/>
      </p:nvGrpSpPr>
      <p:grpSpPr>
        <a:xfrm>
          <a:off x="0" y="0"/>
          <a:ext cx="0" cy="0"/>
          <a:chOff x="0" y="0"/>
          <a:chExt cx="0" cy="0"/>
        </a:xfrm>
      </p:grpSpPr>
      <p:sp>
        <p:nvSpPr>
          <p:cNvPr id="2098" name="Google Shape;2098;p61"/>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2099" name="Google Shape;2099;p61"/>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000" b="1" u="sng">
                <a:solidFill>
                  <a:schemeClr val="hlink"/>
                </a:solidFill>
              </a:rPr>
              <a:t>S</a:t>
            </a:r>
            <a:r>
              <a:rPr lang="en" sz="1100" b="1" u="sng">
                <a:solidFill>
                  <a:schemeClr val="hlink"/>
                </a:solidFill>
                <a:hlinkClick r:id="rId3"/>
              </a:rPr>
              <a:t>lidesgo</a:t>
            </a:r>
            <a:r>
              <a:rPr lang="en" sz="1100">
                <a:solidFill>
                  <a:schemeClr val="lt1"/>
                </a:solidFill>
              </a:rPr>
              <a:t> or keeping the "Thanks" 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2100" name="Google Shape;2100;p61"/>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https://slidesgo.com/slidesgo-school</a:t>
            </a:r>
            <a:endParaRPr sz="1000" u="sng">
              <a:solidFill>
                <a:srgbClr val="869FB2"/>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104"/>
        <p:cNvGrpSpPr/>
        <p:nvPr/>
      </p:nvGrpSpPr>
      <p:grpSpPr>
        <a:xfrm>
          <a:off x="0" y="0"/>
          <a:ext cx="0" cy="0"/>
          <a:chOff x="0" y="0"/>
          <a:chExt cx="0" cy="0"/>
        </a:xfrm>
      </p:grpSpPr>
      <p:sp>
        <p:nvSpPr>
          <p:cNvPr id="2105" name="Google Shape;2105;p62"/>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2106" name="Google Shape;2106;p62"/>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chemeClr val="lt1"/>
                </a:solidFill>
              </a:rPr>
              <a:t>Bebas Neue</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https://fonts.google.com/specimen/Bebas+Neue</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Actor</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https://fonts.google.com/specimen/Actor</a:t>
            </a:r>
            <a:r>
              <a:rPr lang="en" sz="1100">
                <a:solidFill>
                  <a:schemeClr val="lt1"/>
                </a:solidFill>
              </a:rPr>
              <a:t>)</a:t>
            </a:r>
            <a:endParaRPr sz="1100">
              <a:solidFill>
                <a:schemeClr val="lt1"/>
              </a:solidFill>
            </a:endParaRPr>
          </a:p>
        </p:txBody>
      </p:sp>
      <p:sp>
        <p:nvSpPr>
          <p:cNvPr id="2107" name="Google Shape;2107;p62"/>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Fonts &amp; colors used</a:t>
            </a:r>
            <a:endParaRPr sz="2400">
              <a:solidFill>
                <a:srgbClr val="FFFFFF"/>
              </a:solidFill>
            </a:endParaRPr>
          </a:p>
        </p:txBody>
      </p:sp>
      <p:grpSp>
        <p:nvGrpSpPr>
          <p:cNvPr id="2108" name="Google Shape;2108;p62"/>
          <p:cNvGrpSpPr/>
          <p:nvPr/>
        </p:nvGrpSpPr>
        <p:grpSpPr>
          <a:xfrm>
            <a:off x="3114475" y="2988225"/>
            <a:ext cx="2915050" cy="1685300"/>
            <a:chOff x="3114475" y="2988225"/>
            <a:chExt cx="2915050" cy="1685300"/>
          </a:xfrm>
        </p:grpSpPr>
        <p:sp>
          <p:nvSpPr>
            <p:cNvPr id="2109" name="Google Shape;2109;p62"/>
            <p:cNvSpPr/>
            <p:nvPr/>
          </p:nvSpPr>
          <p:spPr>
            <a:xfrm>
              <a:off x="3114475" y="2988225"/>
              <a:ext cx="791400" cy="754200"/>
            </a:xfrm>
            <a:prstGeom prst="roundRect">
              <a:avLst>
                <a:gd name="adj" fmla="val 16667"/>
              </a:avLst>
            </a:prstGeom>
            <a:solidFill>
              <a:srgbClr val="D2F0E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2"/>
            <p:cNvSpPr/>
            <p:nvPr/>
          </p:nvSpPr>
          <p:spPr>
            <a:xfrm>
              <a:off x="4176295" y="2988225"/>
              <a:ext cx="791400" cy="754200"/>
            </a:xfrm>
            <a:prstGeom prst="roundRect">
              <a:avLst>
                <a:gd name="adj" fmla="val 16667"/>
              </a:avLst>
            </a:prstGeom>
            <a:solidFill>
              <a:srgbClr val="4BA3A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2"/>
            <p:cNvSpPr/>
            <p:nvPr/>
          </p:nvSpPr>
          <p:spPr>
            <a:xfrm>
              <a:off x="5238114" y="2988225"/>
              <a:ext cx="791400" cy="754200"/>
            </a:xfrm>
            <a:prstGeom prst="roundRect">
              <a:avLst>
                <a:gd name="adj" fmla="val 16667"/>
              </a:avLst>
            </a:prstGeom>
            <a:solidFill>
              <a:srgbClr val="008BC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2"/>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#d2f0e9</a:t>
              </a:r>
              <a:endParaRPr sz="1000">
                <a:solidFill>
                  <a:schemeClr val="dk1"/>
                </a:solidFill>
              </a:endParaRPr>
            </a:p>
          </p:txBody>
        </p:sp>
        <p:sp>
          <p:nvSpPr>
            <p:cNvPr id="2113" name="Google Shape;2113;p62"/>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#4ba3a5</a:t>
              </a:r>
              <a:endParaRPr sz="1000">
                <a:solidFill>
                  <a:srgbClr val="FFFFFF"/>
                </a:solidFill>
              </a:endParaRPr>
            </a:p>
          </p:txBody>
        </p:sp>
        <p:sp>
          <p:nvSpPr>
            <p:cNvPr id="2114" name="Google Shape;2114;p62"/>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#008bcc</a:t>
              </a:r>
              <a:endParaRPr sz="1000">
                <a:solidFill>
                  <a:srgbClr val="FFFFFF"/>
                </a:solidFill>
              </a:endParaRPr>
            </a:p>
          </p:txBody>
        </p:sp>
        <p:sp>
          <p:nvSpPr>
            <p:cNvPr id="2115" name="Google Shape;2115;p62"/>
            <p:cNvSpPr/>
            <p:nvPr/>
          </p:nvSpPr>
          <p:spPr>
            <a:xfrm>
              <a:off x="3114475" y="3919325"/>
              <a:ext cx="791400" cy="754200"/>
            </a:xfrm>
            <a:prstGeom prst="roundRect">
              <a:avLst>
                <a:gd name="adj" fmla="val 16667"/>
              </a:avLst>
            </a:prstGeom>
            <a:solidFill>
              <a:srgbClr val="7BBFE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2"/>
            <p:cNvSpPr/>
            <p:nvPr/>
          </p:nvSpPr>
          <p:spPr>
            <a:xfrm>
              <a:off x="4176295" y="3919325"/>
              <a:ext cx="791400" cy="754200"/>
            </a:xfrm>
            <a:prstGeom prst="roundRect">
              <a:avLst>
                <a:gd name="adj" fmla="val 16667"/>
              </a:avLst>
            </a:prstGeom>
            <a:solidFill>
              <a:srgbClr val="E65A6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2"/>
            <p:cNvSpPr/>
            <p:nvPr/>
          </p:nvSpPr>
          <p:spPr>
            <a:xfrm>
              <a:off x="5238114" y="3919325"/>
              <a:ext cx="791400" cy="754200"/>
            </a:xfrm>
            <a:prstGeom prst="roundRect">
              <a:avLst>
                <a:gd name="adj" fmla="val 16667"/>
              </a:avLst>
            </a:prstGeom>
            <a:solidFill>
              <a:srgbClr val="032C3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2"/>
            <p:cNvSpPr txBox="1"/>
            <p:nvPr/>
          </p:nvSpPr>
          <p:spPr>
            <a:xfrm>
              <a:off x="311447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#7bbfe9</a:t>
              </a:r>
              <a:endParaRPr sz="1000">
                <a:solidFill>
                  <a:srgbClr val="FFFFFF"/>
                </a:solidFill>
              </a:endParaRPr>
            </a:p>
          </p:txBody>
        </p:sp>
        <p:sp>
          <p:nvSpPr>
            <p:cNvPr id="2119" name="Google Shape;2119;p62"/>
            <p:cNvSpPr txBox="1"/>
            <p:nvPr/>
          </p:nvSpPr>
          <p:spPr>
            <a:xfrm>
              <a:off x="417630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#e65a67</a:t>
              </a:r>
              <a:endParaRPr sz="1000">
                <a:solidFill>
                  <a:srgbClr val="FFFFFF"/>
                </a:solidFill>
              </a:endParaRPr>
            </a:p>
          </p:txBody>
        </p:sp>
        <p:sp>
          <p:nvSpPr>
            <p:cNvPr id="2120" name="Google Shape;2120;p62"/>
            <p:cNvSpPr txBox="1"/>
            <p:nvPr/>
          </p:nvSpPr>
          <p:spPr>
            <a:xfrm>
              <a:off x="523812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#032c3e</a:t>
              </a:r>
              <a:endParaRPr sz="1000">
                <a:solidFill>
                  <a:srgbClr val="FFFFFF"/>
                </a:solidFill>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124"/>
        <p:cNvGrpSpPr/>
        <p:nvPr/>
      </p:nvGrpSpPr>
      <p:grpSpPr>
        <a:xfrm>
          <a:off x="0" y="0"/>
          <a:ext cx="0" cy="0"/>
          <a:chOff x="0" y="0"/>
          <a:chExt cx="0" cy="0"/>
        </a:xfrm>
      </p:grpSpPr>
      <p:sp>
        <p:nvSpPr>
          <p:cNvPr id="2125" name="Google Shape;2125;p63"/>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How it Works.</a:t>
            </a:r>
            <a:endParaRPr sz="1100">
              <a:solidFill>
                <a:srgbClr val="869FB2"/>
              </a:solidFill>
            </a:endParaRPr>
          </a:p>
        </p:txBody>
      </p:sp>
      <p:pic>
        <p:nvPicPr>
          <p:cNvPr id="2126" name="Google Shape;2126;p63"/>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2127" name="Google Shape;2127;p63">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Pana</a:t>
            </a:r>
            <a:endParaRPr>
              <a:solidFill>
                <a:srgbClr val="869FB2"/>
              </a:solidFill>
            </a:endParaRPr>
          </a:p>
        </p:txBody>
      </p:sp>
      <p:sp>
        <p:nvSpPr>
          <p:cNvPr id="2128" name="Google Shape;2128;p63">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Amico</a:t>
            </a:r>
            <a:endParaRPr>
              <a:solidFill>
                <a:srgbClr val="869FB2"/>
              </a:solidFill>
            </a:endParaRPr>
          </a:p>
        </p:txBody>
      </p:sp>
      <p:sp>
        <p:nvSpPr>
          <p:cNvPr id="2129" name="Google Shape;2129;p63">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Bro</a:t>
            </a:r>
            <a:endParaRPr>
              <a:solidFill>
                <a:srgbClr val="869FB2"/>
              </a:solidFill>
            </a:endParaRPr>
          </a:p>
        </p:txBody>
      </p:sp>
      <p:sp>
        <p:nvSpPr>
          <p:cNvPr id="2130" name="Google Shape;2130;p63">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Rafiki</a:t>
            </a:r>
            <a:endParaRPr>
              <a:solidFill>
                <a:srgbClr val="869FB2"/>
              </a:solidFill>
            </a:endParaRPr>
          </a:p>
        </p:txBody>
      </p:sp>
      <p:pic>
        <p:nvPicPr>
          <p:cNvPr id="2131" name="Google Shape;2131;p63"/>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2132" name="Google Shape;2132;p63"/>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2133" name="Google Shape;2133;p63"/>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2134" name="Google Shape;2134;p63"/>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2135" name="Google Shape;2135;p63">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Cuate</a:t>
            </a:r>
            <a:endParaRPr>
              <a:solidFill>
                <a:srgbClr val="869FB2"/>
              </a:solidFill>
            </a:endParaRPr>
          </a:p>
        </p:txBody>
      </p:sp>
      <p:sp>
        <p:nvSpPr>
          <p:cNvPr id="2136" name="Google Shape;2136;p63"/>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a:solidFill>
                <a:srgbClr val="FFFFFF"/>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140"/>
        <p:cNvGrpSpPr/>
        <p:nvPr/>
      </p:nvGrpSpPr>
      <p:grpSpPr>
        <a:xfrm>
          <a:off x="0" y="0"/>
          <a:ext cx="0" cy="0"/>
          <a:chOff x="0" y="0"/>
          <a:chExt cx="0" cy="0"/>
        </a:xfrm>
      </p:grpSpPr>
      <p:grpSp>
        <p:nvGrpSpPr>
          <p:cNvPr id="2141" name="Google Shape;2141;p64"/>
          <p:cNvGrpSpPr/>
          <p:nvPr/>
        </p:nvGrpSpPr>
        <p:grpSpPr>
          <a:xfrm>
            <a:off x="5082708" y="3095784"/>
            <a:ext cx="442841" cy="514271"/>
            <a:chOff x="4727025" y="1332775"/>
            <a:chExt cx="59900" cy="69625"/>
          </a:xfrm>
        </p:grpSpPr>
        <p:sp>
          <p:nvSpPr>
            <p:cNvPr id="2142" name="Google Shape;2142;p6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4" name="Google Shape;2144;p64"/>
          <p:cNvGrpSpPr/>
          <p:nvPr/>
        </p:nvGrpSpPr>
        <p:grpSpPr>
          <a:xfrm>
            <a:off x="5758025" y="2343272"/>
            <a:ext cx="500909" cy="500899"/>
            <a:chOff x="4820425" y="1329900"/>
            <a:chExt cx="70175" cy="70350"/>
          </a:xfrm>
        </p:grpSpPr>
        <p:sp>
          <p:nvSpPr>
            <p:cNvPr id="2145" name="Google Shape;2145;p6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9" name="Google Shape;2149;p64"/>
          <p:cNvGrpSpPr/>
          <p:nvPr/>
        </p:nvGrpSpPr>
        <p:grpSpPr>
          <a:xfrm>
            <a:off x="6410648" y="2355062"/>
            <a:ext cx="538135" cy="493119"/>
            <a:chOff x="4903200" y="1331525"/>
            <a:chExt cx="73575" cy="67425"/>
          </a:xfrm>
        </p:grpSpPr>
        <p:sp>
          <p:nvSpPr>
            <p:cNvPr id="2150" name="Google Shape;2150;p6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151" name="Google Shape;2151;p6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2" name="Google Shape;2152;p64"/>
          <p:cNvGrpSpPr/>
          <p:nvPr/>
        </p:nvGrpSpPr>
        <p:grpSpPr>
          <a:xfrm>
            <a:off x="5670599" y="3097040"/>
            <a:ext cx="544563" cy="511895"/>
            <a:chOff x="4815575" y="1416800"/>
            <a:chExt cx="73750" cy="71400"/>
          </a:xfrm>
        </p:grpSpPr>
        <p:sp>
          <p:nvSpPr>
            <p:cNvPr id="2153" name="Google Shape;2153;p6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6" name="Google Shape;2156;p64"/>
          <p:cNvGrpSpPr/>
          <p:nvPr/>
        </p:nvGrpSpPr>
        <p:grpSpPr>
          <a:xfrm>
            <a:off x="6367224" y="3096746"/>
            <a:ext cx="602914" cy="512477"/>
            <a:chOff x="4902475" y="1418875"/>
            <a:chExt cx="74500" cy="63775"/>
          </a:xfrm>
        </p:grpSpPr>
        <p:sp>
          <p:nvSpPr>
            <p:cNvPr id="2157" name="Google Shape;2157;p6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4"/>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9" name="Google Shape;2159;p64"/>
          <p:cNvGrpSpPr/>
          <p:nvPr/>
        </p:nvGrpSpPr>
        <p:grpSpPr>
          <a:xfrm>
            <a:off x="5783096" y="3835985"/>
            <a:ext cx="515391" cy="525699"/>
            <a:chOff x="4818100" y="1507675"/>
            <a:chExt cx="71225" cy="71625"/>
          </a:xfrm>
        </p:grpSpPr>
        <p:sp>
          <p:nvSpPr>
            <p:cNvPr id="2160" name="Google Shape;2160;p6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4" name="Google Shape;2164;p64"/>
          <p:cNvGrpSpPr/>
          <p:nvPr/>
        </p:nvGrpSpPr>
        <p:grpSpPr>
          <a:xfrm>
            <a:off x="5121199" y="3857517"/>
            <a:ext cx="522956" cy="489869"/>
            <a:chOff x="4721450" y="1509475"/>
            <a:chExt cx="79350" cy="74325"/>
          </a:xfrm>
        </p:grpSpPr>
        <p:sp>
          <p:nvSpPr>
            <p:cNvPr id="2165" name="Google Shape;2165;p6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9" name="Google Shape;2169;p64"/>
          <p:cNvGrpSpPr/>
          <p:nvPr/>
        </p:nvGrpSpPr>
        <p:grpSpPr>
          <a:xfrm>
            <a:off x="6444441" y="3837269"/>
            <a:ext cx="525704" cy="535436"/>
            <a:chOff x="4906800" y="1507500"/>
            <a:chExt cx="70350" cy="71075"/>
          </a:xfrm>
        </p:grpSpPr>
        <p:sp>
          <p:nvSpPr>
            <p:cNvPr id="2170" name="Google Shape;2170;p6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5" name="Google Shape;2175;p64"/>
          <p:cNvGrpSpPr/>
          <p:nvPr/>
        </p:nvGrpSpPr>
        <p:grpSpPr>
          <a:xfrm>
            <a:off x="4477263" y="2343250"/>
            <a:ext cx="508054" cy="508095"/>
            <a:chOff x="3736598" y="2170606"/>
            <a:chExt cx="404889" cy="404889"/>
          </a:xfrm>
        </p:grpSpPr>
        <p:sp>
          <p:nvSpPr>
            <p:cNvPr id="2176" name="Google Shape;2176;p6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0" name="Google Shape;2180;p64"/>
          <p:cNvGrpSpPr/>
          <p:nvPr/>
        </p:nvGrpSpPr>
        <p:grpSpPr>
          <a:xfrm>
            <a:off x="3765303" y="2343345"/>
            <a:ext cx="575790" cy="507904"/>
            <a:chOff x="3161917" y="2170682"/>
            <a:chExt cx="458870" cy="404737"/>
          </a:xfrm>
        </p:grpSpPr>
        <p:sp>
          <p:nvSpPr>
            <p:cNvPr id="2181" name="Google Shape;2181;p6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182" name="Google Shape;2182;p6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4" name="Google Shape;2184;p64"/>
          <p:cNvGrpSpPr/>
          <p:nvPr/>
        </p:nvGrpSpPr>
        <p:grpSpPr>
          <a:xfrm>
            <a:off x="3792833" y="3103717"/>
            <a:ext cx="520730" cy="498567"/>
            <a:chOff x="3179914" y="2889488"/>
            <a:chExt cx="422876" cy="404911"/>
          </a:xfrm>
        </p:grpSpPr>
        <p:sp>
          <p:nvSpPr>
            <p:cNvPr id="2185" name="Google Shape;2185;p6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1" name="Google Shape;2191;p64"/>
          <p:cNvGrpSpPr/>
          <p:nvPr/>
        </p:nvGrpSpPr>
        <p:grpSpPr>
          <a:xfrm>
            <a:off x="4421513" y="3103677"/>
            <a:ext cx="516145" cy="498648"/>
            <a:chOff x="3729467" y="2889422"/>
            <a:chExt cx="419153" cy="404977"/>
          </a:xfrm>
        </p:grpSpPr>
        <p:sp>
          <p:nvSpPr>
            <p:cNvPr id="2192" name="Google Shape;2192;p6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9" name="Google Shape;2199;p64"/>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4"/>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4"/>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4"/>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3" name="Google Shape;2203;p64"/>
          <p:cNvGrpSpPr/>
          <p:nvPr/>
        </p:nvGrpSpPr>
        <p:grpSpPr>
          <a:xfrm>
            <a:off x="7141841" y="2550562"/>
            <a:ext cx="166473" cy="141497"/>
            <a:chOff x="4660325" y="1866850"/>
            <a:chExt cx="68350" cy="58100"/>
          </a:xfrm>
        </p:grpSpPr>
        <p:sp>
          <p:nvSpPr>
            <p:cNvPr id="2204" name="Google Shape;2204;p6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6" name="Google Shape;2206;p64"/>
          <p:cNvGrpSpPr/>
          <p:nvPr/>
        </p:nvGrpSpPr>
        <p:grpSpPr>
          <a:xfrm>
            <a:off x="7451186" y="2576286"/>
            <a:ext cx="162515" cy="90049"/>
            <a:chOff x="4791775" y="1877500"/>
            <a:chExt cx="66725" cy="36975"/>
          </a:xfrm>
        </p:grpSpPr>
        <p:sp>
          <p:nvSpPr>
            <p:cNvPr id="2207" name="Google Shape;2207;p6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9" name="Google Shape;2209;p64"/>
          <p:cNvGrpSpPr/>
          <p:nvPr/>
        </p:nvGrpSpPr>
        <p:grpSpPr>
          <a:xfrm>
            <a:off x="7772899" y="2576286"/>
            <a:ext cx="144979" cy="90049"/>
            <a:chOff x="4923925" y="1877500"/>
            <a:chExt cx="59525" cy="36975"/>
          </a:xfrm>
        </p:grpSpPr>
        <p:sp>
          <p:nvSpPr>
            <p:cNvPr id="2210" name="Google Shape;2210;p6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2" name="Google Shape;2212;p64"/>
          <p:cNvGrpSpPr/>
          <p:nvPr/>
        </p:nvGrpSpPr>
        <p:grpSpPr>
          <a:xfrm>
            <a:off x="8067390" y="2558477"/>
            <a:ext cx="141447" cy="125667"/>
            <a:chOff x="5058450" y="1870100"/>
            <a:chExt cx="58075" cy="51600"/>
          </a:xfrm>
        </p:grpSpPr>
        <p:sp>
          <p:nvSpPr>
            <p:cNvPr id="2213" name="Google Shape;2213;p6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5" name="Google Shape;2215;p64"/>
          <p:cNvGrpSpPr/>
          <p:nvPr/>
        </p:nvGrpSpPr>
        <p:grpSpPr>
          <a:xfrm>
            <a:off x="7481905" y="2980885"/>
            <a:ext cx="101077" cy="107645"/>
            <a:chOff x="4811425" y="2065025"/>
            <a:chExt cx="41500" cy="44200"/>
          </a:xfrm>
        </p:grpSpPr>
        <p:sp>
          <p:nvSpPr>
            <p:cNvPr id="2216" name="Google Shape;2216;p6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8" name="Google Shape;2218;p64"/>
          <p:cNvGrpSpPr/>
          <p:nvPr/>
        </p:nvGrpSpPr>
        <p:grpSpPr>
          <a:xfrm>
            <a:off x="7774342" y="2981098"/>
            <a:ext cx="120867" cy="107218"/>
            <a:chOff x="4929875" y="2065025"/>
            <a:chExt cx="49625" cy="44025"/>
          </a:xfrm>
        </p:grpSpPr>
        <p:sp>
          <p:nvSpPr>
            <p:cNvPr id="2219" name="Google Shape;2219;p6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1" name="Google Shape;2221;p64"/>
          <p:cNvGrpSpPr/>
          <p:nvPr/>
        </p:nvGrpSpPr>
        <p:grpSpPr>
          <a:xfrm>
            <a:off x="8103011" y="2984112"/>
            <a:ext cx="70206" cy="101191"/>
            <a:chOff x="5083925" y="2066350"/>
            <a:chExt cx="28825" cy="41550"/>
          </a:xfrm>
        </p:grpSpPr>
        <p:sp>
          <p:nvSpPr>
            <p:cNvPr id="2222" name="Google Shape;2222;p6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4" name="Google Shape;2224;p64"/>
          <p:cNvGrpSpPr/>
          <p:nvPr/>
        </p:nvGrpSpPr>
        <p:grpSpPr>
          <a:xfrm>
            <a:off x="7134565" y="2999759"/>
            <a:ext cx="181026" cy="69896"/>
            <a:chOff x="4659775" y="2072775"/>
            <a:chExt cx="74325" cy="28700"/>
          </a:xfrm>
        </p:grpSpPr>
        <p:sp>
          <p:nvSpPr>
            <p:cNvPr id="2225" name="Google Shape;2225;p6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8" name="Google Shape;2228;p64"/>
          <p:cNvGrpSpPr/>
          <p:nvPr/>
        </p:nvGrpSpPr>
        <p:grpSpPr>
          <a:xfrm>
            <a:off x="8054421" y="2790324"/>
            <a:ext cx="167387" cy="89197"/>
            <a:chOff x="4662475" y="1976500"/>
            <a:chExt cx="68725" cy="36625"/>
          </a:xfrm>
        </p:grpSpPr>
        <p:sp>
          <p:nvSpPr>
            <p:cNvPr id="2229" name="Google Shape;2229;p6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2" name="Google Shape;2232;p64"/>
          <p:cNvGrpSpPr/>
          <p:nvPr/>
        </p:nvGrpSpPr>
        <p:grpSpPr>
          <a:xfrm>
            <a:off x="7751326" y="2793764"/>
            <a:ext cx="166899" cy="82317"/>
            <a:chOff x="4920150" y="1977875"/>
            <a:chExt cx="68525" cy="33800"/>
          </a:xfrm>
        </p:grpSpPr>
        <p:sp>
          <p:nvSpPr>
            <p:cNvPr id="2233" name="Google Shape;2233;p6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6" name="Google Shape;2236;p64"/>
          <p:cNvGrpSpPr/>
          <p:nvPr/>
        </p:nvGrpSpPr>
        <p:grpSpPr>
          <a:xfrm>
            <a:off x="7162483" y="3197682"/>
            <a:ext cx="125190" cy="127859"/>
            <a:chOff x="4676550" y="2160575"/>
            <a:chExt cx="51400" cy="52500"/>
          </a:xfrm>
        </p:grpSpPr>
        <p:sp>
          <p:nvSpPr>
            <p:cNvPr id="2237" name="Google Shape;2237;p6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0" name="Google Shape;2240;p64"/>
          <p:cNvGrpSpPr/>
          <p:nvPr/>
        </p:nvGrpSpPr>
        <p:grpSpPr>
          <a:xfrm>
            <a:off x="7459741" y="3204714"/>
            <a:ext cx="145405" cy="113794"/>
            <a:chOff x="4768325" y="2163475"/>
            <a:chExt cx="59700" cy="46725"/>
          </a:xfrm>
        </p:grpSpPr>
        <p:sp>
          <p:nvSpPr>
            <p:cNvPr id="2241" name="Google Shape;2241;p6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3" name="Google Shape;2243;p64"/>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4"/>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4"/>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4"/>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4"/>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4"/>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9" name="Google Shape;2249;p64"/>
          <p:cNvGrpSpPr/>
          <p:nvPr/>
        </p:nvGrpSpPr>
        <p:grpSpPr>
          <a:xfrm>
            <a:off x="7476059" y="3459808"/>
            <a:ext cx="112768" cy="106853"/>
            <a:chOff x="4768575" y="2253950"/>
            <a:chExt cx="46300" cy="43875"/>
          </a:xfrm>
        </p:grpSpPr>
        <p:sp>
          <p:nvSpPr>
            <p:cNvPr id="2250" name="Google Shape;2250;p6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2" name="Google Shape;2252;p64"/>
          <p:cNvGrpSpPr/>
          <p:nvPr/>
        </p:nvGrpSpPr>
        <p:grpSpPr>
          <a:xfrm>
            <a:off x="7775682" y="3948834"/>
            <a:ext cx="118187" cy="146246"/>
            <a:chOff x="4960900" y="2433225"/>
            <a:chExt cx="48525" cy="60050"/>
          </a:xfrm>
        </p:grpSpPr>
        <p:sp>
          <p:nvSpPr>
            <p:cNvPr id="2253" name="Google Shape;2253;p6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5" name="Google Shape;2255;p64"/>
          <p:cNvGrpSpPr/>
          <p:nvPr/>
        </p:nvGrpSpPr>
        <p:grpSpPr>
          <a:xfrm>
            <a:off x="7464247" y="4212895"/>
            <a:ext cx="136394" cy="143810"/>
            <a:chOff x="4854075" y="2527625"/>
            <a:chExt cx="56000" cy="59050"/>
          </a:xfrm>
        </p:grpSpPr>
        <p:sp>
          <p:nvSpPr>
            <p:cNvPr id="2256" name="Google Shape;2256;p6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8" name="Google Shape;2258;p64"/>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4"/>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4"/>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1" name="Google Shape;2261;p64"/>
          <p:cNvGrpSpPr/>
          <p:nvPr/>
        </p:nvGrpSpPr>
        <p:grpSpPr>
          <a:xfrm>
            <a:off x="8088458" y="3676639"/>
            <a:ext cx="99312" cy="160797"/>
            <a:chOff x="5059700" y="2334775"/>
            <a:chExt cx="40775" cy="66025"/>
          </a:xfrm>
        </p:grpSpPr>
        <p:sp>
          <p:nvSpPr>
            <p:cNvPr id="2262" name="Google Shape;2262;p6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1" name="Google Shape;2271;p64"/>
          <p:cNvGrpSpPr/>
          <p:nvPr/>
        </p:nvGrpSpPr>
        <p:grpSpPr>
          <a:xfrm>
            <a:off x="8045622" y="3941771"/>
            <a:ext cx="184984" cy="160371"/>
            <a:chOff x="5037700" y="2430325"/>
            <a:chExt cx="75950" cy="65850"/>
          </a:xfrm>
        </p:grpSpPr>
        <p:sp>
          <p:nvSpPr>
            <p:cNvPr id="2272" name="Google Shape;2272;p6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4" name="Google Shape;2274;p64"/>
          <p:cNvGrpSpPr/>
          <p:nvPr/>
        </p:nvGrpSpPr>
        <p:grpSpPr>
          <a:xfrm>
            <a:off x="7465128" y="3708223"/>
            <a:ext cx="173014" cy="97629"/>
            <a:chOff x="4756975" y="2341800"/>
            <a:chExt cx="91975" cy="51925"/>
          </a:xfrm>
        </p:grpSpPr>
        <p:sp>
          <p:nvSpPr>
            <p:cNvPr id="2275" name="Google Shape;2275;p6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5" name="Google Shape;2295;p64"/>
          <p:cNvGrpSpPr/>
          <p:nvPr/>
        </p:nvGrpSpPr>
        <p:grpSpPr>
          <a:xfrm>
            <a:off x="7732065" y="4196920"/>
            <a:ext cx="212497" cy="175761"/>
            <a:chOff x="4943575" y="2516350"/>
            <a:chExt cx="98675" cy="81700"/>
          </a:xfrm>
        </p:grpSpPr>
        <p:sp>
          <p:nvSpPr>
            <p:cNvPr id="2296" name="Google Shape;2296;p6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4" name="Google Shape;2374;p64"/>
          <p:cNvGrpSpPr/>
          <p:nvPr/>
        </p:nvGrpSpPr>
        <p:grpSpPr>
          <a:xfrm>
            <a:off x="1990126" y="3423163"/>
            <a:ext cx="965351" cy="134611"/>
            <a:chOff x="4411970" y="2962952"/>
            <a:chExt cx="706544" cy="104212"/>
          </a:xfrm>
        </p:grpSpPr>
        <p:sp>
          <p:nvSpPr>
            <p:cNvPr id="2375" name="Google Shape;2375;p6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9" name="Google Shape;2379;p64"/>
          <p:cNvGrpSpPr/>
          <p:nvPr/>
        </p:nvGrpSpPr>
        <p:grpSpPr>
          <a:xfrm>
            <a:off x="1990126" y="3012077"/>
            <a:ext cx="960158" cy="289172"/>
            <a:chOff x="4411970" y="2726085"/>
            <a:chExt cx="643107" cy="193659"/>
          </a:xfrm>
        </p:grpSpPr>
        <p:sp>
          <p:nvSpPr>
            <p:cNvPr id="2380" name="Google Shape;2380;p6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3" name="Google Shape;2383;p64"/>
          <p:cNvGrpSpPr/>
          <p:nvPr/>
        </p:nvGrpSpPr>
        <p:grpSpPr>
          <a:xfrm>
            <a:off x="993018" y="3278187"/>
            <a:ext cx="833173" cy="259209"/>
            <a:chOff x="4411970" y="4340222"/>
            <a:chExt cx="779467" cy="242683"/>
          </a:xfrm>
        </p:grpSpPr>
        <p:sp>
          <p:nvSpPr>
            <p:cNvPr id="2384" name="Google Shape;2384;p6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7" name="Google Shape;2387;p64"/>
          <p:cNvGrpSpPr/>
          <p:nvPr/>
        </p:nvGrpSpPr>
        <p:grpSpPr>
          <a:xfrm>
            <a:off x="1990126" y="2673933"/>
            <a:ext cx="965160" cy="216230"/>
            <a:chOff x="4411970" y="2468674"/>
            <a:chExt cx="747317" cy="167425"/>
          </a:xfrm>
        </p:grpSpPr>
        <p:sp>
          <p:nvSpPr>
            <p:cNvPr id="2388" name="Google Shape;2388;p6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0" name="Google Shape;2390;p64"/>
          <p:cNvGrpSpPr/>
          <p:nvPr/>
        </p:nvGrpSpPr>
        <p:grpSpPr>
          <a:xfrm>
            <a:off x="988873" y="2578650"/>
            <a:ext cx="810451" cy="319148"/>
            <a:chOff x="4411970" y="3686602"/>
            <a:chExt cx="797845" cy="314215"/>
          </a:xfrm>
        </p:grpSpPr>
        <p:sp>
          <p:nvSpPr>
            <p:cNvPr id="2391" name="Google Shape;2391;p64"/>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4"/>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4"/>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4"/>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4"/>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6" name="Google Shape;2396;p64"/>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7" name="Google Shape;2397;p64"/>
          <p:cNvGrpSpPr/>
          <p:nvPr/>
        </p:nvGrpSpPr>
        <p:grpSpPr>
          <a:xfrm>
            <a:off x="988970" y="2333174"/>
            <a:ext cx="1970333" cy="208784"/>
            <a:chOff x="6336019" y="3733725"/>
            <a:chExt cx="2566206" cy="351310"/>
          </a:xfrm>
        </p:grpSpPr>
        <p:sp>
          <p:nvSpPr>
            <p:cNvPr id="2398" name="Google Shape;2398;p64"/>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4"/>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4"/>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4"/>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2" name="Google Shape;2402;p64"/>
          <p:cNvGrpSpPr/>
          <p:nvPr/>
        </p:nvGrpSpPr>
        <p:grpSpPr>
          <a:xfrm>
            <a:off x="1990126" y="3940729"/>
            <a:ext cx="946551" cy="153200"/>
            <a:chOff x="4404545" y="3301592"/>
            <a:chExt cx="782403" cy="129272"/>
          </a:xfrm>
        </p:grpSpPr>
        <p:sp>
          <p:nvSpPr>
            <p:cNvPr id="2403" name="Google Shape;2403;p6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4"/>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5" name="Google Shape;2405;p64"/>
          <p:cNvGrpSpPr/>
          <p:nvPr/>
        </p:nvGrpSpPr>
        <p:grpSpPr>
          <a:xfrm>
            <a:off x="1990126" y="3679688"/>
            <a:ext cx="962257" cy="139127"/>
            <a:chOff x="4411970" y="3131459"/>
            <a:chExt cx="710520" cy="117397"/>
          </a:xfrm>
        </p:grpSpPr>
        <p:sp>
          <p:nvSpPr>
            <p:cNvPr id="2406" name="Google Shape;2406;p6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8" name="Google Shape;2408;p64"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09" name="Google Shape;2409;p64"/>
          <p:cNvGrpSpPr/>
          <p:nvPr/>
        </p:nvGrpSpPr>
        <p:grpSpPr>
          <a:xfrm>
            <a:off x="990271" y="3614482"/>
            <a:ext cx="823838" cy="458988"/>
            <a:chOff x="4411970" y="1801825"/>
            <a:chExt cx="734586" cy="409262"/>
          </a:xfrm>
        </p:grpSpPr>
        <p:sp>
          <p:nvSpPr>
            <p:cNvPr id="2410" name="Google Shape;2410;p6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2" name="Google Shape;2412;p64"/>
          <p:cNvGrpSpPr/>
          <p:nvPr/>
        </p:nvGrpSpPr>
        <p:grpSpPr>
          <a:xfrm>
            <a:off x="990271" y="4162908"/>
            <a:ext cx="856348" cy="212039"/>
            <a:chOff x="4411970" y="2233974"/>
            <a:chExt cx="763574" cy="189068"/>
          </a:xfrm>
        </p:grpSpPr>
        <p:sp>
          <p:nvSpPr>
            <p:cNvPr id="2413" name="Google Shape;2413;p64"/>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4"/>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5" name="Google Shape;2415;p64"/>
          <p:cNvGrpSpPr/>
          <p:nvPr/>
        </p:nvGrpSpPr>
        <p:grpSpPr>
          <a:xfrm>
            <a:off x="3100467" y="2338244"/>
            <a:ext cx="511602" cy="511602"/>
            <a:chOff x="5681300" y="2527788"/>
            <a:chExt cx="805800" cy="805800"/>
          </a:xfrm>
        </p:grpSpPr>
        <p:sp>
          <p:nvSpPr>
            <p:cNvPr id="2416" name="Google Shape;2416;p64"/>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8" name="Google Shape;2418;p64"/>
          <p:cNvGrpSpPr/>
          <p:nvPr/>
        </p:nvGrpSpPr>
        <p:grpSpPr>
          <a:xfrm>
            <a:off x="3097662" y="3104827"/>
            <a:ext cx="513021" cy="512935"/>
            <a:chOff x="4049800" y="640400"/>
            <a:chExt cx="858900" cy="858900"/>
          </a:xfrm>
        </p:grpSpPr>
        <p:sp>
          <p:nvSpPr>
            <p:cNvPr id="2419" name="Google Shape;2419;p64"/>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4"/>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1" name="Google Shape;2421;p64"/>
          <p:cNvGrpSpPr/>
          <p:nvPr/>
        </p:nvGrpSpPr>
        <p:grpSpPr>
          <a:xfrm>
            <a:off x="3014861" y="3756719"/>
            <a:ext cx="686489" cy="686585"/>
            <a:chOff x="5080188" y="927900"/>
            <a:chExt cx="961200" cy="961200"/>
          </a:xfrm>
        </p:grpSpPr>
        <p:sp>
          <p:nvSpPr>
            <p:cNvPr id="2422" name="Google Shape;2422;p64"/>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4"/>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4"/>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4"/>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0" name="Google Shape;2430;p64"/>
          <p:cNvGrpSpPr/>
          <p:nvPr/>
        </p:nvGrpSpPr>
        <p:grpSpPr>
          <a:xfrm>
            <a:off x="3798012" y="3849448"/>
            <a:ext cx="510373" cy="510937"/>
            <a:chOff x="7508249" y="1522825"/>
            <a:chExt cx="1326332" cy="1322987"/>
          </a:xfrm>
        </p:grpSpPr>
        <p:sp>
          <p:nvSpPr>
            <p:cNvPr id="2431" name="Google Shape;2431;p64"/>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4"/>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4"/>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4"/>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4"/>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4"/>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4"/>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4"/>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4"/>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4"/>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1" name="Google Shape;2441;p64"/>
          <p:cNvGrpSpPr/>
          <p:nvPr/>
        </p:nvGrpSpPr>
        <p:grpSpPr>
          <a:xfrm>
            <a:off x="4489605" y="3850853"/>
            <a:ext cx="492652" cy="503348"/>
            <a:chOff x="6039282" y="1042577"/>
            <a:chExt cx="734315" cy="731929"/>
          </a:xfrm>
        </p:grpSpPr>
        <p:sp>
          <p:nvSpPr>
            <p:cNvPr id="2442" name="Google Shape;2442;p6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3" name="Google Shape;2463;p64"/>
          <p:cNvGrpSpPr/>
          <p:nvPr/>
        </p:nvGrpSpPr>
        <p:grpSpPr>
          <a:xfrm>
            <a:off x="5130019" y="2346894"/>
            <a:ext cx="483304" cy="504902"/>
            <a:chOff x="1825800" y="1651625"/>
            <a:chExt cx="568125" cy="591775"/>
          </a:xfrm>
        </p:grpSpPr>
        <p:sp>
          <p:nvSpPr>
            <p:cNvPr id="2464" name="Google Shape;2464;p64"/>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4"/>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4"/>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4"/>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4"/>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0" name="Google Shape;2470;p64"/>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4"/>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4"/>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4"/>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4"/>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infographics</a:t>
            </a:r>
            <a:r>
              <a:rPr lang="en" sz="1100">
                <a:solidFill>
                  <a:srgbClr val="FFFFFF"/>
                </a:solidFill>
              </a:rPr>
              <a:t> on Slidesgo.</a:t>
            </a:r>
            <a:endParaRPr sz="1100">
              <a:solidFill>
                <a:srgbClr val="FFFFFF"/>
              </a:solidFill>
            </a:endParaRPr>
          </a:p>
        </p:txBody>
      </p:sp>
      <p:sp>
        <p:nvSpPr>
          <p:cNvPr id="2475" name="Google Shape;2475;p64"/>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Use our editable graphic resources...</a:t>
            </a:r>
            <a:endParaRPr sz="2400">
              <a:solidFill>
                <a:srgbClr val="FFFFFF"/>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479"/>
        <p:cNvGrpSpPr/>
        <p:nvPr/>
      </p:nvGrpSpPr>
      <p:grpSpPr>
        <a:xfrm>
          <a:off x="0" y="0"/>
          <a:ext cx="0" cy="0"/>
          <a:chOff x="0" y="0"/>
          <a:chExt cx="0" cy="0"/>
        </a:xfrm>
      </p:grpSpPr>
      <p:grpSp>
        <p:nvGrpSpPr>
          <p:cNvPr id="2480" name="Google Shape;2480;p65"/>
          <p:cNvGrpSpPr/>
          <p:nvPr/>
        </p:nvGrpSpPr>
        <p:grpSpPr>
          <a:xfrm>
            <a:off x="722058" y="957091"/>
            <a:ext cx="2492868" cy="1379876"/>
            <a:chOff x="2654821" y="2311071"/>
            <a:chExt cx="2279715" cy="1262120"/>
          </a:xfrm>
        </p:grpSpPr>
        <p:grpSp>
          <p:nvGrpSpPr>
            <p:cNvPr id="2481" name="Google Shape;2481;p65"/>
            <p:cNvGrpSpPr/>
            <p:nvPr/>
          </p:nvGrpSpPr>
          <p:grpSpPr>
            <a:xfrm>
              <a:off x="4034269" y="2840745"/>
              <a:ext cx="40212" cy="36437"/>
              <a:chOff x="4293400" y="2574725"/>
              <a:chExt cx="84425" cy="80100"/>
            </a:xfrm>
          </p:grpSpPr>
          <p:sp>
            <p:nvSpPr>
              <p:cNvPr id="2482" name="Google Shape;2482;p65"/>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483" name="Google Shape;2483;p65"/>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4" name="Google Shape;2484;p65"/>
            <p:cNvGrpSpPr/>
            <p:nvPr/>
          </p:nvGrpSpPr>
          <p:grpSpPr>
            <a:xfrm>
              <a:off x="3894606" y="2334874"/>
              <a:ext cx="913198" cy="518984"/>
              <a:chOff x="4000175" y="1462675"/>
              <a:chExt cx="1917275" cy="1140875"/>
            </a:xfrm>
          </p:grpSpPr>
          <p:sp>
            <p:nvSpPr>
              <p:cNvPr id="2485" name="Google Shape;2485;p65"/>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486" name="Google Shape;2486;p65"/>
              <p:cNvGrpSpPr/>
              <p:nvPr/>
            </p:nvGrpSpPr>
            <p:grpSpPr>
              <a:xfrm>
                <a:off x="4000175" y="1462675"/>
                <a:ext cx="1917275" cy="1140875"/>
                <a:chOff x="4000175" y="1462675"/>
                <a:chExt cx="1917275" cy="1140875"/>
              </a:xfrm>
            </p:grpSpPr>
            <p:sp>
              <p:nvSpPr>
                <p:cNvPr id="2487" name="Google Shape;2487;p65"/>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488" name="Google Shape;2488;p65"/>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5"/>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5"/>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5"/>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492" name="Google Shape;2492;p65"/>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93" name="Google Shape;2493;p65"/>
            <p:cNvGrpSpPr/>
            <p:nvPr/>
          </p:nvGrpSpPr>
          <p:grpSpPr>
            <a:xfrm>
              <a:off x="3875768" y="2846704"/>
              <a:ext cx="44796" cy="47366"/>
              <a:chOff x="3960625" y="2587825"/>
              <a:chExt cx="94050" cy="104125"/>
            </a:xfrm>
          </p:grpSpPr>
          <p:sp>
            <p:nvSpPr>
              <p:cNvPr id="2494" name="Google Shape;2494;p65"/>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495" name="Google Shape;2495;p65"/>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6" name="Google Shape;2496;p65"/>
            <p:cNvGrpSpPr/>
            <p:nvPr/>
          </p:nvGrpSpPr>
          <p:grpSpPr>
            <a:xfrm>
              <a:off x="3782759" y="2807162"/>
              <a:ext cx="82686" cy="85487"/>
              <a:chOff x="3765350" y="2500900"/>
              <a:chExt cx="173600" cy="187925"/>
            </a:xfrm>
          </p:grpSpPr>
          <p:sp>
            <p:nvSpPr>
              <p:cNvPr id="2497" name="Google Shape;2497;p65"/>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498" name="Google Shape;2498;p65"/>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5"/>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5"/>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5"/>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5"/>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3" name="Google Shape;2503;p65"/>
            <p:cNvGrpSpPr/>
            <p:nvPr/>
          </p:nvGrpSpPr>
          <p:grpSpPr>
            <a:xfrm>
              <a:off x="3775674" y="2798496"/>
              <a:ext cx="40545" cy="23564"/>
              <a:chOff x="3750475" y="2481850"/>
              <a:chExt cx="85125" cy="51800"/>
            </a:xfrm>
          </p:grpSpPr>
          <p:sp>
            <p:nvSpPr>
              <p:cNvPr id="2504" name="Google Shape;2504;p65"/>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5"/>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506" name="Google Shape;2506;p65"/>
            <p:cNvGrpSpPr/>
            <p:nvPr/>
          </p:nvGrpSpPr>
          <p:grpSpPr>
            <a:xfrm>
              <a:off x="3716946" y="2776024"/>
              <a:ext cx="81971" cy="76912"/>
              <a:chOff x="3627175" y="2432450"/>
              <a:chExt cx="172100" cy="169075"/>
            </a:xfrm>
          </p:grpSpPr>
          <p:sp>
            <p:nvSpPr>
              <p:cNvPr id="2507" name="Google Shape;2507;p65"/>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5"/>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509" name="Google Shape;2509;p65"/>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510" name="Google Shape;2510;p65"/>
            <p:cNvGrpSpPr/>
            <p:nvPr/>
          </p:nvGrpSpPr>
          <p:grpSpPr>
            <a:xfrm>
              <a:off x="3685682" y="2845624"/>
              <a:ext cx="29311" cy="45055"/>
              <a:chOff x="3561536" y="2585450"/>
              <a:chExt cx="61539" cy="99045"/>
            </a:xfrm>
          </p:grpSpPr>
          <p:sp>
            <p:nvSpPr>
              <p:cNvPr id="2511" name="Google Shape;2511;p65"/>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5"/>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513" name="Google Shape;2513;p65"/>
            <p:cNvGrpSpPr/>
            <p:nvPr/>
          </p:nvGrpSpPr>
          <p:grpSpPr>
            <a:xfrm>
              <a:off x="3849905" y="2572252"/>
              <a:ext cx="74339" cy="119559"/>
              <a:chOff x="3906325" y="1984500"/>
              <a:chExt cx="156075" cy="262825"/>
            </a:xfrm>
          </p:grpSpPr>
          <p:sp>
            <p:nvSpPr>
              <p:cNvPr id="2514" name="Google Shape;2514;p65"/>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515" name="Google Shape;2515;p65"/>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6" name="Google Shape;2516;p65"/>
            <p:cNvGrpSpPr/>
            <p:nvPr/>
          </p:nvGrpSpPr>
          <p:grpSpPr>
            <a:xfrm>
              <a:off x="2654821" y="2414345"/>
              <a:ext cx="667570" cy="558731"/>
              <a:chOff x="1397225" y="1637375"/>
              <a:chExt cx="1401575" cy="1228250"/>
            </a:xfrm>
          </p:grpSpPr>
          <p:sp>
            <p:nvSpPr>
              <p:cNvPr id="2517" name="Google Shape;2517;p65"/>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518" name="Google Shape;2518;p65"/>
              <p:cNvGrpSpPr/>
              <p:nvPr/>
            </p:nvGrpSpPr>
            <p:grpSpPr>
              <a:xfrm>
                <a:off x="1397225" y="1637375"/>
                <a:ext cx="1398775" cy="1228250"/>
                <a:chOff x="1397225" y="1637375"/>
                <a:chExt cx="1398775" cy="1228250"/>
              </a:xfrm>
            </p:grpSpPr>
            <p:sp>
              <p:nvSpPr>
                <p:cNvPr id="2519" name="Google Shape;2519;p65"/>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5"/>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21" name="Google Shape;2521;p65"/>
            <p:cNvGrpSpPr/>
            <p:nvPr/>
          </p:nvGrpSpPr>
          <p:grpSpPr>
            <a:xfrm>
              <a:off x="3230417" y="3103734"/>
              <a:ext cx="282982" cy="280332"/>
              <a:chOff x="2605700" y="3152850"/>
              <a:chExt cx="594125" cy="616250"/>
            </a:xfrm>
          </p:grpSpPr>
          <p:sp>
            <p:nvSpPr>
              <p:cNvPr id="2522" name="Google Shape;2522;p65"/>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523" name="Google Shape;2523;p65"/>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524" name="Google Shape;2524;p65"/>
            <p:cNvGrpSpPr/>
            <p:nvPr/>
          </p:nvGrpSpPr>
          <p:grpSpPr>
            <a:xfrm>
              <a:off x="3265985" y="3226989"/>
              <a:ext cx="87151" cy="346202"/>
              <a:chOff x="2680375" y="3423800"/>
              <a:chExt cx="182975" cy="761050"/>
            </a:xfrm>
          </p:grpSpPr>
          <p:sp>
            <p:nvSpPr>
              <p:cNvPr id="2525" name="Google Shape;2525;p65"/>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526" name="Google Shape;2526;p65"/>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7" name="Google Shape;2527;p65"/>
            <p:cNvGrpSpPr/>
            <p:nvPr/>
          </p:nvGrpSpPr>
          <p:grpSpPr>
            <a:xfrm>
              <a:off x="3855466" y="3289811"/>
              <a:ext cx="112514" cy="94210"/>
              <a:chOff x="3918000" y="3561900"/>
              <a:chExt cx="236225" cy="207100"/>
            </a:xfrm>
          </p:grpSpPr>
          <p:sp>
            <p:nvSpPr>
              <p:cNvPr id="2528" name="Google Shape;2528;p65"/>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529" name="Google Shape;2529;p65"/>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0" name="Google Shape;2530;p65"/>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5"/>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5"/>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533" name="Google Shape;2533;p65"/>
            <p:cNvGrpSpPr/>
            <p:nvPr/>
          </p:nvGrpSpPr>
          <p:grpSpPr>
            <a:xfrm>
              <a:off x="2905224" y="2311071"/>
              <a:ext cx="596721" cy="528992"/>
              <a:chOff x="1922950" y="1410350"/>
              <a:chExt cx="1252825" cy="1162875"/>
            </a:xfrm>
          </p:grpSpPr>
          <p:sp>
            <p:nvSpPr>
              <p:cNvPr id="2534" name="Google Shape;2534;p65"/>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5"/>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5"/>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5"/>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5"/>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5"/>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5"/>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5"/>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5"/>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5"/>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5"/>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5"/>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5"/>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5"/>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5"/>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5"/>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2550" name="Google Shape;2550;p65"/>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5"/>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5"/>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5"/>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5"/>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5"/>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5"/>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5"/>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5"/>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5"/>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5"/>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5"/>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5"/>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5"/>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5"/>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5"/>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5"/>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5"/>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5"/>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5"/>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570" name="Google Shape;2570;p65"/>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571" name="Google Shape;2571;p65"/>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2" name="Google Shape;2572;p65"/>
            <p:cNvGrpSpPr/>
            <p:nvPr/>
          </p:nvGrpSpPr>
          <p:grpSpPr>
            <a:xfrm>
              <a:off x="3280929" y="3294542"/>
              <a:ext cx="109894" cy="272224"/>
              <a:chOff x="2711750" y="3572300"/>
              <a:chExt cx="230725" cy="598425"/>
            </a:xfrm>
          </p:grpSpPr>
          <p:sp>
            <p:nvSpPr>
              <p:cNvPr id="2573" name="Google Shape;2573;p65"/>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5"/>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5" name="Google Shape;2575;p65"/>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6" name="Google Shape;2576;p65"/>
            <p:cNvGrpSpPr/>
            <p:nvPr/>
          </p:nvGrpSpPr>
          <p:grpSpPr>
            <a:xfrm>
              <a:off x="3790439" y="2408636"/>
              <a:ext cx="73017" cy="75684"/>
              <a:chOff x="3781475" y="1624825"/>
              <a:chExt cx="153300" cy="166375"/>
            </a:xfrm>
          </p:grpSpPr>
          <p:sp>
            <p:nvSpPr>
              <p:cNvPr id="2577" name="Google Shape;2577;p65"/>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5"/>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5"/>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5"/>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1" name="Google Shape;2581;p65"/>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5"/>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5"/>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5"/>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5"/>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5"/>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5"/>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88" name="Google Shape;2588;p65"/>
            <p:cNvGrpSpPr/>
            <p:nvPr/>
          </p:nvGrpSpPr>
          <p:grpSpPr>
            <a:xfrm>
              <a:off x="4403342" y="3107749"/>
              <a:ext cx="316680" cy="101374"/>
              <a:chOff x="5068275" y="3161675"/>
              <a:chExt cx="664875" cy="222850"/>
            </a:xfrm>
          </p:grpSpPr>
          <p:sp>
            <p:nvSpPr>
              <p:cNvPr id="2589" name="Google Shape;2589;p65"/>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5"/>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5"/>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5"/>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93" name="Google Shape;2593;p65"/>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5"/>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5"/>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5"/>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5"/>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5"/>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5"/>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5"/>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5"/>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5"/>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5"/>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5"/>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5"/>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5"/>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5"/>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5"/>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5"/>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5"/>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5"/>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5"/>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5"/>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5"/>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5"/>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5"/>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5"/>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5"/>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5"/>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5"/>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5"/>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22" name="Google Shape;2622;p65"/>
            <p:cNvGrpSpPr/>
            <p:nvPr/>
          </p:nvGrpSpPr>
          <p:grpSpPr>
            <a:xfrm>
              <a:off x="3697513" y="2707266"/>
              <a:ext cx="59549" cy="79733"/>
              <a:chOff x="3586375" y="2281300"/>
              <a:chExt cx="125025" cy="175275"/>
            </a:xfrm>
          </p:grpSpPr>
          <p:sp>
            <p:nvSpPr>
              <p:cNvPr id="2623" name="Google Shape;2623;p65"/>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5"/>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25" name="Google Shape;2625;p65"/>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26" name="Google Shape;2626;p65"/>
            <p:cNvGrpSpPr/>
            <p:nvPr/>
          </p:nvGrpSpPr>
          <p:grpSpPr>
            <a:xfrm>
              <a:off x="4513224" y="3221724"/>
              <a:ext cx="274563" cy="280321"/>
              <a:chOff x="5298975" y="3412225"/>
              <a:chExt cx="576450" cy="616225"/>
            </a:xfrm>
          </p:grpSpPr>
          <p:sp>
            <p:nvSpPr>
              <p:cNvPr id="2627" name="Google Shape;2627;p65"/>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628" name="Google Shape;2628;p65"/>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9" name="Google Shape;2629;p65"/>
            <p:cNvGrpSpPr/>
            <p:nvPr/>
          </p:nvGrpSpPr>
          <p:grpSpPr>
            <a:xfrm>
              <a:off x="4824403" y="3421846"/>
              <a:ext cx="110132" cy="130647"/>
              <a:chOff x="5952300" y="3852150"/>
              <a:chExt cx="231225" cy="287200"/>
            </a:xfrm>
          </p:grpSpPr>
          <p:sp>
            <p:nvSpPr>
              <p:cNvPr id="2630" name="Google Shape;2630;p65"/>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5"/>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2" name="Google Shape;2632;p65"/>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5"/>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5"/>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5"/>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5"/>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5"/>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5"/>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5"/>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40" name="Google Shape;2640;p65"/>
            <p:cNvGrpSpPr/>
            <p:nvPr/>
          </p:nvGrpSpPr>
          <p:grpSpPr>
            <a:xfrm>
              <a:off x="4295710" y="3079670"/>
              <a:ext cx="14968" cy="27135"/>
              <a:chOff x="4842300" y="3099950"/>
              <a:chExt cx="31425" cy="59650"/>
            </a:xfrm>
          </p:grpSpPr>
          <p:sp>
            <p:nvSpPr>
              <p:cNvPr id="2641" name="Google Shape;2641;p65"/>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5"/>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5"/>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5"/>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5" name="Google Shape;2645;p65"/>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5"/>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5"/>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5"/>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5"/>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5"/>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5"/>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5"/>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53" name="Google Shape;2653;p65"/>
            <p:cNvGrpSpPr/>
            <p:nvPr/>
          </p:nvGrpSpPr>
          <p:grpSpPr>
            <a:xfrm>
              <a:off x="3831056" y="2816010"/>
              <a:ext cx="37378" cy="27612"/>
              <a:chOff x="3866750" y="2520350"/>
              <a:chExt cx="78475" cy="60700"/>
            </a:xfrm>
          </p:grpSpPr>
          <p:sp>
            <p:nvSpPr>
              <p:cNvPr id="2654" name="Google Shape;2654;p65"/>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5"/>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5"/>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5"/>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8" name="Google Shape;2658;p65"/>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5"/>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5"/>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5"/>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5"/>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5"/>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5"/>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5"/>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5"/>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5"/>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5"/>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5"/>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5"/>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5"/>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5"/>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5"/>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5"/>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675" name="Google Shape;2675;p65"/>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5"/>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5"/>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5"/>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5"/>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5"/>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5"/>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5"/>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5"/>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5"/>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5"/>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5"/>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687" name="Google Shape;2687;p65"/>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5"/>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5"/>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5"/>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5"/>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5"/>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5"/>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5"/>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5"/>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5"/>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5"/>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5"/>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5"/>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0" name="Google Shape;2700;p65"/>
            <p:cNvGrpSpPr/>
            <p:nvPr/>
          </p:nvGrpSpPr>
          <p:grpSpPr>
            <a:xfrm>
              <a:off x="3632736" y="3051591"/>
              <a:ext cx="63288" cy="45217"/>
              <a:chOff x="3450375" y="3038225"/>
              <a:chExt cx="132875" cy="99400"/>
            </a:xfrm>
          </p:grpSpPr>
          <p:sp>
            <p:nvSpPr>
              <p:cNvPr id="2701" name="Google Shape;2701;p65"/>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5"/>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3" name="Google Shape;2703;p65"/>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5"/>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5"/>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5"/>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5"/>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5"/>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5"/>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5"/>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5"/>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712" name="Google Shape;2712;p65"/>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5"/>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5"/>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5"/>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5"/>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5"/>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5"/>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5"/>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5"/>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5"/>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722" name="Google Shape;2722;p65"/>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5"/>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5"/>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5"/>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5"/>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5"/>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728" name="Google Shape;2728;p65"/>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5"/>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5"/>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5"/>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5"/>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5"/>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5"/>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5"/>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8" name="Google Shape;2738;p65"/>
          <p:cNvGrpSpPr/>
          <p:nvPr/>
        </p:nvGrpSpPr>
        <p:grpSpPr>
          <a:xfrm>
            <a:off x="3530618" y="1021765"/>
            <a:ext cx="2078182" cy="1366558"/>
            <a:chOff x="235800" y="830650"/>
            <a:chExt cx="6978450" cy="4588844"/>
          </a:xfrm>
        </p:grpSpPr>
        <p:sp>
          <p:nvSpPr>
            <p:cNvPr id="2739" name="Google Shape;2739;p65"/>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5"/>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5"/>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5"/>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5"/>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5"/>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5" name="Google Shape;2745;p65"/>
          <p:cNvGrpSpPr/>
          <p:nvPr/>
        </p:nvGrpSpPr>
        <p:grpSpPr>
          <a:xfrm>
            <a:off x="719115" y="2852867"/>
            <a:ext cx="2622876" cy="1333540"/>
            <a:chOff x="238125" y="1038125"/>
            <a:chExt cx="7146800" cy="3633625"/>
          </a:xfrm>
        </p:grpSpPr>
        <p:sp>
          <p:nvSpPr>
            <p:cNvPr id="2746" name="Google Shape;2746;p6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8" name="Google Shape;4318;p65"/>
          <p:cNvGrpSpPr/>
          <p:nvPr/>
        </p:nvGrpSpPr>
        <p:grpSpPr>
          <a:xfrm>
            <a:off x="5834043" y="994977"/>
            <a:ext cx="2590840" cy="1380235"/>
            <a:chOff x="233350" y="949250"/>
            <a:chExt cx="7137300" cy="3802300"/>
          </a:xfrm>
        </p:grpSpPr>
        <p:sp>
          <p:nvSpPr>
            <p:cNvPr id="4319" name="Google Shape;4319;p6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0" name="Google Shape;4370;p65"/>
          <p:cNvGrpSpPr/>
          <p:nvPr/>
        </p:nvGrpSpPr>
        <p:grpSpPr>
          <a:xfrm>
            <a:off x="7648472" y="3039750"/>
            <a:ext cx="104231" cy="320340"/>
            <a:chOff x="7564426" y="3224343"/>
            <a:chExt cx="119985" cy="368801"/>
          </a:xfrm>
        </p:grpSpPr>
        <p:sp>
          <p:nvSpPr>
            <p:cNvPr id="4371" name="Google Shape;4371;p6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3" name="Google Shape;4373;p65"/>
          <p:cNvGrpSpPr/>
          <p:nvPr/>
        </p:nvGrpSpPr>
        <p:grpSpPr>
          <a:xfrm>
            <a:off x="7347961" y="3033852"/>
            <a:ext cx="189489" cy="332132"/>
            <a:chOff x="8370831" y="3202002"/>
            <a:chExt cx="218129" cy="382376"/>
          </a:xfrm>
        </p:grpSpPr>
        <p:sp>
          <p:nvSpPr>
            <p:cNvPr id="4374" name="Google Shape;4374;p6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6" name="Google Shape;4376;p65"/>
          <p:cNvGrpSpPr/>
          <p:nvPr/>
        </p:nvGrpSpPr>
        <p:grpSpPr>
          <a:xfrm>
            <a:off x="8071350" y="3444984"/>
            <a:ext cx="309429" cy="267000"/>
            <a:chOff x="6742064" y="3750480"/>
            <a:chExt cx="399315" cy="344560"/>
          </a:xfrm>
        </p:grpSpPr>
        <p:sp>
          <p:nvSpPr>
            <p:cNvPr id="4377" name="Google Shape;4377;p6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9" name="Google Shape;4379;p65"/>
          <p:cNvGrpSpPr/>
          <p:nvPr/>
        </p:nvGrpSpPr>
        <p:grpSpPr>
          <a:xfrm>
            <a:off x="7610369" y="3796031"/>
            <a:ext cx="180437" cy="281608"/>
            <a:chOff x="7248525" y="3739696"/>
            <a:chExt cx="230531" cy="359790"/>
          </a:xfrm>
        </p:grpSpPr>
        <p:sp>
          <p:nvSpPr>
            <p:cNvPr id="4380" name="Google Shape;4380;p6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2" name="Google Shape;4382;p65"/>
          <p:cNvGrpSpPr/>
          <p:nvPr/>
        </p:nvGrpSpPr>
        <p:grpSpPr>
          <a:xfrm>
            <a:off x="7856288" y="3439255"/>
            <a:ext cx="162896" cy="278710"/>
            <a:chOff x="7601242" y="3729267"/>
            <a:chExt cx="222566" cy="380803"/>
          </a:xfrm>
        </p:grpSpPr>
        <p:sp>
          <p:nvSpPr>
            <p:cNvPr id="4383" name="Google Shape;4383;p6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85" name="Google Shape;4385;p65"/>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86" name="Google Shape;4386;p65"/>
          <p:cNvGrpSpPr/>
          <p:nvPr/>
        </p:nvGrpSpPr>
        <p:grpSpPr>
          <a:xfrm>
            <a:off x="7345934" y="3440396"/>
            <a:ext cx="193543" cy="275990"/>
            <a:chOff x="8304647" y="3738687"/>
            <a:chExt cx="225076" cy="320956"/>
          </a:xfrm>
        </p:grpSpPr>
        <p:sp>
          <p:nvSpPr>
            <p:cNvPr id="4387" name="Google Shape;4387;p65"/>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0" name="Google Shape;4390;p65"/>
          <p:cNvGrpSpPr/>
          <p:nvPr/>
        </p:nvGrpSpPr>
        <p:grpSpPr>
          <a:xfrm>
            <a:off x="7618426" y="3440396"/>
            <a:ext cx="178492" cy="275990"/>
            <a:chOff x="8615101" y="3738687"/>
            <a:chExt cx="207573" cy="320956"/>
          </a:xfrm>
        </p:grpSpPr>
        <p:sp>
          <p:nvSpPr>
            <p:cNvPr id="4391" name="Google Shape;4391;p65"/>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94" name="Google Shape;4394;p65"/>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95" name="Google Shape;4395;p65"/>
          <p:cNvGrpSpPr/>
          <p:nvPr/>
        </p:nvGrpSpPr>
        <p:grpSpPr>
          <a:xfrm>
            <a:off x="6013131" y="3561884"/>
            <a:ext cx="557670" cy="511283"/>
            <a:chOff x="6015419" y="3716859"/>
            <a:chExt cx="557671" cy="511283"/>
          </a:xfrm>
        </p:grpSpPr>
        <p:sp>
          <p:nvSpPr>
            <p:cNvPr id="4396" name="Google Shape;4396;p65"/>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97" name="Google Shape;4397;p65"/>
            <p:cNvGrpSpPr/>
            <p:nvPr/>
          </p:nvGrpSpPr>
          <p:grpSpPr>
            <a:xfrm>
              <a:off x="6036094" y="3716980"/>
              <a:ext cx="529860" cy="510468"/>
              <a:chOff x="6036094" y="3716980"/>
              <a:chExt cx="529860" cy="510468"/>
            </a:xfrm>
          </p:grpSpPr>
          <p:sp>
            <p:nvSpPr>
              <p:cNvPr id="4398" name="Google Shape;4398;p65"/>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5"/>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5"/>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5"/>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5"/>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5"/>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5"/>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5"/>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5"/>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5"/>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08" name="Google Shape;4408;p65"/>
          <p:cNvGrpSpPr/>
          <p:nvPr/>
        </p:nvGrpSpPr>
        <p:grpSpPr>
          <a:xfrm>
            <a:off x="6642016" y="2918653"/>
            <a:ext cx="576302" cy="511871"/>
            <a:chOff x="6644304" y="3073628"/>
            <a:chExt cx="576302" cy="511871"/>
          </a:xfrm>
        </p:grpSpPr>
        <p:sp>
          <p:nvSpPr>
            <p:cNvPr id="4409" name="Google Shape;4409;p6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10" name="Google Shape;4410;p65"/>
            <p:cNvGrpSpPr/>
            <p:nvPr/>
          </p:nvGrpSpPr>
          <p:grpSpPr>
            <a:xfrm>
              <a:off x="6712169" y="3085440"/>
              <a:ext cx="481622" cy="494913"/>
              <a:chOff x="6712169" y="3085440"/>
              <a:chExt cx="481622" cy="494913"/>
            </a:xfrm>
          </p:grpSpPr>
          <p:sp>
            <p:nvSpPr>
              <p:cNvPr id="4411" name="Google Shape;4411;p65"/>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5"/>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5"/>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5"/>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5"/>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16" name="Google Shape;4416;p65"/>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5"/>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5"/>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19" name="Google Shape;4419;p65"/>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0" name="Google Shape;4420;p65"/>
          <p:cNvGrpSpPr/>
          <p:nvPr/>
        </p:nvGrpSpPr>
        <p:grpSpPr>
          <a:xfrm>
            <a:off x="6649867" y="3561648"/>
            <a:ext cx="560631" cy="511352"/>
            <a:chOff x="6652154" y="3716623"/>
            <a:chExt cx="560631" cy="511352"/>
          </a:xfrm>
        </p:grpSpPr>
        <p:sp>
          <p:nvSpPr>
            <p:cNvPr id="4421" name="Google Shape;4421;p65"/>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2" name="Google Shape;4422;p65"/>
            <p:cNvGrpSpPr/>
            <p:nvPr/>
          </p:nvGrpSpPr>
          <p:grpSpPr>
            <a:xfrm>
              <a:off x="6669657" y="3716715"/>
              <a:ext cx="466779" cy="464290"/>
              <a:chOff x="6669657" y="3716715"/>
              <a:chExt cx="466779" cy="464290"/>
            </a:xfrm>
          </p:grpSpPr>
          <p:sp>
            <p:nvSpPr>
              <p:cNvPr id="4423" name="Google Shape;4423;p65"/>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5"/>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5"/>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5"/>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5"/>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5"/>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5"/>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5"/>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5"/>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5"/>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5"/>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5"/>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5"/>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36" name="Google Shape;4436;p65"/>
          <p:cNvGrpSpPr/>
          <p:nvPr/>
        </p:nvGrpSpPr>
        <p:grpSpPr>
          <a:xfrm>
            <a:off x="7843958" y="3843056"/>
            <a:ext cx="187557" cy="187557"/>
            <a:chOff x="8565775" y="671075"/>
            <a:chExt cx="441000" cy="441000"/>
          </a:xfrm>
        </p:grpSpPr>
        <p:sp>
          <p:nvSpPr>
            <p:cNvPr id="4437" name="Google Shape;4437;p6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5"/>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39" name="Google Shape;4439;p65"/>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5"/>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1" name="Google Shape;4441;p65"/>
          <p:cNvGrpSpPr/>
          <p:nvPr/>
        </p:nvGrpSpPr>
        <p:grpSpPr>
          <a:xfrm>
            <a:off x="5997813" y="2921275"/>
            <a:ext cx="587871" cy="512373"/>
            <a:chOff x="6000100" y="3076250"/>
            <a:chExt cx="587871" cy="512373"/>
          </a:xfrm>
        </p:grpSpPr>
        <p:sp>
          <p:nvSpPr>
            <p:cNvPr id="4442" name="Google Shape;4442;p65"/>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3" name="Google Shape;4443;p65"/>
            <p:cNvGrpSpPr/>
            <p:nvPr/>
          </p:nvGrpSpPr>
          <p:grpSpPr>
            <a:xfrm>
              <a:off x="6031360" y="3076713"/>
              <a:ext cx="539107" cy="480965"/>
              <a:chOff x="6031360" y="3076713"/>
              <a:chExt cx="539107" cy="480965"/>
            </a:xfrm>
          </p:grpSpPr>
          <p:sp>
            <p:nvSpPr>
              <p:cNvPr id="4444" name="Google Shape;4444;p65"/>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5"/>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5"/>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5"/>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5"/>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5"/>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5"/>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51" name="Google Shape;4451;p65"/>
          <p:cNvGrpSpPr/>
          <p:nvPr/>
        </p:nvGrpSpPr>
        <p:grpSpPr>
          <a:xfrm>
            <a:off x="3574273" y="2854307"/>
            <a:ext cx="2241344" cy="1330656"/>
            <a:chOff x="3597785" y="3065882"/>
            <a:chExt cx="2241344" cy="1330656"/>
          </a:xfrm>
        </p:grpSpPr>
        <p:grpSp>
          <p:nvGrpSpPr>
            <p:cNvPr id="4452" name="Google Shape;4452;p65"/>
            <p:cNvGrpSpPr/>
            <p:nvPr/>
          </p:nvGrpSpPr>
          <p:grpSpPr>
            <a:xfrm>
              <a:off x="5296908" y="3937355"/>
              <a:ext cx="143198" cy="32380"/>
              <a:chOff x="5296908" y="3937355"/>
              <a:chExt cx="143198" cy="32380"/>
            </a:xfrm>
          </p:grpSpPr>
          <p:sp>
            <p:nvSpPr>
              <p:cNvPr id="4453" name="Google Shape;4453;p65"/>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4" name="Google Shape;4454;p65"/>
              <p:cNvGrpSpPr/>
              <p:nvPr/>
            </p:nvGrpSpPr>
            <p:grpSpPr>
              <a:xfrm>
                <a:off x="5402331" y="3937355"/>
                <a:ext cx="37776" cy="32380"/>
                <a:chOff x="5402331" y="3937355"/>
                <a:chExt cx="37776" cy="32380"/>
              </a:xfrm>
            </p:grpSpPr>
            <p:sp>
              <p:nvSpPr>
                <p:cNvPr id="4455" name="Google Shape;4455;p65"/>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5"/>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7" name="Google Shape;4457;p65"/>
              <p:cNvGrpSpPr/>
              <p:nvPr/>
            </p:nvGrpSpPr>
            <p:grpSpPr>
              <a:xfrm>
                <a:off x="5296908" y="3937355"/>
                <a:ext cx="37783" cy="32380"/>
                <a:chOff x="5296908" y="3937355"/>
                <a:chExt cx="37783" cy="32380"/>
              </a:xfrm>
            </p:grpSpPr>
            <p:sp>
              <p:nvSpPr>
                <p:cNvPr id="4458" name="Google Shape;4458;p65"/>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5"/>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60" name="Google Shape;4460;p65"/>
            <p:cNvGrpSpPr/>
            <p:nvPr/>
          </p:nvGrpSpPr>
          <p:grpSpPr>
            <a:xfrm>
              <a:off x="4724163" y="3119631"/>
              <a:ext cx="120838" cy="84218"/>
              <a:chOff x="4724163" y="3119631"/>
              <a:chExt cx="120838" cy="84218"/>
            </a:xfrm>
          </p:grpSpPr>
          <p:grpSp>
            <p:nvGrpSpPr>
              <p:cNvPr id="4461" name="Google Shape;4461;p65"/>
              <p:cNvGrpSpPr/>
              <p:nvPr/>
            </p:nvGrpSpPr>
            <p:grpSpPr>
              <a:xfrm>
                <a:off x="4746712" y="3132773"/>
                <a:ext cx="86869" cy="56424"/>
                <a:chOff x="4746712" y="3132773"/>
                <a:chExt cx="86869" cy="56424"/>
              </a:xfrm>
            </p:grpSpPr>
            <p:sp>
              <p:nvSpPr>
                <p:cNvPr id="4462" name="Google Shape;4462;p65"/>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5"/>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4" name="Google Shape;4464;p65"/>
              <p:cNvGrpSpPr/>
              <p:nvPr/>
            </p:nvGrpSpPr>
            <p:grpSpPr>
              <a:xfrm>
                <a:off x="4773634" y="3143336"/>
                <a:ext cx="37776" cy="32451"/>
                <a:chOff x="4773634" y="3143336"/>
                <a:chExt cx="37776" cy="32451"/>
              </a:xfrm>
            </p:grpSpPr>
            <p:sp>
              <p:nvSpPr>
                <p:cNvPr id="4465" name="Google Shape;4465;p65"/>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5"/>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7" name="Google Shape;4467;p65"/>
              <p:cNvGrpSpPr/>
              <p:nvPr/>
            </p:nvGrpSpPr>
            <p:grpSpPr>
              <a:xfrm>
                <a:off x="4724163" y="3131248"/>
                <a:ext cx="37776" cy="32459"/>
                <a:chOff x="4724163" y="3131248"/>
                <a:chExt cx="37776" cy="32459"/>
              </a:xfrm>
            </p:grpSpPr>
            <p:sp>
              <p:nvSpPr>
                <p:cNvPr id="4468" name="Google Shape;4468;p65"/>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5"/>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0" name="Google Shape;4470;p65"/>
              <p:cNvGrpSpPr/>
              <p:nvPr/>
            </p:nvGrpSpPr>
            <p:grpSpPr>
              <a:xfrm>
                <a:off x="4755081" y="3176054"/>
                <a:ext cx="32357" cy="27795"/>
                <a:chOff x="4755081" y="3176054"/>
                <a:chExt cx="32357" cy="27795"/>
              </a:xfrm>
            </p:grpSpPr>
            <p:sp>
              <p:nvSpPr>
                <p:cNvPr id="4471" name="Google Shape;4471;p65"/>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5"/>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3" name="Google Shape;4473;p65"/>
              <p:cNvGrpSpPr/>
              <p:nvPr/>
            </p:nvGrpSpPr>
            <p:grpSpPr>
              <a:xfrm>
                <a:off x="4812550" y="3119631"/>
                <a:ext cx="32451" cy="27803"/>
                <a:chOff x="4812550" y="3119631"/>
                <a:chExt cx="32451" cy="27803"/>
              </a:xfrm>
            </p:grpSpPr>
            <p:sp>
              <p:nvSpPr>
                <p:cNvPr id="4474" name="Google Shape;4474;p65"/>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5"/>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76" name="Google Shape;4476;p65"/>
            <p:cNvGrpSpPr/>
            <p:nvPr/>
          </p:nvGrpSpPr>
          <p:grpSpPr>
            <a:xfrm>
              <a:off x="5382826" y="4027197"/>
              <a:ext cx="268967" cy="250422"/>
              <a:chOff x="5382826" y="4027197"/>
              <a:chExt cx="268967" cy="250422"/>
            </a:xfrm>
          </p:grpSpPr>
          <p:grpSp>
            <p:nvGrpSpPr>
              <p:cNvPr id="4477" name="Google Shape;4477;p65"/>
              <p:cNvGrpSpPr/>
              <p:nvPr/>
            </p:nvGrpSpPr>
            <p:grpSpPr>
              <a:xfrm>
                <a:off x="5405280" y="4042510"/>
                <a:ext cx="237570" cy="218647"/>
                <a:chOff x="5405280" y="4042510"/>
                <a:chExt cx="237570" cy="218647"/>
              </a:xfrm>
            </p:grpSpPr>
            <p:sp>
              <p:nvSpPr>
                <p:cNvPr id="4478" name="Google Shape;4478;p65"/>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5"/>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5"/>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5"/>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5"/>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5"/>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4" name="Google Shape;4484;p65"/>
              <p:cNvGrpSpPr/>
              <p:nvPr/>
            </p:nvGrpSpPr>
            <p:grpSpPr>
              <a:xfrm>
                <a:off x="5382826" y="4125549"/>
                <a:ext cx="37776" cy="32380"/>
                <a:chOff x="5382826" y="4125549"/>
                <a:chExt cx="37776" cy="32380"/>
              </a:xfrm>
            </p:grpSpPr>
            <p:sp>
              <p:nvSpPr>
                <p:cNvPr id="4485" name="Google Shape;4485;p65"/>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5"/>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7" name="Google Shape;4487;p65"/>
              <p:cNvGrpSpPr/>
              <p:nvPr/>
            </p:nvGrpSpPr>
            <p:grpSpPr>
              <a:xfrm>
                <a:off x="5475680" y="4195587"/>
                <a:ext cx="37783" cy="32364"/>
                <a:chOff x="5475680" y="4195587"/>
                <a:chExt cx="37783" cy="32364"/>
              </a:xfrm>
            </p:grpSpPr>
            <p:sp>
              <p:nvSpPr>
                <p:cNvPr id="4488" name="Google Shape;4488;p65"/>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5"/>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0" name="Google Shape;4490;p65"/>
              <p:cNvGrpSpPr/>
              <p:nvPr/>
            </p:nvGrpSpPr>
            <p:grpSpPr>
              <a:xfrm>
                <a:off x="5532575" y="4027197"/>
                <a:ext cx="33308" cy="32262"/>
                <a:chOff x="5532575" y="4027197"/>
                <a:chExt cx="33308" cy="32262"/>
              </a:xfrm>
            </p:grpSpPr>
            <p:sp>
              <p:nvSpPr>
                <p:cNvPr id="4491" name="Google Shape;4491;p65"/>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5"/>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3" name="Google Shape;4493;p65"/>
              <p:cNvGrpSpPr/>
              <p:nvPr/>
            </p:nvGrpSpPr>
            <p:grpSpPr>
              <a:xfrm>
                <a:off x="5590706" y="4245348"/>
                <a:ext cx="33497" cy="32270"/>
                <a:chOff x="5590706" y="4245348"/>
                <a:chExt cx="33497" cy="32270"/>
              </a:xfrm>
            </p:grpSpPr>
            <p:sp>
              <p:nvSpPr>
                <p:cNvPr id="4494" name="Google Shape;4494;p65"/>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5"/>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6" name="Google Shape;4496;p65"/>
              <p:cNvGrpSpPr/>
              <p:nvPr/>
            </p:nvGrpSpPr>
            <p:grpSpPr>
              <a:xfrm>
                <a:off x="5618681" y="4109677"/>
                <a:ext cx="33112" cy="32357"/>
                <a:chOff x="5618681" y="4109677"/>
                <a:chExt cx="33112" cy="32357"/>
              </a:xfrm>
            </p:grpSpPr>
            <p:sp>
              <p:nvSpPr>
                <p:cNvPr id="4497" name="Google Shape;4497;p65"/>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5"/>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9" name="Google Shape;4499;p65"/>
              <p:cNvGrpSpPr/>
              <p:nvPr/>
            </p:nvGrpSpPr>
            <p:grpSpPr>
              <a:xfrm>
                <a:off x="5479298" y="4128262"/>
                <a:ext cx="31405" cy="26906"/>
                <a:chOff x="5479298" y="4128262"/>
                <a:chExt cx="31405" cy="26906"/>
              </a:xfrm>
            </p:grpSpPr>
            <p:sp>
              <p:nvSpPr>
                <p:cNvPr id="4500" name="Google Shape;4500;p65"/>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5"/>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2" name="Google Shape;4502;p65"/>
              <p:cNvGrpSpPr/>
              <p:nvPr/>
            </p:nvGrpSpPr>
            <p:grpSpPr>
              <a:xfrm>
                <a:off x="5582903" y="4180116"/>
                <a:ext cx="31499" cy="26898"/>
                <a:chOff x="5582903" y="4180116"/>
                <a:chExt cx="31499" cy="26898"/>
              </a:xfrm>
            </p:grpSpPr>
            <p:sp>
              <p:nvSpPr>
                <p:cNvPr id="4503" name="Google Shape;4503;p65"/>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5"/>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05" name="Google Shape;4505;p65"/>
            <p:cNvGrpSpPr/>
            <p:nvPr/>
          </p:nvGrpSpPr>
          <p:grpSpPr>
            <a:xfrm>
              <a:off x="3977681" y="3230323"/>
              <a:ext cx="94584" cy="84085"/>
              <a:chOff x="3977681" y="3230323"/>
              <a:chExt cx="94584" cy="84085"/>
            </a:xfrm>
          </p:grpSpPr>
          <p:grpSp>
            <p:nvGrpSpPr>
              <p:cNvPr id="4506" name="Google Shape;4506;p65"/>
              <p:cNvGrpSpPr/>
              <p:nvPr/>
            </p:nvGrpSpPr>
            <p:grpSpPr>
              <a:xfrm>
                <a:off x="4000135" y="3243041"/>
                <a:ext cx="59570" cy="57186"/>
                <a:chOff x="4000135" y="3243041"/>
                <a:chExt cx="59570" cy="57186"/>
              </a:xfrm>
            </p:grpSpPr>
            <p:sp>
              <p:nvSpPr>
                <p:cNvPr id="4507" name="Google Shape;4507;p65"/>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5"/>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5"/>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0" name="Google Shape;4510;p65"/>
              <p:cNvGrpSpPr/>
              <p:nvPr/>
            </p:nvGrpSpPr>
            <p:grpSpPr>
              <a:xfrm>
                <a:off x="3977681" y="3245872"/>
                <a:ext cx="37783" cy="32380"/>
                <a:chOff x="3977681" y="3245872"/>
                <a:chExt cx="37783" cy="32380"/>
              </a:xfrm>
            </p:grpSpPr>
            <p:sp>
              <p:nvSpPr>
                <p:cNvPr id="4511" name="Google Shape;4511;p65"/>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5"/>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3" name="Google Shape;4513;p65"/>
              <p:cNvGrpSpPr/>
              <p:nvPr/>
            </p:nvGrpSpPr>
            <p:grpSpPr>
              <a:xfrm>
                <a:off x="4040860" y="3262672"/>
                <a:ext cx="31405" cy="27001"/>
                <a:chOff x="4040860" y="3262672"/>
                <a:chExt cx="31405" cy="27001"/>
              </a:xfrm>
            </p:grpSpPr>
            <p:sp>
              <p:nvSpPr>
                <p:cNvPr id="4514" name="Google Shape;4514;p65"/>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5"/>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6" name="Google Shape;4516;p65"/>
              <p:cNvGrpSpPr/>
              <p:nvPr/>
            </p:nvGrpSpPr>
            <p:grpSpPr>
              <a:xfrm>
                <a:off x="4021072" y="3230323"/>
                <a:ext cx="31397" cy="26906"/>
                <a:chOff x="4021072" y="3230323"/>
                <a:chExt cx="31397" cy="26906"/>
              </a:xfrm>
            </p:grpSpPr>
            <p:sp>
              <p:nvSpPr>
                <p:cNvPr id="4517" name="Google Shape;4517;p65"/>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5"/>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9" name="Google Shape;4519;p65"/>
              <p:cNvGrpSpPr/>
              <p:nvPr/>
            </p:nvGrpSpPr>
            <p:grpSpPr>
              <a:xfrm>
                <a:off x="4001472" y="3287462"/>
                <a:ext cx="31499" cy="26945"/>
                <a:chOff x="4001472" y="3287462"/>
                <a:chExt cx="31499" cy="26945"/>
              </a:xfrm>
            </p:grpSpPr>
            <p:sp>
              <p:nvSpPr>
                <p:cNvPr id="4520" name="Google Shape;4520;p65"/>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5"/>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22" name="Google Shape;4522;p65"/>
            <p:cNvGrpSpPr/>
            <p:nvPr/>
          </p:nvGrpSpPr>
          <p:grpSpPr>
            <a:xfrm>
              <a:off x="4084715" y="3258865"/>
              <a:ext cx="184961" cy="137268"/>
              <a:chOff x="4084715" y="3258865"/>
              <a:chExt cx="184961" cy="137268"/>
            </a:xfrm>
          </p:grpSpPr>
          <p:grpSp>
            <p:nvGrpSpPr>
              <p:cNvPr id="4523" name="Google Shape;4523;p65"/>
              <p:cNvGrpSpPr/>
              <p:nvPr/>
            </p:nvGrpSpPr>
            <p:grpSpPr>
              <a:xfrm>
                <a:off x="4107453" y="3271583"/>
                <a:ext cx="153470" cy="110275"/>
                <a:chOff x="4107453" y="3271583"/>
                <a:chExt cx="153470" cy="110275"/>
              </a:xfrm>
            </p:grpSpPr>
            <p:sp>
              <p:nvSpPr>
                <p:cNvPr id="4524" name="Google Shape;4524;p65"/>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5"/>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5"/>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5"/>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8" name="Google Shape;4528;p65"/>
              <p:cNvGrpSpPr/>
              <p:nvPr/>
            </p:nvGrpSpPr>
            <p:grpSpPr>
              <a:xfrm>
                <a:off x="4136947" y="3258865"/>
                <a:ext cx="31499" cy="27001"/>
                <a:chOff x="4136947" y="3258865"/>
                <a:chExt cx="31499" cy="27001"/>
              </a:xfrm>
            </p:grpSpPr>
            <p:sp>
              <p:nvSpPr>
                <p:cNvPr id="4529" name="Google Shape;4529;p65"/>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5"/>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1" name="Google Shape;4531;p65"/>
              <p:cNvGrpSpPr/>
              <p:nvPr/>
            </p:nvGrpSpPr>
            <p:grpSpPr>
              <a:xfrm>
                <a:off x="4084715" y="3266478"/>
                <a:ext cx="31468" cy="26898"/>
                <a:chOff x="4084715" y="3266478"/>
                <a:chExt cx="31468" cy="26898"/>
              </a:xfrm>
            </p:grpSpPr>
            <p:sp>
              <p:nvSpPr>
                <p:cNvPr id="4532" name="Google Shape;4532;p65"/>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5"/>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4" name="Google Shape;4534;p65"/>
              <p:cNvGrpSpPr/>
              <p:nvPr/>
            </p:nvGrpSpPr>
            <p:grpSpPr>
              <a:xfrm>
                <a:off x="4159213" y="3279849"/>
                <a:ext cx="31405" cy="26945"/>
                <a:chOff x="4159213" y="3279849"/>
                <a:chExt cx="31405" cy="26945"/>
              </a:xfrm>
            </p:grpSpPr>
            <p:sp>
              <p:nvSpPr>
                <p:cNvPr id="4535" name="Google Shape;4535;p65"/>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5"/>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7" name="Google Shape;4537;p65"/>
              <p:cNvGrpSpPr/>
              <p:nvPr/>
            </p:nvGrpSpPr>
            <p:grpSpPr>
              <a:xfrm>
                <a:off x="4201550" y="3266502"/>
                <a:ext cx="31405" cy="26883"/>
                <a:chOff x="4201550" y="3266502"/>
                <a:chExt cx="31405" cy="26883"/>
              </a:xfrm>
            </p:grpSpPr>
            <p:sp>
              <p:nvSpPr>
                <p:cNvPr id="4538" name="Google Shape;4538;p65"/>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5"/>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0" name="Google Shape;4540;p65"/>
              <p:cNvGrpSpPr/>
              <p:nvPr/>
            </p:nvGrpSpPr>
            <p:grpSpPr>
              <a:xfrm>
                <a:off x="4201550" y="3338278"/>
                <a:ext cx="31405" cy="26930"/>
                <a:chOff x="4201550" y="3338278"/>
                <a:chExt cx="31405" cy="26930"/>
              </a:xfrm>
            </p:grpSpPr>
            <p:sp>
              <p:nvSpPr>
                <p:cNvPr id="4541" name="Google Shape;4541;p65"/>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5"/>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3" name="Google Shape;4543;p65"/>
              <p:cNvGrpSpPr/>
              <p:nvPr/>
            </p:nvGrpSpPr>
            <p:grpSpPr>
              <a:xfrm>
                <a:off x="4238272" y="3369132"/>
                <a:ext cx="31405" cy="27001"/>
                <a:chOff x="4238272" y="3369132"/>
                <a:chExt cx="31405" cy="27001"/>
              </a:xfrm>
            </p:grpSpPr>
            <p:sp>
              <p:nvSpPr>
                <p:cNvPr id="4544" name="Google Shape;4544;p65"/>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5"/>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46" name="Google Shape;4546;p65"/>
            <p:cNvGrpSpPr/>
            <p:nvPr/>
          </p:nvGrpSpPr>
          <p:grpSpPr>
            <a:xfrm>
              <a:off x="4068639" y="3200169"/>
              <a:ext cx="77643" cy="37272"/>
              <a:chOff x="4068639" y="3200169"/>
              <a:chExt cx="77643" cy="37272"/>
            </a:xfrm>
          </p:grpSpPr>
          <p:sp>
            <p:nvSpPr>
              <p:cNvPr id="4547" name="Google Shape;4547;p65"/>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48" name="Google Shape;4548;p65"/>
              <p:cNvGrpSpPr/>
              <p:nvPr/>
            </p:nvGrpSpPr>
            <p:grpSpPr>
              <a:xfrm>
                <a:off x="4114878" y="3200169"/>
                <a:ext cx="31405" cy="26993"/>
                <a:chOff x="4114878" y="3200169"/>
                <a:chExt cx="31405" cy="26993"/>
              </a:xfrm>
            </p:grpSpPr>
            <p:sp>
              <p:nvSpPr>
                <p:cNvPr id="4549" name="Google Shape;4549;p65"/>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5"/>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1" name="Google Shape;4551;p65"/>
              <p:cNvGrpSpPr/>
              <p:nvPr/>
            </p:nvGrpSpPr>
            <p:grpSpPr>
              <a:xfrm>
                <a:off x="4068639" y="3210535"/>
                <a:ext cx="31499" cy="26906"/>
                <a:chOff x="4068639" y="3210535"/>
                <a:chExt cx="31499" cy="26906"/>
              </a:xfrm>
            </p:grpSpPr>
            <p:sp>
              <p:nvSpPr>
                <p:cNvPr id="4552" name="Google Shape;4552;p65"/>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5"/>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54" name="Google Shape;4554;p65"/>
            <p:cNvGrpSpPr/>
            <p:nvPr/>
          </p:nvGrpSpPr>
          <p:grpSpPr>
            <a:xfrm>
              <a:off x="3869702" y="3066935"/>
              <a:ext cx="382664" cy="190294"/>
              <a:chOff x="3869702" y="3066935"/>
              <a:chExt cx="382664" cy="190294"/>
            </a:xfrm>
          </p:grpSpPr>
          <p:grpSp>
            <p:nvGrpSpPr>
              <p:cNvPr id="4555" name="Google Shape;4555;p65"/>
              <p:cNvGrpSpPr/>
              <p:nvPr/>
            </p:nvGrpSpPr>
            <p:grpSpPr>
              <a:xfrm>
                <a:off x="3888633" y="3082351"/>
                <a:ext cx="351172" cy="160698"/>
                <a:chOff x="3888633" y="3082351"/>
                <a:chExt cx="351172" cy="160698"/>
              </a:xfrm>
            </p:grpSpPr>
            <p:sp>
              <p:nvSpPr>
                <p:cNvPr id="4556" name="Google Shape;4556;p65"/>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5"/>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5"/>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5"/>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5"/>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5"/>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2" name="Google Shape;4562;p65"/>
              <p:cNvGrpSpPr/>
              <p:nvPr/>
            </p:nvGrpSpPr>
            <p:grpSpPr>
              <a:xfrm>
                <a:off x="4143703" y="3066935"/>
                <a:ext cx="37783" cy="32357"/>
                <a:chOff x="4143703" y="3066935"/>
                <a:chExt cx="37783" cy="32357"/>
              </a:xfrm>
            </p:grpSpPr>
            <p:sp>
              <p:nvSpPr>
                <p:cNvPr id="4563" name="Google Shape;4563;p65"/>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5"/>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5" name="Google Shape;4565;p65"/>
              <p:cNvGrpSpPr/>
              <p:nvPr/>
            </p:nvGrpSpPr>
            <p:grpSpPr>
              <a:xfrm>
                <a:off x="4044565" y="3103563"/>
                <a:ext cx="37783" cy="32451"/>
                <a:chOff x="4044565" y="3103563"/>
                <a:chExt cx="37783" cy="32451"/>
              </a:xfrm>
            </p:grpSpPr>
            <p:sp>
              <p:nvSpPr>
                <p:cNvPr id="4566" name="Google Shape;4566;p65"/>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5"/>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8" name="Google Shape;4568;p65"/>
              <p:cNvGrpSpPr/>
              <p:nvPr/>
            </p:nvGrpSpPr>
            <p:grpSpPr>
              <a:xfrm>
                <a:off x="4017454" y="3188237"/>
                <a:ext cx="37776" cy="32357"/>
                <a:chOff x="4017454" y="3188237"/>
                <a:chExt cx="37776" cy="32357"/>
              </a:xfrm>
            </p:grpSpPr>
            <p:sp>
              <p:nvSpPr>
                <p:cNvPr id="4569" name="Google Shape;4569;p65"/>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5"/>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1" name="Google Shape;4571;p65"/>
              <p:cNvGrpSpPr/>
              <p:nvPr/>
            </p:nvGrpSpPr>
            <p:grpSpPr>
              <a:xfrm>
                <a:off x="3921548" y="3157509"/>
                <a:ext cx="37783" cy="32357"/>
                <a:chOff x="3921548" y="3157509"/>
                <a:chExt cx="37783" cy="32357"/>
              </a:xfrm>
            </p:grpSpPr>
            <p:sp>
              <p:nvSpPr>
                <p:cNvPr id="4572" name="Google Shape;4572;p65"/>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5"/>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4" name="Google Shape;4574;p65"/>
              <p:cNvGrpSpPr/>
              <p:nvPr/>
            </p:nvGrpSpPr>
            <p:grpSpPr>
              <a:xfrm>
                <a:off x="3939056" y="3211620"/>
                <a:ext cx="37783" cy="32380"/>
                <a:chOff x="3939056" y="3211620"/>
                <a:chExt cx="37783" cy="32380"/>
              </a:xfrm>
            </p:grpSpPr>
            <p:sp>
              <p:nvSpPr>
                <p:cNvPr id="4575" name="Google Shape;4575;p65"/>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5"/>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7" name="Google Shape;4577;p65"/>
              <p:cNvGrpSpPr/>
              <p:nvPr/>
            </p:nvGrpSpPr>
            <p:grpSpPr>
              <a:xfrm>
                <a:off x="4176240" y="3136965"/>
                <a:ext cx="31405" cy="26930"/>
                <a:chOff x="4176240" y="3136965"/>
                <a:chExt cx="31405" cy="26930"/>
              </a:xfrm>
            </p:grpSpPr>
            <p:sp>
              <p:nvSpPr>
                <p:cNvPr id="4578" name="Google Shape;4578;p65"/>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5"/>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0" name="Google Shape;4580;p65"/>
              <p:cNvGrpSpPr/>
              <p:nvPr/>
            </p:nvGrpSpPr>
            <p:grpSpPr>
              <a:xfrm>
                <a:off x="4133148" y="3152593"/>
                <a:ext cx="31499" cy="27001"/>
                <a:chOff x="4133148" y="3152593"/>
                <a:chExt cx="31499" cy="27001"/>
              </a:xfrm>
            </p:grpSpPr>
            <p:sp>
              <p:nvSpPr>
                <p:cNvPr id="4581" name="Google Shape;4581;p65"/>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5"/>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3" name="Google Shape;4583;p65"/>
              <p:cNvGrpSpPr/>
              <p:nvPr/>
            </p:nvGrpSpPr>
            <p:grpSpPr>
              <a:xfrm>
                <a:off x="4220866" y="3073534"/>
                <a:ext cx="31499" cy="26898"/>
                <a:chOff x="4220866" y="3073534"/>
                <a:chExt cx="31499" cy="26898"/>
              </a:xfrm>
            </p:grpSpPr>
            <p:sp>
              <p:nvSpPr>
                <p:cNvPr id="4584" name="Google Shape;4584;p65"/>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5"/>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6" name="Google Shape;4586;p65"/>
              <p:cNvGrpSpPr/>
              <p:nvPr/>
            </p:nvGrpSpPr>
            <p:grpSpPr>
              <a:xfrm>
                <a:off x="3869702" y="3230323"/>
                <a:ext cx="31499" cy="26906"/>
                <a:chOff x="3869702" y="3230323"/>
                <a:chExt cx="31499" cy="26906"/>
              </a:xfrm>
            </p:grpSpPr>
            <p:sp>
              <p:nvSpPr>
                <p:cNvPr id="4587" name="Google Shape;4587;p65"/>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5"/>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89" name="Google Shape;4589;p65"/>
            <p:cNvGrpSpPr/>
            <p:nvPr/>
          </p:nvGrpSpPr>
          <p:grpSpPr>
            <a:xfrm>
              <a:off x="4271383" y="3065882"/>
              <a:ext cx="304556" cy="341663"/>
              <a:chOff x="4271383" y="3065882"/>
              <a:chExt cx="304556" cy="341663"/>
            </a:xfrm>
          </p:grpSpPr>
          <p:grpSp>
            <p:nvGrpSpPr>
              <p:cNvPr id="4590" name="Google Shape;4590;p65"/>
              <p:cNvGrpSpPr/>
              <p:nvPr/>
            </p:nvGrpSpPr>
            <p:grpSpPr>
              <a:xfrm>
                <a:off x="4293838" y="3078639"/>
                <a:ext cx="269353" cy="311973"/>
                <a:chOff x="4293838" y="3078639"/>
                <a:chExt cx="269353" cy="311973"/>
              </a:xfrm>
            </p:grpSpPr>
            <p:sp>
              <p:nvSpPr>
                <p:cNvPr id="4591" name="Google Shape;4591;p65"/>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5"/>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5"/>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5"/>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5"/>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5"/>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5"/>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5"/>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5"/>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5"/>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5"/>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5"/>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5"/>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5"/>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5"/>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5"/>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5"/>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8" name="Google Shape;4608;p65"/>
              <p:cNvGrpSpPr/>
              <p:nvPr/>
            </p:nvGrpSpPr>
            <p:grpSpPr>
              <a:xfrm>
                <a:off x="4538164" y="3342061"/>
                <a:ext cx="37776" cy="32380"/>
                <a:chOff x="4538164" y="3342061"/>
                <a:chExt cx="37776" cy="32380"/>
              </a:xfrm>
            </p:grpSpPr>
            <p:sp>
              <p:nvSpPr>
                <p:cNvPr id="4609" name="Google Shape;4609;p65"/>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5"/>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1" name="Google Shape;4611;p65"/>
              <p:cNvGrpSpPr/>
              <p:nvPr/>
            </p:nvGrpSpPr>
            <p:grpSpPr>
              <a:xfrm>
                <a:off x="4271383" y="3194742"/>
                <a:ext cx="37783" cy="32420"/>
                <a:chOff x="4271383" y="3194742"/>
                <a:chExt cx="37783" cy="32420"/>
              </a:xfrm>
            </p:grpSpPr>
            <p:sp>
              <p:nvSpPr>
                <p:cNvPr id="4612" name="Google Shape;4612;p65"/>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5"/>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4" name="Google Shape;4614;p65"/>
              <p:cNvGrpSpPr/>
              <p:nvPr/>
            </p:nvGrpSpPr>
            <p:grpSpPr>
              <a:xfrm>
                <a:off x="4284416" y="3084058"/>
                <a:ext cx="37783" cy="32357"/>
                <a:chOff x="4284416" y="3084058"/>
                <a:chExt cx="37783" cy="32357"/>
              </a:xfrm>
            </p:grpSpPr>
            <p:sp>
              <p:nvSpPr>
                <p:cNvPr id="4615" name="Google Shape;4615;p65"/>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5"/>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7" name="Google Shape;4617;p65"/>
              <p:cNvGrpSpPr/>
              <p:nvPr/>
            </p:nvGrpSpPr>
            <p:grpSpPr>
              <a:xfrm>
                <a:off x="4478697" y="3297561"/>
                <a:ext cx="37776" cy="32451"/>
                <a:chOff x="4478697" y="3297561"/>
                <a:chExt cx="37776" cy="32451"/>
              </a:xfrm>
            </p:grpSpPr>
            <p:sp>
              <p:nvSpPr>
                <p:cNvPr id="4618" name="Google Shape;4618;p65"/>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5"/>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0" name="Google Shape;4620;p65"/>
              <p:cNvGrpSpPr/>
              <p:nvPr/>
            </p:nvGrpSpPr>
            <p:grpSpPr>
              <a:xfrm>
                <a:off x="4411813" y="3331711"/>
                <a:ext cx="37776" cy="32451"/>
                <a:chOff x="4411813" y="3331711"/>
                <a:chExt cx="37776" cy="32451"/>
              </a:xfrm>
            </p:grpSpPr>
            <p:sp>
              <p:nvSpPr>
                <p:cNvPr id="4621" name="Google Shape;4621;p65"/>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5"/>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3" name="Google Shape;4623;p65"/>
              <p:cNvGrpSpPr/>
              <p:nvPr/>
            </p:nvGrpSpPr>
            <p:grpSpPr>
              <a:xfrm>
                <a:off x="4337984" y="3375188"/>
                <a:ext cx="37776" cy="32357"/>
                <a:chOff x="4337984" y="3375188"/>
                <a:chExt cx="37776" cy="32357"/>
              </a:xfrm>
            </p:grpSpPr>
            <p:sp>
              <p:nvSpPr>
                <p:cNvPr id="4624" name="Google Shape;4624;p65"/>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5"/>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6" name="Google Shape;4626;p65"/>
              <p:cNvGrpSpPr/>
              <p:nvPr/>
            </p:nvGrpSpPr>
            <p:grpSpPr>
              <a:xfrm>
                <a:off x="4494867" y="3090530"/>
                <a:ext cx="37878" cy="32451"/>
                <a:chOff x="4494867" y="3090530"/>
                <a:chExt cx="37878" cy="32451"/>
              </a:xfrm>
            </p:grpSpPr>
            <p:sp>
              <p:nvSpPr>
                <p:cNvPr id="4627" name="Google Shape;4627;p65"/>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5"/>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9" name="Google Shape;4629;p65"/>
              <p:cNvGrpSpPr/>
              <p:nvPr/>
            </p:nvGrpSpPr>
            <p:grpSpPr>
              <a:xfrm>
                <a:off x="4525124" y="3207774"/>
                <a:ext cx="37783" cy="32420"/>
                <a:chOff x="4525124" y="3207774"/>
                <a:chExt cx="37783" cy="32420"/>
              </a:xfrm>
            </p:grpSpPr>
            <p:sp>
              <p:nvSpPr>
                <p:cNvPr id="4630" name="Google Shape;4630;p65"/>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5"/>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2" name="Google Shape;4632;p65"/>
              <p:cNvGrpSpPr/>
              <p:nvPr/>
            </p:nvGrpSpPr>
            <p:grpSpPr>
              <a:xfrm>
                <a:off x="4440544" y="3176479"/>
                <a:ext cx="31499" cy="26898"/>
                <a:chOff x="4440544" y="3176479"/>
                <a:chExt cx="31499" cy="26898"/>
              </a:xfrm>
            </p:grpSpPr>
            <p:sp>
              <p:nvSpPr>
                <p:cNvPr id="4633" name="Google Shape;4633;p65"/>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5"/>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5" name="Google Shape;4635;p65"/>
              <p:cNvGrpSpPr/>
              <p:nvPr/>
            </p:nvGrpSpPr>
            <p:grpSpPr>
              <a:xfrm>
                <a:off x="4350545" y="3156400"/>
                <a:ext cx="31405" cy="27001"/>
                <a:chOff x="4350545" y="3156400"/>
                <a:chExt cx="31405" cy="27001"/>
              </a:xfrm>
            </p:grpSpPr>
            <p:sp>
              <p:nvSpPr>
                <p:cNvPr id="4636" name="Google Shape;4636;p65"/>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5"/>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8" name="Google Shape;4638;p65"/>
              <p:cNvGrpSpPr/>
              <p:nvPr/>
            </p:nvGrpSpPr>
            <p:grpSpPr>
              <a:xfrm>
                <a:off x="4376703" y="3255058"/>
                <a:ext cx="31405" cy="27001"/>
                <a:chOff x="4376703" y="3255058"/>
                <a:chExt cx="31405" cy="27001"/>
              </a:xfrm>
            </p:grpSpPr>
            <p:sp>
              <p:nvSpPr>
                <p:cNvPr id="4639" name="Google Shape;4639;p65"/>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5"/>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1" name="Google Shape;4641;p65"/>
              <p:cNvGrpSpPr/>
              <p:nvPr/>
            </p:nvGrpSpPr>
            <p:grpSpPr>
              <a:xfrm>
                <a:off x="4331322" y="3283656"/>
                <a:ext cx="31405" cy="26945"/>
                <a:chOff x="4331322" y="3283656"/>
                <a:chExt cx="31405" cy="26945"/>
              </a:xfrm>
            </p:grpSpPr>
            <p:sp>
              <p:nvSpPr>
                <p:cNvPr id="4642" name="Google Shape;4642;p65"/>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5"/>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4" name="Google Shape;4644;p65"/>
              <p:cNvGrpSpPr/>
              <p:nvPr/>
            </p:nvGrpSpPr>
            <p:grpSpPr>
              <a:xfrm>
                <a:off x="4380510" y="3065882"/>
                <a:ext cx="31405" cy="26938"/>
                <a:chOff x="4380510" y="3065882"/>
                <a:chExt cx="31405" cy="26938"/>
              </a:xfrm>
            </p:grpSpPr>
            <p:sp>
              <p:nvSpPr>
                <p:cNvPr id="4645" name="Google Shape;4645;p65"/>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5"/>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47" name="Google Shape;4647;p65"/>
            <p:cNvGrpSpPr/>
            <p:nvPr/>
          </p:nvGrpSpPr>
          <p:grpSpPr>
            <a:xfrm>
              <a:off x="4558998" y="3188237"/>
              <a:ext cx="1280131" cy="1052746"/>
              <a:chOff x="4558998" y="3188237"/>
              <a:chExt cx="1280131" cy="1052746"/>
            </a:xfrm>
          </p:grpSpPr>
          <p:sp>
            <p:nvSpPr>
              <p:cNvPr id="4648" name="Google Shape;4648;p65"/>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9" name="Google Shape;4649;p65"/>
              <p:cNvGrpSpPr/>
              <p:nvPr/>
            </p:nvGrpSpPr>
            <p:grpSpPr>
              <a:xfrm>
                <a:off x="4579164" y="3203653"/>
                <a:ext cx="1244833" cy="1020397"/>
                <a:chOff x="4579164" y="3203653"/>
                <a:chExt cx="1244833" cy="1020397"/>
              </a:xfrm>
            </p:grpSpPr>
            <p:sp>
              <p:nvSpPr>
                <p:cNvPr id="4650" name="Google Shape;4650;p65"/>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5"/>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52" name="Google Shape;4652;p65"/>
                <p:cNvGrpSpPr/>
                <p:nvPr/>
              </p:nvGrpSpPr>
              <p:grpSpPr>
                <a:xfrm>
                  <a:off x="4579164" y="3203653"/>
                  <a:ext cx="1244833" cy="1020397"/>
                  <a:chOff x="4579164" y="3203653"/>
                  <a:chExt cx="1244833" cy="1020397"/>
                </a:xfrm>
              </p:grpSpPr>
              <p:sp>
                <p:nvSpPr>
                  <p:cNvPr id="4653" name="Google Shape;4653;p65"/>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5"/>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55" name="Google Shape;4655;p65"/>
                  <p:cNvGrpSpPr/>
                  <p:nvPr/>
                </p:nvGrpSpPr>
                <p:grpSpPr>
                  <a:xfrm>
                    <a:off x="4579164" y="3203653"/>
                    <a:ext cx="1244833" cy="1020397"/>
                    <a:chOff x="4579164" y="3203653"/>
                    <a:chExt cx="1244833" cy="1020397"/>
                  </a:xfrm>
                </p:grpSpPr>
                <p:sp>
                  <p:nvSpPr>
                    <p:cNvPr id="4656" name="Google Shape;4656;p65"/>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5"/>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5"/>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5"/>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5"/>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5"/>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5"/>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5"/>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4" name="Google Shape;4664;p65"/>
                    <p:cNvGrpSpPr/>
                    <p:nvPr/>
                  </p:nvGrpSpPr>
                  <p:grpSpPr>
                    <a:xfrm>
                      <a:off x="4579164" y="3203653"/>
                      <a:ext cx="1244833" cy="1020397"/>
                      <a:chOff x="4579164" y="3203653"/>
                      <a:chExt cx="1244833" cy="1020397"/>
                    </a:xfrm>
                  </p:grpSpPr>
                  <p:sp>
                    <p:nvSpPr>
                      <p:cNvPr id="4665" name="Google Shape;4665;p65"/>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5"/>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5"/>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5"/>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5"/>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5"/>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5"/>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5"/>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5"/>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5"/>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5"/>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5"/>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5"/>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5"/>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9" name="Google Shape;4679;p65"/>
                      <p:cNvGrpSpPr/>
                      <p:nvPr/>
                    </p:nvGrpSpPr>
                    <p:grpSpPr>
                      <a:xfrm>
                        <a:off x="4579164" y="3203653"/>
                        <a:ext cx="1244833" cy="1020397"/>
                        <a:chOff x="4579164" y="3203653"/>
                        <a:chExt cx="1244833" cy="1020397"/>
                      </a:xfrm>
                    </p:grpSpPr>
                    <p:sp>
                      <p:nvSpPr>
                        <p:cNvPr id="4680" name="Google Shape;4680;p65"/>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5"/>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5"/>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5"/>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5"/>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5"/>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5"/>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5"/>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5"/>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5"/>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5"/>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5"/>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5"/>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5"/>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5"/>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5"/>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5"/>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5"/>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5"/>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5"/>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5"/>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5"/>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5"/>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5"/>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4" name="Google Shape;4704;p65"/>
                        <p:cNvGrpSpPr/>
                        <p:nvPr/>
                      </p:nvGrpSpPr>
                      <p:grpSpPr>
                        <a:xfrm>
                          <a:off x="4579164" y="3203653"/>
                          <a:ext cx="1244833" cy="1020397"/>
                          <a:chOff x="4579164" y="3203653"/>
                          <a:chExt cx="1244833" cy="1020397"/>
                        </a:xfrm>
                      </p:grpSpPr>
                      <p:sp>
                        <p:nvSpPr>
                          <p:cNvPr id="4705" name="Google Shape;4705;p65"/>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6" name="Google Shape;4706;p65"/>
                          <p:cNvGrpSpPr/>
                          <p:nvPr/>
                        </p:nvGrpSpPr>
                        <p:grpSpPr>
                          <a:xfrm>
                            <a:off x="4579164" y="3203653"/>
                            <a:ext cx="1244833" cy="1020397"/>
                            <a:chOff x="4579164" y="3203653"/>
                            <a:chExt cx="1244833" cy="1020397"/>
                          </a:xfrm>
                        </p:grpSpPr>
                        <p:sp>
                          <p:nvSpPr>
                            <p:cNvPr id="4707" name="Google Shape;4707;p65"/>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5"/>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5"/>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5"/>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5"/>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5"/>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5"/>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14" name="Google Shape;4714;p65"/>
                            <p:cNvGrpSpPr/>
                            <p:nvPr/>
                          </p:nvGrpSpPr>
                          <p:grpSpPr>
                            <a:xfrm>
                              <a:off x="4579164" y="3203653"/>
                              <a:ext cx="1244833" cy="1020397"/>
                              <a:chOff x="4579164" y="3203653"/>
                              <a:chExt cx="1244833" cy="1020397"/>
                            </a:xfrm>
                          </p:grpSpPr>
                          <p:sp>
                            <p:nvSpPr>
                              <p:cNvPr id="4715" name="Google Shape;4715;p65"/>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5"/>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5"/>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5"/>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5"/>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5"/>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5"/>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5"/>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5"/>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5"/>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5"/>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5"/>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5"/>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28" name="Google Shape;4728;p65"/>
                              <p:cNvGrpSpPr/>
                              <p:nvPr/>
                            </p:nvGrpSpPr>
                            <p:grpSpPr>
                              <a:xfrm>
                                <a:off x="4579164" y="3203653"/>
                                <a:ext cx="1244833" cy="1020397"/>
                                <a:chOff x="4579164" y="3203653"/>
                                <a:chExt cx="1244833" cy="1020397"/>
                              </a:xfrm>
                            </p:grpSpPr>
                            <p:sp>
                              <p:nvSpPr>
                                <p:cNvPr id="4729" name="Google Shape;4729;p65"/>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5"/>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5"/>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5"/>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5"/>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5"/>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5"/>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36" name="Google Shape;4736;p65"/>
                                <p:cNvGrpSpPr/>
                                <p:nvPr/>
                              </p:nvGrpSpPr>
                              <p:grpSpPr>
                                <a:xfrm>
                                  <a:off x="4579164" y="3203653"/>
                                  <a:ext cx="1244833" cy="1020397"/>
                                  <a:chOff x="4579164" y="3203653"/>
                                  <a:chExt cx="1244833" cy="1020397"/>
                                </a:xfrm>
                              </p:grpSpPr>
                              <p:sp>
                                <p:nvSpPr>
                                  <p:cNvPr id="4737" name="Google Shape;4737;p65"/>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5"/>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5"/>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5"/>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5"/>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2" name="Google Shape;4742;p65"/>
                                  <p:cNvGrpSpPr/>
                                  <p:nvPr/>
                                </p:nvGrpSpPr>
                                <p:grpSpPr>
                                  <a:xfrm>
                                    <a:off x="4579164" y="3203653"/>
                                    <a:ext cx="1244833" cy="1020397"/>
                                    <a:chOff x="4579164" y="3203653"/>
                                    <a:chExt cx="1244833" cy="1020397"/>
                                  </a:xfrm>
                                </p:grpSpPr>
                                <p:sp>
                                  <p:nvSpPr>
                                    <p:cNvPr id="4743" name="Google Shape;4743;p65"/>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5"/>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5"/>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5"/>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747" name="Google Shape;4747;p65"/>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5"/>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5"/>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750" name="Google Shape;4750;p65"/>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751" name="Google Shape;4751;p65"/>
              <p:cNvGrpSpPr/>
              <p:nvPr/>
            </p:nvGrpSpPr>
            <p:grpSpPr>
              <a:xfrm>
                <a:off x="4595437" y="3598775"/>
                <a:ext cx="37776" cy="32451"/>
                <a:chOff x="4595437" y="3598775"/>
                <a:chExt cx="37776" cy="32451"/>
              </a:xfrm>
            </p:grpSpPr>
            <p:sp>
              <p:nvSpPr>
                <p:cNvPr id="4752" name="Google Shape;4752;p65"/>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5"/>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4" name="Google Shape;4754;p65"/>
              <p:cNvGrpSpPr/>
              <p:nvPr/>
            </p:nvGrpSpPr>
            <p:grpSpPr>
              <a:xfrm>
                <a:off x="4641864" y="3524443"/>
                <a:ext cx="37776" cy="32380"/>
                <a:chOff x="4641864" y="3524443"/>
                <a:chExt cx="37776" cy="32380"/>
              </a:xfrm>
            </p:grpSpPr>
            <p:sp>
              <p:nvSpPr>
                <p:cNvPr id="4755" name="Google Shape;4755;p65"/>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5"/>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7" name="Google Shape;4757;p65"/>
              <p:cNvGrpSpPr/>
              <p:nvPr/>
            </p:nvGrpSpPr>
            <p:grpSpPr>
              <a:xfrm>
                <a:off x="4648431" y="3893901"/>
                <a:ext cx="37776" cy="32357"/>
                <a:chOff x="4648431" y="3893901"/>
                <a:chExt cx="37776" cy="32357"/>
              </a:xfrm>
            </p:grpSpPr>
            <p:sp>
              <p:nvSpPr>
                <p:cNvPr id="4758" name="Google Shape;4758;p65"/>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5"/>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0" name="Google Shape;4760;p65"/>
              <p:cNvGrpSpPr/>
              <p:nvPr/>
            </p:nvGrpSpPr>
            <p:grpSpPr>
              <a:xfrm>
                <a:off x="4567752" y="3722908"/>
                <a:ext cx="37870" cy="32380"/>
                <a:chOff x="4567752" y="3722908"/>
                <a:chExt cx="37870" cy="32380"/>
              </a:xfrm>
            </p:grpSpPr>
            <p:sp>
              <p:nvSpPr>
                <p:cNvPr id="4761" name="Google Shape;4761;p65"/>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5"/>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3" name="Google Shape;4763;p65"/>
              <p:cNvGrpSpPr/>
              <p:nvPr/>
            </p:nvGrpSpPr>
            <p:grpSpPr>
              <a:xfrm>
                <a:off x="4617506" y="3652052"/>
                <a:ext cx="37783" cy="32357"/>
                <a:chOff x="4617506" y="3652052"/>
                <a:chExt cx="37783" cy="32357"/>
              </a:xfrm>
            </p:grpSpPr>
            <p:sp>
              <p:nvSpPr>
                <p:cNvPr id="4764" name="Google Shape;4764;p65"/>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5"/>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6" name="Google Shape;4766;p65"/>
              <p:cNvGrpSpPr/>
              <p:nvPr/>
            </p:nvGrpSpPr>
            <p:grpSpPr>
              <a:xfrm>
                <a:off x="4739005" y="3554149"/>
                <a:ext cx="37870" cy="32357"/>
                <a:chOff x="4739005" y="3554149"/>
                <a:chExt cx="37870" cy="32357"/>
              </a:xfrm>
            </p:grpSpPr>
            <p:sp>
              <p:nvSpPr>
                <p:cNvPr id="4767" name="Google Shape;4767;p65"/>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5"/>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9" name="Google Shape;4769;p65"/>
              <p:cNvGrpSpPr/>
              <p:nvPr/>
            </p:nvGrpSpPr>
            <p:grpSpPr>
              <a:xfrm>
                <a:off x="4806557" y="3630258"/>
                <a:ext cx="37776" cy="32364"/>
                <a:chOff x="4806557" y="3630258"/>
                <a:chExt cx="37776" cy="32364"/>
              </a:xfrm>
            </p:grpSpPr>
            <p:sp>
              <p:nvSpPr>
                <p:cNvPr id="4770" name="Google Shape;4770;p65"/>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5"/>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2" name="Google Shape;4772;p65"/>
              <p:cNvGrpSpPr/>
              <p:nvPr/>
            </p:nvGrpSpPr>
            <p:grpSpPr>
              <a:xfrm>
                <a:off x="4737007" y="4004357"/>
                <a:ext cx="37870" cy="32357"/>
                <a:chOff x="4737007" y="4004357"/>
                <a:chExt cx="37870" cy="32357"/>
              </a:xfrm>
            </p:grpSpPr>
            <p:sp>
              <p:nvSpPr>
                <p:cNvPr id="4773" name="Google Shape;4773;p65"/>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5"/>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5" name="Google Shape;4775;p65"/>
              <p:cNvGrpSpPr/>
              <p:nvPr/>
            </p:nvGrpSpPr>
            <p:grpSpPr>
              <a:xfrm>
                <a:off x="4773634" y="4208627"/>
                <a:ext cx="37776" cy="32357"/>
                <a:chOff x="4773634" y="4208627"/>
                <a:chExt cx="37776" cy="32357"/>
              </a:xfrm>
            </p:grpSpPr>
            <p:sp>
              <p:nvSpPr>
                <p:cNvPr id="4776" name="Google Shape;4776;p65"/>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5"/>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8" name="Google Shape;4778;p65"/>
              <p:cNvGrpSpPr/>
              <p:nvPr/>
            </p:nvGrpSpPr>
            <p:grpSpPr>
              <a:xfrm>
                <a:off x="4888282" y="4074764"/>
                <a:ext cx="37776" cy="32451"/>
                <a:chOff x="4888282" y="4074764"/>
                <a:chExt cx="37776" cy="32451"/>
              </a:xfrm>
            </p:grpSpPr>
            <p:sp>
              <p:nvSpPr>
                <p:cNvPr id="4779" name="Google Shape;4779;p65"/>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5"/>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1" name="Google Shape;4781;p65"/>
              <p:cNvGrpSpPr/>
              <p:nvPr/>
            </p:nvGrpSpPr>
            <p:grpSpPr>
              <a:xfrm>
                <a:off x="4901315" y="3804271"/>
                <a:ext cx="37776" cy="32364"/>
                <a:chOff x="4901315" y="3804271"/>
                <a:chExt cx="37776" cy="32364"/>
              </a:xfrm>
            </p:grpSpPr>
            <p:sp>
              <p:nvSpPr>
                <p:cNvPr id="4782" name="Google Shape;4782;p65"/>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5"/>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4" name="Google Shape;4784;p65"/>
              <p:cNvGrpSpPr/>
              <p:nvPr/>
            </p:nvGrpSpPr>
            <p:grpSpPr>
              <a:xfrm>
                <a:off x="4866394" y="3715035"/>
                <a:ext cx="37846" cy="32357"/>
                <a:chOff x="4866394" y="3715035"/>
                <a:chExt cx="37846" cy="32357"/>
              </a:xfrm>
            </p:grpSpPr>
            <p:sp>
              <p:nvSpPr>
                <p:cNvPr id="4785" name="Google Shape;4785;p65"/>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5"/>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7" name="Google Shape;4787;p65"/>
              <p:cNvGrpSpPr/>
              <p:nvPr/>
            </p:nvGrpSpPr>
            <p:grpSpPr>
              <a:xfrm>
                <a:off x="4979233" y="3839798"/>
                <a:ext cx="37878" cy="32420"/>
                <a:chOff x="4979233" y="3839798"/>
                <a:chExt cx="37878" cy="32420"/>
              </a:xfrm>
            </p:grpSpPr>
            <p:sp>
              <p:nvSpPr>
                <p:cNvPr id="4788" name="Google Shape;4788;p65"/>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5"/>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0" name="Google Shape;4790;p65"/>
              <p:cNvGrpSpPr/>
              <p:nvPr/>
            </p:nvGrpSpPr>
            <p:grpSpPr>
              <a:xfrm>
                <a:off x="4790662" y="3679147"/>
                <a:ext cx="37783" cy="32380"/>
                <a:chOff x="4790662" y="3679147"/>
                <a:chExt cx="37783" cy="32380"/>
              </a:xfrm>
            </p:grpSpPr>
            <p:sp>
              <p:nvSpPr>
                <p:cNvPr id="4791" name="Google Shape;4791;p65"/>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5"/>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3" name="Google Shape;4793;p65"/>
              <p:cNvGrpSpPr/>
              <p:nvPr/>
            </p:nvGrpSpPr>
            <p:grpSpPr>
              <a:xfrm>
                <a:off x="4857263" y="3557861"/>
                <a:ext cx="37776" cy="32357"/>
                <a:chOff x="4857263" y="3557861"/>
                <a:chExt cx="37776" cy="32357"/>
              </a:xfrm>
            </p:grpSpPr>
            <p:sp>
              <p:nvSpPr>
                <p:cNvPr id="4794" name="Google Shape;4794;p65"/>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5"/>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 name="Google Shape;4796;p65"/>
              <p:cNvGrpSpPr/>
              <p:nvPr/>
            </p:nvGrpSpPr>
            <p:grpSpPr>
              <a:xfrm>
                <a:off x="4883902" y="3648033"/>
                <a:ext cx="37783" cy="32380"/>
                <a:chOff x="4883902" y="3648033"/>
                <a:chExt cx="37783" cy="32380"/>
              </a:xfrm>
            </p:grpSpPr>
            <p:sp>
              <p:nvSpPr>
                <p:cNvPr id="4797" name="Google Shape;4797;p65"/>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5"/>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9" name="Google Shape;4799;p65"/>
              <p:cNvGrpSpPr/>
              <p:nvPr/>
            </p:nvGrpSpPr>
            <p:grpSpPr>
              <a:xfrm>
                <a:off x="4907780" y="3347220"/>
                <a:ext cx="37878" cy="32357"/>
                <a:chOff x="4907780" y="3347220"/>
                <a:chExt cx="37878" cy="32357"/>
              </a:xfrm>
            </p:grpSpPr>
            <p:sp>
              <p:nvSpPr>
                <p:cNvPr id="4800" name="Google Shape;4800;p65"/>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5"/>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2" name="Google Shape;4802;p65"/>
              <p:cNvGrpSpPr/>
              <p:nvPr/>
            </p:nvGrpSpPr>
            <p:grpSpPr>
              <a:xfrm>
                <a:off x="5065048" y="3738150"/>
                <a:ext cx="37783" cy="32364"/>
                <a:chOff x="5065048" y="3738150"/>
                <a:chExt cx="37783" cy="32364"/>
              </a:xfrm>
            </p:grpSpPr>
            <p:sp>
              <p:nvSpPr>
                <p:cNvPr id="4803" name="Google Shape;4803;p65"/>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5"/>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5" name="Google Shape;4805;p65"/>
              <p:cNvGrpSpPr/>
              <p:nvPr/>
            </p:nvGrpSpPr>
            <p:grpSpPr>
              <a:xfrm>
                <a:off x="5071616" y="3284615"/>
                <a:ext cx="37783" cy="32357"/>
                <a:chOff x="5071616" y="3284615"/>
                <a:chExt cx="37783" cy="32357"/>
              </a:xfrm>
            </p:grpSpPr>
            <p:sp>
              <p:nvSpPr>
                <p:cNvPr id="4806" name="Google Shape;4806;p65"/>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5"/>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8" name="Google Shape;4808;p65"/>
              <p:cNvGrpSpPr/>
              <p:nvPr/>
            </p:nvGrpSpPr>
            <p:grpSpPr>
              <a:xfrm>
                <a:off x="5389291" y="3759921"/>
                <a:ext cx="37783" cy="32380"/>
                <a:chOff x="5389291" y="3759921"/>
                <a:chExt cx="37783" cy="32380"/>
              </a:xfrm>
            </p:grpSpPr>
            <p:sp>
              <p:nvSpPr>
                <p:cNvPr id="4809" name="Google Shape;4809;p65"/>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5"/>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1" name="Google Shape;4811;p65"/>
              <p:cNvGrpSpPr/>
              <p:nvPr/>
            </p:nvGrpSpPr>
            <p:grpSpPr>
              <a:xfrm>
                <a:off x="5431534" y="3632932"/>
                <a:ext cx="37878" cy="32451"/>
                <a:chOff x="5431534" y="3632932"/>
                <a:chExt cx="37878" cy="32451"/>
              </a:xfrm>
            </p:grpSpPr>
            <p:sp>
              <p:nvSpPr>
                <p:cNvPr id="4812" name="Google Shape;4812;p65"/>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5"/>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4" name="Google Shape;4814;p65"/>
              <p:cNvGrpSpPr/>
              <p:nvPr/>
            </p:nvGrpSpPr>
            <p:grpSpPr>
              <a:xfrm>
                <a:off x="5540755" y="3544829"/>
                <a:ext cx="37783" cy="32357"/>
                <a:chOff x="5540755" y="3544829"/>
                <a:chExt cx="37783" cy="32357"/>
              </a:xfrm>
            </p:grpSpPr>
            <p:sp>
              <p:nvSpPr>
                <p:cNvPr id="4815" name="Google Shape;4815;p65"/>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5"/>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7" name="Google Shape;4817;p65"/>
              <p:cNvGrpSpPr/>
              <p:nvPr/>
            </p:nvGrpSpPr>
            <p:grpSpPr>
              <a:xfrm>
                <a:off x="5579293" y="3412107"/>
                <a:ext cx="37776" cy="32357"/>
                <a:chOff x="5579293" y="3412107"/>
                <a:chExt cx="37776" cy="32357"/>
              </a:xfrm>
            </p:grpSpPr>
            <p:sp>
              <p:nvSpPr>
                <p:cNvPr id="4818" name="Google Shape;4818;p65"/>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5"/>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0" name="Google Shape;4820;p65"/>
              <p:cNvGrpSpPr/>
              <p:nvPr/>
            </p:nvGrpSpPr>
            <p:grpSpPr>
              <a:xfrm>
                <a:off x="5801346" y="3284615"/>
                <a:ext cx="37783" cy="32357"/>
                <a:chOff x="5801346" y="3284615"/>
                <a:chExt cx="37783" cy="32357"/>
              </a:xfrm>
            </p:grpSpPr>
            <p:sp>
              <p:nvSpPr>
                <p:cNvPr id="4821" name="Google Shape;4821;p65"/>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5"/>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3" name="Google Shape;4823;p65"/>
              <p:cNvGrpSpPr/>
              <p:nvPr/>
            </p:nvGrpSpPr>
            <p:grpSpPr>
              <a:xfrm>
                <a:off x="5763578" y="3399067"/>
                <a:ext cx="37776" cy="32364"/>
                <a:chOff x="5763578" y="3399067"/>
                <a:chExt cx="37776" cy="32364"/>
              </a:xfrm>
            </p:grpSpPr>
            <p:sp>
              <p:nvSpPr>
                <p:cNvPr id="4824" name="Google Shape;4824;p65"/>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5"/>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6" name="Google Shape;4826;p65"/>
              <p:cNvGrpSpPr/>
              <p:nvPr/>
            </p:nvGrpSpPr>
            <p:grpSpPr>
              <a:xfrm>
                <a:off x="5395858" y="3230952"/>
                <a:ext cx="37776" cy="32364"/>
                <a:chOff x="5395858" y="3230952"/>
                <a:chExt cx="37776" cy="32364"/>
              </a:xfrm>
            </p:grpSpPr>
            <p:sp>
              <p:nvSpPr>
                <p:cNvPr id="4827" name="Google Shape;4827;p65"/>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5"/>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9" name="Google Shape;4829;p65"/>
              <p:cNvGrpSpPr/>
              <p:nvPr/>
            </p:nvGrpSpPr>
            <p:grpSpPr>
              <a:xfrm>
                <a:off x="5264088" y="3188237"/>
                <a:ext cx="37776" cy="32357"/>
                <a:chOff x="5264088" y="3188237"/>
                <a:chExt cx="37776" cy="32357"/>
              </a:xfrm>
            </p:grpSpPr>
            <p:sp>
              <p:nvSpPr>
                <p:cNvPr id="4830" name="Google Shape;4830;p65"/>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5"/>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2" name="Google Shape;4832;p65"/>
              <p:cNvGrpSpPr/>
              <p:nvPr/>
            </p:nvGrpSpPr>
            <p:grpSpPr>
              <a:xfrm>
                <a:off x="5585758" y="3237425"/>
                <a:ext cx="37878" cy="32357"/>
                <a:chOff x="5585758" y="3237425"/>
                <a:chExt cx="37878" cy="32357"/>
              </a:xfrm>
            </p:grpSpPr>
            <p:sp>
              <p:nvSpPr>
                <p:cNvPr id="4833" name="Google Shape;4833;p65"/>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5"/>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5" name="Google Shape;4835;p65"/>
              <p:cNvGrpSpPr/>
              <p:nvPr/>
            </p:nvGrpSpPr>
            <p:grpSpPr>
              <a:xfrm>
                <a:off x="4874196" y="3291088"/>
                <a:ext cx="37878" cy="32451"/>
                <a:chOff x="4874196" y="3291088"/>
                <a:chExt cx="37878" cy="32451"/>
              </a:xfrm>
            </p:grpSpPr>
            <p:sp>
              <p:nvSpPr>
                <p:cNvPr id="4836" name="Google Shape;4836;p65"/>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5"/>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8" name="Google Shape;4838;p65"/>
              <p:cNvGrpSpPr/>
              <p:nvPr/>
            </p:nvGrpSpPr>
            <p:grpSpPr>
              <a:xfrm>
                <a:off x="5197770" y="3785466"/>
                <a:ext cx="37783" cy="32427"/>
                <a:chOff x="5197770" y="3785466"/>
                <a:chExt cx="37783" cy="32427"/>
              </a:xfrm>
            </p:grpSpPr>
            <p:sp>
              <p:nvSpPr>
                <p:cNvPr id="4839" name="Google Shape;4839;p65"/>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5"/>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1" name="Google Shape;4841;p65"/>
              <p:cNvGrpSpPr/>
              <p:nvPr/>
            </p:nvGrpSpPr>
            <p:grpSpPr>
              <a:xfrm>
                <a:off x="5177699" y="3492117"/>
                <a:ext cx="37776" cy="32357"/>
                <a:chOff x="5177699" y="3492117"/>
                <a:chExt cx="37776" cy="32357"/>
              </a:xfrm>
            </p:grpSpPr>
            <p:sp>
              <p:nvSpPr>
                <p:cNvPr id="4842" name="Google Shape;4842;p65"/>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5"/>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4" name="Google Shape;4844;p65"/>
              <p:cNvGrpSpPr/>
              <p:nvPr/>
            </p:nvGrpSpPr>
            <p:grpSpPr>
              <a:xfrm>
                <a:off x="5349431" y="3622346"/>
                <a:ext cx="37870" cy="32380"/>
                <a:chOff x="5349431" y="3622346"/>
                <a:chExt cx="37870" cy="32380"/>
              </a:xfrm>
            </p:grpSpPr>
            <p:sp>
              <p:nvSpPr>
                <p:cNvPr id="4845" name="Google Shape;4845;p65"/>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5"/>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7" name="Google Shape;4847;p65"/>
              <p:cNvGrpSpPr/>
              <p:nvPr/>
            </p:nvGrpSpPr>
            <p:grpSpPr>
              <a:xfrm>
                <a:off x="5068855" y="3563980"/>
                <a:ext cx="53954" cy="46223"/>
                <a:chOff x="5068855" y="3563980"/>
                <a:chExt cx="53954" cy="46223"/>
              </a:xfrm>
            </p:grpSpPr>
            <p:sp>
              <p:nvSpPr>
                <p:cNvPr id="4848" name="Google Shape;4848;p65"/>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5"/>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0" name="Google Shape;4850;p65"/>
              <p:cNvGrpSpPr/>
              <p:nvPr/>
            </p:nvGrpSpPr>
            <p:grpSpPr>
              <a:xfrm>
                <a:off x="5037654" y="3392507"/>
                <a:ext cx="37870" cy="32451"/>
                <a:chOff x="5037654" y="3392507"/>
                <a:chExt cx="37870" cy="32451"/>
              </a:xfrm>
            </p:grpSpPr>
            <p:sp>
              <p:nvSpPr>
                <p:cNvPr id="4851" name="Google Shape;4851;p65"/>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5"/>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3" name="Google Shape;4853;p65"/>
              <p:cNvGrpSpPr/>
              <p:nvPr/>
            </p:nvGrpSpPr>
            <p:grpSpPr>
              <a:xfrm>
                <a:off x="5456560" y="3368629"/>
                <a:ext cx="37870" cy="32451"/>
                <a:chOff x="5456560" y="3368629"/>
                <a:chExt cx="37870" cy="32451"/>
              </a:xfrm>
            </p:grpSpPr>
            <p:sp>
              <p:nvSpPr>
                <p:cNvPr id="4854" name="Google Shape;4854;p65"/>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5"/>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6" name="Google Shape;4856;p65"/>
              <p:cNvGrpSpPr/>
              <p:nvPr/>
            </p:nvGrpSpPr>
            <p:grpSpPr>
              <a:xfrm>
                <a:off x="4755749" y="3501516"/>
                <a:ext cx="46246" cy="39608"/>
                <a:chOff x="4755749" y="3501516"/>
                <a:chExt cx="46246" cy="39608"/>
              </a:xfrm>
            </p:grpSpPr>
            <p:sp>
              <p:nvSpPr>
                <p:cNvPr id="4857" name="Google Shape;4857;p65"/>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5"/>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 name="Google Shape;4859;p65"/>
              <p:cNvGrpSpPr/>
              <p:nvPr/>
            </p:nvGrpSpPr>
            <p:grpSpPr>
              <a:xfrm>
                <a:off x="4681346" y="3485582"/>
                <a:ext cx="37783" cy="32427"/>
                <a:chOff x="4681346" y="3485582"/>
                <a:chExt cx="37783" cy="32427"/>
              </a:xfrm>
            </p:grpSpPr>
            <p:sp>
              <p:nvSpPr>
                <p:cNvPr id="4860" name="Google Shape;4860;p65"/>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5"/>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2" name="Google Shape;4862;p65"/>
              <p:cNvGrpSpPr/>
              <p:nvPr/>
            </p:nvGrpSpPr>
            <p:grpSpPr>
              <a:xfrm>
                <a:off x="4767067" y="3291088"/>
                <a:ext cx="37878" cy="32451"/>
                <a:chOff x="4767067" y="3291088"/>
                <a:chExt cx="37878" cy="32451"/>
              </a:xfrm>
            </p:grpSpPr>
            <p:sp>
              <p:nvSpPr>
                <p:cNvPr id="4863" name="Google Shape;4863;p65"/>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5"/>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5" name="Google Shape;4865;p65"/>
              <p:cNvGrpSpPr/>
              <p:nvPr/>
            </p:nvGrpSpPr>
            <p:grpSpPr>
              <a:xfrm>
                <a:off x="4687819" y="3405539"/>
                <a:ext cx="37776" cy="32451"/>
                <a:chOff x="4687819" y="3405539"/>
                <a:chExt cx="37776" cy="32451"/>
              </a:xfrm>
            </p:grpSpPr>
            <p:sp>
              <p:nvSpPr>
                <p:cNvPr id="4866" name="Google Shape;4866;p65"/>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5"/>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8" name="Google Shape;4868;p65"/>
              <p:cNvGrpSpPr/>
              <p:nvPr/>
            </p:nvGrpSpPr>
            <p:grpSpPr>
              <a:xfrm>
                <a:off x="4923101" y="3444809"/>
                <a:ext cx="52813" cy="45318"/>
                <a:chOff x="4923101" y="3444809"/>
                <a:chExt cx="52813" cy="45318"/>
              </a:xfrm>
            </p:grpSpPr>
            <p:sp>
              <p:nvSpPr>
                <p:cNvPr id="4869" name="Google Shape;4869;p65"/>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5"/>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1" name="Google Shape;4871;p65"/>
              <p:cNvGrpSpPr/>
              <p:nvPr/>
            </p:nvGrpSpPr>
            <p:grpSpPr>
              <a:xfrm>
                <a:off x="4846040" y="3654750"/>
                <a:ext cx="31405" cy="26993"/>
                <a:chOff x="4846040" y="3654750"/>
                <a:chExt cx="31405" cy="26993"/>
              </a:xfrm>
            </p:grpSpPr>
            <p:sp>
              <p:nvSpPr>
                <p:cNvPr id="4872" name="Google Shape;4872;p65"/>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5"/>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4" name="Google Shape;4874;p65"/>
              <p:cNvGrpSpPr/>
              <p:nvPr/>
            </p:nvGrpSpPr>
            <p:grpSpPr>
              <a:xfrm>
                <a:off x="4925673" y="3691700"/>
                <a:ext cx="40253" cy="34472"/>
                <a:chOff x="4925673" y="3691700"/>
                <a:chExt cx="40253" cy="34472"/>
              </a:xfrm>
            </p:grpSpPr>
            <p:sp>
              <p:nvSpPr>
                <p:cNvPr id="4875" name="Google Shape;4875;p65"/>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5"/>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7" name="Google Shape;4877;p65"/>
              <p:cNvGrpSpPr/>
              <p:nvPr/>
            </p:nvGrpSpPr>
            <p:grpSpPr>
              <a:xfrm>
                <a:off x="4894653" y="3740848"/>
                <a:ext cx="31405" cy="26906"/>
                <a:chOff x="4894653" y="3740848"/>
                <a:chExt cx="31405" cy="26906"/>
              </a:xfrm>
            </p:grpSpPr>
            <p:sp>
              <p:nvSpPr>
                <p:cNvPr id="4878" name="Google Shape;4878;p65"/>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5"/>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0" name="Google Shape;4880;p65"/>
              <p:cNvGrpSpPr/>
              <p:nvPr/>
            </p:nvGrpSpPr>
            <p:grpSpPr>
              <a:xfrm>
                <a:off x="4962300" y="3696348"/>
                <a:ext cx="38255" cy="32773"/>
                <a:chOff x="4962300" y="3696348"/>
                <a:chExt cx="38255" cy="32773"/>
              </a:xfrm>
            </p:grpSpPr>
            <p:sp>
              <p:nvSpPr>
                <p:cNvPr id="4881" name="Google Shape;4881;p65"/>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5"/>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3" name="Google Shape;4883;p65"/>
              <p:cNvGrpSpPr/>
              <p:nvPr/>
            </p:nvGrpSpPr>
            <p:grpSpPr>
              <a:xfrm>
                <a:off x="4980185" y="3743349"/>
                <a:ext cx="31499" cy="26969"/>
                <a:chOff x="4980185" y="3743349"/>
                <a:chExt cx="31499" cy="26969"/>
              </a:xfrm>
            </p:grpSpPr>
            <p:sp>
              <p:nvSpPr>
                <p:cNvPr id="4884" name="Google Shape;4884;p65"/>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5"/>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6" name="Google Shape;4886;p65"/>
              <p:cNvGrpSpPr/>
              <p:nvPr/>
            </p:nvGrpSpPr>
            <p:grpSpPr>
              <a:xfrm>
                <a:off x="5013768" y="3734312"/>
                <a:ext cx="31499" cy="26969"/>
                <a:chOff x="5013768" y="3734312"/>
                <a:chExt cx="31499" cy="26969"/>
              </a:xfrm>
            </p:grpSpPr>
            <p:sp>
              <p:nvSpPr>
                <p:cNvPr id="4887" name="Google Shape;4887;p65"/>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5"/>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9" name="Google Shape;4889;p65"/>
              <p:cNvGrpSpPr/>
              <p:nvPr/>
            </p:nvGrpSpPr>
            <p:grpSpPr>
              <a:xfrm>
                <a:off x="5036703" y="3764545"/>
                <a:ext cx="31499" cy="26898"/>
                <a:chOff x="5036703" y="3764545"/>
                <a:chExt cx="31499" cy="26898"/>
              </a:xfrm>
            </p:grpSpPr>
            <p:sp>
              <p:nvSpPr>
                <p:cNvPr id="4890" name="Google Shape;4890;p65"/>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5"/>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2" name="Google Shape;4892;p65"/>
              <p:cNvGrpSpPr/>
              <p:nvPr/>
            </p:nvGrpSpPr>
            <p:grpSpPr>
              <a:xfrm>
                <a:off x="4953546" y="3768352"/>
                <a:ext cx="31405" cy="26898"/>
                <a:chOff x="4953546" y="3768352"/>
                <a:chExt cx="31405" cy="26898"/>
              </a:xfrm>
            </p:grpSpPr>
            <p:sp>
              <p:nvSpPr>
                <p:cNvPr id="4893" name="Google Shape;4893;p65"/>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5"/>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5" name="Google Shape;4895;p65"/>
              <p:cNvGrpSpPr/>
              <p:nvPr/>
            </p:nvGrpSpPr>
            <p:grpSpPr>
              <a:xfrm>
                <a:off x="4964770" y="3814016"/>
                <a:ext cx="31499" cy="26993"/>
                <a:chOff x="4964770" y="3814016"/>
                <a:chExt cx="31499" cy="26993"/>
              </a:xfrm>
            </p:grpSpPr>
            <p:sp>
              <p:nvSpPr>
                <p:cNvPr id="4896" name="Google Shape;4896;p65"/>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5"/>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8" name="Google Shape;4898;p65"/>
              <p:cNvGrpSpPr/>
              <p:nvPr/>
            </p:nvGrpSpPr>
            <p:grpSpPr>
              <a:xfrm>
                <a:off x="4923290" y="3800504"/>
                <a:ext cx="31468" cy="26898"/>
                <a:chOff x="4923290" y="3800504"/>
                <a:chExt cx="31468" cy="26898"/>
              </a:xfrm>
            </p:grpSpPr>
            <p:sp>
              <p:nvSpPr>
                <p:cNvPr id="4899" name="Google Shape;4899;p65"/>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5"/>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1" name="Google Shape;4901;p65"/>
              <p:cNvGrpSpPr/>
              <p:nvPr/>
            </p:nvGrpSpPr>
            <p:grpSpPr>
              <a:xfrm>
                <a:off x="5108534" y="3650943"/>
                <a:ext cx="31405" cy="26993"/>
                <a:chOff x="5108534" y="3650943"/>
                <a:chExt cx="31405" cy="26993"/>
              </a:xfrm>
            </p:grpSpPr>
            <p:sp>
              <p:nvSpPr>
                <p:cNvPr id="4902" name="Google Shape;4902;p65"/>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5"/>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4" name="Google Shape;4904;p65"/>
              <p:cNvGrpSpPr/>
              <p:nvPr/>
            </p:nvGrpSpPr>
            <p:grpSpPr>
              <a:xfrm>
                <a:off x="5119380" y="3760739"/>
                <a:ext cx="31499" cy="26993"/>
                <a:chOff x="5119380" y="3760739"/>
                <a:chExt cx="31499" cy="26993"/>
              </a:xfrm>
            </p:grpSpPr>
            <p:sp>
              <p:nvSpPr>
                <p:cNvPr id="4905" name="Google Shape;4905;p65"/>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5"/>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7" name="Google Shape;4907;p65"/>
              <p:cNvGrpSpPr/>
              <p:nvPr/>
            </p:nvGrpSpPr>
            <p:grpSpPr>
              <a:xfrm>
                <a:off x="5119380" y="3788235"/>
                <a:ext cx="31499" cy="26993"/>
                <a:chOff x="5119380" y="3788235"/>
                <a:chExt cx="31499" cy="26993"/>
              </a:xfrm>
            </p:grpSpPr>
            <p:sp>
              <p:nvSpPr>
                <p:cNvPr id="4908" name="Google Shape;4908;p65"/>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5"/>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0" name="Google Shape;4910;p65"/>
              <p:cNvGrpSpPr/>
              <p:nvPr/>
            </p:nvGrpSpPr>
            <p:grpSpPr>
              <a:xfrm>
                <a:off x="5158005" y="3875284"/>
                <a:ext cx="31405" cy="27001"/>
                <a:chOff x="5158005" y="3875284"/>
                <a:chExt cx="31405" cy="27001"/>
              </a:xfrm>
            </p:grpSpPr>
            <p:sp>
              <p:nvSpPr>
                <p:cNvPr id="4911" name="Google Shape;4911;p65"/>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5"/>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3" name="Google Shape;4913;p65"/>
              <p:cNvGrpSpPr/>
              <p:nvPr/>
            </p:nvGrpSpPr>
            <p:grpSpPr>
              <a:xfrm>
                <a:off x="5233163" y="3764545"/>
                <a:ext cx="31499" cy="26898"/>
                <a:chOff x="5233163" y="3764545"/>
                <a:chExt cx="31499" cy="26898"/>
              </a:xfrm>
            </p:grpSpPr>
            <p:sp>
              <p:nvSpPr>
                <p:cNvPr id="4914" name="Google Shape;4914;p65"/>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5"/>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6" name="Google Shape;4916;p65"/>
              <p:cNvGrpSpPr/>
              <p:nvPr/>
            </p:nvGrpSpPr>
            <p:grpSpPr>
              <a:xfrm>
                <a:off x="5276168" y="3805545"/>
                <a:ext cx="31499" cy="26906"/>
                <a:chOff x="5276168" y="3805545"/>
                <a:chExt cx="31499" cy="26906"/>
              </a:xfrm>
            </p:grpSpPr>
            <p:sp>
              <p:nvSpPr>
                <p:cNvPr id="4917" name="Google Shape;4917;p65"/>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5"/>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9" name="Google Shape;4919;p65"/>
              <p:cNvGrpSpPr/>
              <p:nvPr/>
            </p:nvGrpSpPr>
            <p:grpSpPr>
              <a:xfrm>
                <a:off x="5294053" y="3851933"/>
                <a:ext cx="31405" cy="26945"/>
                <a:chOff x="5294053" y="3851933"/>
                <a:chExt cx="31405" cy="26945"/>
              </a:xfrm>
            </p:grpSpPr>
            <p:sp>
              <p:nvSpPr>
                <p:cNvPr id="4920" name="Google Shape;4920;p65"/>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5"/>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2" name="Google Shape;4922;p65"/>
              <p:cNvGrpSpPr/>
              <p:nvPr/>
            </p:nvGrpSpPr>
            <p:grpSpPr>
              <a:xfrm>
                <a:off x="5341723" y="3851902"/>
                <a:ext cx="31405" cy="26977"/>
                <a:chOff x="5341723" y="3851902"/>
                <a:chExt cx="31405" cy="26977"/>
              </a:xfrm>
            </p:grpSpPr>
            <p:sp>
              <p:nvSpPr>
                <p:cNvPr id="4923" name="Google Shape;4923;p65"/>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5"/>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5" name="Google Shape;4925;p65"/>
              <p:cNvGrpSpPr/>
              <p:nvPr/>
            </p:nvGrpSpPr>
            <p:grpSpPr>
              <a:xfrm>
                <a:off x="5054871" y="3507855"/>
                <a:ext cx="31405" cy="26993"/>
                <a:chOff x="5054871" y="3507855"/>
                <a:chExt cx="31405" cy="26993"/>
              </a:xfrm>
            </p:grpSpPr>
            <p:sp>
              <p:nvSpPr>
                <p:cNvPr id="4926" name="Google Shape;4926;p65"/>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5"/>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8" name="Google Shape;4928;p65"/>
              <p:cNvGrpSpPr/>
              <p:nvPr/>
            </p:nvGrpSpPr>
            <p:grpSpPr>
              <a:xfrm>
                <a:off x="4876579" y="3675325"/>
                <a:ext cx="31405" cy="26969"/>
                <a:chOff x="4876579" y="3675325"/>
                <a:chExt cx="31405" cy="26969"/>
              </a:xfrm>
            </p:grpSpPr>
            <p:sp>
              <p:nvSpPr>
                <p:cNvPr id="4929" name="Google Shape;4929;p65"/>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5"/>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1" name="Google Shape;4931;p65"/>
              <p:cNvGrpSpPr/>
              <p:nvPr/>
            </p:nvGrpSpPr>
            <p:grpSpPr>
              <a:xfrm>
                <a:off x="4842233" y="3688333"/>
                <a:ext cx="31405" cy="26993"/>
                <a:chOff x="4842233" y="3688333"/>
                <a:chExt cx="31405" cy="26993"/>
              </a:xfrm>
            </p:grpSpPr>
            <p:sp>
              <p:nvSpPr>
                <p:cNvPr id="4932" name="Google Shape;4932;p65"/>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5"/>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4" name="Google Shape;4934;p65"/>
              <p:cNvGrpSpPr/>
              <p:nvPr/>
            </p:nvGrpSpPr>
            <p:grpSpPr>
              <a:xfrm>
                <a:off x="5187876" y="3608032"/>
                <a:ext cx="31405" cy="27001"/>
                <a:chOff x="5187876" y="3608032"/>
                <a:chExt cx="31405" cy="27001"/>
              </a:xfrm>
            </p:grpSpPr>
            <p:sp>
              <p:nvSpPr>
                <p:cNvPr id="4935" name="Google Shape;4935;p65"/>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5"/>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7" name="Google Shape;4937;p65"/>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5"/>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9" name="Google Shape;4939;p65"/>
              <p:cNvGrpSpPr/>
              <p:nvPr/>
            </p:nvGrpSpPr>
            <p:grpSpPr>
              <a:xfrm>
                <a:off x="5269224" y="3304167"/>
                <a:ext cx="40253" cy="34402"/>
                <a:chOff x="5269224" y="3304167"/>
                <a:chExt cx="40253" cy="34402"/>
              </a:xfrm>
            </p:grpSpPr>
            <p:sp>
              <p:nvSpPr>
                <p:cNvPr id="4940" name="Google Shape;4940;p65"/>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5"/>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2" name="Google Shape;4942;p65"/>
              <p:cNvGrpSpPr/>
              <p:nvPr/>
            </p:nvGrpSpPr>
            <p:grpSpPr>
              <a:xfrm>
                <a:off x="5327354" y="3476615"/>
                <a:ext cx="49864" cy="42723"/>
                <a:chOff x="5327354" y="3476615"/>
                <a:chExt cx="49864" cy="42723"/>
              </a:xfrm>
            </p:grpSpPr>
            <p:sp>
              <p:nvSpPr>
                <p:cNvPr id="4943" name="Google Shape;4943;p65"/>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5"/>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45" name="Google Shape;4945;p65"/>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5"/>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47" name="Google Shape;4947;p65"/>
              <p:cNvGrpSpPr/>
              <p:nvPr/>
            </p:nvGrpSpPr>
            <p:grpSpPr>
              <a:xfrm>
                <a:off x="5341723" y="3775957"/>
                <a:ext cx="31405" cy="26898"/>
                <a:chOff x="5341723" y="3775957"/>
                <a:chExt cx="31405" cy="26898"/>
              </a:xfrm>
            </p:grpSpPr>
            <p:sp>
              <p:nvSpPr>
                <p:cNvPr id="4948" name="Google Shape;4948;p65"/>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5"/>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0" name="Google Shape;4950;p65"/>
              <p:cNvGrpSpPr/>
              <p:nvPr/>
            </p:nvGrpSpPr>
            <p:grpSpPr>
              <a:xfrm>
                <a:off x="5439053" y="3699274"/>
                <a:ext cx="31405" cy="26898"/>
                <a:chOff x="5439053" y="3699274"/>
                <a:chExt cx="31405" cy="26898"/>
              </a:xfrm>
            </p:grpSpPr>
            <p:sp>
              <p:nvSpPr>
                <p:cNvPr id="4951" name="Google Shape;4951;p65"/>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5"/>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3" name="Google Shape;4953;p65"/>
              <p:cNvGrpSpPr/>
              <p:nvPr/>
            </p:nvGrpSpPr>
            <p:grpSpPr>
              <a:xfrm>
                <a:off x="5412414" y="3622307"/>
                <a:ext cx="31499" cy="26993"/>
                <a:chOff x="5412414" y="3622307"/>
                <a:chExt cx="31499" cy="26993"/>
              </a:xfrm>
            </p:grpSpPr>
            <p:sp>
              <p:nvSpPr>
                <p:cNvPr id="4954" name="Google Shape;4954;p65"/>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5"/>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6" name="Google Shape;4956;p65"/>
              <p:cNvGrpSpPr/>
              <p:nvPr/>
            </p:nvGrpSpPr>
            <p:grpSpPr>
              <a:xfrm>
                <a:off x="5476254" y="3473949"/>
                <a:ext cx="26835" cy="26930"/>
                <a:chOff x="5476254" y="3473949"/>
                <a:chExt cx="26835" cy="26930"/>
              </a:xfrm>
            </p:grpSpPr>
            <p:sp>
              <p:nvSpPr>
                <p:cNvPr id="4957" name="Google Shape;4957;p65"/>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5"/>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9" name="Google Shape;4959;p65"/>
              <p:cNvGrpSpPr/>
              <p:nvPr/>
            </p:nvGrpSpPr>
            <p:grpSpPr>
              <a:xfrm>
                <a:off x="5564547" y="3481594"/>
                <a:ext cx="31397" cy="26898"/>
                <a:chOff x="5564547" y="3481594"/>
                <a:chExt cx="31397" cy="26898"/>
              </a:xfrm>
            </p:grpSpPr>
            <p:sp>
              <p:nvSpPr>
                <p:cNvPr id="4960" name="Google Shape;4960;p65"/>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5"/>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2" name="Google Shape;4962;p65"/>
              <p:cNvGrpSpPr/>
              <p:nvPr/>
            </p:nvGrpSpPr>
            <p:grpSpPr>
              <a:xfrm>
                <a:off x="5534101" y="3470174"/>
                <a:ext cx="31397" cy="26906"/>
                <a:chOff x="5534101" y="3470174"/>
                <a:chExt cx="31397" cy="26906"/>
              </a:xfrm>
            </p:grpSpPr>
            <p:sp>
              <p:nvSpPr>
                <p:cNvPr id="4963" name="Google Shape;4963;p65"/>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5"/>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5" name="Google Shape;4965;p65"/>
              <p:cNvGrpSpPr/>
              <p:nvPr/>
            </p:nvGrpSpPr>
            <p:grpSpPr>
              <a:xfrm>
                <a:off x="5610879" y="3314486"/>
                <a:ext cx="31499" cy="26938"/>
                <a:chOff x="5610879" y="3314486"/>
                <a:chExt cx="31499" cy="26938"/>
              </a:xfrm>
            </p:grpSpPr>
            <p:sp>
              <p:nvSpPr>
                <p:cNvPr id="4966" name="Google Shape;4966;p65"/>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5"/>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8" name="Google Shape;4968;p65"/>
              <p:cNvGrpSpPr/>
              <p:nvPr/>
            </p:nvGrpSpPr>
            <p:grpSpPr>
              <a:xfrm>
                <a:off x="4834525" y="3501382"/>
                <a:ext cx="31499" cy="26898"/>
                <a:chOff x="4834525" y="3501382"/>
                <a:chExt cx="31499" cy="26898"/>
              </a:xfrm>
            </p:grpSpPr>
            <p:sp>
              <p:nvSpPr>
                <p:cNvPr id="4969" name="Google Shape;4969;p65"/>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5"/>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1" name="Google Shape;4971;p65"/>
              <p:cNvGrpSpPr/>
              <p:nvPr/>
            </p:nvGrpSpPr>
            <p:grpSpPr>
              <a:xfrm>
                <a:off x="4898460" y="3580158"/>
                <a:ext cx="31405" cy="26898"/>
                <a:chOff x="4898460" y="3580158"/>
                <a:chExt cx="31405" cy="26898"/>
              </a:xfrm>
            </p:grpSpPr>
            <p:sp>
              <p:nvSpPr>
                <p:cNvPr id="4972" name="Google Shape;4972;p65"/>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5"/>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4" name="Google Shape;4974;p65"/>
              <p:cNvGrpSpPr/>
              <p:nvPr/>
            </p:nvGrpSpPr>
            <p:grpSpPr>
              <a:xfrm>
                <a:off x="4882667" y="3608032"/>
                <a:ext cx="31499" cy="27001"/>
                <a:chOff x="4882667" y="3608032"/>
                <a:chExt cx="31499" cy="27001"/>
              </a:xfrm>
            </p:grpSpPr>
            <p:sp>
              <p:nvSpPr>
                <p:cNvPr id="4975" name="Google Shape;4975;p65"/>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5"/>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7" name="Google Shape;4977;p65"/>
              <p:cNvGrpSpPr/>
              <p:nvPr/>
            </p:nvGrpSpPr>
            <p:grpSpPr>
              <a:xfrm>
                <a:off x="4843373" y="3631407"/>
                <a:ext cx="16273" cy="16186"/>
                <a:chOff x="4843373" y="3631407"/>
                <a:chExt cx="16273" cy="16186"/>
              </a:xfrm>
            </p:grpSpPr>
            <p:sp>
              <p:nvSpPr>
                <p:cNvPr id="4978" name="Google Shape;4978;p65"/>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5"/>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0" name="Google Shape;4980;p65"/>
              <p:cNvGrpSpPr/>
              <p:nvPr/>
            </p:nvGrpSpPr>
            <p:grpSpPr>
              <a:xfrm>
                <a:off x="4727773" y="3591578"/>
                <a:ext cx="31499" cy="26898"/>
                <a:chOff x="4727773" y="3591578"/>
                <a:chExt cx="31499" cy="26898"/>
              </a:xfrm>
            </p:grpSpPr>
            <p:sp>
              <p:nvSpPr>
                <p:cNvPr id="4981" name="Google Shape;4981;p65"/>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5"/>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83" name="Google Shape;4983;p65"/>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5"/>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5" name="Google Shape;4985;p65"/>
              <p:cNvGrpSpPr/>
              <p:nvPr/>
            </p:nvGrpSpPr>
            <p:grpSpPr>
              <a:xfrm>
                <a:off x="4609421" y="3577398"/>
                <a:ext cx="31499" cy="27001"/>
                <a:chOff x="4609421" y="3577398"/>
                <a:chExt cx="31499" cy="27001"/>
              </a:xfrm>
            </p:grpSpPr>
            <p:sp>
              <p:nvSpPr>
                <p:cNvPr id="4986" name="Google Shape;4986;p65"/>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5"/>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8" name="Google Shape;4988;p65"/>
              <p:cNvGrpSpPr/>
              <p:nvPr/>
            </p:nvGrpSpPr>
            <p:grpSpPr>
              <a:xfrm>
                <a:off x="4649289" y="3577398"/>
                <a:ext cx="31499" cy="27001"/>
                <a:chOff x="4649289" y="3577398"/>
                <a:chExt cx="31499" cy="27001"/>
              </a:xfrm>
            </p:grpSpPr>
            <p:sp>
              <p:nvSpPr>
                <p:cNvPr id="4989" name="Google Shape;4989;p65"/>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5"/>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1" name="Google Shape;4991;p65"/>
              <p:cNvGrpSpPr/>
              <p:nvPr/>
            </p:nvGrpSpPr>
            <p:grpSpPr>
              <a:xfrm>
                <a:off x="4605614" y="3639523"/>
                <a:ext cx="31499" cy="26906"/>
                <a:chOff x="4605614" y="3639523"/>
                <a:chExt cx="31499" cy="26906"/>
              </a:xfrm>
            </p:grpSpPr>
            <p:sp>
              <p:nvSpPr>
                <p:cNvPr id="4992" name="Google Shape;4992;p65"/>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5"/>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4" name="Google Shape;4994;p65"/>
              <p:cNvGrpSpPr/>
              <p:nvPr/>
            </p:nvGrpSpPr>
            <p:grpSpPr>
              <a:xfrm>
                <a:off x="4785149" y="3618846"/>
                <a:ext cx="26930" cy="26843"/>
                <a:chOff x="4785149" y="3618846"/>
                <a:chExt cx="26930" cy="26843"/>
              </a:xfrm>
            </p:grpSpPr>
            <p:sp>
              <p:nvSpPr>
                <p:cNvPr id="4995" name="Google Shape;4995;p65"/>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5"/>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7" name="Google Shape;4997;p65"/>
              <p:cNvGrpSpPr/>
              <p:nvPr/>
            </p:nvGrpSpPr>
            <p:grpSpPr>
              <a:xfrm>
                <a:off x="4810167" y="3601567"/>
                <a:ext cx="31405" cy="26898"/>
                <a:chOff x="4810167" y="3601567"/>
                <a:chExt cx="31405" cy="26898"/>
              </a:xfrm>
            </p:grpSpPr>
            <p:sp>
              <p:nvSpPr>
                <p:cNvPr id="4998" name="Google Shape;4998;p65"/>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5"/>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0" name="Google Shape;5000;p65"/>
              <p:cNvGrpSpPr/>
              <p:nvPr/>
            </p:nvGrpSpPr>
            <p:grpSpPr>
              <a:xfrm>
                <a:off x="4831002" y="3373230"/>
                <a:ext cx="31405" cy="26898"/>
                <a:chOff x="4831002" y="3373230"/>
                <a:chExt cx="31405" cy="26898"/>
              </a:xfrm>
            </p:grpSpPr>
            <p:sp>
              <p:nvSpPr>
                <p:cNvPr id="5001" name="Google Shape;5001;p65"/>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5"/>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3" name="Google Shape;5003;p65"/>
              <p:cNvGrpSpPr/>
              <p:nvPr/>
            </p:nvGrpSpPr>
            <p:grpSpPr>
              <a:xfrm>
                <a:off x="4719311" y="3355054"/>
                <a:ext cx="31499" cy="27001"/>
                <a:chOff x="4719311" y="3355054"/>
                <a:chExt cx="31499" cy="27001"/>
              </a:xfrm>
            </p:grpSpPr>
            <p:sp>
              <p:nvSpPr>
                <p:cNvPr id="5004" name="Google Shape;5004;p65"/>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5"/>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6" name="Google Shape;5006;p65"/>
              <p:cNvGrpSpPr/>
              <p:nvPr/>
            </p:nvGrpSpPr>
            <p:grpSpPr>
              <a:xfrm>
                <a:off x="4798755" y="3450260"/>
                <a:ext cx="26930" cy="26930"/>
                <a:chOff x="4798755" y="3450260"/>
                <a:chExt cx="26930" cy="26930"/>
              </a:xfrm>
            </p:grpSpPr>
            <p:sp>
              <p:nvSpPr>
                <p:cNvPr id="5007" name="Google Shape;5007;p65"/>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5"/>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9" name="Google Shape;5009;p65"/>
              <p:cNvGrpSpPr/>
              <p:nvPr/>
            </p:nvGrpSpPr>
            <p:grpSpPr>
              <a:xfrm>
                <a:off x="4645576" y="3467555"/>
                <a:ext cx="31405" cy="26953"/>
                <a:chOff x="4645576" y="3467555"/>
                <a:chExt cx="31405" cy="26953"/>
              </a:xfrm>
            </p:grpSpPr>
            <p:sp>
              <p:nvSpPr>
                <p:cNvPr id="5010" name="Google Shape;5010;p65"/>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5"/>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2" name="Google Shape;5012;p65"/>
              <p:cNvGrpSpPr/>
              <p:nvPr/>
            </p:nvGrpSpPr>
            <p:grpSpPr>
              <a:xfrm>
                <a:off x="4687631" y="3583965"/>
                <a:ext cx="31499" cy="26898"/>
                <a:chOff x="4687631" y="3583965"/>
                <a:chExt cx="31499" cy="26898"/>
              </a:xfrm>
            </p:grpSpPr>
            <p:sp>
              <p:nvSpPr>
                <p:cNvPr id="5013" name="Google Shape;5013;p65"/>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5"/>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 name="Google Shape;5015;p65"/>
              <p:cNvGrpSpPr/>
              <p:nvPr/>
            </p:nvGrpSpPr>
            <p:grpSpPr>
              <a:xfrm>
                <a:off x="4719311" y="3471314"/>
                <a:ext cx="31499" cy="27001"/>
                <a:chOff x="4719311" y="3471314"/>
                <a:chExt cx="31499" cy="27001"/>
              </a:xfrm>
            </p:grpSpPr>
            <p:sp>
              <p:nvSpPr>
                <p:cNvPr id="5016" name="Google Shape;5016;p65"/>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5"/>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8" name="Google Shape;5018;p65"/>
              <p:cNvGrpSpPr/>
              <p:nvPr/>
            </p:nvGrpSpPr>
            <p:grpSpPr>
              <a:xfrm>
                <a:off x="4719311" y="3434404"/>
                <a:ext cx="31499" cy="26898"/>
                <a:chOff x="4719311" y="3434404"/>
                <a:chExt cx="31499" cy="26898"/>
              </a:xfrm>
            </p:grpSpPr>
            <p:sp>
              <p:nvSpPr>
                <p:cNvPr id="5019" name="Google Shape;5019;p65"/>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5"/>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1" name="Google Shape;5021;p65"/>
              <p:cNvGrpSpPr/>
              <p:nvPr/>
            </p:nvGrpSpPr>
            <p:grpSpPr>
              <a:xfrm>
                <a:off x="4768876" y="3401772"/>
                <a:ext cx="31499" cy="26898"/>
                <a:chOff x="4768876" y="3401772"/>
                <a:chExt cx="31499" cy="26898"/>
              </a:xfrm>
            </p:grpSpPr>
            <p:sp>
              <p:nvSpPr>
                <p:cNvPr id="5022" name="Google Shape;5022;p65"/>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5"/>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4" name="Google Shape;5024;p65"/>
              <p:cNvGrpSpPr/>
              <p:nvPr/>
            </p:nvGrpSpPr>
            <p:grpSpPr>
              <a:xfrm>
                <a:off x="4762214" y="3471377"/>
                <a:ext cx="26938" cy="26938"/>
                <a:chOff x="4762214" y="3471377"/>
                <a:chExt cx="26938" cy="26938"/>
              </a:xfrm>
            </p:grpSpPr>
            <p:sp>
              <p:nvSpPr>
                <p:cNvPr id="5025" name="Google Shape;5025;p65"/>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5"/>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7" name="Google Shape;5027;p65"/>
              <p:cNvGrpSpPr/>
              <p:nvPr/>
            </p:nvGrpSpPr>
            <p:grpSpPr>
              <a:xfrm>
                <a:off x="4790473" y="3344782"/>
                <a:ext cx="31405" cy="26898"/>
                <a:chOff x="4790473" y="3344782"/>
                <a:chExt cx="31405" cy="26898"/>
              </a:xfrm>
            </p:grpSpPr>
            <p:sp>
              <p:nvSpPr>
                <p:cNvPr id="5028" name="Google Shape;5028;p65"/>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5"/>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0" name="Google Shape;5030;p65"/>
              <p:cNvGrpSpPr/>
              <p:nvPr/>
            </p:nvGrpSpPr>
            <p:grpSpPr>
              <a:xfrm>
                <a:off x="4823774" y="3950733"/>
                <a:ext cx="37398" cy="32034"/>
                <a:chOff x="4823774" y="3950733"/>
                <a:chExt cx="37398" cy="32034"/>
              </a:xfrm>
            </p:grpSpPr>
            <p:sp>
              <p:nvSpPr>
                <p:cNvPr id="5031" name="Google Shape;5031;p65"/>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5"/>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3" name="Google Shape;5033;p65"/>
              <p:cNvGrpSpPr/>
              <p:nvPr/>
            </p:nvGrpSpPr>
            <p:grpSpPr>
              <a:xfrm>
                <a:off x="4823396" y="4110566"/>
                <a:ext cx="31405" cy="26906"/>
                <a:chOff x="4823396" y="4110566"/>
                <a:chExt cx="31405" cy="26906"/>
              </a:xfrm>
            </p:grpSpPr>
            <p:sp>
              <p:nvSpPr>
                <p:cNvPr id="5034" name="Google Shape;5034;p65"/>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5"/>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6" name="Google Shape;5036;p65"/>
              <p:cNvGrpSpPr/>
              <p:nvPr/>
            </p:nvGrpSpPr>
            <p:grpSpPr>
              <a:xfrm>
                <a:off x="4838332" y="3821150"/>
                <a:ext cx="31499" cy="26898"/>
                <a:chOff x="4838332" y="3821150"/>
                <a:chExt cx="31499" cy="26898"/>
              </a:xfrm>
            </p:grpSpPr>
            <p:sp>
              <p:nvSpPr>
                <p:cNvPr id="5037" name="Google Shape;5037;p65"/>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5"/>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9" name="Google Shape;5039;p65"/>
              <p:cNvGrpSpPr/>
              <p:nvPr/>
            </p:nvGrpSpPr>
            <p:grpSpPr>
              <a:xfrm>
                <a:off x="4661275" y="3815007"/>
                <a:ext cx="36824" cy="31523"/>
                <a:chOff x="4661275" y="3815007"/>
                <a:chExt cx="36824" cy="31523"/>
              </a:xfrm>
            </p:grpSpPr>
            <p:sp>
              <p:nvSpPr>
                <p:cNvPr id="5040" name="Google Shape;5040;p65"/>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5"/>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2" name="Google Shape;5042;p65"/>
              <p:cNvGrpSpPr/>
              <p:nvPr/>
            </p:nvGrpSpPr>
            <p:grpSpPr>
              <a:xfrm>
                <a:off x="4558998" y="3851037"/>
                <a:ext cx="33591" cy="28699"/>
                <a:chOff x="4558998" y="3851037"/>
                <a:chExt cx="33591" cy="28699"/>
              </a:xfrm>
            </p:grpSpPr>
            <p:sp>
              <p:nvSpPr>
                <p:cNvPr id="5043" name="Google Shape;5043;p65"/>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5"/>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5" name="Google Shape;5045;p65"/>
              <p:cNvGrpSpPr/>
              <p:nvPr/>
            </p:nvGrpSpPr>
            <p:grpSpPr>
              <a:xfrm>
                <a:off x="4696762" y="3638587"/>
                <a:ext cx="33591" cy="28794"/>
                <a:chOff x="4696762" y="3638587"/>
                <a:chExt cx="33591" cy="28794"/>
              </a:xfrm>
            </p:grpSpPr>
            <p:sp>
              <p:nvSpPr>
                <p:cNvPr id="5046" name="Google Shape;5046;p65"/>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5"/>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8" name="Google Shape;5048;p65"/>
              <p:cNvGrpSpPr/>
              <p:nvPr/>
            </p:nvGrpSpPr>
            <p:grpSpPr>
              <a:xfrm>
                <a:off x="4929479" y="3939140"/>
                <a:ext cx="33497" cy="28692"/>
                <a:chOff x="4929479" y="3939140"/>
                <a:chExt cx="33497" cy="28692"/>
              </a:xfrm>
            </p:grpSpPr>
            <p:sp>
              <p:nvSpPr>
                <p:cNvPr id="5049" name="Google Shape;5049;p65"/>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5"/>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1" name="Google Shape;5051;p65"/>
              <p:cNvGrpSpPr/>
              <p:nvPr/>
            </p:nvGrpSpPr>
            <p:grpSpPr>
              <a:xfrm>
                <a:off x="4907119" y="3986039"/>
                <a:ext cx="33497" cy="28699"/>
                <a:chOff x="4907119" y="3986039"/>
                <a:chExt cx="33497" cy="28699"/>
              </a:xfrm>
            </p:grpSpPr>
            <p:sp>
              <p:nvSpPr>
                <p:cNvPr id="5052" name="Google Shape;5052;p65"/>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5"/>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4" name="Google Shape;5054;p65"/>
              <p:cNvGrpSpPr/>
              <p:nvPr/>
            </p:nvGrpSpPr>
            <p:grpSpPr>
              <a:xfrm>
                <a:off x="4911783" y="4048102"/>
                <a:ext cx="33591" cy="28762"/>
                <a:chOff x="4911783" y="4048102"/>
                <a:chExt cx="33591" cy="28762"/>
              </a:xfrm>
            </p:grpSpPr>
            <p:sp>
              <p:nvSpPr>
                <p:cNvPr id="5055" name="Google Shape;5055;p65"/>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5"/>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57" name="Google Shape;5057;p65"/>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5"/>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59" name="Google Shape;5059;p65"/>
              <p:cNvGrpSpPr/>
              <p:nvPr/>
            </p:nvGrpSpPr>
            <p:grpSpPr>
              <a:xfrm>
                <a:off x="4762623" y="3837847"/>
                <a:ext cx="42416" cy="36273"/>
                <a:chOff x="4762623" y="3837847"/>
                <a:chExt cx="42416" cy="36273"/>
              </a:xfrm>
            </p:grpSpPr>
            <p:sp>
              <p:nvSpPr>
                <p:cNvPr id="5060" name="Google Shape;5060;p65"/>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5"/>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2" name="Google Shape;5062;p65"/>
              <p:cNvGrpSpPr/>
              <p:nvPr/>
            </p:nvGrpSpPr>
            <p:grpSpPr>
              <a:xfrm>
                <a:off x="4746044" y="4104966"/>
                <a:ext cx="33497" cy="28699"/>
                <a:chOff x="4746044" y="4104966"/>
                <a:chExt cx="33497" cy="28699"/>
              </a:xfrm>
            </p:grpSpPr>
            <p:sp>
              <p:nvSpPr>
                <p:cNvPr id="5063" name="Google Shape;5063;p65"/>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5"/>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5" name="Google Shape;5065;p65"/>
              <p:cNvGrpSpPr/>
              <p:nvPr/>
            </p:nvGrpSpPr>
            <p:grpSpPr>
              <a:xfrm>
                <a:off x="4859646" y="4162554"/>
                <a:ext cx="33591" cy="28762"/>
                <a:chOff x="4859646" y="4162554"/>
                <a:chExt cx="33591" cy="28762"/>
              </a:xfrm>
            </p:grpSpPr>
            <p:sp>
              <p:nvSpPr>
                <p:cNvPr id="5066" name="Google Shape;5066;p65"/>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5"/>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68" name="Google Shape;5068;p65"/>
            <p:cNvGrpSpPr/>
            <p:nvPr/>
          </p:nvGrpSpPr>
          <p:grpSpPr>
            <a:xfrm>
              <a:off x="3597785" y="3274438"/>
              <a:ext cx="855610" cy="1122100"/>
              <a:chOff x="3597785" y="3274438"/>
              <a:chExt cx="855610" cy="1122100"/>
            </a:xfrm>
          </p:grpSpPr>
          <p:grpSp>
            <p:nvGrpSpPr>
              <p:cNvPr id="5069" name="Google Shape;5069;p65"/>
              <p:cNvGrpSpPr/>
              <p:nvPr/>
            </p:nvGrpSpPr>
            <p:grpSpPr>
              <a:xfrm>
                <a:off x="3617857" y="3284717"/>
                <a:ext cx="826785" cy="1099165"/>
                <a:chOff x="3617857" y="3284717"/>
                <a:chExt cx="826785" cy="1099165"/>
              </a:xfrm>
            </p:grpSpPr>
            <p:sp>
              <p:nvSpPr>
                <p:cNvPr id="5070" name="Google Shape;5070;p65"/>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5"/>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5"/>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5"/>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5"/>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5"/>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5"/>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5"/>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5"/>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5"/>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5"/>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5"/>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5"/>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5"/>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5"/>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5"/>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5"/>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5"/>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5"/>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5"/>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5"/>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5"/>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5"/>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5"/>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5"/>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5"/>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5"/>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5"/>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5"/>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5"/>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5"/>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5"/>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5"/>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5"/>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5"/>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5"/>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5"/>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5"/>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5"/>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5"/>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5"/>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5"/>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5"/>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5"/>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5"/>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5"/>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5"/>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5"/>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5"/>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5"/>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5"/>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5"/>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5"/>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5"/>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5"/>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5"/>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6" name="Google Shape;5126;p65"/>
              <p:cNvGrpSpPr/>
              <p:nvPr/>
            </p:nvGrpSpPr>
            <p:grpSpPr>
              <a:xfrm>
                <a:off x="4180904" y="4251758"/>
                <a:ext cx="37783" cy="32420"/>
                <a:chOff x="4180904" y="4251758"/>
                <a:chExt cx="37783" cy="32420"/>
              </a:xfrm>
            </p:grpSpPr>
            <p:sp>
              <p:nvSpPr>
                <p:cNvPr id="5127" name="Google Shape;5127;p65"/>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5"/>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9" name="Google Shape;5129;p65"/>
              <p:cNvGrpSpPr/>
              <p:nvPr/>
            </p:nvGrpSpPr>
            <p:grpSpPr>
              <a:xfrm>
                <a:off x="4201644" y="4081324"/>
                <a:ext cx="37783" cy="32364"/>
                <a:chOff x="4201644" y="4081324"/>
                <a:chExt cx="37783" cy="32364"/>
              </a:xfrm>
            </p:grpSpPr>
            <p:sp>
              <p:nvSpPr>
                <p:cNvPr id="5130" name="Google Shape;5130;p65"/>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5"/>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2" name="Google Shape;5132;p65"/>
              <p:cNvGrpSpPr/>
              <p:nvPr/>
            </p:nvGrpSpPr>
            <p:grpSpPr>
              <a:xfrm>
                <a:off x="4284416" y="3887428"/>
                <a:ext cx="37783" cy="32451"/>
                <a:chOff x="4284416" y="3887428"/>
                <a:chExt cx="37783" cy="32451"/>
              </a:xfrm>
            </p:grpSpPr>
            <p:sp>
              <p:nvSpPr>
                <p:cNvPr id="5133" name="Google Shape;5133;p65"/>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5"/>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5" name="Google Shape;5135;p65"/>
              <p:cNvGrpSpPr/>
              <p:nvPr/>
            </p:nvGrpSpPr>
            <p:grpSpPr>
              <a:xfrm>
                <a:off x="4223721" y="3860404"/>
                <a:ext cx="37870" cy="32364"/>
                <a:chOff x="4223721" y="3860404"/>
                <a:chExt cx="37870" cy="32364"/>
              </a:xfrm>
            </p:grpSpPr>
            <p:sp>
              <p:nvSpPr>
                <p:cNvPr id="5136" name="Google Shape;5136;p65"/>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5"/>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8" name="Google Shape;5138;p65"/>
              <p:cNvGrpSpPr/>
              <p:nvPr/>
            </p:nvGrpSpPr>
            <p:grpSpPr>
              <a:xfrm>
                <a:off x="4104889" y="3699242"/>
                <a:ext cx="37776" cy="32357"/>
                <a:chOff x="4104889" y="3699242"/>
                <a:chExt cx="37776" cy="32357"/>
              </a:xfrm>
            </p:grpSpPr>
            <p:sp>
              <p:nvSpPr>
                <p:cNvPr id="5139" name="Google Shape;5139;p65"/>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5"/>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1" name="Google Shape;5141;p65"/>
              <p:cNvGrpSpPr/>
              <p:nvPr/>
            </p:nvGrpSpPr>
            <p:grpSpPr>
              <a:xfrm>
                <a:off x="4143608" y="3475121"/>
                <a:ext cx="37878" cy="32420"/>
                <a:chOff x="4143608" y="3475121"/>
                <a:chExt cx="37878" cy="32420"/>
              </a:xfrm>
            </p:grpSpPr>
            <p:sp>
              <p:nvSpPr>
                <p:cNvPr id="5142" name="Google Shape;5142;p65"/>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5"/>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4" name="Google Shape;5144;p65"/>
              <p:cNvGrpSpPr/>
              <p:nvPr/>
            </p:nvGrpSpPr>
            <p:grpSpPr>
              <a:xfrm>
                <a:off x="4217248" y="3570893"/>
                <a:ext cx="37776" cy="32364"/>
                <a:chOff x="4217248" y="3570893"/>
                <a:chExt cx="37776" cy="32364"/>
              </a:xfrm>
            </p:grpSpPr>
            <p:sp>
              <p:nvSpPr>
                <p:cNvPr id="5145" name="Google Shape;5145;p65"/>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5"/>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7" name="Google Shape;5147;p65"/>
              <p:cNvGrpSpPr/>
              <p:nvPr/>
            </p:nvGrpSpPr>
            <p:grpSpPr>
              <a:xfrm>
                <a:off x="4255307" y="3431612"/>
                <a:ext cx="37776" cy="32451"/>
                <a:chOff x="4255307" y="3431612"/>
                <a:chExt cx="37776" cy="32451"/>
              </a:xfrm>
            </p:grpSpPr>
            <p:sp>
              <p:nvSpPr>
                <p:cNvPr id="5148" name="Google Shape;5148;p65"/>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5"/>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0" name="Google Shape;5150;p65"/>
              <p:cNvGrpSpPr/>
              <p:nvPr/>
            </p:nvGrpSpPr>
            <p:grpSpPr>
              <a:xfrm>
                <a:off x="3853052" y="3577398"/>
                <a:ext cx="37776" cy="32420"/>
                <a:chOff x="3853052" y="3577398"/>
                <a:chExt cx="37776" cy="32420"/>
              </a:xfrm>
            </p:grpSpPr>
            <p:sp>
              <p:nvSpPr>
                <p:cNvPr id="5151" name="Google Shape;5151;p65"/>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5"/>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3" name="Google Shape;5153;p65"/>
              <p:cNvGrpSpPr/>
              <p:nvPr/>
            </p:nvGrpSpPr>
            <p:grpSpPr>
              <a:xfrm>
                <a:off x="4039908" y="3412107"/>
                <a:ext cx="37776" cy="32357"/>
                <a:chOff x="4039908" y="3412107"/>
                <a:chExt cx="37776" cy="32357"/>
              </a:xfrm>
            </p:grpSpPr>
            <p:sp>
              <p:nvSpPr>
                <p:cNvPr id="5154" name="Google Shape;5154;p65"/>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5"/>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6" name="Google Shape;5156;p65"/>
              <p:cNvGrpSpPr/>
              <p:nvPr/>
            </p:nvGrpSpPr>
            <p:grpSpPr>
              <a:xfrm>
                <a:off x="4017360" y="3342061"/>
                <a:ext cx="37870" cy="32380"/>
                <a:chOff x="4017360" y="3342061"/>
                <a:chExt cx="37870" cy="32380"/>
              </a:xfrm>
            </p:grpSpPr>
            <p:sp>
              <p:nvSpPr>
                <p:cNvPr id="5157" name="Google Shape;5157;p65"/>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5"/>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59" name="Google Shape;5159;p65"/>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5"/>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1" name="Google Shape;5161;p65"/>
              <p:cNvGrpSpPr/>
              <p:nvPr/>
            </p:nvGrpSpPr>
            <p:grpSpPr>
              <a:xfrm>
                <a:off x="3750870" y="3418650"/>
                <a:ext cx="37776" cy="32380"/>
                <a:chOff x="3750870" y="3418650"/>
                <a:chExt cx="37776" cy="32380"/>
              </a:xfrm>
            </p:grpSpPr>
            <p:sp>
              <p:nvSpPr>
                <p:cNvPr id="5162" name="Google Shape;5162;p65"/>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5"/>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4" name="Google Shape;5164;p65"/>
              <p:cNvGrpSpPr/>
              <p:nvPr/>
            </p:nvGrpSpPr>
            <p:grpSpPr>
              <a:xfrm>
                <a:off x="3632509" y="3274438"/>
                <a:ext cx="37783" cy="32357"/>
                <a:chOff x="3632509" y="3274438"/>
                <a:chExt cx="37783" cy="32357"/>
              </a:xfrm>
            </p:grpSpPr>
            <p:sp>
              <p:nvSpPr>
                <p:cNvPr id="5165" name="Google Shape;5165;p65"/>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5"/>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7" name="Google Shape;5167;p65"/>
              <p:cNvGrpSpPr/>
              <p:nvPr/>
            </p:nvGrpSpPr>
            <p:grpSpPr>
              <a:xfrm>
                <a:off x="3906424" y="3297561"/>
                <a:ext cx="37776" cy="32451"/>
                <a:chOff x="3906424" y="3297561"/>
                <a:chExt cx="37776" cy="32451"/>
              </a:xfrm>
            </p:grpSpPr>
            <p:sp>
              <p:nvSpPr>
                <p:cNvPr id="5168" name="Google Shape;5168;p65"/>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5"/>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0" name="Google Shape;5170;p65"/>
              <p:cNvGrpSpPr/>
              <p:nvPr/>
            </p:nvGrpSpPr>
            <p:grpSpPr>
              <a:xfrm>
                <a:off x="3866084" y="3412107"/>
                <a:ext cx="37776" cy="32357"/>
                <a:chOff x="3866084" y="3412107"/>
                <a:chExt cx="37776" cy="32357"/>
              </a:xfrm>
            </p:grpSpPr>
            <p:sp>
              <p:nvSpPr>
                <p:cNvPr id="5171" name="Google Shape;5171;p65"/>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5"/>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3" name="Google Shape;5173;p65"/>
              <p:cNvGrpSpPr/>
              <p:nvPr/>
            </p:nvGrpSpPr>
            <p:grpSpPr>
              <a:xfrm>
                <a:off x="4023919" y="3766409"/>
                <a:ext cx="37783" cy="32357"/>
                <a:chOff x="4023919" y="3766409"/>
                <a:chExt cx="37783" cy="32357"/>
              </a:xfrm>
            </p:grpSpPr>
            <p:sp>
              <p:nvSpPr>
                <p:cNvPr id="5174" name="Google Shape;5174;p65"/>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5"/>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6" name="Google Shape;5176;p65"/>
              <p:cNvGrpSpPr/>
              <p:nvPr/>
            </p:nvGrpSpPr>
            <p:grpSpPr>
              <a:xfrm>
                <a:off x="3973882" y="3779449"/>
                <a:ext cx="37776" cy="32357"/>
                <a:chOff x="3973882" y="3779449"/>
                <a:chExt cx="37776" cy="32357"/>
              </a:xfrm>
            </p:grpSpPr>
            <p:sp>
              <p:nvSpPr>
                <p:cNvPr id="5177" name="Google Shape;5177;p65"/>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5"/>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9" name="Google Shape;5179;p65"/>
              <p:cNvGrpSpPr/>
              <p:nvPr/>
            </p:nvGrpSpPr>
            <p:grpSpPr>
              <a:xfrm>
                <a:off x="4073398" y="3838028"/>
                <a:ext cx="37776" cy="32380"/>
                <a:chOff x="4073398" y="3838028"/>
                <a:chExt cx="37776" cy="32380"/>
              </a:xfrm>
            </p:grpSpPr>
            <p:sp>
              <p:nvSpPr>
                <p:cNvPr id="5180" name="Google Shape;5180;p65"/>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5"/>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2" name="Google Shape;5182;p65"/>
              <p:cNvGrpSpPr/>
              <p:nvPr/>
            </p:nvGrpSpPr>
            <p:grpSpPr>
              <a:xfrm>
                <a:off x="4342672" y="4144496"/>
                <a:ext cx="37752" cy="32364"/>
                <a:chOff x="4342672" y="4144496"/>
                <a:chExt cx="37752" cy="32364"/>
              </a:xfrm>
            </p:grpSpPr>
            <p:sp>
              <p:nvSpPr>
                <p:cNvPr id="5183" name="Google Shape;5183;p65"/>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5"/>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5" name="Google Shape;5185;p65"/>
              <p:cNvGrpSpPr/>
              <p:nvPr/>
            </p:nvGrpSpPr>
            <p:grpSpPr>
              <a:xfrm>
                <a:off x="4406386" y="4056872"/>
                <a:ext cx="37783" cy="32364"/>
                <a:chOff x="4406386" y="4056872"/>
                <a:chExt cx="37783" cy="32364"/>
              </a:xfrm>
            </p:grpSpPr>
            <p:sp>
              <p:nvSpPr>
                <p:cNvPr id="5186" name="Google Shape;5186;p65"/>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5"/>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8" name="Google Shape;5188;p65"/>
              <p:cNvGrpSpPr/>
              <p:nvPr/>
            </p:nvGrpSpPr>
            <p:grpSpPr>
              <a:xfrm>
                <a:off x="4284416" y="4245254"/>
                <a:ext cx="37783" cy="32357"/>
                <a:chOff x="4284416" y="4245254"/>
                <a:chExt cx="37783" cy="32357"/>
              </a:xfrm>
            </p:grpSpPr>
            <p:sp>
              <p:nvSpPr>
                <p:cNvPr id="5189" name="Google Shape;5189;p65"/>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5"/>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1" name="Google Shape;5191;p65"/>
              <p:cNvGrpSpPr/>
              <p:nvPr/>
            </p:nvGrpSpPr>
            <p:grpSpPr>
              <a:xfrm>
                <a:off x="4219057" y="4331258"/>
                <a:ext cx="37776" cy="32364"/>
                <a:chOff x="4219057" y="4331258"/>
                <a:chExt cx="37776" cy="32364"/>
              </a:xfrm>
            </p:grpSpPr>
            <p:sp>
              <p:nvSpPr>
                <p:cNvPr id="5192" name="Google Shape;5192;p65"/>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5"/>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4" name="Google Shape;5194;p65"/>
              <p:cNvGrpSpPr/>
              <p:nvPr/>
            </p:nvGrpSpPr>
            <p:grpSpPr>
              <a:xfrm>
                <a:off x="4204122" y="4141688"/>
                <a:ext cx="33497" cy="28699"/>
                <a:chOff x="4204122" y="4141688"/>
                <a:chExt cx="33497" cy="28699"/>
              </a:xfrm>
            </p:grpSpPr>
            <p:sp>
              <p:nvSpPr>
                <p:cNvPr id="5195" name="Google Shape;5195;p65"/>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5"/>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7" name="Google Shape;5197;p65"/>
              <p:cNvGrpSpPr/>
              <p:nvPr/>
            </p:nvGrpSpPr>
            <p:grpSpPr>
              <a:xfrm>
                <a:off x="4301546" y="4003869"/>
                <a:ext cx="38916" cy="33324"/>
                <a:chOff x="4301546" y="4003869"/>
                <a:chExt cx="38916" cy="33324"/>
              </a:xfrm>
            </p:grpSpPr>
            <p:sp>
              <p:nvSpPr>
                <p:cNvPr id="5198" name="Google Shape;5198;p65"/>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5"/>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0" name="Google Shape;5200;p65"/>
              <p:cNvGrpSpPr/>
              <p:nvPr/>
            </p:nvGrpSpPr>
            <p:grpSpPr>
              <a:xfrm>
                <a:off x="4210681" y="3924669"/>
                <a:ext cx="36549" cy="31366"/>
                <a:chOff x="4210681" y="3924669"/>
                <a:chExt cx="36549" cy="31366"/>
              </a:xfrm>
            </p:grpSpPr>
            <p:sp>
              <p:nvSpPr>
                <p:cNvPr id="5201" name="Google Shape;5201;p65"/>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5"/>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3" name="Google Shape;5203;p65"/>
              <p:cNvGrpSpPr/>
              <p:nvPr/>
            </p:nvGrpSpPr>
            <p:grpSpPr>
              <a:xfrm>
                <a:off x="3987771" y="3628874"/>
                <a:ext cx="31499" cy="26993"/>
                <a:chOff x="3987771" y="3628874"/>
                <a:chExt cx="31499" cy="26993"/>
              </a:xfrm>
            </p:grpSpPr>
            <p:sp>
              <p:nvSpPr>
                <p:cNvPr id="5204" name="Google Shape;5204;p65"/>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5"/>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6" name="Google Shape;5206;p65"/>
              <p:cNvGrpSpPr/>
              <p:nvPr/>
            </p:nvGrpSpPr>
            <p:grpSpPr>
              <a:xfrm>
                <a:off x="4087382" y="3775674"/>
                <a:ext cx="31405" cy="26898"/>
                <a:chOff x="4087382" y="3775674"/>
                <a:chExt cx="31405" cy="26898"/>
              </a:xfrm>
            </p:grpSpPr>
            <p:sp>
              <p:nvSpPr>
                <p:cNvPr id="5207" name="Google Shape;5207;p65"/>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5"/>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9" name="Google Shape;5209;p65"/>
              <p:cNvGrpSpPr/>
              <p:nvPr/>
            </p:nvGrpSpPr>
            <p:grpSpPr>
              <a:xfrm>
                <a:off x="4118873" y="3856637"/>
                <a:ext cx="31405" cy="26906"/>
                <a:chOff x="4118873" y="3856637"/>
                <a:chExt cx="31405" cy="26906"/>
              </a:xfrm>
            </p:grpSpPr>
            <p:sp>
              <p:nvSpPr>
                <p:cNvPr id="5210" name="Google Shape;5210;p65"/>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5"/>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2" name="Google Shape;5212;p65"/>
              <p:cNvGrpSpPr/>
              <p:nvPr/>
            </p:nvGrpSpPr>
            <p:grpSpPr>
              <a:xfrm>
                <a:off x="4168541" y="3639523"/>
                <a:ext cx="31499" cy="26906"/>
                <a:chOff x="4168541" y="3639523"/>
                <a:chExt cx="31499" cy="26906"/>
              </a:xfrm>
            </p:grpSpPr>
            <p:sp>
              <p:nvSpPr>
                <p:cNvPr id="5213" name="Google Shape;5213;p65"/>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5"/>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5" name="Google Shape;5215;p65"/>
              <p:cNvGrpSpPr/>
              <p:nvPr/>
            </p:nvGrpSpPr>
            <p:grpSpPr>
              <a:xfrm>
                <a:off x="3965789" y="3393545"/>
                <a:ext cx="31405" cy="26945"/>
                <a:chOff x="3965789" y="3393545"/>
                <a:chExt cx="31405" cy="26945"/>
              </a:xfrm>
            </p:grpSpPr>
            <p:sp>
              <p:nvSpPr>
                <p:cNvPr id="5216" name="Google Shape;5216;p65"/>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5"/>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8" name="Google Shape;5218;p65"/>
              <p:cNvGrpSpPr/>
              <p:nvPr/>
            </p:nvGrpSpPr>
            <p:grpSpPr>
              <a:xfrm>
                <a:off x="3925166" y="3491008"/>
                <a:ext cx="31405" cy="27001"/>
                <a:chOff x="3925166" y="3491008"/>
                <a:chExt cx="31405" cy="27001"/>
              </a:xfrm>
            </p:grpSpPr>
            <p:sp>
              <p:nvSpPr>
                <p:cNvPr id="5219" name="Google Shape;5219;p65"/>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5"/>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1" name="Google Shape;5221;p65"/>
              <p:cNvGrpSpPr/>
              <p:nvPr/>
            </p:nvGrpSpPr>
            <p:grpSpPr>
              <a:xfrm>
                <a:off x="3682845" y="3340976"/>
                <a:ext cx="31397" cy="26898"/>
                <a:chOff x="3682845" y="3340976"/>
                <a:chExt cx="31397" cy="26898"/>
              </a:xfrm>
            </p:grpSpPr>
            <p:sp>
              <p:nvSpPr>
                <p:cNvPr id="5222" name="Google Shape;5222;p65"/>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5"/>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4" name="Google Shape;5224;p65"/>
              <p:cNvGrpSpPr/>
              <p:nvPr/>
            </p:nvGrpSpPr>
            <p:grpSpPr>
              <a:xfrm>
                <a:off x="3795393" y="3353725"/>
                <a:ext cx="31499" cy="26993"/>
                <a:chOff x="3795393" y="3353725"/>
                <a:chExt cx="31499" cy="26993"/>
              </a:xfrm>
            </p:grpSpPr>
            <p:sp>
              <p:nvSpPr>
                <p:cNvPr id="5225" name="Google Shape;5225;p65"/>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5"/>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7" name="Google Shape;5227;p65"/>
              <p:cNvGrpSpPr/>
              <p:nvPr/>
            </p:nvGrpSpPr>
            <p:grpSpPr>
              <a:xfrm>
                <a:off x="4176909" y="4363221"/>
                <a:ext cx="38924" cy="33316"/>
                <a:chOff x="4176909" y="4363221"/>
                <a:chExt cx="38924" cy="33316"/>
              </a:xfrm>
            </p:grpSpPr>
            <p:sp>
              <p:nvSpPr>
                <p:cNvPr id="5228" name="Google Shape;5228;p65"/>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5"/>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0" name="Google Shape;5230;p65"/>
              <p:cNvGrpSpPr/>
              <p:nvPr/>
            </p:nvGrpSpPr>
            <p:grpSpPr>
              <a:xfrm>
                <a:off x="4226191" y="4007660"/>
                <a:ext cx="33560" cy="28770"/>
                <a:chOff x="4226191" y="4007660"/>
                <a:chExt cx="33560" cy="28770"/>
              </a:xfrm>
            </p:grpSpPr>
            <p:sp>
              <p:nvSpPr>
                <p:cNvPr id="5231" name="Google Shape;5231;p65"/>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5"/>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3" name="Google Shape;5233;p65"/>
              <p:cNvGrpSpPr/>
              <p:nvPr/>
            </p:nvGrpSpPr>
            <p:grpSpPr>
              <a:xfrm>
                <a:off x="3597785" y="3377045"/>
                <a:ext cx="33591" cy="28699"/>
                <a:chOff x="3597785" y="3377045"/>
                <a:chExt cx="33591" cy="28699"/>
              </a:xfrm>
            </p:grpSpPr>
            <p:sp>
              <p:nvSpPr>
                <p:cNvPr id="5234" name="Google Shape;5234;p65"/>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5"/>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6" name="Google Shape;5236;p65"/>
              <p:cNvGrpSpPr/>
              <p:nvPr/>
            </p:nvGrpSpPr>
            <p:grpSpPr>
              <a:xfrm>
                <a:off x="3887870" y="3669796"/>
                <a:ext cx="33591" cy="28692"/>
                <a:chOff x="3887870" y="3669796"/>
                <a:chExt cx="33591" cy="28692"/>
              </a:xfrm>
            </p:grpSpPr>
            <p:sp>
              <p:nvSpPr>
                <p:cNvPr id="5237" name="Google Shape;5237;p65"/>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5"/>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9" name="Google Shape;5239;p65"/>
              <p:cNvGrpSpPr/>
              <p:nvPr/>
            </p:nvGrpSpPr>
            <p:grpSpPr>
              <a:xfrm>
                <a:off x="3818320" y="3481625"/>
                <a:ext cx="33497" cy="28770"/>
                <a:chOff x="3818320" y="3481625"/>
                <a:chExt cx="33497" cy="28770"/>
              </a:xfrm>
            </p:grpSpPr>
            <p:sp>
              <p:nvSpPr>
                <p:cNvPr id="5240" name="Google Shape;5240;p65"/>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5"/>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2" name="Google Shape;5242;p65"/>
              <p:cNvGrpSpPr/>
              <p:nvPr/>
            </p:nvGrpSpPr>
            <p:grpSpPr>
              <a:xfrm>
                <a:off x="4278139" y="4120948"/>
                <a:ext cx="37492" cy="32129"/>
                <a:chOff x="4278139" y="4120948"/>
                <a:chExt cx="37492" cy="32129"/>
              </a:xfrm>
            </p:grpSpPr>
            <p:sp>
              <p:nvSpPr>
                <p:cNvPr id="5243" name="Google Shape;5243;p65"/>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5"/>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5" name="Google Shape;5245;p65"/>
              <p:cNvGrpSpPr/>
              <p:nvPr/>
            </p:nvGrpSpPr>
            <p:grpSpPr>
              <a:xfrm>
                <a:off x="4419898" y="3977388"/>
                <a:ext cx="33497" cy="28692"/>
                <a:chOff x="4419898" y="3977388"/>
                <a:chExt cx="33497" cy="28692"/>
              </a:xfrm>
            </p:grpSpPr>
            <p:sp>
              <p:nvSpPr>
                <p:cNvPr id="5246" name="Google Shape;5246;p65"/>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5"/>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8" name="Google Shape;5248;p65"/>
              <p:cNvGrpSpPr/>
              <p:nvPr/>
            </p:nvGrpSpPr>
            <p:grpSpPr>
              <a:xfrm>
                <a:off x="4158930" y="4034684"/>
                <a:ext cx="33497" cy="28762"/>
                <a:chOff x="4158930" y="4034684"/>
                <a:chExt cx="33497" cy="28762"/>
              </a:xfrm>
            </p:grpSpPr>
            <p:sp>
              <p:nvSpPr>
                <p:cNvPr id="5249" name="Google Shape;5249;p65"/>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5"/>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1" name="Google Shape;5251;p65"/>
              <p:cNvGrpSpPr/>
              <p:nvPr/>
            </p:nvGrpSpPr>
            <p:grpSpPr>
              <a:xfrm>
                <a:off x="4134949" y="3957049"/>
                <a:ext cx="33497" cy="28770"/>
                <a:chOff x="4134949" y="3957049"/>
                <a:chExt cx="33497" cy="28770"/>
              </a:xfrm>
            </p:grpSpPr>
            <p:sp>
              <p:nvSpPr>
                <p:cNvPr id="5252" name="Google Shape;5252;p65"/>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5"/>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4" name="Google Shape;5254;p65"/>
              <p:cNvGrpSpPr/>
              <p:nvPr/>
            </p:nvGrpSpPr>
            <p:grpSpPr>
              <a:xfrm>
                <a:off x="4193653" y="4184403"/>
                <a:ext cx="43580" cy="37264"/>
                <a:chOff x="4193653" y="4184403"/>
                <a:chExt cx="43580" cy="37264"/>
              </a:xfrm>
            </p:grpSpPr>
            <p:sp>
              <p:nvSpPr>
                <p:cNvPr id="5255" name="Google Shape;5255;p65"/>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5"/>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7" name="Google Shape;5257;p65"/>
              <p:cNvGrpSpPr/>
              <p:nvPr/>
            </p:nvGrpSpPr>
            <p:grpSpPr>
              <a:xfrm>
                <a:off x="4343600" y="3943844"/>
                <a:ext cx="43580" cy="37312"/>
                <a:chOff x="4343600" y="3943844"/>
                <a:chExt cx="43580" cy="37312"/>
              </a:xfrm>
            </p:grpSpPr>
            <p:sp>
              <p:nvSpPr>
                <p:cNvPr id="5258" name="Google Shape;5258;p65"/>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5"/>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0" name="Google Shape;5260;p65"/>
              <p:cNvGrpSpPr/>
              <p:nvPr/>
            </p:nvGrpSpPr>
            <p:grpSpPr>
              <a:xfrm>
                <a:off x="4172339" y="3381693"/>
                <a:ext cx="31499" cy="27001"/>
                <a:chOff x="4172339" y="3381693"/>
                <a:chExt cx="31499" cy="27001"/>
              </a:xfrm>
            </p:grpSpPr>
            <p:sp>
              <p:nvSpPr>
                <p:cNvPr id="5261" name="Google Shape;5261;p65"/>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5"/>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5266"/>
        <p:cNvGrpSpPr/>
        <p:nvPr/>
      </p:nvGrpSpPr>
      <p:grpSpPr>
        <a:xfrm>
          <a:off x="0" y="0"/>
          <a:ext cx="0" cy="0"/>
          <a:chOff x="0" y="0"/>
          <a:chExt cx="0" cy="0"/>
        </a:xfrm>
      </p:grpSpPr>
      <p:grpSp>
        <p:nvGrpSpPr>
          <p:cNvPr id="5267" name="Google Shape;5267;p66"/>
          <p:cNvGrpSpPr/>
          <p:nvPr/>
        </p:nvGrpSpPr>
        <p:grpSpPr>
          <a:xfrm>
            <a:off x="729274" y="969771"/>
            <a:ext cx="2507799" cy="206239"/>
            <a:chOff x="106648" y="895722"/>
            <a:chExt cx="4481413" cy="374300"/>
          </a:xfrm>
        </p:grpSpPr>
        <p:grpSp>
          <p:nvGrpSpPr>
            <p:cNvPr id="5268" name="Google Shape;5268;p66"/>
            <p:cNvGrpSpPr/>
            <p:nvPr/>
          </p:nvGrpSpPr>
          <p:grpSpPr>
            <a:xfrm>
              <a:off x="2233276" y="895722"/>
              <a:ext cx="1082667" cy="223591"/>
              <a:chOff x="4808316" y="2800065"/>
              <a:chExt cx="1999386" cy="412910"/>
            </a:xfrm>
          </p:grpSpPr>
          <p:sp>
            <p:nvSpPr>
              <p:cNvPr id="5269" name="Google Shape;5269;p66"/>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0" name="Google Shape;5270;p66"/>
              <p:cNvGrpSpPr/>
              <p:nvPr/>
            </p:nvGrpSpPr>
            <p:grpSpPr>
              <a:xfrm>
                <a:off x="4808316" y="2800065"/>
                <a:ext cx="92400" cy="411825"/>
                <a:chOff x="845575" y="2563700"/>
                <a:chExt cx="92400" cy="411825"/>
              </a:xfrm>
            </p:grpSpPr>
            <p:cxnSp>
              <p:nvCxnSpPr>
                <p:cNvPr id="5271" name="Google Shape;5271;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272" name="Google Shape;5272;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73" name="Google Shape;5273;p66"/>
            <p:cNvGrpSpPr/>
            <p:nvPr/>
          </p:nvGrpSpPr>
          <p:grpSpPr>
            <a:xfrm>
              <a:off x="106648" y="895722"/>
              <a:ext cx="1088401" cy="223591"/>
              <a:chOff x="881025" y="2800065"/>
              <a:chExt cx="2009975" cy="412910"/>
            </a:xfrm>
          </p:grpSpPr>
          <p:sp>
            <p:nvSpPr>
              <p:cNvPr id="5274" name="Google Shape;5274;p66"/>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5" name="Google Shape;5275;p66"/>
              <p:cNvGrpSpPr/>
              <p:nvPr/>
            </p:nvGrpSpPr>
            <p:grpSpPr>
              <a:xfrm>
                <a:off x="881025" y="2800065"/>
                <a:ext cx="92400" cy="411825"/>
                <a:chOff x="845575" y="2563700"/>
                <a:chExt cx="92400" cy="411825"/>
              </a:xfrm>
            </p:grpSpPr>
            <p:cxnSp>
              <p:nvCxnSpPr>
                <p:cNvPr id="5276" name="Google Shape;5276;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277" name="Google Shape;5277;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78" name="Google Shape;5278;p66"/>
            <p:cNvGrpSpPr/>
            <p:nvPr/>
          </p:nvGrpSpPr>
          <p:grpSpPr>
            <a:xfrm>
              <a:off x="1172346" y="1047018"/>
              <a:ext cx="1083151" cy="223003"/>
              <a:chOff x="2849073" y="3079467"/>
              <a:chExt cx="2000279" cy="411825"/>
            </a:xfrm>
          </p:grpSpPr>
          <p:sp>
            <p:nvSpPr>
              <p:cNvPr id="5279" name="Google Shape;5279;p66"/>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0" name="Google Shape;5280;p66"/>
              <p:cNvGrpSpPr/>
              <p:nvPr/>
            </p:nvGrpSpPr>
            <p:grpSpPr>
              <a:xfrm rot="10800000">
                <a:off x="2849073" y="3079467"/>
                <a:ext cx="92400" cy="411825"/>
                <a:chOff x="2070100" y="2563700"/>
                <a:chExt cx="92400" cy="411825"/>
              </a:xfrm>
            </p:grpSpPr>
            <p:cxnSp>
              <p:nvCxnSpPr>
                <p:cNvPr id="5281" name="Google Shape;5281;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282" name="Google Shape;5282;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83" name="Google Shape;5283;p66"/>
            <p:cNvGrpSpPr/>
            <p:nvPr/>
          </p:nvGrpSpPr>
          <p:grpSpPr>
            <a:xfrm>
              <a:off x="3290132" y="1047018"/>
              <a:ext cx="1297929" cy="223003"/>
              <a:chOff x="6760035" y="3079467"/>
              <a:chExt cx="2396914" cy="411825"/>
            </a:xfrm>
          </p:grpSpPr>
          <p:sp>
            <p:nvSpPr>
              <p:cNvPr id="5284" name="Google Shape;5284;p66"/>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5" name="Google Shape;5285;p66"/>
              <p:cNvGrpSpPr/>
              <p:nvPr/>
            </p:nvGrpSpPr>
            <p:grpSpPr>
              <a:xfrm rot="10800000">
                <a:off x="6760035" y="3079467"/>
                <a:ext cx="92400" cy="411825"/>
                <a:chOff x="2070100" y="2563700"/>
                <a:chExt cx="92400" cy="411825"/>
              </a:xfrm>
            </p:grpSpPr>
            <p:cxnSp>
              <p:nvCxnSpPr>
                <p:cNvPr id="5286" name="Google Shape;5286;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287" name="Google Shape;5287;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288" name="Google Shape;5288;p66"/>
          <p:cNvGrpSpPr/>
          <p:nvPr/>
        </p:nvGrpSpPr>
        <p:grpSpPr>
          <a:xfrm>
            <a:off x="2147036" y="3369142"/>
            <a:ext cx="1086701" cy="799429"/>
            <a:chOff x="2183288" y="3555572"/>
            <a:chExt cx="1136241" cy="835873"/>
          </a:xfrm>
        </p:grpSpPr>
        <p:sp>
          <p:nvSpPr>
            <p:cNvPr id="5289" name="Google Shape;5289;p66"/>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0" name="Google Shape;5290;p66"/>
            <p:cNvGrpSpPr/>
            <p:nvPr/>
          </p:nvGrpSpPr>
          <p:grpSpPr>
            <a:xfrm>
              <a:off x="2205895" y="3637269"/>
              <a:ext cx="1089848" cy="724993"/>
              <a:chOff x="2205895" y="3637269"/>
              <a:chExt cx="1089848" cy="724993"/>
            </a:xfrm>
          </p:grpSpPr>
          <p:sp>
            <p:nvSpPr>
              <p:cNvPr id="5291" name="Google Shape;5291;p66"/>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6"/>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6"/>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6"/>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6"/>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6"/>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97" name="Google Shape;5297;p66"/>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98" name="Google Shape;5298;p66"/>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299" name="Google Shape;5299;p66"/>
            <p:cNvGrpSpPr/>
            <p:nvPr/>
          </p:nvGrpSpPr>
          <p:grpSpPr>
            <a:xfrm>
              <a:off x="3173850" y="3779426"/>
              <a:ext cx="145679" cy="70048"/>
              <a:chOff x="3173850" y="3779426"/>
              <a:chExt cx="145679" cy="70048"/>
            </a:xfrm>
          </p:grpSpPr>
          <p:cxnSp>
            <p:nvCxnSpPr>
              <p:cNvPr id="5300" name="Google Shape;5300;p66"/>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301" name="Google Shape;5301;p66"/>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2" name="Google Shape;5302;p66"/>
            <p:cNvGrpSpPr/>
            <p:nvPr/>
          </p:nvGrpSpPr>
          <p:grpSpPr>
            <a:xfrm>
              <a:off x="2183288" y="4139483"/>
              <a:ext cx="145133" cy="70048"/>
              <a:chOff x="2183288" y="4139483"/>
              <a:chExt cx="145133" cy="70048"/>
            </a:xfrm>
          </p:grpSpPr>
          <p:cxnSp>
            <p:nvCxnSpPr>
              <p:cNvPr id="5303" name="Google Shape;5303;p66"/>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304" name="Google Shape;5304;p66"/>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5" name="Google Shape;5305;p66"/>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06" name="Google Shape;5306;p66"/>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307" name="Google Shape;5307;p66"/>
            <p:cNvGrpSpPr/>
            <p:nvPr/>
          </p:nvGrpSpPr>
          <p:grpSpPr>
            <a:xfrm>
              <a:off x="2943836" y="4268886"/>
              <a:ext cx="60717" cy="122559"/>
              <a:chOff x="2943836" y="4268886"/>
              <a:chExt cx="60717" cy="122559"/>
            </a:xfrm>
          </p:grpSpPr>
          <p:sp>
            <p:nvSpPr>
              <p:cNvPr id="5308" name="Google Shape;5308;p66"/>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09" name="Google Shape;5309;p66"/>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310" name="Google Shape;5310;p66"/>
          <p:cNvGrpSpPr/>
          <p:nvPr/>
        </p:nvGrpSpPr>
        <p:grpSpPr>
          <a:xfrm>
            <a:off x="3409981" y="1290142"/>
            <a:ext cx="1675870" cy="758251"/>
            <a:chOff x="3530532" y="1496185"/>
            <a:chExt cx="1562000" cy="706730"/>
          </a:xfrm>
        </p:grpSpPr>
        <p:cxnSp>
          <p:nvCxnSpPr>
            <p:cNvPr id="5311" name="Google Shape;5311;p66"/>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312" name="Google Shape;5312;p66"/>
            <p:cNvGrpSpPr/>
            <p:nvPr/>
          </p:nvGrpSpPr>
          <p:grpSpPr>
            <a:xfrm>
              <a:off x="3530532" y="1496185"/>
              <a:ext cx="323430" cy="463587"/>
              <a:chOff x="3530532" y="1496185"/>
              <a:chExt cx="323430" cy="463587"/>
            </a:xfrm>
          </p:grpSpPr>
          <p:grpSp>
            <p:nvGrpSpPr>
              <p:cNvPr id="5313" name="Google Shape;5313;p66"/>
              <p:cNvGrpSpPr/>
              <p:nvPr/>
            </p:nvGrpSpPr>
            <p:grpSpPr>
              <a:xfrm>
                <a:off x="3567462" y="1496185"/>
                <a:ext cx="286500" cy="361376"/>
                <a:chOff x="3567462" y="1496185"/>
                <a:chExt cx="286500" cy="361376"/>
              </a:xfrm>
            </p:grpSpPr>
            <p:cxnSp>
              <p:nvCxnSpPr>
                <p:cNvPr id="5314" name="Google Shape;5314;p66"/>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315" name="Google Shape;5315;p66"/>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6" name="Google Shape;5316;p66"/>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7" name="Google Shape;5317;p66"/>
            <p:cNvGrpSpPr/>
            <p:nvPr/>
          </p:nvGrpSpPr>
          <p:grpSpPr>
            <a:xfrm>
              <a:off x="3891569" y="1779209"/>
              <a:ext cx="323945" cy="423706"/>
              <a:chOff x="3891569" y="1779209"/>
              <a:chExt cx="323945" cy="423706"/>
            </a:xfrm>
          </p:grpSpPr>
          <p:grpSp>
            <p:nvGrpSpPr>
              <p:cNvPr id="5318" name="Google Shape;5318;p66"/>
              <p:cNvGrpSpPr/>
              <p:nvPr/>
            </p:nvGrpSpPr>
            <p:grpSpPr>
              <a:xfrm>
                <a:off x="3929014" y="1881638"/>
                <a:ext cx="286500" cy="321278"/>
                <a:chOff x="3929014" y="1881638"/>
                <a:chExt cx="286500" cy="321278"/>
              </a:xfrm>
            </p:grpSpPr>
            <p:cxnSp>
              <p:nvCxnSpPr>
                <p:cNvPr id="5319" name="Google Shape;5319;p66"/>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320" name="Google Shape;5320;p66"/>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21" name="Google Shape;5321;p66"/>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2" name="Google Shape;5322;p66"/>
            <p:cNvGrpSpPr/>
            <p:nvPr/>
          </p:nvGrpSpPr>
          <p:grpSpPr>
            <a:xfrm>
              <a:off x="4252606" y="1496185"/>
              <a:ext cx="324721" cy="463587"/>
              <a:chOff x="4252606" y="1496185"/>
              <a:chExt cx="324721" cy="463587"/>
            </a:xfrm>
          </p:grpSpPr>
          <p:grpSp>
            <p:nvGrpSpPr>
              <p:cNvPr id="5323" name="Google Shape;5323;p66"/>
              <p:cNvGrpSpPr/>
              <p:nvPr/>
            </p:nvGrpSpPr>
            <p:grpSpPr>
              <a:xfrm>
                <a:off x="4290828" y="1496185"/>
                <a:ext cx="286500" cy="361376"/>
                <a:chOff x="4290828" y="1496185"/>
                <a:chExt cx="286500" cy="361376"/>
              </a:xfrm>
            </p:grpSpPr>
            <p:cxnSp>
              <p:nvCxnSpPr>
                <p:cNvPr id="5324" name="Google Shape;5324;p66"/>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325" name="Google Shape;5325;p66"/>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26" name="Google Shape;5326;p66"/>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7" name="Google Shape;5327;p66"/>
            <p:cNvGrpSpPr/>
            <p:nvPr/>
          </p:nvGrpSpPr>
          <p:grpSpPr>
            <a:xfrm>
              <a:off x="4613643" y="1763716"/>
              <a:ext cx="325308" cy="439200"/>
              <a:chOff x="4613643" y="1763716"/>
              <a:chExt cx="325308" cy="439200"/>
            </a:xfrm>
          </p:grpSpPr>
          <p:grpSp>
            <p:nvGrpSpPr>
              <p:cNvPr id="5328" name="Google Shape;5328;p66"/>
              <p:cNvGrpSpPr/>
              <p:nvPr/>
            </p:nvGrpSpPr>
            <p:grpSpPr>
              <a:xfrm>
                <a:off x="4652451" y="1879538"/>
                <a:ext cx="286500" cy="323378"/>
                <a:chOff x="4652451" y="1879538"/>
                <a:chExt cx="286500" cy="323378"/>
              </a:xfrm>
            </p:grpSpPr>
            <p:cxnSp>
              <p:nvCxnSpPr>
                <p:cNvPr id="5329" name="Google Shape;5329;p66"/>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330" name="Google Shape;5330;p66"/>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31" name="Google Shape;5331;p66"/>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32" name="Google Shape;5332;p66"/>
          <p:cNvGrpSpPr/>
          <p:nvPr/>
        </p:nvGrpSpPr>
        <p:grpSpPr>
          <a:xfrm>
            <a:off x="3421841" y="2143768"/>
            <a:ext cx="1652173" cy="391517"/>
            <a:chOff x="3512551" y="2358270"/>
            <a:chExt cx="1597383" cy="378533"/>
          </a:xfrm>
        </p:grpSpPr>
        <p:cxnSp>
          <p:nvCxnSpPr>
            <p:cNvPr id="5333" name="Google Shape;5333;p66"/>
            <p:cNvCxnSpPr>
              <a:stCxn id="5334" idx="6"/>
              <a:endCxn id="5335"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336" name="Google Shape;5336;p66"/>
            <p:cNvGrpSpPr/>
            <p:nvPr/>
          </p:nvGrpSpPr>
          <p:grpSpPr>
            <a:xfrm>
              <a:off x="3512551" y="2358270"/>
              <a:ext cx="225647" cy="307714"/>
              <a:chOff x="2182679" y="2004714"/>
              <a:chExt cx="792300" cy="1080458"/>
            </a:xfrm>
          </p:grpSpPr>
          <p:cxnSp>
            <p:nvCxnSpPr>
              <p:cNvPr id="5337" name="Google Shape;5337;p66"/>
              <p:cNvCxnSpPr>
                <a:stCxn id="5338"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334" name="Google Shape;5334;p66"/>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6"/>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9" name="Google Shape;5339;p66"/>
            <p:cNvGrpSpPr/>
            <p:nvPr/>
          </p:nvGrpSpPr>
          <p:grpSpPr>
            <a:xfrm>
              <a:off x="3969644" y="2440153"/>
              <a:ext cx="225853" cy="296651"/>
              <a:chOff x="3775710" y="1729289"/>
              <a:chExt cx="136500" cy="179289"/>
            </a:xfrm>
          </p:grpSpPr>
          <p:cxnSp>
            <p:nvCxnSpPr>
              <p:cNvPr id="5340" name="Google Shape;5340;p66"/>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341" name="Google Shape;5341;p66"/>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6"/>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3" name="Google Shape;5343;p66"/>
            <p:cNvGrpSpPr/>
            <p:nvPr/>
          </p:nvGrpSpPr>
          <p:grpSpPr>
            <a:xfrm>
              <a:off x="4427051" y="2358270"/>
              <a:ext cx="225647" cy="307714"/>
              <a:chOff x="5393704" y="2004714"/>
              <a:chExt cx="792300" cy="1080458"/>
            </a:xfrm>
          </p:grpSpPr>
          <p:cxnSp>
            <p:nvCxnSpPr>
              <p:cNvPr id="5344" name="Google Shape;5344;p66"/>
              <p:cNvCxnSpPr>
                <a:stCxn id="5345"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346" name="Google Shape;5346;p66"/>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6"/>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7" name="Google Shape;5347;p66"/>
            <p:cNvGrpSpPr/>
            <p:nvPr/>
          </p:nvGrpSpPr>
          <p:grpSpPr>
            <a:xfrm>
              <a:off x="4884287" y="2440252"/>
              <a:ext cx="225647" cy="296532"/>
              <a:chOff x="6999166" y="2292572"/>
              <a:chExt cx="792300" cy="1041192"/>
            </a:xfrm>
          </p:grpSpPr>
          <p:cxnSp>
            <p:nvCxnSpPr>
              <p:cNvPr id="5348" name="Google Shape;5348;p66"/>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335" name="Google Shape;5335;p66"/>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6"/>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50" name="Google Shape;5350;p66"/>
          <p:cNvGrpSpPr/>
          <p:nvPr/>
        </p:nvGrpSpPr>
        <p:grpSpPr>
          <a:xfrm>
            <a:off x="6842649" y="979967"/>
            <a:ext cx="1581844" cy="732818"/>
            <a:chOff x="634175" y="2986275"/>
            <a:chExt cx="3147949" cy="1458344"/>
          </a:xfrm>
        </p:grpSpPr>
        <p:cxnSp>
          <p:nvCxnSpPr>
            <p:cNvPr id="5351" name="Google Shape;5351;p66"/>
            <p:cNvCxnSpPr>
              <a:stCxn id="5352" idx="4"/>
              <a:endCxn id="5353"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354" name="Google Shape;5354;p66"/>
            <p:cNvCxnSpPr>
              <a:stCxn id="5353" idx="0"/>
              <a:endCxn id="5355"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356" name="Google Shape;5356;p66"/>
            <p:cNvCxnSpPr>
              <a:stCxn id="5355" idx="4"/>
              <a:endCxn id="5357"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358" name="Google Shape;5358;p66"/>
            <p:cNvCxnSpPr>
              <a:stCxn id="5357" idx="0"/>
              <a:endCxn id="5359"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359" name="Google Shape;5359;p66"/>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355" name="Google Shape;5355;p66"/>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352" name="Google Shape;5352;p66"/>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357" name="Google Shape;5357;p66"/>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353" name="Google Shape;5353;p66"/>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5360" name="Google Shape;5360;p66"/>
          <p:cNvGrpSpPr/>
          <p:nvPr/>
        </p:nvGrpSpPr>
        <p:grpSpPr>
          <a:xfrm>
            <a:off x="3410364" y="2674277"/>
            <a:ext cx="1675128" cy="313674"/>
            <a:chOff x="998425" y="1182125"/>
            <a:chExt cx="1065400" cy="199500"/>
          </a:xfrm>
        </p:grpSpPr>
        <p:sp>
          <p:nvSpPr>
            <p:cNvPr id="5361" name="Google Shape;5361;p6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6" name="Google Shape;5366;p66"/>
          <p:cNvGrpSpPr/>
          <p:nvPr/>
        </p:nvGrpSpPr>
        <p:grpSpPr>
          <a:xfrm>
            <a:off x="3410363" y="3630244"/>
            <a:ext cx="1675129" cy="525345"/>
            <a:chOff x="5194708" y="3484366"/>
            <a:chExt cx="3148148" cy="987304"/>
          </a:xfrm>
        </p:grpSpPr>
        <p:grpSp>
          <p:nvGrpSpPr>
            <p:cNvPr id="5367" name="Google Shape;5367;p66"/>
            <p:cNvGrpSpPr/>
            <p:nvPr/>
          </p:nvGrpSpPr>
          <p:grpSpPr>
            <a:xfrm>
              <a:off x="7531521" y="3484366"/>
              <a:ext cx="811335" cy="987304"/>
              <a:chOff x="3379425" y="1617275"/>
              <a:chExt cx="1090650" cy="1327200"/>
            </a:xfrm>
          </p:grpSpPr>
          <p:sp>
            <p:nvSpPr>
              <p:cNvPr id="5368" name="Google Shape;5368;p6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1" name="Google Shape;5371;p66"/>
            <p:cNvGrpSpPr/>
            <p:nvPr/>
          </p:nvGrpSpPr>
          <p:grpSpPr>
            <a:xfrm>
              <a:off x="6752546" y="3484366"/>
              <a:ext cx="811428" cy="987304"/>
              <a:chOff x="2332275" y="1617275"/>
              <a:chExt cx="1090775" cy="1327200"/>
            </a:xfrm>
          </p:grpSpPr>
          <p:sp>
            <p:nvSpPr>
              <p:cNvPr id="5372" name="Google Shape;5372;p6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5" name="Google Shape;5375;p66"/>
            <p:cNvGrpSpPr/>
            <p:nvPr/>
          </p:nvGrpSpPr>
          <p:grpSpPr>
            <a:xfrm>
              <a:off x="5973664" y="3484366"/>
              <a:ext cx="811335" cy="987304"/>
              <a:chOff x="1285250" y="1617275"/>
              <a:chExt cx="1090650" cy="1327200"/>
            </a:xfrm>
          </p:grpSpPr>
          <p:sp>
            <p:nvSpPr>
              <p:cNvPr id="5376" name="Google Shape;5376;p6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9" name="Google Shape;5379;p66"/>
            <p:cNvGrpSpPr/>
            <p:nvPr/>
          </p:nvGrpSpPr>
          <p:grpSpPr>
            <a:xfrm>
              <a:off x="5194708" y="3484366"/>
              <a:ext cx="811409" cy="987304"/>
              <a:chOff x="238125" y="1617275"/>
              <a:chExt cx="1090750" cy="1327200"/>
            </a:xfrm>
          </p:grpSpPr>
          <p:sp>
            <p:nvSpPr>
              <p:cNvPr id="5380" name="Google Shape;5380;p6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83" name="Google Shape;5383;p66"/>
          <p:cNvGrpSpPr/>
          <p:nvPr/>
        </p:nvGrpSpPr>
        <p:grpSpPr>
          <a:xfrm>
            <a:off x="6844048" y="2276133"/>
            <a:ext cx="1579046" cy="522230"/>
            <a:chOff x="6853641" y="2534077"/>
            <a:chExt cx="1515545" cy="501229"/>
          </a:xfrm>
        </p:grpSpPr>
        <p:grpSp>
          <p:nvGrpSpPr>
            <p:cNvPr id="5384" name="Google Shape;5384;p66"/>
            <p:cNvGrpSpPr/>
            <p:nvPr/>
          </p:nvGrpSpPr>
          <p:grpSpPr>
            <a:xfrm>
              <a:off x="6853641" y="2618923"/>
              <a:ext cx="1515545" cy="324556"/>
              <a:chOff x="6853641" y="2618923"/>
              <a:chExt cx="1515545" cy="324556"/>
            </a:xfrm>
          </p:grpSpPr>
          <p:sp>
            <p:nvSpPr>
              <p:cNvPr id="5385" name="Google Shape;5385;p66"/>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6"/>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6"/>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6"/>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6"/>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0" name="Google Shape;5390;p66"/>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6"/>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6"/>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6"/>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6"/>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5" name="Google Shape;5395;p66"/>
          <p:cNvGrpSpPr/>
          <p:nvPr/>
        </p:nvGrpSpPr>
        <p:grpSpPr>
          <a:xfrm>
            <a:off x="3438940" y="3151173"/>
            <a:ext cx="1617976" cy="346616"/>
            <a:chOff x="1808063" y="4294338"/>
            <a:chExt cx="3370782" cy="721817"/>
          </a:xfrm>
        </p:grpSpPr>
        <p:sp>
          <p:nvSpPr>
            <p:cNvPr id="5396" name="Google Shape;5396;p6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6" name="Google Shape;5406;p66"/>
          <p:cNvGrpSpPr/>
          <p:nvPr/>
        </p:nvGrpSpPr>
        <p:grpSpPr>
          <a:xfrm>
            <a:off x="5264936" y="3817923"/>
            <a:ext cx="1417067" cy="350605"/>
            <a:chOff x="4234950" y="2101012"/>
            <a:chExt cx="4219974" cy="1044090"/>
          </a:xfrm>
        </p:grpSpPr>
        <p:sp>
          <p:nvSpPr>
            <p:cNvPr id="5407" name="Google Shape;5407;p66"/>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6"/>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6"/>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6"/>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6"/>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6"/>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6"/>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6"/>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6"/>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6"/>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6"/>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6"/>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6"/>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6"/>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6"/>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6"/>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3" name="Google Shape;5423;p66"/>
          <p:cNvGrpSpPr/>
          <p:nvPr/>
        </p:nvGrpSpPr>
        <p:grpSpPr>
          <a:xfrm>
            <a:off x="6840408" y="1808681"/>
            <a:ext cx="1586327" cy="371557"/>
            <a:chOff x="1247650" y="2075423"/>
            <a:chExt cx="6648477" cy="1557238"/>
          </a:xfrm>
        </p:grpSpPr>
        <p:sp>
          <p:nvSpPr>
            <p:cNvPr id="5424" name="Google Shape;5424;p6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0" name="Google Shape;5430;p66"/>
          <p:cNvGrpSpPr/>
          <p:nvPr/>
        </p:nvGrpSpPr>
        <p:grpSpPr>
          <a:xfrm>
            <a:off x="5271678" y="961870"/>
            <a:ext cx="1415601" cy="1648533"/>
            <a:chOff x="1839112" y="2209163"/>
            <a:chExt cx="1918159" cy="2233784"/>
          </a:xfrm>
        </p:grpSpPr>
        <p:sp>
          <p:nvSpPr>
            <p:cNvPr id="5431" name="Google Shape;5431;p66"/>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6"/>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6"/>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34" name="Google Shape;5434;p66"/>
            <p:cNvCxnSpPr>
              <a:stCxn id="5431" idx="6"/>
              <a:endCxn id="5432"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435" name="Google Shape;5435;p66"/>
            <p:cNvCxnSpPr>
              <a:stCxn id="5432" idx="4"/>
              <a:endCxn id="5436"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437" name="Google Shape;5437;p66"/>
            <p:cNvCxnSpPr>
              <a:stCxn id="5436" idx="6"/>
              <a:endCxn id="5433"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438" name="Google Shape;5438;p66"/>
            <p:cNvCxnSpPr>
              <a:stCxn id="5433" idx="4"/>
              <a:endCxn id="5439"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436" name="Google Shape;5436;p66"/>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6"/>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6"/>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41" name="Google Shape;5441;p66"/>
            <p:cNvCxnSpPr>
              <a:endCxn id="5440"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442" name="Google Shape;5442;p66"/>
          <p:cNvGrpSpPr/>
          <p:nvPr/>
        </p:nvGrpSpPr>
        <p:grpSpPr>
          <a:xfrm>
            <a:off x="3428944" y="979954"/>
            <a:ext cx="1637968" cy="154942"/>
            <a:chOff x="238125" y="2506075"/>
            <a:chExt cx="7115411" cy="673075"/>
          </a:xfrm>
        </p:grpSpPr>
        <p:sp>
          <p:nvSpPr>
            <p:cNvPr id="5443" name="Google Shape;5443;p6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8" name="Google Shape;5448;p66"/>
          <p:cNvGrpSpPr/>
          <p:nvPr/>
        </p:nvGrpSpPr>
        <p:grpSpPr>
          <a:xfrm>
            <a:off x="1969680" y="1294672"/>
            <a:ext cx="1262932" cy="785408"/>
            <a:chOff x="548861" y="389676"/>
            <a:chExt cx="3843371" cy="2390163"/>
          </a:xfrm>
        </p:grpSpPr>
        <p:cxnSp>
          <p:nvCxnSpPr>
            <p:cNvPr id="5449" name="Google Shape;5449;p66"/>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450" name="Google Shape;5450;p66"/>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451" name="Google Shape;5451;p66"/>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452" name="Google Shape;5452;p66"/>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453" name="Google Shape;5453;p66"/>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454" name="Google Shape;5454;p66"/>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55" name="Google Shape;5455;p66"/>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456" name="Google Shape;5456;p66"/>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6"/>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6"/>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6"/>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6"/>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6"/>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2" name="Google Shape;5462;p66"/>
          <p:cNvGrpSpPr/>
          <p:nvPr/>
        </p:nvGrpSpPr>
        <p:grpSpPr>
          <a:xfrm>
            <a:off x="757812" y="2401550"/>
            <a:ext cx="1412054" cy="633562"/>
            <a:chOff x="1187400" y="2529299"/>
            <a:chExt cx="6769193" cy="2241903"/>
          </a:xfrm>
        </p:grpSpPr>
        <p:sp>
          <p:nvSpPr>
            <p:cNvPr id="5463" name="Google Shape;5463;p66"/>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464" name="Google Shape;5464;p66"/>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465" name="Google Shape;5465;p66"/>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466" name="Google Shape;5466;p66"/>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467" name="Google Shape;5467;p66"/>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468" name="Google Shape;5468;p66"/>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469" name="Google Shape;5469;p66"/>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470" name="Google Shape;5470;p66"/>
            <p:cNvCxnSpPr>
              <a:stCxn id="5463" idx="2"/>
              <a:endCxn id="5464"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471" name="Google Shape;5471;p66"/>
            <p:cNvCxnSpPr>
              <a:stCxn id="5465" idx="0"/>
              <a:endCxn id="5463"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472" name="Google Shape;5472;p66"/>
            <p:cNvCxnSpPr>
              <a:stCxn id="5465" idx="2"/>
              <a:endCxn id="5467"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473" name="Google Shape;5473;p66"/>
            <p:cNvCxnSpPr>
              <a:stCxn id="5466" idx="0"/>
              <a:endCxn id="5465"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474" name="Google Shape;5474;p66"/>
            <p:cNvCxnSpPr>
              <a:stCxn id="5464" idx="2"/>
              <a:endCxn id="5469"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475" name="Google Shape;5475;p66"/>
            <p:cNvCxnSpPr>
              <a:stCxn id="5468" idx="0"/>
              <a:endCxn id="5464"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476" name="Google Shape;5476;p66"/>
          <p:cNvGrpSpPr/>
          <p:nvPr/>
        </p:nvGrpSpPr>
        <p:grpSpPr>
          <a:xfrm>
            <a:off x="6844058" y="2894258"/>
            <a:ext cx="1579035" cy="540873"/>
            <a:chOff x="6895650" y="3126697"/>
            <a:chExt cx="1436662" cy="492105"/>
          </a:xfrm>
        </p:grpSpPr>
        <p:sp>
          <p:nvSpPr>
            <p:cNvPr id="5477" name="Google Shape;5477;p66"/>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6"/>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6"/>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6"/>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6"/>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82" name="Google Shape;5482;p66"/>
            <p:cNvGrpSpPr/>
            <p:nvPr/>
          </p:nvGrpSpPr>
          <p:grpSpPr>
            <a:xfrm>
              <a:off x="6995957" y="3335810"/>
              <a:ext cx="1230393" cy="71754"/>
              <a:chOff x="6995957" y="3287964"/>
              <a:chExt cx="1230393" cy="71754"/>
            </a:xfrm>
          </p:grpSpPr>
          <p:sp>
            <p:nvSpPr>
              <p:cNvPr id="5483" name="Google Shape;5483;p66"/>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6"/>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6"/>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6"/>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6"/>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88" name="Google Shape;5488;p66"/>
          <p:cNvGrpSpPr/>
          <p:nvPr/>
        </p:nvGrpSpPr>
        <p:grpSpPr>
          <a:xfrm>
            <a:off x="6842640" y="3531021"/>
            <a:ext cx="1581862" cy="650625"/>
            <a:chOff x="6777990" y="3710194"/>
            <a:chExt cx="1646915" cy="677382"/>
          </a:xfrm>
        </p:grpSpPr>
        <p:grpSp>
          <p:nvGrpSpPr>
            <p:cNvPr id="5489" name="Google Shape;5489;p66"/>
            <p:cNvGrpSpPr/>
            <p:nvPr/>
          </p:nvGrpSpPr>
          <p:grpSpPr>
            <a:xfrm>
              <a:off x="6777990" y="3874492"/>
              <a:ext cx="411129" cy="513083"/>
              <a:chOff x="6777990" y="3874492"/>
              <a:chExt cx="411129" cy="513083"/>
            </a:xfrm>
          </p:grpSpPr>
          <p:cxnSp>
            <p:nvCxnSpPr>
              <p:cNvPr id="5490" name="Google Shape;5490;p66"/>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491" name="Google Shape;5491;p66"/>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2" name="Google Shape;5492;p66"/>
            <p:cNvGrpSpPr/>
            <p:nvPr/>
          </p:nvGrpSpPr>
          <p:grpSpPr>
            <a:xfrm>
              <a:off x="7188425" y="3710194"/>
              <a:ext cx="411123" cy="520535"/>
              <a:chOff x="7188425" y="3710194"/>
              <a:chExt cx="411123" cy="520535"/>
            </a:xfrm>
          </p:grpSpPr>
          <p:cxnSp>
            <p:nvCxnSpPr>
              <p:cNvPr id="5493" name="Google Shape;5493;p66"/>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494" name="Google Shape;5494;p66"/>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5" name="Google Shape;5495;p66"/>
            <p:cNvGrpSpPr/>
            <p:nvPr/>
          </p:nvGrpSpPr>
          <p:grpSpPr>
            <a:xfrm>
              <a:off x="7603341" y="3874492"/>
              <a:ext cx="411474" cy="513083"/>
              <a:chOff x="7603341" y="3874492"/>
              <a:chExt cx="411474" cy="513083"/>
            </a:xfrm>
          </p:grpSpPr>
          <p:cxnSp>
            <p:nvCxnSpPr>
              <p:cNvPr id="5496" name="Google Shape;5496;p66"/>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497" name="Google Shape;5497;p66"/>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8" name="Google Shape;5498;p66"/>
            <p:cNvGrpSpPr/>
            <p:nvPr/>
          </p:nvGrpSpPr>
          <p:grpSpPr>
            <a:xfrm>
              <a:off x="8013776" y="3722847"/>
              <a:ext cx="411129" cy="507881"/>
              <a:chOff x="8013776" y="3722847"/>
              <a:chExt cx="411129" cy="507881"/>
            </a:xfrm>
          </p:grpSpPr>
          <p:cxnSp>
            <p:nvCxnSpPr>
              <p:cNvPr id="5499" name="Google Shape;5499;p66"/>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500" name="Google Shape;5500;p66"/>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01" name="Google Shape;5501;p66"/>
          <p:cNvGrpSpPr/>
          <p:nvPr/>
        </p:nvGrpSpPr>
        <p:grpSpPr>
          <a:xfrm>
            <a:off x="5262155" y="2703861"/>
            <a:ext cx="1421889" cy="1020603"/>
            <a:chOff x="5190863" y="2824811"/>
            <a:chExt cx="1544860" cy="1108869"/>
          </a:xfrm>
        </p:grpSpPr>
        <p:grpSp>
          <p:nvGrpSpPr>
            <p:cNvPr id="5502" name="Google Shape;5502;p66"/>
            <p:cNvGrpSpPr/>
            <p:nvPr/>
          </p:nvGrpSpPr>
          <p:grpSpPr>
            <a:xfrm>
              <a:off x="5938695" y="3176919"/>
              <a:ext cx="685761" cy="404739"/>
              <a:chOff x="5938695" y="3176919"/>
              <a:chExt cx="685761" cy="404739"/>
            </a:xfrm>
          </p:grpSpPr>
          <p:grpSp>
            <p:nvGrpSpPr>
              <p:cNvPr id="5503" name="Google Shape;5503;p66"/>
              <p:cNvGrpSpPr/>
              <p:nvPr/>
            </p:nvGrpSpPr>
            <p:grpSpPr>
              <a:xfrm>
                <a:off x="5938695" y="3176919"/>
                <a:ext cx="685761" cy="404739"/>
                <a:chOff x="5938695" y="3176919"/>
                <a:chExt cx="685761" cy="404739"/>
              </a:xfrm>
            </p:grpSpPr>
            <p:sp>
              <p:nvSpPr>
                <p:cNvPr id="5504" name="Google Shape;5504;p66"/>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6"/>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06" name="Google Shape;5506;p66"/>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7" name="Google Shape;5507;p66"/>
            <p:cNvGrpSpPr/>
            <p:nvPr/>
          </p:nvGrpSpPr>
          <p:grpSpPr>
            <a:xfrm>
              <a:off x="5305233" y="3176835"/>
              <a:ext cx="685971" cy="404655"/>
              <a:chOff x="5305233" y="3176835"/>
              <a:chExt cx="685971" cy="404655"/>
            </a:xfrm>
          </p:grpSpPr>
          <p:grpSp>
            <p:nvGrpSpPr>
              <p:cNvPr id="5508" name="Google Shape;5508;p66"/>
              <p:cNvGrpSpPr/>
              <p:nvPr/>
            </p:nvGrpSpPr>
            <p:grpSpPr>
              <a:xfrm>
                <a:off x="5305233" y="3176835"/>
                <a:ext cx="685971" cy="404655"/>
                <a:chOff x="5305233" y="3176835"/>
                <a:chExt cx="685971" cy="404655"/>
              </a:xfrm>
            </p:grpSpPr>
            <p:sp>
              <p:nvSpPr>
                <p:cNvPr id="5509" name="Google Shape;5509;p66"/>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6"/>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11" name="Google Shape;5511;p66"/>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12" name="Google Shape;5512;p66"/>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3" name="Google Shape;5513;p66"/>
            <p:cNvGrpSpPr/>
            <p:nvPr/>
          </p:nvGrpSpPr>
          <p:grpSpPr>
            <a:xfrm>
              <a:off x="5657361" y="2824811"/>
              <a:ext cx="1078361" cy="404655"/>
              <a:chOff x="5657361" y="2824811"/>
              <a:chExt cx="1078361" cy="404655"/>
            </a:xfrm>
          </p:grpSpPr>
          <p:grpSp>
            <p:nvGrpSpPr>
              <p:cNvPr id="5514" name="Google Shape;5514;p66"/>
              <p:cNvGrpSpPr/>
              <p:nvPr/>
            </p:nvGrpSpPr>
            <p:grpSpPr>
              <a:xfrm>
                <a:off x="5657361" y="2824811"/>
                <a:ext cx="1078361" cy="404655"/>
                <a:chOff x="5657361" y="2824811"/>
                <a:chExt cx="1078361" cy="404655"/>
              </a:xfrm>
            </p:grpSpPr>
            <p:grpSp>
              <p:nvGrpSpPr>
                <p:cNvPr id="5515" name="Google Shape;5515;p66"/>
                <p:cNvGrpSpPr/>
                <p:nvPr/>
              </p:nvGrpSpPr>
              <p:grpSpPr>
                <a:xfrm>
                  <a:off x="5938485" y="2824811"/>
                  <a:ext cx="797237" cy="404655"/>
                  <a:chOff x="5938485" y="2824811"/>
                  <a:chExt cx="797237" cy="404655"/>
                </a:xfrm>
              </p:grpSpPr>
              <p:sp>
                <p:nvSpPr>
                  <p:cNvPr id="5516" name="Google Shape;5516;p66"/>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6"/>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18" name="Google Shape;5518;p66"/>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19" name="Google Shape;5519;p66"/>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0" name="Google Shape;5520;p66"/>
            <p:cNvGrpSpPr/>
            <p:nvPr/>
          </p:nvGrpSpPr>
          <p:grpSpPr>
            <a:xfrm>
              <a:off x="5190863" y="3528942"/>
              <a:ext cx="1078026" cy="404739"/>
              <a:chOff x="5190863" y="3528942"/>
              <a:chExt cx="1078026" cy="404739"/>
            </a:xfrm>
          </p:grpSpPr>
          <p:sp>
            <p:nvSpPr>
              <p:cNvPr id="5521" name="Google Shape;5521;p66"/>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2" name="Google Shape;5522;p66"/>
              <p:cNvGrpSpPr/>
              <p:nvPr/>
            </p:nvGrpSpPr>
            <p:grpSpPr>
              <a:xfrm>
                <a:off x="5190863" y="3528942"/>
                <a:ext cx="1078026" cy="404739"/>
                <a:chOff x="5190863" y="3528942"/>
                <a:chExt cx="1078026" cy="404739"/>
              </a:xfrm>
            </p:grpSpPr>
            <p:sp>
              <p:nvSpPr>
                <p:cNvPr id="5523" name="Google Shape;5523;p66"/>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6"/>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525" name="Google Shape;5525;p66"/>
          <p:cNvGrpSpPr/>
          <p:nvPr/>
        </p:nvGrpSpPr>
        <p:grpSpPr>
          <a:xfrm>
            <a:off x="728162" y="1268329"/>
            <a:ext cx="1086719" cy="879487"/>
            <a:chOff x="803162" y="1474292"/>
            <a:chExt cx="1086719" cy="879487"/>
          </a:xfrm>
        </p:grpSpPr>
        <p:grpSp>
          <p:nvGrpSpPr>
            <p:cNvPr id="5526" name="Google Shape;5526;p66"/>
            <p:cNvGrpSpPr/>
            <p:nvPr/>
          </p:nvGrpSpPr>
          <p:grpSpPr>
            <a:xfrm>
              <a:off x="803162" y="1625948"/>
              <a:ext cx="445856" cy="576579"/>
              <a:chOff x="803162" y="1625948"/>
              <a:chExt cx="445856" cy="576579"/>
            </a:xfrm>
          </p:grpSpPr>
          <p:sp>
            <p:nvSpPr>
              <p:cNvPr id="5527" name="Google Shape;5527;p66"/>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8" name="Google Shape;5528;p66"/>
              <p:cNvGrpSpPr/>
              <p:nvPr/>
            </p:nvGrpSpPr>
            <p:grpSpPr>
              <a:xfrm>
                <a:off x="1056023" y="1625948"/>
                <a:ext cx="192995" cy="576579"/>
                <a:chOff x="1056023" y="1625948"/>
                <a:chExt cx="192995" cy="576579"/>
              </a:xfrm>
            </p:grpSpPr>
            <p:sp>
              <p:nvSpPr>
                <p:cNvPr id="5529" name="Google Shape;5529;p66"/>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6"/>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6"/>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6"/>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6"/>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34" name="Google Shape;5534;p66"/>
            <p:cNvGrpSpPr/>
            <p:nvPr/>
          </p:nvGrpSpPr>
          <p:grpSpPr>
            <a:xfrm>
              <a:off x="1371406" y="1474292"/>
              <a:ext cx="518475" cy="879487"/>
              <a:chOff x="1398231" y="1474292"/>
              <a:chExt cx="518475" cy="879487"/>
            </a:xfrm>
          </p:grpSpPr>
          <p:grpSp>
            <p:nvGrpSpPr>
              <p:cNvPr id="5535" name="Google Shape;5535;p66"/>
              <p:cNvGrpSpPr/>
              <p:nvPr/>
            </p:nvGrpSpPr>
            <p:grpSpPr>
              <a:xfrm>
                <a:off x="1398231" y="1474292"/>
                <a:ext cx="518475" cy="341643"/>
                <a:chOff x="1398231" y="1474292"/>
                <a:chExt cx="518475" cy="341643"/>
              </a:xfrm>
            </p:grpSpPr>
            <p:sp>
              <p:nvSpPr>
                <p:cNvPr id="5536" name="Google Shape;5536;p66"/>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7" name="Google Shape;5537;p66"/>
                <p:cNvGrpSpPr/>
                <p:nvPr/>
              </p:nvGrpSpPr>
              <p:grpSpPr>
                <a:xfrm>
                  <a:off x="1616453" y="1474292"/>
                  <a:ext cx="300253" cy="341643"/>
                  <a:chOff x="1616453" y="1475379"/>
                  <a:chExt cx="300253" cy="341643"/>
                </a:xfrm>
              </p:grpSpPr>
              <p:sp>
                <p:nvSpPr>
                  <p:cNvPr id="5538" name="Google Shape;5538;p66"/>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6"/>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6"/>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6"/>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6"/>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6"/>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6"/>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5" name="Google Shape;5545;p66"/>
                  <p:cNvGrpSpPr/>
                  <p:nvPr/>
                </p:nvGrpSpPr>
                <p:grpSpPr>
                  <a:xfrm>
                    <a:off x="1839639" y="1475379"/>
                    <a:ext cx="77067" cy="341643"/>
                    <a:chOff x="1839639" y="1475379"/>
                    <a:chExt cx="77067" cy="341643"/>
                  </a:xfrm>
                </p:grpSpPr>
                <p:sp>
                  <p:nvSpPr>
                    <p:cNvPr id="5546" name="Google Shape;5546;p66"/>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6"/>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548" name="Google Shape;5548;p66"/>
              <p:cNvGrpSpPr/>
              <p:nvPr/>
            </p:nvGrpSpPr>
            <p:grpSpPr>
              <a:xfrm>
                <a:off x="1398451" y="2012951"/>
                <a:ext cx="518255" cy="340828"/>
                <a:chOff x="1398451" y="2012951"/>
                <a:chExt cx="518255" cy="340828"/>
              </a:xfrm>
            </p:grpSpPr>
            <p:sp>
              <p:nvSpPr>
                <p:cNvPr id="5549" name="Google Shape;5549;p66"/>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50" name="Google Shape;5550;p66"/>
                <p:cNvGrpSpPr/>
                <p:nvPr/>
              </p:nvGrpSpPr>
              <p:grpSpPr>
                <a:xfrm>
                  <a:off x="1616453" y="2012951"/>
                  <a:ext cx="300253" cy="340828"/>
                  <a:chOff x="1616453" y="2013538"/>
                  <a:chExt cx="300253" cy="340828"/>
                </a:xfrm>
              </p:grpSpPr>
              <p:sp>
                <p:nvSpPr>
                  <p:cNvPr id="5551" name="Google Shape;5551;p66"/>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6"/>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6"/>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6"/>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6"/>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6"/>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6"/>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58" name="Google Shape;5558;p66"/>
                  <p:cNvGrpSpPr/>
                  <p:nvPr/>
                </p:nvGrpSpPr>
                <p:grpSpPr>
                  <a:xfrm>
                    <a:off x="1839639" y="2013538"/>
                    <a:ext cx="77067" cy="340828"/>
                    <a:chOff x="1839639" y="2013538"/>
                    <a:chExt cx="77067" cy="340828"/>
                  </a:xfrm>
                </p:grpSpPr>
                <p:sp>
                  <p:nvSpPr>
                    <p:cNvPr id="5559" name="Google Shape;5559;p66"/>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6"/>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561" name="Google Shape;5561;p66"/>
          <p:cNvGrpSpPr/>
          <p:nvPr/>
        </p:nvGrpSpPr>
        <p:grpSpPr>
          <a:xfrm>
            <a:off x="724986" y="3399516"/>
            <a:ext cx="1368681" cy="682918"/>
            <a:chOff x="724986" y="3605478"/>
            <a:chExt cx="1368681" cy="682918"/>
          </a:xfrm>
        </p:grpSpPr>
        <p:grpSp>
          <p:nvGrpSpPr>
            <p:cNvPr id="5562" name="Google Shape;5562;p66"/>
            <p:cNvGrpSpPr/>
            <p:nvPr/>
          </p:nvGrpSpPr>
          <p:grpSpPr>
            <a:xfrm>
              <a:off x="1289102" y="3823629"/>
              <a:ext cx="240442" cy="250435"/>
              <a:chOff x="-165066" y="3843615"/>
              <a:chExt cx="221259" cy="230455"/>
            </a:xfrm>
          </p:grpSpPr>
          <p:sp>
            <p:nvSpPr>
              <p:cNvPr id="5563" name="Google Shape;5563;p66"/>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6"/>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6"/>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6"/>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6"/>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6"/>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6"/>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6"/>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6"/>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6"/>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6"/>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6"/>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6"/>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6"/>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6"/>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6"/>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6"/>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6"/>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6"/>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6"/>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3" name="Google Shape;5583;p66"/>
            <p:cNvGrpSpPr/>
            <p:nvPr/>
          </p:nvGrpSpPr>
          <p:grpSpPr>
            <a:xfrm>
              <a:off x="724986" y="3605478"/>
              <a:ext cx="1368681" cy="682918"/>
              <a:chOff x="724986" y="3605478"/>
              <a:chExt cx="1368681" cy="682918"/>
            </a:xfrm>
          </p:grpSpPr>
          <p:grpSp>
            <p:nvGrpSpPr>
              <p:cNvPr id="5584" name="Google Shape;5584;p66"/>
              <p:cNvGrpSpPr/>
              <p:nvPr/>
            </p:nvGrpSpPr>
            <p:grpSpPr>
              <a:xfrm>
                <a:off x="1498221" y="4047614"/>
                <a:ext cx="529172" cy="240783"/>
                <a:chOff x="1498221" y="4047614"/>
                <a:chExt cx="529172" cy="240783"/>
              </a:xfrm>
            </p:grpSpPr>
            <p:grpSp>
              <p:nvGrpSpPr>
                <p:cNvPr id="5585" name="Google Shape;5585;p66"/>
                <p:cNvGrpSpPr/>
                <p:nvPr/>
              </p:nvGrpSpPr>
              <p:grpSpPr>
                <a:xfrm>
                  <a:off x="1826655" y="4224370"/>
                  <a:ext cx="200738" cy="25631"/>
                  <a:chOff x="1826655" y="4224370"/>
                  <a:chExt cx="200738" cy="25631"/>
                </a:xfrm>
              </p:grpSpPr>
              <p:sp>
                <p:nvSpPr>
                  <p:cNvPr id="5586" name="Google Shape;5586;p66"/>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6"/>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8" name="Google Shape;5588;p66"/>
                <p:cNvGrpSpPr/>
                <p:nvPr/>
              </p:nvGrpSpPr>
              <p:grpSpPr>
                <a:xfrm>
                  <a:off x="1498221" y="4047614"/>
                  <a:ext cx="328444" cy="240783"/>
                  <a:chOff x="1498221" y="4047614"/>
                  <a:chExt cx="328444" cy="240783"/>
                </a:xfrm>
              </p:grpSpPr>
              <p:sp>
                <p:nvSpPr>
                  <p:cNvPr id="5589" name="Google Shape;5589;p66"/>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0" name="Google Shape;5590;p66"/>
                  <p:cNvGrpSpPr/>
                  <p:nvPr/>
                </p:nvGrpSpPr>
                <p:grpSpPr>
                  <a:xfrm>
                    <a:off x="1498221" y="4047614"/>
                    <a:ext cx="150566" cy="190416"/>
                    <a:chOff x="1498221" y="4047614"/>
                    <a:chExt cx="150566" cy="190416"/>
                  </a:xfrm>
                </p:grpSpPr>
                <p:sp>
                  <p:nvSpPr>
                    <p:cNvPr id="5591" name="Google Shape;5591;p66"/>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6"/>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593" name="Google Shape;5593;p66"/>
              <p:cNvGrpSpPr/>
              <p:nvPr/>
            </p:nvGrpSpPr>
            <p:grpSpPr>
              <a:xfrm>
                <a:off x="1560718" y="3800594"/>
                <a:ext cx="532948" cy="302090"/>
                <a:chOff x="1560718" y="3800594"/>
                <a:chExt cx="532948" cy="302090"/>
              </a:xfrm>
            </p:grpSpPr>
            <p:grpSp>
              <p:nvGrpSpPr>
                <p:cNvPr id="5594" name="Google Shape;5594;p66"/>
                <p:cNvGrpSpPr/>
                <p:nvPr/>
              </p:nvGrpSpPr>
              <p:grpSpPr>
                <a:xfrm>
                  <a:off x="1912179" y="3827344"/>
                  <a:ext cx="181487" cy="25631"/>
                  <a:chOff x="1912179" y="3827344"/>
                  <a:chExt cx="181487" cy="25631"/>
                </a:xfrm>
              </p:grpSpPr>
              <p:sp>
                <p:nvSpPr>
                  <p:cNvPr id="5595" name="Google Shape;5595;p66"/>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6"/>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7" name="Google Shape;5597;p66"/>
                <p:cNvGrpSpPr/>
                <p:nvPr/>
              </p:nvGrpSpPr>
              <p:grpSpPr>
                <a:xfrm>
                  <a:off x="1912179" y="4044505"/>
                  <a:ext cx="181487" cy="25622"/>
                  <a:chOff x="1912179" y="4044506"/>
                  <a:chExt cx="181487" cy="25622"/>
                </a:xfrm>
              </p:grpSpPr>
              <p:sp>
                <p:nvSpPr>
                  <p:cNvPr id="5598" name="Google Shape;5598;p66"/>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6"/>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0" name="Google Shape;5600;p66"/>
                <p:cNvGrpSpPr/>
                <p:nvPr/>
              </p:nvGrpSpPr>
              <p:grpSpPr>
                <a:xfrm>
                  <a:off x="1560718" y="3800594"/>
                  <a:ext cx="351472" cy="302090"/>
                  <a:chOff x="1560718" y="3800594"/>
                  <a:chExt cx="351472" cy="302090"/>
                </a:xfrm>
              </p:grpSpPr>
              <p:grpSp>
                <p:nvGrpSpPr>
                  <p:cNvPr id="5601" name="Google Shape;5601;p66"/>
                  <p:cNvGrpSpPr/>
                  <p:nvPr/>
                </p:nvGrpSpPr>
                <p:grpSpPr>
                  <a:xfrm>
                    <a:off x="1560718" y="3842857"/>
                    <a:ext cx="173586" cy="217131"/>
                    <a:chOff x="1560718" y="3842857"/>
                    <a:chExt cx="173586" cy="217131"/>
                  </a:xfrm>
                </p:grpSpPr>
                <p:sp>
                  <p:nvSpPr>
                    <p:cNvPr id="5602" name="Google Shape;5602;p66"/>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6"/>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6"/>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5" name="Google Shape;5605;p66"/>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6"/>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607" name="Google Shape;5607;p66"/>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8" name="Google Shape;5608;p66"/>
              <p:cNvGrpSpPr/>
              <p:nvPr/>
            </p:nvGrpSpPr>
            <p:grpSpPr>
              <a:xfrm>
                <a:off x="785350" y="3605478"/>
                <a:ext cx="535311" cy="249245"/>
                <a:chOff x="785350" y="3605478"/>
                <a:chExt cx="535311" cy="249245"/>
              </a:xfrm>
            </p:grpSpPr>
            <p:grpSp>
              <p:nvGrpSpPr>
                <p:cNvPr id="5609" name="Google Shape;5609;p66"/>
                <p:cNvGrpSpPr/>
                <p:nvPr/>
              </p:nvGrpSpPr>
              <p:grpSpPr>
                <a:xfrm>
                  <a:off x="785350" y="3605478"/>
                  <a:ext cx="376191" cy="102736"/>
                  <a:chOff x="785350" y="3605478"/>
                  <a:chExt cx="376191" cy="102736"/>
                </a:xfrm>
              </p:grpSpPr>
              <p:sp>
                <p:nvSpPr>
                  <p:cNvPr id="5610" name="Google Shape;5610;p66"/>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6"/>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6"/>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3" name="Google Shape;5613;p66"/>
                <p:cNvGrpSpPr/>
                <p:nvPr/>
              </p:nvGrpSpPr>
              <p:grpSpPr>
                <a:xfrm>
                  <a:off x="1161530" y="3655851"/>
                  <a:ext cx="159131" cy="198872"/>
                  <a:chOff x="1161530" y="3655851"/>
                  <a:chExt cx="159131" cy="198872"/>
                </a:xfrm>
              </p:grpSpPr>
              <p:sp>
                <p:nvSpPr>
                  <p:cNvPr id="5614" name="Google Shape;5614;p66"/>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6"/>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16" name="Google Shape;5616;p66"/>
              <p:cNvGrpSpPr/>
              <p:nvPr/>
            </p:nvGrpSpPr>
            <p:grpSpPr>
              <a:xfrm>
                <a:off x="785350" y="4047614"/>
                <a:ext cx="535311" cy="240783"/>
                <a:chOff x="785350" y="4047614"/>
                <a:chExt cx="535311" cy="240783"/>
              </a:xfrm>
            </p:grpSpPr>
            <p:grpSp>
              <p:nvGrpSpPr>
                <p:cNvPr id="5617" name="Google Shape;5617;p66"/>
                <p:cNvGrpSpPr/>
                <p:nvPr/>
              </p:nvGrpSpPr>
              <p:grpSpPr>
                <a:xfrm>
                  <a:off x="1161636" y="4047614"/>
                  <a:ext cx="159025" cy="190415"/>
                  <a:chOff x="1161636" y="4047614"/>
                  <a:chExt cx="159025" cy="190415"/>
                </a:xfrm>
              </p:grpSpPr>
              <p:sp>
                <p:nvSpPr>
                  <p:cNvPr id="5618" name="Google Shape;5618;p66"/>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6"/>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0" name="Google Shape;5620;p66"/>
                <p:cNvGrpSpPr/>
                <p:nvPr/>
              </p:nvGrpSpPr>
              <p:grpSpPr>
                <a:xfrm>
                  <a:off x="785350" y="4185661"/>
                  <a:ext cx="376191" cy="102736"/>
                  <a:chOff x="785350" y="4185661"/>
                  <a:chExt cx="376191" cy="102736"/>
                </a:xfrm>
              </p:grpSpPr>
              <p:sp>
                <p:nvSpPr>
                  <p:cNvPr id="5621" name="Google Shape;5621;p66"/>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6"/>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6"/>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24" name="Google Shape;5624;p66"/>
              <p:cNvGrpSpPr/>
              <p:nvPr/>
            </p:nvGrpSpPr>
            <p:grpSpPr>
              <a:xfrm>
                <a:off x="1501054" y="3605478"/>
                <a:ext cx="526340" cy="249240"/>
                <a:chOff x="1501054" y="3605478"/>
                <a:chExt cx="526340" cy="249240"/>
              </a:xfrm>
            </p:grpSpPr>
            <p:grpSp>
              <p:nvGrpSpPr>
                <p:cNvPr id="5625" name="Google Shape;5625;p66"/>
                <p:cNvGrpSpPr/>
                <p:nvPr/>
              </p:nvGrpSpPr>
              <p:grpSpPr>
                <a:xfrm>
                  <a:off x="1834208" y="3643867"/>
                  <a:ext cx="193185" cy="25622"/>
                  <a:chOff x="1834208" y="3643867"/>
                  <a:chExt cx="193185" cy="25622"/>
                </a:xfrm>
              </p:grpSpPr>
              <p:sp>
                <p:nvSpPr>
                  <p:cNvPr id="5626" name="Google Shape;5626;p66"/>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6"/>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8" name="Google Shape;5628;p66"/>
                <p:cNvGrpSpPr/>
                <p:nvPr/>
              </p:nvGrpSpPr>
              <p:grpSpPr>
                <a:xfrm>
                  <a:off x="1501054" y="3605478"/>
                  <a:ext cx="333165" cy="249240"/>
                  <a:chOff x="1501054" y="3605478"/>
                  <a:chExt cx="333165" cy="249240"/>
                </a:xfrm>
              </p:grpSpPr>
              <p:sp>
                <p:nvSpPr>
                  <p:cNvPr id="5629" name="Google Shape;5629;p66"/>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0" name="Google Shape;5630;p66"/>
                  <p:cNvGrpSpPr/>
                  <p:nvPr/>
                </p:nvGrpSpPr>
                <p:grpSpPr>
                  <a:xfrm>
                    <a:off x="1501054" y="3655851"/>
                    <a:ext cx="155286" cy="198867"/>
                    <a:chOff x="1501054" y="3655851"/>
                    <a:chExt cx="155286" cy="198867"/>
                  </a:xfrm>
                </p:grpSpPr>
                <p:sp>
                  <p:nvSpPr>
                    <p:cNvPr id="5631" name="Google Shape;5631;p66"/>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6"/>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633" name="Google Shape;5633;p66"/>
              <p:cNvGrpSpPr/>
              <p:nvPr/>
            </p:nvGrpSpPr>
            <p:grpSpPr>
              <a:xfrm>
                <a:off x="724986" y="3800594"/>
                <a:ext cx="532950" cy="302090"/>
                <a:chOff x="724986" y="3800594"/>
                <a:chExt cx="532950" cy="302090"/>
              </a:xfrm>
            </p:grpSpPr>
            <p:grpSp>
              <p:nvGrpSpPr>
                <p:cNvPr id="5634" name="Google Shape;5634;p66"/>
                <p:cNvGrpSpPr/>
                <p:nvPr/>
              </p:nvGrpSpPr>
              <p:grpSpPr>
                <a:xfrm>
                  <a:off x="724986" y="4044367"/>
                  <a:ext cx="181314" cy="25626"/>
                  <a:chOff x="724986" y="4044367"/>
                  <a:chExt cx="181314" cy="25626"/>
                </a:xfrm>
              </p:grpSpPr>
              <p:sp>
                <p:nvSpPr>
                  <p:cNvPr id="5635" name="Google Shape;5635;p66"/>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6"/>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7" name="Google Shape;5637;p66"/>
                <p:cNvGrpSpPr/>
                <p:nvPr/>
              </p:nvGrpSpPr>
              <p:grpSpPr>
                <a:xfrm>
                  <a:off x="906290" y="3800594"/>
                  <a:ext cx="351646" cy="302090"/>
                  <a:chOff x="906290" y="3800594"/>
                  <a:chExt cx="351646" cy="302090"/>
                </a:xfrm>
              </p:grpSpPr>
              <p:grpSp>
                <p:nvGrpSpPr>
                  <p:cNvPr id="5638" name="Google Shape;5638;p66"/>
                  <p:cNvGrpSpPr/>
                  <p:nvPr/>
                </p:nvGrpSpPr>
                <p:grpSpPr>
                  <a:xfrm>
                    <a:off x="1084172" y="3842857"/>
                    <a:ext cx="173764" cy="217131"/>
                    <a:chOff x="1084172" y="3842857"/>
                    <a:chExt cx="173764" cy="217131"/>
                  </a:xfrm>
                </p:grpSpPr>
                <p:grpSp>
                  <p:nvGrpSpPr>
                    <p:cNvPr id="5639" name="Google Shape;5639;p66"/>
                    <p:cNvGrpSpPr/>
                    <p:nvPr/>
                  </p:nvGrpSpPr>
                  <p:grpSpPr>
                    <a:xfrm>
                      <a:off x="1156862" y="3936509"/>
                      <a:ext cx="101073" cy="25622"/>
                      <a:chOff x="1156862" y="3936509"/>
                      <a:chExt cx="101073" cy="25622"/>
                    </a:xfrm>
                  </p:grpSpPr>
                  <p:sp>
                    <p:nvSpPr>
                      <p:cNvPr id="5640" name="Google Shape;5640;p66"/>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6"/>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2" name="Google Shape;5642;p66"/>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3" name="Google Shape;5643;p66"/>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6"/>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5" name="Google Shape;5645;p66"/>
                <p:cNvGrpSpPr/>
                <p:nvPr/>
              </p:nvGrpSpPr>
              <p:grpSpPr>
                <a:xfrm>
                  <a:off x="724986" y="3830189"/>
                  <a:ext cx="189533" cy="25626"/>
                  <a:chOff x="724986" y="3830189"/>
                  <a:chExt cx="189533" cy="25626"/>
                </a:xfrm>
              </p:grpSpPr>
              <p:sp>
                <p:nvSpPr>
                  <p:cNvPr id="5646" name="Google Shape;5646;p66"/>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6"/>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648" name="Google Shape;5648;p66"/>
          <p:cNvGrpSpPr/>
          <p:nvPr/>
        </p:nvGrpSpPr>
        <p:grpSpPr>
          <a:xfrm>
            <a:off x="2253298" y="2249677"/>
            <a:ext cx="948701" cy="935378"/>
            <a:chOff x="2253298" y="2428317"/>
            <a:chExt cx="948701" cy="935378"/>
          </a:xfrm>
        </p:grpSpPr>
        <p:sp>
          <p:nvSpPr>
            <p:cNvPr id="5649" name="Google Shape;5649;p66"/>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6"/>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6"/>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6"/>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6"/>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6"/>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6"/>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6"/>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6"/>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6"/>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6"/>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6"/>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6"/>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6"/>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6"/>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6"/>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6"/>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6"/>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6"/>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6"/>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6"/>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6"/>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6"/>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6"/>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6"/>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6"/>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6"/>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6"/>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6"/>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6"/>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6"/>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6"/>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6"/>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5685"/>
        <p:cNvGrpSpPr/>
        <p:nvPr/>
      </p:nvGrpSpPr>
      <p:grpSpPr>
        <a:xfrm>
          <a:off x="0" y="0"/>
          <a:ext cx="0" cy="0"/>
          <a:chOff x="0" y="0"/>
          <a:chExt cx="0" cy="0"/>
        </a:xfrm>
      </p:grpSpPr>
      <p:grpSp>
        <p:nvGrpSpPr>
          <p:cNvPr id="5686" name="Google Shape;5686;p67"/>
          <p:cNvGrpSpPr/>
          <p:nvPr/>
        </p:nvGrpSpPr>
        <p:grpSpPr>
          <a:xfrm>
            <a:off x="3339744" y="952977"/>
            <a:ext cx="2363393" cy="1017867"/>
            <a:chOff x="3292400" y="1219146"/>
            <a:chExt cx="2615240" cy="1110239"/>
          </a:xfrm>
        </p:grpSpPr>
        <p:sp>
          <p:nvSpPr>
            <p:cNvPr id="5687" name="Google Shape;5687;p67"/>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5688" name="Google Shape;5688;p67"/>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89" name="Google Shape;5689;p67"/>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5690" name="Google Shape;5690;p67"/>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5691" name="Google Shape;5691;p67"/>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5692" name="Google Shape;5692;p67"/>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5693" name="Google Shape;5693;p67"/>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5694" name="Google Shape;5694;p67"/>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5695" name="Google Shape;5695;p67"/>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5696" name="Google Shape;5696;p67"/>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5697" name="Google Shape;5697;p67"/>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698" name="Google Shape;5698;p67"/>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699" name="Google Shape;5699;p67"/>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700" name="Google Shape;5700;p67"/>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701" name="Google Shape;5701;p67"/>
            <p:cNvGrpSpPr/>
            <p:nvPr/>
          </p:nvGrpSpPr>
          <p:grpSpPr>
            <a:xfrm>
              <a:off x="3748438" y="1378608"/>
              <a:ext cx="2159202" cy="903971"/>
              <a:chOff x="1683525" y="2179850"/>
              <a:chExt cx="4519050" cy="2134525"/>
            </a:xfrm>
          </p:grpSpPr>
          <p:sp>
            <p:nvSpPr>
              <p:cNvPr id="5702" name="Google Shape;5702;p6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03" name="Google Shape;5703;p6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04" name="Google Shape;5704;p6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05" name="Google Shape;5705;p6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06" name="Google Shape;5706;p6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07" name="Google Shape;5707;p6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08" name="Google Shape;5708;p6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09" name="Google Shape;5709;p6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10" name="Google Shape;5710;p6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11" name="Google Shape;5711;p6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12" name="Google Shape;5712;p6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13" name="Google Shape;5713;p6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5714" name="Google Shape;5714;p67"/>
          <p:cNvGraphicFramePr/>
          <p:nvPr/>
        </p:nvGraphicFramePr>
        <p:xfrm>
          <a:off x="5935838" y="2130450"/>
          <a:ext cx="2491300" cy="868600"/>
        </p:xfrm>
        <a:graphic>
          <a:graphicData uri="http://schemas.openxmlformats.org/drawingml/2006/table">
            <a:tbl>
              <a:tblPr>
                <a:noFill/>
                <a:tableStyleId>{1153AA34-6C76-48B2-B3CE-EF8BD1737A14}</a:tableStyleId>
              </a:tblPr>
              <a:tblGrid>
                <a:gridCol w="622825"/>
                <a:gridCol w="622825"/>
                <a:gridCol w="622825"/>
                <a:gridCol w="622825"/>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tr>
            </a:tbl>
          </a:graphicData>
        </a:graphic>
      </p:graphicFrame>
      <p:grpSp>
        <p:nvGrpSpPr>
          <p:cNvPr id="5715" name="Google Shape;5715;p67"/>
          <p:cNvGrpSpPr/>
          <p:nvPr/>
        </p:nvGrpSpPr>
        <p:grpSpPr>
          <a:xfrm>
            <a:off x="5913087" y="3189047"/>
            <a:ext cx="2519825" cy="1001454"/>
            <a:chOff x="1906114" y="789980"/>
            <a:chExt cx="1487676" cy="606868"/>
          </a:xfrm>
        </p:grpSpPr>
        <p:cxnSp>
          <p:nvCxnSpPr>
            <p:cNvPr id="5716" name="Google Shape;5716;p6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717" name="Google Shape;5717;p6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718" name="Google Shape;5718;p6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719" name="Google Shape;5719;p67"/>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5720" name="Google Shape;5720;p67"/>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5721" name="Google Shape;5721;p67"/>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5722" name="Google Shape;5722;p67"/>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5723" name="Google Shape;5723;p6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7"/>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5730" name="Google Shape;5730;p67"/>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731" name="Google Shape;5731;p67"/>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732" name="Google Shape;5732;p6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3" name="Google Shape;5733;p67"/>
          <p:cNvGrpSpPr/>
          <p:nvPr/>
        </p:nvGrpSpPr>
        <p:grpSpPr>
          <a:xfrm>
            <a:off x="712562" y="998005"/>
            <a:ext cx="2394370" cy="976502"/>
            <a:chOff x="749309" y="1112739"/>
            <a:chExt cx="2371603" cy="976502"/>
          </a:xfrm>
        </p:grpSpPr>
        <p:sp>
          <p:nvSpPr>
            <p:cNvPr id="5734" name="Google Shape;5734;p67"/>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7"/>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7"/>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7"/>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7"/>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7"/>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7"/>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7"/>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7"/>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7"/>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7"/>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7"/>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7"/>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7"/>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7"/>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7"/>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7"/>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7"/>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7"/>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7"/>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7"/>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7"/>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7"/>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7"/>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7"/>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7"/>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7"/>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7"/>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766" name="Google Shape;5766;p67"/>
          <p:cNvGraphicFramePr/>
          <p:nvPr/>
        </p:nvGraphicFramePr>
        <p:xfrm>
          <a:off x="5935863" y="996300"/>
          <a:ext cx="2491300" cy="976425"/>
        </p:xfrm>
        <a:graphic>
          <a:graphicData uri="http://schemas.openxmlformats.org/drawingml/2006/table">
            <a:tbl>
              <a:tblPr>
                <a:noFill/>
                <a:tableStyleId>{1153AA34-6C76-48B2-B3CE-EF8BD1737A14}</a:tableStyleId>
              </a:tblPr>
              <a:tblGrid>
                <a:gridCol w="622825"/>
                <a:gridCol w="622825"/>
                <a:gridCol w="622825"/>
                <a:gridCol w="622825"/>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r>
            </a:tbl>
          </a:graphicData>
        </a:graphic>
      </p:graphicFrame>
      <p:graphicFrame>
        <p:nvGraphicFramePr>
          <p:cNvPr id="5767" name="Google Shape;5767;p67"/>
          <p:cNvGraphicFramePr/>
          <p:nvPr/>
        </p:nvGraphicFramePr>
        <p:xfrm>
          <a:off x="3342575" y="2130450"/>
          <a:ext cx="2363400" cy="868575"/>
        </p:xfrm>
        <a:graphic>
          <a:graphicData uri="http://schemas.openxmlformats.org/drawingml/2006/table">
            <a:tbl>
              <a:tblPr>
                <a:noFill/>
                <a:tableStyleId>{1153AA34-6C76-48B2-B3CE-EF8BD1737A14}</a:tableStyleId>
              </a:tblPr>
              <a:tblGrid>
                <a:gridCol w="590850"/>
                <a:gridCol w="590850"/>
                <a:gridCol w="590850"/>
                <a:gridCol w="590850"/>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r>
            </a:tbl>
          </a:graphicData>
        </a:graphic>
      </p:graphicFrame>
      <p:grpSp>
        <p:nvGrpSpPr>
          <p:cNvPr id="5768" name="Google Shape;5768;p67"/>
          <p:cNvGrpSpPr/>
          <p:nvPr/>
        </p:nvGrpSpPr>
        <p:grpSpPr>
          <a:xfrm>
            <a:off x="4086504" y="2517093"/>
            <a:ext cx="1517436" cy="74460"/>
            <a:chOff x="3980086" y="2804397"/>
            <a:chExt cx="1227600" cy="66900"/>
          </a:xfrm>
        </p:grpSpPr>
        <p:sp>
          <p:nvSpPr>
            <p:cNvPr id="5769" name="Google Shape;5769;p6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1" name="Google Shape;5771;p67"/>
          <p:cNvGrpSpPr/>
          <p:nvPr/>
        </p:nvGrpSpPr>
        <p:grpSpPr>
          <a:xfrm>
            <a:off x="4711569" y="2809680"/>
            <a:ext cx="892956" cy="74460"/>
            <a:chOff x="3980086" y="2804397"/>
            <a:chExt cx="1227600" cy="66900"/>
          </a:xfrm>
        </p:grpSpPr>
        <p:sp>
          <p:nvSpPr>
            <p:cNvPr id="5772" name="Google Shape;5772;p6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4" name="Google Shape;5774;p67"/>
          <p:cNvGrpSpPr/>
          <p:nvPr/>
        </p:nvGrpSpPr>
        <p:grpSpPr>
          <a:xfrm>
            <a:off x="3344661" y="3168563"/>
            <a:ext cx="2363244" cy="1005943"/>
            <a:chOff x="3358415" y="3361302"/>
            <a:chExt cx="2363244" cy="1024695"/>
          </a:xfrm>
        </p:grpSpPr>
        <p:grpSp>
          <p:nvGrpSpPr>
            <p:cNvPr id="5775" name="Google Shape;5775;p67"/>
            <p:cNvGrpSpPr/>
            <p:nvPr/>
          </p:nvGrpSpPr>
          <p:grpSpPr>
            <a:xfrm>
              <a:off x="3358415" y="3361302"/>
              <a:ext cx="441300" cy="1024695"/>
              <a:chOff x="3358415" y="3361302"/>
              <a:chExt cx="441300" cy="1024695"/>
            </a:xfrm>
          </p:grpSpPr>
          <p:sp>
            <p:nvSpPr>
              <p:cNvPr id="5776" name="Google Shape;5776;p67"/>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7"/>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7"/>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7"/>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7"/>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7"/>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2" name="Google Shape;5782;p67"/>
            <p:cNvGrpSpPr/>
            <p:nvPr/>
          </p:nvGrpSpPr>
          <p:grpSpPr>
            <a:xfrm>
              <a:off x="3838901" y="3361302"/>
              <a:ext cx="441300" cy="1024695"/>
              <a:chOff x="3838901" y="3361302"/>
              <a:chExt cx="441300" cy="1024695"/>
            </a:xfrm>
          </p:grpSpPr>
          <p:sp>
            <p:nvSpPr>
              <p:cNvPr id="5783" name="Google Shape;5783;p67"/>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7"/>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7"/>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7"/>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7"/>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7"/>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9" name="Google Shape;5789;p67"/>
            <p:cNvGrpSpPr/>
            <p:nvPr/>
          </p:nvGrpSpPr>
          <p:grpSpPr>
            <a:xfrm>
              <a:off x="4319387" y="3361302"/>
              <a:ext cx="441300" cy="1024695"/>
              <a:chOff x="4319387" y="3361302"/>
              <a:chExt cx="441300" cy="1024695"/>
            </a:xfrm>
          </p:grpSpPr>
          <p:sp>
            <p:nvSpPr>
              <p:cNvPr id="5790" name="Google Shape;5790;p67"/>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7"/>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7"/>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7"/>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7"/>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7"/>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6" name="Google Shape;5796;p67"/>
            <p:cNvGrpSpPr/>
            <p:nvPr/>
          </p:nvGrpSpPr>
          <p:grpSpPr>
            <a:xfrm>
              <a:off x="4799873" y="3361302"/>
              <a:ext cx="441300" cy="1024695"/>
              <a:chOff x="4799873" y="3361302"/>
              <a:chExt cx="441300" cy="1024695"/>
            </a:xfrm>
          </p:grpSpPr>
          <p:sp>
            <p:nvSpPr>
              <p:cNvPr id="5797" name="Google Shape;5797;p67"/>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7"/>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7"/>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7"/>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7"/>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7"/>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3" name="Google Shape;5803;p67"/>
            <p:cNvGrpSpPr/>
            <p:nvPr/>
          </p:nvGrpSpPr>
          <p:grpSpPr>
            <a:xfrm>
              <a:off x="5280360" y="3361302"/>
              <a:ext cx="441300" cy="1024695"/>
              <a:chOff x="5280360" y="3361302"/>
              <a:chExt cx="441300" cy="1024695"/>
            </a:xfrm>
          </p:grpSpPr>
          <p:sp>
            <p:nvSpPr>
              <p:cNvPr id="5804" name="Google Shape;5804;p67"/>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7"/>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7"/>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7"/>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7"/>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7"/>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810" name="Google Shape;5810;p67"/>
          <p:cNvGraphicFramePr/>
          <p:nvPr/>
        </p:nvGraphicFramePr>
        <p:xfrm>
          <a:off x="711088" y="2130450"/>
          <a:ext cx="2403600" cy="881400"/>
        </p:xfrm>
        <a:graphic>
          <a:graphicData uri="http://schemas.openxmlformats.org/drawingml/2006/table">
            <a:tbl>
              <a:tblPr>
                <a:noFill/>
                <a:tableStyleId>{1153AA34-6C76-48B2-B3CE-EF8BD1737A14}</a:tableStyleId>
              </a:tblPr>
              <a:tblGrid>
                <a:gridCol w="600900"/>
                <a:gridCol w="600900"/>
                <a:gridCol w="600900"/>
                <a:gridCol w="600900"/>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r>
            </a:tbl>
          </a:graphicData>
        </a:graphic>
      </p:graphicFrame>
      <p:grpSp>
        <p:nvGrpSpPr>
          <p:cNvPr id="5811" name="Google Shape;5811;p67"/>
          <p:cNvGrpSpPr/>
          <p:nvPr/>
        </p:nvGrpSpPr>
        <p:grpSpPr>
          <a:xfrm>
            <a:off x="712613" y="3180175"/>
            <a:ext cx="2403614" cy="1005900"/>
            <a:chOff x="726450" y="3372825"/>
            <a:chExt cx="2403614" cy="1005900"/>
          </a:xfrm>
        </p:grpSpPr>
        <p:grpSp>
          <p:nvGrpSpPr>
            <p:cNvPr id="5812" name="Google Shape;5812;p67"/>
            <p:cNvGrpSpPr/>
            <p:nvPr/>
          </p:nvGrpSpPr>
          <p:grpSpPr>
            <a:xfrm>
              <a:off x="726450" y="3696000"/>
              <a:ext cx="2403614" cy="500898"/>
              <a:chOff x="726450" y="3696000"/>
              <a:chExt cx="2403614" cy="500898"/>
            </a:xfrm>
          </p:grpSpPr>
          <p:sp>
            <p:nvSpPr>
              <p:cNvPr id="5813" name="Google Shape;5813;p67"/>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14" name="Google Shape;5814;p67"/>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815" name="Google Shape;5815;p67"/>
            <p:cNvGrpSpPr/>
            <p:nvPr/>
          </p:nvGrpSpPr>
          <p:grpSpPr>
            <a:xfrm>
              <a:off x="1348050" y="3372825"/>
              <a:ext cx="1720425" cy="1005900"/>
              <a:chOff x="1348050" y="3372825"/>
              <a:chExt cx="1720425" cy="1005900"/>
            </a:xfrm>
          </p:grpSpPr>
          <p:sp>
            <p:nvSpPr>
              <p:cNvPr id="5816" name="Google Shape;5816;p67"/>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17" name="Google Shape;5817;p67"/>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18" name="Google Shape;5818;p67"/>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19" name="Google Shape;5819;p67"/>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20" name="Google Shape;5820;p67"/>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821" name="Google Shape;5821;p67"/>
            <p:cNvGrpSpPr/>
            <p:nvPr/>
          </p:nvGrpSpPr>
          <p:grpSpPr>
            <a:xfrm>
              <a:off x="1455707" y="3731058"/>
              <a:ext cx="1491150" cy="417657"/>
              <a:chOff x="1455707" y="3731058"/>
              <a:chExt cx="1491150" cy="417657"/>
            </a:xfrm>
          </p:grpSpPr>
          <p:grpSp>
            <p:nvGrpSpPr>
              <p:cNvPr id="5822" name="Google Shape;5822;p67"/>
              <p:cNvGrpSpPr/>
              <p:nvPr/>
            </p:nvGrpSpPr>
            <p:grpSpPr>
              <a:xfrm>
                <a:off x="1472938" y="3745828"/>
                <a:ext cx="72126" cy="53788"/>
                <a:chOff x="1472938" y="3745828"/>
                <a:chExt cx="72126" cy="53788"/>
              </a:xfrm>
            </p:grpSpPr>
            <p:sp>
              <p:nvSpPr>
                <p:cNvPr id="5823" name="Google Shape;5823;p67"/>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7"/>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5" name="Google Shape;5825;p67"/>
              <p:cNvGrpSpPr/>
              <p:nvPr/>
            </p:nvGrpSpPr>
            <p:grpSpPr>
              <a:xfrm>
                <a:off x="1819181" y="4089633"/>
                <a:ext cx="72126" cy="53788"/>
                <a:chOff x="1819181" y="4089633"/>
                <a:chExt cx="72126" cy="53788"/>
              </a:xfrm>
            </p:grpSpPr>
            <p:sp>
              <p:nvSpPr>
                <p:cNvPr id="5826" name="Google Shape;5826;p67"/>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7"/>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8" name="Google Shape;5828;p67"/>
              <p:cNvGrpSpPr/>
              <p:nvPr/>
            </p:nvGrpSpPr>
            <p:grpSpPr>
              <a:xfrm>
                <a:off x="1455707" y="4084171"/>
                <a:ext cx="64321" cy="64544"/>
                <a:chOff x="1455707" y="4084171"/>
                <a:chExt cx="64321" cy="64544"/>
              </a:xfrm>
            </p:grpSpPr>
            <p:sp>
              <p:nvSpPr>
                <p:cNvPr id="5829" name="Google Shape;5829;p67"/>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7"/>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1" name="Google Shape;5831;p67"/>
              <p:cNvGrpSpPr/>
              <p:nvPr/>
            </p:nvGrpSpPr>
            <p:grpSpPr>
              <a:xfrm>
                <a:off x="1818610" y="3731058"/>
                <a:ext cx="64321" cy="64544"/>
                <a:chOff x="1818610" y="3731058"/>
                <a:chExt cx="64321" cy="64544"/>
              </a:xfrm>
            </p:grpSpPr>
            <p:sp>
              <p:nvSpPr>
                <p:cNvPr id="5832" name="Google Shape;5832;p67"/>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7"/>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4" name="Google Shape;5834;p67"/>
              <p:cNvGrpSpPr/>
              <p:nvPr/>
            </p:nvGrpSpPr>
            <p:grpSpPr>
              <a:xfrm>
                <a:off x="2172491" y="4089633"/>
                <a:ext cx="72126" cy="53788"/>
                <a:chOff x="2172491" y="4089633"/>
                <a:chExt cx="72126" cy="53788"/>
              </a:xfrm>
            </p:grpSpPr>
            <p:sp>
              <p:nvSpPr>
                <p:cNvPr id="5835" name="Google Shape;5835;p67"/>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7"/>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7" name="Google Shape;5837;p67"/>
              <p:cNvGrpSpPr/>
              <p:nvPr/>
            </p:nvGrpSpPr>
            <p:grpSpPr>
              <a:xfrm>
                <a:off x="2171920" y="3731058"/>
                <a:ext cx="64321" cy="64544"/>
                <a:chOff x="2171920" y="3731058"/>
                <a:chExt cx="64321" cy="64544"/>
              </a:xfrm>
            </p:grpSpPr>
            <p:sp>
              <p:nvSpPr>
                <p:cNvPr id="5838" name="Google Shape;5838;p67"/>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7"/>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0" name="Google Shape;5840;p67"/>
              <p:cNvGrpSpPr/>
              <p:nvPr/>
            </p:nvGrpSpPr>
            <p:grpSpPr>
              <a:xfrm>
                <a:off x="2874730" y="3745828"/>
                <a:ext cx="72126" cy="53788"/>
                <a:chOff x="2874730" y="3745828"/>
                <a:chExt cx="72126" cy="53788"/>
              </a:xfrm>
            </p:grpSpPr>
            <p:sp>
              <p:nvSpPr>
                <p:cNvPr id="5841" name="Google Shape;5841;p67"/>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7"/>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3" name="Google Shape;5843;p67"/>
              <p:cNvGrpSpPr/>
              <p:nvPr/>
            </p:nvGrpSpPr>
            <p:grpSpPr>
              <a:xfrm>
                <a:off x="2878589" y="4081481"/>
                <a:ext cx="64321" cy="64544"/>
                <a:chOff x="2878589" y="4081481"/>
                <a:chExt cx="64321" cy="64544"/>
              </a:xfrm>
            </p:grpSpPr>
            <p:sp>
              <p:nvSpPr>
                <p:cNvPr id="5844" name="Google Shape;5844;p67"/>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7"/>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6" name="Google Shape;5846;p67"/>
              <p:cNvGrpSpPr/>
              <p:nvPr/>
            </p:nvGrpSpPr>
            <p:grpSpPr>
              <a:xfrm>
                <a:off x="2525796" y="4089633"/>
                <a:ext cx="72126" cy="53788"/>
                <a:chOff x="2525796" y="4089633"/>
                <a:chExt cx="72126" cy="53788"/>
              </a:xfrm>
            </p:grpSpPr>
            <p:sp>
              <p:nvSpPr>
                <p:cNvPr id="5847" name="Google Shape;5847;p67"/>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7"/>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9" name="Google Shape;5849;p67"/>
              <p:cNvGrpSpPr/>
              <p:nvPr/>
            </p:nvGrpSpPr>
            <p:grpSpPr>
              <a:xfrm>
                <a:off x="2525225" y="3731058"/>
                <a:ext cx="64321" cy="64544"/>
                <a:chOff x="2525225" y="3731058"/>
                <a:chExt cx="64321" cy="64544"/>
              </a:xfrm>
            </p:grpSpPr>
            <p:sp>
              <p:nvSpPr>
                <p:cNvPr id="5850" name="Google Shape;5850;p67"/>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7"/>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057"/>
        <p:cNvGrpSpPr/>
        <p:nvPr/>
      </p:nvGrpSpPr>
      <p:grpSpPr>
        <a:xfrm>
          <a:off x="0" y="0"/>
          <a:ext cx="0" cy="0"/>
          <a:chOff x="0" y="0"/>
          <a:chExt cx="0" cy="0"/>
        </a:xfrm>
      </p:grpSpPr>
      <p:sp>
        <p:nvSpPr>
          <p:cNvPr id="1058" name="Google Shape;1058;p40"/>
          <p:cNvSpPr/>
          <p:nvPr/>
        </p:nvSpPr>
        <p:spPr>
          <a:xfrm rot="-6851329">
            <a:off x="-1781261" y="1775900"/>
            <a:ext cx="3600055" cy="1003990"/>
          </a:xfrm>
          <a:custGeom>
            <a:avLst/>
            <a:gdLst/>
            <a:ahLst/>
            <a:cxnLst/>
            <a:rect l="l" t="t" r="r" b="b"/>
            <a:pathLst>
              <a:path w="144018" h="40164" extrusionOk="0">
                <a:moveTo>
                  <a:pt x="0" y="29901"/>
                </a:moveTo>
                <a:cubicBezTo>
                  <a:pt x="6238" y="38813"/>
                  <a:pt x="20719" y="41866"/>
                  <a:pt x="31272" y="39228"/>
                </a:cubicBezTo>
                <a:cubicBezTo>
                  <a:pt x="43577" y="36152"/>
                  <a:pt x="53434" y="25975"/>
                  <a:pt x="65836" y="23317"/>
                </a:cubicBezTo>
                <a:cubicBezTo>
                  <a:pt x="82981" y="19642"/>
                  <a:pt x="101597" y="33525"/>
                  <a:pt x="118232" y="27980"/>
                </a:cubicBezTo>
                <a:cubicBezTo>
                  <a:pt x="123814" y="26119"/>
                  <a:pt x="129782" y="23275"/>
                  <a:pt x="133045" y="18379"/>
                </a:cubicBezTo>
                <a:cubicBezTo>
                  <a:pt x="137002" y="12442"/>
                  <a:pt x="138968" y="5041"/>
                  <a:pt x="144018" y="0"/>
                </a:cubicBezTo>
              </a:path>
            </a:pathLst>
          </a:custGeom>
          <a:noFill/>
          <a:ln w="28575" cap="rnd" cmpd="sng">
            <a:solidFill>
              <a:schemeClr val="accent3"/>
            </a:solidFill>
            <a:prstDash val="dash"/>
            <a:round/>
            <a:headEnd type="none" w="med" len="med"/>
            <a:tailEnd type="none" w="med" len="med"/>
          </a:ln>
        </p:spPr>
      </p:sp>
      <p:sp>
        <p:nvSpPr>
          <p:cNvPr id="1059" name="Google Shape;1059;p40"/>
          <p:cNvSpPr txBox="1">
            <a:spLocks noGrp="1"/>
          </p:cNvSpPr>
          <p:nvPr>
            <p:ph type="title"/>
          </p:nvPr>
        </p:nvSpPr>
        <p:spPr>
          <a:xfrm>
            <a:off x="2083200" y="539388"/>
            <a:ext cx="5513136" cy="96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th-TH" sz="4800" dirty="0" smtClean="0"/>
              <a:t>ประสบการณ์นาฏการ</a:t>
            </a:r>
            <a:endParaRPr sz="4800" dirty="0"/>
          </a:p>
        </p:txBody>
      </p:sp>
      <p:sp>
        <p:nvSpPr>
          <p:cNvPr id="1060" name="Google Shape;1060;p40"/>
          <p:cNvSpPr txBox="1">
            <a:spLocks noGrp="1"/>
          </p:cNvSpPr>
          <p:nvPr>
            <p:ph type="subTitle" idx="1"/>
          </p:nvPr>
        </p:nvSpPr>
        <p:spPr>
          <a:xfrm>
            <a:off x="2083200" y="1502750"/>
            <a:ext cx="4977600" cy="80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th-TH" dirty="0" smtClean="0"/>
              <a:t>การแสดงต่างๆที่จัดขึ้นสำหรับสื่อความหมายไปยังผู้ชม อาจเป็นการแสดงละคร ดนตรี แฟชั่นโชว์ เป็นต้น</a:t>
            </a:r>
            <a:endParaRPr dirty="0"/>
          </a:p>
        </p:txBody>
      </p:sp>
      <p:grpSp>
        <p:nvGrpSpPr>
          <p:cNvPr id="1061" name="Google Shape;1061;p40"/>
          <p:cNvGrpSpPr/>
          <p:nvPr/>
        </p:nvGrpSpPr>
        <p:grpSpPr>
          <a:xfrm>
            <a:off x="2247825" y="2571749"/>
            <a:ext cx="4648345" cy="2665508"/>
            <a:chOff x="2247825" y="2571749"/>
            <a:chExt cx="4648345" cy="2665508"/>
          </a:xfrm>
        </p:grpSpPr>
        <p:sp>
          <p:nvSpPr>
            <p:cNvPr id="1062" name="Google Shape;1062;p40"/>
            <p:cNvSpPr/>
            <p:nvPr/>
          </p:nvSpPr>
          <p:spPr>
            <a:xfrm>
              <a:off x="2247825" y="2571749"/>
              <a:ext cx="4648345" cy="2665508"/>
            </a:xfrm>
            <a:custGeom>
              <a:avLst/>
              <a:gdLst/>
              <a:ahLst/>
              <a:cxnLst/>
              <a:rect l="l" t="t" r="r" b="b"/>
              <a:pathLst>
                <a:path w="93359" h="53535" extrusionOk="0">
                  <a:moveTo>
                    <a:pt x="28221" y="15866"/>
                  </a:moveTo>
                  <a:cubicBezTo>
                    <a:pt x="28421" y="16241"/>
                    <a:pt x="28772" y="16542"/>
                    <a:pt x="29223" y="16668"/>
                  </a:cubicBezTo>
                  <a:lnTo>
                    <a:pt x="31654" y="17319"/>
                  </a:lnTo>
                  <a:cubicBezTo>
                    <a:pt x="33108" y="19976"/>
                    <a:pt x="35890" y="21655"/>
                    <a:pt x="38973" y="21655"/>
                  </a:cubicBezTo>
                  <a:cubicBezTo>
                    <a:pt x="39424" y="21655"/>
                    <a:pt x="39875" y="21630"/>
                    <a:pt x="40301" y="21555"/>
                  </a:cubicBezTo>
                  <a:cubicBezTo>
                    <a:pt x="42933" y="21129"/>
                    <a:pt x="45088" y="19550"/>
                    <a:pt x="46266" y="17369"/>
                  </a:cubicBezTo>
                  <a:lnTo>
                    <a:pt x="46266" y="17369"/>
                  </a:lnTo>
                  <a:cubicBezTo>
                    <a:pt x="46065" y="18948"/>
                    <a:pt x="45890" y="20552"/>
                    <a:pt x="45715" y="22131"/>
                  </a:cubicBezTo>
                  <a:cubicBezTo>
                    <a:pt x="45614" y="21906"/>
                    <a:pt x="45464" y="21730"/>
                    <a:pt x="45289" y="21580"/>
                  </a:cubicBezTo>
                  <a:cubicBezTo>
                    <a:pt x="44988" y="21329"/>
                    <a:pt x="44637" y="21229"/>
                    <a:pt x="44286" y="21229"/>
                  </a:cubicBezTo>
                  <a:cubicBezTo>
                    <a:pt x="43935" y="21229"/>
                    <a:pt x="43584" y="21354"/>
                    <a:pt x="43283" y="21605"/>
                  </a:cubicBezTo>
                  <a:lnTo>
                    <a:pt x="40426" y="24036"/>
                  </a:lnTo>
                  <a:lnTo>
                    <a:pt x="33634" y="24036"/>
                  </a:lnTo>
                  <a:cubicBezTo>
                    <a:pt x="33083" y="24036"/>
                    <a:pt x="32582" y="24262"/>
                    <a:pt x="32206" y="24587"/>
                  </a:cubicBezTo>
                  <a:cubicBezTo>
                    <a:pt x="31730" y="23409"/>
                    <a:pt x="31103" y="22257"/>
                    <a:pt x="30201" y="21404"/>
                  </a:cubicBezTo>
                  <a:cubicBezTo>
                    <a:pt x="29725" y="20978"/>
                    <a:pt x="29198" y="20653"/>
                    <a:pt x="28647" y="20477"/>
                  </a:cubicBezTo>
                  <a:cubicBezTo>
                    <a:pt x="28421" y="19224"/>
                    <a:pt x="28146" y="18121"/>
                    <a:pt x="27845" y="17069"/>
                  </a:cubicBezTo>
                  <a:cubicBezTo>
                    <a:pt x="27995" y="16668"/>
                    <a:pt x="28120" y="16267"/>
                    <a:pt x="28221" y="15866"/>
                  </a:cubicBezTo>
                  <a:close/>
                  <a:moveTo>
                    <a:pt x="45414" y="24813"/>
                  </a:moveTo>
                  <a:lnTo>
                    <a:pt x="45414" y="24813"/>
                  </a:lnTo>
                  <a:cubicBezTo>
                    <a:pt x="45389" y="24913"/>
                    <a:pt x="45389" y="24988"/>
                    <a:pt x="45389" y="25089"/>
                  </a:cubicBezTo>
                  <a:cubicBezTo>
                    <a:pt x="45364" y="25064"/>
                    <a:pt x="45339" y="25013"/>
                    <a:pt x="45314" y="24988"/>
                  </a:cubicBezTo>
                  <a:lnTo>
                    <a:pt x="45414" y="24813"/>
                  </a:lnTo>
                  <a:close/>
                  <a:moveTo>
                    <a:pt x="44687" y="31505"/>
                  </a:moveTo>
                  <a:lnTo>
                    <a:pt x="44687" y="31505"/>
                  </a:lnTo>
                  <a:cubicBezTo>
                    <a:pt x="44562" y="32482"/>
                    <a:pt x="44436" y="33435"/>
                    <a:pt x="44336" y="34312"/>
                  </a:cubicBezTo>
                  <a:cubicBezTo>
                    <a:pt x="44336" y="34387"/>
                    <a:pt x="44336" y="34487"/>
                    <a:pt x="44336" y="34587"/>
                  </a:cubicBezTo>
                  <a:cubicBezTo>
                    <a:pt x="42406" y="34262"/>
                    <a:pt x="40552" y="34061"/>
                    <a:pt x="39073" y="33911"/>
                  </a:cubicBezTo>
                  <a:cubicBezTo>
                    <a:pt x="38421" y="33836"/>
                    <a:pt x="37770" y="33760"/>
                    <a:pt x="37068" y="33660"/>
                  </a:cubicBezTo>
                  <a:cubicBezTo>
                    <a:pt x="36266" y="33535"/>
                    <a:pt x="35439" y="33435"/>
                    <a:pt x="34587" y="33359"/>
                  </a:cubicBezTo>
                  <a:lnTo>
                    <a:pt x="34436" y="32582"/>
                  </a:lnTo>
                  <a:cubicBezTo>
                    <a:pt x="34361" y="32332"/>
                    <a:pt x="34311" y="32081"/>
                    <a:pt x="34261" y="31831"/>
                  </a:cubicBezTo>
                  <a:lnTo>
                    <a:pt x="43559" y="31831"/>
                  </a:lnTo>
                  <a:cubicBezTo>
                    <a:pt x="43960" y="31831"/>
                    <a:pt x="44361" y="31705"/>
                    <a:pt x="44687" y="31505"/>
                  </a:cubicBezTo>
                  <a:close/>
                  <a:moveTo>
                    <a:pt x="56191" y="37545"/>
                  </a:moveTo>
                  <a:cubicBezTo>
                    <a:pt x="56166" y="37821"/>
                    <a:pt x="56166" y="38121"/>
                    <a:pt x="56141" y="38397"/>
                  </a:cubicBezTo>
                  <a:lnTo>
                    <a:pt x="55238" y="38397"/>
                  </a:lnTo>
                  <a:cubicBezTo>
                    <a:pt x="54888" y="38046"/>
                    <a:pt x="54537" y="37745"/>
                    <a:pt x="54311" y="37545"/>
                  </a:cubicBezTo>
                  <a:close/>
                  <a:moveTo>
                    <a:pt x="23058" y="1"/>
                  </a:moveTo>
                  <a:cubicBezTo>
                    <a:pt x="22231" y="1"/>
                    <a:pt x="21429" y="126"/>
                    <a:pt x="20627" y="377"/>
                  </a:cubicBezTo>
                  <a:cubicBezTo>
                    <a:pt x="20251" y="502"/>
                    <a:pt x="19875" y="652"/>
                    <a:pt x="19549" y="828"/>
                  </a:cubicBezTo>
                  <a:cubicBezTo>
                    <a:pt x="19424" y="728"/>
                    <a:pt x="19298" y="602"/>
                    <a:pt x="19148" y="527"/>
                  </a:cubicBezTo>
                  <a:cubicBezTo>
                    <a:pt x="18872" y="377"/>
                    <a:pt x="18597" y="276"/>
                    <a:pt x="18296" y="276"/>
                  </a:cubicBezTo>
                  <a:cubicBezTo>
                    <a:pt x="18196" y="276"/>
                    <a:pt x="18120" y="302"/>
                    <a:pt x="18020" y="302"/>
                  </a:cubicBezTo>
                  <a:cubicBezTo>
                    <a:pt x="17419" y="402"/>
                    <a:pt x="16917" y="828"/>
                    <a:pt x="16692" y="1429"/>
                  </a:cubicBezTo>
                  <a:cubicBezTo>
                    <a:pt x="16667" y="1454"/>
                    <a:pt x="16667" y="1480"/>
                    <a:pt x="16642" y="1505"/>
                  </a:cubicBezTo>
                  <a:cubicBezTo>
                    <a:pt x="16617" y="1555"/>
                    <a:pt x="16592" y="1580"/>
                    <a:pt x="16541" y="1605"/>
                  </a:cubicBezTo>
                  <a:cubicBezTo>
                    <a:pt x="16191" y="1906"/>
                    <a:pt x="16015" y="2332"/>
                    <a:pt x="16015" y="2783"/>
                  </a:cubicBezTo>
                  <a:cubicBezTo>
                    <a:pt x="15389" y="3234"/>
                    <a:pt x="14887" y="3860"/>
                    <a:pt x="14562" y="4612"/>
                  </a:cubicBezTo>
                  <a:cubicBezTo>
                    <a:pt x="13985" y="5815"/>
                    <a:pt x="13985" y="7119"/>
                    <a:pt x="14035" y="7971"/>
                  </a:cubicBezTo>
                  <a:cubicBezTo>
                    <a:pt x="14085" y="8698"/>
                    <a:pt x="14186" y="9600"/>
                    <a:pt x="14511" y="10552"/>
                  </a:cubicBezTo>
                  <a:cubicBezTo>
                    <a:pt x="12456" y="10602"/>
                    <a:pt x="10301" y="10753"/>
                    <a:pt x="8171" y="11279"/>
                  </a:cubicBezTo>
                  <a:lnTo>
                    <a:pt x="8070" y="11304"/>
                  </a:lnTo>
                  <a:cubicBezTo>
                    <a:pt x="7093" y="11555"/>
                    <a:pt x="6040" y="11830"/>
                    <a:pt x="5038" y="12156"/>
                  </a:cubicBezTo>
                  <a:cubicBezTo>
                    <a:pt x="4662" y="12282"/>
                    <a:pt x="4336" y="12407"/>
                    <a:pt x="4035" y="12532"/>
                  </a:cubicBezTo>
                  <a:cubicBezTo>
                    <a:pt x="3083" y="12958"/>
                    <a:pt x="2381" y="13485"/>
                    <a:pt x="1880" y="14136"/>
                  </a:cubicBezTo>
                  <a:cubicBezTo>
                    <a:pt x="451" y="15966"/>
                    <a:pt x="0" y="18096"/>
                    <a:pt x="501" y="20653"/>
                  </a:cubicBezTo>
                  <a:cubicBezTo>
                    <a:pt x="1003" y="23284"/>
                    <a:pt x="2130" y="25690"/>
                    <a:pt x="3208" y="28021"/>
                  </a:cubicBezTo>
                  <a:cubicBezTo>
                    <a:pt x="3534" y="28673"/>
                    <a:pt x="3860" y="29374"/>
                    <a:pt x="4135" y="30051"/>
                  </a:cubicBezTo>
                  <a:cubicBezTo>
                    <a:pt x="6140" y="34587"/>
                    <a:pt x="7544" y="39700"/>
                    <a:pt x="8321" y="45289"/>
                  </a:cubicBezTo>
                  <a:cubicBezTo>
                    <a:pt x="8496" y="46567"/>
                    <a:pt x="8647" y="47896"/>
                    <a:pt x="8772" y="49249"/>
                  </a:cubicBezTo>
                  <a:cubicBezTo>
                    <a:pt x="8772" y="49400"/>
                    <a:pt x="8772" y="49625"/>
                    <a:pt x="8772" y="49876"/>
                  </a:cubicBezTo>
                  <a:cubicBezTo>
                    <a:pt x="8772" y="50678"/>
                    <a:pt x="8772" y="51680"/>
                    <a:pt x="9223" y="52557"/>
                  </a:cubicBezTo>
                  <a:cubicBezTo>
                    <a:pt x="9474" y="53059"/>
                    <a:pt x="10025" y="53385"/>
                    <a:pt x="10602" y="53385"/>
                  </a:cubicBezTo>
                  <a:lnTo>
                    <a:pt x="12832" y="53385"/>
                  </a:lnTo>
                  <a:cubicBezTo>
                    <a:pt x="13033" y="53485"/>
                    <a:pt x="13258" y="53535"/>
                    <a:pt x="13509" y="53535"/>
                  </a:cubicBezTo>
                  <a:cubicBezTo>
                    <a:pt x="13760" y="53535"/>
                    <a:pt x="13985" y="53485"/>
                    <a:pt x="14211" y="53385"/>
                  </a:cubicBezTo>
                  <a:lnTo>
                    <a:pt x="46416" y="53385"/>
                  </a:lnTo>
                  <a:cubicBezTo>
                    <a:pt x="47043" y="53385"/>
                    <a:pt x="47619" y="52984"/>
                    <a:pt x="47870" y="52382"/>
                  </a:cubicBezTo>
                  <a:cubicBezTo>
                    <a:pt x="48096" y="51781"/>
                    <a:pt x="47945" y="51104"/>
                    <a:pt x="47469" y="50678"/>
                  </a:cubicBezTo>
                  <a:cubicBezTo>
                    <a:pt x="45614" y="48973"/>
                    <a:pt x="42181" y="47395"/>
                    <a:pt x="37268" y="45991"/>
                  </a:cubicBezTo>
                  <a:cubicBezTo>
                    <a:pt x="37268" y="45916"/>
                    <a:pt x="37268" y="45866"/>
                    <a:pt x="37268" y="45791"/>
                  </a:cubicBezTo>
                  <a:cubicBezTo>
                    <a:pt x="37268" y="45590"/>
                    <a:pt x="37243" y="45364"/>
                    <a:pt x="37168" y="45189"/>
                  </a:cubicBezTo>
                  <a:cubicBezTo>
                    <a:pt x="37268" y="44963"/>
                    <a:pt x="37319" y="44738"/>
                    <a:pt x="37344" y="44512"/>
                  </a:cubicBezTo>
                  <a:lnTo>
                    <a:pt x="59274" y="44512"/>
                  </a:lnTo>
                  <a:cubicBezTo>
                    <a:pt x="59474" y="44588"/>
                    <a:pt x="59675" y="44613"/>
                    <a:pt x="59875" y="44613"/>
                  </a:cubicBezTo>
                  <a:cubicBezTo>
                    <a:pt x="60101" y="44613"/>
                    <a:pt x="60301" y="44588"/>
                    <a:pt x="60477" y="44512"/>
                  </a:cubicBezTo>
                  <a:lnTo>
                    <a:pt x="90803" y="44512"/>
                  </a:lnTo>
                  <a:cubicBezTo>
                    <a:pt x="92206" y="44512"/>
                    <a:pt x="93359" y="43359"/>
                    <a:pt x="93359" y="41956"/>
                  </a:cubicBezTo>
                  <a:cubicBezTo>
                    <a:pt x="93359" y="40552"/>
                    <a:pt x="92206" y="39425"/>
                    <a:pt x="90803" y="39425"/>
                  </a:cubicBezTo>
                  <a:lnTo>
                    <a:pt x="82056" y="39425"/>
                  </a:lnTo>
                  <a:cubicBezTo>
                    <a:pt x="81529" y="38522"/>
                    <a:pt x="80577" y="37921"/>
                    <a:pt x="79474" y="37921"/>
                  </a:cubicBezTo>
                  <a:lnTo>
                    <a:pt x="78096" y="37921"/>
                  </a:lnTo>
                  <a:cubicBezTo>
                    <a:pt x="76993" y="37921"/>
                    <a:pt x="76041" y="38522"/>
                    <a:pt x="75514" y="39425"/>
                  </a:cubicBezTo>
                  <a:lnTo>
                    <a:pt x="75138" y="39425"/>
                  </a:lnTo>
                  <a:cubicBezTo>
                    <a:pt x="75088" y="39349"/>
                    <a:pt x="75038" y="39299"/>
                    <a:pt x="74988" y="39224"/>
                  </a:cubicBezTo>
                  <a:cubicBezTo>
                    <a:pt x="74712" y="38723"/>
                    <a:pt x="74211" y="38397"/>
                    <a:pt x="73584" y="38397"/>
                  </a:cubicBezTo>
                  <a:lnTo>
                    <a:pt x="67920" y="38397"/>
                  </a:lnTo>
                  <a:cubicBezTo>
                    <a:pt x="67920" y="38121"/>
                    <a:pt x="67945" y="37846"/>
                    <a:pt x="67945" y="37570"/>
                  </a:cubicBezTo>
                  <a:cubicBezTo>
                    <a:pt x="67945" y="37570"/>
                    <a:pt x="80301" y="37595"/>
                    <a:pt x="80301" y="37595"/>
                  </a:cubicBezTo>
                  <a:cubicBezTo>
                    <a:pt x="81103" y="37595"/>
                    <a:pt x="81780" y="36993"/>
                    <a:pt x="81855" y="36217"/>
                  </a:cubicBezTo>
                  <a:cubicBezTo>
                    <a:pt x="82156" y="33384"/>
                    <a:pt x="82457" y="30477"/>
                    <a:pt x="82732" y="27695"/>
                  </a:cubicBezTo>
                  <a:cubicBezTo>
                    <a:pt x="83209" y="23059"/>
                    <a:pt x="83685" y="18272"/>
                    <a:pt x="84286" y="13560"/>
                  </a:cubicBezTo>
                  <a:cubicBezTo>
                    <a:pt x="84537" y="11730"/>
                    <a:pt x="83910" y="9976"/>
                    <a:pt x="82582" y="8823"/>
                  </a:cubicBezTo>
                  <a:cubicBezTo>
                    <a:pt x="82557" y="8823"/>
                    <a:pt x="82532" y="8798"/>
                    <a:pt x="82482" y="8773"/>
                  </a:cubicBezTo>
                  <a:lnTo>
                    <a:pt x="83284" y="7770"/>
                  </a:lnTo>
                  <a:lnTo>
                    <a:pt x="83384" y="7770"/>
                  </a:lnTo>
                  <a:cubicBezTo>
                    <a:pt x="84537" y="7770"/>
                    <a:pt x="85489" y="6818"/>
                    <a:pt x="85489" y="5665"/>
                  </a:cubicBezTo>
                  <a:lnTo>
                    <a:pt x="85489" y="2131"/>
                  </a:lnTo>
                  <a:cubicBezTo>
                    <a:pt x="85489" y="953"/>
                    <a:pt x="84537" y="1"/>
                    <a:pt x="83384" y="1"/>
                  </a:cubicBezTo>
                  <a:lnTo>
                    <a:pt x="73459" y="1"/>
                  </a:lnTo>
                  <a:cubicBezTo>
                    <a:pt x="72281" y="1"/>
                    <a:pt x="71354" y="953"/>
                    <a:pt x="71354" y="2131"/>
                  </a:cubicBezTo>
                  <a:lnTo>
                    <a:pt x="71354" y="5665"/>
                  </a:lnTo>
                  <a:cubicBezTo>
                    <a:pt x="71354" y="6818"/>
                    <a:pt x="72281" y="7770"/>
                    <a:pt x="73459" y="7770"/>
                  </a:cubicBezTo>
                  <a:lnTo>
                    <a:pt x="78797" y="7770"/>
                  </a:lnTo>
                  <a:lnTo>
                    <a:pt x="78772" y="7921"/>
                  </a:lnTo>
                  <a:cubicBezTo>
                    <a:pt x="78722" y="8096"/>
                    <a:pt x="78722" y="8272"/>
                    <a:pt x="78747" y="8472"/>
                  </a:cubicBezTo>
                  <a:lnTo>
                    <a:pt x="78371" y="8472"/>
                  </a:lnTo>
                  <a:cubicBezTo>
                    <a:pt x="75063" y="8472"/>
                    <a:pt x="71730" y="8447"/>
                    <a:pt x="68421" y="8447"/>
                  </a:cubicBezTo>
                  <a:lnTo>
                    <a:pt x="62958" y="8447"/>
                  </a:lnTo>
                  <a:cubicBezTo>
                    <a:pt x="62983" y="8246"/>
                    <a:pt x="62983" y="8046"/>
                    <a:pt x="62933" y="7845"/>
                  </a:cubicBezTo>
                  <a:lnTo>
                    <a:pt x="62832" y="7394"/>
                  </a:lnTo>
                  <a:cubicBezTo>
                    <a:pt x="63359" y="7018"/>
                    <a:pt x="63735" y="6392"/>
                    <a:pt x="63735" y="5665"/>
                  </a:cubicBezTo>
                  <a:lnTo>
                    <a:pt x="63735" y="2131"/>
                  </a:lnTo>
                  <a:cubicBezTo>
                    <a:pt x="63735" y="953"/>
                    <a:pt x="62782" y="1"/>
                    <a:pt x="61604" y="1"/>
                  </a:cubicBezTo>
                  <a:lnTo>
                    <a:pt x="51705" y="1"/>
                  </a:lnTo>
                  <a:cubicBezTo>
                    <a:pt x="50527" y="1"/>
                    <a:pt x="49574" y="953"/>
                    <a:pt x="49574" y="2131"/>
                  </a:cubicBezTo>
                  <a:lnTo>
                    <a:pt x="49574" y="5665"/>
                  </a:lnTo>
                  <a:cubicBezTo>
                    <a:pt x="49574" y="6818"/>
                    <a:pt x="50527" y="7770"/>
                    <a:pt x="51705" y="7770"/>
                  </a:cubicBezTo>
                  <a:lnTo>
                    <a:pt x="58346" y="7770"/>
                  </a:lnTo>
                  <a:lnTo>
                    <a:pt x="58898" y="8447"/>
                  </a:lnTo>
                  <a:lnTo>
                    <a:pt x="58472" y="8447"/>
                  </a:lnTo>
                  <a:cubicBezTo>
                    <a:pt x="54888" y="8447"/>
                    <a:pt x="51780" y="8447"/>
                    <a:pt x="48898" y="8472"/>
                  </a:cubicBezTo>
                  <a:cubicBezTo>
                    <a:pt x="48146" y="8472"/>
                    <a:pt x="47494" y="9023"/>
                    <a:pt x="47369" y="9775"/>
                  </a:cubicBezTo>
                  <a:cubicBezTo>
                    <a:pt x="47294" y="10201"/>
                    <a:pt x="47218" y="10627"/>
                    <a:pt x="47168" y="11079"/>
                  </a:cubicBezTo>
                  <a:cubicBezTo>
                    <a:pt x="46416" y="7144"/>
                    <a:pt x="43008" y="4312"/>
                    <a:pt x="38998" y="4312"/>
                  </a:cubicBezTo>
                  <a:cubicBezTo>
                    <a:pt x="38547" y="4312"/>
                    <a:pt x="38095" y="4362"/>
                    <a:pt x="37669" y="4412"/>
                  </a:cubicBezTo>
                  <a:cubicBezTo>
                    <a:pt x="33910" y="5038"/>
                    <a:pt x="31028" y="8146"/>
                    <a:pt x="30702" y="11881"/>
                  </a:cubicBezTo>
                  <a:lnTo>
                    <a:pt x="28747" y="13159"/>
                  </a:lnTo>
                  <a:cubicBezTo>
                    <a:pt x="28722" y="13184"/>
                    <a:pt x="28697" y="13209"/>
                    <a:pt x="28647" y="13234"/>
                  </a:cubicBezTo>
                  <a:cubicBezTo>
                    <a:pt x="28722" y="12708"/>
                    <a:pt x="28772" y="12206"/>
                    <a:pt x="28797" y="11730"/>
                  </a:cubicBezTo>
                  <a:cubicBezTo>
                    <a:pt x="28822" y="11429"/>
                    <a:pt x="28847" y="11129"/>
                    <a:pt x="28847" y="10853"/>
                  </a:cubicBezTo>
                  <a:cubicBezTo>
                    <a:pt x="29123" y="10703"/>
                    <a:pt x="29374" y="10477"/>
                    <a:pt x="29549" y="10201"/>
                  </a:cubicBezTo>
                  <a:cubicBezTo>
                    <a:pt x="29750" y="9876"/>
                    <a:pt x="29825" y="9550"/>
                    <a:pt x="29850" y="9299"/>
                  </a:cubicBezTo>
                  <a:cubicBezTo>
                    <a:pt x="29900" y="8898"/>
                    <a:pt x="29950" y="8347"/>
                    <a:pt x="29875" y="7745"/>
                  </a:cubicBezTo>
                  <a:cubicBezTo>
                    <a:pt x="30351" y="7570"/>
                    <a:pt x="30727" y="7219"/>
                    <a:pt x="30902" y="6743"/>
                  </a:cubicBezTo>
                  <a:cubicBezTo>
                    <a:pt x="31354" y="5665"/>
                    <a:pt x="30602" y="4662"/>
                    <a:pt x="30226" y="4161"/>
                  </a:cubicBezTo>
                  <a:cubicBezTo>
                    <a:pt x="30201" y="4136"/>
                    <a:pt x="30201" y="4136"/>
                    <a:pt x="30176" y="4111"/>
                  </a:cubicBezTo>
                  <a:cubicBezTo>
                    <a:pt x="29875" y="3685"/>
                    <a:pt x="29549" y="3284"/>
                    <a:pt x="29223" y="2908"/>
                  </a:cubicBezTo>
                  <a:cubicBezTo>
                    <a:pt x="28471" y="2106"/>
                    <a:pt x="27644" y="1454"/>
                    <a:pt x="26742" y="953"/>
                  </a:cubicBezTo>
                  <a:cubicBezTo>
                    <a:pt x="26692" y="928"/>
                    <a:pt x="26642" y="903"/>
                    <a:pt x="26567" y="878"/>
                  </a:cubicBezTo>
                  <a:cubicBezTo>
                    <a:pt x="25464" y="302"/>
                    <a:pt x="24286" y="1"/>
                    <a:pt x="23058" y="1"/>
                  </a:cubicBezTo>
                  <a:close/>
                </a:path>
              </a:pathLst>
            </a:custGeom>
            <a:solidFill>
              <a:schemeClr val="accent3"/>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0"/>
            <p:cNvSpPr/>
            <p:nvPr/>
          </p:nvSpPr>
          <p:spPr>
            <a:xfrm>
              <a:off x="5217812" y="4696943"/>
              <a:ext cx="23750" cy="18771"/>
            </a:xfrm>
            <a:custGeom>
              <a:avLst/>
              <a:gdLst/>
              <a:ahLst/>
              <a:cxnLst/>
              <a:rect l="l" t="t" r="r" b="b"/>
              <a:pathLst>
                <a:path w="477" h="377" extrusionOk="0">
                  <a:moveTo>
                    <a:pt x="226" y="1"/>
                  </a:moveTo>
                  <a:cubicBezTo>
                    <a:pt x="0" y="1"/>
                    <a:pt x="0" y="377"/>
                    <a:pt x="226" y="377"/>
                  </a:cubicBezTo>
                  <a:cubicBezTo>
                    <a:pt x="477" y="377"/>
                    <a:pt x="477" y="1"/>
                    <a:pt x="226" y="1"/>
                  </a:cubicBezTo>
                  <a:close/>
                </a:path>
              </a:pathLst>
            </a:custGeom>
            <a:solidFill>
              <a:srgbClr val="F3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0"/>
            <p:cNvSpPr/>
            <p:nvPr/>
          </p:nvSpPr>
          <p:spPr>
            <a:xfrm>
              <a:off x="4793543" y="2691547"/>
              <a:ext cx="550329" cy="330755"/>
            </a:xfrm>
            <a:custGeom>
              <a:avLst/>
              <a:gdLst/>
              <a:ahLst/>
              <a:cxnLst/>
              <a:rect l="l" t="t" r="r" b="b"/>
              <a:pathLst>
                <a:path w="11053" h="6643" extrusionOk="0">
                  <a:moveTo>
                    <a:pt x="577" y="1"/>
                  </a:moveTo>
                  <a:cubicBezTo>
                    <a:pt x="251" y="1"/>
                    <a:pt x="0" y="251"/>
                    <a:pt x="0" y="552"/>
                  </a:cubicBezTo>
                  <a:lnTo>
                    <a:pt x="0" y="3259"/>
                  </a:lnTo>
                  <a:cubicBezTo>
                    <a:pt x="0" y="3560"/>
                    <a:pt x="251" y="3810"/>
                    <a:pt x="577" y="3810"/>
                  </a:cubicBezTo>
                  <a:lnTo>
                    <a:pt x="7945" y="3810"/>
                  </a:lnTo>
                  <a:lnTo>
                    <a:pt x="10276" y="6642"/>
                  </a:lnTo>
                  <a:lnTo>
                    <a:pt x="9624" y="3810"/>
                  </a:lnTo>
                  <a:lnTo>
                    <a:pt x="10476" y="3810"/>
                  </a:lnTo>
                  <a:cubicBezTo>
                    <a:pt x="10802" y="3810"/>
                    <a:pt x="11053" y="3560"/>
                    <a:pt x="11053" y="3259"/>
                  </a:cubicBezTo>
                  <a:lnTo>
                    <a:pt x="11053" y="552"/>
                  </a:lnTo>
                  <a:cubicBezTo>
                    <a:pt x="11053" y="251"/>
                    <a:pt x="10802" y="1"/>
                    <a:pt x="10476" y="1"/>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0"/>
            <p:cNvSpPr/>
            <p:nvPr/>
          </p:nvSpPr>
          <p:spPr>
            <a:xfrm>
              <a:off x="4909556" y="2757720"/>
              <a:ext cx="51234" cy="51184"/>
            </a:xfrm>
            <a:custGeom>
              <a:avLst/>
              <a:gdLst/>
              <a:ahLst/>
              <a:cxnLst/>
              <a:rect l="l" t="t" r="r" b="b"/>
              <a:pathLst>
                <a:path w="1029" h="1028" extrusionOk="0">
                  <a:moveTo>
                    <a:pt x="502" y="0"/>
                  </a:moveTo>
                  <a:cubicBezTo>
                    <a:pt x="227" y="0"/>
                    <a:pt x="1" y="226"/>
                    <a:pt x="1" y="526"/>
                  </a:cubicBezTo>
                  <a:cubicBezTo>
                    <a:pt x="1" y="802"/>
                    <a:pt x="227" y="1028"/>
                    <a:pt x="502" y="1028"/>
                  </a:cubicBezTo>
                  <a:cubicBezTo>
                    <a:pt x="803" y="1028"/>
                    <a:pt x="1029" y="802"/>
                    <a:pt x="1029" y="526"/>
                  </a:cubicBezTo>
                  <a:cubicBezTo>
                    <a:pt x="1029" y="226"/>
                    <a:pt x="803" y="0"/>
                    <a:pt x="502" y="0"/>
                  </a:cubicBezTo>
                  <a:close/>
                </a:path>
              </a:pathLst>
            </a:custGeom>
            <a:solidFill>
              <a:srgbClr val="0091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0"/>
            <p:cNvSpPr/>
            <p:nvPr/>
          </p:nvSpPr>
          <p:spPr>
            <a:xfrm>
              <a:off x="5028108" y="2757720"/>
              <a:ext cx="52479" cy="51184"/>
            </a:xfrm>
            <a:custGeom>
              <a:avLst/>
              <a:gdLst/>
              <a:ahLst/>
              <a:cxnLst/>
              <a:rect l="l" t="t" r="r" b="b"/>
              <a:pathLst>
                <a:path w="1054" h="1028" extrusionOk="0">
                  <a:moveTo>
                    <a:pt x="527" y="0"/>
                  </a:moveTo>
                  <a:cubicBezTo>
                    <a:pt x="252" y="0"/>
                    <a:pt x="1" y="226"/>
                    <a:pt x="1" y="526"/>
                  </a:cubicBezTo>
                  <a:cubicBezTo>
                    <a:pt x="1" y="802"/>
                    <a:pt x="252" y="1028"/>
                    <a:pt x="527" y="1028"/>
                  </a:cubicBezTo>
                  <a:cubicBezTo>
                    <a:pt x="828" y="1028"/>
                    <a:pt x="1054" y="802"/>
                    <a:pt x="1054" y="526"/>
                  </a:cubicBezTo>
                  <a:cubicBezTo>
                    <a:pt x="1054" y="226"/>
                    <a:pt x="828" y="0"/>
                    <a:pt x="527" y="0"/>
                  </a:cubicBezTo>
                  <a:close/>
                </a:path>
              </a:pathLst>
            </a:custGeom>
            <a:solidFill>
              <a:srgbClr val="0091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0"/>
            <p:cNvSpPr/>
            <p:nvPr/>
          </p:nvSpPr>
          <p:spPr>
            <a:xfrm>
              <a:off x="5147906" y="2757720"/>
              <a:ext cx="51234" cy="51184"/>
            </a:xfrm>
            <a:custGeom>
              <a:avLst/>
              <a:gdLst/>
              <a:ahLst/>
              <a:cxnLst/>
              <a:rect l="l" t="t" r="r" b="b"/>
              <a:pathLst>
                <a:path w="1029" h="1028" extrusionOk="0">
                  <a:moveTo>
                    <a:pt x="527" y="0"/>
                  </a:moveTo>
                  <a:cubicBezTo>
                    <a:pt x="227" y="0"/>
                    <a:pt x="1" y="226"/>
                    <a:pt x="1" y="526"/>
                  </a:cubicBezTo>
                  <a:cubicBezTo>
                    <a:pt x="1" y="802"/>
                    <a:pt x="227" y="1028"/>
                    <a:pt x="527" y="1028"/>
                  </a:cubicBezTo>
                  <a:cubicBezTo>
                    <a:pt x="803" y="1028"/>
                    <a:pt x="1029" y="802"/>
                    <a:pt x="1029" y="526"/>
                  </a:cubicBezTo>
                  <a:cubicBezTo>
                    <a:pt x="1029" y="226"/>
                    <a:pt x="803" y="0"/>
                    <a:pt x="527" y="0"/>
                  </a:cubicBezTo>
                  <a:close/>
                </a:path>
              </a:pathLst>
            </a:custGeom>
            <a:solidFill>
              <a:srgbClr val="0091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0"/>
            <p:cNvSpPr/>
            <p:nvPr/>
          </p:nvSpPr>
          <p:spPr>
            <a:xfrm>
              <a:off x="4793543" y="2649125"/>
              <a:ext cx="550329" cy="330755"/>
            </a:xfrm>
            <a:custGeom>
              <a:avLst/>
              <a:gdLst/>
              <a:ahLst/>
              <a:cxnLst/>
              <a:rect l="l" t="t" r="r" b="b"/>
              <a:pathLst>
                <a:path w="11053" h="6643" extrusionOk="0">
                  <a:moveTo>
                    <a:pt x="577" y="1"/>
                  </a:moveTo>
                  <a:cubicBezTo>
                    <a:pt x="251" y="1"/>
                    <a:pt x="0" y="251"/>
                    <a:pt x="0" y="577"/>
                  </a:cubicBezTo>
                  <a:lnTo>
                    <a:pt x="0" y="3259"/>
                  </a:lnTo>
                  <a:cubicBezTo>
                    <a:pt x="0" y="3585"/>
                    <a:pt x="251" y="3835"/>
                    <a:pt x="577" y="3835"/>
                  </a:cubicBezTo>
                  <a:lnTo>
                    <a:pt x="7945" y="3835"/>
                  </a:lnTo>
                  <a:lnTo>
                    <a:pt x="10276" y="6642"/>
                  </a:lnTo>
                  <a:lnTo>
                    <a:pt x="9624" y="3835"/>
                  </a:lnTo>
                  <a:lnTo>
                    <a:pt x="10476" y="3835"/>
                  </a:lnTo>
                  <a:cubicBezTo>
                    <a:pt x="10802" y="3835"/>
                    <a:pt x="11053" y="3585"/>
                    <a:pt x="11053" y="3259"/>
                  </a:cubicBezTo>
                  <a:lnTo>
                    <a:pt x="11053" y="577"/>
                  </a:lnTo>
                  <a:cubicBezTo>
                    <a:pt x="11053" y="251"/>
                    <a:pt x="10802" y="1"/>
                    <a:pt x="10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0"/>
            <p:cNvSpPr/>
            <p:nvPr/>
          </p:nvSpPr>
          <p:spPr>
            <a:xfrm>
              <a:off x="4909556" y="2715298"/>
              <a:ext cx="51234" cy="52429"/>
            </a:xfrm>
            <a:custGeom>
              <a:avLst/>
              <a:gdLst/>
              <a:ahLst/>
              <a:cxnLst/>
              <a:rect l="l" t="t" r="r" b="b"/>
              <a:pathLst>
                <a:path w="1029" h="1053" extrusionOk="0">
                  <a:moveTo>
                    <a:pt x="502" y="0"/>
                  </a:moveTo>
                  <a:cubicBezTo>
                    <a:pt x="227" y="0"/>
                    <a:pt x="1" y="251"/>
                    <a:pt x="1" y="526"/>
                  </a:cubicBezTo>
                  <a:cubicBezTo>
                    <a:pt x="1" y="827"/>
                    <a:pt x="227" y="1053"/>
                    <a:pt x="502" y="1053"/>
                  </a:cubicBezTo>
                  <a:cubicBezTo>
                    <a:pt x="803" y="1053"/>
                    <a:pt x="1029" y="827"/>
                    <a:pt x="1029" y="526"/>
                  </a:cubicBezTo>
                  <a:cubicBezTo>
                    <a:pt x="1029" y="251"/>
                    <a:pt x="803" y="0"/>
                    <a:pt x="5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0"/>
            <p:cNvSpPr/>
            <p:nvPr/>
          </p:nvSpPr>
          <p:spPr>
            <a:xfrm>
              <a:off x="5028108" y="2715298"/>
              <a:ext cx="52479" cy="52429"/>
            </a:xfrm>
            <a:custGeom>
              <a:avLst/>
              <a:gdLst/>
              <a:ahLst/>
              <a:cxnLst/>
              <a:rect l="l" t="t" r="r" b="b"/>
              <a:pathLst>
                <a:path w="1054" h="1053" extrusionOk="0">
                  <a:moveTo>
                    <a:pt x="527" y="0"/>
                  </a:moveTo>
                  <a:cubicBezTo>
                    <a:pt x="252" y="0"/>
                    <a:pt x="1" y="251"/>
                    <a:pt x="1" y="526"/>
                  </a:cubicBezTo>
                  <a:cubicBezTo>
                    <a:pt x="1" y="827"/>
                    <a:pt x="252" y="1053"/>
                    <a:pt x="527" y="1053"/>
                  </a:cubicBezTo>
                  <a:cubicBezTo>
                    <a:pt x="828" y="1053"/>
                    <a:pt x="1054" y="827"/>
                    <a:pt x="1054" y="526"/>
                  </a:cubicBezTo>
                  <a:cubicBezTo>
                    <a:pt x="1054" y="251"/>
                    <a:pt x="828" y="0"/>
                    <a:pt x="5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0"/>
            <p:cNvSpPr/>
            <p:nvPr/>
          </p:nvSpPr>
          <p:spPr>
            <a:xfrm>
              <a:off x="5147906" y="2715298"/>
              <a:ext cx="51234" cy="52429"/>
            </a:xfrm>
            <a:custGeom>
              <a:avLst/>
              <a:gdLst/>
              <a:ahLst/>
              <a:cxnLst/>
              <a:rect l="l" t="t" r="r" b="b"/>
              <a:pathLst>
                <a:path w="1029" h="1053" extrusionOk="0">
                  <a:moveTo>
                    <a:pt x="527" y="0"/>
                  </a:moveTo>
                  <a:cubicBezTo>
                    <a:pt x="227" y="0"/>
                    <a:pt x="1" y="251"/>
                    <a:pt x="1" y="526"/>
                  </a:cubicBezTo>
                  <a:cubicBezTo>
                    <a:pt x="1" y="827"/>
                    <a:pt x="227" y="1053"/>
                    <a:pt x="527" y="1053"/>
                  </a:cubicBezTo>
                  <a:cubicBezTo>
                    <a:pt x="803" y="1053"/>
                    <a:pt x="1029" y="827"/>
                    <a:pt x="1029" y="526"/>
                  </a:cubicBezTo>
                  <a:cubicBezTo>
                    <a:pt x="1029" y="251"/>
                    <a:pt x="803" y="0"/>
                    <a:pt x="5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0"/>
            <p:cNvSpPr/>
            <p:nvPr/>
          </p:nvSpPr>
          <p:spPr>
            <a:xfrm>
              <a:off x="5877942" y="2691547"/>
              <a:ext cx="549134" cy="330755"/>
            </a:xfrm>
            <a:custGeom>
              <a:avLst/>
              <a:gdLst/>
              <a:ahLst/>
              <a:cxnLst/>
              <a:rect l="l" t="t" r="r" b="b"/>
              <a:pathLst>
                <a:path w="11029" h="6643" extrusionOk="0">
                  <a:moveTo>
                    <a:pt x="552" y="1"/>
                  </a:moveTo>
                  <a:cubicBezTo>
                    <a:pt x="251" y="1"/>
                    <a:pt x="1" y="251"/>
                    <a:pt x="1" y="552"/>
                  </a:cubicBezTo>
                  <a:lnTo>
                    <a:pt x="1" y="3259"/>
                  </a:lnTo>
                  <a:cubicBezTo>
                    <a:pt x="1" y="3560"/>
                    <a:pt x="251" y="3810"/>
                    <a:pt x="552" y="3810"/>
                  </a:cubicBezTo>
                  <a:lnTo>
                    <a:pt x="7921" y="3810"/>
                  </a:lnTo>
                  <a:lnTo>
                    <a:pt x="7394" y="6642"/>
                  </a:lnTo>
                  <a:lnTo>
                    <a:pt x="9625" y="3810"/>
                  </a:lnTo>
                  <a:lnTo>
                    <a:pt x="10477" y="3810"/>
                  </a:lnTo>
                  <a:cubicBezTo>
                    <a:pt x="10778" y="3810"/>
                    <a:pt x="11028" y="3560"/>
                    <a:pt x="11028" y="3259"/>
                  </a:cubicBezTo>
                  <a:lnTo>
                    <a:pt x="11028" y="552"/>
                  </a:lnTo>
                  <a:cubicBezTo>
                    <a:pt x="11028" y="251"/>
                    <a:pt x="10778" y="1"/>
                    <a:pt x="10477" y="1"/>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0"/>
            <p:cNvSpPr/>
            <p:nvPr/>
          </p:nvSpPr>
          <p:spPr>
            <a:xfrm>
              <a:off x="6006503" y="2765189"/>
              <a:ext cx="52429" cy="51234"/>
            </a:xfrm>
            <a:custGeom>
              <a:avLst/>
              <a:gdLst/>
              <a:ahLst/>
              <a:cxnLst/>
              <a:rect l="l" t="t" r="r" b="b"/>
              <a:pathLst>
                <a:path w="1053" h="1029" extrusionOk="0">
                  <a:moveTo>
                    <a:pt x="526" y="1"/>
                  </a:moveTo>
                  <a:cubicBezTo>
                    <a:pt x="251" y="1"/>
                    <a:pt x="0" y="226"/>
                    <a:pt x="0" y="502"/>
                  </a:cubicBezTo>
                  <a:cubicBezTo>
                    <a:pt x="0" y="803"/>
                    <a:pt x="251" y="1028"/>
                    <a:pt x="526" y="1028"/>
                  </a:cubicBezTo>
                  <a:cubicBezTo>
                    <a:pt x="827" y="1028"/>
                    <a:pt x="1053" y="803"/>
                    <a:pt x="1053" y="502"/>
                  </a:cubicBezTo>
                  <a:cubicBezTo>
                    <a:pt x="1053" y="226"/>
                    <a:pt x="827" y="1"/>
                    <a:pt x="526" y="1"/>
                  </a:cubicBezTo>
                  <a:close/>
                </a:path>
              </a:pathLst>
            </a:custGeom>
            <a:solidFill>
              <a:srgbClr val="0091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0"/>
            <p:cNvSpPr/>
            <p:nvPr/>
          </p:nvSpPr>
          <p:spPr>
            <a:xfrm>
              <a:off x="6126300" y="2765189"/>
              <a:ext cx="52429" cy="51234"/>
            </a:xfrm>
            <a:custGeom>
              <a:avLst/>
              <a:gdLst/>
              <a:ahLst/>
              <a:cxnLst/>
              <a:rect l="l" t="t" r="r" b="b"/>
              <a:pathLst>
                <a:path w="1053" h="1029" extrusionOk="0">
                  <a:moveTo>
                    <a:pt x="527" y="1"/>
                  </a:moveTo>
                  <a:cubicBezTo>
                    <a:pt x="226" y="1"/>
                    <a:pt x="0" y="226"/>
                    <a:pt x="0" y="502"/>
                  </a:cubicBezTo>
                  <a:cubicBezTo>
                    <a:pt x="0" y="803"/>
                    <a:pt x="226" y="1028"/>
                    <a:pt x="527" y="1028"/>
                  </a:cubicBezTo>
                  <a:cubicBezTo>
                    <a:pt x="802" y="1028"/>
                    <a:pt x="1053" y="803"/>
                    <a:pt x="1053" y="502"/>
                  </a:cubicBezTo>
                  <a:cubicBezTo>
                    <a:pt x="1053" y="226"/>
                    <a:pt x="802" y="1"/>
                    <a:pt x="527" y="1"/>
                  </a:cubicBezTo>
                  <a:close/>
                </a:path>
              </a:pathLst>
            </a:custGeom>
            <a:solidFill>
              <a:srgbClr val="0091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0"/>
            <p:cNvSpPr/>
            <p:nvPr/>
          </p:nvSpPr>
          <p:spPr>
            <a:xfrm>
              <a:off x="6246097" y="2765189"/>
              <a:ext cx="51184" cy="51234"/>
            </a:xfrm>
            <a:custGeom>
              <a:avLst/>
              <a:gdLst/>
              <a:ahLst/>
              <a:cxnLst/>
              <a:rect l="l" t="t" r="r" b="b"/>
              <a:pathLst>
                <a:path w="1028" h="1029" extrusionOk="0">
                  <a:moveTo>
                    <a:pt x="501" y="1"/>
                  </a:moveTo>
                  <a:cubicBezTo>
                    <a:pt x="226" y="1"/>
                    <a:pt x="0" y="226"/>
                    <a:pt x="0" y="502"/>
                  </a:cubicBezTo>
                  <a:cubicBezTo>
                    <a:pt x="0" y="803"/>
                    <a:pt x="226" y="1028"/>
                    <a:pt x="501" y="1028"/>
                  </a:cubicBezTo>
                  <a:cubicBezTo>
                    <a:pt x="802" y="1028"/>
                    <a:pt x="1028" y="803"/>
                    <a:pt x="1028" y="502"/>
                  </a:cubicBezTo>
                  <a:cubicBezTo>
                    <a:pt x="1028" y="226"/>
                    <a:pt x="802" y="1"/>
                    <a:pt x="501" y="1"/>
                  </a:cubicBezTo>
                  <a:close/>
                </a:path>
              </a:pathLst>
            </a:custGeom>
            <a:solidFill>
              <a:srgbClr val="0091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0"/>
            <p:cNvSpPr/>
            <p:nvPr/>
          </p:nvSpPr>
          <p:spPr>
            <a:xfrm>
              <a:off x="5877942" y="2649125"/>
              <a:ext cx="549134" cy="330755"/>
            </a:xfrm>
            <a:custGeom>
              <a:avLst/>
              <a:gdLst/>
              <a:ahLst/>
              <a:cxnLst/>
              <a:rect l="l" t="t" r="r" b="b"/>
              <a:pathLst>
                <a:path w="11029" h="6643" extrusionOk="0">
                  <a:moveTo>
                    <a:pt x="552" y="1"/>
                  </a:moveTo>
                  <a:cubicBezTo>
                    <a:pt x="251" y="1"/>
                    <a:pt x="1" y="251"/>
                    <a:pt x="1" y="577"/>
                  </a:cubicBezTo>
                  <a:lnTo>
                    <a:pt x="1" y="3259"/>
                  </a:lnTo>
                  <a:cubicBezTo>
                    <a:pt x="1" y="3585"/>
                    <a:pt x="251" y="3835"/>
                    <a:pt x="552" y="3835"/>
                  </a:cubicBezTo>
                  <a:lnTo>
                    <a:pt x="7921" y="3835"/>
                  </a:lnTo>
                  <a:lnTo>
                    <a:pt x="7394" y="6642"/>
                  </a:lnTo>
                  <a:lnTo>
                    <a:pt x="9625" y="3835"/>
                  </a:lnTo>
                  <a:lnTo>
                    <a:pt x="10477" y="3835"/>
                  </a:lnTo>
                  <a:cubicBezTo>
                    <a:pt x="10778" y="3835"/>
                    <a:pt x="11028" y="3585"/>
                    <a:pt x="11028" y="3259"/>
                  </a:cubicBezTo>
                  <a:lnTo>
                    <a:pt x="11028" y="577"/>
                  </a:lnTo>
                  <a:cubicBezTo>
                    <a:pt x="11028" y="251"/>
                    <a:pt x="10778" y="1"/>
                    <a:pt x="10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0"/>
            <p:cNvSpPr/>
            <p:nvPr/>
          </p:nvSpPr>
          <p:spPr>
            <a:xfrm>
              <a:off x="6006503" y="2722767"/>
              <a:ext cx="52429" cy="51184"/>
            </a:xfrm>
            <a:custGeom>
              <a:avLst/>
              <a:gdLst/>
              <a:ahLst/>
              <a:cxnLst/>
              <a:rect l="l" t="t" r="r" b="b"/>
              <a:pathLst>
                <a:path w="1053" h="1028" extrusionOk="0">
                  <a:moveTo>
                    <a:pt x="526" y="0"/>
                  </a:moveTo>
                  <a:cubicBezTo>
                    <a:pt x="251" y="0"/>
                    <a:pt x="0" y="226"/>
                    <a:pt x="0" y="527"/>
                  </a:cubicBezTo>
                  <a:cubicBezTo>
                    <a:pt x="0" y="802"/>
                    <a:pt x="251" y="1028"/>
                    <a:pt x="526" y="1028"/>
                  </a:cubicBezTo>
                  <a:cubicBezTo>
                    <a:pt x="827" y="1028"/>
                    <a:pt x="1053" y="802"/>
                    <a:pt x="1053" y="527"/>
                  </a:cubicBezTo>
                  <a:cubicBezTo>
                    <a:pt x="1053" y="226"/>
                    <a:pt x="827" y="0"/>
                    <a:pt x="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0"/>
            <p:cNvSpPr/>
            <p:nvPr/>
          </p:nvSpPr>
          <p:spPr>
            <a:xfrm>
              <a:off x="6126300" y="2722767"/>
              <a:ext cx="52429" cy="51184"/>
            </a:xfrm>
            <a:custGeom>
              <a:avLst/>
              <a:gdLst/>
              <a:ahLst/>
              <a:cxnLst/>
              <a:rect l="l" t="t" r="r" b="b"/>
              <a:pathLst>
                <a:path w="1053" h="1028" extrusionOk="0">
                  <a:moveTo>
                    <a:pt x="527" y="0"/>
                  </a:moveTo>
                  <a:cubicBezTo>
                    <a:pt x="226" y="0"/>
                    <a:pt x="0" y="226"/>
                    <a:pt x="0" y="527"/>
                  </a:cubicBezTo>
                  <a:cubicBezTo>
                    <a:pt x="0" y="802"/>
                    <a:pt x="226" y="1028"/>
                    <a:pt x="527" y="1028"/>
                  </a:cubicBezTo>
                  <a:cubicBezTo>
                    <a:pt x="802" y="1028"/>
                    <a:pt x="1053" y="802"/>
                    <a:pt x="1053" y="527"/>
                  </a:cubicBezTo>
                  <a:cubicBezTo>
                    <a:pt x="1053" y="226"/>
                    <a:pt x="802" y="0"/>
                    <a:pt x="5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0"/>
            <p:cNvSpPr/>
            <p:nvPr/>
          </p:nvSpPr>
          <p:spPr>
            <a:xfrm>
              <a:off x="6246097" y="2722767"/>
              <a:ext cx="51184" cy="51184"/>
            </a:xfrm>
            <a:custGeom>
              <a:avLst/>
              <a:gdLst/>
              <a:ahLst/>
              <a:cxnLst/>
              <a:rect l="l" t="t" r="r" b="b"/>
              <a:pathLst>
                <a:path w="1028" h="1028" extrusionOk="0">
                  <a:moveTo>
                    <a:pt x="501" y="0"/>
                  </a:moveTo>
                  <a:cubicBezTo>
                    <a:pt x="226" y="0"/>
                    <a:pt x="0" y="226"/>
                    <a:pt x="0" y="527"/>
                  </a:cubicBezTo>
                  <a:cubicBezTo>
                    <a:pt x="0" y="802"/>
                    <a:pt x="226" y="1028"/>
                    <a:pt x="501" y="1028"/>
                  </a:cubicBezTo>
                  <a:cubicBezTo>
                    <a:pt x="802" y="1028"/>
                    <a:pt x="1028" y="802"/>
                    <a:pt x="1028" y="527"/>
                  </a:cubicBezTo>
                  <a:cubicBezTo>
                    <a:pt x="1028" y="226"/>
                    <a:pt x="802" y="0"/>
                    <a:pt x="5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0"/>
            <p:cNvSpPr/>
            <p:nvPr/>
          </p:nvSpPr>
          <p:spPr>
            <a:xfrm>
              <a:off x="3895013" y="3747273"/>
              <a:ext cx="557847" cy="330755"/>
            </a:xfrm>
            <a:custGeom>
              <a:avLst/>
              <a:gdLst/>
              <a:ahLst/>
              <a:cxnLst/>
              <a:rect l="l" t="t" r="r" b="b"/>
              <a:pathLst>
                <a:path w="11204" h="6643" extrusionOk="0">
                  <a:moveTo>
                    <a:pt x="11204" y="1"/>
                  </a:moveTo>
                  <a:lnTo>
                    <a:pt x="7921" y="2833"/>
                  </a:lnTo>
                  <a:lnTo>
                    <a:pt x="552" y="2833"/>
                  </a:lnTo>
                  <a:cubicBezTo>
                    <a:pt x="252" y="2833"/>
                    <a:pt x="1" y="3084"/>
                    <a:pt x="1" y="3384"/>
                  </a:cubicBezTo>
                  <a:lnTo>
                    <a:pt x="1" y="6091"/>
                  </a:lnTo>
                  <a:cubicBezTo>
                    <a:pt x="1" y="6392"/>
                    <a:pt x="252" y="6643"/>
                    <a:pt x="552" y="6643"/>
                  </a:cubicBezTo>
                  <a:lnTo>
                    <a:pt x="10477" y="6643"/>
                  </a:lnTo>
                  <a:cubicBezTo>
                    <a:pt x="10778" y="6643"/>
                    <a:pt x="11029" y="6392"/>
                    <a:pt x="11029" y="6091"/>
                  </a:cubicBezTo>
                  <a:lnTo>
                    <a:pt x="11029" y="3384"/>
                  </a:lnTo>
                  <a:cubicBezTo>
                    <a:pt x="11029" y="3084"/>
                    <a:pt x="10778" y="2833"/>
                    <a:pt x="10477" y="2833"/>
                  </a:cubicBezTo>
                  <a:lnTo>
                    <a:pt x="9625" y="2833"/>
                  </a:lnTo>
                  <a:lnTo>
                    <a:pt x="11204" y="1"/>
                  </a:ln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0"/>
            <p:cNvSpPr/>
            <p:nvPr/>
          </p:nvSpPr>
          <p:spPr>
            <a:xfrm>
              <a:off x="4024819" y="3960678"/>
              <a:ext cx="51234" cy="52479"/>
            </a:xfrm>
            <a:custGeom>
              <a:avLst/>
              <a:gdLst/>
              <a:ahLst/>
              <a:cxnLst/>
              <a:rect l="l" t="t" r="r" b="b"/>
              <a:pathLst>
                <a:path w="1029" h="1054" extrusionOk="0">
                  <a:moveTo>
                    <a:pt x="502" y="1"/>
                  </a:moveTo>
                  <a:cubicBezTo>
                    <a:pt x="226" y="1"/>
                    <a:pt x="0" y="226"/>
                    <a:pt x="0" y="527"/>
                  </a:cubicBezTo>
                  <a:cubicBezTo>
                    <a:pt x="0" y="803"/>
                    <a:pt x="226" y="1053"/>
                    <a:pt x="502" y="1053"/>
                  </a:cubicBezTo>
                  <a:cubicBezTo>
                    <a:pt x="802" y="1053"/>
                    <a:pt x="1028" y="803"/>
                    <a:pt x="1028" y="527"/>
                  </a:cubicBezTo>
                  <a:cubicBezTo>
                    <a:pt x="1028" y="226"/>
                    <a:pt x="802" y="1"/>
                    <a:pt x="502" y="1"/>
                  </a:cubicBezTo>
                  <a:close/>
                </a:path>
              </a:pathLst>
            </a:custGeom>
            <a:solidFill>
              <a:srgbClr val="0091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0"/>
            <p:cNvSpPr/>
            <p:nvPr/>
          </p:nvSpPr>
          <p:spPr>
            <a:xfrm>
              <a:off x="4143371" y="3960678"/>
              <a:ext cx="52479" cy="52479"/>
            </a:xfrm>
            <a:custGeom>
              <a:avLst/>
              <a:gdLst/>
              <a:ahLst/>
              <a:cxnLst/>
              <a:rect l="l" t="t" r="r" b="b"/>
              <a:pathLst>
                <a:path w="1054" h="1054" extrusionOk="0">
                  <a:moveTo>
                    <a:pt x="527" y="1"/>
                  </a:moveTo>
                  <a:cubicBezTo>
                    <a:pt x="226" y="1"/>
                    <a:pt x="0" y="226"/>
                    <a:pt x="0" y="527"/>
                  </a:cubicBezTo>
                  <a:cubicBezTo>
                    <a:pt x="0" y="803"/>
                    <a:pt x="226" y="1053"/>
                    <a:pt x="527" y="1053"/>
                  </a:cubicBezTo>
                  <a:cubicBezTo>
                    <a:pt x="802" y="1053"/>
                    <a:pt x="1053" y="803"/>
                    <a:pt x="1053" y="527"/>
                  </a:cubicBezTo>
                  <a:cubicBezTo>
                    <a:pt x="1053" y="226"/>
                    <a:pt x="802" y="1"/>
                    <a:pt x="527" y="1"/>
                  </a:cubicBezTo>
                  <a:close/>
                </a:path>
              </a:pathLst>
            </a:custGeom>
            <a:solidFill>
              <a:srgbClr val="0091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0"/>
            <p:cNvSpPr/>
            <p:nvPr/>
          </p:nvSpPr>
          <p:spPr>
            <a:xfrm>
              <a:off x="4263168" y="3960678"/>
              <a:ext cx="51234" cy="52479"/>
            </a:xfrm>
            <a:custGeom>
              <a:avLst/>
              <a:gdLst/>
              <a:ahLst/>
              <a:cxnLst/>
              <a:rect l="l" t="t" r="r" b="b"/>
              <a:pathLst>
                <a:path w="1029" h="1054" extrusionOk="0">
                  <a:moveTo>
                    <a:pt x="527" y="1"/>
                  </a:moveTo>
                  <a:cubicBezTo>
                    <a:pt x="226" y="1"/>
                    <a:pt x="0" y="226"/>
                    <a:pt x="0" y="527"/>
                  </a:cubicBezTo>
                  <a:cubicBezTo>
                    <a:pt x="0" y="803"/>
                    <a:pt x="226" y="1053"/>
                    <a:pt x="527" y="1053"/>
                  </a:cubicBezTo>
                  <a:cubicBezTo>
                    <a:pt x="802" y="1053"/>
                    <a:pt x="1028" y="803"/>
                    <a:pt x="1028" y="527"/>
                  </a:cubicBezTo>
                  <a:cubicBezTo>
                    <a:pt x="1028" y="226"/>
                    <a:pt x="802" y="1"/>
                    <a:pt x="527" y="1"/>
                  </a:cubicBezTo>
                  <a:close/>
                </a:path>
              </a:pathLst>
            </a:custGeom>
            <a:solidFill>
              <a:srgbClr val="0091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0"/>
            <p:cNvSpPr/>
            <p:nvPr/>
          </p:nvSpPr>
          <p:spPr>
            <a:xfrm>
              <a:off x="3895013" y="3706095"/>
              <a:ext cx="557847" cy="330755"/>
            </a:xfrm>
            <a:custGeom>
              <a:avLst/>
              <a:gdLst/>
              <a:ahLst/>
              <a:cxnLst/>
              <a:rect l="l" t="t" r="r" b="b"/>
              <a:pathLst>
                <a:path w="11204" h="6643" extrusionOk="0">
                  <a:moveTo>
                    <a:pt x="11204" y="1"/>
                  </a:moveTo>
                  <a:lnTo>
                    <a:pt x="7921" y="2808"/>
                  </a:lnTo>
                  <a:lnTo>
                    <a:pt x="552" y="2808"/>
                  </a:lnTo>
                  <a:cubicBezTo>
                    <a:pt x="252" y="2808"/>
                    <a:pt x="1" y="3059"/>
                    <a:pt x="1" y="3384"/>
                  </a:cubicBezTo>
                  <a:lnTo>
                    <a:pt x="1" y="6066"/>
                  </a:lnTo>
                  <a:cubicBezTo>
                    <a:pt x="1" y="6392"/>
                    <a:pt x="252" y="6643"/>
                    <a:pt x="552" y="6643"/>
                  </a:cubicBezTo>
                  <a:lnTo>
                    <a:pt x="10477" y="6643"/>
                  </a:lnTo>
                  <a:cubicBezTo>
                    <a:pt x="10778" y="6643"/>
                    <a:pt x="11029" y="6392"/>
                    <a:pt x="11029" y="6066"/>
                  </a:cubicBezTo>
                  <a:lnTo>
                    <a:pt x="11029" y="3384"/>
                  </a:lnTo>
                  <a:cubicBezTo>
                    <a:pt x="11029" y="3059"/>
                    <a:pt x="10778" y="2808"/>
                    <a:pt x="10477" y="2808"/>
                  </a:cubicBezTo>
                  <a:lnTo>
                    <a:pt x="9625" y="2808"/>
                  </a:lnTo>
                  <a:lnTo>
                    <a:pt x="112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0"/>
            <p:cNvSpPr/>
            <p:nvPr/>
          </p:nvSpPr>
          <p:spPr>
            <a:xfrm>
              <a:off x="4024819" y="3919501"/>
              <a:ext cx="51234" cy="51234"/>
            </a:xfrm>
            <a:custGeom>
              <a:avLst/>
              <a:gdLst/>
              <a:ahLst/>
              <a:cxnLst/>
              <a:rect l="l" t="t" r="r" b="b"/>
              <a:pathLst>
                <a:path w="1029" h="1029" extrusionOk="0">
                  <a:moveTo>
                    <a:pt x="502" y="1"/>
                  </a:moveTo>
                  <a:cubicBezTo>
                    <a:pt x="226" y="1"/>
                    <a:pt x="0" y="226"/>
                    <a:pt x="0" y="502"/>
                  </a:cubicBezTo>
                  <a:cubicBezTo>
                    <a:pt x="0" y="803"/>
                    <a:pt x="226" y="1028"/>
                    <a:pt x="502" y="1028"/>
                  </a:cubicBezTo>
                  <a:cubicBezTo>
                    <a:pt x="802" y="1028"/>
                    <a:pt x="1028" y="803"/>
                    <a:pt x="1028" y="502"/>
                  </a:cubicBezTo>
                  <a:cubicBezTo>
                    <a:pt x="1028" y="226"/>
                    <a:pt x="802" y="1"/>
                    <a:pt x="5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0"/>
            <p:cNvSpPr/>
            <p:nvPr/>
          </p:nvSpPr>
          <p:spPr>
            <a:xfrm>
              <a:off x="4143371" y="3919501"/>
              <a:ext cx="52479" cy="51234"/>
            </a:xfrm>
            <a:custGeom>
              <a:avLst/>
              <a:gdLst/>
              <a:ahLst/>
              <a:cxnLst/>
              <a:rect l="l" t="t" r="r" b="b"/>
              <a:pathLst>
                <a:path w="1054" h="1029" extrusionOk="0">
                  <a:moveTo>
                    <a:pt x="527" y="1"/>
                  </a:moveTo>
                  <a:cubicBezTo>
                    <a:pt x="226" y="1"/>
                    <a:pt x="0" y="226"/>
                    <a:pt x="0" y="502"/>
                  </a:cubicBezTo>
                  <a:cubicBezTo>
                    <a:pt x="0" y="803"/>
                    <a:pt x="226" y="1028"/>
                    <a:pt x="527" y="1028"/>
                  </a:cubicBezTo>
                  <a:cubicBezTo>
                    <a:pt x="802" y="1028"/>
                    <a:pt x="1053" y="803"/>
                    <a:pt x="1053" y="502"/>
                  </a:cubicBezTo>
                  <a:cubicBezTo>
                    <a:pt x="1053" y="226"/>
                    <a:pt x="802" y="1"/>
                    <a:pt x="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0"/>
            <p:cNvSpPr/>
            <p:nvPr/>
          </p:nvSpPr>
          <p:spPr>
            <a:xfrm>
              <a:off x="4263168" y="3919501"/>
              <a:ext cx="51234" cy="51234"/>
            </a:xfrm>
            <a:custGeom>
              <a:avLst/>
              <a:gdLst/>
              <a:ahLst/>
              <a:cxnLst/>
              <a:rect l="l" t="t" r="r" b="b"/>
              <a:pathLst>
                <a:path w="1029" h="1029" extrusionOk="0">
                  <a:moveTo>
                    <a:pt x="527" y="1"/>
                  </a:moveTo>
                  <a:cubicBezTo>
                    <a:pt x="226" y="1"/>
                    <a:pt x="0" y="226"/>
                    <a:pt x="0" y="502"/>
                  </a:cubicBezTo>
                  <a:cubicBezTo>
                    <a:pt x="0" y="803"/>
                    <a:pt x="226" y="1028"/>
                    <a:pt x="527" y="1028"/>
                  </a:cubicBezTo>
                  <a:cubicBezTo>
                    <a:pt x="802" y="1028"/>
                    <a:pt x="1028" y="803"/>
                    <a:pt x="1028" y="502"/>
                  </a:cubicBezTo>
                  <a:cubicBezTo>
                    <a:pt x="1028" y="226"/>
                    <a:pt x="802" y="1"/>
                    <a:pt x="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0"/>
            <p:cNvSpPr/>
            <p:nvPr/>
          </p:nvSpPr>
          <p:spPr>
            <a:xfrm>
              <a:off x="5503563" y="4360005"/>
              <a:ext cx="53723" cy="252137"/>
            </a:xfrm>
            <a:custGeom>
              <a:avLst/>
              <a:gdLst/>
              <a:ahLst/>
              <a:cxnLst/>
              <a:rect l="l" t="t" r="r" b="b"/>
              <a:pathLst>
                <a:path w="1079" h="5064" extrusionOk="0">
                  <a:moveTo>
                    <a:pt x="251" y="1"/>
                  </a:moveTo>
                  <a:cubicBezTo>
                    <a:pt x="176" y="1555"/>
                    <a:pt x="101" y="3510"/>
                    <a:pt x="1" y="5063"/>
                  </a:cubicBezTo>
                  <a:lnTo>
                    <a:pt x="828" y="5063"/>
                  </a:lnTo>
                  <a:cubicBezTo>
                    <a:pt x="928" y="3510"/>
                    <a:pt x="1003" y="1555"/>
                    <a:pt x="10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0"/>
            <p:cNvSpPr/>
            <p:nvPr/>
          </p:nvSpPr>
          <p:spPr>
            <a:xfrm>
              <a:off x="5114247" y="4360005"/>
              <a:ext cx="401855" cy="252137"/>
            </a:xfrm>
            <a:custGeom>
              <a:avLst/>
              <a:gdLst/>
              <a:ahLst/>
              <a:cxnLst/>
              <a:rect l="l" t="t" r="r" b="b"/>
              <a:pathLst>
                <a:path w="8071" h="5064" extrusionOk="0">
                  <a:moveTo>
                    <a:pt x="251" y="1"/>
                  </a:moveTo>
                  <a:cubicBezTo>
                    <a:pt x="176" y="1555"/>
                    <a:pt x="101" y="3510"/>
                    <a:pt x="0" y="5063"/>
                  </a:cubicBezTo>
                  <a:lnTo>
                    <a:pt x="7820" y="5063"/>
                  </a:lnTo>
                  <a:cubicBezTo>
                    <a:pt x="7920" y="3510"/>
                    <a:pt x="7995" y="1555"/>
                    <a:pt x="80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0"/>
            <p:cNvSpPr/>
            <p:nvPr/>
          </p:nvSpPr>
          <p:spPr>
            <a:xfrm>
              <a:off x="6171211" y="3070907"/>
              <a:ext cx="204687" cy="1295386"/>
            </a:xfrm>
            <a:custGeom>
              <a:avLst/>
              <a:gdLst/>
              <a:ahLst/>
              <a:cxnLst/>
              <a:rect l="l" t="t" r="r" b="b"/>
              <a:pathLst>
                <a:path w="4111" h="26017" extrusionOk="0">
                  <a:moveTo>
                    <a:pt x="2757" y="1"/>
                  </a:moveTo>
                  <a:cubicBezTo>
                    <a:pt x="1604" y="8146"/>
                    <a:pt x="878" y="16292"/>
                    <a:pt x="0" y="24487"/>
                  </a:cubicBezTo>
                  <a:cubicBezTo>
                    <a:pt x="727" y="25189"/>
                    <a:pt x="802" y="25314"/>
                    <a:pt x="1504" y="26016"/>
                  </a:cubicBezTo>
                  <a:cubicBezTo>
                    <a:pt x="2331" y="18447"/>
                    <a:pt x="3008" y="10878"/>
                    <a:pt x="3935" y="3334"/>
                  </a:cubicBezTo>
                  <a:cubicBezTo>
                    <a:pt x="4111" y="2081"/>
                    <a:pt x="3710" y="803"/>
                    <a:pt x="27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0"/>
            <p:cNvSpPr/>
            <p:nvPr/>
          </p:nvSpPr>
          <p:spPr>
            <a:xfrm>
              <a:off x="4532737" y="4289401"/>
              <a:ext cx="1713373" cy="76926"/>
            </a:xfrm>
            <a:custGeom>
              <a:avLst/>
              <a:gdLst/>
              <a:ahLst/>
              <a:cxnLst/>
              <a:rect l="l" t="t" r="r" b="b"/>
              <a:pathLst>
                <a:path w="34412" h="1545" extrusionOk="0">
                  <a:moveTo>
                    <a:pt x="25951" y="1"/>
                  </a:moveTo>
                  <a:cubicBezTo>
                    <a:pt x="19618" y="1"/>
                    <a:pt x="13290" y="30"/>
                    <a:pt x="6957" y="30"/>
                  </a:cubicBezTo>
                  <a:cubicBezTo>
                    <a:pt x="4639" y="30"/>
                    <a:pt x="2320" y="26"/>
                    <a:pt x="0" y="15"/>
                  </a:cubicBezTo>
                  <a:lnTo>
                    <a:pt x="0" y="15"/>
                  </a:lnTo>
                  <a:cubicBezTo>
                    <a:pt x="602" y="742"/>
                    <a:pt x="1253" y="1494"/>
                    <a:pt x="1253" y="1494"/>
                  </a:cubicBezTo>
                  <a:lnTo>
                    <a:pt x="34411" y="1544"/>
                  </a:lnTo>
                  <a:cubicBezTo>
                    <a:pt x="34411" y="1544"/>
                    <a:pt x="33634" y="717"/>
                    <a:pt x="32907" y="15"/>
                  </a:cubicBezTo>
                  <a:cubicBezTo>
                    <a:pt x="30588" y="5"/>
                    <a:pt x="28269" y="1"/>
                    <a:pt x="25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0"/>
            <p:cNvSpPr/>
            <p:nvPr/>
          </p:nvSpPr>
          <p:spPr>
            <a:xfrm>
              <a:off x="4532737" y="4110700"/>
              <a:ext cx="1657210" cy="180190"/>
            </a:xfrm>
            <a:custGeom>
              <a:avLst/>
              <a:gdLst/>
              <a:ahLst/>
              <a:cxnLst/>
              <a:rect l="l" t="t" r="r" b="b"/>
              <a:pathLst>
                <a:path w="33284" h="3619" extrusionOk="0">
                  <a:moveTo>
                    <a:pt x="27154" y="1"/>
                  </a:moveTo>
                  <a:cubicBezTo>
                    <a:pt x="20809" y="1"/>
                    <a:pt x="14465" y="52"/>
                    <a:pt x="8120" y="52"/>
                  </a:cubicBezTo>
                  <a:cubicBezTo>
                    <a:pt x="5555" y="52"/>
                    <a:pt x="2991" y="44"/>
                    <a:pt x="426" y="20"/>
                  </a:cubicBezTo>
                  <a:cubicBezTo>
                    <a:pt x="276" y="1248"/>
                    <a:pt x="150" y="2401"/>
                    <a:pt x="0" y="3604"/>
                  </a:cubicBezTo>
                  <a:cubicBezTo>
                    <a:pt x="2320" y="3615"/>
                    <a:pt x="4639" y="3619"/>
                    <a:pt x="6957" y="3619"/>
                  </a:cubicBezTo>
                  <a:cubicBezTo>
                    <a:pt x="13290" y="3619"/>
                    <a:pt x="19618" y="3590"/>
                    <a:pt x="25951" y="3590"/>
                  </a:cubicBezTo>
                  <a:cubicBezTo>
                    <a:pt x="28269" y="3590"/>
                    <a:pt x="30588" y="3594"/>
                    <a:pt x="32907" y="3604"/>
                  </a:cubicBezTo>
                  <a:cubicBezTo>
                    <a:pt x="33058" y="2201"/>
                    <a:pt x="33133" y="1424"/>
                    <a:pt x="33283" y="20"/>
                  </a:cubicBezTo>
                  <a:cubicBezTo>
                    <a:pt x="31240" y="6"/>
                    <a:pt x="29197" y="1"/>
                    <a:pt x="271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0"/>
            <p:cNvSpPr/>
            <p:nvPr/>
          </p:nvSpPr>
          <p:spPr>
            <a:xfrm>
              <a:off x="4553948" y="3069812"/>
              <a:ext cx="1754550" cy="1043499"/>
            </a:xfrm>
            <a:custGeom>
              <a:avLst/>
              <a:gdLst/>
              <a:ahLst/>
              <a:cxnLst/>
              <a:rect l="l" t="t" r="r" b="b"/>
              <a:pathLst>
                <a:path w="35239" h="20958" extrusionOk="0">
                  <a:moveTo>
                    <a:pt x="13476" y="1"/>
                  </a:moveTo>
                  <a:cubicBezTo>
                    <a:pt x="9847" y="1"/>
                    <a:pt x="6216" y="6"/>
                    <a:pt x="2582" y="23"/>
                  </a:cubicBezTo>
                  <a:cubicBezTo>
                    <a:pt x="1454" y="6890"/>
                    <a:pt x="752" y="14008"/>
                    <a:pt x="0" y="20925"/>
                  </a:cubicBezTo>
                  <a:cubicBezTo>
                    <a:pt x="2565" y="20949"/>
                    <a:pt x="5129" y="20957"/>
                    <a:pt x="7694" y="20957"/>
                  </a:cubicBezTo>
                  <a:cubicBezTo>
                    <a:pt x="14039" y="20957"/>
                    <a:pt x="20383" y="20906"/>
                    <a:pt x="26728" y="20906"/>
                  </a:cubicBezTo>
                  <a:cubicBezTo>
                    <a:pt x="28771" y="20906"/>
                    <a:pt x="30814" y="20911"/>
                    <a:pt x="32857" y="20925"/>
                  </a:cubicBezTo>
                  <a:cubicBezTo>
                    <a:pt x="33559" y="13908"/>
                    <a:pt x="34261" y="7015"/>
                    <a:pt x="35238" y="23"/>
                  </a:cubicBezTo>
                  <a:cubicBezTo>
                    <a:pt x="27987" y="23"/>
                    <a:pt x="20735" y="1"/>
                    <a:pt x="134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0"/>
            <p:cNvSpPr/>
            <p:nvPr/>
          </p:nvSpPr>
          <p:spPr>
            <a:xfrm>
              <a:off x="4727370" y="3130806"/>
              <a:ext cx="1507492" cy="74934"/>
            </a:xfrm>
            <a:custGeom>
              <a:avLst/>
              <a:gdLst/>
              <a:ahLst/>
              <a:cxnLst/>
              <a:rect l="l" t="t" r="r" b="b"/>
              <a:pathLst>
                <a:path w="30277" h="1505" extrusionOk="0">
                  <a:moveTo>
                    <a:pt x="201" y="1"/>
                  </a:moveTo>
                  <a:cubicBezTo>
                    <a:pt x="126" y="552"/>
                    <a:pt x="76" y="803"/>
                    <a:pt x="1" y="1354"/>
                  </a:cubicBezTo>
                  <a:cubicBezTo>
                    <a:pt x="10026" y="1404"/>
                    <a:pt x="20051" y="1430"/>
                    <a:pt x="30076" y="1505"/>
                  </a:cubicBezTo>
                  <a:cubicBezTo>
                    <a:pt x="30151" y="903"/>
                    <a:pt x="30201" y="602"/>
                    <a:pt x="30277" y="26"/>
                  </a:cubicBezTo>
                  <a:cubicBezTo>
                    <a:pt x="25264" y="13"/>
                    <a:pt x="20252" y="13"/>
                    <a:pt x="15239" y="13"/>
                  </a:cubicBezTo>
                  <a:cubicBezTo>
                    <a:pt x="10226" y="13"/>
                    <a:pt x="5214" y="13"/>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0"/>
            <p:cNvSpPr/>
            <p:nvPr/>
          </p:nvSpPr>
          <p:spPr>
            <a:xfrm>
              <a:off x="4748581" y="3148283"/>
              <a:ext cx="1285379" cy="37492"/>
            </a:xfrm>
            <a:custGeom>
              <a:avLst/>
              <a:gdLst/>
              <a:ahLst/>
              <a:cxnLst/>
              <a:rect l="l" t="t" r="r" b="b"/>
              <a:pathLst>
                <a:path w="25816" h="753" extrusionOk="0">
                  <a:moveTo>
                    <a:pt x="101" y="1"/>
                  </a:moveTo>
                  <a:cubicBezTo>
                    <a:pt x="76" y="251"/>
                    <a:pt x="51" y="402"/>
                    <a:pt x="1" y="678"/>
                  </a:cubicBezTo>
                  <a:cubicBezTo>
                    <a:pt x="8572" y="703"/>
                    <a:pt x="17144" y="703"/>
                    <a:pt x="25715" y="753"/>
                  </a:cubicBezTo>
                  <a:cubicBezTo>
                    <a:pt x="25765" y="452"/>
                    <a:pt x="25790" y="327"/>
                    <a:pt x="25816" y="26"/>
                  </a:cubicBezTo>
                  <a:cubicBezTo>
                    <a:pt x="17244" y="1"/>
                    <a:pt x="8673" y="1"/>
                    <a:pt x="1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0"/>
            <p:cNvSpPr/>
            <p:nvPr/>
          </p:nvSpPr>
          <p:spPr>
            <a:xfrm>
              <a:off x="4625050" y="3198224"/>
              <a:ext cx="1599852" cy="852654"/>
            </a:xfrm>
            <a:custGeom>
              <a:avLst/>
              <a:gdLst/>
              <a:ahLst/>
              <a:cxnLst/>
              <a:rect l="l" t="t" r="r" b="b"/>
              <a:pathLst>
                <a:path w="32132" h="17125" extrusionOk="0">
                  <a:moveTo>
                    <a:pt x="2056" y="0"/>
                  </a:moveTo>
                  <a:cubicBezTo>
                    <a:pt x="1229" y="5639"/>
                    <a:pt x="627" y="11429"/>
                    <a:pt x="1" y="17093"/>
                  </a:cubicBezTo>
                  <a:cubicBezTo>
                    <a:pt x="2360" y="17117"/>
                    <a:pt x="4720" y="17125"/>
                    <a:pt x="7082" y="17125"/>
                  </a:cubicBezTo>
                  <a:cubicBezTo>
                    <a:pt x="12924" y="17125"/>
                    <a:pt x="18770" y="17074"/>
                    <a:pt x="24611" y="17074"/>
                  </a:cubicBezTo>
                  <a:cubicBezTo>
                    <a:pt x="26492" y="17074"/>
                    <a:pt x="28372" y="17079"/>
                    <a:pt x="30251" y="17093"/>
                  </a:cubicBezTo>
                  <a:cubicBezTo>
                    <a:pt x="30828" y="11404"/>
                    <a:pt x="31404" y="5815"/>
                    <a:pt x="32131" y="151"/>
                  </a:cubicBezTo>
                  <a:cubicBezTo>
                    <a:pt x="22106" y="76"/>
                    <a:pt x="12081" y="50"/>
                    <a:pt x="2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0"/>
            <p:cNvSpPr/>
            <p:nvPr/>
          </p:nvSpPr>
          <p:spPr>
            <a:xfrm>
              <a:off x="4772332" y="3239401"/>
              <a:ext cx="637710" cy="325726"/>
            </a:xfrm>
            <a:custGeom>
              <a:avLst/>
              <a:gdLst/>
              <a:ahLst/>
              <a:cxnLst/>
              <a:rect l="l" t="t" r="r" b="b"/>
              <a:pathLst>
                <a:path w="12808" h="6542" extrusionOk="0">
                  <a:moveTo>
                    <a:pt x="1153" y="0"/>
                  </a:moveTo>
                  <a:cubicBezTo>
                    <a:pt x="752" y="2106"/>
                    <a:pt x="376" y="4236"/>
                    <a:pt x="0" y="6366"/>
                  </a:cubicBezTo>
                  <a:cubicBezTo>
                    <a:pt x="4010" y="6442"/>
                    <a:pt x="7995" y="6492"/>
                    <a:pt x="12005" y="6542"/>
                  </a:cubicBezTo>
                  <a:cubicBezTo>
                    <a:pt x="12231" y="4386"/>
                    <a:pt x="12506" y="2231"/>
                    <a:pt x="12807" y="76"/>
                  </a:cubicBezTo>
                  <a:cubicBezTo>
                    <a:pt x="8922" y="51"/>
                    <a:pt x="5038" y="25"/>
                    <a:pt x="11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0"/>
            <p:cNvSpPr/>
            <p:nvPr/>
          </p:nvSpPr>
          <p:spPr>
            <a:xfrm>
              <a:off x="4763568" y="3556373"/>
              <a:ext cx="606542" cy="64926"/>
            </a:xfrm>
            <a:custGeom>
              <a:avLst/>
              <a:gdLst/>
              <a:ahLst/>
              <a:cxnLst/>
              <a:rect l="l" t="t" r="r" b="b"/>
              <a:pathLst>
                <a:path w="12182" h="1304" extrusionOk="0">
                  <a:moveTo>
                    <a:pt x="176" y="0"/>
                  </a:moveTo>
                  <a:cubicBezTo>
                    <a:pt x="126" y="451"/>
                    <a:pt x="76" y="677"/>
                    <a:pt x="1" y="1128"/>
                  </a:cubicBezTo>
                  <a:cubicBezTo>
                    <a:pt x="4011" y="1203"/>
                    <a:pt x="8046" y="1253"/>
                    <a:pt x="12056" y="1304"/>
                  </a:cubicBezTo>
                  <a:cubicBezTo>
                    <a:pt x="12106" y="852"/>
                    <a:pt x="12131" y="627"/>
                    <a:pt x="12181" y="176"/>
                  </a:cubicBezTo>
                  <a:cubicBezTo>
                    <a:pt x="8171" y="126"/>
                    <a:pt x="4186" y="76"/>
                    <a:pt x="176" y="0"/>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0"/>
            <p:cNvSpPr/>
            <p:nvPr/>
          </p:nvSpPr>
          <p:spPr>
            <a:xfrm>
              <a:off x="5853096" y="3240646"/>
              <a:ext cx="248253" cy="197218"/>
            </a:xfrm>
            <a:custGeom>
              <a:avLst/>
              <a:gdLst/>
              <a:ahLst/>
              <a:cxnLst/>
              <a:rect l="l" t="t" r="r" b="b"/>
              <a:pathLst>
                <a:path w="4986" h="3961" extrusionOk="0">
                  <a:moveTo>
                    <a:pt x="2780" y="0"/>
                  </a:moveTo>
                  <a:cubicBezTo>
                    <a:pt x="1602" y="0"/>
                    <a:pt x="324" y="802"/>
                    <a:pt x="174" y="1955"/>
                  </a:cubicBezTo>
                  <a:cubicBezTo>
                    <a:pt x="1" y="3019"/>
                    <a:pt x="1073" y="3961"/>
                    <a:pt x="2161" y="3961"/>
                  </a:cubicBezTo>
                  <a:cubicBezTo>
                    <a:pt x="2176" y="3961"/>
                    <a:pt x="2190" y="3961"/>
                    <a:pt x="2204" y="3960"/>
                  </a:cubicBezTo>
                  <a:cubicBezTo>
                    <a:pt x="3357" y="3935"/>
                    <a:pt x="4585" y="3158"/>
                    <a:pt x="4785" y="2005"/>
                  </a:cubicBezTo>
                  <a:cubicBezTo>
                    <a:pt x="4986" y="903"/>
                    <a:pt x="3783" y="26"/>
                    <a:pt x="27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0"/>
            <p:cNvSpPr/>
            <p:nvPr/>
          </p:nvSpPr>
          <p:spPr>
            <a:xfrm>
              <a:off x="5907916" y="3281824"/>
              <a:ext cx="137321" cy="114866"/>
            </a:xfrm>
            <a:custGeom>
              <a:avLst/>
              <a:gdLst/>
              <a:ahLst/>
              <a:cxnLst/>
              <a:rect l="l" t="t" r="r" b="b"/>
              <a:pathLst>
                <a:path w="2758" h="2307" extrusionOk="0">
                  <a:moveTo>
                    <a:pt x="1303" y="1"/>
                  </a:moveTo>
                  <a:cubicBezTo>
                    <a:pt x="1228" y="1"/>
                    <a:pt x="1128" y="76"/>
                    <a:pt x="1128" y="151"/>
                  </a:cubicBezTo>
                  <a:cubicBezTo>
                    <a:pt x="1078" y="427"/>
                    <a:pt x="1078" y="552"/>
                    <a:pt x="1028" y="803"/>
                  </a:cubicBezTo>
                  <a:lnTo>
                    <a:pt x="251" y="803"/>
                  </a:lnTo>
                  <a:cubicBezTo>
                    <a:pt x="151" y="803"/>
                    <a:pt x="75" y="878"/>
                    <a:pt x="75" y="953"/>
                  </a:cubicBezTo>
                  <a:cubicBezTo>
                    <a:pt x="50" y="1103"/>
                    <a:pt x="25" y="1178"/>
                    <a:pt x="0" y="1354"/>
                  </a:cubicBezTo>
                  <a:cubicBezTo>
                    <a:pt x="0" y="1429"/>
                    <a:pt x="50" y="1479"/>
                    <a:pt x="151" y="1479"/>
                  </a:cubicBezTo>
                  <a:cubicBezTo>
                    <a:pt x="451" y="1479"/>
                    <a:pt x="602" y="1504"/>
                    <a:pt x="928" y="1504"/>
                  </a:cubicBezTo>
                  <a:cubicBezTo>
                    <a:pt x="877" y="1755"/>
                    <a:pt x="852" y="1905"/>
                    <a:pt x="827" y="2156"/>
                  </a:cubicBezTo>
                  <a:cubicBezTo>
                    <a:pt x="802" y="2231"/>
                    <a:pt x="877" y="2306"/>
                    <a:pt x="978" y="2306"/>
                  </a:cubicBezTo>
                  <a:lnTo>
                    <a:pt x="1454" y="2306"/>
                  </a:lnTo>
                  <a:cubicBezTo>
                    <a:pt x="1529" y="2306"/>
                    <a:pt x="1629" y="2256"/>
                    <a:pt x="1629" y="2156"/>
                  </a:cubicBezTo>
                  <a:cubicBezTo>
                    <a:pt x="1679" y="1905"/>
                    <a:pt x="1679" y="1780"/>
                    <a:pt x="1730" y="1504"/>
                  </a:cubicBezTo>
                  <a:lnTo>
                    <a:pt x="2506" y="1504"/>
                  </a:lnTo>
                  <a:cubicBezTo>
                    <a:pt x="2607" y="1504"/>
                    <a:pt x="2682" y="1454"/>
                    <a:pt x="2707" y="1379"/>
                  </a:cubicBezTo>
                  <a:cubicBezTo>
                    <a:pt x="2707" y="1204"/>
                    <a:pt x="2732" y="1128"/>
                    <a:pt x="2757" y="978"/>
                  </a:cubicBezTo>
                  <a:cubicBezTo>
                    <a:pt x="2757" y="903"/>
                    <a:pt x="2682" y="828"/>
                    <a:pt x="2607" y="828"/>
                  </a:cubicBezTo>
                  <a:lnTo>
                    <a:pt x="1830" y="828"/>
                  </a:lnTo>
                  <a:cubicBezTo>
                    <a:pt x="1855" y="552"/>
                    <a:pt x="1880" y="427"/>
                    <a:pt x="1930" y="151"/>
                  </a:cubicBezTo>
                  <a:cubicBezTo>
                    <a:pt x="1930" y="76"/>
                    <a:pt x="1880" y="26"/>
                    <a:pt x="1780" y="26"/>
                  </a:cubicBezTo>
                  <a:cubicBezTo>
                    <a:pt x="1604" y="1"/>
                    <a:pt x="1504" y="1"/>
                    <a:pt x="13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0"/>
            <p:cNvSpPr/>
            <p:nvPr/>
          </p:nvSpPr>
          <p:spPr>
            <a:xfrm>
              <a:off x="5268997" y="4161586"/>
              <a:ext cx="111081" cy="91165"/>
            </a:xfrm>
            <a:custGeom>
              <a:avLst/>
              <a:gdLst/>
              <a:ahLst/>
              <a:cxnLst/>
              <a:rect l="l" t="t" r="r" b="b"/>
              <a:pathLst>
                <a:path w="2231" h="1831" extrusionOk="0">
                  <a:moveTo>
                    <a:pt x="1228" y="1"/>
                  </a:moveTo>
                  <a:cubicBezTo>
                    <a:pt x="702" y="1"/>
                    <a:pt x="150" y="377"/>
                    <a:pt x="75" y="903"/>
                  </a:cubicBezTo>
                  <a:cubicBezTo>
                    <a:pt x="0" y="1404"/>
                    <a:pt x="501" y="1830"/>
                    <a:pt x="1003" y="1830"/>
                  </a:cubicBezTo>
                  <a:cubicBezTo>
                    <a:pt x="1504" y="1805"/>
                    <a:pt x="2055" y="1429"/>
                    <a:pt x="2155" y="928"/>
                  </a:cubicBezTo>
                  <a:cubicBezTo>
                    <a:pt x="2231" y="402"/>
                    <a:pt x="1679" y="1"/>
                    <a:pt x="12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0"/>
            <p:cNvSpPr/>
            <p:nvPr/>
          </p:nvSpPr>
          <p:spPr>
            <a:xfrm>
              <a:off x="5504808" y="3522664"/>
              <a:ext cx="632731" cy="335734"/>
            </a:xfrm>
            <a:custGeom>
              <a:avLst/>
              <a:gdLst/>
              <a:ahLst/>
              <a:cxnLst/>
              <a:rect l="l" t="t" r="r" b="b"/>
              <a:pathLst>
                <a:path w="12708" h="6743" extrusionOk="0">
                  <a:moveTo>
                    <a:pt x="1028" y="1"/>
                  </a:moveTo>
                  <a:cubicBezTo>
                    <a:pt x="678" y="2206"/>
                    <a:pt x="352" y="4412"/>
                    <a:pt x="1" y="6592"/>
                  </a:cubicBezTo>
                  <a:cubicBezTo>
                    <a:pt x="4011" y="6642"/>
                    <a:pt x="8021" y="6692"/>
                    <a:pt x="12031" y="6743"/>
                  </a:cubicBezTo>
                  <a:cubicBezTo>
                    <a:pt x="12232" y="4562"/>
                    <a:pt x="12457" y="2357"/>
                    <a:pt x="12708" y="176"/>
                  </a:cubicBezTo>
                  <a:cubicBezTo>
                    <a:pt x="8823" y="126"/>
                    <a:pt x="4938" y="51"/>
                    <a:pt x="1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0"/>
            <p:cNvSpPr/>
            <p:nvPr/>
          </p:nvSpPr>
          <p:spPr>
            <a:xfrm>
              <a:off x="5497339" y="3850889"/>
              <a:ext cx="606542" cy="63681"/>
            </a:xfrm>
            <a:custGeom>
              <a:avLst/>
              <a:gdLst/>
              <a:ahLst/>
              <a:cxnLst/>
              <a:rect l="l" t="t" r="r" b="b"/>
              <a:pathLst>
                <a:path w="12182" h="1279" extrusionOk="0">
                  <a:moveTo>
                    <a:pt x="151" y="0"/>
                  </a:moveTo>
                  <a:cubicBezTo>
                    <a:pt x="101" y="451"/>
                    <a:pt x="51" y="702"/>
                    <a:pt x="1" y="1153"/>
                  </a:cubicBezTo>
                  <a:cubicBezTo>
                    <a:pt x="4011" y="1203"/>
                    <a:pt x="8046" y="1228"/>
                    <a:pt x="12056" y="1278"/>
                  </a:cubicBezTo>
                  <a:cubicBezTo>
                    <a:pt x="12106" y="827"/>
                    <a:pt x="12131" y="602"/>
                    <a:pt x="12181" y="151"/>
                  </a:cubicBezTo>
                  <a:cubicBezTo>
                    <a:pt x="8171" y="100"/>
                    <a:pt x="4161" y="50"/>
                    <a:pt x="151" y="0"/>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0"/>
            <p:cNvSpPr/>
            <p:nvPr/>
          </p:nvSpPr>
          <p:spPr>
            <a:xfrm>
              <a:off x="5665832" y="3749812"/>
              <a:ext cx="63681" cy="103613"/>
            </a:xfrm>
            <a:custGeom>
              <a:avLst/>
              <a:gdLst/>
              <a:ahLst/>
              <a:cxnLst/>
              <a:rect l="l" t="t" r="r" b="b"/>
              <a:pathLst>
                <a:path w="1279" h="2081" extrusionOk="0">
                  <a:moveTo>
                    <a:pt x="576" y="0"/>
                  </a:moveTo>
                  <a:cubicBezTo>
                    <a:pt x="476" y="176"/>
                    <a:pt x="376" y="376"/>
                    <a:pt x="326" y="577"/>
                  </a:cubicBezTo>
                  <a:cubicBezTo>
                    <a:pt x="276" y="677"/>
                    <a:pt x="251" y="802"/>
                    <a:pt x="201" y="927"/>
                  </a:cubicBezTo>
                  <a:cubicBezTo>
                    <a:pt x="175" y="1053"/>
                    <a:pt x="150" y="1178"/>
                    <a:pt x="125" y="1303"/>
                  </a:cubicBezTo>
                  <a:cubicBezTo>
                    <a:pt x="75" y="1554"/>
                    <a:pt x="25" y="1805"/>
                    <a:pt x="0" y="2055"/>
                  </a:cubicBezTo>
                  <a:cubicBezTo>
                    <a:pt x="0" y="2055"/>
                    <a:pt x="0" y="2055"/>
                    <a:pt x="0" y="2080"/>
                  </a:cubicBezTo>
                  <a:lnTo>
                    <a:pt x="727" y="2080"/>
                  </a:lnTo>
                  <a:cubicBezTo>
                    <a:pt x="727" y="2030"/>
                    <a:pt x="752" y="2005"/>
                    <a:pt x="752" y="1955"/>
                  </a:cubicBezTo>
                  <a:cubicBezTo>
                    <a:pt x="802" y="1830"/>
                    <a:pt x="802" y="1754"/>
                    <a:pt x="852" y="1629"/>
                  </a:cubicBezTo>
                  <a:cubicBezTo>
                    <a:pt x="927" y="1404"/>
                    <a:pt x="1003" y="1178"/>
                    <a:pt x="1078" y="978"/>
                  </a:cubicBezTo>
                  <a:cubicBezTo>
                    <a:pt x="1153" y="827"/>
                    <a:pt x="1203" y="702"/>
                    <a:pt x="1278" y="577"/>
                  </a:cubicBezTo>
                  <a:cubicBezTo>
                    <a:pt x="1103" y="451"/>
                    <a:pt x="852" y="276"/>
                    <a:pt x="576" y="0"/>
                  </a:cubicBezTo>
                  <a:close/>
                </a:path>
              </a:pathLst>
            </a:custGeom>
            <a:solidFill>
              <a:srgbClr val="FFBE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0"/>
            <p:cNvSpPr/>
            <p:nvPr/>
          </p:nvSpPr>
          <p:spPr>
            <a:xfrm>
              <a:off x="5688288" y="3706394"/>
              <a:ext cx="76129" cy="78369"/>
            </a:xfrm>
            <a:custGeom>
              <a:avLst/>
              <a:gdLst/>
              <a:ahLst/>
              <a:cxnLst/>
              <a:rect l="l" t="t" r="r" b="b"/>
              <a:pathLst>
                <a:path w="1529" h="1574" extrusionOk="0">
                  <a:moveTo>
                    <a:pt x="1006" y="1"/>
                  </a:moveTo>
                  <a:cubicBezTo>
                    <a:pt x="960" y="1"/>
                    <a:pt x="916" y="7"/>
                    <a:pt x="877" y="20"/>
                  </a:cubicBezTo>
                  <a:cubicBezTo>
                    <a:pt x="777" y="45"/>
                    <a:pt x="752" y="70"/>
                    <a:pt x="702" y="95"/>
                  </a:cubicBezTo>
                  <a:cubicBezTo>
                    <a:pt x="652" y="120"/>
                    <a:pt x="627" y="145"/>
                    <a:pt x="577" y="170"/>
                  </a:cubicBezTo>
                  <a:cubicBezTo>
                    <a:pt x="501" y="220"/>
                    <a:pt x="451" y="296"/>
                    <a:pt x="376" y="346"/>
                  </a:cubicBezTo>
                  <a:cubicBezTo>
                    <a:pt x="276" y="471"/>
                    <a:pt x="176" y="596"/>
                    <a:pt x="75" y="722"/>
                  </a:cubicBezTo>
                  <a:cubicBezTo>
                    <a:pt x="50" y="772"/>
                    <a:pt x="25" y="822"/>
                    <a:pt x="0" y="872"/>
                  </a:cubicBezTo>
                  <a:cubicBezTo>
                    <a:pt x="326" y="1223"/>
                    <a:pt x="652" y="1449"/>
                    <a:pt x="877" y="1574"/>
                  </a:cubicBezTo>
                  <a:cubicBezTo>
                    <a:pt x="927" y="1499"/>
                    <a:pt x="953" y="1423"/>
                    <a:pt x="1003" y="1373"/>
                  </a:cubicBezTo>
                  <a:cubicBezTo>
                    <a:pt x="1028" y="1298"/>
                    <a:pt x="1078" y="1248"/>
                    <a:pt x="1103" y="1198"/>
                  </a:cubicBezTo>
                  <a:cubicBezTo>
                    <a:pt x="1228" y="1048"/>
                    <a:pt x="1354" y="897"/>
                    <a:pt x="1454" y="697"/>
                  </a:cubicBezTo>
                  <a:cubicBezTo>
                    <a:pt x="1504" y="621"/>
                    <a:pt x="1529" y="546"/>
                    <a:pt x="1529" y="446"/>
                  </a:cubicBezTo>
                  <a:cubicBezTo>
                    <a:pt x="1529" y="346"/>
                    <a:pt x="1479" y="220"/>
                    <a:pt x="1404" y="145"/>
                  </a:cubicBezTo>
                  <a:cubicBezTo>
                    <a:pt x="1292" y="52"/>
                    <a:pt x="1139" y="1"/>
                    <a:pt x="10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0"/>
            <p:cNvSpPr/>
            <p:nvPr/>
          </p:nvSpPr>
          <p:spPr>
            <a:xfrm>
              <a:off x="5758145" y="3695490"/>
              <a:ext cx="78668" cy="160423"/>
            </a:xfrm>
            <a:custGeom>
              <a:avLst/>
              <a:gdLst/>
              <a:ahLst/>
              <a:cxnLst/>
              <a:rect l="l" t="t" r="r" b="b"/>
              <a:pathLst>
                <a:path w="1580" h="3222" extrusionOk="0">
                  <a:moveTo>
                    <a:pt x="778" y="1"/>
                  </a:moveTo>
                  <a:cubicBezTo>
                    <a:pt x="527" y="1"/>
                    <a:pt x="289" y="51"/>
                    <a:pt x="101" y="139"/>
                  </a:cubicBezTo>
                  <a:cubicBezTo>
                    <a:pt x="51" y="164"/>
                    <a:pt x="26" y="189"/>
                    <a:pt x="1" y="214"/>
                  </a:cubicBezTo>
                  <a:cubicBezTo>
                    <a:pt x="51" y="1392"/>
                    <a:pt x="76" y="1993"/>
                    <a:pt x="126" y="3196"/>
                  </a:cubicBezTo>
                  <a:cubicBezTo>
                    <a:pt x="702" y="3196"/>
                    <a:pt x="978" y="3196"/>
                    <a:pt x="1580" y="3221"/>
                  </a:cubicBezTo>
                  <a:cubicBezTo>
                    <a:pt x="1555" y="1993"/>
                    <a:pt x="1529" y="1367"/>
                    <a:pt x="1529" y="164"/>
                  </a:cubicBezTo>
                  <a:cubicBezTo>
                    <a:pt x="1291" y="51"/>
                    <a:pt x="1028" y="1"/>
                    <a:pt x="7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0"/>
            <p:cNvSpPr/>
            <p:nvPr/>
          </p:nvSpPr>
          <p:spPr>
            <a:xfrm>
              <a:off x="5700736" y="3706095"/>
              <a:ext cx="63681" cy="148573"/>
            </a:xfrm>
            <a:custGeom>
              <a:avLst/>
              <a:gdLst/>
              <a:ahLst/>
              <a:cxnLst/>
              <a:rect l="l" t="t" r="r" b="b"/>
              <a:pathLst>
                <a:path w="1279" h="2984" extrusionOk="0">
                  <a:moveTo>
                    <a:pt x="1154" y="1"/>
                  </a:moveTo>
                  <a:cubicBezTo>
                    <a:pt x="703" y="252"/>
                    <a:pt x="402" y="678"/>
                    <a:pt x="201" y="1154"/>
                  </a:cubicBezTo>
                  <a:cubicBezTo>
                    <a:pt x="1" y="1680"/>
                    <a:pt x="101" y="2407"/>
                    <a:pt x="26" y="2958"/>
                  </a:cubicBezTo>
                  <a:cubicBezTo>
                    <a:pt x="527" y="2983"/>
                    <a:pt x="778" y="2983"/>
                    <a:pt x="1279" y="2983"/>
                  </a:cubicBezTo>
                  <a:cubicBezTo>
                    <a:pt x="1229" y="1780"/>
                    <a:pt x="1204" y="1179"/>
                    <a:pt x="11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0"/>
            <p:cNvSpPr/>
            <p:nvPr/>
          </p:nvSpPr>
          <p:spPr>
            <a:xfrm>
              <a:off x="5834275" y="3703606"/>
              <a:ext cx="82402" cy="152308"/>
            </a:xfrm>
            <a:custGeom>
              <a:avLst/>
              <a:gdLst/>
              <a:ahLst/>
              <a:cxnLst/>
              <a:rect l="l" t="t" r="r" b="b"/>
              <a:pathLst>
                <a:path w="1655" h="3059" extrusionOk="0">
                  <a:moveTo>
                    <a:pt x="0" y="1"/>
                  </a:moveTo>
                  <a:cubicBezTo>
                    <a:pt x="0" y="1204"/>
                    <a:pt x="26" y="1830"/>
                    <a:pt x="51" y="3058"/>
                  </a:cubicBezTo>
                  <a:lnTo>
                    <a:pt x="1655" y="3058"/>
                  </a:lnTo>
                  <a:cubicBezTo>
                    <a:pt x="1404" y="2131"/>
                    <a:pt x="1103" y="577"/>
                    <a:pt x="51" y="26"/>
                  </a:cubicBezTo>
                  <a:cubicBezTo>
                    <a:pt x="26" y="26"/>
                    <a:pt x="26"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0"/>
            <p:cNvSpPr/>
            <p:nvPr/>
          </p:nvSpPr>
          <p:spPr>
            <a:xfrm>
              <a:off x="5876697" y="3782226"/>
              <a:ext cx="51234" cy="73689"/>
            </a:xfrm>
            <a:custGeom>
              <a:avLst/>
              <a:gdLst/>
              <a:ahLst/>
              <a:cxnLst/>
              <a:rect l="l" t="t" r="r" b="b"/>
              <a:pathLst>
                <a:path w="1029" h="1480" extrusionOk="0">
                  <a:moveTo>
                    <a:pt x="702" y="1"/>
                  </a:moveTo>
                  <a:cubicBezTo>
                    <a:pt x="427" y="126"/>
                    <a:pt x="176" y="151"/>
                    <a:pt x="1" y="176"/>
                  </a:cubicBezTo>
                  <a:cubicBezTo>
                    <a:pt x="51" y="327"/>
                    <a:pt x="126" y="477"/>
                    <a:pt x="151" y="652"/>
                  </a:cubicBezTo>
                  <a:cubicBezTo>
                    <a:pt x="226" y="878"/>
                    <a:pt x="276" y="1103"/>
                    <a:pt x="326" y="1329"/>
                  </a:cubicBezTo>
                  <a:cubicBezTo>
                    <a:pt x="326" y="1379"/>
                    <a:pt x="326" y="1429"/>
                    <a:pt x="352" y="1479"/>
                  </a:cubicBezTo>
                  <a:lnTo>
                    <a:pt x="1028" y="1479"/>
                  </a:lnTo>
                  <a:cubicBezTo>
                    <a:pt x="1028" y="1454"/>
                    <a:pt x="1003" y="1404"/>
                    <a:pt x="1003" y="1379"/>
                  </a:cubicBezTo>
                  <a:cubicBezTo>
                    <a:pt x="1003" y="1254"/>
                    <a:pt x="978" y="1129"/>
                    <a:pt x="953" y="1003"/>
                  </a:cubicBezTo>
                  <a:cubicBezTo>
                    <a:pt x="928" y="878"/>
                    <a:pt x="903" y="753"/>
                    <a:pt x="878" y="627"/>
                  </a:cubicBezTo>
                  <a:cubicBezTo>
                    <a:pt x="828" y="402"/>
                    <a:pt x="778" y="201"/>
                    <a:pt x="702" y="1"/>
                  </a:cubicBezTo>
                  <a:close/>
                </a:path>
              </a:pathLst>
            </a:custGeom>
            <a:solidFill>
              <a:srgbClr val="FFBE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0"/>
            <p:cNvSpPr/>
            <p:nvPr/>
          </p:nvSpPr>
          <p:spPr>
            <a:xfrm>
              <a:off x="5849262" y="3718842"/>
              <a:ext cx="67416" cy="77175"/>
            </a:xfrm>
            <a:custGeom>
              <a:avLst/>
              <a:gdLst/>
              <a:ahLst/>
              <a:cxnLst/>
              <a:rect l="l" t="t" r="r" b="b"/>
              <a:pathLst>
                <a:path w="1354" h="1550" extrusionOk="0">
                  <a:moveTo>
                    <a:pt x="255" y="1"/>
                  </a:moveTo>
                  <a:cubicBezTo>
                    <a:pt x="210" y="1"/>
                    <a:pt x="166" y="7"/>
                    <a:pt x="126" y="21"/>
                  </a:cubicBezTo>
                  <a:cubicBezTo>
                    <a:pt x="50" y="46"/>
                    <a:pt x="0" y="121"/>
                    <a:pt x="0" y="221"/>
                  </a:cubicBezTo>
                  <a:cubicBezTo>
                    <a:pt x="0" y="321"/>
                    <a:pt x="25" y="397"/>
                    <a:pt x="50" y="497"/>
                  </a:cubicBezTo>
                  <a:cubicBezTo>
                    <a:pt x="126" y="697"/>
                    <a:pt x="226" y="898"/>
                    <a:pt x="326" y="1123"/>
                  </a:cubicBezTo>
                  <a:cubicBezTo>
                    <a:pt x="351" y="1173"/>
                    <a:pt x="376" y="1249"/>
                    <a:pt x="401" y="1299"/>
                  </a:cubicBezTo>
                  <a:cubicBezTo>
                    <a:pt x="451" y="1374"/>
                    <a:pt x="476" y="1474"/>
                    <a:pt x="502" y="1549"/>
                  </a:cubicBezTo>
                  <a:cubicBezTo>
                    <a:pt x="702" y="1524"/>
                    <a:pt x="1028" y="1474"/>
                    <a:pt x="1354" y="1324"/>
                  </a:cubicBezTo>
                  <a:cubicBezTo>
                    <a:pt x="1329" y="1249"/>
                    <a:pt x="1304" y="1199"/>
                    <a:pt x="1304" y="1148"/>
                  </a:cubicBezTo>
                  <a:cubicBezTo>
                    <a:pt x="1228" y="998"/>
                    <a:pt x="1153" y="823"/>
                    <a:pt x="1053" y="647"/>
                  </a:cubicBezTo>
                  <a:cubicBezTo>
                    <a:pt x="1003" y="572"/>
                    <a:pt x="953" y="497"/>
                    <a:pt x="877" y="422"/>
                  </a:cubicBezTo>
                  <a:cubicBezTo>
                    <a:pt x="852" y="371"/>
                    <a:pt x="802" y="321"/>
                    <a:pt x="777" y="296"/>
                  </a:cubicBezTo>
                  <a:cubicBezTo>
                    <a:pt x="727" y="246"/>
                    <a:pt x="702" y="221"/>
                    <a:pt x="627" y="121"/>
                  </a:cubicBezTo>
                  <a:cubicBezTo>
                    <a:pt x="517" y="47"/>
                    <a:pt x="380" y="1"/>
                    <a:pt x="2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0"/>
            <p:cNvSpPr/>
            <p:nvPr/>
          </p:nvSpPr>
          <p:spPr>
            <a:xfrm>
              <a:off x="5769398" y="3648686"/>
              <a:ext cx="59947" cy="48744"/>
            </a:xfrm>
            <a:custGeom>
              <a:avLst/>
              <a:gdLst/>
              <a:ahLst/>
              <a:cxnLst/>
              <a:rect l="l" t="t" r="r" b="b"/>
              <a:pathLst>
                <a:path w="1204" h="979" extrusionOk="0">
                  <a:moveTo>
                    <a:pt x="50" y="1"/>
                  </a:moveTo>
                  <a:cubicBezTo>
                    <a:pt x="25" y="302"/>
                    <a:pt x="25" y="427"/>
                    <a:pt x="0" y="728"/>
                  </a:cubicBezTo>
                  <a:cubicBezTo>
                    <a:pt x="226" y="878"/>
                    <a:pt x="476" y="953"/>
                    <a:pt x="727" y="978"/>
                  </a:cubicBezTo>
                  <a:cubicBezTo>
                    <a:pt x="877" y="978"/>
                    <a:pt x="1028" y="928"/>
                    <a:pt x="1153" y="878"/>
                  </a:cubicBezTo>
                  <a:cubicBezTo>
                    <a:pt x="1178" y="678"/>
                    <a:pt x="1178" y="577"/>
                    <a:pt x="1203" y="377"/>
                  </a:cubicBezTo>
                  <a:cubicBezTo>
                    <a:pt x="752" y="227"/>
                    <a:pt x="527" y="151"/>
                    <a:pt x="50" y="1"/>
                  </a:cubicBezTo>
                  <a:close/>
                </a:path>
              </a:pathLst>
            </a:custGeom>
            <a:solidFill>
              <a:srgbClr val="FF8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0"/>
            <p:cNvSpPr/>
            <p:nvPr/>
          </p:nvSpPr>
          <p:spPr>
            <a:xfrm>
              <a:off x="5768153" y="3684884"/>
              <a:ext cx="58702" cy="45657"/>
            </a:xfrm>
            <a:custGeom>
              <a:avLst/>
              <a:gdLst/>
              <a:ahLst/>
              <a:cxnLst/>
              <a:rect l="l" t="t" r="r" b="b"/>
              <a:pathLst>
                <a:path w="1179" h="917" extrusionOk="0">
                  <a:moveTo>
                    <a:pt x="25" y="1"/>
                  </a:moveTo>
                  <a:cubicBezTo>
                    <a:pt x="25" y="126"/>
                    <a:pt x="25" y="201"/>
                    <a:pt x="0" y="352"/>
                  </a:cubicBezTo>
                  <a:cubicBezTo>
                    <a:pt x="0" y="577"/>
                    <a:pt x="176" y="803"/>
                    <a:pt x="426" y="878"/>
                  </a:cubicBezTo>
                  <a:cubicBezTo>
                    <a:pt x="476" y="878"/>
                    <a:pt x="526" y="903"/>
                    <a:pt x="602" y="903"/>
                  </a:cubicBezTo>
                  <a:cubicBezTo>
                    <a:pt x="665" y="912"/>
                    <a:pt x="721" y="916"/>
                    <a:pt x="770" y="916"/>
                  </a:cubicBezTo>
                  <a:cubicBezTo>
                    <a:pt x="1134" y="916"/>
                    <a:pt x="1153" y="703"/>
                    <a:pt x="1153" y="703"/>
                  </a:cubicBezTo>
                  <a:cubicBezTo>
                    <a:pt x="1153" y="477"/>
                    <a:pt x="1178" y="377"/>
                    <a:pt x="1178" y="151"/>
                  </a:cubicBezTo>
                  <a:lnTo>
                    <a:pt x="1178" y="151"/>
                  </a:lnTo>
                  <a:cubicBezTo>
                    <a:pt x="1053" y="201"/>
                    <a:pt x="902" y="251"/>
                    <a:pt x="752" y="251"/>
                  </a:cubicBezTo>
                  <a:cubicBezTo>
                    <a:pt x="501" y="226"/>
                    <a:pt x="251" y="151"/>
                    <a:pt x="25" y="1"/>
                  </a:cubicBezTo>
                  <a:close/>
                </a:path>
              </a:pathLst>
            </a:custGeom>
            <a:solidFill>
              <a:srgbClr val="FF9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0"/>
            <p:cNvSpPr/>
            <p:nvPr/>
          </p:nvSpPr>
          <p:spPr>
            <a:xfrm>
              <a:off x="5746942" y="3572605"/>
              <a:ext cx="97339" cy="112326"/>
            </a:xfrm>
            <a:custGeom>
              <a:avLst/>
              <a:gdLst/>
              <a:ahLst/>
              <a:cxnLst/>
              <a:rect l="l" t="t" r="r" b="b"/>
              <a:pathLst>
                <a:path w="1955" h="2256" extrusionOk="0">
                  <a:moveTo>
                    <a:pt x="1053" y="0"/>
                  </a:moveTo>
                  <a:cubicBezTo>
                    <a:pt x="877" y="176"/>
                    <a:pt x="652" y="276"/>
                    <a:pt x="376" y="276"/>
                  </a:cubicBezTo>
                  <a:cubicBezTo>
                    <a:pt x="326" y="288"/>
                    <a:pt x="270" y="295"/>
                    <a:pt x="213" y="295"/>
                  </a:cubicBezTo>
                  <a:cubicBezTo>
                    <a:pt x="157" y="295"/>
                    <a:pt x="100" y="288"/>
                    <a:pt x="50" y="276"/>
                  </a:cubicBezTo>
                  <a:lnTo>
                    <a:pt x="50" y="276"/>
                  </a:lnTo>
                  <a:cubicBezTo>
                    <a:pt x="0" y="577"/>
                    <a:pt x="25" y="927"/>
                    <a:pt x="100" y="1253"/>
                  </a:cubicBezTo>
                  <a:cubicBezTo>
                    <a:pt x="150" y="1554"/>
                    <a:pt x="276" y="1905"/>
                    <a:pt x="577" y="2080"/>
                  </a:cubicBezTo>
                  <a:cubicBezTo>
                    <a:pt x="602" y="2105"/>
                    <a:pt x="627" y="2130"/>
                    <a:pt x="652" y="2130"/>
                  </a:cubicBezTo>
                  <a:cubicBezTo>
                    <a:pt x="824" y="2216"/>
                    <a:pt x="981" y="2255"/>
                    <a:pt x="1121" y="2255"/>
                  </a:cubicBezTo>
                  <a:cubicBezTo>
                    <a:pt x="1472" y="2255"/>
                    <a:pt x="1715" y="2012"/>
                    <a:pt x="1805" y="1654"/>
                  </a:cubicBezTo>
                  <a:cubicBezTo>
                    <a:pt x="1780" y="1579"/>
                    <a:pt x="1729" y="1504"/>
                    <a:pt x="1704" y="1454"/>
                  </a:cubicBezTo>
                  <a:cubicBezTo>
                    <a:pt x="1805" y="1454"/>
                    <a:pt x="1880" y="1379"/>
                    <a:pt x="1930" y="1303"/>
                  </a:cubicBezTo>
                  <a:cubicBezTo>
                    <a:pt x="1955" y="1278"/>
                    <a:pt x="1955" y="1203"/>
                    <a:pt x="1955" y="1153"/>
                  </a:cubicBezTo>
                  <a:cubicBezTo>
                    <a:pt x="1955" y="1103"/>
                    <a:pt x="1955" y="1053"/>
                    <a:pt x="1955" y="1003"/>
                  </a:cubicBezTo>
                  <a:cubicBezTo>
                    <a:pt x="1930" y="978"/>
                    <a:pt x="1930" y="953"/>
                    <a:pt x="1905" y="927"/>
                  </a:cubicBezTo>
                  <a:cubicBezTo>
                    <a:pt x="1880" y="902"/>
                    <a:pt x="1880" y="877"/>
                    <a:pt x="1855" y="852"/>
                  </a:cubicBezTo>
                  <a:cubicBezTo>
                    <a:pt x="1830" y="852"/>
                    <a:pt x="1805" y="852"/>
                    <a:pt x="1805" y="827"/>
                  </a:cubicBezTo>
                  <a:lnTo>
                    <a:pt x="1754" y="827"/>
                  </a:lnTo>
                  <a:cubicBezTo>
                    <a:pt x="1729" y="827"/>
                    <a:pt x="1704" y="852"/>
                    <a:pt x="1679" y="852"/>
                  </a:cubicBezTo>
                  <a:cubicBezTo>
                    <a:pt x="1629" y="902"/>
                    <a:pt x="1629" y="978"/>
                    <a:pt x="1579" y="1028"/>
                  </a:cubicBezTo>
                  <a:cubicBezTo>
                    <a:pt x="1548" y="1048"/>
                    <a:pt x="1517" y="1061"/>
                    <a:pt x="1486" y="1061"/>
                  </a:cubicBezTo>
                  <a:cubicBezTo>
                    <a:pt x="1442" y="1061"/>
                    <a:pt x="1398" y="1036"/>
                    <a:pt x="1353" y="978"/>
                  </a:cubicBezTo>
                  <a:cubicBezTo>
                    <a:pt x="1303" y="927"/>
                    <a:pt x="1278" y="877"/>
                    <a:pt x="1278" y="827"/>
                  </a:cubicBezTo>
                  <a:cubicBezTo>
                    <a:pt x="1153" y="552"/>
                    <a:pt x="1128" y="301"/>
                    <a:pt x="1053" y="0"/>
                  </a:cubicBezTo>
                  <a:close/>
                </a:path>
              </a:pathLst>
            </a:custGeom>
            <a:solidFill>
              <a:srgbClr val="FF9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0"/>
            <p:cNvSpPr/>
            <p:nvPr/>
          </p:nvSpPr>
          <p:spPr>
            <a:xfrm>
              <a:off x="5711988" y="3544025"/>
              <a:ext cx="153552" cy="111729"/>
            </a:xfrm>
            <a:custGeom>
              <a:avLst/>
              <a:gdLst/>
              <a:ahLst/>
              <a:cxnLst/>
              <a:rect l="l" t="t" r="r" b="b"/>
              <a:pathLst>
                <a:path w="3084" h="2244" extrusionOk="0">
                  <a:moveTo>
                    <a:pt x="1453" y="1"/>
                  </a:moveTo>
                  <a:cubicBezTo>
                    <a:pt x="1291" y="1"/>
                    <a:pt x="1132" y="26"/>
                    <a:pt x="978" y="73"/>
                  </a:cubicBezTo>
                  <a:cubicBezTo>
                    <a:pt x="652" y="148"/>
                    <a:pt x="376" y="298"/>
                    <a:pt x="101" y="474"/>
                  </a:cubicBezTo>
                  <a:cubicBezTo>
                    <a:pt x="50" y="499"/>
                    <a:pt x="25" y="524"/>
                    <a:pt x="25" y="549"/>
                  </a:cubicBezTo>
                  <a:cubicBezTo>
                    <a:pt x="0" y="624"/>
                    <a:pt x="50" y="674"/>
                    <a:pt x="101" y="699"/>
                  </a:cubicBezTo>
                  <a:cubicBezTo>
                    <a:pt x="151" y="750"/>
                    <a:pt x="226" y="775"/>
                    <a:pt x="276" y="775"/>
                  </a:cubicBezTo>
                  <a:cubicBezTo>
                    <a:pt x="426" y="800"/>
                    <a:pt x="602" y="850"/>
                    <a:pt x="752" y="850"/>
                  </a:cubicBezTo>
                  <a:cubicBezTo>
                    <a:pt x="802" y="862"/>
                    <a:pt x="859" y="869"/>
                    <a:pt x="915" y="869"/>
                  </a:cubicBezTo>
                  <a:cubicBezTo>
                    <a:pt x="972" y="869"/>
                    <a:pt x="1028" y="862"/>
                    <a:pt x="1078" y="850"/>
                  </a:cubicBezTo>
                  <a:cubicBezTo>
                    <a:pt x="1354" y="850"/>
                    <a:pt x="1579" y="750"/>
                    <a:pt x="1755" y="574"/>
                  </a:cubicBezTo>
                  <a:cubicBezTo>
                    <a:pt x="1830" y="875"/>
                    <a:pt x="1855" y="1126"/>
                    <a:pt x="1980" y="1401"/>
                  </a:cubicBezTo>
                  <a:cubicBezTo>
                    <a:pt x="1980" y="1451"/>
                    <a:pt x="2005" y="1501"/>
                    <a:pt x="2055" y="1552"/>
                  </a:cubicBezTo>
                  <a:cubicBezTo>
                    <a:pt x="2100" y="1610"/>
                    <a:pt x="2144" y="1635"/>
                    <a:pt x="2188" y="1635"/>
                  </a:cubicBezTo>
                  <a:cubicBezTo>
                    <a:pt x="2219" y="1635"/>
                    <a:pt x="2250" y="1622"/>
                    <a:pt x="2281" y="1602"/>
                  </a:cubicBezTo>
                  <a:cubicBezTo>
                    <a:pt x="2331" y="1552"/>
                    <a:pt x="2331" y="1476"/>
                    <a:pt x="2381" y="1426"/>
                  </a:cubicBezTo>
                  <a:lnTo>
                    <a:pt x="2406" y="1426"/>
                  </a:lnTo>
                  <a:cubicBezTo>
                    <a:pt x="2406" y="1426"/>
                    <a:pt x="2431" y="1401"/>
                    <a:pt x="2456" y="1401"/>
                  </a:cubicBezTo>
                  <a:lnTo>
                    <a:pt x="2507" y="1401"/>
                  </a:lnTo>
                  <a:cubicBezTo>
                    <a:pt x="2507" y="1426"/>
                    <a:pt x="2532" y="1426"/>
                    <a:pt x="2557" y="1426"/>
                  </a:cubicBezTo>
                  <a:cubicBezTo>
                    <a:pt x="2582" y="1451"/>
                    <a:pt x="2582" y="1476"/>
                    <a:pt x="2607" y="1501"/>
                  </a:cubicBezTo>
                  <a:cubicBezTo>
                    <a:pt x="2632" y="1527"/>
                    <a:pt x="2632" y="1552"/>
                    <a:pt x="2657" y="1577"/>
                  </a:cubicBezTo>
                  <a:cubicBezTo>
                    <a:pt x="2657" y="1627"/>
                    <a:pt x="2657" y="1677"/>
                    <a:pt x="2657" y="1727"/>
                  </a:cubicBezTo>
                  <a:cubicBezTo>
                    <a:pt x="2657" y="1777"/>
                    <a:pt x="2657" y="1852"/>
                    <a:pt x="2632" y="1877"/>
                  </a:cubicBezTo>
                  <a:cubicBezTo>
                    <a:pt x="2582" y="1953"/>
                    <a:pt x="2507" y="2028"/>
                    <a:pt x="2406" y="2028"/>
                  </a:cubicBezTo>
                  <a:cubicBezTo>
                    <a:pt x="2431" y="2078"/>
                    <a:pt x="2482" y="2153"/>
                    <a:pt x="2507" y="2228"/>
                  </a:cubicBezTo>
                  <a:cubicBezTo>
                    <a:pt x="2536" y="2239"/>
                    <a:pt x="2564" y="2244"/>
                    <a:pt x="2591" y="2244"/>
                  </a:cubicBezTo>
                  <a:cubicBezTo>
                    <a:pt x="2886" y="2244"/>
                    <a:pt x="3035" y="1658"/>
                    <a:pt x="3058" y="1451"/>
                  </a:cubicBezTo>
                  <a:cubicBezTo>
                    <a:pt x="3058" y="1176"/>
                    <a:pt x="3083" y="850"/>
                    <a:pt x="2883" y="574"/>
                  </a:cubicBezTo>
                  <a:cubicBezTo>
                    <a:pt x="2832" y="499"/>
                    <a:pt x="2757" y="449"/>
                    <a:pt x="2682" y="399"/>
                  </a:cubicBezTo>
                  <a:cubicBezTo>
                    <a:pt x="2590" y="362"/>
                    <a:pt x="2512" y="339"/>
                    <a:pt x="2437" y="339"/>
                  </a:cubicBezTo>
                  <a:cubicBezTo>
                    <a:pt x="2410" y="339"/>
                    <a:pt x="2383" y="342"/>
                    <a:pt x="2356" y="349"/>
                  </a:cubicBezTo>
                  <a:cubicBezTo>
                    <a:pt x="2281" y="223"/>
                    <a:pt x="2156" y="148"/>
                    <a:pt x="2005" y="98"/>
                  </a:cubicBezTo>
                  <a:cubicBezTo>
                    <a:pt x="1820" y="32"/>
                    <a:pt x="1635" y="1"/>
                    <a:pt x="14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0"/>
            <p:cNvSpPr/>
            <p:nvPr/>
          </p:nvSpPr>
          <p:spPr>
            <a:xfrm>
              <a:off x="5729465" y="3701116"/>
              <a:ext cx="38737" cy="106102"/>
            </a:xfrm>
            <a:custGeom>
              <a:avLst/>
              <a:gdLst/>
              <a:ahLst/>
              <a:cxnLst/>
              <a:rect l="l" t="t" r="r" b="b"/>
              <a:pathLst>
                <a:path w="778" h="2131" extrusionOk="0">
                  <a:moveTo>
                    <a:pt x="727" y="1"/>
                  </a:moveTo>
                  <a:cubicBezTo>
                    <a:pt x="727" y="1"/>
                    <a:pt x="727" y="8"/>
                    <a:pt x="726" y="23"/>
                  </a:cubicBezTo>
                  <a:lnTo>
                    <a:pt x="726" y="23"/>
                  </a:lnTo>
                  <a:cubicBezTo>
                    <a:pt x="723" y="23"/>
                    <a:pt x="721" y="23"/>
                    <a:pt x="718" y="23"/>
                  </a:cubicBezTo>
                  <a:cubicBezTo>
                    <a:pt x="232" y="23"/>
                    <a:pt x="0" y="602"/>
                    <a:pt x="0" y="602"/>
                  </a:cubicBezTo>
                  <a:cubicBezTo>
                    <a:pt x="201" y="878"/>
                    <a:pt x="301" y="1003"/>
                    <a:pt x="501" y="1279"/>
                  </a:cubicBezTo>
                  <a:cubicBezTo>
                    <a:pt x="401" y="1329"/>
                    <a:pt x="351" y="1354"/>
                    <a:pt x="226" y="1404"/>
                  </a:cubicBezTo>
                  <a:cubicBezTo>
                    <a:pt x="401" y="1680"/>
                    <a:pt x="476" y="1830"/>
                    <a:pt x="652" y="2131"/>
                  </a:cubicBezTo>
                  <a:cubicBezTo>
                    <a:pt x="675" y="1572"/>
                    <a:pt x="720" y="213"/>
                    <a:pt x="726" y="23"/>
                  </a:cubicBezTo>
                  <a:lnTo>
                    <a:pt x="726" y="23"/>
                  </a:lnTo>
                  <a:cubicBezTo>
                    <a:pt x="743" y="23"/>
                    <a:pt x="760" y="24"/>
                    <a:pt x="777" y="26"/>
                  </a:cubicBezTo>
                  <a:lnTo>
                    <a:pt x="7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0"/>
            <p:cNvSpPr/>
            <p:nvPr/>
          </p:nvSpPr>
          <p:spPr>
            <a:xfrm>
              <a:off x="5834275" y="3703606"/>
              <a:ext cx="37492" cy="107397"/>
            </a:xfrm>
            <a:custGeom>
              <a:avLst/>
              <a:gdLst/>
              <a:ahLst/>
              <a:cxnLst/>
              <a:rect l="l" t="t" r="r" b="b"/>
              <a:pathLst>
                <a:path w="753" h="2157" extrusionOk="0">
                  <a:moveTo>
                    <a:pt x="0" y="1"/>
                  </a:moveTo>
                  <a:cubicBezTo>
                    <a:pt x="1" y="1"/>
                    <a:pt x="26" y="1555"/>
                    <a:pt x="26" y="2156"/>
                  </a:cubicBezTo>
                  <a:cubicBezTo>
                    <a:pt x="201" y="1931"/>
                    <a:pt x="301" y="1830"/>
                    <a:pt x="477" y="1630"/>
                  </a:cubicBezTo>
                  <a:cubicBezTo>
                    <a:pt x="376" y="1530"/>
                    <a:pt x="326" y="1479"/>
                    <a:pt x="226" y="1379"/>
                  </a:cubicBezTo>
                  <a:cubicBezTo>
                    <a:pt x="427" y="1204"/>
                    <a:pt x="527" y="1129"/>
                    <a:pt x="752" y="953"/>
                  </a:cubicBezTo>
                  <a:cubicBezTo>
                    <a:pt x="752" y="953"/>
                    <a:pt x="527" y="22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0"/>
            <p:cNvSpPr/>
            <p:nvPr/>
          </p:nvSpPr>
          <p:spPr>
            <a:xfrm>
              <a:off x="5763124" y="3640769"/>
              <a:ext cx="35002" cy="13543"/>
            </a:xfrm>
            <a:custGeom>
              <a:avLst/>
              <a:gdLst/>
              <a:ahLst/>
              <a:cxnLst/>
              <a:rect l="l" t="t" r="r" b="b"/>
              <a:pathLst>
                <a:path w="703" h="272" extrusionOk="0">
                  <a:moveTo>
                    <a:pt x="161" y="0"/>
                  </a:moveTo>
                  <a:cubicBezTo>
                    <a:pt x="140" y="0"/>
                    <a:pt x="120" y="3"/>
                    <a:pt x="101" y="10"/>
                  </a:cubicBezTo>
                  <a:cubicBezTo>
                    <a:pt x="76" y="35"/>
                    <a:pt x="51" y="35"/>
                    <a:pt x="26" y="60"/>
                  </a:cubicBezTo>
                  <a:cubicBezTo>
                    <a:pt x="26" y="85"/>
                    <a:pt x="1" y="135"/>
                    <a:pt x="1" y="160"/>
                  </a:cubicBezTo>
                  <a:cubicBezTo>
                    <a:pt x="26" y="185"/>
                    <a:pt x="101" y="185"/>
                    <a:pt x="126" y="210"/>
                  </a:cubicBezTo>
                  <a:lnTo>
                    <a:pt x="327" y="210"/>
                  </a:lnTo>
                  <a:cubicBezTo>
                    <a:pt x="427" y="235"/>
                    <a:pt x="527" y="235"/>
                    <a:pt x="602" y="260"/>
                  </a:cubicBezTo>
                  <a:cubicBezTo>
                    <a:pt x="636" y="260"/>
                    <a:pt x="669" y="271"/>
                    <a:pt x="688" y="271"/>
                  </a:cubicBezTo>
                  <a:cubicBezTo>
                    <a:pt x="697" y="271"/>
                    <a:pt x="703" y="269"/>
                    <a:pt x="703" y="260"/>
                  </a:cubicBezTo>
                  <a:cubicBezTo>
                    <a:pt x="703" y="235"/>
                    <a:pt x="703" y="235"/>
                    <a:pt x="703" y="210"/>
                  </a:cubicBezTo>
                  <a:cubicBezTo>
                    <a:pt x="678" y="160"/>
                    <a:pt x="627" y="85"/>
                    <a:pt x="552" y="60"/>
                  </a:cubicBezTo>
                  <a:cubicBezTo>
                    <a:pt x="524" y="41"/>
                    <a:pt x="491" y="32"/>
                    <a:pt x="459" y="32"/>
                  </a:cubicBezTo>
                  <a:cubicBezTo>
                    <a:pt x="408" y="32"/>
                    <a:pt x="358" y="54"/>
                    <a:pt x="327" y="85"/>
                  </a:cubicBezTo>
                  <a:cubicBezTo>
                    <a:pt x="289" y="28"/>
                    <a:pt x="223"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0"/>
            <p:cNvSpPr/>
            <p:nvPr/>
          </p:nvSpPr>
          <p:spPr>
            <a:xfrm>
              <a:off x="4843433" y="3315383"/>
              <a:ext cx="71200" cy="57358"/>
            </a:xfrm>
            <a:custGeom>
              <a:avLst/>
              <a:gdLst/>
              <a:ahLst/>
              <a:cxnLst/>
              <a:rect l="l" t="t" r="r" b="b"/>
              <a:pathLst>
                <a:path w="1430" h="1152" extrusionOk="0">
                  <a:moveTo>
                    <a:pt x="1072" y="1"/>
                  </a:moveTo>
                  <a:cubicBezTo>
                    <a:pt x="1044" y="1"/>
                    <a:pt x="1019" y="22"/>
                    <a:pt x="1003" y="53"/>
                  </a:cubicBezTo>
                  <a:cubicBezTo>
                    <a:pt x="1003" y="78"/>
                    <a:pt x="1003" y="103"/>
                    <a:pt x="1003" y="129"/>
                  </a:cubicBezTo>
                  <a:cubicBezTo>
                    <a:pt x="1028" y="179"/>
                    <a:pt x="1053" y="229"/>
                    <a:pt x="1053" y="279"/>
                  </a:cubicBezTo>
                  <a:cubicBezTo>
                    <a:pt x="1078" y="304"/>
                    <a:pt x="1103" y="429"/>
                    <a:pt x="1103" y="429"/>
                  </a:cubicBezTo>
                  <a:cubicBezTo>
                    <a:pt x="803" y="379"/>
                    <a:pt x="527" y="229"/>
                    <a:pt x="251" y="204"/>
                  </a:cubicBezTo>
                  <a:lnTo>
                    <a:pt x="151" y="204"/>
                  </a:lnTo>
                  <a:cubicBezTo>
                    <a:pt x="51" y="229"/>
                    <a:pt x="1" y="304"/>
                    <a:pt x="51" y="404"/>
                  </a:cubicBezTo>
                  <a:cubicBezTo>
                    <a:pt x="76" y="479"/>
                    <a:pt x="151" y="530"/>
                    <a:pt x="226" y="580"/>
                  </a:cubicBezTo>
                  <a:cubicBezTo>
                    <a:pt x="377" y="680"/>
                    <a:pt x="552" y="755"/>
                    <a:pt x="702" y="805"/>
                  </a:cubicBezTo>
                  <a:cubicBezTo>
                    <a:pt x="727" y="805"/>
                    <a:pt x="778" y="830"/>
                    <a:pt x="803" y="830"/>
                  </a:cubicBezTo>
                  <a:lnTo>
                    <a:pt x="828" y="830"/>
                  </a:lnTo>
                  <a:cubicBezTo>
                    <a:pt x="828" y="855"/>
                    <a:pt x="828" y="855"/>
                    <a:pt x="853" y="855"/>
                  </a:cubicBezTo>
                  <a:cubicBezTo>
                    <a:pt x="878" y="931"/>
                    <a:pt x="878" y="981"/>
                    <a:pt x="903" y="1056"/>
                  </a:cubicBezTo>
                  <a:cubicBezTo>
                    <a:pt x="903" y="1056"/>
                    <a:pt x="1093" y="1151"/>
                    <a:pt x="1234" y="1151"/>
                  </a:cubicBezTo>
                  <a:cubicBezTo>
                    <a:pt x="1284" y="1151"/>
                    <a:pt x="1328" y="1139"/>
                    <a:pt x="1354" y="1106"/>
                  </a:cubicBezTo>
                  <a:cubicBezTo>
                    <a:pt x="1404" y="1006"/>
                    <a:pt x="1404" y="880"/>
                    <a:pt x="1429" y="755"/>
                  </a:cubicBezTo>
                  <a:cubicBezTo>
                    <a:pt x="1429" y="655"/>
                    <a:pt x="1379" y="555"/>
                    <a:pt x="1354" y="454"/>
                  </a:cubicBezTo>
                  <a:cubicBezTo>
                    <a:pt x="1304" y="354"/>
                    <a:pt x="1254" y="229"/>
                    <a:pt x="1204" y="129"/>
                  </a:cubicBezTo>
                  <a:cubicBezTo>
                    <a:pt x="1179" y="103"/>
                    <a:pt x="1154" y="53"/>
                    <a:pt x="1128" y="28"/>
                  </a:cubicBezTo>
                  <a:cubicBezTo>
                    <a:pt x="1109" y="9"/>
                    <a:pt x="1090" y="1"/>
                    <a:pt x="1072" y="1"/>
                  </a:cubicBezTo>
                  <a:close/>
                </a:path>
              </a:pathLst>
            </a:custGeom>
            <a:solidFill>
              <a:srgbClr val="FF9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0"/>
            <p:cNvSpPr/>
            <p:nvPr/>
          </p:nvSpPr>
          <p:spPr>
            <a:xfrm>
              <a:off x="4875897" y="3359199"/>
              <a:ext cx="184721" cy="200952"/>
            </a:xfrm>
            <a:custGeom>
              <a:avLst/>
              <a:gdLst/>
              <a:ahLst/>
              <a:cxnLst/>
              <a:rect l="l" t="t" r="r" b="b"/>
              <a:pathLst>
                <a:path w="3710" h="4036" extrusionOk="0">
                  <a:moveTo>
                    <a:pt x="151" y="0"/>
                  </a:moveTo>
                  <a:cubicBezTo>
                    <a:pt x="126" y="76"/>
                    <a:pt x="126" y="151"/>
                    <a:pt x="101" y="226"/>
                  </a:cubicBezTo>
                  <a:cubicBezTo>
                    <a:pt x="50" y="527"/>
                    <a:pt x="50" y="853"/>
                    <a:pt x="50" y="1153"/>
                  </a:cubicBezTo>
                  <a:cubicBezTo>
                    <a:pt x="25" y="1529"/>
                    <a:pt x="0" y="1930"/>
                    <a:pt x="151" y="2331"/>
                  </a:cubicBezTo>
                  <a:cubicBezTo>
                    <a:pt x="201" y="2482"/>
                    <a:pt x="301" y="2632"/>
                    <a:pt x="451" y="2732"/>
                  </a:cubicBezTo>
                  <a:cubicBezTo>
                    <a:pt x="528" y="2784"/>
                    <a:pt x="620" y="2803"/>
                    <a:pt x="716" y="2803"/>
                  </a:cubicBezTo>
                  <a:cubicBezTo>
                    <a:pt x="899" y="2803"/>
                    <a:pt x="1096" y="2732"/>
                    <a:pt x="1228" y="2682"/>
                  </a:cubicBezTo>
                  <a:cubicBezTo>
                    <a:pt x="1479" y="2607"/>
                    <a:pt x="1730" y="2507"/>
                    <a:pt x="1980" y="2381"/>
                  </a:cubicBezTo>
                  <a:cubicBezTo>
                    <a:pt x="2030" y="2356"/>
                    <a:pt x="2080" y="2331"/>
                    <a:pt x="2131" y="2306"/>
                  </a:cubicBezTo>
                  <a:lnTo>
                    <a:pt x="2131" y="2306"/>
                  </a:lnTo>
                  <a:cubicBezTo>
                    <a:pt x="1955" y="2807"/>
                    <a:pt x="2030" y="3484"/>
                    <a:pt x="1955" y="4036"/>
                  </a:cubicBezTo>
                  <a:lnTo>
                    <a:pt x="3208" y="4036"/>
                  </a:lnTo>
                  <a:cubicBezTo>
                    <a:pt x="3158" y="3133"/>
                    <a:pt x="3158" y="2682"/>
                    <a:pt x="3133" y="1780"/>
                  </a:cubicBezTo>
                  <a:cubicBezTo>
                    <a:pt x="3309" y="1655"/>
                    <a:pt x="3710" y="1379"/>
                    <a:pt x="3359" y="1178"/>
                  </a:cubicBezTo>
                  <a:cubicBezTo>
                    <a:pt x="3359" y="1153"/>
                    <a:pt x="3359" y="1153"/>
                    <a:pt x="3334" y="1153"/>
                  </a:cubicBezTo>
                  <a:cubicBezTo>
                    <a:pt x="3258" y="1103"/>
                    <a:pt x="3158" y="1103"/>
                    <a:pt x="3058" y="1078"/>
                  </a:cubicBezTo>
                  <a:cubicBezTo>
                    <a:pt x="3030" y="1077"/>
                    <a:pt x="3003" y="1076"/>
                    <a:pt x="2976" y="1076"/>
                  </a:cubicBezTo>
                  <a:cubicBezTo>
                    <a:pt x="2580" y="1076"/>
                    <a:pt x="2208" y="1240"/>
                    <a:pt x="1880" y="1404"/>
                  </a:cubicBezTo>
                  <a:cubicBezTo>
                    <a:pt x="1504" y="1579"/>
                    <a:pt x="1153" y="1780"/>
                    <a:pt x="777" y="1980"/>
                  </a:cubicBezTo>
                  <a:cubicBezTo>
                    <a:pt x="777" y="1780"/>
                    <a:pt x="777" y="1579"/>
                    <a:pt x="777" y="1379"/>
                  </a:cubicBezTo>
                  <a:cubicBezTo>
                    <a:pt x="777" y="1203"/>
                    <a:pt x="777" y="853"/>
                    <a:pt x="777" y="677"/>
                  </a:cubicBezTo>
                  <a:cubicBezTo>
                    <a:pt x="777" y="577"/>
                    <a:pt x="777" y="452"/>
                    <a:pt x="777" y="351"/>
                  </a:cubicBezTo>
                  <a:cubicBezTo>
                    <a:pt x="777" y="276"/>
                    <a:pt x="752" y="201"/>
                    <a:pt x="752" y="151"/>
                  </a:cubicBezTo>
                  <a:cubicBezTo>
                    <a:pt x="552" y="101"/>
                    <a:pt x="351" y="51"/>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0"/>
            <p:cNvSpPr/>
            <p:nvPr/>
          </p:nvSpPr>
          <p:spPr>
            <a:xfrm>
              <a:off x="5030648" y="3404758"/>
              <a:ext cx="76129" cy="156639"/>
            </a:xfrm>
            <a:custGeom>
              <a:avLst/>
              <a:gdLst/>
              <a:ahLst/>
              <a:cxnLst/>
              <a:rect l="l" t="t" r="r" b="b"/>
              <a:pathLst>
                <a:path w="1529" h="3146" extrusionOk="0">
                  <a:moveTo>
                    <a:pt x="786" y="0"/>
                  </a:moveTo>
                  <a:cubicBezTo>
                    <a:pt x="539" y="0"/>
                    <a:pt x="301" y="50"/>
                    <a:pt x="100" y="138"/>
                  </a:cubicBezTo>
                  <a:cubicBezTo>
                    <a:pt x="75" y="163"/>
                    <a:pt x="50" y="188"/>
                    <a:pt x="0" y="188"/>
                  </a:cubicBezTo>
                  <a:cubicBezTo>
                    <a:pt x="25" y="1366"/>
                    <a:pt x="50" y="1943"/>
                    <a:pt x="100" y="3121"/>
                  </a:cubicBezTo>
                  <a:cubicBezTo>
                    <a:pt x="677" y="3146"/>
                    <a:pt x="952" y="3146"/>
                    <a:pt x="1529" y="3146"/>
                  </a:cubicBezTo>
                  <a:cubicBezTo>
                    <a:pt x="1529" y="1943"/>
                    <a:pt x="1529" y="1341"/>
                    <a:pt x="1529" y="163"/>
                  </a:cubicBezTo>
                  <a:cubicBezTo>
                    <a:pt x="1291" y="50"/>
                    <a:pt x="1034" y="0"/>
                    <a:pt x="7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0"/>
            <p:cNvSpPr/>
            <p:nvPr/>
          </p:nvSpPr>
          <p:spPr>
            <a:xfrm>
              <a:off x="5106728" y="3412874"/>
              <a:ext cx="79913" cy="149768"/>
            </a:xfrm>
            <a:custGeom>
              <a:avLst/>
              <a:gdLst/>
              <a:ahLst/>
              <a:cxnLst/>
              <a:rect l="l" t="t" r="r" b="b"/>
              <a:pathLst>
                <a:path w="1605" h="3008" extrusionOk="0">
                  <a:moveTo>
                    <a:pt x="1" y="0"/>
                  </a:moveTo>
                  <a:cubicBezTo>
                    <a:pt x="1" y="1178"/>
                    <a:pt x="1" y="1780"/>
                    <a:pt x="1" y="2983"/>
                  </a:cubicBezTo>
                  <a:cubicBezTo>
                    <a:pt x="653" y="3008"/>
                    <a:pt x="978" y="3008"/>
                    <a:pt x="1605" y="3008"/>
                  </a:cubicBezTo>
                  <a:cubicBezTo>
                    <a:pt x="1379" y="2080"/>
                    <a:pt x="1104" y="552"/>
                    <a:pt x="76" y="25"/>
                  </a:cubicBezTo>
                  <a:cubicBezTo>
                    <a:pt x="51" y="0"/>
                    <a:pt x="2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0"/>
            <p:cNvSpPr/>
            <p:nvPr/>
          </p:nvSpPr>
          <p:spPr>
            <a:xfrm>
              <a:off x="5048075" y="3365423"/>
              <a:ext cx="49989" cy="39981"/>
            </a:xfrm>
            <a:custGeom>
              <a:avLst/>
              <a:gdLst/>
              <a:ahLst/>
              <a:cxnLst/>
              <a:rect l="l" t="t" r="r" b="b"/>
              <a:pathLst>
                <a:path w="1004" h="803" extrusionOk="0">
                  <a:moveTo>
                    <a:pt x="51" y="1"/>
                  </a:moveTo>
                  <a:cubicBezTo>
                    <a:pt x="26" y="251"/>
                    <a:pt x="26" y="352"/>
                    <a:pt x="1" y="577"/>
                  </a:cubicBezTo>
                  <a:cubicBezTo>
                    <a:pt x="176" y="702"/>
                    <a:pt x="402" y="803"/>
                    <a:pt x="602" y="803"/>
                  </a:cubicBezTo>
                  <a:cubicBezTo>
                    <a:pt x="728" y="803"/>
                    <a:pt x="853" y="778"/>
                    <a:pt x="978" y="728"/>
                  </a:cubicBezTo>
                  <a:cubicBezTo>
                    <a:pt x="978" y="552"/>
                    <a:pt x="978" y="477"/>
                    <a:pt x="1003" y="327"/>
                  </a:cubicBezTo>
                  <a:cubicBezTo>
                    <a:pt x="628" y="201"/>
                    <a:pt x="427" y="126"/>
                    <a:pt x="51" y="1"/>
                  </a:cubicBezTo>
                  <a:close/>
                </a:path>
              </a:pathLst>
            </a:custGeom>
            <a:solidFill>
              <a:srgbClr val="FF8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0"/>
            <p:cNvSpPr/>
            <p:nvPr/>
          </p:nvSpPr>
          <p:spPr>
            <a:xfrm>
              <a:off x="5026864" y="3287201"/>
              <a:ext cx="91165" cy="106949"/>
            </a:xfrm>
            <a:custGeom>
              <a:avLst/>
              <a:gdLst/>
              <a:ahLst/>
              <a:cxnLst/>
              <a:rect l="l" t="t" r="r" b="b"/>
              <a:pathLst>
                <a:path w="1831" h="2148" extrusionOk="0">
                  <a:moveTo>
                    <a:pt x="715" y="0"/>
                  </a:moveTo>
                  <a:cubicBezTo>
                    <a:pt x="415" y="0"/>
                    <a:pt x="126" y="168"/>
                    <a:pt x="126" y="168"/>
                  </a:cubicBezTo>
                  <a:cubicBezTo>
                    <a:pt x="1" y="494"/>
                    <a:pt x="26" y="895"/>
                    <a:pt x="101" y="1246"/>
                  </a:cubicBezTo>
                  <a:cubicBezTo>
                    <a:pt x="126" y="1522"/>
                    <a:pt x="226" y="1847"/>
                    <a:pt x="502" y="1998"/>
                  </a:cubicBezTo>
                  <a:cubicBezTo>
                    <a:pt x="527" y="2023"/>
                    <a:pt x="552" y="2048"/>
                    <a:pt x="577" y="2048"/>
                  </a:cubicBezTo>
                  <a:cubicBezTo>
                    <a:pt x="729" y="2117"/>
                    <a:pt x="869" y="2148"/>
                    <a:pt x="994" y="2148"/>
                  </a:cubicBezTo>
                  <a:cubicBezTo>
                    <a:pt x="1326" y="2148"/>
                    <a:pt x="1557" y="1931"/>
                    <a:pt x="1630" y="1622"/>
                  </a:cubicBezTo>
                  <a:lnTo>
                    <a:pt x="1655" y="1622"/>
                  </a:lnTo>
                  <a:cubicBezTo>
                    <a:pt x="1605" y="1547"/>
                    <a:pt x="1580" y="1497"/>
                    <a:pt x="1555" y="1421"/>
                  </a:cubicBezTo>
                  <a:cubicBezTo>
                    <a:pt x="1655" y="1421"/>
                    <a:pt x="1730" y="1371"/>
                    <a:pt x="1780" y="1296"/>
                  </a:cubicBezTo>
                  <a:cubicBezTo>
                    <a:pt x="1805" y="1221"/>
                    <a:pt x="1830" y="970"/>
                    <a:pt x="1705" y="895"/>
                  </a:cubicBezTo>
                  <a:cubicBezTo>
                    <a:pt x="1676" y="880"/>
                    <a:pt x="1650" y="874"/>
                    <a:pt x="1626" y="874"/>
                  </a:cubicBezTo>
                  <a:cubicBezTo>
                    <a:pt x="1526" y="874"/>
                    <a:pt x="1465" y="980"/>
                    <a:pt x="1404" y="1020"/>
                  </a:cubicBezTo>
                  <a:cubicBezTo>
                    <a:pt x="1404" y="1045"/>
                    <a:pt x="1379" y="1045"/>
                    <a:pt x="1379" y="1045"/>
                  </a:cubicBezTo>
                  <a:cubicBezTo>
                    <a:pt x="1329" y="1045"/>
                    <a:pt x="1304" y="1020"/>
                    <a:pt x="1279" y="970"/>
                  </a:cubicBezTo>
                  <a:cubicBezTo>
                    <a:pt x="1279" y="945"/>
                    <a:pt x="1279" y="920"/>
                    <a:pt x="1279" y="870"/>
                  </a:cubicBezTo>
                  <a:cubicBezTo>
                    <a:pt x="1279" y="669"/>
                    <a:pt x="1329" y="469"/>
                    <a:pt x="1229" y="294"/>
                  </a:cubicBezTo>
                  <a:cubicBezTo>
                    <a:pt x="1102" y="69"/>
                    <a:pt x="906" y="0"/>
                    <a:pt x="715" y="0"/>
                  </a:cubicBezTo>
                  <a:close/>
                </a:path>
              </a:pathLst>
            </a:custGeom>
            <a:solidFill>
              <a:srgbClr val="FF9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0"/>
            <p:cNvSpPr/>
            <p:nvPr/>
          </p:nvSpPr>
          <p:spPr>
            <a:xfrm>
              <a:off x="5010681" y="3253343"/>
              <a:ext cx="124824" cy="115214"/>
            </a:xfrm>
            <a:custGeom>
              <a:avLst/>
              <a:gdLst/>
              <a:ahLst/>
              <a:cxnLst/>
              <a:rect l="l" t="t" r="r" b="b"/>
              <a:pathLst>
                <a:path w="2507" h="2314" extrusionOk="0">
                  <a:moveTo>
                    <a:pt x="719" y="1"/>
                  </a:moveTo>
                  <a:cubicBezTo>
                    <a:pt x="650" y="1"/>
                    <a:pt x="588" y="42"/>
                    <a:pt x="551" y="96"/>
                  </a:cubicBezTo>
                  <a:cubicBezTo>
                    <a:pt x="526" y="172"/>
                    <a:pt x="501" y="247"/>
                    <a:pt x="577" y="322"/>
                  </a:cubicBezTo>
                  <a:cubicBezTo>
                    <a:pt x="426" y="272"/>
                    <a:pt x="276" y="197"/>
                    <a:pt x="125" y="197"/>
                  </a:cubicBezTo>
                  <a:cubicBezTo>
                    <a:pt x="100" y="197"/>
                    <a:pt x="50" y="222"/>
                    <a:pt x="25" y="222"/>
                  </a:cubicBezTo>
                  <a:cubicBezTo>
                    <a:pt x="0" y="247"/>
                    <a:pt x="0" y="322"/>
                    <a:pt x="25" y="372"/>
                  </a:cubicBezTo>
                  <a:cubicBezTo>
                    <a:pt x="25" y="422"/>
                    <a:pt x="75" y="472"/>
                    <a:pt x="125" y="497"/>
                  </a:cubicBezTo>
                  <a:cubicBezTo>
                    <a:pt x="150" y="522"/>
                    <a:pt x="451" y="848"/>
                    <a:pt x="451" y="848"/>
                  </a:cubicBezTo>
                  <a:cubicBezTo>
                    <a:pt x="451" y="848"/>
                    <a:pt x="740" y="680"/>
                    <a:pt x="1040" y="680"/>
                  </a:cubicBezTo>
                  <a:cubicBezTo>
                    <a:pt x="1231" y="680"/>
                    <a:pt x="1427" y="749"/>
                    <a:pt x="1554" y="974"/>
                  </a:cubicBezTo>
                  <a:cubicBezTo>
                    <a:pt x="1654" y="1149"/>
                    <a:pt x="1604" y="1349"/>
                    <a:pt x="1604" y="1550"/>
                  </a:cubicBezTo>
                  <a:cubicBezTo>
                    <a:pt x="1604" y="1600"/>
                    <a:pt x="1604" y="1625"/>
                    <a:pt x="1604" y="1650"/>
                  </a:cubicBezTo>
                  <a:cubicBezTo>
                    <a:pt x="1629" y="1700"/>
                    <a:pt x="1654" y="1725"/>
                    <a:pt x="1704" y="1725"/>
                  </a:cubicBezTo>
                  <a:cubicBezTo>
                    <a:pt x="1704" y="1725"/>
                    <a:pt x="1729" y="1725"/>
                    <a:pt x="1729" y="1700"/>
                  </a:cubicBezTo>
                  <a:cubicBezTo>
                    <a:pt x="1790" y="1660"/>
                    <a:pt x="1851" y="1554"/>
                    <a:pt x="1951" y="1554"/>
                  </a:cubicBezTo>
                  <a:cubicBezTo>
                    <a:pt x="1975" y="1554"/>
                    <a:pt x="2001" y="1560"/>
                    <a:pt x="2030" y="1575"/>
                  </a:cubicBezTo>
                  <a:cubicBezTo>
                    <a:pt x="2155" y="1650"/>
                    <a:pt x="2130" y="1901"/>
                    <a:pt x="2105" y="1976"/>
                  </a:cubicBezTo>
                  <a:cubicBezTo>
                    <a:pt x="2055" y="2051"/>
                    <a:pt x="1980" y="2101"/>
                    <a:pt x="1880" y="2101"/>
                  </a:cubicBezTo>
                  <a:cubicBezTo>
                    <a:pt x="1905" y="2177"/>
                    <a:pt x="1930" y="2227"/>
                    <a:pt x="1980" y="2302"/>
                  </a:cubicBezTo>
                  <a:cubicBezTo>
                    <a:pt x="2003" y="2309"/>
                    <a:pt x="2025" y="2313"/>
                    <a:pt x="2046" y="2313"/>
                  </a:cubicBezTo>
                  <a:cubicBezTo>
                    <a:pt x="2307" y="2313"/>
                    <a:pt x="2458" y="1785"/>
                    <a:pt x="2481" y="1600"/>
                  </a:cubicBezTo>
                  <a:cubicBezTo>
                    <a:pt x="2506" y="1274"/>
                    <a:pt x="2406" y="923"/>
                    <a:pt x="2155" y="648"/>
                  </a:cubicBezTo>
                  <a:cubicBezTo>
                    <a:pt x="1980" y="447"/>
                    <a:pt x="1754" y="347"/>
                    <a:pt x="1504" y="297"/>
                  </a:cubicBezTo>
                  <a:cubicBezTo>
                    <a:pt x="1487" y="288"/>
                    <a:pt x="1429" y="286"/>
                    <a:pt x="1358" y="286"/>
                  </a:cubicBezTo>
                  <a:cubicBezTo>
                    <a:pt x="1217" y="286"/>
                    <a:pt x="1028" y="297"/>
                    <a:pt x="1028" y="297"/>
                  </a:cubicBezTo>
                  <a:cubicBezTo>
                    <a:pt x="1028" y="297"/>
                    <a:pt x="902" y="46"/>
                    <a:pt x="802" y="21"/>
                  </a:cubicBezTo>
                  <a:cubicBezTo>
                    <a:pt x="774" y="7"/>
                    <a:pt x="746" y="1"/>
                    <a:pt x="7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0"/>
            <p:cNvSpPr/>
            <p:nvPr/>
          </p:nvSpPr>
          <p:spPr>
            <a:xfrm>
              <a:off x="4999429" y="3409090"/>
              <a:ext cx="43716" cy="104908"/>
            </a:xfrm>
            <a:custGeom>
              <a:avLst/>
              <a:gdLst/>
              <a:ahLst/>
              <a:cxnLst/>
              <a:rect l="l" t="t" r="r" b="b"/>
              <a:pathLst>
                <a:path w="878" h="2107" extrusionOk="0">
                  <a:moveTo>
                    <a:pt x="848" y="0"/>
                  </a:moveTo>
                  <a:cubicBezTo>
                    <a:pt x="338" y="0"/>
                    <a:pt x="0" y="628"/>
                    <a:pt x="0" y="628"/>
                  </a:cubicBezTo>
                  <a:cubicBezTo>
                    <a:pt x="226" y="878"/>
                    <a:pt x="326" y="1003"/>
                    <a:pt x="552" y="1254"/>
                  </a:cubicBezTo>
                  <a:cubicBezTo>
                    <a:pt x="452" y="1304"/>
                    <a:pt x="376" y="1329"/>
                    <a:pt x="276" y="1379"/>
                  </a:cubicBezTo>
                  <a:cubicBezTo>
                    <a:pt x="427" y="1680"/>
                    <a:pt x="527" y="1805"/>
                    <a:pt x="677" y="2106"/>
                  </a:cubicBezTo>
                  <a:cubicBezTo>
                    <a:pt x="727" y="1505"/>
                    <a:pt x="878" y="1"/>
                    <a:pt x="878" y="1"/>
                  </a:cubicBezTo>
                  <a:cubicBezTo>
                    <a:pt x="868" y="0"/>
                    <a:pt x="858" y="0"/>
                    <a:pt x="8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0"/>
            <p:cNvSpPr/>
            <p:nvPr/>
          </p:nvSpPr>
          <p:spPr>
            <a:xfrm>
              <a:off x="5098015" y="3409090"/>
              <a:ext cx="42471" cy="111131"/>
            </a:xfrm>
            <a:custGeom>
              <a:avLst/>
              <a:gdLst/>
              <a:ahLst/>
              <a:cxnLst/>
              <a:rect l="l" t="t" r="r" b="b"/>
              <a:pathLst>
                <a:path w="853" h="2232" extrusionOk="0">
                  <a:moveTo>
                    <a:pt x="0" y="1"/>
                  </a:moveTo>
                  <a:cubicBezTo>
                    <a:pt x="0" y="1"/>
                    <a:pt x="126" y="1605"/>
                    <a:pt x="176" y="2232"/>
                  </a:cubicBezTo>
                  <a:cubicBezTo>
                    <a:pt x="376" y="1956"/>
                    <a:pt x="477" y="1831"/>
                    <a:pt x="677" y="1555"/>
                  </a:cubicBezTo>
                  <a:cubicBezTo>
                    <a:pt x="577" y="1480"/>
                    <a:pt x="502" y="1430"/>
                    <a:pt x="401" y="1329"/>
                  </a:cubicBezTo>
                  <a:cubicBezTo>
                    <a:pt x="577" y="1129"/>
                    <a:pt x="677" y="1029"/>
                    <a:pt x="853" y="828"/>
                  </a:cubicBezTo>
                  <a:cubicBezTo>
                    <a:pt x="853" y="828"/>
                    <a:pt x="552" y="15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0"/>
            <p:cNvSpPr/>
            <p:nvPr/>
          </p:nvSpPr>
          <p:spPr>
            <a:xfrm>
              <a:off x="5046830" y="3394153"/>
              <a:ext cx="48744" cy="49939"/>
            </a:xfrm>
            <a:custGeom>
              <a:avLst/>
              <a:gdLst/>
              <a:ahLst/>
              <a:cxnLst/>
              <a:rect l="l" t="t" r="r" b="b"/>
              <a:pathLst>
                <a:path w="979" h="1003" extrusionOk="0">
                  <a:moveTo>
                    <a:pt x="26" y="0"/>
                  </a:moveTo>
                  <a:cubicBezTo>
                    <a:pt x="26" y="25"/>
                    <a:pt x="26" y="25"/>
                    <a:pt x="26" y="25"/>
                  </a:cubicBezTo>
                  <a:cubicBezTo>
                    <a:pt x="26" y="50"/>
                    <a:pt x="26" y="50"/>
                    <a:pt x="26" y="75"/>
                  </a:cubicBezTo>
                  <a:cubicBezTo>
                    <a:pt x="26" y="125"/>
                    <a:pt x="26" y="176"/>
                    <a:pt x="1" y="226"/>
                  </a:cubicBezTo>
                  <a:cubicBezTo>
                    <a:pt x="1" y="276"/>
                    <a:pt x="1" y="326"/>
                    <a:pt x="1" y="376"/>
                  </a:cubicBezTo>
                  <a:cubicBezTo>
                    <a:pt x="1" y="426"/>
                    <a:pt x="26" y="476"/>
                    <a:pt x="26" y="501"/>
                  </a:cubicBezTo>
                  <a:cubicBezTo>
                    <a:pt x="51" y="552"/>
                    <a:pt x="76" y="627"/>
                    <a:pt x="101" y="677"/>
                  </a:cubicBezTo>
                  <a:cubicBezTo>
                    <a:pt x="126" y="727"/>
                    <a:pt x="151" y="802"/>
                    <a:pt x="201" y="852"/>
                  </a:cubicBezTo>
                  <a:cubicBezTo>
                    <a:pt x="226" y="902"/>
                    <a:pt x="302" y="953"/>
                    <a:pt x="352" y="1003"/>
                  </a:cubicBezTo>
                  <a:cubicBezTo>
                    <a:pt x="352" y="1003"/>
                    <a:pt x="803" y="953"/>
                    <a:pt x="928" y="652"/>
                  </a:cubicBezTo>
                  <a:cubicBezTo>
                    <a:pt x="953" y="602"/>
                    <a:pt x="953" y="577"/>
                    <a:pt x="953" y="526"/>
                  </a:cubicBezTo>
                  <a:cubicBezTo>
                    <a:pt x="953" y="501"/>
                    <a:pt x="953" y="501"/>
                    <a:pt x="953" y="501"/>
                  </a:cubicBezTo>
                  <a:cubicBezTo>
                    <a:pt x="953" y="401"/>
                    <a:pt x="978" y="326"/>
                    <a:pt x="978" y="251"/>
                  </a:cubicBezTo>
                  <a:cubicBezTo>
                    <a:pt x="978" y="226"/>
                    <a:pt x="978" y="201"/>
                    <a:pt x="978" y="176"/>
                  </a:cubicBezTo>
                  <a:cubicBezTo>
                    <a:pt x="978" y="176"/>
                    <a:pt x="978" y="151"/>
                    <a:pt x="978" y="151"/>
                  </a:cubicBezTo>
                  <a:cubicBezTo>
                    <a:pt x="878" y="201"/>
                    <a:pt x="753" y="226"/>
                    <a:pt x="627" y="226"/>
                  </a:cubicBezTo>
                  <a:cubicBezTo>
                    <a:pt x="427" y="226"/>
                    <a:pt x="201" y="125"/>
                    <a:pt x="26" y="0"/>
                  </a:cubicBezTo>
                  <a:close/>
                </a:path>
              </a:pathLst>
            </a:custGeom>
            <a:solidFill>
              <a:srgbClr val="FF9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0"/>
            <p:cNvSpPr/>
            <p:nvPr/>
          </p:nvSpPr>
          <p:spPr>
            <a:xfrm>
              <a:off x="5102994" y="3372942"/>
              <a:ext cx="632731" cy="333195"/>
            </a:xfrm>
            <a:custGeom>
              <a:avLst/>
              <a:gdLst/>
              <a:ahLst/>
              <a:cxnLst/>
              <a:rect l="l" t="t" r="r" b="b"/>
              <a:pathLst>
                <a:path w="12708" h="6692" extrusionOk="0">
                  <a:moveTo>
                    <a:pt x="1053" y="0"/>
                  </a:moveTo>
                  <a:cubicBezTo>
                    <a:pt x="677" y="2181"/>
                    <a:pt x="327" y="4336"/>
                    <a:pt x="1" y="6516"/>
                  </a:cubicBezTo>
                  <a:cubicBezTo>
                    <a:pt x="3986" y="6567"/>
                    <a:pt x="7971" y="6617"/>
                    <a:pt x="11981" y="6692"/>
                  </a:cubicBezTo>
                  <a:cubicBezTo>
                    <a:pt x="12206" y="4486"/>
                    <a:pt x="12432" y="2306"/>
                    <a:pt x="12708" y="125"/>
                  </a:cubicBezTo>
                  <a:cubicBezTo>
                    <a:pt x="8823" y="75"/>
                    <a:pt x="4938" y="50"/>
                    <a:pt x="10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0"/>
            <p:cNvSpPr/>
            <p:nvPr/>
          </p:nvSpPr>
          <p:spPr>
            <a:xfrm>
              <a:off x="5093036" y="3697382"/>
              <a:ext cx="606492" cy="64926"/>
            </a:xfrm>
            <a:custGeom>
              <a:avLst/>
              <a:gdLst/>
              <a:ahLst/>
              <a:cxnLst/>
              <a:rect l="l" t="t" r="r" b="b"/>
              <a:pathLst>
                <a:path w="12181" h="1304" extrusionOk="0">
                  <a:moveTo>
                    <a:pt x="201" y="0"/>
                  </a:moveTo>
                  <a:cubicBezTo>
                    <a:pt x="126" y="452"/>
                    <a:pt x="75" y="677"/>
                    <a:pt x="0" y="1128"/>
                  </a:cubicBezTo>
                  <a:cubicBezTo>
                    <a:pt x="4035" y="1203"/>
                    <a:pt x="8045" y="1254"/>
                    <a:pt x="12055" y="1304"/>
                  </a:cubicBezTo>
                  <a:cubicBezTo>
                    <a:pt x="12106" y="853"/>
                    <a:pt x="12131" y="627"/>
                    <a:pt x="12181" y="176"/>
                  </a:cubicBezTo>
                  <a:cubicBezTo>
                    <a:pt x="8171" y="101"/>
                    <a:pt x="4186" y="51"/>
                    <a:pt x="201" y="0"/>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0"/>
            <p:cNvSpPr/>
            <p:nvPr/>
          </p:nvSpPr>
          <p:spPr>
            <a:xfrm>
              <a:off x="5283935" y="3602529"/>
              <a:ext cx="61192" cy="97389"/>
            </a:xfrm>
            <a:custGeom>
              <a:avLst/>
              <a:gdLst/>
              <a:ahLst/>
              <a:cxnLst/>
              <a:rect l="l" t="t" r="r" b="b"/>
              <a:pathLst>
                <a:path w="1229" h="1956" extrusionOk="0">
                  <a:moveTo>
                    <a:pt x="552" y="1"/>
                  </a:moveTo>
                  <a:cubicBezTo>
                    <a:pt x="452" y="176"/>
                    <a:pt x="377" y="352"/>
                    <a:pt x="302" y="552"/>
                  </a:cubicBezTo>
                  <a:cubicBezTo>
                    <a:pt x="276" y="652"/>
                    <a:pt x="226" y="753"/>
                    <a:pt x="201" y="878"/>
                  </a:cubicBezTo>
                  <a:cubicBezTo>
                    <a:pt x="176" y="1003"/>
                    <a:pt x="151" y="1103"/>
                    <a:pt x="126" y="1229"/>
                  </a:cubicBezTo>
                  <a:cubicBezTo>
                    <a:pt x="76" y="1454"/>
                    <a:pt x="26" y="1705"/>
                    <a:pt x="1" y="1931"/>
                  </a:cubicBezTo>
                  <a:cubicBezTo>
                    <a:pt x="1" y="1931"/>
                    <a:pt x="1" y="1956"/>
                    <a:pt x="1" y="1956"/>
                  </a:cubicBezTo>
                  <a:lnTo>
                    <a:pt x="678" y="1956"/>
                  </a:lnTo>
                  <a:cubicBezTo>
                    <a:pt x="703" y="1931"/>
                    <a:pt x="703" y="1905"/>
                    <a:pt x="728" y="1855"/>
                  </a:cubicBezTo>
                  <a:cubicBezTo>
                    <a:pt x="753" y="1730"/>
                    <a:pt x="778" y="1655"/>
                    <a:pt x="803" y="1529"/>
                  </a:cubicBezTo>
                  <a:cubicBezTo>
                    <a:pt x="878" y="1329"/>
                    <a:pt x="953" y="1128"/>
                    <a:pt x="1028" y="928"/>
                  </a:cubicBezTo>
                  <a:cubicBezTo>
                    <a:pt x="1079" y="778"/>
                    <a:pt x="1154" y="652"/>
                    <a:pt x="1229" y="527"/>
                  </a:cubicBezTo>
                  <a:cubicBezTo>
                    <a:pt x="1053" y="452"/>
                    <a:pt x="803" y="276"/>
                    <a:pt x="552" y="1"/>
                  </a:cubicBezTo>
                  <a:close/>
                </a:path>
              </a:pathLst>
            </a:custGeom>
            <a:solidFill>
              <a:srgbClr val="FFBE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0"/>
            <p:cNvSpPr/>
            <p:nvPr/>
          </p:nvSpPr>
          <p:spPr>
            <a:xfrm>
              <a:off x="5305146" y="3561651"/>
              <a:ext cx="73689" cy="73390"/>
            </a:xfrm>
            <a:custGeom>
              <a:avLst/>
              <a:gdLst/>
              <a:ahLst/>
              <a:cxnLst/>
              <a:rect l="l" t="t" r="r" b="b"/>
              <a:pathLst>
                <a:path w="1480" h="1474" extrusionOk="0">
                  <a:moveTo>
                    <a:pt x="978" y="0"/>
                  </a:moveTo>
                  <a:cubicBezTo>
                    <a:pt x="934" y="0"/>
                    <a:pt x="892" y="7"/>
                    <a:pt x="853" y="20"/>
                  </a:cubicBezTo>
                  <a:cubicBezTo>
                    <a:pt x="753" y="45"/>
                    <a:pt x="728" y="70"/>
                    <a:pt x="678" y="95"/>
                  </a:cubicBezTo>
                  <a:cubicBezTo>
                    <a:pt x="653" y="120"/>
                    <a:pt x="602" y="145"/>
                    <a:pt x="577" y="170"/>
                  </a:cubicBezTo>
                  <a:cubicBezTo>
                    <a:pt x="502" y="220"/>
                    <a:pt x="427" y="270"/>
                    <a:pt x="377" y="320"/>
                  </a:cubicBezTo>
                  <a:cubicBezTo>
                    <a:pt x="277" y="446"/>
                    <a:pt x="176" y="571"/>
                    <a:pt x="101" y="696"/>
                  </a:cubicBezTo>
                  <a:cubicBezTo>
                    <a:pt x="76" y="721"/>
                    <a:pt x="26" y="772"/>
                    <a:pt x="1" y="822"/>
                  </a:cubicBezTo>
                  <a:cubicBezTo>
                    <a:pt x="327" y="1147"/>
                    <a:pt x="627" y="1348"/>
                    <a:pt x="853" y="1473"/>
                  </a:cubicBezTo>
                  <a:cubicBezTo>
                    <a:pt x="878" y="1423"/>
                    <a:pt x="928" y="1348"/>
                    <a:pt x="953" y="1298"/>
                  </a:cubicBezTo>
                  <a:cubicBezTo>
                    <a:pt x="1003" y="1248"/>
                    <a:pt x="1028" y="1198"/>
                    <a:pt x="1054" y="1147"/>
                  </a:cubicBezTo>
                  <a:cubicBezTo>
                    <a:pt x="1179" y="972"/>
                    <a:pt x="1304" y="847"/>
                    <a:pt x="1379" y="671"/>
                  </a:cubicBezTo>
                  <a:cubicBezTo>
                    <a:pt x="1429" y="596"/>
                    <a:pt x="1455" y="521"/>
                    <a:pt x="1480" y="421"/>
                  </a:cubicBezTo>
                  <a:cubicBezTo>
                    <a:pt x="1480" y="320"/>
                    <a:pt x="1429" y="220"/>
                    <a:pt x="1354" y="145"/>
                  </a:cubicBezTo>
                  <a:cubicBezTo>
                    <a:pt x="1243" y="52"/>
                    <a:pt x="1104" y="0"/>
                    <a:pt x="9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0"/>
            <p:cNvSpPr/>
            <p:nvPr/>
          </p:nvSpPr>
          <p:spPr>
            <a:xfrm>
              <a:off x="5345078" y="3404559"/>
              <a:ext cx="142350" cy="152656"/>
            </a:xfrm>
            <a:custGeom>
              <a:avLst/>
              <a:gdLst/>
              <a:ahLst/>
              <a:cxnLst/>
              <a:rect l="l" t="t" r="r" b="b"/>
              <a:pathLst>
                <a:path w="2859" h="3066" extrusionOk="0">
                  <a:moveTo>
                    <a:pt x="962" y="1"/>
                  </a:moveTo>
                  <a:cubicBezTo>
                    <a:pt x="848" y="1"/>
                    <a:pt x="736" y="31"/>
                    <a:pt x="653" y="67"/>
                  </a:cubicBezTo>
                  <a:cubicBezTo>
                    <a:pt x="502" y="117"/>
                    <a:pt x="402" y="217"/>
                    <a:pt x="327" y="317"/>
                  </a:cubicBezTo>
                  <a:cubicBezTo>
                    <a:pt x="151" y="543"/>
                    <a:pt x="126" y="819"/>
                    <a:pt x="126" y="1120"/>
                  </a:cubicBezTo>
                  <a:cubicBezTo>
                    <a:pt x="101" y="1621"/>
                    <a:pt x="26" y="2097"/>
                    <a:pt x="1" y="2623"/>
                  </a:cubicBezTo>
                  <a:cubicBezTo>
                    <a:pt x="1" y="2648"/>
                    <a:pt x="327" y="2774"/>
                    <a:pt x="352" y="2774"/>
                  </a:cubicBezTo>
                  <a:cubicBezTo>
                    <a:pt x="477" y="2824"/>
                    <a:pt x="577" y="2849"/>
                    <a:pt x="703" y="2874"/>
                  </a:cubicBezTo>
                  <a:cubicBezTo>
                    <a:pt x="828" y="2899"/>
                    <a:pt x="978" y="2949"/>
                    <a:pt x="1104" y="2999"/>
                  </a:cubicBezTo>
                  <a:cubicBezTo>
                    <a:pt x="1229" y="3024"/>
                    <a:pt x="1379" y="3024"/>
                    <a:pt x="1505" y="3049"/>
                  </a:cubicBezTo>
                  <a:cubicBezTo>
                    <a:pt x="1601" y="3061"/>
                    <a:pt x="1694" y="3066"/>
                    <a:pt x="1786" y="3066"/>
                  </a:cubicBezTo>
                  <a:cubicBezTo>
                    <a:pt x="2100" y="3066"/>
                    <a:pt x="2391" y="3007"/>
                    <a:pt x="2683" y="2949"/>
                  </a:cubicBezTo>
                  <a:lnTo>
                    <a:pt x="2708" y="2949"/>
                  </a:lnTo>
                  <a:cubicBezTo>
                    <a:pt x="2708" y="2924"/>
                    <a:pt x="2708" y="2924"/>
                    <a:pt x="2733" y="2899"/>
                  </a:cubicBezTo>
                  <a:cubicBezTo>
                    <a:pt x="2833" y="2423"/>
                    <a:pt x="2858" y="1846"/>
                    <a:pt x="2758" y="1320"/>
                  </a:cubicBezTo>
                  <a:cubicBezTo>
                    <a:pt x="2758" y="1295"/>
                    <a:pt x="2758" y="1270"/>
                    <a:pt x="2758" y="1245"/>
                  </a:cubicBezTo>
                  <a:cubicBezTo>
                    <a:pt x="2658" y="844"/>
                    <a:pt x="2532" y="393"/>
                    <a:pt x="2106" y="192"/>
                  </a:cubicBezTo>
                  <a:cubicBezTo>
                    <a:pt x="1956" y="117"/>
                    <a:pt x="1805" y="92"/>
                    <a:pt x="1655" y="92"/>
                  </a:cubicBezTo>
                  <a:cubicBezTo>
                    <a:pt x="1630" y="92"/>
                    <a:pt x="1304" y="117"/>
                    <a:pt x="1304" y="142"/>
                  </a:cubicBezTo>
                  <a:cubicBezTo>
                    <a:pt x="1212" y="37"/>
                    <a:pt x="1086" y="1"/>
                    <a:pt x="9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0"/>
            <p:cNvSpPr/>
            <p:nvPr/>
          </p:nvSpPr>
          <p:spPr>
            <a:xfrm>
              <a:off x="5316399" y="3552439"/>
              <a:ext cx="200952" cy="151212"/>
            </a:xfrm>
            <a:custGeom>
              <a:avLst/>
              <a:gdLst/>
              <a:ahLst/>
              <a:cxnLst/>
              <a:rect l="l" t="t" r="r" b="b"/>
              <a:pathLst>
                <a:path w="4036" h="3037" extrusionOk="0">
                  <a:moveTo>
                    <a:pt x="1778" y="1"/>
                  </a:moveTo>
                  <a:cubicBezTo>
                    <a:pt x="1552" y="1"/>
                    <a:pt x="1335" y="45"/>
                    <a:pt x="1153" y="129"/>
                  </a:cubicBezTo>
                  <a:cubicBezTo>
                    <a:pt x="1128" y="155"/>
                    <a:pt x="1103" y="180"/>
                    <a:pt x="1053" y="205"/>
                  </a:cubicBezTo>
                  <a:cubicBezTo>
                    <a:pt x="652" y="430"/>
                    <a:pt x="351" y="856"/>
                    <a:pt x="176" y="1282"/>
                  </a:cubicBezTo>
                  <a:cubicBezTo>
                    <a:pt x="0" y="1759"/>
                    <a:pt x="76" y="2435"/>
                    <a:pt x="26" y="2962"/>
                  </a:cubicBezTo>
                  <a:cubicBezTo>
                    <a:pt x="477" y="2987"/>
                    <a:pt x="702" y="2987"/>
                    <a:pt x="1178" y="2987"/>
                  </a:cubicBezTo>
                  <a:cubicBezTo>
                    <a:pt x="1705" y="2987"/>
                    <a:pt x="1980" y="3012"/>
                    <a:pt x="2532" y="3012"/>
                  </a:cubicBezTo>
                  <a:cubicBezTo>
                    <a:pt x="3133" y="3012"/>
                    <a:pt x="3434" y="3012"/>
                    <a:pt x="4036" y="3037"/>
                  </a:cubicBezTo>
                  <a:cubicBezTo>
                    <a:pt x="3810" y="2160"/>
                    <a:pt x="3534" y="706"/>
                    <a:pt x="2557" y="180"/>
                  </a:cubicBezTo>
                  <a:cubicBezTo>
                    <a:pt x="2532" y="180"/>
                    <a:pt x="2507" y="180"/>
                    <a:pt x="2507" y="155"/>
                  </a:cubicBezTo>
                  <a:cubicBezTo>
                    <a:pt x="2274" y="51"/>
                    <a:pt x="2020" y="1"/>
                    <a:pt x="1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0"/>
            <p:cNvSpPr/>
            <p:nvPr/>
          </p:nvSpPr>
          <p:spPr>
            <a:xfrm>
              <a:off x="5382521" y="3510216"/>
              <a:ext cx="48744" cy="43716"/>
            </a:xfrm>
            <a:custGeom>
              <a:avLst/>
              <a:gdLst/>
              <a:ahLst/>
              <a:cxnLst/>
              <a:rect l="l" t="t" r="r" b="b"/>
              <a:pathLst>
                <a:path w="979" h="878" extrusionOk="0">
                  <a:moveTo>
                    <a:pt x="26" y="0"/>
                  </a:moveTo>
                  <a:cubicBezTo>
                    <a:pt x="1" y="251"/>
                    <a:pt x="1" y="376"/>
                    <a:pt x="1" y="652"/>
                  </a:cubicBezTo>
                  <a:cubicBezTo>
                    <a:pt x="176" y="802"/>
                    <a:pt x="402" y="877"/>
                    <a:pt x="602" y="877"/>
                  </a:cubicBezTo>
                  <a:cubicBezTo>
                    <a:pt x="728" y="877"/>
                    <a:pt x="853" y="852"/>
                    <a:pt x="953" y="802"/>
                  </a:cubicBezTo>
                  <a:cubicBezTo>
                    <a:pt x="978" y="602"/>
                    <a:pt x="978" y="526"/>
                    <a:pt x="978" y="326"/>
                  </a:cubicBezTo>
                  <a:cubicBezTo>
                    <a:pt x="602" y="201"/>
                    <a:pt x="402" y="125"/>
                    <a:pt x="26" y="0"/>
                  </a:cubicBezTo>
                  <a:close/>
                </a:path>
              </a:pathLst>
            </a:custGeom>
            <a:solidFill>
              <a:srgbClr val="FFA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0"/>
            <p:cNvSpPr/>
            <p:nvPr/>
          </p:nvSpPr>
          <p:spPr>
            <a:xfrm>
              <a:off x="5380032" y="3542630"/>
              <a:ext cx="49989" cy="55068"/>
            </a:xfrm>
            <a:custGeom>
              <a:avLst/>
              <a:gdLst/>
              <a:ahLst/>
              <a:cxnLst/>
              <a:rect l="l" t="t" r="r" b="b"/>
              <a:pathLst>
                <a:path w="1004" h="1106" extrusionOk="0">
                  <a:moveTo>
                    <a:pt x="51" y="1"/>
                  </a:moveTo>
                  <a:cubicBezTo>
                    <a:pt x="26" y="151"/>
                    <a:pt x="1" y="276"/>
                    <a:pt x="51" y="427"/>
                  </a:cubicBezTo>
                  <a:cubicBezTo>
                    <a:pt x="126" y="652"/>
                    <a:pt x="226" y="903"/>
                    <a:pt x="377" y="1103"/>
                  </a:cubicBezTo>
                  <a:cubicBezTo>
                    <a:pt x="377" y="1105"/>
                    <a:pt x="378" y="1106"/>
                    <a:pt x="381" y="1106"/>
                  </a:cubicBezTo>
                  <a:cubicBezTo>
                    <a:pt x="418" y="1106"/>
                    <a:pt x="704" y="951"/>
                    <a:pt x="727" y="928"/>
                  </a:cubicBezTo>
                  <a:cubicBezTo>
                    <a:pt x="828" y="878"/>
                    <a:pt x="878" y="778"/>
                    <a:pt x="928" y="677"/>
                  </a:cubicBezTo>
                  <a:cubicBezTo>
                    <a:pt x="978" y="577"/>
                    <a:pt x="1003" y="502"/>
                    <a:pt x="1003" y="377"/>
                  </a:cubicBezTo>
                  <a:cubicBezTo>
                    <a:pt x="1003" y="301"/>
                    <a:pt x="1003" y="226"/>
                    <a:pt x="1003" y="151"/>
                  </a:cubicBezTo>
                  <a:cubicBezTo>
                    <a:pt x="903" y="201"/>
                    <a:pt x="778" y="226"/>
                    <a:pt x="652" y="226"/>
                  </a:cubicBezTo>
                  <a:cubicBezTo>
                    <a:pt x="452" y="226"/>
                    <a:pt x="226" y="151"/>
                    <a:pt x="51" y="1"/>
                  </a:cubicBezTo>
                  <a:close/>
                </a:path>
              </a:pathLst>
            </a:custGeom>
            <a:solidFill>
              <a:srgbClr val="FFBE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0"/>
            <p:cNvSpPr/>
            <p:nvPr/>
          </p:nvSpPr>
          <p:spPr>
            <a:xfrm>
              <a:off x="5368829" y="3439065"/>
              <a:ext cx="91116" cy="104061"/>
            </a:xfrm>
            <a:custGeom>
              <a:avLst/>
              <a:gdLst/>
              <a:ahLst/>
              <a:cxnLst/>
              <a:rect l="l" t="t" r="r" b="b"/>
              <a:pathLst>
                <a:path w="1830" h="2090" extrusionOk="0">
                  <a:moveTo>
                    <a:pt x="702" y="0"/>
                  </a:moveTo>
                  <a:lnTo>
                    <a:pt x="702" y="0"/>
                  </a:lnTo>
                  <a:cubicBezTo>
                    <a:pt x="577" y="101"/>
                    <a:pt x="426" y="201"/>
                    <a:pt x="226" y="251"/>
                  </a:cubicBezTo>
                  <a:cubicBezTo>
                    <a:pt x="226" y="251"/>
                    <a:pt x="100" y="251"/>
                    <a:pt x="100" y="276"/>
                  </a:cubicBezTo>
                  <a:cubicBezTo>
                    <a:pt x="50" y="452"/>
                    <a:pt x="0" y="677"/>
                    <a:pt x="25" y="903"/>
                  </a:cubicBezTo>
                  <a:cubicBezTo>
                    <a:pt x="25" y="1178"/>
                    <a:pt x="100" y="1479"/>
                    <a:pt x="251" y="1755"/>
                  </a:cubicBezTo>
                  <a:cubicBezTo>
                    <a:pt x="386" y="1967"/>
                    <a:pt x="698" y="2090"/>
                    <a:pt x="950" y="2090"/>
                  </a:cubicBezTo>
                  <a:cubicBezTo>
                    <a:pt x="1025" y="2090"/>
                    <a:pt x="1095" y="2079"/>
                    <a:pt x="1153" y="2056"/>
                  </a:cubicBezTo>
                  <a:cubicBezTo>
                    <a:pt x="1278" y="2005"/>
                    <a:pt x="1379" y="1880"/>
                    <a:pt x="1429" y="1780"/>
                  </a:cubicBezTo>
                  <a:cubicBezTo>
                    <a:pt x="1479" y="1705"/>
                    <a:pt x="1504" y="1655"/>
                    <a:pt x="1529" y="1579"/>
                  </a:cubicBezTo>
                  <a:cubicBezTo>
                    <a:pt x="1529" y="1529"/>
                    <a:pt x="1579" y="1454"/>
                    <a:pt x="1554" y="1404"/>
                  </a:cubicBezTo>
                  <a:lnTo>
                    <a:pt x="1554" y="1404"/>
                  </a:lnTo>
                  <a:cubicBezTo>
                    <a:pt x="1588" y="1438"/>
                    <a:pt x="1622" y="1451"/>
                    <a:pt x="1656" y="1451"/>
                  </a:cubicBezTo>
                  <a:cubicBezTo>
                    <a:pt x="1697" y="1451"/>
                    <a:pt x="1738" y="1431"/>
                    <a:pt x="1780" y="1404"/>
                  </a:cubicBezTo>
                  <a:cubicBezTo>
                    <a:pt x="1830" y="1354"/>
                    <a:pt x="1830" y="1229"/>
                    <a:pt x="1830" y="1153"/>
                  </a:cubicBezTo>
                  <a:cubicBezTo>
                    <a:pt x="1830" y="1128"/>
                    <a:pt x="1830" y="1078"/>
                    <a:pt x="1830" y="1053"/>
                  </a:cubicBezTo>
                  <a:cubicBezTo>
                    <a:pt x="1786" y="966"/>
                    <a:pt x="1724" y="898"/>
                    <a:pt x="1642" y="898"/>
                  </a:cubicBezTo>
                  <a:cubicBezTo>
                    <a:pt x="1630" y="898"/>
                    <a:pt x="1617" y="899"/>
                    <a:pt x="1604" y="903"/>
                  </a:cubicBezTo>
                  <a:cubicBezTo>
                    <a:pt x="1454" y="978"/>
                    <a:pt x="1504" y="1103"/>
                    <a:pt x="1429" y="1229"/>
                  </a:cubicBezTo>
                  <a:cubicBezTo>
                    <a:pt x="1429" y="1246"/>
                    <a:pt x="1416" y="1264"/>
                    <a:pt x="1400" y="1264"/>
                  </a:cubicBezTo>
                  <a:cubicBezTo>
                    <a:pt x="1393" y="1264"/>
                    <a:pt x="1386" y="1261"/>
                    <a:pt x="1379" y="1254"/>
                  </a:cubicBezTo>
                  <a:cubicBezTo>
                    <a:pt x="1328" y="1254"/>
                    <a:pt x="1328" y="1203"/>
                    <a:pt x="1328" y="1178"/>
                  </a:cubicBezTo>
                  <a:cubicBezTo>
                    <a:pt x="1303" y="1128"/>
                    <a:pt x="1303" y="1103"/>
                    <a:pt x="1303" y="1053"/>
                  </a:cubicBezTo>
                  <a:cubicBezTo>
                    <a:pt x="1303" y="1028"/>
                    <a:pt x="1303" y="1003"/>
                    <a:pt x="1278" y="978"/>
                  </a:cubicBezTo>
                  <a:cubicBezTo>
                    <a:pt x="1253" y="903"/>
                    <a:pt x="1178" y="853"/>
                    <a:pt x="1128" y="777"/>
                  </a:cubicBezTo>
                  <a:cubicBezTo>
                    <a:pt x="1053" y="702"/>
                    <a:pt x="1003" y="602"/>
                    <a:pt x="952" y="527"/>
                  </a:cubicBezTo>
                  <a:cubicBezTo>
                    <a:pt x="927" y="477"/>
                    <a:pt x="677" y="26"/>
                    <a:pt x="702" y="0"/>
                  </a:cubicBezTo>
                  <a:close/>
                </a:path>
              </a:pathLst>
            </a:custGeom>
            <a:solidFill>
              <a:srgbClr val="FFBE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0"/>
            <p:cNvSpPr/>
            <p:nvPr/>
          </p:nvSpPr>
          <p:spPr>
            <a:xfrm>
              <a:off x="5472394" y="3627475"/>
              <a:ext cx="51184" cy="76179"/>
            </a:xfrm>
            <a:custGeom>
              <a:avLst/>
              <a:gdLst/>
              <a:ahLst/>
              <a:cxnLst/>
              <a:rect l="l" t="t" r="r" b="b"/>
              <a:pathLst>
                <a:path w="1028" h="1530" extrusionOk="0">
                  <a:moveTo>
                    <a:pt x="702" y="1"/>
                  </a:moveTo>
                  <a:cubicBezTo>
                    <a:pt x="426" y="126"/>
                    <a:pt x="176" y="176"/>
                    <a:pt x="0" y="176"/>
                  </a:cubicBezTo>
                  <a:cubicBezTo>
                    <a:pt x="50" y="352"/>
                    <a:pt x="101" y="502"/>
                    <a:pt x="151" y="653"/>
                  </a:cubicBezTo>
                  <a:cubicBezTo>
                    <a:pt x="226" y="903"/>
                    <a:pt x="276" y="1129"/>
                    <a:pt x="326" y="1354"/>
                  </a:cubicBezTo>
                  <a:cubicBezTo>
                    <a:pt x="326" y="1430"/>
                    <a:pt x="326" y="1455"/>
                    <a:pt x="351" y="1505"/>
                  </a:cubicBezTo>
                  <a:cubicBezTo>
                    <a:pt x="627" y="1505"/>
                    <a:pt x="752" y="1530"/>
                    <a:pt x="1028" y="1530"/>
                  </a:cubicBezTo>
                  <a:cubicBezTo>
                    <a:pt x="1028" y="1480"/>
                    <a:pt x="1028" y="1455"/>
                    <a:pt x="1028" y="1404"/>
                  </a:cubicBezTo>
                  <a:cubicBezTo>
                    <a:pt x="1003" y="1279"/>
                    <a:pt x="978" y="1154"/>
                    <a:pt x="978" y="1028"/>
                  </a:cubicBezTo>
                  <a:cubicBezTo>
                    <a:pt x="953" y="903"/>
                    <a:pt x="928" y="778"/>
                    <a:pt x="903" y="653"/>
                  </a:cubicBezTo>
                  <a:cubicBezTo>
                    <a:pt x="852" y="427"/>
                    <a:pt x="777" y="201"/>
                    <a:pt x="702" y="1"/>
                  </a:cubicBezTo>
                  <a:close/>
                </a:path>
              </a:pathLst>
            </a:custGeom>
            <a:solidFill>
              <a:srgbClr val="FFBE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0"/>
            <p:cNvSpPr/>
            <p:nvPr/>
          </p:nvSpPr>
          <p:spPr>
            <a:xfrm>
              <a:off x="5443664" y="3562896"/>
              <a:ext cx="69955" cy="78369"/>
            </a:xfrm>
            <a:custGeom>
              <a:avLst/>
              <a:gdLst/>
              <a:ahLst/>
              <a:cxnLst/>
              <a:rect l="l" t="t" r="r" b="b"/>
              <a:pathLst>
                <a:path w="1405" h="1574" extrusionOk="0">
                  <a:moveTo>
                    <a:pt x="280" y="1"/>
                  </a:moveTo>
                  <a:cubicBezTo>
                    <a:pt x="234" y="1"/>
                    <a:pt x="190" y="7"/>
                    <a:pt x="151" y="20"/>
                  </a:cubicBezTo>
                  <a:cubicBezTo>
                    <a:pt x="76" y="70"/>
                    <a:pt x="26" y="145"/>
                    <a:pt x="26" y="245"/>
                  </a:cubicBezTo>
                  <a:cubicBezTo>
                    <a:pt x="1" y="320"/>
                    <a:pt x="26" y="421"/>
                    <a:pt x="76" y="521"/>
                  </a:cubicBezTo>
                  <a:cubicBezTo>
                    <a:pt x="126" y="721"/>
                    <a:pt x="251" y="922"/>
                    <a:pt x="352" y="1148"/>
                  </a:cubicBezTo>
                  <a:cubicBezTo>
                    <a:pt x="377" y="1198"/>
                    <a:pt x="402" y="1273"/>
                    <a:pt x="427" y="1348"/>
                  </a:cubicBezTo>
                  <a:cubicBezTo>
                    <a:pt x="452" y="1423"/>
                    <a:pt x="502" y="1498"/>
                    <a:pt x="527" y="1574"/>
                  </a:cubicBezTo>
                  <a:cubicBezTo>
                    <a:pt x="728" y="1574"/>
                    <a:pt x="1053" y="1498"/>
                    <a:pt x="1404" y="1348"/>
                  </a:cubicBezTo>
                  <a:cubicBezTo>
                    <a:pt x="1379" y="1298"/>
                    <a:pt x="1354" y="1223"/>
                    <a:pt x="1329" y="1173"/>
                  </a:cubicBezTo>
                  <a:cubicBezTo>
                    <a:pt x="1279" y="1022"/>
                    <a:pt x="1179" y="847"/>
                    <a:pt x="1079" y="671"/>
                  </a:cubicBezTo>
                  <a:cubicBezTo>
                    <a:pt x="1028" y="596"/>
                    <a:pt x="978" y="521"/>
                    <a:pt x="903" y="421"/>
                  </a:cubicBezTo>
                  <a:cubicBezTo>
                    <a:pt x="878" y="396"/>
                    <a:pt x="853" y="346"/>
                    <a:pt x="803" y="295"/>
                  </a:cubicBezTo>
                  <a:cubicBezTo>
                    <a:pt x="778" y="245"/>
                    <a:pt x="753" y="220"/>
                    <a:pt x="652" y="145"/>
                  </a:cubicBezTo>
                  <a:cubicBezTo>
                    <a:pt x="560" y="52"/>
                    <a:pt x="411" y="1"/>
                    <a:pt x="2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0"/>
            <p:cNvSpPr/>
            <p:nvPr/>
          </p:nvSpPr>
          <p:spPr>
            <a:xfrm>
              <a:off x="4718657" y="3904165"/>
              <a:ext cx="126068" cy="104011"/>
            </a:xfrm>
            <a:custGeom>
              <a:avLst/>
              <a:gdLst/>
              <a:ahLst/>
              <a:cxnLst/>
              <a:rect l="l" t="t" r="r" b="b"/>
              <a:pathLst>
                <a:path w="2532" h="2089" extrusionOk="0">
                  <a:moveTo>
                    <a:pt x="1257" y="0"/>
                  </a:moveTo>
                  <a:cubicBezTo>
                    <a:pt x="1038" y="0"/>
                    <a:pt x="818" y="59"/>
                    <a:pt x="627" y="183"/>
                  </a:cubicBezTo>
                  <a:cubicBezTo>
                    <a:pt x="126" y="534"/>
                    <a:pt x="0" y="1186"/>
                    <a:pt x="351" y="1637"/>
                  </a:cubicBezTo>
                  <a:cubicBezTo>
                    <a:pt x="566" y="1928"/>
                    <a:pt x="912" y="2088"/>
                    <a:pt x="1263" y="2088"/>
                  </a:cubicBezTo>
                  <a:cubicBezTo>
                    <a:pt x="1486" y="2088"/>
                    <a:pt x="1711" y="2024"/>
                    <a:pt x="1905" y="1888"/>
                  </a:cubicBezTo>
                  <a:cubicBezTo>
                    <a:pt x="2406" y="1562"/>
                    <a:pt x="2532" y="910"/>
                    <a:pt x="2181" y="434"/>
                  </a:cubicBezTo>
                  <a:cubicBezTo>
                    <a:pt x="1964" y="155"/>
                    <a:pt x="1612" y="0"/>
                    <a:pt x="12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0"/>
            <p:cNvSpPr/>
            <p:nvPr/>
          </p:nvSpPr>
          <p:spPr>
            <a:xfrm>
              <a:off x="4749826" y="3938222"/>
              <a:ext cx="63731" cy="35002"/>
            </a:xfrm>
            <a:custGeom>
              <a:avLst/>
              <a:gdLst/>
              <a:ahLst/>
              <a:cxnLst/>
              <a:rect l="l" t="t" r="r" b="b"/>
              <a:pathLst>
                <a:path w="1280" h="703" extrusionOk="0">
                  <a:moveTo>
                    <a:pt x="126" y="1"/>
                  </a:moveTo>
                  <a:cubicBezTo>
                    <a:pt x="76" y="276"/>
                    <a:pt x="51" y="427"/>
                    <a:pt x="1" y="702"/>
                  </a:cubicBezTo>
                  <a:lnTo>
                    <a:pt x="928" y="702"/>
                  </a:lnTo>
                  <a:cubicBezTo>
                    <a:pt x="953" y="627"/>
                    <a:pt x="953" y="577"/>
                    <a:pt x="953" y="502"/>
                  </a:cubicBezTo>
                  <a:cubicBezTo>
                    <a:pt x="1054" y="577"/>
                    <a:pt x="1104" y="627"/>
                    <a:pt x="1204" y="702"/>
                  </a:cubicBezTo>
                  <a:cubicBezTo>
                    <a:pt x="1229" y="427"/>
                    <a:pt x="1229" y="301"/>
                    <a:pt x="1279" y="26"/>
                  </a:cubicBezTo>
                  <a:lnTo>
                    <a:pt x="1279" y="26"/>
                  </a:lnTo>
                  <a:cubicBezTo>
                    <a:pt x="1154" y="101"/>
                    <a:pt x="1104" y="151"/>
                    <a:pt x="1003" y="226"/>
                  </a:cubicBezTo>
                  <a:cubicBezTo>
                    <a:pt x="1003" y="151"/>
                    <a:pt x="1003" y="101"/>
                    <a:pt x="1029" y="26"/>
                  </a:cubicBezTo>
                  <a:cubicBezTo>
                    <a:pt x="778" y="26"/>
                    <a:pt x="352"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0"/>
            <p:cNvSpPr/>
            <p:nvPr/>
          </p:nvSpPr>
          <p:spPr>
            <a:xfrm>
              <a:off x="5083028" y="3908796"/>
              <a:ext cx="126118" cy="102567"/>
            </a:xfrm>
            <a:custGeom>
              <a:avLst/>
              <a:gdLst/>
              <a:ahLst/>
              <a:cxnLst/>
              <a:rect l="l" t="t" r="r" b="b"/>
              <a:pathLst>
                <a:path w="2533" h="2060" extrusionOk="0">
                  <a:moveTo>
                    <a:pt x="1268" y="1"/>
                  </a:moveTo>
                  <a:cubicBezTo>
                    <a:pt x="1046" y="1"/>
                    <a:pt x="823" y="63"/>
                    <a:pt x="627" y="191"/>
                  </a:cubicBezTo>
                  <a:cubicBezTo>
                    <a:pt x="126" y="516"/>
                    <a:pt x="1" y="1143"/>
                    <a:pt x="352" y="1619"/>
                  </a:cubicBezTo>
                  <a:cubicBezTo>
                    <a:pt x="565" y="1909"/>
                    <a:pt x="909" y="2060"/>
                    <a:pt x="1258" y="2060"/>
                  </a:cubicBezTo>
                  <a:cubicBezTo>
                    <a:pt x="1482" y="2060"/>
                    <a:pt x="1709" y="1997"/>
                    <a:pt x="1905" y="1870"/>
                  </a:cubicBezTo>
                  <a:cubicBezTo>
                    <a:pt x="2407" y="1544"/>
                    <a:pt x="2532" y="892"/>
                    <a:pt x="2181" y="441"/>
                  </a:cubicBezTo>
                  <a:cubicBezTo>
                    <a:pt x="1952" y="151"/>
                    <a:pt x="1612" y="1"/>
                    <a:pt x="1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0"/>
            <p:cNvSpPr/>
            <p:nvPr/>
          </p:nvSpPr>
          <p:spPr>
            <a:xfrm>
              <a:off x="5132968" y="3930754"/>
              <a:ext cx="24995" cy="37492"/>
            </a:xfrm>
            <a:custGeom>
              <a:avLst/>
              <a:gdLst/>
              <a:ahLst/>
              <a:cxnLst/>
              <a:rect l="l" t="t" r="r" b="b"/>
              <a:pathLst>
                <a:path w="502" h="753" extrusionOk="0">
                  <a:moveTo>
                    <a:pt x="251" y="0"/>
                  </a:moveTo>
                  <a:cubicBezTo>
                    <a:pt x="126" y="0"/>
                    <a:pt x="0" y="75"/>
                    <a:pt x="0" y="201"/>
                  </a:cubicBezTo>
                  <a:cubicBezTo>
                    <a:pt x="0" y="351"/>
                    <a:pt x="0" y="401"/>
                    <a:pt x="0" y="552"/>
                  </a:cubicBezTo>
                  <a:cubicBezTo>
                    <a:pt x="0" y="652"/>
                    <a:pt x="100" y="752"/>
                    <a:pt x="251" y="752"/>
                  </a:cubicBezTo>
                  <a:cubicBezTo>
                    <a:pt x="401" y="752"/>
                    <a:pt x="501" y="677"/>
                    <a:pt x="501" y="552"/>
                  </a:cubicBezTo>
                  <a:cubicBezTo>
                    <a:pt x="501" y="426"/>
                    <a:pt x="501" y="351"/>
                    <a:pt x="501" y="201"/>
                  </a:cubicBezTo>
                  <a:cubicBezTo>
                    <a:pt x="501" y="100"/>
                    <a:pt x="401" y="0"/>
                    <a:pt x="2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0"/>
            <p:cNvSpPr/>
            <p:nvPr/>
          </p:nvSpPr>
          <p:spPr>
            <a:xfrm>
              <a:off x="5124205" y="3950720"/>
              <a:ext cx="42471" cy="37492"/>
            </a:xfrm>
            <a:custGeom>
              <a:avLst/>
              <a:gdLst/>
              <a:ahLst/>
              <a:cxnLst/>
              <a:rect l="l" t="t" r="r" b="b"/>
              <a:pathLst>
                <a:path w="853" h="753" extrusionOk="0">
                  <a:moveTo>
                    <a:pt x="51" y="0"/>
                  </a:moveTo>
                  <a:cubicBezTo>
                    <a:pt x="26" y="0"/>
                    <a:pt x="26" y="25"/>
                    <a:pt x="26" y="50"/>
                  </a:cubicBezTo>
                  <a:cubicBezTo>
                    <a:pt x="26" y="100"/>
                    <a:pt x="26" y="126"/>
                    <a:pt x="26" y="176"/>
                  </a:cubicBezTo>
                  <a:cubicBezTo>
                    <a:pt x="1" y="351"/>
                    <a:pt x="176" y="476"/>
                    <a:pt x="377" y="501"/>
                  </a:cubicBezTo>
                  <a:cubicBezTo>
                    <a:pt x="377" y="577"/>
                    <a:pt x="377" y="602"/>
                    <a:pt x="377" y="677"/>
                  </a:cubicBezTo>
                  <a:lnTo>
                    <a:pt x="151" y="677"/>
                  </a:lnTo>
                  <a:cubicBezTo>
                    <a:pt x="151" y="677"/>
                    <a:pt x="126" y="702"/>
                    <a:pt x="126" y="702"/>
                  </a:cubicBezTo>
                  <a:cubicBezTo>
                    <a:pt x="126" y="727"/>
                    <a:pt x="151" y="752"/>
                    <a:pt x="151" y="752"/>
                  </a:cubicBezTo>
                  <a:lnTo>
                    <a:pt x="677" y="752"/>
                  </a:lnTo>
                  <a:cubicBezTo>
                    <a:pt x="703" y="752"/>
                    <a:pt x="728" y="727"/>
                    <a:pt x="728" y="727"/>
                  </a:cubicBezTo>
                  <a:cubicBezTo>
                    <a:pt x="728" y="702"/>
                    <a:pt x="703" y="677"/>
                    <a:pt x="677" y="677"/>
                  </a:cubicBezTo>
                  <a:lnTo>
                    <a:pt x="452" y="677"/>
                  </a:lnTo>
                  <a:cubicBezTo>
                    <a:pt x="452" y="602"/>
                    <a:pt x="452" y="577"/>
                    <a:pt x="452" y="501"/>
                  </a:cubicBezTo>
                  <a:cubicBezTo>
                    <a:pt x="677" y="501"/>
                    <a:pt x="853" y="351"/>
                    <a:pt x="828" y="176"/>
                  </a:cubicBezTo>
                  <a:cubicBezTo>
                    <a:pt x="828" y="126"/>
                    <a:pt x="828" y="100"/>
                    <a:pt x="828" y="50"/>
                  </a:cubicBezTo>
                  <a:cubicBezTo>
                    <a:pt x="828" y="25"/>
                    <a:pt x="828" y="25"/>
                    <a:pt x="803" y="25"/>
                  </a:cubicBezTo>
                  <a:cubicBezTo>
                    <a:pt x="778" y="25"/>
                    <a:pt x="753" y="25"/>
                    <a:pt x="753" y="50"/>
                  </a:cubicBezTo>
                  <a:cubicBezTo>
                    <a:pt x="753" y="100"/>
                    <a:pt x="753" y="126"/>
                    <a:pt x="753" y="176"/>
                  </a:cubicBezTo>
                  <a:cubicBezTo>
                    <a:pt x="753" y="326"/>
                    <a:pt x="602" y="451"/>
                    <a:pt x="427" y="451"/>
                  </a:cubicBezTo>
                  <a:cubicBezTo>
                    <a:pt x="226" y="451"/>
                    <a:pt x="76" y="326"/>
                    <a:pt x="101" y="176"/>
                  </a:cubicBezTo>
                  <a:cubicBezTo>
                    <a:pt x="101" y="126"/>
                    <a:pt x="101" y="100"/>
                    <a:pt x="101" y="50"/>
                  </a:cubicBezTo>
                  <a:cubicBezTo>
                    <a:pt x="101" y="25"/>
                    <a:pt x="76" y="0"/>
                    <a:pt x="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0"/>
            <p:cNvSpPr/>
            <p:nvPr/>
          </p:nvSpPr>
          <p:spPr>
            <a:xfrm>
              <a:off x="4900842" y="3906306"/>
              <a:ext cx="126068" cy="103464"/>
            </a:xfrm>
            <a:custGeom>
              <a:avLst/>
              <a:gdLst/>
              <a:ahLst/>
              <a:cxnLst/>
              <a:rect l="l" t="t" r="r" b="b"/>
              <a:pathLst>
                <a:path w="2532" h="2078" extrusionOk="0">
                  <a:moveTo>
                    <a:pt x="1275" y="1"/>
                  </a:moveTo>
                  <a:cubicBezTo>
                    <a:pt x="1050" y="1"/>
                    <a:pt x="823" y="63"/>
                    <a:pt x="627" y="190"/>
                  </a:cubicBezTo>
                  <a:cubicBezTo>
                    <a:pt x="126" y="516"/>
                    <a:pt x="1" y="1168"/>
                    <a:pt x="351" y="1644"/>
                  </a:cubicBezTo>
                  <a:cubicBezTo>
                    <a:pt x="568" y="1923"/>
                    <a:pt x="920" y="2078"/>
                    <a:pt x="1275" y="2078"/>
                  </a:cubicBezTo>
                  <a:cubicBezTo>
                    <a:pt x="1494" y="2078"/>
                    <a:pt x="1714" y="2019"/>
                    <a:pt x="1905" y="1895"/>
                  </a:cubicBezTo>
                  <a:cubicBezTo>
                    <a:pt x="2407" y="1544"/>
                    <a:pt x="2532" y="917"/>
                    <a:pt x="2181" y="441"/>
                  </a:cubicBezTo>
                  <a:cubicBezTo>
                    <a:pt x="1967" y="151"/>
                    <a:pt x="1624" y="1"/>
                    <a:pt x="1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0"/>
            <p:cNvSpPr/>
            <p:nvPr/>
          </p:nvSpPr>
          <p:spPr>
            <a:xfrm>
              <a:off x="4933306" y="3928663"/>
              <a:ext cx="56163" cy="51134"/>
            </a:xfrm>
            <a:custGeom>
              <a:avLst/>
              <a:gdLst/>
              <a:ahLst/>
              <a:cxnLst/>
              <a:rect l="l" t="t" r="r" b="b"/>
              <a:pathLst>
                <a:path w="1128" h="1027" extrusionOk="0">
                  <a:moveTo>
                    <a:pt x="213" y="1"/>
                  </a:moveTo>
                  <a:cubicBezTo>
                    <a:pt x="192" y="1"/>
                    <a:pt x="171" y="7"/>
                    <a:pt x="151" y="17"/>
                  </a:cubicBezTo>
                  <a:cubicBezTo>
                    <a:pt x="151" y="17"/>
                    <a:pt x="125" y="42"/>
                    <a:pt x="100" y="42"/>
                  </a:cubicBezTo>
                  <a:cubicBezTo>
                    <a:pt x="50" y="67"/>
                    <a:pt x="25" y="92"/>
                    <a:pt x="0" y="142"/>
                  </a:cubicBezTo>
                  <a:cubicBezTo>
                    <a:pt x="0" y="167"/>
                    <a:pt x="0" y="193"/>
                    <a:pt x="0" y="243"/>
                  </a:cubicBezTo>
                  <a:cubicBezTo>
                    <a:pt x="50" y="443"/>
                    <a:pt x="151" y="619"/>
                    <a:pt x="326" y="769"/>
                  </a:cubicBezTo>
                  <a:cubicBezTo>
                    <a:pt x="577" y="970"/>
                    <a:pt x="777" y="1020"/>
                    <a:pt x="927" y="1020"/>
                  </a:cubicBezTo>
                  <a:cubicBezTo>
                    <a:pt x="936" y="1024"/>
                    <a:pt x="946" y="1026"/>
                    <a:pt x="956" y="1026"/>
                  </a:cubicBezTo>
                  <a:cubicBezTo>
                    <a:pt x="1003" y="1026"/>
                    <a:pt x="1057" y="981"/>
                    <a:pt x="1078" y="919"/>
                  </a:cubicBezTo>
                  <a:cubicBezTo>
                    <a:pt x="1078" y="894"/>
                    <a:pt x="1078" y="869"/>
                    <a:pt x="1103" y="819"/>
                  </a:cubicBezTo>
                  <a:cubicBezTo>
                    <a:pt x="1128" y="769"/>
                    <a:pt x="1078" y="719"/>
                    <a:pt x="1053" y="694"/>
                  </a:cubicBezTo>
                  <a:cubicBezTo>
                    <a:pt x="978" y="669"/>
                    <a:pt x="953" y="644"/>
                    <a:pt x="877" y="619"/>
                  </a:cubicBezTo>
                  <a:cubicBezTo>
                    <a:pt x="864" y="612"/>
                    <a:pt x="850" y="609"/>
                    <a:pt x="838" y="609"/>
                  </a:cubicBezTo>
                  <a:cubicBezTo>
                    <a:pt x="804" y="609"/>
                    <a:pt x="777" y="632"/>
                    <a:pt x="777" y="669"/>
                  </a:cubicBezTo>
                  <a:cubicBezTo>
                    <a:pt x="777" y="719"/>
                    <a:pt x="752" y="719"/>
                    <a:pt x="752" y="769"/>
                  </a:cubicBezTo>
                  <a:cubicBezTo>
                    <a:pt x="677" y="744"/>
                    <a:pt x="552" y="694"/>
                    <a:pt x="451" y="594"/>
                  </a:cubicBezTo>
                  <a:cubicBezTo>
                    <a:pt x="351" y="518"/>
                    <a:pt x="301" y="443"/>
                    <a:pt x="251" y="368"/>
                  </a:cubicBezTo>
                  <a:cubicBezTo>
                    <a:pt x="301" y="343"/>
                    <a:pt x="326" y="343"/>
                    <a:pt x="376" y="318"/>
                  </a:cubicBezTo>
                  <a:cubicBezTo>
                    <a:pt x="401" y="293"/>
                    <a:pt x="426" y="243"/>
                    <a:pt x="401" y="193"/>
                  </a:cubicBezTo>
                  <a:cubicBezTo>
                    <a:pt x="351" y="142"/>
                    <a:pt x="326" y="92"/>
                    <a:pt x="301" y="42"/>
                  </a:cubicBezTo>
                  <a:cubicBezTo>
                    <a:pt x="272" y="13"/>
                    <a:pt x="242" y="1"/>
                    <a:pt x="2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0"/>
            <p:cNvSpPr/>
            <p:nvPr/>
          </p:nvSpPr>
          <p:spPr>
            <a:xfrm>
              <a:off x="4692467" y="4579634"/>
              <a:ext cx="1064460" cy="32513"/>
            </a:xfrm>
            <a:custGeom>
              <a:avLst/>
              <a:gdLst/>
              <a:ahLst/>
              <a:cxnLst/>
              <a:rect l="l" t="t" r="r" b="b"/>
              <a:pathLst>
                <a:path w="21379" h="653" extrusionOk="0">
                  <a:moveTo>
                    <a:pt x="0" y="1"/>
                  </a:moveTo>
                  <a:lnTo>
                    <a:pt x="0" y="652"/>
                  </a:lnTo>
                  <a:lnTo>
                    <a:pt x="21379" y="652"/>
                  </a:lnTo>
                  <a:lnTo>
                    <a:pt x="21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0"/>
            <p:cNvSpPr/>
            <p:nvPr/>
          </p:nvSpPr>
          <p:spPr>
            <a:xfrm>
              <a:off x="4718657" y="4560913"/>
              <a:ext cx="83647" cy="18771"/>
            </a:xfrm>
            <a:custGeom>
              <a:avLst/>
              <a:gdLst/>
              <a:ahLst/>
              <a:cxnLst/>
              <a:rect l="l" t="t" r="r" b="b"/>
              <a:pathLst>
                <a:path w="1680" h="377" extrusionOk="0">
                  <a:moveTo>
                    <a:pt x="0" y="1"/>
                  </a:moveTo>
                  <a:lnTo>
                    <a:pt x="0" y="377"/>
                  </a:lnTo>
                  <a:lnTo>
                    <a:pt x="1680" y="377"/>
                  </a:lnTo>
                  <a:lnTo>
                    <a:pt x="1680" y="1"/>
                  </a:lnTo>
                  <a:close/>
                </a:path>
              </a:pathLst>
            </a:custGeom>
            <a:solidFill>
              <a:srgbClr val="2327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0"/>
            <p:cNvSpPr/>
            <p:nvPr/>
          </p:nvSpPr>
          <p:spPr>
            <a:xfrm>
              <a:off x="4822222" y="4560913"/>
              <a:ext cx="82402" cy="18771"/>
            </a:xfrm>
            <a:custGeom>
              <a:avLst/>
              <a:gdLst/>
              <a:ahLst/>
              <a:cxnLst/>
              <a:rect l="l" t="t" r="r" b="b"/>
              <a:pathLst>
                <a:path w="1655" h="377" extrusionOk="0">
                  <a:moveTo>
                    <a:pt x="1" y="1"/>
                  </a:moveTo>
                  <a:lnTo>
                    <a:pt x="1" y="377"/>
                  </a:lnTo>
                  <a:lnTo>
                    <a:pt x="1655" y="377"/>
                  </a:lnTo>
                  <a:lnTo>
                    <a:pt x="1655" y="1"/>
                  </a:lnTo>
                  <a:close/>
                </a:path>
              </a:pathLst>
            </a:custGeom>
            <a:solidFill>
              <a:srgbClr val="2327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0"/>
            <p:cNvSpPr/>
            <p:nvPr/>
          </p:nvSpPr>
          <p:spPr>
            <a:xfrm>
              <a:off x="4925788" y="4560913"/>
              <a:ext cx="398121" cy="18771"/>
            </a:xfrm>
            <a:custGeom>
              <a:avLst/>
              <a:gdLst/>
              <a:ahLst/>
              <a:cxnLst/>
              <a:rect l="l" t="t" r="r" b="b"/>
              <a:pathLst>
                <a:path w="7996" h="377" extrusionOk="0">
                  <a:moveTo>
                    <a:pt x="1" y="1"/>
                  </a:moveTo>
                  <a:lnTo>
                    <a:pt x="1" y="377"/>
                  </a:lnTo>
                  <a:lnTo>
                    <a:pt x="7996" y="377"/>
                  </a:lnTo>
                  <a:lnTo>
                    <a:pt x="7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0"/>
            <p:cNvSpPr/>
            <p:nvPr/>
          </p:nvSpPr>
          <p:spPr>
            <a:xfrm>
              <a:off x="5338854" y="4560913"/>
              <a:ext cx="82402" cy="18771"/>
            </a:xfrm>
            <a:custGeom>
              <a:avLst/>
              <a:gdLst/>
              <a:ahLst/>
              <a:cxnLst/>
              <a:rect l="l" t="t" r="r" b="b"/>
              <a:pathLst>
                <a:path w="1655" h="377" extrusionOk="0">
                  <a:moveTo>
                    <a:pt x="1" y="1"/>
                  </a:moveTo>
                  <a:lnTo>
                    <a:pt x="1" y="377"/>
                  </a:lnTo>
                  <a:lnTo>
                    <a:pt x="1655" y="377"/>
                  </a:lnTo>
                  <a:lnTo>
                    <a:pt x="16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0"/>
            <p:cNvSpPr/>
            <p:nvPr/>
          </p:nvSpPr>
          <p:spPr>
            <a:xfrm>
              <a:off x="5442420" y="4560913"/>
              <a:ext cx="82402" cy="18771"/>
            </a:xfrm>
            <a:custGeom>
              <a:avLst/>
              <a:gdLst/>
              <a:ahLst/>
              <a:cxnLst/>
              <a:rect l="l" t="t" r="r" b="b"/>
              <a:pathLst>
                <a:path w="1655" h="377" extrusionOk="0">
                  <a:moveTo>
                    <a:pt x="1" y="1"/>
                  </a:moveTo>
                  <a:lnTo>
                    <a:pt x="1" y="377"/>
                  </a:lnTo>
                  <a:lnTo>
                    <a:pt x="1655" y="377"/>
                  </a:lnTo>
                  <a:lnTo>
                    <a:pt x="16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0"/>
            <p:cNvSpPr/>
            <p:nvPr/>
          </p:nvSpPr>
          <p:spPr>
            <a:xfrm>
              <a:off x="5544740" y="4560913"/>
              <a:ext cx="83697" cy="18771"/>
            </a:xfrm>
            <a:custGeom>
              <a:avLst/>
              <a:gdLst/>
              <a:ahLst/>
              <a:cxnLst/>
              <a:rect l="l" t="t" r="r" b="b"/>
              <a:pathLst>
                <a:path w="1681" h="377" extrusionOk="0">
                  <a:moveTo>
                    <a:pt x="1" y="1"/>
                  </a:moveTo>
                  <a:lnTo>
                    <a:pt x="1" y="377"/>
                  </a:lnTo>
                  <a:lnTo>
                    <a:pt x="1680" y="377"/>
                  </a:lnTo>
                  <a:lnTo>
                    <a:pt x="16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0"/>
            <p:cNvSpPr/>
            <p:nvPr/>
          </p:nvSpPr>
          <p:spPr>
            <a:xfrm>
              <a:off x="5648356" y="4560913"/>
              <a:ext cx="83647" cy="18771"/>
            </a:xfrm>
            <a:custGeom>
              <a:avLst/>
              <a:gdLst/>
              <a:ahLst/>
              <a:cxnLst/>
              <a:rect l="l" t="t" r="r" b="b"/>
              <a:pathLst>
                <a:path w="1680" h="377" extrusionOk="0">
                  <a:moveTo>
                    <a:pt x="0" y="1"/>
                  </a:moveTo>
                  <a:lnTo>
                    <a:pt x="0" y="377"/>
                  </a:lnTo>
                  <a:lnTo>
                    <a:pt x="1679" y="377"/>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0"/>
            <p:cNvSpPr/>
            <p:nvPr/>
          </p:nvSpPr>
          <p:spPr>
            <a:xfrm>
              <a:off x="5751921" y="4560913"/>
              <a:ext cx="71150" cy="18771"/>
            </a:xfrm>
            <a:custGeom>
              <a:avLst/>
              <a:gdLst/>
              <a:ahLst/>
              <a:cxnLst/>
              <a:rect l="l" t="t" r="r" b="b"/>
              <a:pathLst>
                <a:path w="1429" h="377" extrusionOk="0">
                  <a:moveTo>
                    <a:pt x="0" y="1"/>
                  </a:moveTo>
                  <a:lnTo>
                    <a:pt x="0" y="377"/>
                  </a:lnTo>
                  <a:lnTo>
                    <a:pt x="1429" y="377"/>
                  </a:lnTo>
                  <a:lnTo>
                    <a:pt x="14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0"/>
            <p:cNvSpPr/>
            <p:nvPr/>
          </p:nvSpPr>
          <p:spPr>
            <a:xfrm>
              <a:off x="5840499" y="4560913"/>
              <a:ext cx="71200" cy="18771"/>
            </a:xfrm>
            <a:custGeom>
              <a:avLst/>
              <a:gdLst/>
              <a:ahLst/>
              <a:cxnLst/>
              <a:rect l="l" t="t" r="r" b="b"/>
              <a:pathLst>
                <a:path w="1430" h="377" extrusionOk="0">
                  <a:moveTo>
                    <a:pt x="1" y="1"/>
                  </a:moveTo>
                  <a:lnTo>
                    <a:pt x="1" y="377"/>
                  </a:lnTo>
                  <a:lnTo>
                    <a:pt x="1429" y="377"/>
                  </a:lnTo>
                  <a:lnTo>
                    <a:pt x="14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0"/>
            <p:cNvSpPr/>
            <p:nvPr/>
          </p:nvSpPr>
          <p:spPr>
            <a:xfrm>
              <a:off x="5756900" y="4579634"/>
              <a:ext cx="168539" cy="32513"/>
            </a:xfrm>
            <a:custGeom>
              <a:avLst/>
              <a:gdLst/>
              <a:ahLst/>
              <a:cxnLst/>
              <a:rect l="l" t="t" r="r" b="b"/>
              <a:pathLst>
                <a:path w="3385" h="653" extrusionOk="0">
                  <a:moveTo>
                    <a:pt x="1" y="1"/>
                  </a:moveTo>
                  <a:lnTo>
                    <a:pt x="1" y="652"/>
                  </a:lnTo>
                  <a:lnTo>
                    <a:pt x="3384" y="652"/>
                  </a:lnTo>
                  <a:lnTo>
                    <a:pt x="33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0"/>
            <p:cNvSpPr/>
            <p:nvPr/>
          </p:nvSpPr>
          <p:spPr>
            <a:xfrm>
              <a:off x="6065156" y="4537212"/>
              <a:ext cx="210910" cy="74934"/>
            </a:xfrm>
            <a:custGeom>
              <a:avLst/>
              <a:gdLst/>
              <a:ahLst/>
              <a:cxnLst/>
              <a:rect l="l" t="t" r="r" b="b"/>
              <a:pathLst>
                <a:path w="4236" h="1505" extrusionOk="0">
                  <a:moveTo>
                    <a:pt x="1504" y="1"/>
                  </a:moveTo>
                  <a:cubicBezTo>
                    <a:pt x="677" y="1"/>
                    <a:pt x="0" y="677"/>
                    <a:pt x="0" y="1504"/>
                  </a:cubicBezTo>
                  <a:lnTo>
                    <a:pt x="4236" y="1504"/>
                  </a:lnTo>
                  <a:cubicBezTo>
                    <a:pt x="4236" y="677"/>
                    <a:pt x="3559" y="1"/>
                    <a:pt x="2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0"/>
            <p:cNvSpPr/>
            <p:nvPr/>
          </p:nvSpPr>
          <p:spPr>
            <a:xfrm>
              <a:off x="3863844" y="4612098"/>
              <a:ext cx="2955037" cy="48695"/>
            </a:xfrm>
            <a:custGeom>
              <a:avLst/>
              <a:gdLst/>
              <a:ahLst/>
              <a:cxnLst/>
              <a:rect l="l" t="t" r="r" b="b"/>
              <a:pathLst>
                <a:path w="59350" h="978" extrusionOk="0">
                  <a:moveTo>
                    <a:pt x="1003" y="0"/>
                  </a:moveTo>
                  <a:cubicBezTo>
                    <a:pt x="451" y="0"/>
                    <a:pt x="0" y="452"/>
                    <a:pt x="0" y="978"/>
                  </a:cubicBezTo>
                  <a:lnTo>
                    <a:pt x="59349" y="978"/>
                  </a:lnTo>
                  <a:cubicBezTo>
                    <a:pt x="59349" y="452"/>
                    <a:pt x="58898" y="0"/>
                    <a:pt x="583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0"/>
            <p:cNvSpPr/>
            <p:nvPr/>
          </p:nvSpPr>
          <p:spPr>
            <a:xfrm>
              <a:off x="3863844" y="4660744"/>
              <a:ext cx="2955037" cy="49989"/>
            </a:xfrm>
            <a:custGeom>
              <a:avLst/>
              <a:gdLst/>
              <a:ahLst/>
              <a:cxnLst/>
              <a:rect l="l" t="t" r="r" b="b"/>
              <a:pathLst>
                <a:path w="59350" h="1004" extrusionOk="0">
                  <a:moveTo>
                    <a:pt x="0" y="1"/>
                  </a:moveTo>
                  <a:cubicBezTo>
                    <a:pt x="0" y="552"/>
                    <a:pt x="451" y="1003"/>
                    <a:pt x="1003" y="1003"/>
                  </a:cubicBezTo>
                  <a:lnTo>
                    <a:pt x="58347" y="1003"/>
                  </a:lnTo>
                  <a:cubicBezTo>
                    <a:pt x="58898" y="1003"/>
                    <a:pt x="59349" y="552"/>
                    <a:pt x="593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0"/>
            <p:cNvSpPr/>
            <p:nvPr/>
          </p:nvSpPr>
          <p:spPr>
            <a:xfrm>
              <a:off x="3722836" y="2898331"/>
              <a:ext cx="828605" cy="674854"/>
            </a:xfrm>
            <a:custGeom>
              <a:avLst/>
              <a:gdLst/>
              <a:ahLst/>
              <a:cxnLst/>
              <a:rect l="l" t="t" r="r" b="b"/>
              <a:pathLst>
                <a:path w="16642" h="13554" extrusionOk="0">
                  <a:moveTo>
                    <a:pt x="9334" y="1"/>
                  </a:moveTo>
                  <a:cubicBezTo>
                    <a:pt x="8984" y="1"/>
                    <a:pt x="8628" y="28"/>
                    <a:pt x="8271" y="83"/>
                  </a:cubicBezTo>
                  <a:cubicBezTo>
                    <a:pt x="4913" y="635"/>
                    <a:pt x="2532" y="3567"/>
                    <a:pt x="2582" y="6875"/>
                  </a:cubicBezTo>
                  <a:lnTo>
                    <a:pt x="0" y="8605"/>
                  </a:lnTo>
                  <a:lnTo>
                    <a:pt x="3133" y="9432"/>
                  </a:lnTo>
                  <a:cubicBezTo>
                    <a:pt x="4175" y="11914"/>
                    <a:pt x="6627" y="13553"/>
                    <a:pt x="9346" y="13553"/>
                  </a:cubicBezTo>
                  <a:cubicBezTo>
                    <a:pt x="9703" y="13553"/>
                    <a:pt x="10064" y="13525"/>
                    <a:pt x="10426" y="13467"/>
                  </a:cubicBezTo>
                  <a:cubicBezTo>
                    <a:pt x="14136" y="12865"/>
                    <a:pt x="16642" y="9382"/>
                    <a:pt x="16040" y="5698"/>
                  </a:cubicBezTo>
                  <a:cubicBezTo>
                    <a:pt x="15497" y="2368"/>
                    <a:pt x="12620" y="1"/>
                    <a:pt x="9334" y="1"/>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0"/>
            <p:cNvSpPr/>
            <p:nvPr/>
          </p:nvSpPr>
          <p:spPr>
            <a:xfrm>
              <a:off x="3722836" y="2864323"/>
              <a:ext cx="828605" cy="673908"/>
            </a:xfrm>
            <a:custGeom>
              <a:avLst/>
              <a:gdLst/>
              <a:ahLst/>
              <a:cxnLst/>
              <a:rect l="l" t="t" r="r" b="b"/>
              <a:pathLst>
                <a:path w="16642" h="13535" extrusionOk="0">
                  <a:moveTo>
                    <a:pt x="9372" y="1"/>
                  </a:moveTo>
                  <a:cubicBezTo>
                    <a:pt x="9009" y="1"/>
                    <a:pt x="8641" y="30"/>
                    <a:pt x="8271" y="90"/>
                  </a:cubicBezTo>
                  <a:cubicBezTo>
                    <a:pt x="4913" y="616"/>
                    <a:pt x="2532" y="3548"/>
                    <a:pt x="2582" y="6857"/>
                  </a:cubicBezTo>
                  <a:lnTo>
                    <a:pt x="0" y="8586"/>
                  </a:lnTo>
                  <a:lnTo>
                    <a:pt x="3133" y="9413"/>
                  </a:lnTo>
                  <a:cubicBezTo>
                    <a:pt x="4175" y="11895"/>
                    <a:pt x="6627" y="13534"/>
                    <a:pt x="9346" y="13534"/>
                  </a:cubicBezTo>
                  <a:cubicBezTo>
                    <a:pt x="9703" y="13534"/>
                    <a:pt x="10064" y="13506"/>
                    <a:pt x="10426" y="13448"/>
                  </a:cubicBezTo>
                  <a:cubicBezTo>
                    <a:pt x="14136" y="12847"/>
                    <a:pt x="16642" y="9388"/>
                    <a:pt x="16040" y="5679"/>
                  </a:cubicBezTo>
                  <a:cubicBezTo>
                    <a:pt x="15499" y="2362"/>
                    <a:pt x="12643" y="1"/>
                    <a:pt x="9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0"/>
            <p:cNvSpPr/>
            <p:nvPr/>
          </p:nvSpPr>
          <p:spPr>
            <a:xfrm>
              <a:off x="3993600" y="3052186"/>
              <a:ext cx="374421" cy="338074"/>
            </a:xfrm>
            <a:custGeom>
              <a:avLst/>
              <a:gdLst/>
              <a:ahLst/>
              <a:cxnLst/>
              <a:rect l="l" t="t" r="r" b="b"/>
              <a:pathLst>
                <a:path w="7520" h="6790" extrusionOk="0">
                  <a:moveTo>
                    <a:pt x="2307" y="1"/>
                  </a:moveTo>
                  <a:cubicBezTo>
                    <a:pt x="1204" y="1"/>
                    <a:pt x="327" y="878"/>
                    <a:pt x="327" y="1981"/>
                  </a:cubicBezTo>
                  <a:cubicBezTo>
                    <a:pt x="327" y="1981"/>
                    <a:pt x="1" y="3760"/>
                    <a:pt x="3033" y="6467"/>
                  </a:cubicBezTo>
                  <a:cubicBezTo>
                    <a:pt x="3275" y="6683"/>
                    <a:pt x="3581" y="6790"/>
                    <a:pt x="3887" y="6790"/>
                  </a:cubicBezTo>
                  <a:cubicBezTo>
                    <a:pt x="4183" y="6790"/>
                    <a:pt x="4478" y="6690"/>
                    <a:pt x="4713" y="6492"/>
                  </a:cubicBezTo>
                  <a:cubicBezTo>
                    <a:pt x="5790" y="5540"/>
                    <a:pt x="7520" y="3760"/>
                    <a:pt x="7419" y="1981"/>
                  </a:cubicBezTo>
                  <a:cubicBezTo>
                    <a:pt x="7419" y="878"/>
                    <a:pt x="6517" y="1"/>
                    <a:pt x="5414" y="1"/>
                  </a:cubicBezTo>
                  <a:cubicBezTo>
                    <a:pt x="4788" y="1"/>
                    <a:pt x="4236" y="302"/>
                    <a:pt x="3861" y="778"/>
                  </a:cubicBezTo>
                  <a:cubicBezTo>
                    <a:pt x="3510" y="302"/>
                    <a:pt x="2933" y="1"/>
                    <a:pt x="2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0"/>
            <p:cNvSpPr/>
            <p:nvPr/>
          </p:nvSpPr>
          <p:spPr>
            <a:xfrm>
              <a:off x="4062261" y="3142059"/>
              <a:ext cx="243374" cy="123579"/>
            </a:xfrm>
            <a:custGeom>
              <a:avLst/>
              <a:gdLst/>
              <a:ahLst/>
              <a:cxnLst/>
              <a:rect l="l" t="t" r="r" b="b"/>
              <a:pathLst>
                <a:path w="4888" h="2482" extrusionOk="0">
                  <a:moveTo>
                    <a:pt x="2482" y="0"/>
                  </a:moveTo>
                  <a:cubicBezTo>
                    <a:pt x="2456" y="0"/>
                    <a:pt x="2431" y="0"/>
                    <a:pt x="2431" y="51"/>
                  </a:cubicBezTo>
                  <a:lnTo>
                    <a:pt x="2055" y="2131"/>
                  </a:lnTo>
                  <a:lnTo>
                    <a:pt x="1705" y="652"/>
                  </a:lnTo>
                  <a:cubicBezTo>
                    <a:pt x="1705" y="627"/>
                    <a:pt x="1680" y="627"/>
                    <a:pt x="1654" y="627"/>
                  </a:cubicBezTo>
                  <a:cubicBezTo>
                    <a:pt x="1604" y="627"/>
                    <a:pt x="1604" y="627"/>
                    <a:pt x="1579" y="652"/>
                  </a:cubicBezTo>
                  <a:lnTo>
                    <a:pt x="1354" y="1655"/>
                  </a:lnTo>
                  <a:lnTo>
                    <a:pt x="50" y="1655"/>
                  </a:lnTo>
                  <a:cubicBezTo>
                    <a:pt x="25" y="1655"/>
                    <a:pt x="0" y="1680"/>
                    <a:pt x="0" y="1705"/>
                  </a:cubicBezTo>
                  <a:cubicBezTo>
                    <a:pt x="0" y="1755"/>
                    <a:pt x="25" y="1780"/>
                    <a:pt x="50" y="1780"/>
                  </a:cubicBezTo>
                  <a:lnTo>
                    <a:pt x="1404" y="1780"/>
                  </a:lnTo>
                  <a:cubicBezTo>
                    <a:pt x="1429" y="1780"/>
                    <a:pt x="1454" y="1755"/>
                    <a:pt x="1479" y="1730"/>
                  </a:cubicBezTo>
                  <a:lnTo>
                    <a:pt x="1654" y="953"/>
                  </a:lnTo>
                  <a:lnTo>
                    <a:pt x="2005" y="2432"/>
                  </a:lnTo>
                  <a:cubicBezTo>
                    <a:pt x="2005" y="2482"/>
                    <a:pt x="2030" y="2482"/>
                    <a:pt x="2055" y="2482"/>
                  </a:cubicBezTo>
                  <a:cubicBezTo>
                    <a:pt x="2081" y="2482"/>
                    <a:pt x="2106" y="2457"/>
                    <a:pt x="2131" y="2432"/>
                  </a:cubicBezTo>
                  <a:lnTo>
                    <a:pt x="2482" y="402"/>
                  </a:lnTo>
                  <a:lnTo>
                    <a:pt x="2857" y="2432"/>
                  </a:lnTo>
                  <a:cubicBezTo>
                    <a:pt x="2857" y="2457"/>
                    <a:pt x="2883" y="2482"/>
                    <a:pt x="2908" y="2482"/>
                  </a:cubicBezTo>
                  <a:cubicBezTo>
                    <a:pt x="2958" y="2482"/>
                    <a:pt x="2958" y="2482"/>
                    <a:pt x="2983" y="2432"/>
                  </a:cubicBezTo>
                  <a:lnTo>
                    <a:pt x="3309" y="928"/>
                  </a:lnTo>
                  <a:lnTo>
                    <a:pt x="3509" y="1730"/>
                  </a:lnTo>
                  <a:cubicBezTo>
                    <a:pt x="3509" y="1755"/>
                    <a:pt x="3534" y="1780"/>
                    <a:pt x="3559" y="1780"/>
                  </a:cubicBezTo>
                  <a:lnTo>
                    <a:pt x="4837" y="1780"/>
                  </a:lnTo>
                  <a:cubicBezTo>
                    <a:pt x="4863" y="1780"/>
                    <a:pt x="4888" y="1755"/>
                    <a:pt x="4888" y="1705"/>
                  </a:cubicBezTo>
                  <a:cubicBezTo>
                    <a:pt x="4888" y="1680"/>
                    <a:pt x="4863" y="1655"/>
                    <a:pt x="4837" y="1655"/>
                  </a:cubicBezTo>
                  <a:lnTo>
                    <a:pt x="3609" y="1655"/>
                  </a:lnTo>
                  <a:lnTo>
                    <a:pt x="3359" y="652"/>
                  </a:lnTo>
                  <a:cubicBezTo>
                    <a:pt x="3359" y="627"/>
                    <a:pt x="3334" y="602"/>
                    <a:pt x="3309" y="602"/>
                  </a:cubicBezTo>
                  <a:cubicBezTo>
                    <a:pt x="3258" y="602"/>
                    <a:pt x="3233" y="627"/>
                    <a:pt x="3233" y="652"/>
                  </a:cubicBezTo>
                  <a:lnTo>
                    <a:pt x="2933" y="2106"/>
                  </a:lnTo>
                  <a:lnTo>
                    <a:pt x="2532" y="51"/>
                  </a:lnTo>
                  <a:cubicBezTo>
                    <a:pt x="2532" y="0"/>
                    <a:pt x="2507" y="0"/>
                    <a:pt x="24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0"/>
            <p:cNvSpPr/>
            <p:nvPr/>
          </p:nvSpPr>
          <p:spPr>
            <a:xfrm>
              <a:off x="2330180" y="3266836"/>
              <a:ext cx="590260" cy="1885597"/>
            </a:xfrm>
            <a:custGeom>
              <a:avLst/>
              <a:gdLst/>
              <a:ahLst/>
              <a:cxnLst/>
              <a:rect l="l" t="t" r="r" b="b"/>
              <a:pathLst>
                <a:path w="11855" h="37871" extrusionOk="0">
                  <a:moveTo>
                    <a:pt x="3008" y="1"/>
                  </a:moveTo>
                  <a:lnTo>
                    <a:pt x="3008" y="1"/>
                  </a:lnTo>
                  <a:cubicBezTo>
                    <a:pt x="2406" y="276"/>
                    <a:pt x="1855" y="627"/>
                    <a:pt x="1454" y="1129"/>
                  </a:cubicBezTo>
                  <a:cubicBezTo>
                    <a:pt x="226" y="2708"/>
                    <a:pt x="0" y="4462"/>
                    <a:pt x="376" y="6392"/>
                  </a:cubicBezTo>
                  <a:cubicBezTo>
                    <a:pt x="978" y="9575"/>
                    <a:pt x="2607" y="12482"/>
                    <a:pt x="3910" y="15465"/>
                  </a:cubicBezTo>
                  <a:cubicBezTo>
                    <a:pt x="6116" y="20477"/>
                    <a:pt x="7469" y="25765"/>
                    <a:pt x="8221" y="31104"/>
                  </a:cubicBezTo>
                  <a:cubicBezTo>
                    <a:pt x="8396" y="32457"/>
                    <a:pt x="8547" y="33810"/>
                    <a:pt x="8672" y="35139"/>
                  </a:cubicBezTo>
                  <a:cubicBezTo>
                    <a:pt x="8722" y="35916"/>
                    <a:pt x="8547" y="37119"/>
                    <a:pt x="8948" y="37871"/>
                  </a:cubicBezTo>
                  <a:lnTo>
                    <a:pt x="11855" y="37871"/>
                  </a:lnTo>
                  <a:cubicBezTo>
                    <a:pt x="11855" y="37846"/>
                    <a:pt x="11855" y="37821"/>
                    <a:pt x="11855" y="37795"/>
                  </a:cubicBezTo>
                  <a:cubicBezTo>
                    <a:pt x="11855" y="37595"/>
                    <a:pt x="11855" y="37369"/>
                    <a:pt x="11855" y="37169"/>
                  </a:cubicBezTo>
                  <a:cubicBezTo>
                    <a:pt x="11855" y="37094"/>
                    <a:pt x="11855" y="37019"/>
                    <a:pt x="11830" y="36943"/>
                  </a:cubicBezTo>
                  <a:cubicBezTo>
                    <a:pt x="11830" y="36718"/>
                    <a:pt x="11830" y="36517"/>
                    <a:pt x="11830" y="36292"/>
                  </a:cubicBezTo>
                  <a:cubicBezTo>
                    <a:pt x="11830" y="36217"/>
                    <a:pt x="11830" y="36141"/>
                    <a:pt x="11805" y="36066"/>
                  </a:cubicBezTo>
                  <a:cubicBezTo>
                    <a:pt x="11805" y="35866"/>
                    <a:pt x="11805" y="35640"/>
                    <a:pt x="11780" y="35440"/>
                  </a:cubicBezTo>
                  <a:cubicBezTo>
                    <a:pt x="11780" y="35364"/>
                    <a:pt x="11780" y="35289"/>
                    <a:pt x="11780" y="35214"/>
                  </a:cubicBezTo>
                  <a:cubicBezTo>
                    <a:pt x="11780" y="34988"/>
                    <a:pt x="11755" y="34788"/>
                    <a:pt x="11755" y="34562"/>
                  </a:cubicBezTo>
                  <a:cubicBezTo>
                    <a:pt x="11755" y="34487"/>
                    <a:pt x="11730" y="34412"/>
                    <a:pt x="11730" y="34337"/>
                  </a:cubicBezTo>
                  <a:cubicBezTo>
                    <a:pt x="11730" y="34136"/>
                    <a:pt x="11705" y="33911"/>
                    <a:pt x="11679" y="33710"/>
                  </a:cubicBezTo>
                  <a:cubicBezTo>
                    <a:pt x="11679" y="33635"/>
                    <a:pt x="11679" y="33560"/>
                    <a:pt x="11679" y="33510"/>
                  </a:cubicBezTo>
                  <a:cubicBezTo>
                    <a:pt x="11654" y="33284"/>
                    <a:pt x="11629" y="33059"/>
                    <a:pt x="11629" y="32833"/>
                  </a:cubicBezTo>
                  <a:cubicBezTo>
                    <a:pt x="11629" y="32783"/>
                    <a:pt x="11604" y="32708"/>
                    <a:pt x="11604" y="32658"/>
                  </a:cubicBezTo>
                  <a:cubicBezTo>
                    <a:pt x="11579" y="32432"/>
                    <a:pt x="11554" y="32206"/>
                    <a:pt x="11554" y="31981"/>
                  </a:cubicBezTo>
                  <a:cubicBezTo>
                    <a:pt x="11529" y="31906"/>
                    <a:pt x="11529" y="31831"/>
                    <a:pt x="11529" y="31780"/>
                  </a:cubicBezTo>
                  <a:cubicBezTo>
                    <a:pt x="11504" y="31555"/>
                    <a:pt x="11479" y="31329"/>
                    <a:pt x="11454" y="31129"/>
                  </a:cubicBezTo>
                  <a:cubicBezTo>
                    <a:pt x="11454" y="31054"/>
                    <a:pt x="11429" y="30978"/>
                    <a:pt x="11429" y="30928"/>
                  </a:cubicBezTo>
                  <a:cubicBezTo>
                    <a:pt x="11404" y="30703"/>
                    <a:pt x="11379" y="30477"/>
                    <a:pt x="11354" y="30252"/>
                  </a:cubicBezTo>
                  <a:cubicBezTo>
                    <a:pt x="11354" y="30201"/>
                    <a:pt x="11329" y="30126"/>
                    <a:pt x="11329" y="30051"/>
                  </a:cubicBezTo>
                  <a:cubicBezTo>
                    <a:pt x="11303" y="29851"/>
                    <a:pt x="11278" y="29625"/>
                    <a:pt x="11228" y="29399"/>
                  </a:cubicBezTo>
                  <a:cubicBezTo>
                    <a:pt x="11228" y="29349"/>
                    <a:pt x="11228" y="29274"/>
                    <a:pt x="11203" y="29199"/>
                  </a:cubicBezTo>
                  <a:cubicBezTo>
                    <a:pt x="11178" y="28973"/>
                    <a:pt x="11153" y="28773"/>
                    <a:pt x="11103" y="28547"/>
                  </a:cubicBezTo>
                  <a:cubicBezTo>
                    <a:pt x="11103" y="28472"/>
                    <a:pt x="11103" y="28397"/>
                    <a:pt x="11078" y="28347"/>
                  </a:cubicBezTo>
                  <a:cubicBezTo>
                    <a:pt x="11053" y="28121"/>
                    <a:pt x="11003" y="27921"/>
                    <a:pt x="10978" y="27695"/>
                  </a:cubicBezTo>
                  <a:cubicBezTo>
                    <a:pt x="10978" y="27620"/>
                    <a:pt x="10953" y="27570"/>
                    <a:pt x="10953" y="27495"/>
                  </a:cubicBezTo>
                  <a:cubicBezTo>
                    <a:pt x="10902" y="27294"/>
                    <a:pt x="10877" y="27069"/>
                    <a:pt x="10827" y="26843"/>
                  </a:cubicBezTo>
                  <a:cubicBezTo>
                    <a:pt x="10827" y="26768"/>
                    <a:pt x="10802" y="26693"/>
                    <a:pt x="10777" y="26617"/>
                  </a:cubicBezTo>
                  <a:cubicBezTo>
                    <a:pt x="10752" y="26417"/>
                    <a:pt x="10702" y="26191"/>
                    <a:pt x="10677" y="25991"/>
                  </a:cubicBezTo>
                  <a:cubicBezTo>
                    <a:pt x="10652" y="25916"/>
                    <a:pt x="10627" y="25815"/>
                    <a:pt x="10627" y="25740"/>
                  </a:cubicBezTo>
                  <a:cubicBezTo>
                    <a:pt x="10577" y="25540"/>
                    <a:pt x="10552" y="25339"/>
                    <a:pt x="10501" y="25139"/>
                  </a:cubicBezTo>
                  <a:cubicBezTo>
                    <a:pt x="10476" y="25064"/>
                    <a:pt x="10476" y="24963"/>
                    <a:pt x="10451" y="24888"/>
                  </a:cubicBezTo>
                  <a:cubicBezTo>
                    <a:pt x="10401" y="24688"/>
                    <a:pt x="10376" y="24487"/>
                    <a:pt x="10326" y="24312"/>
                  </a:cubicBezTo>
                  <a:cubicBezTo>
                    <a:pt x="10301" y="24211"/>
                    <a:pt x="10276" y="24136"/>
                    <a:pt x="10251" y="24036"/>
                  </a:cubicBezTo>
                  <a:cubicBezTo>
                    <a:pt x="10226" y="23861"/>
                    <a:pt x="10176" y="23660"/>
                    <a:pt x="10126" y="23460"/>
                  </a:cubicBezTo>
                  <a:cubicBezTo>
                    <a:pt x="10100" y="23384"/>
                    <a:pt x="10100" y="23309"/>
                    <a:pt x="10075" y="23209"/>
                  </a:cubicBezTo>
                  <a:cubicBezTo>
                    <a:pt x="10025" y="23008"/>
                    <a:pt x="9975" y="22833"/>
                    <a:pt x="9925" y="22632"/>
                  </a:cubicBezTo>
                  <a:cubicBezTo>
                    <a:pt x="9900" y="22532"/>
                    <a:pt x="9875" y="22432"/>
                    <a:pt x="9850" y="22332"/>
                  </a:cubicBezTo>
                  <a:cubicBezTo>
                    <a:pt x="9800" y="22156"/>
                    <a:pt x="9750" y="21981"/>
                    <a:pt x="9725" y="21780"/>
                  </a:cubicBezTo>
                  <a:cubicBezTo>
                    <a:pt x="9699" y="21705"/>
                    <a:pt x="9649" y="21605"/>
                    <a:pt x="9624" y="21505"/>
                  </a:cubicBezTo>
                  <a:cubicBezTo>
                    <a:pt x="9574" y="21329"/>
                    <a:pt x="9549" y="21129"/>
                    <a:pt x="9499" y="20953"/>
                  </a:cubicBezTo>
                  <a:cubicBezTo>
                    <a:pt x="9449" y="20853"/>
                    <a:pt x="9424" y="20753"/>
                    <a:pt x="9399" y="20653"/>
                  </a:cubicBezTo>
                  <a:cubicBezTo>
                    <a:pt x="9349" y="20477"/>
                    <a:pt x="9298" y="20302"/>
                    <a:pt x="9248" y="20126"/>
                  </a:cubicBezTo>
                  <a:cubicBezTo>
                    <a:pt x="9223" y="20026"/>
                    <a:pt x="9198" y="19926"/>
                    <a:pt x="9148" y="19825"/>
                  </a:cubicBezTo>
                  <a:cubicBezTo>
                    <a:pt x="9098" y="19650"/>
                    <a:pt x="9048" y="19475"/>
                    <a:pt x="8998" y="19299"/>
                  </a:cubicBezTo>
                  <a:cubicBezTo>
                    <a:pt x="8973" y="19199"/>
                    <a:pt x="8948" y="19124"/>
                    <a:pt x="8923" y="19023"/>
                  </a:cubicBezTo>
                  <a:cubicBezTo>
                    <a:pt x="8872" y="18848"/>
                    <a:pt x="8797" y="18647"/>
                    <a:pt x="8747" y="18472"/>
                  </a:cubicBezTo>
                  <a:cubicBezTo>
                    <a:pt x="8722" y="18372"/>
                    <a:pt x="8672" y="18272"/>
                    <a:pt x="8647" y="18171"/>
                  </a:cubicBezTo>
                  <a:cubicBezTo>
                    <a:pt x="8597" y="17996"/>
                    <a:pt x="8522" y="17820"/>
                    <a:pt x="8471" y="17645"/>
                  </a:cubicBezTo>
                  <a:cubicBezTo>
                    <a:pt x="8421" y="17520"/>
                    <a:pt x="8371" y="17369"/>
                    <a:pt x="8321" y="17219"/>
                  </a:cubicBezTo>
                  <a:cubicBezTo>
                    <a:pt x="8271" y="17094"/>
                    <a:pt x="8246" y="16968"/>
                    <a:pt x="8196" y="16843"/>
                  </a:cubicBezTo>
                  <a:cubicBezTo>
                    <a:pt x="8146" y="16693"/>
                    <a:pt x="8095" y="16542"/>
                    <a:pt x="8045" y="16392"/>
                  </a:cubicBezTo>
                  <a:cubicBezTo>
                    <a:pt x="7995" y="16267"/>
                    <a:pt x="7945" y="16141"/>
                    <a:pt x="7895" y="16016"/>
                  </a:cubicBezTo>
                  <a:cubicBezTo>
                    <a:pt x="7845" y="15891"/>
                    <a:pt x="7795" y="15765"/>
                    <a:pt x="7745" y="15615"/>
                  </a:cubicBezTo>
                  <a:cubicBezTo>
                    <a:pt x="7694" y="15490"/>
                    <a:pt x="7644" y="15364"/>
                    <a:pt x="7594" y="15214"/>
                  </a:cubicBezTo>
                  <a:cubicBezTo>
                    <a:pt x="7544" y="15064"/>
                    <a:pt x="7494" y="14938"/>
                    <a:pt x="7419" y="14788"/>
                  </a:cubicBezTo>
                  <a:cubicBezTo>
                    <a:pt x="7394" y="14663"/>
                    <a:pt x="7344" y="14537"/>
                    <a:pt x="7293" y="14412"/>
                  </a:cubicBezTo>
                  <a:cubicBezTo>
                    <a:pt x="7218" y="14262"/>
                    <a:pt x="7168" y="14111"/>
                    <a:pt x="7118" y="13961"/>
                  </a:cubicBezTo>
                  <a:cubicBezTo>
                    <a:pt x="7068" y="13861"/>
                    <a:pt x="7018" y="13735"/>
                    <a:pt x="6968" y="13610"/>
                  </a:cubicBezTo>
                  <a:cubicBezTo>
                    <a:pt x="6742" y="13084"/>
                    <a:pt x="6517" y="12557"/>
                    <a:pt x="6291" y="12031"/>
                  </a:cubicBezTo>
                  <a:cubicBezTo>
                    <a:pt x="4862" y="8823"/>
                    <a:pt x="3133" y="5640"/>
                    <a:pt x="2832" y="2106"/>
                  </a:cubicBezTo>
                  <a:cubicBezTo>
                    <a:pt x="2807" y="1580"/>
                    <a:pt x="2782" y="1028"/>
                    <a:pt x="2882" y="502"/>
                  </a:cubicBezTo>
                  <a:cubicBezTo>
                    <a:pt x="2907" y="352"/>
                    <a:pt x="2958" y="176"/>
                    <a:pt x="3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0"/>
            <p:cNvSpPr/>
            <p:nvPr/>
          </p:nvSpPr>
          <p:spPr>
            <a:xfrm>
              <a:off x="2468699" y="3172930"/>
              <a:ext cx="1272881" cy="1979501"/>
            </a:xfrm>
            <a:custGeom>
              <a:avLst/>
              <a:gdLst/>
              <a:ahLst/>
              <a:cxnLst/>
              <a:rect l="l" t="t" r="r" b="b"/>
              <a:pathLst>
                <a:path w="25565" h="39757" extrusionOk="0">
                  <a:moveTo>
                    <a:pt x="11981" y="1"/>
                  </a:moveTo>
                  <a:cubicBezTo>
                    <a:pt x="11688" y="1"/>
                    <a:pt x="11395" y="3"/>
                    <a:pt x="11103" y="7"/>
                  </a:cubicBezTo>
                  <a:cubicBezTo>
                    <a:pt x="8772" y="57"/>
                    <a:pt x="6391" y="132"/>
                    <a:pt x="4110" y="709"/>
                  </a:cubicBezTo>
                  <a:cubicBezTo>
                    <a:pt x="3108" y="985"/>
                    <a:pt x="2080" y="1235"/>
                    <a:pt x="1103" y="1561"/>
                  </a:cubicBezTo>
                  <a:cubicBezTo>
                    <a:pt x="802" y="1661"/>
                    <a:pt x="501" y="1761"/>
                    <a:pt x="226" y="1887"/>
                  </a:cubicBezTo>
                  <a:cubicBezTo>
                    <a:pt x="176" y="2062"/>
                    <a:pt x="125" y="2238"/>
                    <a:pt x="100" y="2388"/>
                  </a:cubicBezTo>
                  <a:cubicBezTo>
                    <a:pt x="0" y="2914"/>
                    <a:pt x="25" y="3466"/>
                    <a:pt x="50" y="3992"/>
                  </a:cubicBezTo>
                  <a:cubicBezTo>
                    <a:pt x="351" y="7526"/>
                    <a:pt x="2080" y="10709"/>
                    <a:pt x="3509" y="13917"/>
                  </a:cubicBezTo>
                  <a:cubicBezTo>
                    <a:pt x="3735" y="14443"/>
                    <a:pt x="3960" y="14970"/>
                    <a:pt x="4186" y="15496"/>
                  </a:cubicBezTo>
                  <a:cubicBezTo>
                    <a:pt x="4236" y="15621"/>
                    <a:pt x="4286" y="15747"/>
                    <a:pt x="4336" y="15847"/>
                  </a:cubicBezTo>
                  <a:cubicBezTo>
                    <a:pt x="4386" y="15997"/>
                    <a:pt x="4436" y="16148"/>
                    <a:pt x="4511" y="16298"/>
                  </a:cubicBezTo>
                  <a:cubicBezTo>
                    <a:pt x="4562" y="16423"/>
                    <a:pt x="4612" y="16549"/>
                    <a:pt x="4637" y="16674"/>
                  </a:cubicBezTo>
                  <a:cubicBezTo>
                    <a:pt x="4712" y="16824"/>
                    <a:pt x="4762" y="16950"/>
                    <a:pt x="4812" y="17100"/>
                  </a:cubicBezTo>
                  <a:cubicBezTo>
                    <a:pt x="4862" y="17250"/>
                    <a:pt x="4912" y="17376"/>
                    <a:pt x="4963" y="17501"/>
                  </a:cubicBezTo>
                  <a:cubicBezTo>
                    <a:pt x="5013" y="17651"/>
                    <a:pt x="5063" y="17777"/>
                    <a:pt x="5113" y="17902"/>
                  </a:cubicBezTo>
                  <a:cubicBezTo>
                    <a:pt x="5163" y="18027"/>
                    <a:pt x="5213" y="18153"/>
                    <a:pt x="5263" y="18278"/>
                  </a:cubicBezTo>
                  <a:cubicBezTo>
                    <a:pt x="5313" y="18428"/>
                    <a:pt x="5364" y="18579"/>
                    <a:pt x="5414" y="18729"/>
                  </a:cubicBezTo>
                  <a:cubicBezTo>
                    <a:pt x="5464" y="18854"/>
                    <a:pt x="5489" y="18980"/>
                    <a:pt x="5539" y="19105"/>
                  </a:cubicBezTo>
                  <a:cubicBezTo>
                    <a:pt x="5589" y="19255"/>
                    <a:pt x="5639" y="19406"/>
                    <a:pt x="5689" y="19531"/>
                  </a:cubicBezTo>
                  <a:cubicBezTo>
                    <a:pt x="5740" y="19706"/>
                    <a:pt x="5815" y="19882"/>
                    <a:pt x="5865" y="20057"/>
                  </a:cubicBezTo>
                  <a:cubicBezTo>
                    <a:pt x="5890" y="20158"/>
                    <a:pt x="5940" y="20258"/>
                    <a:pt x="5965" y="20358"/>
                  </a:cubicBezTo>
                  <a:cubicBezTo>
                    <a:pt x="6015" y="20533"/>
                    <a:pt x="6090" y="20734"/>
                    <a:pt x="6141" y="20909"/>
                  </a:cubicBezTo>
                  <a:cubicBezTo>
                    <a:pt x="6166" y="21010"/>
                    <a:pt x="6191" y="21085"/>
                    <a:pt x="6216" y="21185"/>
                  </a:cubicBezTo>
                  <a:cubicBezTo>
                    <a:pt x="6266" y="21361"/>
                    <a:pt x="6316" y="21536"/>
                    <a:pt x="6366" y="21711"/>
                  </a:cubicBezTo>
                  <a:cubicBezTo>
                    <a:pt x="6416" y="21812"/>
                    <a:pt x="6441" y="21912"/>
                    <a:pt x="6466" y="22012"/>
                  </a:cubicBezTo>
                  <a:cubicBezTo>
                    <a:pt x="6516" y="22188"/>
                    <a:pt x="6567" y="22363"/>
                    <a:pt x="6617" y="22539"/>
                  </a:cubicBezTo>
                  <a:cubicBezTo>
                    <a:pt x="6642" y="22639"/>
                    <a:pt x="6667" y="22739"/>
                    <a:pt x="6717" y="22839"/>
                  </a:cubicBezTo>
                  <a:cubicBezTo>
                    <a:pt x="6767" y="23015"/>
                    <a:pt x="6817" y="23215"/>
                    <a:pt x="6842" y="23391"/>
                  </a:cubicBezTo>
                  <a:cubicBezTo>
                    <a:pt x="6867" y="23491"/>
                    <a:pt x="6917" y="23591"/>
                    <a:pt x="6943" y="23666"/>
                  </a:cubicBezTo>
                  <a:cubicBezTo>
                    <a:pt x="6968" y="23867"/>
                    <a:pt x="7018" y="24042"/>
                    <a:pt x="7068" y="24218"/>
                  </a:cubicBezTo>
                  <a:cubicBezTo>
                    <a:pt x="7093" y="24318"/>
                    <a:pt x="7118" y="24418"/>
                    <a:pt x="7143" y="24518"/>
                  </a:cubicBezTo>
                  <a:cubicBezTo>
                    <a:pt x="7193" y="24719"/>
                    <a:pt x="7243" y="24894"/>
                    <a:pt x="7293" y="25095"/>
                  </a:cubicBezTo>
                  <a:cubicBezTo>
                    <a:pt x="7318" y="25195"/>
                    <a:pt x="7318" y="25270"/>
                    <a:pt x="7344" y="25346"/>
                  </a:cubicBezTo>
                  <a:cubicBezTo>
                    <a:pt x="7394" y="25546"/>
                    <a:pt x="7444" y="25747"/>
                    <a:pt x="7469" y="25922"/>
                  </a:cubicBezTo>
                  <a:cubicBezTo>
                    <a:pt x="7494" y="26022"/>
                    <a:pt x="7519" y="26097"/>
                    <a:pt x="7544" y="26198"/>
                  </a:cubicBezTo>
                  <a:cubicBezTo>
                    <a:pt x="7594" y="26373"/>
                    <a:pt x="7619" y="26574"/>
                    <a:pt x="7669" y="26774"/>
                  </a:cubicBezTo>
                  <a:cubicBezTo>
                    <a:pt x="7694" y="26849"/>
                    <a:pt x="7694" y="26950"/>
                    <a:pt x="7719" y="27025"/>
                  </a:cubicBezTo>
                  <a:cubicBezTo>
                    <a:pt x="7770" y="27225"/>
                    <a:pt x="7795" y="27426"/>
                    <a:pt x="7845" y="27626"/>
                  </a:cubicBezTo>
                  <a:cubicBezTo>
                    <a:pt x="7845" y="27701"/>
                    <a:pt x="7870" y="27802"/>
                    <a:pt x="7895" y="27877"/>
                  </a:cubicBezTo>
                  <a:cubicBezTo>
                    <a:pt x="7920" y="28077"/>
                    <a:pt x="7970" y="28303"/>
                    <a:pt x="7995" y="28503"/>
                  </a:cubicBezTo>
                  <a:cubicBezTo>
                    <a:pt x="8020" y="28579"/>
                    <a:pt x="8045" y="28654"/>
                    <a:pt x="8045" y="28729"/>
                  </a:cubicBezTo>
                  <a:cubicBezTo>
                    <a:pt x="8095" y="28955"/>
                    <a:pt x="8120" y="29180"/>
                    <a:pt x="8171" y="29381"/>
                  </a:cubicBezTo>
                  <a:cubicBezTo>
                    <a:pt x="8171" y="29456"/>
                    <a:pt x="8196" y="29506"/>
                    <a:pt x="8196" y="29581"/>
                  </a:cubicBezTo>
                  <a:cubicBezTo>
                    <a:pt x="8221" y="29807"/>
                    <a:pt x="8271" y="30007"/>
                    <a:pt x="8296" y="30233"/>
                  </a:cubicBezTo>
                  <a:cubicBezTo>
                    <a:pt x="8321" y="30283"/>
                    <a:pt x="8321" y="30358"/>
                    <a:pt x="8321" y="30433"/>
                  </a:cubicBezTo>
                  <a:cubicBezTo>
                    <a:pt x="8371" y="30659"/>
                    <a:pt x="8396" y="30859"/>
                    <a:pt x="8421" y="31085"/>
                  </a:cubicBezTo>
                  <a:cubicBezTo>
                    <a:pt x="8446" y="31160"/>
                    <a:pt x="8446" y="31235"/>
                    <a:pt x="8446" y="31285"/>
                  </a:cubicBezTo>
                  <a:cubicBezTo>
                    <a:pt x="8496" y="31511"/>
                    <a:pt x="8521" y="31737"/>
                    <a:pt x="8547" y="31937"/>
                  </a:cubicBezTo>
                  <a:cubicBezTo>
                    <a:pt x="8547" y="32012"/>
                    <a:pt x="8572" y="32087"/>
                    <a:pt x="8572" y="32138"/>
                  </a:cubicBezTo>
                  <a:cubicBezTo>
                    <a:pt x="8597" y="32363"/>
                    <a:pt x="8622" y="32589"/>
                    <a:pt x="8647" y="32814"/>
                  </a:cubicBezTo>
                  <a:cubicBezTo>
                    <a:pt x="8647" y="32864"/>
                    <a:pt x="8672" y="32940"/>
                    <a:pt x="8672" y="33015"/>
                  </a:cubicBezTo>
                  <a:cubicBezTo>
                    <a:pt x="8697" y="33215"/>
                    <a:pt x="8722" y="33441"/>
                    <a:pt x="8747" y="33666"/>
                  </a:cubicBezTo>
                  <a:cubicBezTo>
                    <a:pt x="8747" y="33717"/>
                    <a:pt x="8747" y="33792"/>
                    <a:pt x="8772" y="33867"/>
                  </a:cubicBezTo>
                  <a:cubicBezTo>
                    <a:pt x="8772" y="34092"/>
                    <a:pt x="8797" y="34318"/>
                    <a:pt x="8822" y="34544"/>
                  </a:cubicBezTo>
                  <a:cubicBezTo>
                    <a:pt x="8822" y="34594"/>
                    <a:pt x="8847" y="34669"/>
                    <a:pt x="8847" y="34719"/>
                  </a:cubicBezTo>
                  <a:cubicBezTo>
                    <a:pt x="8872" y="34945"/>
                    <a:pt x="8872" y="35170"/>
                    <a:pt x="8897" y="35396"/>
                  </a:cubicBezTo>
                  <a:cubicBezTo>
                    <a:pt x="8897" y="35446"/>
                    <a:pt x="8897" y="35521"/>
                    <a:pt x="8897" y="35596"/>
                  </a:cubicBezTo>
                  <a:cubicBezTo>
                    <a:pt x="8923" y="35797"/>
                    <a:pt x="8948" y="36022"/>
                    <a:pt x="8948" y="36223"/>
                  </a:cubicBezTo>
                  <a:cubicBezTo>
                    <a:pt x="8948" y="36298"/>
                    <a:pt x="8973" y="36373"/>
                    <a:pt x="8973" y="36448"/>
                  </a:cubicBezTo>
                  <a:cubicBezTo>
                    <a:pt x="8973" y="36674"/>
                    <a:pt x="8998" y="36874"/>
                    <a:pt x="8998" y="37100"/>
                  </a:cubicBezTo>
                  <a:cubicBezTo>
                    <a:pt x="8998" y="37175"/>
                    <a:pt x="8998" y="37250"/>
                    <a:pt x="8998" y="37326"/>
                  </a:cubicBezTo>
                  <a:cubicBezTo>
                    <a:pt x="9023" y="37526"/>
                    <a:pt x="9023" y="37752"/>
                    <a:pt x="9023" y="37952"/>
                  </a:cubicBezTo>
                  <a:cubicBezTo>
                    <a:pt x="9048" y="38027"/>
                    <a:pt x="9048" y="38103"/>
                    <a:pt x="9048" y="38178"/>
                  </a:cubicBezTo>
                  <a:cubicBezTo>
                    <a:pt x="9048" y="38403"/>
                    <a:pt x="9048" y="38604"/>
                    <a:pt x="9048" y="38829"/>
                  </a:cubicBezTo>
                  <a:cubicBezTo>
                    <a:pt x="9073" y="38905"/>
                    <a:pt x="9073" y="38980"/>
                    <a:pt x="9073" y="39055"/>
                  </a:cubicBezTo>
                  <a:cubicBezTo>
                    <a:pt x="9073" y="39255"/>
                    <a:pt x="9073" y="39481"/>
                    <a:pt x="9073" y="39681"/>
                  </a:cubicBezTo>
                  <a:cubicBezTo>
                    <a:pt x="9073" y="39707"/>
                    <a:pt x="9073" y="39732"/>
                    <a:pt x="9073" y="39757"/>
                  </a:cubicBezTo>
                  <a:lnTo>
                    <a:pt x="18697" y="39757"/>
                  </a:lnTo>
                  <a:cubicBezTo>
                    <a:pt x="19950" y="39356"/>
                    <a:pt x="21228" y="38930"/>
                    <a:pt x="22481" y="38504"/>
                  </a:cubicBezTo>
                  <a:cubicBezTo>
                    <a:pt x="23108" y="38278"/>
                    <a:pt x="23760" y="38052"/>
                    <a:pt x="24286" y="37601"/>
                  </a:cubicBezTo>
                  <a:cubicBezTo>
                    <a:pt x="25263" y="36749"/>
                    <a:pt x="25439" y="35371"/>
                    <a:pt x="25464" y="34092"/>
                  </a:cubicBezTo>
                  <a:cubicBezTo>
                    <a:pt x="25564" y="29982"/>
                    <a:pt x="25038" y="25872"/>
                    <a:pt x="24486" y="21762"/>
                  </a:cubicBezTo>
                  <a:cubicBezTo>
                    <a:pt x="24161" y="19130"/>
                    <a:pt x="23810" y="16473"/>
                    <a:pt x="23459" y="13817"/>
                  </a:cubicBezTo>
                  <a:cubicBezTo>
                    <a:pt x="23058" y="10659"/>
                    <a:pt x="22632" y="7476"/>
                    <a:pt x="21579" y="4418"/>
                  </a:cubicBezTo>
                  <a:cubicBezTo>
                    <a:pt x="20903" y="2413"/>
                    <a:pt x="19048" y="1135"/>
                    <a:pt x="16918" y="533"/>
                  </a:cubicBezTo>
                  <a:cubicBezTo>
                    <a:pt x="15319" y="86"/>
                    <a:pt x="13648" y="1"/>
                    <a:pt x="11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0"/>
            <p:cNvSpPr/>
            <p:nvPr/>
          </p:nvSpPr>
          <p:spPr>
            <a:xfrm>
              <a:off x="2920403" y="5159952"/>
              <a:ext cx="50" cy="32463"/>
            </a:xfrm>
            <a:custGeom>
              <a:avLst/>
              <a:gdLst/>
              <a:ahLst/>
              <a:cxnLst/>
              <a:rect l="l" t="t" r="r" b="b"/>
              <a:pathLst>
                <a:path w="1" h="652" extrusionOk="0">
                  <a:moveTo>
                    <a:pt x="1" y="0"/>
                  </a:moveTo>
                  <a:cubicBezTo>
                    <a:pt x="1" y="226"/>
                    <a:pt x="1" y="426"/>
                    <a:pt x="1" y="652"/>
                  </a:cubicBezTo>
                  <a:cubicBezTo>
                    <a:pt x="1" y="426"/>
                    <a:pt x="1" y="226"/>
                    <a:pt x="1" y="0"/>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0"/>
            <p:cNvSpPr/>
            <p:nvPr/>
          </p:nvSpPr>
          <p:spPr>
            <a:xfrm>
              <a:off x="2790648" y="4268936"/>
              <a:ext cx="7518" cy="26239"/>
            </a:xfrm>
            <a:custGeom>
              <a:avLst/>
              <a:gdLst/>
              <a:ahLst/>
              <a:cxnLst/>
              <a:rect l="l" t="t" r="r" b="b"/>
              <a:pathLst>
                <a:path w="151" h="527" extrusionOk="0">
                  <a:moveTo>
                    <a:pt x="151" y="527"/>
                  </a:moveTo>
                  <a:cubicBezTo>
                    <a:pt x="101" y="351"/>
                    <a:pt x="50" y="176"/>
                    <a:pt x="0" y="0"/>
                  </a:cubicBezTo>
                  <a:cubicBezTo>
                    <a:pt x="50" y="176"/>
                    <a:pt x="101" y="351"/>
                    <a:pt x="151" y="527"/>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0"/>
            <p:cNvSpPr/>
            <p:nvPr/>
          </p:nvSpPr>
          <p:spPr>
            <a:xfrm>
              <a:off x="2920403" y="5117480"/>
              <a:ext cx="50" cy="31268"/>
            </a:xfrm>
            <a:custGeom>
              <a:avLst/>
              <a:gdLst/>
              <a:ahLst/>
              <a:cxnLst/>
              <a:rect l="l" t="t" r="r" b="b"/>
              <a:pathLst>
                <a:path w="1" h="628" extrusionOk="0">
                  <a:moveTo>
                    <a:pt x="1" y="627"/>
                  </a:moveTo>
                  <a:cubicBezTo>
                    <a:pt x="1" y="427"/>
                    <a:pt x="1" y="201"/>
                    <a:pt x="1" y="1"/>
                  </a:cubicBezTo>
                  <a:cubicBezTo>
                    <a:pt x="1" y="201"/>
                    <a:pt x="1" y="427"/>
                    <a:pt x="1" y="627"/>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0"/>
            <p:cNvSpPr/>
            <p:nvPr/>
          </p:nvSpPr>
          <p:spPr>
            <a:xfrm>
              <a:off x="2677074" y="3944446"/>
              <a:ext cx="7518" cy="17526"/>
            </a:xfrm>
            <a:custGeom>
              <a:avLst/>
              <a:gdLst/>
              <a:ahLst/>
              <a:cxnLst/>
              <a:rect l="l" t="t" r="r" b="b"/>
              <a:pathLst>
                <a:path w="151" h="352" extrusionOk="0">
                  <a:moveTo>
                    <a:pt x="151" y="352"/>
                  </a:moveTo>
                  <a:cubicBezTo>
                    <a:pt x="101" y="252"/>
                    <a:pt x="51" y="126"/>
                    <a:pt x="1" y="1"/>
                  </a:cubicBezTo>
                  <a:cubicBezTo>
                    <a:pt x="51" y="126"/>
                    <a:pt x="101" y="252"/>
                    <a:pt x="151" y="352"/>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0"/>
            <p:cNvSpPr/>
            <p:nvPr/>
          </p:nvSpPr>
          <p:spPr>
            <a:xfrm>
              <a:off x="2900437" y="4816741"/>
              <a:ext cx="3834" cy="32513"/>
            </a:xfrm>
            <a:custGeom>
              <a:avLst/>
              <a:gdLst/>
              <a:ahLst/>
              <a:cxnLst/>
              <a:rect l="l" t="t" r="r" b="b"/>
              <a:pathLst>
                <a:path w="77" h="653" extrusionOk="0">
                  <a:moveTo>
                    <a:pt x="76" y="652"/>
                  </a:moveTo>
                  <a:cubicBezTo>
                    <a:pt x="51" y="427"/>
                    <a:pt x="26" y="201"/>
                    <a:pt x="1" y="1"/>
                  </a:cubicBezTo>
                  <a:cubicBezTo>
                    <a:pt x="26" y="201"/>
                    <a:pt x="51" y="427"/>
                    <a:pt x="76" y="652"/>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0"/>
            <p:cNvSpPr/>
            <p:nvPr/>
          </p:nvSpPr>
          <p:spPr>
            <a:xfrm>
              <a:off x="2915424" y="4987724"/>
              <a:ext cx="1295" cy="32463"/>
            </a:xfrm>
            <a:custGeom>
              <a:avLst/>
              <a:gdLst/>
              <a:ahLst/>
              <a:cxnLst/>
              <a:rect l="l" t="t" r="r" b="b"/>
              <a:pathLst>
                <a:path w="26" h="652" extrusionOk="0">
                  <a:moveTo>
                    <a:pt x="26" y="652"/>
                  </a:moveTo>
                  <a:cubicBezTo>
                    <a:pt x="26" y="426"/>
                    <a:pt x="1" y="226"/>
                    <a:pt x="1" y="0"/>
                  </a:cubicBezTo>
                  <a:cubicBezTo>
                    <a:pt x="1" y="226"/>
                    <a:pt x="26" y="426"/>
                    <a:pt x="26" y="652"/>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0"/>
            <p:cNvSpPr/>
            <p:nvPr/>
          </p:nvSpPr>
          <p:spPr>
            <a:xfrm>
              <a:off x="2911690" y="4945302"/>
              <a:ext cx="2539" cy="31218"/>
            </a:xfrm>
            <a:custGeom>
              <a:avLst/>
              <a:gdLst/>
              <a:ahLst/>
              <a:cxnLst/>
              <a:rect l="l" t="t" r="r" b="b"/>
              <a:pathLst>
                <a:path w="51" h="627" extrusionOk="0">
                  <a:moveTo>
                    <a:pt x="51" y="627"/>
                  </a:moveTo>
                  <a:cubicBezTo>
                    <a:pt x="51" y="426"/>
                    <a:pt x="26" y="201"/>
                    <a:pt x="0" y="0"/>
                  </a:cubicBezTo>
                  <a:cubicBezTo>
                    <a:pt x="26" y="201"/>
                    <a:pt x="51" y="426"/>
                    <a:pt x="51" y="627"/>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0"/>
            <p:cNvSpPr/>
            <p:nvPr/>
          </p:nvSpPr>
          <p:spPr>
            <a:xfrm>
              <a:off x="2693306" y="3984379"/>
              <a:ext cx="6274" cy="18771"/>
            </a:xfrm>
            <a:custGeom>
              <a:avLst/>
              <a:gdLst/>
              <a:ahLst/>
              <a:cxnLst/>
              <a:rect l="l" t="t" r="r" b="b"/>
              <a:pathLst>
                <a:path w="126" h="377" extrusionOk="0">
                  <a:moveTo>
                    <a:pt x="126" y="377"/>
                  </a:moveTo>
                  <a:cubicBezTo>
                    <a:pt x="101" y="252"/>
                    <a:pt x="51" y="126"/>
                    <a:pt x="0" y="1"/>
                  </a:cubicBezTo>
                  <a:cubicBezTo>
                    <a:pt x="51" y="126"/>
                    <a:pt x="101" y="252"/>
                    <a:pt x="126" y="377"/>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0"/>
            <p:cNvSpPr/>
            <p:nvPr/>
          </p:nvSpPr>
          <p:spPr>
            <a:xfrm>
              <a:off x="2916669" y="5031391"/>
              <a:ext cx="1295" cy="31268"/>
            </a:xfrm>
            <a:custGeom>
              <a:avLst/>
              <a:gdLst/>
              <a:ahLst/>
              <a:cxnLst/>
              <a:rect l="l" t="t" r="r" b="b"/>
              <a:pathLst>
                <a:path w="26" h="628" extrusionOk="0">
                  <a:moveTo>
                    <a:pt x="26" y="627"/>
                  </a:moveTo>
                  <a:cubicBezTo>
                    <a:pt x="26" y="427"/>
                    <a:pt x="26" y="201"/>
                    <a:pt x="1" y="1"/>
                  </a:cubicBezTo>
                  <a:cubicBezTo>
                    <a:pt x="26" y="201"/>
                    <a:pt x="26" y="427"/>
                    <a:pt x="26" y="627"/>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0"/>
            <p:cNvSpPr/>
            <p:nvPr/>
          </p:nvSpPr>
          <p:spPr>
            <a:xfrm>
              <a:off x="2919158" y="5073813"/>
              <a:ext cx="50" cy="32513"/>
            </a:xfrm>
            <a:custGeom>
              <a:avLst/>
              <a:gdLst/>
              <a:ahLst/>
              <a:cxnLst/>
              <a:rect l="l" t="t" r="r" b="b"/>
              <a:pathLst>
                <a:path w="1" h="653" extrusionOk="0">
                  <a:moveTo>
                    <a:pt x="1" y="652"/>
                  </a:moveTo>
                  <a:cubicBezTo>
                    <a:pt x="1" y="427"/>
                    <a:pt x="1" y="226"/>
                    <a:pt x="1" y="1"/>
                  </a:cubicBezTo>
                  <a:cubicBezTo>
                    <a:pt x="1" y="226"/>
                    <a:pt x="1" y="427"/>
                    <a:pt x="1" y="652"/>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0"/>
            <p:cNvSpPr/>
            <p:nvPr/>
          </p:nvSpPr>
          <p:spPr>
            <a:xfrm>
              <a:off x="2909200" y="4901635"/>
              <a:ext cx="2539" cy="33708"/>
            </a:xfrm>
            <a:custGeom>
              <a:avLst/>
              <a:gdLst/>
              <a:ahLst/>
              <a:cxnLst/>
              <a:rect l="l" t="t" r="r" b="b"/>
              <a:pathLst>
                <a:path w="51" h="677" extrusionOk="0">
                  <a:moveTo>
                    <a:pt x="50" y="677"/>
                  </a:moveTo>
                  <a:cubicBezTo>
                    <a:pt x="25" y="451"/>
                    <a:pt x="0" y="226"/>
                    <a:pt x="0" y="0"/>
                  </a:cubicBezTo>
                  <a:cubicBezTo>
                    <a:pt x="0" y="226"/>
                    <a:pt x="25" y="451"/>
                    <a:pt x="50" y="677"/>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0"/>
            <p:cNvSpPr/>
            <p:nvPr/>
          </p:nvSpPr>
          <p:spPr>
            <a:xfrm>
              <a:off x="2905466" y="4859163"/>
              <a:ext cx="2539" cy="33758"/>
            </a:xfrm>
            <a:custGeom>
              <a:avLst/>
              <a:gdLst/>
              <a:ahLst/>
              <a:cxnLst/>
              <a:rect l="l" t="t" r="r" b="b"/>
              <a:pathLst>
                <a:path w="51" h="678" extrusionOk="0">
                  <a:moveTo>
                    <a:pt x="50" y="678"/>
                  </a:moveTo>
                  <a:cubicBezTo>
                    <a:pt x="25" y="452"/>
                    <a:pt x="0" y="226"/>
                    <a:pt x="0" y="1"/>
                  </a:cubicBezTo>
                  <a:cubicBezTo>
                    <a:pt x="0" y="226"/>
                    <a:pt x="25" y="452"/>
                    <a:pt x="50" y="678"/>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0"/>
            <p:cNvSpPr/>
            <p:nvPr/>
          </p:nvSpPr>
          <p:spPr>
            <a:xfrm>
              <a:off x="2751960" y="4145354"/>
              <a:ext cx="8763" cy="26289"/>
            </a:xfrm>
            <a:custGeom>
              <a:avLst/>
              <a:gdLst/>
              <a:ahLst/>
              <a:cxnLst/>
              <a:rect l="l" t="t" r="r" b="b"/>
              <a:pathLst>
                <a:path w="176" h="528" extrusionOk="0">
                  <a:moveTo>
                    <a:pt x="176" y="527"/>
                  </a:moveTo>
                  <a:cubicBezTo>
                    <a:pt x="126" y="352"/>
                    <a:pt x="51" y="176"/>
                    <a:pt x="0" y="1"/>
                  </a:cubicBezTo>
                  <a:cubicBezTo>
                    <a:pt x="51" y="176"/>
                    <a:pt x="126" y="352"/>
                    <a:pt x="176" y="527"/>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0"/>
            <p:cNvSpPr/>
            <p:nvPr/>
          </p:nvSpPr>
          <p:spPr>
            <a:xfrm>
              <a:off x="2834314" y="4434891"/>
              <a:ext cx="6274" cy="28729"/>
            </a:xfrm>
            <a:custGeom>
              <a:avLst/>
              <a:gdLst/>
              <a:ahLst/>
              <a:cxnLst/>
              <a:rect l="l" t="t" r="r" b="b"/>
              <a:pathLst>
                <a:path w="126" h="577" extrusionOk="0">
                  <a:moveTo>
                    <a:pt x="126" y="577"/>
                  </a:moveTo>
                  <a:cubicBezTo>
                    <a:pt x="101" y="402"/>
                    <a:pt x="51" y="201"/>
                    <a:pt x="1" y="1"/>
                  </a:cubicBezTo>
                  <a:cubicBezTo>
                    <a:pt x="51" y="201"/>
                    <a:pt x="101" y="402"/>
                    <a:pt x="126" y="577"/>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0"/>
            <p:cNvSpPr/>
            <p:nvPr/>
          </p:nvSpPr>
          <p:spPr>
            <a:xfrm>
              <a:off x="2895458" y="4773074"/>
              <a:ext cx="3784" cy="33758"/>
            </a:xfrm>
            <a:custGeom>
              <a:avLst/>
              <a:gdLst/>
              <a:ahLst/>
              <a:cxnLst/>
              <a:rect l="l" t="t" r="r" b="b"/>
              <a:pathLst>
                <a:path w="76" h="678" extrusionOk="0">
                  <a:moveTo>
                    <a:pt x="76" y="677"/>
                  </a:moveTo>
                  <a:cubicBezTo>
                    <a:pt x="51" y="452"/>
                    <a:pt x="26" y="226"/>
                    <a:pt x="1" y="1"/>
                  </a:cubicBezTo>
                  <a:cubicBezTo>
                    <a:pt x="26" y="226"/>
                    <a:pt x="51" y="452"/>
                    <a:pt x="76" y="677"/>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0"/>
            <p:cNvSpPr/>
            <p:nvPr/>
          </p:nvSpPr>
          <p:spPr>
            <a:xfrm>
              <a:off x="2824356" y="4393713"/>
              <a:ext cx="7518" cy="28729"/>
            </a:xfrm>
            <a:custGeom>
              <a:avLst/>
              <a:gdLst/>
              <a:ahLst/>
              <a:cxnLst/>
              <a:rect l="l" t="t" r="r" b="b"/>
              <a:pathLst>
                <a:path w="151" h="577" extrusionOk="0">
                  <a:moveTo>
                    <a:pt x="150" y="577"/>
                  </a:moveTo>
                  <a:cubicBezTo>
                    <a:pt x="100" y="376"/>
                    <a:pt x="50" y="201"/>
                    <a:pt x="0" y="0"/>
                  </a:cubicBezTo>
                  <a:cubicBezTo>
                    <a:pt x="50" y="201"/>
                    <a:pt x="100" y="376"/>
                    <a:pt x="150" y="577"/>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0"/>
            <p:cNvSpPr/>
            <p:nvPr/>
          </p:nvSpPr>
          <p:spPr>
            <a:xfrm>
              <a:off x="2853036" y="4518491"/>
              <a:ext cx="6274" cy="30023"/>
            </a:xfrm>
            <a:custGeom>
              <a:avLst/>
              <a:gdLst/>
              <a:ahLst/>
              <a:cxnLst/>
              <a:rect l="l" t="t" r="r" b="b"/>
              <a:pathLst>
                <a:path w="126" h="603" extrusionOk="0">
                  <a:moveTo>
                    <a:pt x="126" y="602"/>
                  </a:moveTo>
                  <a:cubicBezTo>
                    <a:pt x="76" y="402"/>
                    <a:pt x="51" y="201"/>
                    <a:pt x="0" y="1"/>
                  </a:cubicBezTo>
                  <a:cubicBezTo>
                    <a:pt x="51" y="201"/>
                    <a:pt x="76" y="402"/>
                    <a:pt x="126" y="602"/>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0"/>
            <p:cNvSpPr/>
            <p:nvPr/>
          </p:nvSpPr>
          <p:spPr>
            <a:xfrm>
              <a:off x="2803095" y="4310114"/>
              <a:ext cx="6323" cy="27484"/>
            </a:xfrm>
            <a:custGeom>
              <a:avLst/>
              <a:gdLst/>
              <a:ahLst/>
              <a:cxnLst/>
              <a:rect l="l" t="t" r="r" b="b"/>
              <a:pathLst>
                <a:path w="127" h="552" extrusionOk="0">
                  <a:moveTo>
                    <a:pt x="126" y="552"/>
                  </a:moveTo>
                  <a:cubicBezTo>
                    <a:pt x="76" y="376"/>
                    <a:pt x="51" y="176"/>
                    <a:pt x="1" y="0"/>
                  </a:cubicBezTo>
                  <a:cubicBezTo>
                    <a:pt x="51" y="176"/>
                    <a:pt x="76" y="376"/>
                    <a:pt x="126" y="552"/>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0"/>
            <p:cNvSpPr/>
            <p:nvPr/>
          </p:nvSpPr>
          <p:spPr>
            <a:xfrm>
              <a:off x="2778150" y="4227759"/>
              <a:ext cx="7568" cy="26239"/>
            </a:xfrm>
            <a:custGeom>
              <a:avLst/>
              <a:gdLst/>
              <a:ahLst/>
              <a:cxnLst/>
              <a:rect l="l" t="t" r="r" b="b"/>
              <a:pathLst>
                <a:path w="152" h="527" extrusionOk="0">
                  <a:moveTo>
                    <a:pt x="151" y="526"/>
                  </a:moveTo>
                  <a:cubicBezTo>
                    <a:pt x="101" y="351"/>
                    <a:pt x="51" y="176"/>
                    <a:pt x="1" y="0"/>
                  </a:cubicBezTo>
                  <a:cubicBezTo>
                    <a:pt x="51" y="176"/>
                    <a:pt x="101" y="351"/>
                    <a:pt x="151" y="526"/>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0"/>
            <p:cNvSpPr/>
            <p:nvPr/>
          </p:nvSpPr>
          <p:spPr>
            <a:xfrm>
              <a:off x="2765702" y="4186582"/>
              <a:ext cx="8763" cy="27484"/>
            </a:xfrm>
            <a:custGeom>
              <a:avLst/>
              <a:gdLst/>
              <a:ahLst/>
              <a:cxnLst/>
              <a:rect l="l" t="t" r="r" b="b"/>
              <a:pathLst>
                <a:path w="176" h="552" extrusionOk="0">
                  <a:moveTo>
                    <a:pt x="176" y="551"/>
                  </a:moveTo>
                  <a:cubicBezTo>
                    <a:pt x="125" y="376"/>
                    <a:pt x="50" y="175"/>
                    <a:pt x="0" y="0"/>
                  </a:cubicBezTo>
                  <a:cubicBezTo>
                    <a:pt x="50" y="175"/>
                    <a:pt x="125" y="376"/>
                    <a:pt x="176" y="551"/>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0"/>
            <p:cNvSpPr/>
            <p:nvPr/>
          </p:nvSpPr>
          <p:spPr>
            <a:xfrm>
              <a:off x="2814348" y="4351291"/>
              <a:ext cx="6274" cy="27484"/>
            </a:xfrm>
            <a:custGeom>
              <a:avLst/>
              <a:gdLst/>
              <a:ahLst/>
              <a:cxnLst/>
              <a:rect l="l" t="t" r="r" b="b"/>
              <a:pathLst>
                <a:path w="126" h="552" extrusionOk="0">
                  <a:moveTo>
                    <a:pt x="126" y="552"/>
                  </a:moveTo>
                  <a:cubicBezTo>
                    <a:pt x="76" y="376"/>
                    <a:pt x="26" y="201"/>
                    <a:pt x="1" y="0"/>
                  </a:cubicBezTo>
                  <a:cubicBezTo>
                    <a:pt x="26" y="201"/>
                    <a:pt x="76" y="376"/>
                    <a:pt x="126" y="552"/>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0"/>
            <p:cNvSpPr/>
            <p:nvPr/>
          </p:nvSpPr>
          <p:spPr>
            <a:xfrm>
              <a:off x="2844322" y="4477313"/>
              <a:ext cx="6274" cy="28779"/>
            </a:xfrm>
            <a:custGeom>
              <a:avLst/>
              <a:gdLst/>
              <a:ahLst/>
              <a:cxnLst/>
              <a:rect l="l" t="t" r="r" b="b"/>
              <a:pathLst>
                <a:path w="126" h="578" extrusionOk="0">
                  <a:moveTo>
                    <a:pt x="125" y="577"/>
                  </a:moveTo>
                  <a:cubicBezTo>
                    <a:pt x="75" y="377"/>
                    <a:pt x="50" y="176"/>
                    <a:pt x="0" y="1"/>
                  </a:cubicBezTo>
                  <a:cubicBezTo>
                    <a:pt x="50" y="176"/>
                    <a:pt x="75" y="377"/>
                    <a:pt x="125" y="577"/>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0"/>
            <p:cNvSpPr/>
            <p:nvPr/>
          </p:nvSpPr>
          <p:spPr>
            <a:xfrm>
              <a:off x="2882960" y="4688229"/>
              <a:ext cx="5079" cy="32463"/>
            </a:xfrm>
            <a:custGeom>
              <a:avLst/>
              <a:gdLst/>
              <a:ahLst/>
              <a:cxnLst/>
              <a:rect l="l" t="t" r="r" b="b"/>
              <a:pathLst>
                <a:path w="102" h="652" extrusionOk="0">
                  <a:moveTo>
                    <a:pt x="101" y="652"/>
                  </a:moveTo>
                  <a:cubicBezTo>
                    <a:pt x="76" y="426"/>
                    <a:pt x="51" y="226"/>
                    <a:pt x="1" y="0"/>
                  </a:cubicBezTo>
                  <a:cubicBezTo>
                    <a:pt x="51" y="226"/>
                    <a:pt x="76" y="426"/>
                    <a:pt x="101" y="652"/>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0"/>
            <p:cNvSpPr/>
            <p:nvPr/>
          </p:nvSpPr>
          <p:spPr>
            <a:xfrm>
              <a:off x="2876736" y="4645807"/>
              <a:ext cx="5029" cy="32463"/>
            </a:xfrm>
            <a:custGeom>
              <a:avLst/>
              <a:gdLst/>
              <a:ahLst/>
              <a:cxnLst/>
              <a:rect l="l" t="t" r="r" b="b"/>
              <a:pathLst>
                <a:path w="101" h="652" extrusionOk="0">
                  <a:moveTo>
                    <a:pt x="101" y="652"/>
                  </a:moveTo>
                  <a:cubicBezTo>
                    <a:pt x="76" y="426"/>
                    <a:pt x="26" y="226"/>
                    <a:pt x="1" y="0"/>
                  </a:cubicBezTo>
                  <a:cubicBezTo>
                    <a:pt x="26" y="226"/>
                    <a:pt x="76" y="426"/>
                    <a:pt x="101" y="652"/>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0"/>
            <p:cNvSpPr/>
            <p:nvPr/>
          </p:nvSpPr>
          <p:spPr>
            <a:xfrm>
              <a:off x="2708293" y="4024312"/>
              <a:ext cx="7518" cy="20016"/>
            </a:xfrm>
            <a:custGeom>
              <a:avLst/>
              <a:gdLst/>
              <a:ahLst/>
              <a:cxnLst/>
              <a:rect l="l" t="t" r="r" b="b"/>
              <a:pathLst>
                <a:path w="151" h="402" extrusionOk="0">
                  <a:moveTo>
                    <a:pt x="151" y="402"/>
                  </a:moveTo>
                  <a:cubicBezTo>
                    <a:pt x="100" y="277"/>
                    <a:pt x="50" y="151"/>
                    <a:pt x="0" y="1"/>
                  </a:cubicBezTo>
                  <a:cubicBezTo>
                    <a:pt x="50" y="151"/>
                    <a:pt x="100" y="277"/>
                    <a:pt x="151" y="402"/>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0"/>
            <p:cNvSpPr/>
            <p:nvPr/>
          </p:nvSpPr>
          <p:spPr>
            <a:xfrm>
              <a:off x="2889234" y="4730651"/>
              <a:ext cx="5029" cy="32513"/>
            </a:xfrm>
            <a:custGeom>
              <a:avLst/>
              <a:gdLst/>
              <a:ahLst/>
              <a:cxnLst/>
              <a:rect l="l" t="t" r="r" b="b"/>
              <a:pathLst>
                <a:path w="101" h="653" extrusionOk="0">
                  <a:moveTo>
                    <a:pt x="101" y="652"/>
                  </a:moveTo>
                  <a:cubicBezTo>
                    <a:pt x="75" y="452"/>
                    <a:pt x="50" y="226"/>
                    <a:pt x="0" y="0"/>
                  </a:cubicBezTo>
                  <a:cubicBezTo>
                    <a:pt x="50" y="226"/>
                    <a:pt x="75" y="452"/>
                    <a:pt x="101" y="652"/>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0"/>
            <p:cNvSpPr/>
            <p:nvPr/>
          </p:nvSpPr>
          <p:spPr>
            <a:xfrm>
              <a:off x="2869268" y="4603385"/>
              <a:ext cx="6274" cy="32463"/>
            </a:xfrm>
            <a:custGeom>
              <a:avLst/>
              <a:gdLst/>
              <a:ahLst/>
              <a:cxnLst/>
              <a:rect l="l" t="t" r="r" b="b"/>
              <a:pathLst>
                <a:path w="126" h="652" extrusionOk="0">
                  <a:moveTo>
                    <a:pt x="126" y="652"/>
                  </a:moveTo>
                  <a:cubicBezTo>
                    <a:pt x="75" y="451"/>
                    <a:pt x="50" y="226"/>
                    <a:pt x="0" y="0"/>
                  </a:cubicBezTo>
                  <a:cubicBezTo>
                    <a:pt x="50" y="226"/>
                    <a:pt x="75" y="451"/>
                    <a:pt x="126" y="652"/>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0"/>
            <p:cNvSpPr/>
            <p:nvPr/>
          </p:nvSpPr>
          <p:spPr>
            <a:xfrm>
              <a:off x="2861749" y="4560913"/>
              <a:ext cx="5079" cy="31268"/>
            </a:xfrm>
            <a:custGeom>
              <a:avLst/>
              <a:gdLst/>
              <a:ahLst/>
              <a:cxnLst/>
              <a:rect l="l" t="t" r="r" b="b"/>
              <a:pathLst>
                <a:path w="102" h="628" extrusionOk="0">
                  <a:moveTo>
                    <a:pt x="101" y="627"/>
                  </a:moveTo>
                  <a:cubicBezTo>
                    <a:pt x="76" y="427"/>
                    <a:pt x="26" y="201"/>
                    <a:pt x="1" y="1"/>
                  </a:cubicBezTo>
                  <a:cubicBezTo>
                    <a:pt x="26" y="201"/>
                    <a:pt x="76" y="427"/>
                    <a:pt x="101" y="627"/>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0"/>
            <p:cNvSpPr/>
            <p:nvPr/>
          </p:nvSpPr>
          <p:spPr>
            <a:xfrm>
              <a:off x="2723230" y="4065489"/>
              <a:ext cx="7568" cy="17526"/>
            </a:xfrm>
            <a:custGeom>
              <a:avLst/>
              <a:gdLst/>
              <a:ahLst/>
              <a:cxnLst/>
              <a:rect l="l" t="t" r="r" b="b"/>
              <a:pathLst>
                <a:path w="152" h="352" extrusionOk="0">
                  <a:moveTo>
                    <a:pt x="151" y="352"/>
                  </a:moveTo>
                  <a:cubicBezTo>
                    <a:pt x="101" y="227"/>
                    <a:pt x="51" y="101"/>
                    <a:pt x="1" y="1"/>
                  </a:cubicBezTo>
                  <a:cubicBezTo>
                    <a:pt x="51" y="101"/>
                    <a:pt x="101" y="227"/>
                    <a:pt x="151" y="352"/>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0"/>
            <p:cNvSpPr/>
            <p:nvPr/>
          </p:nvSpPr>
          <p:spPr>
            <a:xfrm>
              <a:off x="2738218" y="4105422"/>
              <a:ext cx="6323" cy="18771"/>
            </a:xfrm>
            <a:custGeom>
              <a:avLst/>
              <a:gdLst/>
              <a:ahLst/>
              <a:cxnLst/>
              <a:rect l="l" t="t" r="r" b="b"/>
              <a:pathLst>
                <a:path w="127" h="377" extrusionOk="0">
                  <a:moveTo>
                    <a:pt x="126" y="377"/>
                  </a:moveTo>
                  <a:cubicBezTo>
                    <a:pt x="76" y="252"/>
                    <a:pt x="51" y="126"/>
                    <a:pt x="1" y="1"/>
                  </a:cubicBezTo>
                  <a:cubicBezTo>
                    <a:pt x="51" y="126"/>
                    <a:pt x="76" y="252"/>
                    <a:pt x="126" y="377"/>
                  </a:cubicBezTo>
                  <a:close/>
                </a:path>
              </a:pathLst>
            </a:custGeom>
            <a:solidFill>
              <a:srgbClr val="444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0"/>
            <p:cNvSpPr/>
            <p:nvPr/>
          </p:nvSpPr>
          <p:spPr>
            <a:xfrm>
              <a:off x="4557682" y="4434493"/>
              <a:ext cx="462997" cy="194081"/>
            </a:xfrm>
            <a:custGeom>
              <a:avLst/>
              <a:gdLst/>
              <a:ahLst/>
              <a:cxnLst/>
              <a:rect l="l" t="t" r="r" b="b"/>
              <a:pathLst>
                <a:path w="9299" h="3898" extrusionOk="0">
                  <a:moveTo>
                    <a:pt x="1476" y="0"/>
                  </a:moveTo>
                  <a:cubicBezTo>
                    <a:pt x="976" y="0"/>
                    <a:pt x="481" y="32"/>
                    <a:pt x="0" y="109"/>
                  </a:cubicBezTo>
                  <a:lnTo>
                    <a:pt x="151" y="3116"/>
                  </a:lnTo>
                  <a:cubicBezTo>
                    <a:pt x="928" y="3467"/>
                    <a:pt x="1755" y="3818"/>
                    <a:pt x="2657" y="3893"/>
                  </a:cubicBezTo>
                  <a:cubicBezTo>
                    <a:pt x="2707" y="3896"/>
                    <a:pt x="2760" y="3898"/>
                    <a:pt x="2814" y="3898"/>
                  </a:cubicBezTo>
                  <a:cubicBezTo>
                    <a:pt x="3221" y="3898"/>
                    <a:pt x="3723" y="3811"/>
                    <a:pt x="4010" y="3567"/>
                  </a:cubicBezTo>
                  <a:cubicBezTo>
                    <a:pt x="4161" y="3442"/>
                    <a:pt x="4236" y="3192"/>
                    <a:pt x="4085" y="3066"/>
                  </a:cubicBezTo>
                  <a:cubicBezTo>
                    <a:pt x="4035" y="3016"/>
                    <a:pt x="3960" y="3016"/>
                    <a:pt x="3885" y="2991"/>
                  </a:cubicBezTo>
                  <a:cubicBezTo>
                    <a:pt x="3258" y="2841"/>
                    <a:pt x="2582" y="3016"/>
                    <a:pt x="2256" y="2415"/>
                  </a:cubicBezTo>
                  <a:cubicBezTo>
                    <a:pt x="2231" y="2364"/>
                    <a:pt x="2206" y="2289"/>
                    <a:pt x="2206" y="2239"/>
                  </a:cubicBezTo>
                  <a:cubicBezTo>
                    <a:pt x="2231" y="2114"/>
                    <a:pt x="2381" y="2039"/>
                    <a:pt x="2532" y="2014"/>
                  </a:cubicBezTo>
                  <a:cubicBezTo>
                    <a:pt x="2968" y="1904"/>
                    <a:pt x="3464" y="1844"/>
                    <a:pt x="3944" y="1844"/>
                  </a:cubicBezTo>
                  <a:cubicBezTo>
                    <a:pt x="4236" y="1844"/>
                    <a:pt x="4522" y="1866"/>
                    <a:pt x="4787" y="1913"/>
                  </a:cubicBezTo>
                  <a:cubicBezTo>
                    <a:pt x="5715" y="2089"/>
                    <a:pt x="6667" y="2740"/>
                    <a:pt x="7444" y="3192"/>
                  </a:cubicBezTo>
                  <a:cubicBezTo>
                    <a:pt x="7681" y="3343"/>
                    <a:pt x="7938" y="3643"/>
                    <a:pt x="8228" y="3643"/>
                  </a:cubicBezTo>
                  <a:cubicBezTo>
                    <a:pt x="8275" y="3643"/>
                    <a:pt x="8323" y="3635"/>
                    <a:pt x="8371" y="3618"/>
                  </a:cubicBezTo>
                  <a:cubicBezTo>
                    <a:pt x="9299" y="3317"/>
                    <a:pt x="7068" y="1462"/>
                    <a:pt x="6742" y="1187"/>
                  </a:cubicBezTo>
                  <a:cubicBezTo>
                    <a:pt x="6517" y="986"/>
                    <a:pt x="6291" y="785"/>
                    <a:pt x="6015" y="660"/>
                  </a:cubicBezTo>
                  <a:cubicBezTo>
                    <a:pt x="5664" y="485"/>
                    <a:pt x="5263" y="410"/>
                    <a:pt x="4862" y="359"/>
                  </a:cubicBezTo>
                  <a:cubicBezTo>
                    <a:pt x="3782" y="168"/>
                    <a:pt x="2617" y="0"/>
                    <a:pt x="1476" y="0"/>
                  </a:cubicBezTo>
                  <a:close/>
                </a:path>
              </a:pathLst>
            </a:custGeom>
            <a:solidFill>
              <a:srgbClr val="FFB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0"/>
            <p:cNvSpPr/>
            <p:nvPr/>
          </p:nvSpPr>
          <p:spPr>
            <a:xfrm>
              <a:off x="4512771" y="4404618"/>
              <a:ext cx="79913" cy="183825"/>
            </a:xfrm>
            <a:custGeom>
              <a:avLst/>
              <a:gdLst/>
              <a:ahLst/>
              <a:cxnLst/>
              <a:rect l="l" t="t" r="r" b="b"/>
              <a:pathLst>
                <a:path w="1605" h="3692" extrusionOk="0">
                  <a:moveTo>
                    <a:pt x="463" y="0"/>
                  </a:moveTo>
                  <a:cubicBezTo>
                    <a:pt x="366" y="0"/>
                    <a:pt x="326" y="7"/>
                    <a:pt x="326" y="7"/>
                  </a:cubicBezTo>
                  <a:lnTo>
                    <a:pt x="0" y="3516"/>
                  </a:lnTo>
                  <a:lnTo>
                    <a:pt x="902" y="3691"/>
                  </a:lnTo>
                  <a:cubicBezTo>
                    <a:pt x="1604" y="3165"/>
                    <a:pt x="1604" y="132"/>
                    <a:pt x="1604" y="132"/>
                  </a:cubicBezTo>
                  <a:cubicBezTo>
                    <a:pt x="982" y="21"/>
                    <a:pt x="634" y="0"/>
                    <a:pt x="4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0"/>
            <p:cNvSpPr/>
            <p:nvPr/>
          </p:nvSpPr>
          <p:spPr>
            <a:xfrm>
              <a:off x="3530642" y="3659142"/>
              <a:ext cx="1025823" cy="938243"/>
            </a:xfrm>
            <a:custGeom>
              <a:avLst/>
              <a:gdLst/>
              <a:ahLst/>
              <a:cxnLst/>
              <a:rect l="l" t="t" r="r" b="b"/>
              <a:pathLst>
                <a:path w="20603" h="18844" extrusionOk="0">
                  <a:moveTo>
                    <a:pt x="1815" y="0"/>
                  </a:moveTo>
                  <a:cubicBezTo>
                    <a:pt x="1230" y="0"/>
                    <a:pt x="686" y="335"/>
                    <a:pt x="326" y="1094"/>
                  </a:cubicBezTo>
                  <a:cubicBezTo>
                    <a:pt x="1" y="1746"/>
                    <a:pt x="26" y="2523"/>
                    <a:pt x="101" y="3250"/>
                  </a:cubicBezTo>
                  <a:cubicBezTo>
                    <a:pt x="351" y="6032"/>
                    <a:pt x="978" y="8789"/>
                    <a:pt x="1905" y="11420"/>
                  </a:cubicBezTo>
                  <a:cubicBezTo>
                    <a:pt x="2382" y="12698"/>
                    <a:pt x="2908" y="13951"/>
                    <a:pt x="3509" y="15180"/>
                  </a:cubicBezTo>
                  <a:cubicBezTo>
                    <a:pt x="4036" y="16182"/>
                    <a:pt x="4437" y="17385"/>
                    <a:pt x="5289" y="18137"/>
                  </a:cubicBezTo>
                  <a:cubicBezTo>
                    <a:pt x="6091" y="18839"/>
                    <a:pt x="6943" y="18688"/>
                    <a:pt x="7895" y="18738"/>
                  </a:cubicBezTo>
                  <a:cubicBezTo>
                    <a:pt x="8164" y="18752"/>
                    <a:pt x="8433" y="18756"/>
                    <a:pt x="8702" y="18756"/>
                  </a:cubicBezTo>
                  <a:cubicBezTo>
                    <a:pt x="9306" y="18756"/>
                    <a:pt x="9910" y="18733"/>
                    <a:pt x="10514" y="18733"/>
                  </a:cubicBezTo>
                  <a:cubicBezTo>
                    <a:pt x="10669" y="18733"/>
                    <a:pt x="10823" y="18735"/>
                    <a:pt x="10978" y="18738"/>
                  </a:cubicBezTo>
                  <a:cubicBezTo>
                    <a:pt x="12363" y="18782"/>
                    <a:pt x="13748" y="18844"/>
                    <a:pt x="15132" y="18844"/>
                  </a:cubicBezTo>
                  <a:cubicBezTo>
                    <a:pt x="15352" y="18844"/>
                    <a:pt x="15571" y="18842"/>
                    <a:pt x="15790" y="18839"/>
                  </a:cubicBezTo>
                  <a:cubicBezTo>
                    <a:pt x="16517" y="18839"/>
                    <a:pt x="17244" y="18839"/>
                    <a:pt x="17971" y="18814"/>
                  </a:cubicBezTo>
                  <a:lnTo>
                    <a:pt x="19098" y="18814"/>
                  </a:lnTo>
                  <a:cubicBezTo>
                    <a:pt x="19222" y="18814"/>
                    <a:pt x="19334" y="18823"/>
                    <a:pt x="19435" y="18823"/>
                  </a:cubicBezTo>
                  <a:cubicBezTo>
                    <a:pt x="19620" y="18823"/>
                    <a:pt x="19771" y="18792"/>
                    <a:pt x="19900" y="18613"/>
                  </a:cubicBezTo>
                  <a:cubicBezTo>
                    <a:pt x="20552" y="17686"/>
                    <a:pt x="20602" y="16057"/>
                    <a:pt x="20477" y="14979"/>
                  </a:cubicBezTo>
                  <a:cubicBezTo>
                    <a:pt x="20477" y="14904"/>
                    <a:pt x="20452" y="14804"/>
                    <a:pt x="20402" y="14753"/>
                  </a:cubicBezTo>
                  <a:cubicBezTo>
                    <a:pt x="20352" y="14678"/>
                    <a:pt x="20226" y="14653"/>
                    <a:pt x="20126" y="14628"/>
                  </a:cubicBezTo>
                  <a:cubicBezTo>
                    <a:pt x="20001" y="14603"/>
                    <a:pt x="19875" y="14578"/>
                    <a:pt x="19750" y="14553"/>
                  </a:cubicBezTo>
                  <a:cubicBezTo>
                    <a:pt x="17570" y="14102"/>
                    <a:pt x="15364" y="13851"/>
                    <a:pt x="13159" y="13626"/>
                  </a:cubicBezTo>
                  <a:cubicBezTo>
                    <a:pt x="11454" y="13450"/>
                    <a:pt x="9800" y="13124"/>
                    <a:pt x="8096" y="13024"/>
                  </a:cubicBezTo>
                  <a:cubicBezTo>
                    <a:pt x="7920" y="13024"/>
                    <a:pt x="7720" y="12999"/>
                    <a:pt x="7620" y="12874"/>
                  </a:cubicBezTo>
                  <a:cubicBezTo>
                    <a:pt x="7519" y="12799"/>
                    <a:pt x="7494" y="12673"/>
                    <a:pt x="7469" y="12548"/>
                  </a:cubicBezTo>
                  <a:cubicBezTo>
                    <a:pt x="6993" y="10393"/>
                    <a:pt x="6567" y="8237"/>
                    <a:pt x="5940" y="6132"/>
                  </a:cubicBezTo>
                  <a:cubicBezTo>
                    <a:pt x="5414" y="4428"/>
                    <a:pt x="4737" y="1971"/>
                    <a:pt x="3359" y="718"/>
                  </a:cubicBezTo>
                  <a:cubicBezTo>
                    <a:pt x="2878" y="260"/>
                    <a:pt x="2330" y="0"/>
                    <a:pt x="18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0"/>
            <p:cNvSpPr/>
            <p:nvPr/>
          </p:nvSpPr>
          <p:spPr>
            <a:xfrm>
              <a:off x="2882960" y="4809272"/>
              <a:ext cx="1675981" cy="343202"/>
            </a:xfrm>
            <a:custGeom>
              <a:avLst/>
              <a:gdLst/>
              <a:ahLst/>
              <a:cxnLst/>
              <a:rect l="l" t="t" r="r" b="b"/>
              <a:pathLst>
                <a:path w="33661" h="6893" extrusionOk="0">
                  <a:moveTo>
                    <a:pt x="12257" y="0"/>
                  </a:moveTo>
                  <a:lnTo>
                    <a:pt x="1" y="4211"/>
                  </a:lnTo>
                  <a:lnTo>
                    <a:pt x="577" y="6893"/>
                  </a:lnTo>
                  <a:lnTo>
                    <a:pt x="33660" y="6893"/>
                  </a:lnTo>
                  <a:cubicBezTo>
                    <a:pt x="28823" y="2431"/>
                    <a:pt x="12257" y="0"/>
                    <a:pt x="12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0"/>
            <p:cNvSpPr/>
            <p:nvPr/>
          </p:nvSpPr>
          <p:spPr>
            <a:xfrm>
              <a:off x="3232394" y="3631259"/>
              <a:ext cx="380645" cy="1386403"/>
            </a:xfrm>
            <a:custGeom>
              <a:avLst/>
              <a:gdLst/>
              <a:ahLst/>
              <a:cxnLst/>
              <a:rect l="l" t="t" r="r" b="b"/>
              <a:pathLst>
                <a:path w="7645" h="27845" extrusionOk="0">
                  <a:moveTo>
                    <a:pt x="5815" y="0"/>
                  </a:moveTo>
                  <a:cubicBezTo>
                    <a:pt x="5665" y="276"/>
                    <a:pt x="5489" y="551"/>
                    <a:pt x="5289" y="777"/>
                  </a:cubicBezTo>
                  <a:cubicBezTo>
                    <a:pt x="4712" y="1398"/>
                    <a:pt x="3862" y="1509"/>
                    <a:pt x="3031" y="1509"/>
                  </a:cubicBezTo>
                  <a:cubicBezTo>
                    <a:pt x="2923" y="1509"/>
                    <a:pt x="2814" y="1507"/>
                    <a:pt x="2707" y="1504"/>
                  </a:cubicBezTo>
                  <a:cubicBezTo>
                    <a:pt x="2281" y="1479"/>
                    <a:pt x="1830" y="1429"/>
                    <a:pt x="1404" y="1253"/>
                  </a:cubicBezTo>
                  <a:cubicBezTo>
                    <a:pt x="903" y="1053"/>
                    <a:pt x="477" y="702"/>
                    <a:pt x="126" y="276"/>
                  </a:cubicBezTo>
                  <a:lnTo>
                    <a:pt x="1" y="2206"/>
                  </a:lnTo>
                  <a:lnTo>
                    <a:pt x="1028" y="10727"/>
                  </a:lnTo>
                  <a:lnTo>
                    <a:pt x="1103" y="27845"/>
                  </a:lnTo>
                  <a:cubicBezTo>
                    <a:pt x="2256" y="27770"/>
                    <a:pt x="3284" y="27619"/>
                    <a:pt x="4211" y="27369"/>
                  </a:cubicBezTo>
                  <a:cubicBezTo>
                    <a:pt x="4537" y="27268"/>
                    <a:pt x="5189" y="26065"/>
                    <a:pt x="5189" y="26065"/>
                  </a:cubicBezTo>
                  <a:cubicBezTo>
                    <a:pt x="5189" y="26065"/>
                    <a:pt x="5727" y="26687"/>
                    <a:pt x="6051" y="26687"/>
                  </a:cubicBezTo>
                  <a:cubicBezTo>
                    <a:pt x="6083" y="26687"/>
                    <a:pt x="6114" y="26681"/>
                    <a:pt x="6141" y="26667"/>
                  </a:cubicBezTo>
                  <a:cubicBezTo>
                    <a:pt x="6642" y="26441"/>
                    <a:pt x="7143" y="26191"/>
                    <a:pt x="7645" y="25890"/>
                  </a:cubicBezTo>
                  <a:cubicBezTo>
                    <a:pt x="7645" y="25890"/>
                    <a:pt x="7369" y="6090"/>
                    <a:pt x="58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0"/>
            <p:cNvSpPr/>
            <p:nvPr/>
          </p:nvSpPr>
          <p:spPr>
            <a:xfrm>
              <a:off x="3367178" y="3721083"/>
              <a:ext cx="108592" cy="87431"/>
            </a:xfrm>
            <a:custGeom>
              <a:avLst/>
              <a:gdLst/>
              <a:ahLst/>
              <a:cxnLst/>
              <a:rect l="l" t="t" r="r" b="b"/>
              <a:pathLst>
                <a:path w="2181" h="1756" extrusionOk="0">
                  <a:moveTo>
                    <a:pt x="602" y="1"/>
                  </a:moveTo>
                  <a:lnTo>
                    <a:pt x="0" y="577"/>
                  </a:lnTo>
                  <a:lnTo>
                    <a:pt x="577" y="1755"/>
                  </a:lnTo>
                  <a:lnTo>
                    <a:pt x="1705" y="1680"/>
                  </a:lnTo>
                  <a:lnTo>
                    <a:pt x="2181" y="527"/>
                  </a:lnTo>
                  <a:lnTo>
                    <a:pt x="1479" y="26"/>
                  </a:lnTo>
                  <a:lnTo>
                    <a:pt x="6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0"/>
            <p:cNvSpPr/>
            <p:nvPr/>
          </p:nvSpPr>
          <p:spPr>
            <a:xfrm>
              <a:off x="3326001" y="3804682"/>
              <a:ext cx="237150" cy="727581"/>
            </a:xfrm>
            <a:custGeom>
              <a:avLst/>
              <a:gdLst/>
              <a:ahLst/>
              <a:cxnLst/>
              <a:rect l="l" t="t" r="r" b="b"/>
              <a:pathLst>
                <a:path w="4763" h="14613" extrusionOk="0">
                  <a:moveTo>
                    <a:pt x="2532" y="1"/>
                  </a:moveTo>
                  <a:lnTo>
                    <a:pt x="1404" y="76"/>
                  </a:lnTo>
                  <a:lnTo>
                    <a:pt x="0" y="12507"/>
                  </a:lnTo>
                  <a:lnTo>
                    <a:pt x="2482" y="14612"/>
                  </a:lnTo>
                  <a:lnTo>
                    <a:pt x="4762" y="12457"/>
                  </a:lnTo>
                  <a:lnTo>
                    <a:pt x="25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0"/>
            <p:cNvSpPr/>
            <p:nvPr/>
          </p:nvSpPr>
          <p:spPr>
            <a:xfrm>
              <a:off x="3217407" y="3512556"/>
              <a:ext cx="309544" cy="192339"/>
            </a:xfrm>
            <a:custGeom>
              <a:avLst/>
              <a:gdLst/>
              <a:ahLst/>
              <a:cxnLst/>
              <a:rect l="l" t="t" r="r" b="b"/>
              <a:pathLst>
                <a:path w="6217" h="3863" extrusionOk="0">
                  <a:moveTo>
                    <a:pt x="3551" y="0"/>
                  </a:moveTo>
                  <a:cubicBezTo>
                    <a:pt x="3400" y="0"/>
                    <a:pt x="3309" y="3"/>
                    <a:pt x="3309" y="3"/>
                  </a:cubicBezTo>
                  <a:cubicBezTo>
                    <a:pt x="51" y="154"/>
                    <a:pt x="1" y="555"/>
                    <a:pt x="1" y="555"/>
                  </a:cubicBezTo>
                  <a:lnTo>
                    <a:pt x="176" y="1532"/>
                  </a:lnTo>
                  <a:lnTo>
                    <a:pt x="3986" y="3863"/>
                  </a:lnTo>
                  <a:lnTo>
                    <a:pt x="5690" y="3236"/>
                  </a:lnTo>
                  <a:lnTo>
                    <a:pt x="6216" y="555"/>
                  </a:lnTo>
                  <a:cubicBezTo>
                    <a:pt x="5832" y="49"/>
                    <a:pt x="4177" y="0"/>
                    <a:pt x="3551" y="0"/>
                  </a:cubicBezTo>
                  <a:close/>
                </a:path>
              </a:pathLst>
            </a:custGeom>
            <a:solidFill>
              <a:srgbClr val="00CA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0"/>
            <p:cNvSpPr/>
            <p:nvPr/>
          </p:nvSpPr>
          <p:spPr>
            <a:xfrm>
              <a:off x="3217407" y="3414119"/>
              <a:ext cx="282110" cy="132989"/>
            </a:xfrm>
            <a:custGeom>
              <a:avLst/>
              <a:gdLst/>
              <a:ahLst/>
              <a:cxnLst/>
              <a:rect l="l" t="t" r="r" b="b"/>
              <a:pathLst>
                <a:path w="5666" h="2671" extrusionOk="0">
                  <a:moveTo>
                    <a:pt x="5540" y="0"/>
                  </a:moveTo>
                  <a:lnTo>
                    <a:pt x="1" y="75"/>
                  </a:lnTo>
                  <a:cubicBezTo>
                    <a:pt x="1" y="75"/>
                    <a:pt x="226" y="802"/>
                    <a:pt x="377" y="1704"/>
                  </a:cubicBezTo>
                  <a:cubicBezTo>
                    <a:pt x="1053" y="2281"/>
                    <a:pt x="1931" y="2607"/>
                    <a:pt x="2808" y="2657"/>
                  </a:cubicBezTo>
                  <a:cubicBezTo>
                    <a:pt x="2924" y="2666"/>
                    <a:pt x="3041" y="2670"/>
                    <a:pt x="3157" y="2670"/>
                  </a:cubicBezTo>
                  <a:cubicBezTo>
                    <a:pt x="4017" y="2670"/>
                    <a:pt x="4870" y="2434"/>
                    <a:pt x="5665" y="2080"/>
                  </a:cubicBezTo>
                  <a:cubicBezTo>
                    <a:pt x="5565" y="1329"/>
                    <a:pt x="5490" y="476"/>
                    <a:pt x="5540" y="0"/>
                  </a:cubicBezTo>
                  <a:close/>
                </a:path>
              </a:pathLst>
            </a:custGeom>
            <a:solidFill>
              <a:srgbClr val="FF9D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0"/>
            <p:cNvSpPr/>
            <p:nvPr/>
          </p:nvSpPr>
          <p:spPr>
            <a:xfrm>
              <a:off x="3236128" y="3498963"/>
              <a:ext cx="285844" cy="207425"/>
            </a:xfrm>
            <a:custGeom>
              <a:avLst/>
              <a:gdLst/>
              <a:ahLst/>
              <a:cxnLst/>
              <a:rect l="l" t="t" r="r" b="b"/>
              <a:pathLst>
                <a:path w="5741" h="4166" extrusionOk="0">
                  <a:moveTo>
                    <a:pt x="1" y="0"/>
                  </a:moveTo>
                  <a:cubicBezTo>
                    <a:pt x="101" y="677"/>
                    <a:pt x="176" y="1454"/>
                    <a:pt x="101" y="2131"/>
                  </a:cubicBezTo>
                  <a:lnTo>
                    <a:pt x="51" y="2933"/>
                  </a:lnTo>
                  <a:cubicBezTo>
                    <a:pt x="402" y="3359"/>
                    <a:pt x="828" y="3710"/>
                    <a:pt x="1329" y="3910"/>
                  </a:cubicBezTo>
                  <a:cubicBezTo>
                    <a:pt x="1755" y="4086"/>
                    <a:pt x="2206" y="4136"/>
                    <a:pt x="2632" y="4161"/>
                  </a:cubicBezTo>
                  <a:cubicBezTo>
                    <a:pt x="2739" y="4164"/>
                    <a:pt x="2848" y="4166"/>
                    <a:pt x="2956" y="4166"/>
                  </a:cubicBezTo>
                  <a:cubicBezTo>
                    <a:pt x="3787" y="4166"/>
                    <a:pt x="4637" y="4055"/>
                    <a:pt x="5214" y="3434"/>
                  </a:cubicBezTo>
                  <a:cubicBezTo>
                    <a:pt x="5414" y="3208"/>
                    <a:pt x="5590" y="2933"/>
                    <a:pt x="5740" y="2657"/>
                  </a:cubicBezTo>
                  <a:cubicBezTo>
                    <a:pt x="5665" y="2406"/>
                    <a:pt x="5590" y="2181"/>
                    <a:pt x="5515" y="1980"/>
                  </a:cubicBezTo>
                  <a:cubicBezTo>
                    <a:pt x="5515" y="1980"/>
                    <a:pt x="5389" y="1229"/>
                    <a:pt x="5289" y="376"/>
                  </a:cubicBezTo>
                  <a:cubicBezTo>
                    <a:pt x="4494" y="730"/>
                    <a:pt x="3641" y="966"/>
                    <a:pt x="2781" y="966"/>
                  </a:cubicBezTo>
                  <a:cubicBezTo>
                    <a:pt x="2665" y="966"/>
                    <a:pt x="2548" y="962"/>
                    <a:pt x="2432" y="953"/>
                  </a:cubicBezTo>
                  <a:cubicBezTo>
                    <a:pt x="1555" y="903"/>
                    <a:pt x="677" y="577"/>
                    <a:pt x="1" y="0"/>
                  </a:cubicBezTo>
                  <a:close/>
                </a:path>
              </a:pathLst>
            </a:custGeom>
            <a:solidFill>
              <a:srgbClr val="FFB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0"/>
            <p:cNvSpPr/>
            <p:nvPr/>
          </p:nvSpPr>
          <p:spPr>
            <a:xfrm>
              <a:off x="3062706" y="2883642"/>
              <a:ext cx="551574" cy="635171"/>
            </a:xfrm>
            <a:custGeom>
              <a:avLst/>
              <a:gdLst/>
              <a:ahLst/>
              <a:cxnLst/>
              <a:rect l="l" t="t" r="r" b="b"/>
              <a:pathLst>
                <a:path w="11078" h="12757" extrusionOk="0">
                  <a:moveTo>
                    <a:pt x="3984" y="1"/>
                  </a:moveTo>
                  <a:cubicBezTo>
                    <a:pt x="3905" y="1"/>
                    <a:pt x="3830" y="1"/>
                    <a:pt x="3759" y="2"/>
                  </a:cubicBezTo>
                  <a:cubicBezTo>
                    <a:pt x="3434" y="28"/>
                    <a:pt x="3208" y="328"/>
                    <a:pt x="3283" y="654"/>
                  </a:cubicBezTo>
                  <a:cubicBezTo>
                    <a:pt x="3935" y="3010"/>
                    <a:pt x="3158" y="4739"/>
                    <a:pt x="2682" y="5541"/>
                  </a:cubicBezTo>
                  <a:cubicBezTo>
                    <a:pt x="2611" y="5636"/>
                    <a:pt x="2501" y="5686"/>
                    <a:pt x="2394" y="5686"/>
                  </a:cubicBezTo>
                  <a:cubicBezTo>
                    <a:pt x="2274" y="5686"/>
                    <a:pt x="2158" y="5624"/>
                    <a:pt x="2105" y="5491"/>
                  </a:cubicBezTo>
                  <a:cubicBezTo>
                    <a:pt x="1781" y="4833"/>
                    <a:pt x="1446" y="4633"/>
                    <a:pt x="1157" y="4633"/>
                  </a:cubicBezTo>
                  <a:cubicBezTo>
                    <a:pt x="710" y="4633"/>
                    <a:pt x="376" y="5115"/>
                    <a:pt x="376" y="5115"/>
                  </a:cubicBezTo>
                  <a:cubicBezTo>
                    <a:pt x="0" y="5993"/>
                    <a:pt x="0" y="7020"/>
                    <a:pt x="351" y="7897"/>
                  </a:cubicBezTo>
                  <a:cubicBezTo>
                    <a:pt x="476" y="8223"/>
                    <a:pt x="727" y="8624"/>
                    <a:pt x="1078" y="8699"/>
                  </a:cubicBezTo>
                  <a:cubicBezTo>
                    <a:pt x="1078" y="8699"/>
                    <a:pt x="1190" y="8715"/>
                    <a:pt x="1354" y="8715"/>
                  </a:cubicBezTo>
                  <a:cubicBezTo>
                    <a:pt x="1599" y="8715"/>
                    <a:pt x="1960" y="8679"/>
                    <a:pt x="2231" y="8499"/>
                  </a:cubicBezTo>
                  <a:cubicBezTo>
                    <a:pt x="2231" y="8499"/>
                    <a:pt x="2256" y="9576"/>
                    <a:pt x="2707" y="10353"/>
                  </a:cubicBezTo>
                  <a:cubicBezTo>
                    <a:pt x="3058" y="10905"/>
                    <a:pt x="3509" y="11406"/>
                    <a:pt x="4035" y="11807"/>
                  </a:cubicBezTo>
                  <a:cubicBezTo>
                    <a:pt x="4211" y="11932"/>
                    <a:pt x="4361" y="12033"/>
                    <a:pt x="4536" y="12158"/>
                  </a:cubicBezTo>
                  <a:cubicBezTo>
                    <a:pt x="5137" y="12558"/>
                    <a:pt x="5832" y="12756"/>
                    <a:pt x="6526" y="12756"/>
                  </a:cubicBezTo>
                  <a:cubicBezTo>
                    <a:pt x="7395" y="12756"/>
                    <a:pt x="8264" y="12445"/>
                    <a:pt x="8947" y="11832"/>
                  </a:cubicBezTo>
                  <a:cubicBezTo>
                    <a:pt x="10050" y="10805"/>
                    <a:pt x="10401" y="9351"/>
                    <a:pt x="10602" y="7922"/>
                  </a:cubicBezTo>
                  <a:cubicBezTo>
                    <a:pt x="10727" y="7070"/>
                    <a:pt x="10802" y="6218"/>
                    <a:pt x="10877" y="5341"/>
                  </a:cubicBezTo>
                  <a:cubicBezTo>
                    <a:pt x="10902" y="4915"/>
                    <a:pt x="10927" y="4489"/>
                    <a:pt x="10952" y="4063"/>
                  </a:cubicBezTo>
                  <a:cubicBezTo>
                    <a:pt x="10952" y="3887"/>
                    <a:pt x="11078" y="3035"/>
                    <a:pt x="11003" y="2784"/>
                  </a:cubicBezTo>
                  <a:lnTo>
                    <a:pt x="10978" y="2734"/>
                  </a:lnTo>
                  <a:cubicBezTo>
                    <a:pt x="8738" y="280"/>
                    <a:pt x="5523" y="1"/>
                    <a:pt x="3984" y="1"/>
                  </a:cubicBezTo>
                  <a:close/>
                </a:path>
              </a:pathLst>
            </a:custGeom>
            <a:solidFill>
              <a:srgbClr val="FFB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0"/>
            <p:cNvSpPr/>
            <p:nvPr/>
          </p:nvSpPr>
          <p:spPr>
            <a:xfrm>
              <a:off x="3021479" y="2649225"/>
              <a:ext cx="716329" cy="517567"/>
            </a:xfrm>
            <a:custGeom>
              <a:avLst/>
              <a:gdLst/>
              <a:ahLst/>
              <a:cxnLst/>
              <a:rect l="l" t="t" r="r" b="b"/>
              <a:pathLst>
                <a:path w="14387" h="10395" extrusionOk="0">
                  <a:moveTo>
                    <a:pt x="7493" y="0"/>
                  </a:moveTo>
                  <a:cubicBezTo>
                    <a:pt x="6850" y="0"/>
                    <a:pt x="6201" y="101"/>
                    <a:pt x="5565" y="299"/>
                  </a:cubicBezTo>
                  <a:cubicBezTo>
                    <a:pt x="4688" y="600"/>
                    <a:pt x="3986" y="1026"/>
                    <a:pt x="3234" y="1578"/>
                  </a:cubicBezTo>
                  <a:cubicBezTo>
                    <a:pt x="3159" y="1302"/>
                    <a:pt x="3109" y="1001"/>
                    <a:pt x="3034" y="700"/>
                  </a:cubicBezTo>
                  <a:cubicBezTo>
                    <a:pt x="3009" y="550"/>
                    <a:pt x="2958" y="375"/>
                    <a:pt x="2833" y="299"/>
                  </a:cubicBezTo>
                  <a:cubicBezTo>
                    <a:pt x="2808" y="299"/>
                    <a:pt x="2758" y="274"/>
                    <a:pt x="2733" y="274"/>
                  </a:cubicBezTo>
                  <a:cubicBezTo>
                    <a:pt x="2658" y="299"/>
                    <a:pt x="2633" y="375"/>
                    <a:pt x="2607" y="425"/>
                  </a:cubicBezTo>
                  <a:cubicBezTo>
                    <a:pt x="2432" y="851"/>
                    <a:pt x="2582" y="1327"/>
                    <a:pt x="2708" y="1778"/>
                  </a:cubicBezTo>
                  <a:cubicBezTo>
                    <a:pt x="2607" y="1528"/>
                    <a:pt x="2457" y="1227"/>
                    <a:pt x="2156" y="1177"/>
                  </a:cubicBezTo>
                  <a:cubicBezTo>
                    <a:pt x="2131" y="1177"/>
                    <a:pt x="2081" y="1177"/>
                    <a:pt x="2056" y="1202"/>
                  </a:cubicBezTo>
                  <a:cubicBezTo>
                    <a:pt x="2006" y="1252"/>
                    <a:pt x="2031" y="1327"/>
                    <a:pt x="2056" y="1377"/>
                  </a:cubicBezTo>
                  <a:cubicBezTo>
                    <a:pt x="2131" y="1653"/>
                    <a:pt x="2282" y="1828"/>
                    <a:pt x="2432" y="2054"/>
                  </a:cubicBezTo>
                  <a:cubicBezTo>
                    <a:pt x="1555" y="2179"/>
                    <a:pt x="803" y="2881"/>
                    <a:pt x="427" y="3683"/>
                  </a:cubicBezTo>
                  <a:cubicBezTo>
                    <a:pt x="51" y="4510"/>
                    <a:pt x="1" y="5437"/>
                    <a:pt x="51" y="6340"/>
                  </a:cubicBezTo>
                  <a:cubicBezTo>
                    <a:pt x="126" y="7618"/>
                    <a:pt x="402" y="8821"/>
                    <a:pt x="1204" y="9823"/>
                  </a:cubicBezTo>
                  <a:cubicBezTo>
                    <a:pt x="1204" y="9823"/>
                    <a:pt x="1538" y="9341"/>
                    <a:pt x="1985" y="9341"/>
                  </a:cubicBezTo>
                  <a:cubicBezTo>
                    <a:pt x="2274" y="9341"/>
                    <a:pt x="2609" y="9541"/>
                    <a:pt x="2933" y="10199"/>
                  </a:cubicBezTo>
                  <a:cubicBezTo>
                    <a:pt x="2986" y="10332"/>
                    <a:pt x="3102" y="10394"/>
                    <a:pt x="3222" y="10394"/>
                  </a:cubicBezTo>
                  <a:cubicBezTo>
                    <a:pt x="3329" y="10394"/>
                    <a:pt x="3439" y="10344"/>
                    <a:pt x="3510" y="10249"/>
                  </a:cubicBezTo>
                  <a:cubicBezTo>
                    <a:pt x="3986" y="9447"/>
                    <a:pt x="4763" y="7718"/>
                    <a:pt x="4111" y="5362"/>
                  </a:cubicBezTo>
                  <a:cubicBezTo>
                    <a:pt x="4036" y="5036"/>
                    <a:pt x="4262" y="4736"/>
                    <a:pt x="4587" y="4710"/>
                  </a:cubicBezTo>
                  <a:cubicBezTo>
                    <a:pt x="4658" y="4709"/>
                    <a:pt x="4733" y="4709"/>
                    <a:pt x="4812" y="4709"/>
                  </a:cubicBezTo>
                  <a:cubicBezTo>
                    <a:pt x="6351" y="4709"/>
                    <a:pt x="9566" y="4988"/>
                    <a:pt x="11806" y="7442"/>
                  </a:cubicBezTo>
                  <a:lnTo>
                    <a:pt x="12257" y="7868"/>
                  </a:lnTo>
                  <a:cubicBezTo>
                    <a:pt x="12313" y="7913"/>
                    <a:pt x="12385" y="7938"/>
                    <a:pt x="12455" y="7938"/>
                  </a:cubicBezTo>
                  <a:cubicBezTo>
                    <a:pt x="12542" y="7938"/>
                    <a:pt x="12628" y="7901"/>
                    <a:pt x="12683" y="7818"/>
                  </a:cubicBezTo>
                  <a:cubicBezTo>
                    <a:pt x="12733" y="7743"/>
                    <a:pt x="12758" y="7643"/>
                    <a:pt x="12758" y="7568"/>
                  </a:cubicBezTo>
                  <a:cubicBezTo>
                    <a:pt x="12883" y="6640"/>
                    <a:pt x="12833" y="5412"/>
                    <a:pt x="12156" y="4710"/>
                  </a:cubicBezTo>
                  <a:cubicBezTo>
                    <a:pt x="12357" y="4710"/>
                    <a:pt x="12557" y="4710"/>
                    <a:pt x="12783" y="4736"/>
                  </a:cubicBezTo>
                  <a:cubicBezTo>
                    <a:pt x="12908" y="4736"/>
                    <a:pt x="13134" y="4761"/>
                    <a:pt x="13284" y="4761"/>
                  </a:cubicBezTo>
                  <a:cubicBezTo>
                    <a:pt x="13410" y="4761"/>
                    <a:pt x="13535" y="4786"/>
                    <a:pt x="13660" y="4786"/>
                  </a:cubicBezTo>
                  <a:cubicBezTo>
                    <a:pt x="14387" y="4660"/>
                    <a:pt x="13535" y="3683"/>
                    <a:pt x="13359" y="3457"/>
                  </a:cubicBezTo>
                  <a:cubicBezTo>
                    <a:pt x="13109" y="3081"/>
                    <a:pt x="12833" y="2756"/>
                    <a:pt x="12532" y="2430"/>
                  </a:cubicBezTo>
                  <a:cubicBezTo>
                    <a:pt x="11931" y="1778"/>
                    <a:pt x="11229" y="1202"/>
                    <a:pt x="10452" y="776"/>
                  </a:cubicBezTo>
                  <a:cubicBezTo>
                    <a:pt x="10427" y="751"/>
                    <a:pt x="10377" y="726"/>
                    <a:pt x="10327" y="700"/>
                  </a:cubicBezTo>
                  <a:cubicBezTo>
                    <a:pt x="9435" y="232"/>
                    <a:pt x="8470" y="0"/>
                    <a:pt x="74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0"/>
            <p:cNvSpPr/>
            <p:nvPr/>
          </p:nvSpPr>
          <p:spPr>
            <a:xfrm>
              <a:off x="3116331" y="3306769"/>
              <a:ext cx="81158" cy="102518"/>
            </a:xfrm>
            <a:custGeom>
              <a:avLst/>
              <a:gdLst/>
              <a:ahLst/>
              <a:cxnLst/>
              <a:rect l="l" t="t" r="r" b="b"/>
              <a:pathLst>
                <a:path w="1630" h="2059" extrusionOk="0">
                  <a:moveTo>
                    <a:pt x="1154" y="1"/>
                  </a:moveTo>
                  <a:cubicBezTo>
                    <a:pt x="883" y="181"/>
                    <a:pt x="522" y="217"/>
                    <a:pt x="277" y="217"/>
                  </a:cubicBezTo>
                  <a:cubicBezTo>
                    <a:pt x="113" y="217"/>
                    <a:pt x="1" y="201"/>
                    <a:pt x="1" y="201"/>
                  </a:cubicBezTo>
                  <a:lnTo>
                    <a:pt x="1" y="201"/>
                  </a:lnTo>
                  <a:cubicBezTo>
                    <a:pt x="26" y="402"/>
                    <a:pt x="76" y="602"/>
                    <a:pt x="101" y="803"/>
                  </a:cubicBezTo>
                  <a:cubicBezTo>
                    <a:pt x="176" y="1204"/>
                    <a:pt x="352" y="1805"/>
                    <a:pt x="753" y="1981"/>
                  </a:cubicBezTo>
                  <a:cubicBezTo>
                    <a:pt x="868" y="2034"/>
                    <a:pt x="974" y="2059"/>
                    <a:pt x="1075" y="2059"/>
                  </a:cubicBezTo>
                  <a:cubicBezTo>
                    <a:pt x="1259" y="2059"/>
                    <a:pt x="1427" y="1976"/>
                    <a:pt x="1605" y="1830"/>
                  </a:cubicBezTo>
                  <a:cubicBezTo>
                    <a:pt x="1605" y="1855"/>
                    <a:pt x="1630" y="1855"/>
                    <a:pt x="1630" y="1855"/>
                  </a:cubicBezTo>
                  <a:cubicBezTo>
                    <a:pt x="1179" y="1078"/>
                    <a:pt x="1154" y="1"/>
                    <a:pt x="11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0"/>
            <p:cNvSpPr/>
            <p:nvPr/>
          </p:nvSpPr>
          <p:spPr>
            <a:xfrm>
              <a:off x="3417069" y="3139570"/>
              <a:ext cx="74934" cy="171427"/>
            </a:xfrm>
            <a:custGeom>
              <a:avLst/>
              <a:gdLst/>
              <a:ahLst/>
              <a:cxnLst/>
              <a:rect l="l" t="t" r="r" b="b"/>
              <a:pathLst>
                <a:path w="1505" h="3443" extrusionOk="0">
                  <a:moveTo>
                    <a:pt x="653" y="0"/>
                  </a:moveTo>
                  <a:lnTo>
                    <a:pt x="527" y="25"/>
                  </a:lnTo>
                  <a:cubicBezTo>
                    <a:pt x="602" y="401"/>
                    <a:pt x="703" y="752"/>
                    <a:pt x="778" y="1128"/>
                  </a:cubicBezTo>
                  <a:cubicBezTo>
                    <a:pt x="878" y="1479"/>
                    <a:pt x="953" y="1855"/>
                    <a:pt x="1054" y="2206"/>
                  </a:cubicBezTo>
                  <a:lnTo>
                    <a:pt x="1204" y="2757"/>
                  </a:lnTo>
                  <a:cubicBezTo>
                    <a:pt x="1229" y="2858"/>
                    <a:pt x="1229" y="2933"/>
                    <a:pt x="1229" y="2933"/>
                  </a:cubicBezTo>
                  <a:cubicBezTo>
                    <a:pt x="1229" y="2958"/>
                    <a:pt x="1129" y="3008"/>
                    <a:pt x="1054" y="3058"/>
                  </a:cubicBezTo>
                  <a:cubicBezTo>
                    <a:pt x="791" y="3189"/>
                    <a:pt x="471" y="3263"/>
                    <a:pt x="161" y="3263"/>
                  </a:cubicBezTo>
                  <a:cubicBezTo>
                    <a:pt x="115" y="3263"/>
                    <a:pt x="71" y="3262"/>
                    <a:pt x="26" y="3259"/>
                  </a:cubicBezTo>
                  <a:lnTo>
                    <a:pt x="1" y="3384"/>
                  </a:lnTo>
                  <a:cubicBezTo>
                    <a:pt x="146" y="3422"/>
                    <a:pt x="298" y="3442"/>
                    <a:pt x="452" y="3442"/>
                  </a:cubicBezTo>
                  <a:cubicBezTo>
                    <a:pt x="698" y="3442"/>
                    <a:pt x="948" y="3391"/>
                    <a:pt x="1179" y="3284"/>
                  </a:cubicBezTo>
                  <a:cubicBezTo>
                    <a:pt x="1204" y="3259"/>
                    <a:pt x="1254" y="3233"/>
                    <a:pt x="1304" y="3208"/>
                  </a:cubicBezTo>
                  <a:cubicBezTo>
                    <a:pt x="1354" y="3183"/>
                    <a:pt x="1404" y="3133"/>
                    <a:pt x="1455" y="3058"/>
                  </a:cubicBezTo>
                  <a:cubicBezTo>
                    <a:pt x="1505" y="2983"/>
                    <a:pt x="1505" y="2908"/>
                    <a:pt x="1480" y="2858"/>
                  </a:cubicBezTo>
                  <a:cubicBezTo>
                    <a:pt x="1480" y="2782"/>
                    <a:pt x="1480" y="2732"/>
                    <a:pt x="1455" y="2707"/>
                  </a:cubicBezTo>
                  <a:lnTo>
                    <a:pt x="1304" y="2156"/>
                  </a:lnTo>
                  <a:cubicBezTo>
                    <a:pt x="1204" y="1780"/>
                    <a:pt x="1104" y="1429"/>
                    <a:pt x="1003" y="1078"/>
                  </a:cubicBezTo>
                  <a:cubicBezTo>
                    <a:pt x="878" y="702"/>
                    <a:pt x="778" y="351"/>
                    <a:pt x="653" y="0"/>
                  </a:cubicBezTo>
                  <a:close/>
                </a:path>
              </a:pathLst>
            </a:custGeom>
            <a:solidFill>
              <a:srgbClr val="DC7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0"/>
            <p:cNvSpPr/>
            <p:nvPr/>
          </p:nvSpPr>
          <p:spPr>
            <a:xfrm>
              <a:off x="3523174" y="3108351"/>
              <a:ext cx="43716" cy="42620"/>
            </a:xfrm>
            <a:custGeom>
              <a:avLst/>
              <a:gdLst/>
              <a:ahLst/>
              <a:cxnLst/>
              <a:rect l="l" t="t" r="r" b="b"/>
              <a:pathLst>
                <a:path w="878" h="856" extrusionOk="0">
                  <a:moveTo>
                    <a:pt x="451" y="1"/>
                  </a:moveTo>
                  <a:cubicBezTo>
                    <a:pt x="226" y="1"/>
                    <a:pt x="25" y="176"/>
                    <a:pt x="0" y="402"/>
                  </a:cubicBezTo>
                  <a:cubicBezTo>
                    <a:pt x="0" y="652"/>
                    <a:pt x="176" y="853"/>
                    <a:pt x="401" y="853"/>
                  </a:cubicBezTo>
                  <a:cubicBezTo>
                    <a:pt x="417" y="855"/>
                    <a:pt x="433" y="855"/>
                    <a:pt x="449" y="855"/>
                  </a:cubicBezTo>
                  <a:cubicBezTo>
                    <a:pt x="677" y="855"/>
                    <a:pt x="852" y="687"/>
                    <a:pt x="852" y="452"/>
                  </a:cubicBezTo>
                  <a:cubicBezTo>
                    <a:pt x="877" y="226"/>
                    <a:pt x="702" y="26"/>
                    <a:pt x="4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0"/>
            <p:cNvSpPr/>
            <p:nvPr/>
          </p:nvSpPr>
          <p:spPr>
            <a:xfrm>
              <a:off x="3357170" y="3098243"/>
              <a:ext cx="45010" cy="42620"/>
            </a:xfrm>
            <a:custGeom>
              <a:avLst/>
              <a:gdLst/>
              <a:ahLst/>
              <a:cxnLst/>
              <a:rect l="l" t="t" r="r" b="b"/>
              <a:pathLst>
                <a:path w="904" h="856" extrusionOk="0">
                  <a:moveTo>
                    <a:pt x="434" y="1"/>
                  </a:moveTo>
                  <a:cubicBezTo>
                    <a:pt x="224" y="1"/>
                    <a:pt x="26" y="170"/>
                    <a:pt x="26" y="404"/>
                  </a:cubicBezTo>
                  <a:cubicBezTo>
                    <a:pt x="1" y="630"/>
                    <a:pt x="176" y="830"/>
                    <a:pt x="427" y="855"/>
                  </a:cubicBezTo>
                  <a:cubicBezTo>
                    <a:pt x="652" y="855"/>
                    <a:pt x="878" y="680"/>
                    <a:pt x="878" y="454"/>
                  </a:cubicBezTo>
                  <a:cubicBezTo>
                    <a:pt x="903" y="204"/>
                    <a:pt x="728" y="3"/>
                    <a:pt x="477" y="3"/>
                  </a:cubicBezTo>
                  <a:cubicBezTo>
                    <a:pt x="463" y="2"/>
                    <a:pt x="448" y="1"/>
                    <a:pt x="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0"/>
            <p:cNvSpPr/>
            <p:nvPr/>
          </p:nvSpPr>
          <p:spPr>
            <a:xfrm>
              <a:off x="3523174" y="3018178"/>
              <a:ext cx="74884" cy="55317"/>
            </a:xfrm>
            <a:custGeom>
              <a:avLst/>
              <a:gdLst/>
              <a:ahLst/>
              <a:cxnLst/>
              <a:rect l="l" t="t" r="r" b="b"/>
              <a:pathLst>
                <a:path w="1504" h="1111" extrusionOk="0">
                  <a:moveTo>
                    <a:pt x="308" y="1"/>
                  </a:moveTo>
                  <a:cubicBezTo>
                    <a:pt x="281" y="1"/>
                    <a:pt x="253" y="3"/>
                    <a:pt x="226" y="7"/>
                  </a:cubicBezTo>
                  <a:cubicBezTo>
                    <a:pt x="151" y="7"/>
                    <a:pt x="75" y="57"/>
                    <a:pt x="50" y="133"/>
                  </a:cubicBezTo>
                  <a:cubicBezTo>
                    <a:pt x="0" y="233"/>
                    <a:pt x="50" y="358"/>
                    <a:pt x="151" y="408"/>
                  </a:cubicBezTo>
                  <a:lnTo>
                    <a:pt x="176" y="408"/>
                  </a:lnTo>
                  <a:cubicBezTo>
                    <a:pt x="276" y="458"/>
                    <a:pt x="376" y="483"/>
                    <a:pt x="501" y="509"/>
                  </a:cubicBezTo>
                  <a:cubicBezTo>
                    <a:pt x="602" y="534"/>
                    <a:pt x="702" y="584"/>
                    <a:pt x="802" y="634"/>
                  </a:cubicBezTo>
                  <a:cubicBezTo>
                    <a:pt x="1028" y="734"/>
                    <a:pt x="1228" y="884"/>
                    <a:pt x="1379" y="1085"/>
                  </a:cubicBezTo>
                  <a:cubicBezTo>
                    <a:pt x="1404" y="1110"/>
                    <a:pt x="1429" y="1110"/>
                    <a:pt x="1454" y="1110"/>
                  </a:cubicBezTo>
                  <a:cubicBezTo>
                    <a:pt x="1479" y="1085"/>
                    <a:pt x="1504" y="1060"/>
                    <a:pt x="1504" y="1035"/>
                  </a:cubicBezTo>
                  <a:cubicBezTo>
                    <a:pt x="1404" y="759"/>
                    <a:pt x="1228" y="534"/>
                    <a:pt x="1028" y="333"/>
                  </a:cubicBezTo>
                  <a:cubicBezTo>
                    <a:pt x="902" y="233"/>
                    <a:pt x="777" y="158"/>
                    <a:pt x="652" y="82"/>
                  </a:cubicBezTo>
                  <a:cubicBezTo>
                    <a:pt x="550" y="42"/>
                    <a:pt x="430" y="1"/>
                    <a:pt x="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0"/>
            <p:cNvSpPr/>
            <p:nvPr/>
          </p:nvSpPr>
          <p:spPr>
            <a:xfrm>
              <a:off x="3324756" y="3003042"/>
              <a:ext cx="78668" cy="47649"/>
            </a:xfrm>
            <a:custGeom>
              <a:avLst/>
              <a:gdLst/>
              <a:ahLst/>
              <a:cxnLst/>
              <a:rect l="l" t="t" r="r" b="b"/>
              <a:pathLst>
                <a:path w="1580" h="957" extrusionOk="0">
                  <a:moveTo>
                    <a:pt x="1283" y="1"/>
                  </a:moveTo>
                  <a:cubicBezTo>
                    <a:pt x="1173" y="1"/>
                    <a:pt x="1063" y="24"/>
                    <a:pt x="953" y="61"/>
                  </a:cubicBezTo>
                  <a:cubicBezTo>
                    <a:pt x="827" y="111"/>
                    <a:pt x="677" y="161"/>
                    <a:pt x="577" y="261"/>
                  </a:cubicBezTo>
                  <a:cubicBezTo>
                    <a:pt x="326" y="412"/>
                    <a:pt x="126" y="612"/>
                    <a:pt x="0" y="863"/>
                  </a:cubicBezTo>
                  <a:cubicBezTo>
                    <a:pt x="0" y="888"/>
                    <a:pt x="0" y="913"/>
                    <a:pt x="25" y="938"/>
                  </a:cubicBezTo>
                  <a:cubicBezTo>
                    <a:pt x="38" y="950"/>
                    <a:pt x="50" y="957"/>
                    <a:pt x="63" y="957"/>
                  </a:cubicBezTo>
                  <a:cubicBezTo>
                    <a:pt x="75" y="957"/>
                    <a:pt x="88" y="950"/>
                    <a:pt x="100" y="938"/>
                  </a:cubicBezTo>
                  <a:cubicBezTo>
                    <a:pt x="301" y="787"/>
                    <a:pt x="501" y="662"/>
                    <a:pt x="727" y="587"/>
                  </a:cubicBezTo>
                  <a:cubicBezTo>
                    <a:pt x="852" y="537"/>
                    <a:pt x="953" y="512"/>
                    <a:pt x="1078" y="487"/>
                  </a:cubicBezTo>
                  <a:cubicBezTo>
                    <a:pt x="1178" y="487"/>
                    <a:pt x="1278" y="487"/>
                    <a:pt x="1404" y="437"/>
                  </a:cubicBezTo>
                  <a:lnTo>
                    <a:pt x="1429" y="437"/>
                  </a:lnTo>
                  <a:cubicBezTo>
                    <a:pt x="1479" y="412"/>
                    <a:pt x="1554" y="361"/>
                    <a:pt x="1554" y="286"/>
                  </a:cubicBezTo>
                  <a:cubicBezTo>
                    <a:pt x="1579" y="161"/>
                    <a:pt x="1529" y="36"/>
                    <a:pt x="1404" y="11"/>
                  </a:cubicBezTo>
                  <a:cubicBezTo>
                    <a:pt x="1363" y="4"/>
                    <a:pt x="1323" y="1"/>
                    <a:pt x="12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0"/>
            <p:cNvSpPr/>
            <p:nvPr/>
          </p:nvSpPr>
          <p:spPr>
            <a:xfrm>
              <a:off x="3307280" y="3320312"/>
              <a:ext cx="168489" cy="55018"/>
            </a:xfrm>
            <a:custGeom>
              <a:avLst/>
              <a:gdLst/>
              <a:ahLst/>
              <a:cxnLst/>
              <a:rect l="l" t="t" r="r" b="b"/>
              <a:pathLst>
                <a:path w="3384" h="1105" extrusionOk="0">
                  <a:moveTo>
                    <a:pt x="218" y="0"/>
                  </a:moveTo>
                  <a:cubicBezTo>
                    <a:pt x="118" y="0"/>
                    <a:pt x="19" y="70"/>
                    <a:pt x="0" y="180"/>
                  </a:cubicBezTo>
                  <a:cubicBezTo>
                    <a:pt x="558" y="587"/>
                    <a:pt x="1482" y="1105"/>
                    <a:pt x="2663" y="1105"/>
                  </a:cubicBezTo>
                  <a:cubicBezTo>
                    <a:pt x="2863" y="1105"/>
                    <a:pt x="3070" y="1090"/>
                    <a:pt x="3284" y="1057"/>
                  </a:cubicBezTo>
                  <a:cubicBezTo>
                    <a:pt x="3384" y="907"/>
                    <a:pt x="3284" y="706"/>
                    <a:pt x="3108" y="681"/>
                  </a:cubicBezTo>
                  <a:cubicBezTo>
                    <a:pt x="1579" y="556"/>
                    <a:pt x="752" y="230"/>
                    <a:pt x="326" y="30"/>
                  </a:cubicBezTo>
                  <a:cubicBezTo>
                    <a:pt x="293" y="9"/>
                    <a:pt x="255"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0"/>
            <p:cNvSpPr/>
            <p:nvPr/>
          </p:nvSpPr>
          <p:spPr>
            <a:xfrm>
              <a:off x="3306035" y="3329225"/>
              <a:ext cx="164755" cy="81158"/>
            </a:xfrm>
            <a:custGeom>
              <a:avLst/>
              <a:gdLst/>
              <a:ahLst/>
              <a:cxnLst/>
              <a:rect l="l" t="t" r="r" b="b"/>
              <a:pathLst>
                <a:path w="3309" h="1630" extrusionOk="0">
                  <a:moveTo>
                    <a:pt x="0" y="1"/>
                  </a:moveTo>
                  <a:cubicBezTo>
                    <a:pt x="0" y="26"/>
                    <a:pt x="0" y="51"/>
                    <a:pt x="0" y="51"/>
                  </a:cubicBezTo>
                  <a:cubicBezTo>
                    <a:pt x="25" y="327"/>
                    <a:pt x="75" y="627"/>
                    <a:pt x="251" y="928"/>
                  </a:cubicBezTo>
                  <a:cubicBezTo>
                    <a:pt x="360" y="912"/>
                    <a:pt x="465" y="903"/>
                    <a:pt x="569" y="903"/>
                  </a:cubicBezTo>
                  <a:cubicBezTo>
                    <a:pt x="777" y="903"/>
                    <a:pt x="978" y="937"/>
                    <a:pt x="1178" y="1003"/>
                  </a:cubicBezTo>
                  <a:cubicBezTo>
                    <a:pt x="1554" y="1129"/>
                    <a:pt x="1905" y="1354"/>
                    <a:pt x="2181" y="1630"/>
                  </a:cubicBezTo>
                  <a:cubicBezTo>
                    <a:pt x="2757" y="1530"/>
                    <a:pt x="3108" y="1154"/>
                    <a:pt x="3309" y="878"/>
                  </a:cubicBezTo>
                  <a:lnTo>
                    <a:pt x="3309" y="878"/>
                  </a:lnTo>
                  <a:cubicBezTo>
                    <a:pt x="3095" y="911"/>
                    <a:pt x="2888" y="926"/>
                    <a:pt x="2688" y="926"/>
                  </a:cubicBezTo>
                  <a:cubicBezTo>
                    <a:pt x="1506" y="926"/>
                    <a:pt x="579" y="408"/>
                    <a:pt x="0" y="1"/>
                  </a:cubicBezTo>
                  <a:close/>
                </a:path>
              </a:pathLst>
            </a:custGeom>
            <a:solidFill>
              <a:srgbClr val="7334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0"/>
            <p:cNvSpPr/>
            <p:nvPr/>
          </p:nvSpPr>
          <p:spPr>
            <a:xfrm>
              <a:off x="3318483" y="3374186"/>
              <a:ext cx="96144" cy="38089"/>
            </a:xfrm>
            <a:custGeom>
              <a:avLst/>
              <a:gdLst/>
              <a:ahLst/>
              <a:cxnLst/>
              <a:rect l="l" t="t" r="r" b="b"/>
              <a:pathLst>
                <a:path w="1931" h="765" extrusionOk="0">
                  <a:moveTo>
                    <a:pt x="319" y="0"/>
                  </a:moveTo>
                  <a:cubicBezTo>
                    <a:pt x="215" y="0"/>
                    <a:pt x="110" y="9"/>
                    <a:pt x="1" y="25"/>
                  </a:cubicBezTo>
                  <a:cubicBezTo>
                    <a:pt x="226" y="326"/>
                    <a:pt x="577" y="602"/>
                    <a:pt x="1204" y="727"/>
                  </a:cubicBezTo>
                  <a:cubicBezTo>
                    <a:pt x="1342" y="752"/>
                    <a:pt x="1473" y="765"/>
                    <a:pt x="1596" y="765"/>
                  </a:cubicBezTo>
                  <a:cubicBezTo>
                    <a:pt x="1718" y="765"/>
                    <a:pt x="1830" y="752"/>
                    <a:pt x="1931" y="727"/>
                  </a:cubicBezTo>
                  <a:cubicBezTo>
                    <a:pt x="1655" y="451"/>
                    <a:pt x="1304" y="226"/>
                    <a:pt x="928" y="100"/>
                  </a:cubicBezTo>
                  <a:cubicBezTo>
                    <a:pt x="728" y="34"/>
                    <a:pt x="527"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0"/>
            <p:cNvSpPr/>
            <p:nvPr/>
          </p:nvSpPr>
          <p:spPr>
            <a:xfrm>
              <a:off x="3095120" y="3148781"/>
              <a:ext cx="52479" cy="133089"/>
            </a:xfrm>
            <a:custGeom>
              <a:avLst/>
              <a:gdLst/>
              <a:ahLst/>
              <a:cxnLst/>
              <a:rect l="l" t="t" r="r" b="b"/>
              <a:pathLst>
                <a:path w="1054" h="2673" extrusionOk="0">
                  <a:moveTo>
                    <a:pt x="805" y="1"/>
                  </a:moveTo>
                  <a:cubicBezTo>
                    <a:pt x="703" y="1"/>
                    <a:pt x="597" y="18"/>
                    <a:pt x="502" y="66"/>
                  </a:cubicBezTo>
                  <a:cubicBezTo>
                    <a:pt x="352" y="141"/>
                    <a:pt x="251" y="267"/>
                    <a:pt x="176" y="417"/>
                  </a:cubicBezTo>
                  <a:cubicBezTo>
                    <a:pt x="101" y="567"/>
                    <a:pt x="51" y="718"/>
                    <a:pt x="26" y="868"/>
                  </a:cubicBezTo>
                  <a:cubicBezTo>
                    <a:pt x="1" y="993"/>
                    <a:pt x="1" y="1144"/>
                    <a:pt x="1" y="1319"/>
                  </a:cubicBezTo>
                  <a:cubicBezTo>
                    <a:pt x="26" y="1620"/>
                    <a:pt x="101" y="1896"/>
                    <a:pt x="251" y="2171"/>
                  </a:cubicBezTo>
                  <a:cubicBezTo>
                    <a:pt x="402" y="2422"/>
                    <a:pt x="677" y="2673"/>
                    <a:pt x="978" y="2673"/>
                  </a:cubicBezTo>
                  <a:cubicBezTo>
                    <a:pt x="1028" y="2673"/>
                    <a:pt x="1053" y="2647"/>
                    <a:pt x="1053" y="2622"/>
                  </a:cubicBezTo>
                  <a:cubicBezTo>
                    <a:pt x="1053" y="2597"/>
                    <a:pt x="1028" y="2547"/>
                    <a:pt x="1003" y="2547"/>
                  </a:cubicBezTo>
                  <a:cubicBezTo>
                    <a:pt x="878" y="2547"/>
                    <a:pt x="753" y="2472"/>
                    <a:pt x="652" y="2397"/>
                  </a:cubicBezTo>
                  <a:cubicBezTo>
                    <a:pt x="552" y="2297"/>
                    <a:pt x="477" y="2196"/>
                    <a:pt x="427" y="2071"/>
                  </a:cubicBezTo>
                  <a:cubicBezTo>
                    <a:pt x="301" y="1845"/>
                    <a:pt x="226" y="1570"/>
                    <a:pt x="226" y="1294"/>
                  </a:cubicBezTo>
                  <a:cubicBezTo>
                    <a:pt x="226" y="1244"/>
                    <a:pt x="226" y="1219"/>
                    <a:pt x="226" y="1169"/>
                  </a:cubicBezTo>
                  <a:cubicBezTo>
                    <a:pt x="402" y="1419"/>
                    <a:pt x="677" y="1620"/>
                    <a:pt x="978" y="1720"/>
                  </a:cubicBezTo>
                  <a:cubicBezTo>
                    <a:pt x="1003" y="1720"/>
                    <a:pt x="1028" y="1720"/>
                    <a:pt x="1028" y="1695"/>
                  </a:cubicBezTo>
                  <a:cubicBezTo>
                    <a:pt x="1053" y="1645"/>
                    <a:pt x="1028" y="1620"/>
                    <a:pt x="1003" y="1595"/>
                  </a:cubicBezTo>
                  <a:cubicBezTo>
                    <a:pt x="803" y="1520"/>
                    <a:pt x="652" y="1369"/>
                    <a:pt x="527" y="1169"/>
                  </a:cubicBezTo>
                  <a:cubicBezTo>
                    <a:pt x="452" y="1094"/>
                    <a:pt x="402" y="993"/>
                    <a:pt x="377" y="868"/>
                  </a:cubicBezTo>
                  <a:cubicBezTo>
                    <a:pt x="352" y="818"/>
                    <a:pt x="326" y="768"/>
                    <a:pt x="326" y="718"/>
                  </a:cubicBezTo>
                  <a:cubicBezTo>
                    <a:pt x="301" y="642"/>
                    <a:pt x="352" y="592"/>
                    <a:pt x="377" y="517"/>
                  </a:cubicBezTo>
                  <a:cubicBezTo>
                    <a:pt x="502" y="292"/>
                    <a:pt x="702" y="166"/>
                    <a:pt x="978" y="141"/>
                  </a:cubicBezTo>
                  <a:cubicBezTo>
                    <a:pt x="1003" y="141"/>
                    <a:pt x="1028" y="116"/>
                    <a:pt x="1028" y="91"/>
                  </a:cubicBezTo>
                  <a:cubicBezTo>
                    <a:pt x="1028" y="66"/>
                    <a:pt x="1003" y="41"/>
                    <a:pt x="978" y="16"/>
                  </a:cubicBezTo>
                  <a:cubicBezTo>
                    <a:pt x="923" y="7"/>
                    <a:pt x="865" y="1"/>
                    <a:pt x="805" y="1"/>
                  </a:cubicBezTo>
                  <a:close/>
                </a:path>
              </a:pathLst>
            </a:custGeom>
            <a:solidFill>
              <a:srgbClr val="DC7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0"/>
            <p:cNvSpPr/>
            <p:nvPr/>
          </p:nvSpPr>
          <p:spPr>
            <a:xfrm>
              <a:off x="2851791" y="3605019"/>
              <a:ext cx="500439" cy="1489816"/>
            </a:xfrm>
            <a:custGeom>
              <a:avLst/>
              <a:gdLst/>
              <a:ahLst/>
              <a:cxnLst/>
              <a:rect l="l" t="t" r="r" b="b"/>
              <a:pathLst>
                <a:path w="10051" h="29922" extrusionOk="0">
                  <a:moveTo>
                    <a:pt x="7820" y="1"/>
                  </a:moveTo>
                  <a:cubicBezTo>
                    <a:pt x="7820" y="1"/>
                    <a:pt x="3534" y="1454"/>
                    <a:pt x="1980" y="3610"/>
                  </a:cubicBezTo>
                  <a:lnTo>
                    <a:pt x="25" y="28998"/>
                  </a:lnTo>
                  <a:cubicBezTo>
                    <a:pt x="0" y="29349"/>
                    <a:pt x="276" y="29675"/>
                    <a:pt x="627" y="29700"/>
                  </a:cubicBezTo>
                  <a:cubicBezTo>
                    <a:pt x="1490" y="29791"/>
                    <a:pt x="3090" y="29921"/>
                    <a:pt x="4701" y="29921"/>
                  </a:cubicBezTo>
                  <a:cubicBezTo>
                    <a:pt x="7110" y="29921"/>
                    <a:pt x="9544" y="29629"/>
                    <a:pt x="9574" y="28472"/>
                  </a:cubicBezTo>
                  <a:cubicBezTo>
                    <a:pt x="10051" y="9023"/>
                    <a:pt x="7820" y="1"/>
                    <a:pt x="7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0"/>
            <p:cNvSpPr/>
            <p:nvPr/>
          </p:nvSpPr>
          <p:spPr>
            <a:xfrm>
              <a:off x="3510676" y="3597550"/>
              <a:ext cx="293313" cy="1387996"/>
            </a:xfrm>
            <a:custGeom>
              <a:avLst/>
              <a:gdLst/>
              <a:ahLst/>
              <a:cxnLst/>
              <a:rect l="l" t="t" r="r" b="b"/>
              <a:pathLst>
                <a:path w="5891" h="27877" extrusionOk="0">
                  <a:moveTo>
                    <a:pt x="1" y="0"/>
                  </a:moveTo>
                  <a:lnTo>
                    <a:pt x="1" y="0"/>
                  </a:lnTo>
                  <a:cubicBezTo>
                    <a:pt x="176" y="1178"/>
                    <a:pt x="1805" y="21630"/>
                    <a:pt x="1279" y="27344"/>
                  </a:cubicBezTo>
                  <a:cubicBezTo>
                    <a:pt x="1233" y="27621"/>
                    <a:pt x="1462" y="27876"/>
                    <a:pt x="1753" y="27876"/>
                  </a:cubicBezTo>
                  <a:cubicBezTo>
                    <a:pt x="1778" y="27876"/>
                    <a:pt x="1804" y="27874"/>
                    <a:pt x="1830" y="27870"/>
                  </a:cubicBezTo>
                  <a:cubicBezTo>
                    <a:pt x="2707" y="27695"/>
                    <a:pt x="4362" y="27319"/>
                    <a:pt x="5489" y="26392"/>
                  </a:cubicBezTo>
                  <a:cubicBezTo>
                    <a:pt x="5765" y="26166"/>
                    <a:pt x="5890" y="25815"/>
                    <a:pt x="5890" y="25489"/>
                  </a:cubicBezTo>
                  <a:cubicBezTo>
                    <a:pt x="5865" y="22006"/>
                    <a:pt x="5214" y="298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0"/>
            <p:cNvSpPr/>
            <p:nvPr/>
          </p:nvSpPr>
          <p:spPr>
            <a:xfrm>
              <a:off x="3629229" y="4661342"/>
              <a:ext cx="409373" cy="353360"/>
            </a:xfrm>
            <a:custGeom>
              <a:avLst/>
              <a:gdLst/>
              <a:ahLst/>
              <a:cxnLst/>
              <a:rect l="l" t="t" r="r" b="b"/>
              <a:pathLst>
                <a:path w="8222" h="7097" extrusionOk="0">
                  <a:moveTo>
                    <a:pt x="4201" y="1"/>
                  </a:moveTo>
                  <a:cubicBezTo>
                    <a:pt x="4137" y="1"/>
                    <a:pt x="4073" y="6"/>
                    <a:pt x="4011" y="14"/>
                  </a:cubicBezTo>
                  <a:cubicBezTo>
                    <a:pt x="3484" y="64"/>
                    <a:pt x="2983" y="189"/>
                    <a:pt x="2482" y="340"/>
                  </a:cubicBezTo>
                  <a:cubicBezTo>
                    <a:pt x="2231" y="415"/>
                    <a:pt x="1981" y="490"/>
                    <a:pt x="1730" y="590"/>
                  </a:cubicBezTo>
                  <a:cubicBezTo>
                    <a:pt x="1655" y="641"/>
                    <a:pt x="1153" y="766"/>
                    <a:pt x="1128" y="816"/>
                  </a:cubicBezTo>
                  <a:lnTo>
                    <a:pt x="1" y="3673"/>
                  </a:lnTo>
                  <a:cubicBezTo>
                    <a:pt x="552" y="4776"/>
                    <a:pt x="1580" y="5578"/>
                    <a:pt x="2607" y="6230"/>
                  </a:cubicBezTo>
                  <a:cubicBezTo>
                    <a:pt x="3327" y="6717"/>
                    <a:pt x="4173" y="7097"/>
                    <a:pt x="5053" y="7097"/>
                  </a:cubicBezTo>
                  <a:cubicBezTo>
                    <a:pt x="5214" y="7097"/>
                    <a:pt x="5376" y="7084"/>
                    <a:pt x="5539" y="7057"/>
                  </a:cubicBezTo>
                  <a:cubicBezTo>
                    <a:pt x="5690" y="7032"/>
                    <a:pt x="5965" y="6981"/>
                    <a:pt x="6041" y="6831"/>
                  </a:cubicBezTo>
                  <a:cubicBezTo>
                    <a:pt x="6141" y="6631"/>
                    <a:pt x="5890" y="6555"/>
                    <a:pt x="5765" y="6530"/>
                  </a:cubicBezTo>
                  <a:cubicBezTo>
                    <a:pt x="5364" y="6480"/>
                    <a:pt x="4963" y="6405"/>
                    <a:pt x="4587" y="6255"/>
                  </a:cubicBezTo>
                  <a:cubicBezTo>
                    <a:pt x="4086" y="6079"/>
                    <a:pt x="3610" y="5854"/>
                    <a:pt x="3234" y="5478"/>
                  </a:cubicBezTo>
                  <a:lnTo>
                    <a:pt x="3234" y="5478"/>
                  </a:lnTo>
                  <a:cubicBezTo>
                    <a:pt x="3955" y="5804"/>
                    <a:pt x="4764" y="5957"/>
                    <a:pt x="5558" y="5957"/>
                  </a:cubicBezTo>
                  <a:cubicBezTo>
                    <a:pt x="5619" y="5957"/>
                    <a:pt x="5679" y="5956"/>
                    <a:pt x="5740" y="5954"/>
                  </a:cubicBezTo>
                  <a:cubicBezTo>
                    <a:pt x="6041" y="5954"/>
                    <a:pt x="6366" y="5904"/>
                    <a:pt x="6642" y="5803"/>
                  </a:cubicBezTo>
                  <a:cubicBezTo>
                    <a:pt x="6818" y="5728"/>
                    <a:pt x="7118" y="5578"/>
                    <a:pt x="7143" y="5377"/>
                  </a:cubicBezTo>
                  <a:cubicBezTo>
                    <a:pt x="7143" y="5327"/>
                    <a:pt x="7118" y="5302"/>
                    <a:pt x="7118" y="5277"/>
                  </a:cubicBezTo>
                  <a:cubicBezTo>
                    <a:pt x="7018" y="5052"/>
                    <a:pt x="6717" y="5052"/>
                    <a:pt x="6517" y="5052"/>
                  </a:cubicBezTo>
                  <a:cubicBezTo>
                    <a:pt x="6266" y="5027"/>
                    <a:pt x="6016" y="5027"/>
                    <a:pt x="5765" y="5001"/>
                  </a:cubicBezTo>
                  <a:cubicBezTo>
                    <a:pt x="5264" y="4951"/>
                    <a:pt x="4762" y="4851"/>
                    <a:pt x="4286" y="4676"/>
                  </a:cubicBezTo>
                  <a:lnTo>
                    <a:pt x="4286" y="4676"/>
                  </a:lnTo>
                  <a:cubicBezTo>
                    <a:pt x="4570" y="4711"/>
                    <a:pt x="4858" y="4728"/>
                    <a:pt x="5146" y="4728"/>
                  </a:cubicBezTo>
                  <a:cubicBezTo>
                    <a:pt x="5671" y="4728"/>
                    <a:pt x="6199" y="4673"/>
                    <a:pt x="6717" y="4575"/>
                  </a:cubicBezTo>
                  <a:cubicBezTo>
                    <a:pt x="6993" y="4525"/>
                    <a:pt x="7269" y="4450"/>
                    <a:pt x="7544" y="4325"/>
                  </a:cubicBezTo>
                  <a:cubicBezTo>
                    <a:pt x="7820" y="4199"/>
                    <a:pt x="8221" y="3798"/>
                    <a:pt x="7770" y="3573"/>
                  </a:cubicBezTo>
                  <a:cubicBezTo>
                    <a:pt x="7720" y="3548"/>
                    <a:pt x="7670" y="3542"/>
                    <a:pt x="7620" y="3542"/>
                  </a:cubicBezTo>
                  <a:cubicBezTo>
                    <a:pt x="7570" y="3542"/>
                    <a:pt x="7519" y="3548"/>
                    <a:pt x="7469" y="3548"/>
                  </a:cubicBezTo>
                  <a:cubicBezTo>
                    <a:pt x="6801" y="3569"/>
                    <a:pt x="6151" y="3628"/>
                    <a:pt x="5488" y="3628"/>
                  </a:cubicBezTo>
                  <a:cubicBezTo>
                    <a:pt x="5380" y="3628"/>
                    <a:pt x="5272" y="3627"/>
                    <a:pt x="5163" y="3623"/>
                  </a:cubicBezTo>
                  <a:cubicBezTo>
                    <a:pt x="4949" y="3623"/>
                    <a:pt x="4679" y="3568"/>
                    <a:pt x="4448" y="3568"/>
                  </a:cubicBezTo>
                  <a:cubicBezTo>
                    <a:pt x="4410" y="3568"/>
                    <a:pt x="4372" y="3569"/>
                    <a:pt x="4336" y="3573"/>
                  </a:cubicBezTo>
                  <a:cubicBezTo>
                    <a:pt x="5214" y="3448"/>
                    <a:pt x="6116" y="3297"/>
                    <a:pt x="6968" y="3047"/>
                  </a:cubicBezTo>
                  <a:cubicBezTo>
                    <a:pt x="7269" y="2971"/>
                    <a:pt x="7595" y="2921"/>
                    <a:pt x="7845" y="2746"/>
                  </a:cubicBezTo>
                  <a:cubicBezTo>
                    <a:pt x="8046" y="2621"/>
                    <a:pt x="8146" y="2295"/>
                    <a:pt x="7945" y="2119"/>
                  </a:cubicBezTo>
                  <a:cubicBezTo>
                    <a:pt x="7845" y="2019"/>
                    <a:pt x="7670" y="2019"/>
                    <a:pt x="7519" y="2019"/>
                  </a:cubicBezTo>
                  <a:cubicBezTo>
                    <a:pt x="6864" y="2087"/>
                    <a:pt x="6250" y="2277"/>
                    <a:pt x="5584" y="2277"/>
                  </a:cubicBezTo>
                  <a:cubicBezTo>
                    <a:pt x="5511" y="2277"/>
                    <a:pt x="5438" y="2275"/>
                    <a:pt x="5364" y="2270"/>
                  </a:cubicBezTo>
                  <a:cubicBezTo>
                    <a:pt x="4687" y="2245"/>
                    <a:pt x="4086" y="2245"/>
                    <a:pt x="3409" y="2019"/>
                  </a:cubicBezTo>
                  <a:cubicBezTo>
                    <a:pt x="3334" y="1994"/>
                    <a:pt x="3259" y="1969"/>
                    <a:pt x="3184" y="1919"/>
                  </a:cubicBezTo>
                  <a:cubicBezTo>
                    <a:pt x="3108" y="1818"/>
                    <a:pt x="3108" y="1668"/>
                    <a:pt x="3184" y="1543"/>
                  </a:cubicBezTo>
                  <a:cubicBezTo>
                    <a:pt x="3259" y="1443"/>
                    <a:pt x="3384" y="1367"/>
                    <a:pt x="3484" y="1292"/>
                  </a:cubicBezTo>
                  <a:cubicBezTo>
                    <a:pt x="3760" y="1142"/>
                    <a:pt x="5264" y="590"/>
                    <a:pt x="4587" y="114"/>
                  </a:cubicBezTo>
                  <a:cubicBezTo>
                    <a:pt x="4483" y="28"/>
                    <a:pt x="4343" y="1"/>
                    <a:pt x="4201" y="1"/>
                  </a:cubicBezTo>
                  <a:close/>
                </a:path>
              </a:pathLst>
            </a:custGeom>
            <a:solidFill>
              <a:srgbClr val="FFB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0"/>
            <p:cNvSpPr/>
            <p:nvPr/>
          </p:nvSpPr>
          <p:spPr>
            <a:xfrm>
              <a:off x="3578043" y="4664528"/>
              <a:ext cx="112376" cy="185966"/>
            </a:xfrm>
            <a:custGeom>
              <a:avLst/>
              <a:gdLst/>
              <a:ahLst/>
              <a:cxnLst/>
              <a:rect l="l" t="t" r="r" b="b"/>
              <a:pathLst>
                <a:path w="2257" h="3735" extrusionOk="0">
                  <a:moveTo>
                    <a:pt x="1029" y="0"/>
                  </a:moveTo>
                  <a:lnTo>
                    <a:pt x="1" y="3384"/>
                  </a:lnTo>
                  <a:lnTo>
                    <a:pt x="853" y="3734"/>
                  </a:lnTo>
                  <a:cubicBezTo>
                    <a:pt x="1630" y="3359"/>
                    <a:pt x="2257" y="376"/>
                    <a:pt x="2257" y="376"/>
                  </a:cubicBezTo>
                  <a:cubicBezTo>
                    <a:pt x="1329" y="25"/>
                    <a:pt x="1029" y="0"/>
                    <a:pt x="10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0"/>
            <p:cNvSpPr/>
            <p:nvPr/>
          </p:nvSpPr>
          <p:spPr>
            <a:xfrm>
              <a:off x="2735728" y="3699822"/>
              <a:ext cx="914742" cy="1147062"/>
            </a:xfrm>
            <a:custGeom>
              <a:avLst/>
              <a:gdLst/>
              <a:ahLst/>
              <a:cxnLst/>
              <a:rect l="l" t="t" r="r" b="b"/>
              <a:pathLst>
                <a:path w="18372" h="23038" extrusionOk="0">
                  <a:moveTo>
                    <a:pt x="6140" y="0"/>
                  </a:moveTo>
                  <a:cubicBezTo>
                    <a:pt x="4869" y="0"/>
                    <a:pt x="3752" y="1769"/>
                    <a:pt x="3259" y="2733"/>
                  </a:cubicBezTo>
                  <a:cubicBezTo>
                    <a:pt x="1955" y="5290"/>
                    <a:pt x="1429" y="8122"/>
                    <a:pt x="928" y="10904"/>
                  </a:cubicBezTo>
                  <a:cubicBezTo>
                    <a:pt x="727" y="11957"/>
                    <a:pt x="552" y="13034"/>
                    <a:pt x="351" y="14087"/>
                  </a:cubicBezTo>
                  <a:cubicBezTo>
                    <a:pt x="151" y="15114"/>
                    <a:pt x="1" y="16142"/>
                    <a:pt x="76" y="17195"/>
                  </a:cubicBezTo>
                  <a:cubicBezTo>
                    <a:pt x="76" y="17420"/>
                    <a:pt x="101" y="17621"/>
                    <a:pt x="176" y="17796"/>
                  </a:cubicBezTo>
                  <a:cubicBezTo>
                    <a:pt x="452" y="18398"/>
                    <a:pt x="1128" y="18924"/>
                    <a:pt x="1680" y="19250"/>
                  </a:cubicBezTo>
                  <a:cubicBezTo>
                    <a:pt x="2356" y="19626"/>
                    <a:pt x="3108" y="19826"/>
                    <a:pt x="3835" y="20102"/>
                  </a:cubicBezTo>
                  <a:cubicBezTo>
                    <a:pt x="4662" y="20428"/>
                    <a:pt x="5539" y="20628"/>
                    <a:pt x="6417" y="20804"/>
                  </a:cubicBezTo>
                  <a:cubicBezTo>
                    <a:pt x="8597" y="21305"/>
                    <a:pt x="10803" y="21881"/>
                    <a:pt x="13008" y="22307"/>
                  </a:cubicBezTo>
                  <a:cubicBezTo>
                    <a:pt x="13710" y="22458"/>
                    <a:pt x="14437" y="22583"/>
                    <a:pt x="15139" y="22734"/>
                  </a:cubicBezTo>
                  <a:cubicBezTo>
                    <a:pt x="15514" y="22809"/>
                    <a:pt x="15890" y="22859"/>
                    <a:pt x="16241" y="22934"/>
                  </a:cubicBezTo>
                  <a:cubicBezTo>
                    <a:pt x="16443" y="22977"/>
                    <a:pt x="16604" y="23037"/>
                    <a:pt x="16751" y="23037"/>
                  </a:cubicBezTo>
                  <a:cubicBezTo>
                    <a:pt x="16860" y="23037"/>
                    <a:pt x="16962" y="23005"/>
                    <a:pt x="17068" y="22909"/>
                  </a:cubicBezTo>
                  <a:cubicBezTo>
                    <a:pt x="17895" y="22132"/>
                    <a:pt x="18271" y="20553"/>
                    <a:pt x="18372" y="19475"/>
                  </a:cubicBezTo>
                  <a:cubicBezTo>
                    <a:pt x="18372" y="19375"/>
                    <a:pt x="18372" y="19300"/>
                    <a:pt x="18347" y="19225"/>
                  </a:cubicBezTo>
                  <a:cubicBezTo>
                    <a:pt x="18296" y="19124"/>
                    <a:pt x="18196" y="19074"/>
                    <a:pt x="18096" y="19049"/>
                  </a:cubicBezTo>
                  <a:cubicBezTo>
                    <a:pt x="17971" y="18999"/>
                    <a:pt x="17845" y="18949"/>
                    <a:pt x="17720" y="18899"/>
                  </a:cubicBezTo>
                  <a:cubicBezTo>
                    <a:pt x="13735" y="17170"/>
                    <a:pt x="9550" y="15716"/>
                    <a:pt x="5289" y="14989"/>
                  </a:cubicBezTo>
                  <a:cubicBezTo>
                    <a:pt x="6116" y="12358"/>
                    <a:pt x="6692" y="9626"/>
                    <a:pt x="7043" y="6894"/>
                  </a:cubicBezTo>
                  <a:cubicBezTo>
                    <a:pt x="7194" y="5540"/>
                    <a:pt x="7319" y="4187"/>
                    <a:pt x="7369" y="2834"/>
                  </a:cubicBezTo>
                  <a:cubicBezTo>
                    <a:pt x="7394" y="1956"/>
                    <a:pt x="7720" y="453"/>
                    <a:pt x="6592" y="77"/>
                  </a:cubicBezTo>
                  <a:cubicBezTo>
                    <a:pt x="6440" y="24"/>
                    <a:pt x="6289" y="0"/>
                    <a:pt x="6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0"/>
            <p:cNvSpPr/>
            <p:nvPr/>
          </p:nvSpPr>
          <p:spPr>
            <a:xfrm>
              <a:off x="3116331" y="3605019"/>
              <a:ext cx="209715" cy="816158"/>
            </a:xfrm>
            <a:custGeom>
              <a:avLst/>
              <a:gdLst/>
              <a:ahLst/>
              <a:cxnLst/>
              <a:rect l="l" t="t" r="r" b="b"/>
              <a:pathLst>
                <a:path w="4212" h="16392" extrusionOk="0">
                  <a:moveTo>
                    <a:pt x="2507" y="1"/>
                  </a:moveTo>
                  <a:cubicBezTo>
                    <a:pt x="251" y="1956"/>
                    <a:pt x="1" y="4838"/>
                    <a:pt x="1" y="4838"/>
                  </a:cubicBezTo>
                  <a:lnTo>
                    <a:pt x="2332" y="6241"/>
                  </a:lnTo>
                  <a:lnTo>
                    <a:pt x="878" y="7470"/>
                  </a:lnTo>
                  <a:lnTo>
                    <a:pt x="4211" y="16392"/>
                  </a:lnTo>
                  <a:cubicBezTo>
                    <a:pt x="3585" y="276"/>
                    <a:pt x="2507" y="1"/>
                    <a:pt x="2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0"/>
            <p:cNvSpPr/>
            <p:nvPr/>
          </p:nvSpPr>
          <p:spPr>
            <a:xfrm>
              <a:off x="3513166" y="3597550"/>
              <a:ext cx="144789" cy="817402"/>
            </a:xfrm>
            <a:custGeom>
              <a:avLst/>
              <a:gdLst/>
              <a:ahLst/>
              <a:cxnLst/>
              <a:rect l="l" t="t" r="r" b="b"/>
              <a:pathLst>
                <a:path w="2908" h="16417" extrusionOk="0">
                  <a:moveTo>
                    <a:pt x="1" y="0"/>
                  </a:moveTo>
                  <a:cubicBezTo>
                    <a:pt x="1" y="1"/>
                    <a:pt x="552" y="5815"/>
                    <a:pt x="1053" y="16417"/>
                  </a:cubicBezTo>
                  <a:lnTo>
                    <a:pt x="2858" y="7068"/>
                  </a:lnTo>
                  <a:lnTo>
                    <a:pt x="1204" y="6091"/>
                  </a:lnTo>
                  <a:lnTo>
                    <a:pt x="2908" y="4236"/>
                  </a:lnTo>
                  <a:cubicBezTo>
                    <a:pt x="2908" y="4236"/>
                    <a:pt x="2131" y="47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0"/>
            <p:cNvSpPr/>
            <p:nvPr/>
          </p:nvSpPr>
          <p:spPr>
            <a:xfrm>
              <a:off x="3268592" y="4300106"/>
              <a:ext cx="51184" cy="98933"/>
            </a:xfrm>
            <a:custGeom>
              <a:avLst/>
              <a:gdLst/>
              <a:ahLst/>
              <a:cxnLst/>
              <a:rect l="l" t="t" r="r" b="b"/>
              <a:pathLst>
                <a:path w="1028" h="1987" extrusionOk="0">
                  <a:moveTo>
                    <a:pt x="827" y="1"/>
                  </a:moveTo>
                  <a:lnTo>
                    <a:pt x="376" y="76"/>
                  </a:lnTo>
                  <a:cubicBezTo>
                    <a:pt x="401" y="276"/>
                    <a:pt x="502" y="1003"/>
                    <a:pt x="502" y="1129"/>
                  </a:cubicBezTo>
                  <a:cubicBezTo>
                    <a:pt x="527" y="1304"/>
                    <a:pt x="426" y="1454"/>
                    <a:pt x="326" y="1479"/>
                  </a:cubicBezTo>
                  <a:lnTo>
                    <a:pt x="176" y="1530"/>
                  </a:lnTo>
                  <a:cubicBezTo>
                    <a:pt x="76" y="1580"/>
                    <a:pt x="0" y="1705"/>
                    <a:pt x="51" y="1830"/>
                  </a:cubicBezTo>
                  <a:cubicBezTo>
                    <a:pt x="71" y="1935"/>
                    <a:pt x="162" y="1987"/>
                    <a:pt x="264" y="1987"/>
                  </a:cubicBezTo>
                  <a:cubicBezTo>
                    <a:pt x="284" y="1987"/>
                    <a:pt x="305" y="1985"/>
                    <a:pt x="326" y="1981"/>
                  </a:cubicBezTo>
                  <a:lnTo>
                    <a:pt x="477" y="1931"/>
                  </a:lnTo>
                  <a:cubicBezTo>
                    <a:pt x="802" y="1830"/>
                    <a:pt x="1028" y="1454"/>
                    <a:pt x="978" y="1078"/>
                  </a:cubicBezTo>
                  <a:cubicBezTo>
                    <a:pt x="953" y="928"/>
                    <a:pt x="853" y="201"/>
                    <a:pt x="8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0"/>
            <p:cNvSpPr/>
            <p:nvPr/>
          </p:nvSpPr>
          <p:spPr>
            <a:xfrm>
              <a:off x="3238618" y="4366876"/>
              <a:ext cx="57458" cy="42073"/>
            </a:xfrm>
            <a:custGeom>
              <a:avLst/>
              <a:gdLst/>
              <a:ahLst/>
              <a:cxnLst/>
              <a:rect l="l" t="t" r="r" b="b"/>
              <a:pathLst>
                <a:path w="1154" h="845" extrusionOk="0">
                  <a:moveTo>
                    <a:pt x="806" y="0"/>
                  </a:moveTo>
                  <a:cubicBezTo>
                    <a:pt x="773" y="0"/>
                    <a:pt x="738" y="4"/>
                    <a:pt x="703" y="13"/>
                  </a:cubicBezTo>
                  <a:lnTo>
                    <a:pt x="327" y="88"/>
                  </a:lnTo>
                  <a:cubicBezTo>
                    <a:pt x="126" y="138"/>
                    <a:pt x="1" y="289"/>
                    <a:pt x="26" y="439"/>
                  </a:cubicBezTo>
                  <a:lnTo>
                    <a:pt x="51" y="640"/>
                  </a:lnTo>
                  <a:cubicBezTo>
                    <a:pt x="73" y="771"/>
                    <a:pt x="228" y="845"/>
                    <a:pt x="384" y="845"/>
                  </a:cubicBezTo>
                  <a:cubicBezTo>
                    <a:pt x="407" y="845"/>
                    <a:pt x="430" y="843"/>
                    <a:pt x="452" y="840"/>
                  </a:cubicBezTo>
                  <a:lnTo>
                    <a:pt x="828" y="740"/>
                  </a:lnTo>
                  <a:cubicBezTo>
                    <a:pt x="1028" y="715"/>
                    <a:pt x="1154" y="539"/>
                    <a:pt x="1129" y="389"/>
                  </a:cubicBezTo>
                  <a:lnTo>
                    <a:pt x="1104" y="214"/>
                  </a:lnTo>
                  <a:cubicBezTo>
                    <a:pt x="1083" y="90"/>
                    <a:pt x="961" y="0"/>
                    <a:pt x="8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0"/>
            <p:cNvSpPr/>
            <p:nvPr/>
          </p:nvSpPr>
          <p:spPr>
            <a:xfrm>
              <a:off x="3035221" y="4336304"/>
              <a:ext cx="61192" cy="91165"/>
            </a:xfrm>
            <a:custGeom>
              <a:avLst/>
              <a:gdLst/>
              <a:ahLst/>
              <a:cxnLst/>
              <a:rect l="l" t="t" r="r" b="b"/>
              <a:pathLst>
                <a:path w="1229" h="1831" extrusionOk="0">
                  <a:moveTo>
                    <a:pt x="452" y="1"/>
                  </a:moveTo>
                  <a:lnTo>
                    <a:pt x="1" y="51"/>
                  </a:lnTo>
                  <a:cubicBezTo>
                    <a:pt x="1" y="226"/>
                    <a:pt x="101" y="953"/>
                    <a:pt x="126" y="1103"/>
                  </a:cubicBezTo>
                  <a:cubicBezTo>
                    <a:pt x="176" y="1504"/>
                    <a:pt x="477" y="1805"/>
                    <a:pt x="803" y="1805"/>
                  </a:cubicBezTo>
                  <a:lnTo>
                    <a:pt x="978" y="1830"/>
                  </a:lnTo>
                  <a:cubicBezTo>
                    <a:pt x="1103" y="1830"/>
                    <a:pt x="1204" y="1730"/>
                    <a:pt x="1204" y="1605"/>
                  </a:cubicBezTo>
                  <a:cubicBezTo>
                    <a:pt x="1229" y="1479"/>
                    <a:pt x="1128" y="1379"/>
                    <a:pt x="1003" y="1379"/>
                  </a:cubicBezTo>
                  <a:lnTo>
                    <a:pt x="828" y="1354"/>
                  </a:lnTo>
                  <a:cubicBezTo>
                    <a:pt x="727" y="1354"/>
                    <a:pt x="602" y="1229"/>
                    <a:pt x="577" y="1053"/>
                  </a:cubicBezTo>
                  <a:cubicBezTo>
                    <a:pt x="552" y="928"/>
                    <a:pt x="477" y="201"/>
                    <a:pt x="4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0"/>
            <p:cNvSpPr/>
            <p:nvPr/>
          </p:nvSpPr>
          <p:spPr>
            <a:xfrm>
              <a:off x="3068930" y="4393713"/>
              <a:ext cx="57458" cy="37492"/>
            </a:xfrm>
            <a:custGeom>
              <a:avLst/>
              <a:gdLst/>
              <a:ahLst/>
              <a:cxnLst/>
              <a:rect l="l" t="t" r="r" b="b"/>
              <a:pathLst>
                <a:path w="1154" h="753" extrusionOk="0">
                  <a:moveTo>
                    <a:pt x="351" y="0"/>
                  </a:moveTo>
                  <a:cubicBezTo>
                    <a:pt x="151" y="26"/>
                    <a:pt x="0" y="151"/>
                    <a:pt x="25" y="301"/>
                  </a:cubicBezTo>
                  <a:lnTo>
                    <a:pt x="25" y="477"/>
                  </a:lnTo>
                  <a:cubicBezTo>
                    <a:pt x="50" y="652"/>
                    <a:pt x="201" y="752"/>
                    <a:pt x="401" y="752"/>
                  </a:cubicBezTo>
                  <a:lnTo>
                    <a:pt x="802" y="752"/>
                  </a:lnTo>
                  <a:cubicBezTo>
                    <a:pt x="1003" y="752"/>
                    <a:pt x="1153" y="602"/>
                    <a:pt x="1128" y="452"/>
                  </a:cubicBezTo>
                  <a:lnTo>
                    <a:pt x="1128" y="276"/>
                  </a:lnTo>
                  <a:cubicBezTo>
                    <a:pt x="1103" y="126"/>
                    <a:pt x="953" y="0"/>
                    <a:pt x="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0"/>
            <p:cNvSpPr/>
            <p:nvPr/>
          </p:nvSpPr>
          <p:spPr>
            <a:xfrm>
              <a:off x="3020234" y="4020976"/>
              <a:ext cx="292068" cy="330556"/>
            </a:xfrm>
            <a:custGeom>
              <a:avLst/>
              <a:gdLst/>
              <a:ahLst/>
              <a:cxnLst/>
              <a:rect l="l" t="t" r="r" b="b"/>
              <a:pathLst>
                <a:path w="5866" h="6639" extrusionOk="0">
                  <a:moveTo>
                    <a:pt x="2668" y="1"/>
                  </a:moveTo>
                  <a:cubicBezTo>
                    <a:pt x="2542" y="1"/>
                    <a:pt x="2413" y="15"/>
                    <a:pt x="2282" y="43"/>
                  </a:cubicBezTo>
                  <a:cubicBezTo>
                    <a:pt x="51" y="569"/>
                    <a:pt x="1" y="3852"/>
                    <a:pt x="226" y="6384"/>
                  </a:cubicBezTo>
                  <a:cubicBezTo>
                    <a:pt x="249" y="6541"/>
                    <a:pt x="373" y="6638"/>
                    <a:pt x="506" y="6638"/>
                  </a:cubicBezTo>
                  <a:cubicBezTo>
                    <a:pt x="522" y="6638"/>
                    <a:pt x="537" y="6637"/>
                    <a:pt x="552" y="6634"/>
                  </a:cubicBezTo>
                  <a:cubicBezTo>
                    <a:pt x="703" y="6609"/>
                    <a:pt x="803" y="6484"/>
                    <a:pt x="803" y="6334"/>
                  </a:cubicBezTo>
                  <a:cubicBezTo>
                    <a:pt x="502" y="3326"/>
                    <a:pt x="853" y="970"/>
                    <a:pt x="2432" y="594"/>
                  </a:cubicBezTo>
                  <a:cubicBezTo>
                    <a:pt x="2511" y="575"/>
                    <a:pt x="2588" y="565"/>
                    <a:pt x="2663" y="565"/>
                  </a:cubicBezTo>
                  <a:cubicBezTo>
                    <a:pt x="2877" y="565"/>
                    <a:pt x="3081" y="640"/>
                    <a:pt x="3284" y="770"/>
                  </a:cubicBezTo>
                  <a:cubicBezTo>
                    <a:pt x="4462" y="1597"/>
                    <a:pt x="5039" y="3902"/>
                    <a:pt x="5289" y="5607"/>
                  </a:cubicBezTo>
                  <a:cubicBezTo>
                    <a:pt x="5312" y="5742"/>
                    <a:pt x="5435" y="5836"/>
                    <a:pt x="5569" y="5836"/>
                  </a:cubicBezTo>
                  <a:cubicBezTo>
                    <a:pt x="5584" y="5836"/>
                    <a:pt x="5599" y="5835"/>
                    <a:pt x="5615" y="5832"/>
                  </a:cubicBezTo>
                  <a:cubicBezTo>
                    <a:pt x="5765" y="5807"/>
                    <a:pt x="5866" y="5682"/>
                    <a:pt x="5841" y="5507"/>
                  </a:cubicBezTo>
                  <a:cubicBezTo>
                    <a:pt x="5565" y="3627"/>
                    <a:pt x="4963" y="1246"/>
                    <a:pt x="3610" y="319"/>
                  </a:cubicBezTo>
                  <a:cubicBezTo>
                    <a:pt x="3319" y="100"/>
                    <a:pt x="3002" y="1"/>
                    <a:pt x="26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0"/>
            <p:cNvSpPr/>
            <p:nvPr/>
          </p:nvSpPr>
          <p:spPr>
            <a:xfrm>
              <a:off x="3100099" y="3608753"/>
              <a:ext cx="116110" cy="440890"/>
            </a:xfrm>
            <a:custGeom>
              <a:avLst/>
              <a:gdLst/>
              <a:ahLst/>
              <a:cxnLst/>
              <a:rect l="l" t="t" r="r" b="b"/>
              <a:pathLst>
                <a:path w="2332" h="8855" extrusionOk="0">
                  <a:moveTo>
                    <a:pt x="2232" y="1"/>
                  </a:moveTo>
                  <a:cubicBezTo>
                    <a:pt x="1856" y="151"/>
                    <a:pt x="1530" y="427"/>
                    <a:pt x="1279" y="728"/>
                  </a:cubicBezTo>
                  <a:cubicBezTo>
                    <a:pt x="1003" y="1029"/>
                    <a:pt x="803" y="1379"/>
                    <a:pt x="653" y="1755"/>
                  </a:cubicBezTo>
                  <a:cubicBezTo>
                    <a:pt x="577" y="1931"/>
                    <a:pt x="477" y="2106"/>
                    <a:pt x="427" y="2307"/>
                  </a:cubicBezTo>
                  <a:lnTo>
                    <a:pt x="327" y="2582"/>
                  </a:lnTo>
                  <a:lnTo>
                    <a:pt x="302" y="2733"/>
                  </a:lnTo>
                  <a:lnTo>
                    <a:pt x="252" y="2883"/>
                  </a:lnTo>
                  <a:lnTo>
                    <a:pt x="126" y="3460"/>
                  </a:lnTo>
                  <a:lnTo>
                    <a:pt x="51" y="4061"/>
                  </a:lnTo>
                  <a:cubicBezTo>
                    <a:pt x="26" y="4237"/>
                    <a:pt x="26" y="4437"/>
                    <a:pt x="26" y="4638"/>
                  </a:cubicBezTo>
                  <a:lnTo>
                    <a:pt x="1" y="5239"/>
                  </a:lnTo>
                  <a:lnTo>
                    <a:pt x="26" y="5816"/>
                  </a:lnTo>
                  <a:lnTo>
                    <a:pt x="51" y="6116"/>
                  </a:lnTo>
                  <a:lnTo>
                    <a:pt x="51" y="6267"/>
                  </a:lnTo>
                  <a:lnTo>
                    <a:pt x="76" y="6417"/>
                  </a:lnTo>
                  <a:cubicBezTo>
                    <a:pt x="126" y="6793"/>
                    <a:pt x="151" y="7194"/>
                    <a:pt x="226" y="7570"/>
                  </a:cubicBezTo>
                  <a:cubicBezTo>
                    <a:pt x="302" y="7946"/>
                    <a:pt x="352" y="8347"/>
                    <a:pt x="452" y="8723"/>
                  </a:cubicBezTo>
                  <a:cubicBezTo>
                    <a:pt x="452" y="8806"/>
                    <a:pt x="521" y="8855"/>
                    <a:pt x="587" y="8855"/>
                  </a:cubicBezTo>
                  <a:cubicBezTo>
                    <a:pt x="601" y="8855"/>
                    <a:pt x="615" y="8852"/>
                    <a:pt x="627" y="8848"/>
                  </a:cubicBezTo>
                  <a:cubicBezTo>
                    <a:pt x="728" y="8848"/>
                    <a:pt x="803" y="8748"/>
                    <a:pt x="778" y="8673"/>
                  </a:cubicBezTo>
                  <a:lnTo>
                    <a:pt x="778" y="8648"/>
                  </a:lnTo>
                  <a:cubicBezTo>
                    <a:pt x="728" y="8272"/>
                    <a:pt x="678" y="7896"/>
                    <a:pt x="602" y="7520"/>
                  </a:cubicBezTo>
                  <a:lnTo>
                    <a:pt x="577" y="7369"/>
                  </a:lnTo>
                  <a:lnTo>
                    <a:pt x="577" y="7219"/>
                  </a:lnTo>
                  <a:lnTo>
                    <a:pt x="552" y="6943"/>
                  </a:lnTo>
                  <a:cubicBezTo>
                    <a:pt x="527" y="6743"/>
                    <a:pt x="502" y="6567"/>
                    <a:pt x="477" y="6367"/>
                  </a:cubicBezTo>
                  <a:lnTo>
                    <a:pt x="477" y="6242"/>
                  </a:lnTo>
                  <a:lnTo>
                    <a:pt x="452" y="6091"/>
                  </a:lnTo>
                  <a:lnTo>
                    <a:pt x="452" y="5790"/>
                  </a:lnTo>
                  <a:lnTo>
                    <a:pt x="427" y="5239"/>
                  </a:lnTo>
                  <a:lnTo>
                    <a:pt x="452" y="4663"/>
                  </a:lnTo>
                  <a:lnTo>
                    <a:pt x="452" y="4387"/>
                  </a:lnTo>
                  <a:cubicBezTo>
                    <a:pt x="477" y="4287"/>
                    <a:pt x="477" y="4186"/>
                    <a:pt x="502" y="4086"/>
                  </a:cubicBezTo>
                  <a:lnTo>
                    <a:pt x="552" y="3535"/>
                  </a:lnTo>
                  <a:lnTo>
                    <a:pt x="678" y="2983"/>
                  </a:lnTo>
                  <a:lnTo>
                    <a:pt x="703" y="2833"/>
                  </a:lnTo>
                  <a:lnTo>
                    <a:pt x="728" y="2708"/>
                  </a:lnTo>
                  <a:lnTo>
                    <a:pt x="803" y="2432"/>
                  </a:lnTo>
                  <a:cubicBezTo>
                    <a:pt x="853" y="2257"/>
                    <a:pt x="928" y="2081"/>
                    <a:pt x="1003" y="1906"/>
                  </a:cubicBezTo>
                  <a:cubicBezTo>
                    <a:pt x="1079" y="1730"/>
                    <a:pt x="1179" y="1580"/>
                    <a:pt x="1254" y="1404"/>
                  </a:cubicBezTo>
                  <a:cubicBezTo>
                    <a:pt x="1279" y="1304"/>
                    <a:pt x="1354" y="1254"/>
                    <a:pt x="1379" y="1154"/>
                  </a:cubicBezTo>
                  <a:cubicBezTo>
                    <a:pt x="1430" y="1079"/>
                    <a:pt x="1480" y="1003"/>
                    <a:pt x="1530" y="928"/>
                  </a:cubicBezTo>
                  <a:cubicBezTo>
                    <a:pt x="1755" y="628"/>
                    <a:pt x="2006" y="352"/>
                    <a:pt x="2282" y="101"/>
                  </a:cubicBezTo>
                  <a:lnTo>
                    <a:pt x="2307" y="101"/>
                  </a:lnTo>
                  <a:cubicBezTo>
                    <a:pt x="2307" y="76"/>
                    <a:pt x="2332" y="51"/>
                    <a:pt x="2307" y="51"/>
                  </a:cubicBezTo>
                  <a:cubicBezTo>
                    <a:pt x="2307" y="1"/>
                    <a:pt x="2282" y="1"/>
                    <a:pt x="22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0"/>
            <p:cNvSpPr/>
            <p:nvPr/>
          </p:nvSpPr>
          <p:spPr>
            <a:xfrm>
              <a:off x="3543140" y="3612537"/>
              <a:ext cx="158531" cy="426800"/>
            </a:xfrm>
            <a:custGeom>
              <a:avLst/>
              <a:gdLst/>
              <a:ahLst/>
              <a:cxnLst/>
              <a:rect l="l" t="t" r="r" b="b"/>
              <a:pathLst>
                <a:path w="3184" h="8572" extrusionOk="0">
                  <a:moveTo>
                    <a:pt x="75" y="0"/>
                  </a:moveTo>
                  <a:cubicBezTo>
                    <a:pt x="50" y="0"/>
                    <a:pt x="25" y="0"/>
                    <a:pt x="0" y="25"/>
                  </a:cubicBezTo>
                  <a:cubicBezTo>
                    <a:pt x="0" y="50"/>
                    <a:pt x="0" y="75"/>
                    <a:pt x="25" y="100"/>
                  </a:cubicBezTo>
                  <a:cubicBezTo>
                    <a:pt x="351" y="301"/>
                    <a:pt x="652" y="526"/>
                    <a:pt x="902" y="802"/>
                  </a:cubicBezTo>
                  <a:cubicBezTo>
                    <a:pt x="978" y="877"/>
                    <a:pt x="1028" y="953"/>
                    <a:pt x="1078" y="1028"/>
                  </a:cubicBezTo>
                  <a:cubicBezTo>
                    <a:pt x="1153" y="1103"/>
                    <a:pt x="1228" y="1153"/>
                    <a:pt x="1278" y="1228"/>
                  </a:cubicBezTo>
                  <a:lnTo>
                    <a:pt x="1429" y="1454"/>
                  </a:lnTo>
                  <a:lnTo>
                    <a:pt x="1504" y="1579"/>
                  </a:lnTo>
                  <a:lnTo>
                    <a:pt x="1579" y="1704"/>
                  </a:lnTo>
                  <a:cubicBezTo>
                    <a:pt x="1780" y="2005"/>
                    <a:pt x="1955" y="2356"/>
                    <a:pt x="2080" y="2707"/>
                  </a:cubicBezTo>
                  <a:lnTo>
                    <a:pt x="2281" y="3233"/>
                  </a:lnTo>
                  <a:cubicBezTo>
                    <a:pt x="2331" y="3434"/>
                    <a:pt x="2381" y="3609"/>
                    <a:pt x="2406" y="3785"/>
                  </a:cubicBezTo>
                  <a:cubicBezTo>
                    <a:pt x="2431" y="3885"/>
                    <a:pt x="2456" y="3985"/>
                    <a:pt x="2481" y="4060"/>
                  </a:cubicBezTo>
                  <a:lnTo>
                    <a:pt x="2532" y="4361"/>
                  </a:lnTo>
                  <a:lnTo>
                    <a:pt x="2632" y="4912"/>
                  </a:lnTo>
                  <a:lnTo>
                    <a:pt x="2682" y="5489"/>
                  </a:lnTo>
                  <a:lnTo>
                    <a:pt x="2707" y="5790"/>
                  </a:lnTo>
                  <a:cubicBezTo>
                    <a:pt x="2732" y="5865"/>
                    <a:pt x="2732" y="5965"/>
                    <a:pt x="2732" y="6065"/>
                  </a:cubicBezTo>
                  <a:cubicBezTo>
                    <a:pt x="2732" y="6266"/>
                    <a:pt x="2732" y="6441"/>
                    <a:pt x="2757" y="6642"/>
                  </a:cubicBezTo>
                  <a:lnTo>
                    <a:pt x="2757" y="6918"/>
                  </a:lnTo>
                  <a:cubicBezTo>
                    <a:pt x="2757" y="7018"/>
                    <a:pt x="2757" y="7118"/>
                    <a:pt x="2757" y="7218"/>
                  </a:cubicBezTo>
                  <a:cubicBezTo>
                    <a:pt x="2757" y="7594"/>
                    <a:pt x="2732" y="7995"/>
                    <a:pt x="2732" y="8371"/>
                  </a:cubicBezTo>
                  <a:lnTo>
                    <a:pt x="2732" y="8396"/>
                  </a:lnTo>
                  <a:cubicBezTo>
                    <a:pt x="2732" y="8471"/>
                    <a:pt x="2807" y="8547"/>
                    <a:pt x="2882" y="8572"/>
                  </a:cubicBezTo>
                  <a:cubicBezTo>
                    <a:pt x="2983" y="8572"/>
                    <a:pt x="3083" y="8496"/>
                    <a:pt x="3083" y="8396"/>
                  </a:cubicBezTo>
                  <a:cubicBezTo>
                    <a:pt x="3108" y="8020"/>
                    <a:pt x="3133" y="7619"/>
                    <a:pt x="3158" y="7218"/>
                  </a:cubicBezTo>
                  <a:cubicBezTo>
                    <a:pt x="3183" y="6842"/>
                    <a:pt x="3158" y="6441"/>
                    <a:pt x="3158" y="6040"/>
                  </a:cubicBezTo>
                  <a:cubicBezTo>
                    <a:pt x="3158" y="5940"/>
                    <a:pt x="3158" y="5840"/>
                    <a:pt x="3133" y="5740"/>
                  </a:cubicBezTo>
                  <a:lnTo>
                    <a:pt x="3108" y="5464"/>
                  </a:lnTo>
                  <a:lnTo>
                    <a:pt x="3058" y="4862"/>
                  </a:lnTo>
                  <a:lnTo>
                    <a:pt x="2958" y="4286"/>
                  </a:lnTo>
                  <a:lnTo>
                    <a:pt x="2907" y="3985"/>
                  </a:lnTo>
                  <a:cubicBezTo>
                    <a:pt x="2882" y="3885"/>
                    <a:pt x="2857" y="3785"/>
                    <a:pt x="2832" y="3684"/>
                  </a:cubicBezTo>
                  <a:cubicBezTo>
                    <a:pt x="2657" y="2907"/>
                    <a:pt x="2356" y="2156"/>
                    <a:pt x="1930" y="1479"/>
                  </a:cubicBezTo>
                  <a:lnTo>
                    <a:pt x="1855" y="1354"/>
                  </a:lnTo>
                  <a:lnTo>
                    <a:pt x="1755" y="1228"/>
                  </a:lnTo>
                  <a:lnTo>
                    <a:pt x="1554" y="1003"/>
                  </a:lnTo>
                  <a:cubicBezTo>
                    <a:pt x="1504" y="902"/>
                    <a:pt x="1429" y="852"/>
                    <a:pt x="1354" y="777"/>
                  </a:cubicBezTo>
                  <a:cubicBezTo>
                    <a:pt x="1278" y="702"/>
                    <a:pt x="1228" y="627"/>
                    <a:pt x="1128" y="552"/>
                  </a:cubicBezTo>
                  <a:cubicBezTo>
                    <a:pt x="827" y="301"/>
                    <a:pt x="476" y="75"/>
                    <a:pt x="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0"/>
            <p:cNvSpPr/>
            <p:nvPr/>
          </p:nvSpPr>
          <p:spPr>
            <a:xfrm>
              <a:off x="3616731" y="3948081"/>
              <a:ext cx="137321" cy="133836"/>
            </a:xfrm>
            <a:custGeom>
              <a:avLst/>
              <a:gdLst/>
              <a:ahLst/>
              <a:cxnLst/>
              <a:rect l="l" t="t" r="r" b="b"/>
              <a:pathLst>
                <a:path w="2758" h="2688" extrusionOk="0">
                  <a:moveTo>
                    <a:pt x="1389" y="0"/>
                  </a:moveTo>
                  <a:cubicBezTo>
                    <a:pt x="678" y="0"/>
                    <a:pt x="99" y="559"/>
                    <a:pt x="51" y="1256"/>
                  </a:cubicBezTo>
                  <a:cubicBezTo>
                    <a:pt x="1" y="2008"/>
                    <a:pt x="552" y="2635"/>
                    <a:pt x="1279" y="2685"/>
                  </a:cubicBezTo>
                  <a:cubicBezTo>
                    <a:pt x="1311" y="2687"/>
                    <a:pt x="1342" y="2688"/>
                    <a:pt x="1374" y="2688"/>
                  </a:cubicBezTo>
                  <a:cubicBezTo>
                    <a:pt x="2083" y="2688"/>
                    <a:pt x="2660" y="2152"/>
                    <a:pt x="2708" y="1432"/>
                  </a:cubicBezTo>
                  <a:cubicBezTo>
                    <a:pt x="2758" y="705"/>
                    <a:pt x="2206" y="53"/>
                    <a:pt x="1480" y="3"/>
                  </a:cubicBezTo>
                  <a:cubicBezTo>
                    <a:pt x="1449" y="1"/>
                    <a:pt x="1419" y="0"/>
                    <a:pt x="13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0"/>
            <p:cNvSpPr/>
            <p:nvPr/>
          </p:nvSpPr>
          <p:spPr>
            <a:xfrm>
              <a:off x="3631718" y="3963118"/>
              <a:ext cx="107397" cy="103862"/>
            </a:xfrm>
            <a:custGeom>
              <a:avLst/>
              <a:gdLst/>
              <a:ahLst/>
              <a:cxnLst/>
              <a:rect l="l" t="t" r="r" b="b"/>
              <a:pathLst>
                <a:path w="2157" h="2086" extrusionOk="0">
                  <a:moveTo>
                    <a:pt x="1105" y="1"/>
                  </a:moveTo>
                  <a:cubicBezTo>
                    <a:pt x="549" y="1"/>
                    <a:pt x="75" y="419"/>
                    <a:pt x="51" y="979"/>
                  </a:cubicBezTo>
                  <a:cubicBezTo>
                    <a:pt x="1" y="1556"/>
                    <a:pt x="427" y="2057"/>
                    <a:pt x="1003" y="2082"/>
                  </a:cubicBezTo>
                  <a:cubicBezTo>
                    <a:pt x="1033" y="2085"/>
                    <a:pt x="1062" y="2086"/>
                    <a:pt x="1091" y="2086"/>
                  </a:cubicBezTo>
                  <a:cubicBezTo>
                    <a:pt x="1630" y="2086"/>
                    <a:pt x="2082" y="1653"/>
                    <a:pt x="2106" y="1130"/>
                  </a:cubicBezTo>
                  <a:cubicBezTo>
                    <a:pt x="2156" y="553"/>
                    <a:pt x="1730" y="52"/>
                    <a:pt x="1154" y="2"/>
                  </a:cubicBezTo>
                  <a:cubicBezTo>
                    <a:pt x="1137" y="1"/>
                    <a:pt x="1121" y="1"/>
                    <a:pt x="1105" y="1"/>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0"/>
            <p:cNvSpPr/>
            <p:nvPr/>
          </p:nvSpPr>
          <p:spPr>
            <a:xfrm>
              <a:off x="3656663" y="3988064"/>
              <a:ext cx="57458" cy="55118"/>
            </a:xfrm>
            <a:custGeom>
              <a:avLst/>
              <a:gdLst/>
              <a:ahLst/>
              <a:cxnLst/>
              <a:rect l="l" t="t" r="r" b="b"/>
              <a:pathLst>
                <a:path w="1154" h="1107" extrusionOk="0">
                  <a:moveTo>
                    <a:pt x="578" y="0"/>
                  </a:moveTo>
                  <a:cubicBezTo>
                    <a:pt x="277" y="0"/>
                    <a:pt x="50" y="218"/>
                    <a:pt x="26" y="503"/>
                  </a:cubicBezTo>
                  <a:cubicBezTo>
                    <a:pt x="1" y="804"/>
                    <a:pt x="226" y="1080"/>
                    <a:pt x="527" y="1105"/>
                  </a:cubicBezTo>
                  <a:cubicBezTo>
                    <a:pt x="542" y="1106"/>
                    <a:pt x="557" y="1107"/>
                    <a:pt x="572" y="1107"/>
                  </a:cubicBezTo>
                  <a:cubicBezTo>
                    <a:pt x="876" y="1107"/>
                    <a:pt x="1105" y="865"/>
                    <a:pt x="1129" y="579"/>
                  </a:cubicBezTo>
                  <a:cubicBezTo>
                    <a:pt x="1154" y="278"/>
                    <a:pt x="928" y="27"/>
                    <a:pt x="627" y="2"/>
                  </a:cubicBezTo>
                  <a:cubicBezTo>
                    <a:pt x="611" y="1"/>
                    <a:pt x="595" y="0"/>
                    <a:pt x="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0"/>
            <p:cNvSpPr/>
            <p:nvPr/>
          </p:nvSpPr>
          <p:spPr>
            <a:xfrm>
              <a:off x="3203714" y="3540141"/>
              <a:ext cx="212155" cy="245863"/>
            </a:xfrm>
            <a:custGeom>
              <a:avLst/>
              <a:gdLst/>
              <a:ahLst/>
              <a:cxnLst/>
              <a:rect l="l" t="t" r="r" b="b"/>
              <a:pathLst>
                <a:path w="4261" h="4938" extrusionOk="0">
                  <a:moveTo>
                    <a:pt x="276" y="1"/>
                  </a:moveTo>
                  <a:lnTo>
                    <a:pt x="0" y="1655"/>
                  </a:lnTo>
                  <a:lnTo>
                    <a:pt x="2381" y="4938"/>
                  </a:lnTo>
                  <a:lnTo>
                    <a:pt x="4261" y="3309"/>
                  </a:lnTo>
                  <a:lnTo>
                    <a:pt x="27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0"/>
            <p:cNvSpPr/>
            <p:nvPr/>
          </p:nvSpPr>
          <p:spPr>
            <a:xfrm>
              <a:off x="3415824" y="3540141"/>
              <a:ext cx="142300" cy="222163"/>
            </a:xfrm>
            <a:custGeom>
              <a:avLst/>
              <a:gdLst/>
              <a:ahLst/>
              <a:cxnLst/>
              <a:rect l="l" t="t" r="r" b="b"/>
              <a:pathLst>
                <a:path w="2858" h="4462" extrusionOk="0">
                  <a:moveTo>
                    <a:pt x="2231" y="1"/>
                  </a:moveTo>
                  <a:lnTo>
                    <a:pt x="1" y="3309"/>
                  </a:lnTo>
                  <a:lnTo>
                    <a:pt x="1705" y="4462"/>
                  </a:lnTo>
                  <a:lnTo>
                    <a:pt x="2858" y="1554"/>
                  </a:lnTo>
                  <a:lnTo>
                    <a:pt x="22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 name="Google Shape;1237;p40"/>
          <p:cNvGrpSpPr/>
          <p:nvPr/>
        </p:nvGrpSpPr>
        <p:grpSpPr>
          <a:xfrm>
            <a:off x="713091" y="3215373"/>
            <a:ext cx="692035" cy="684772"/>
            <a:chOff x="868400" y="2577125"/>
            <a:chExt cx="339050" cy="335475"/>
          </a:xfrm>
        </p:grpSpPr>
        <p:sp>
          <p:nvSpPr>
            <p:cNvPr id="1238" name="Google Shape;1238;p40"/>
            <p:cNvSpPr/>
            <p:nvPr/>
          </p:nvSpPr>
          <p:spPr>
            <a:xfrm>
              <a:off x="868400" y="2577125"/>
              <a:ext cx="339050" cy="335475"/>
            </a:xfrm>
            <a:custGeom>
              <a:avLst/>
              <a:gdLst/>
              <a:ahLst/>
              <a:cxnLst/>
              <a:rect l="l" t="t" r="r" b="b"/>
              <a:pathLst>
                <a:path w="13562" h="13419" extrusionOk="0">
                  <a:moveTo>
                    <a:pt x="12758" y="9618"/>
                  </a:moveTo>
                  <a:cubicBezTo>
                    <a:pt x="13204" y="8744"/>
                    <a:pt x="13436" y="7762"/>
                    <a:pt x="13436" y="6710"/>
                  </a:cubicBezTo>
                  <a:cubicBezTo>
                    <a:pt x="13436" y="2998"/>
                    <a:pt x="10421" y="1"/>
                    <a:pt x="6709" y="1"/>
                  </a:cubicBezTo>
                  <a:cubicBezTo>
                    <a:pt x="3016" y="1"/>
                    <a:pt x="1" y="2998"/>
                    <a:pt x="1" y="6728"/>
                  </a:cubicBezTo>
                  <a:cubicBezTo>
                    <a:pt x="90" y="10421"/>
                    <a:pt x="3123" y="13419"/>
                    <a:pt x="6781" y="13419"/>
                  </a:cubicBezTo>
                  <a:cubicBezTo>
                    <a:pt x="7762" y="13419"/>
                    <a:pt x="8779" y="13169"/>
                    <a:pt x="9671" y="12741"/>
                  </a:cubicBezTo>
                  <a:lnTo>
                    <a:pt x="11473" y="13329"/>
                  </a:lnTo>
                  <a:cubicBezTo>
                    <a:pt x="11616" y="13365"/>
                    <a:pt x="11777" y="13401"/>
                    <a:pt x="11920" y="13401"/>
                  </a:cubicBezTo>
                  <a:cubicBezTo>
                    <a:pt x="12330" y="13401"/>
                    <a:pt x="12740" y="13240"/>
                    <a:pt x="13026" y="12937"/>
                  </a:cubicBezTo>
                  <a:cubicBezTo>
                    <a:pt x="13436" y="12526"/>
                    <a:pt x="13561" y="11884"/>
                    <a:pt x="13347" y="11349"/>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0"/>
            <p:cNvSpPr/>
            <p:nvPr/>
          </p:nvSpPr>
          <p:spPr>
            <a:xfrm>
              <a:off x="898300" y="2606575"/>
              <a:ext cx="277475" cy="276150"/>
            </a:xfrm>
            <a:custGeom>
              <a:avLst/>
              <a:gdLst/>
              <a:ahLst/>
              <a:cxnLst/>
              <a:rect l="l" t="t" r="r" b="b"/>
              <a:pathLst>
                <a:path w="11099" h="11046" extrusionOk="0">
                  <a:moveTo>
                    <a:pt x="5513" y="1"/>
                  </a:moveTo>
                  <a:cubicBezTo>
                    <a:pt x="2516" y="1"/>
                    <a:pt x="0" y="2516"/>
                    <a:pt x="0" y="5532"/>
                  </a:cubicBezTo>
                  <a:cubicBezTo>
                    <a:pt x="54" y="8547"/>
                    <a:pt x="2516" y="11045"/>
                    <a:pt x="5585" y="11045"/>
                  </a:cubicBezTo>
                  <a:cubicBezTo>
                    <a:pt x="6531" y="11045"/>
                    <a:pt x="7530" y="10777"/>
                    <a:pt x="8350" y="10278"/>
                  </a:cubicBezTo>
                  <a:lnTo>
                    <a:pt x="10652" y="11009"/>
                  </a:lnTo>
                  <a:cubicBezTo>
                    <a:pt x="10670" y="11027"/>
                    <a:pt x="10706" y="11027"/>
                    <a:pt x="10724" y="11027"/>
                  </a:cubicBezTo>
                  <a:cubicBezTo>
                    <a:pt x="10813" y="11027"/>
                    <a:pt x="10920" y="10992"/>
                    <a:pt x="10991" y="10920"/>
                  </a:cubicBezTo>
                  <a:cubicBezTo>
                    <a:pt x="11045" y="10867"/>
                    <a:pt x="11098" y="10724"/>
                    <a:pt x="11045" y="10599"/>
                  </a:cubicBezTo>
                  <a:lnTo>
                    <a:pt x="10260" y="8333"/>
                  </a:lnTo>
                  <a:cubicBezTo>
                    <a:pt x="10813" y="7459"/>
                    <a:pt x="11045" y="6513"/>
                    <a:pt x="11045" y="5532"/>
                  </a:cubicBezTo>
                  <a:cubicBezTo>
                    <a:pt x="11045" y="2516"/>
                    <a:pt x="8565" y="1"/>
                    <a:pt x="5513" y="1"/>
                  </a:cubicBezTo>
                  <a:close/>
                  <a:moveTo>
                    <a:pt x="3212" y="3034"/>
                  </a:moveTo>
                  <a:cubicBezTo>
                    <a:pt x="3265" y="3034"/>
                    <a:pt x="3337" y="3052"/>
                    <a:pt x="3408" y="3105"/>
                  </a:cubicBezTo>
                  <a:lnTo>
                    <a:pt x="4443" y="3890"/>
                  </a:lnTo>
                  <a:cubicBezTo>
                    <a:pt x="4604" y="3997"/>
                    <a:pt x="4621" y="4176"/>
                    <a:pt x="4532" y="4336"/>
                  </a:cubicBezTo>
                  <a:lnTo>
                    <a:pt x="3943" y="5104"/>
                  </a:lnTo>
                  <a:lnTo>
                    <a:pt x="6513" y="7048"/>
                  </a:lnTo>
                  <a:lnTo>
                    <a:pt x="7101" y="6263"/>
                  </a:lnTo>
                  <a:cubicBezTo>
                    <a:pt x="7173" y="6192"/>
                    <a:pt x="7262" y="6138"/>
                    <a:pt x="7351" y="6138"/>
                  </a:cubicBezTo>
                  <a:cubicBezTo>
                    <a:pt x="7423" y="6138"/>
                    <a:pt x="7494" y="6156"/>
                    <a:pt x="7548" y="6210"/>
                  </a:cubicBezTo>
                  <a:lnTo>
                    <a:pt x="8600" y="6995"/>
                  </a:lnTo>
                  <a:cubicBezTo>
                    <a:pt x="8743" y="7102"/>
                    <a:pt x="8779" y="7280"/>
                    <a:pt x="8654" y="7441"/>
                  </a:cubicBezTo>
                  <a:lnTo>
                    <a:pt x="8065" y="8208"/>
                  </a:lnTo>
                  <a:cubicBezTo>
                    <a:pt x="7797" y="8547"/>
                    <a:pt x="7405" y="8726"/>
                    <a:pt x="7012" y="8726"/>
                  </a:cubicBezTo>
                  <a:cubicBezTo>
                    <a:pt x="6745" y="8726"/>
                    <a:pt x="6477" y="8654"/>
                    <a:pt x="6245" y="8476"/>
                  </a:cubicBezTo>
                  <a:lnTo>
                    <a:pt x="2623" y="5764"/>
                  </a:lnTo>
                  <a:cubicBezTo>
                    <a:pt x="2034" y="5371"/>
                    <a:pt x="1909" y="4568"/>
                    <a:pt x="2355" y="3979"/>
                  </a:cubicBezTo>
                  <a:lnTo>
                    <a:pt x="2962" y="3177"/>
                  </a:lnTo>
                  <a:cubicBezTo>
                    <a:pt x="3033" y="3087"/>
                    <a:pt x="3123" y="3034"/>
                    <a:pt x="3212" y="3034"/>
                  </a:cubicBezTo>
                  <a:close/>
                  <a:moveTo>
                    <a:pt x="5603" y="3908"/>
                  </a:moveTo>
                  <a:cubicBezTo>
                    <a:pt x="5603" y="3908"/>
                    <a:pt x="5621" y="3908"/>
                    <a:pt x="5638" y="3908"/>
                  </a:cubicBezTo>
                  <a:cubicBezTo>
                    <a:pt x="6334" y="3979"/>
                    <a:pt x="6870" y="4425"/>
                    <a:pt x="7101" y="5050"/>
                  </a:cubicBezTo>
                  <a:cubicBezTo>
                    <a:pt x="7137" y="5228"/>
                    <a:pt x="7066" y="5371"/>
                    <a:pt x="6870" y="5460"/>
                  </a:cubicBezTo>
                  <a:cubicBezTo>
                    <a:pt x="6834" y="5478"/>
                    <a:pt x="6816" y="5478"/>
                    <a:pt x="6798" y="5478"/>
                  </a:cubicBezTo>
                  <a:cubicBezTo>
                    <a:pt x="6655" y="5478"/>
                    <a:pt x="6531" y="5389"/>
                    <a:pt x="6477" y="5228"/>
                  </a:cubicBezTo>
                  <a:cubicBezTo>
                    <a:pt x="6352" y="4872"/>
                    <a:pt x="6031" y="4604"/>
                    <a:pt x="5621" y="4568"/>
                  </a:cubicBezTo>
                  <a:cubicBezTo>
                    <a:pt x="5424" y="4568"/>
                    <a:pt x="5317" y="4425"/>
                    <a:pt x="5317" y="4211"/>
                  </a:cubicBezTo>
                  <a:cubicBezTo>
                    <a:pt x="5317" y="4051"/>
                    <a:pt x="5442" y="3908"/>
                    <a:pt x="5603" y="3908"/>
                  </a:cubicBezTo>
                  <a:moveTo>
                    <a:pt x="5888" y="1339"/>
                  </a:moveTo>
                  <a:cubicBezTo>
                    <a:pt x="5906" y="1339"/>
                    <a:pt x="5924" y="1339"/>
                    <a:pt x="5942" y="1357"/>
                  </a:cubicBezTo>
                  <a:cubicBezTo>
                    <a:pt x="7726" y="1499"/>
                    <a:pt x="9350" y="2802"/>
                    <a:pt x="9707" y="4872"/>
                  </a:cubicBezTo>
                  <a:cubicBezTo>
                    <a:pt x="9760" y="5050"/>
                    <a:pt x="9635" y="5193"/>
                    <a:pt x="9457" y="5228"/>
                  </a:cubicBezTo>
                  <a:cubicBezTo>
                    <a:pt x="9439" y="5228"/>
                    <a:pt x="9403" y="5228"/>
                    <a:pt x="9385" y="5228"/>
                  </a:cubicBezTo>
                  <a:cubicBezTo>
                    <a:pt x="9225" y="5228"/>
                    <a:pt x="9100" y="5139"/>
                    <a:pt x="9064" y="4961"/>
                  </a:cubicBezTo>
                  <a:cubicBezTo>
                    <a:pt x="8779" y="3284"/>
                    <a:pt x="7441" y="2124"/>
                    <a:pt x="5906" y="2035"/>
                  </a:cubicBezTo>
                  <a:cubicBezTo>
                    <a:pt x="5728" y="2035"/>
                    <a:pt x="5621" y="1820"/>
                    <a:pt x="5621" y="1678"/>
                  </a:cubicBezTo>
                  <a:cubicBezTo>
                    <a:pt x="5621" y="1481"/>
                    <a:pt x="5728" y="1339"/>
                    <a:pt x="5888" y="1339"/>
                  </a:cubicBezTo>
                  <a:close/>
                  <a:moveTo>
                    <a:pt x="5817" y="2623"/>
                  </a:moveTo>
                  <a:cubicBezTo>
                    <a:pt x="7066" y="2730"/>
                    <a:pt x="8119" y="3623"/>
                    <a:pt x="8422" y="4782"/>
                  </a:cubicBezTo>
                  <a:cubicBezTo>
                    <a:pt x="8440" y="4961"/>
                    <a:pt x="8333" y="5104"/>
                    <a:pt x="8172" y="5193"/>
                  </a:cubicBezTo>
                  <a:cubicBezTo>
                    <a:pt x="8154" y="5193"/>
                    <a:pt x="8136" y="5211"/>
                    <a:pt x="8119" y="5211"/>
                  </a:cubicBezTo>
                  <a:cubicBezTo>
                    <a:pt x="7976" y="5211"/>
                    <a:pt x="7833" y="5086"/>
                    <a:pt x="7762" y="4961"/>
                  </a:cubicBezTo>
                  <a:cubicBezTo>
                    <a:pt x="7548" y="4033"/>
                    <a:pt x="6709" y="3373"/>
                    <a:pt x="5799" y="3284"/>
                  </a:cubicBezTo>
                  <a:cubicBezTo>
                    <a:pt x="5621" y="3284"/>
                    <a:pt x="5496" y="3105"/>
                    <a:pt x="5496" y="2962"/>
                  </a:cubicBezTo>
                  <a:cubicBezTo>
                    <a:pt x="5496" y="2730"/>
                    <a:pt x="5638" y="2623"/>
                    <a:pt x="5817" y="26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5855"/>
        <p:cNvGrpSpPr/>
        <p:nvPr/>
      </p:nvGrpSpPr>
      <p:grpSpPr>
        <a:xfrm>
          <a:off x="0" y="0"/>
          <a:ext cx="0" cy="0"/>
          <a:chOff x="0" y="0"/>
          <a:chExt cx="0" cy="0"/>
        </a:xfrm>
      </p:grpSpPr>
      <p:grpSp>
        <p:nvGrpSpPr>
          <p:cNvPr id="5856" name="Google Shape;5856;p68"/>
          <p:cNvGrpSpPr/>
          <p:nvPr/>
        </p:nvGrpSpPr>
        <p:grpSpPr>
          <a:xfrm>
            <a:off x="716991" y="971306"/>
            <a:ext cx="845921" cy="690752"/>
            <a:chOff x="732428" y="1198513"/>
            <a:chExt cx="845921" cy="690752"/>
          </a:xfrm>
        </p:grpSpPr>
        <p:grpSp>
          <p:nvGrpSpPr>
            <p:cNvPr id="5857" name="Google Shape;5857;p68"/>
            <p:cNvGrpSpPr/>
            <p:nvPr/>
          </p:nvGrpSpPr>
          <p:grpSpPr>
            <a:xfrm>
              <a:off x="823030" y="1198513"/>
              <a:ext cx="755319" cy="690752"/>
              <a:chOff x="823030" y="1198513"/>
              <a:chExt cx="755319" cy="690752"/>
            </a:xfrm>
          </p:grpSpPr>
          <p:sp>
            <p:nvSpPr>
              <p:cNvPr id="5858" name="Google Shape;5858;p68"/>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8"/>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0" name="Google Shape;5860;p68"/>
            <p:cNvGrpSpPr/>
            <p:nvPr/>
          </p:nvGrpSpPr>
          <p:grpSpPr>
            <a:xfrm>
              <a:off x="732428" y="1239937"/>
              <a:ext cx="739912" cy="607886"/>
              <a:chOff x="732428" y="1239937"/>
              <a:chExt cx="739912" cy="607886"/>
            </a:xfrm>
          </p:grpSpPr>
          <p:sp>
            <p:nvSpPr>
              <p:cNvPr id="5861" name="Google Shape;5861;p68"/>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8"/>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3" name="Google Shape;5863;p68"/>
            <p:cNvGrpSpPr/>
            <p:nvPr/>
          </p:nvGrpSpPr>
          <p:grpSpPr>
            <a:xfrm>
              <a:off x="732428" y="1277018"/>
              <a:ext cx="702832" cy="533758"/>
              <a:chOff x="732428" y="1277018"/>
              <a:chExt cx="702832" cy="533758"/>
            </a:xfrm>
          </p:grpSpPr>
          <p:sp>
            <p:nvSpPr>
              <p:cNvPr id="5864" name="Google Shape;5864;p68"/>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8"/>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6" name="Google Shape;5866;p68"/>
            <p:cNvGrpSpPr/>
            <p:nvPr/>
          </p:nvGrpSpPr>
          <p:grpSpPr>
            <a:xfrm>
              <a:off x="931170" y="1306653"/>
              <a:ext cx="647179" cy="474455"/>
              <a:chOff x="931170" y="1306653"/>
              <a:chExt cx="647179" cy="474455"/>
            </a:xfrm>
          </p:grpSpPr>
          <p:sp>
            <p:nvSpPr>
              <p:cNvPr id="5867" name="Google Shape;5867;p68"/>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8"/>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69" name="Google Shape;5869;p68"/>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0" name="Google Shape;5870;p68"/>
          <p:cNvGrpSpPr/>
          <p:nvPr/>
        </p:nvGrpSpPr>
        <p:grpSpPr>
          <a:xfrm>
            <a:off x="3948600" y="971313"/>
            <a:ext cx="634656" cy="699982"/>
            <a:chOff x="5985650" y="2860025"/>
            <a:chExt cx="1396075" cy="1539775"/>
          </a:xfrm>
        </p:grpSpPr>
        <p:sp>
          <p:nvSpPr>
            <p:cNvPr id="5871" name="Google Shape;5871;p68"/>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8"/>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8"/>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8"/>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8"/>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8"/>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8"/>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8"/>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8"/>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8"/>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8"/>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8"/>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8"/>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8"/>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8"/>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8"/>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8"/>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8"/>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8"/>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8"/>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8"/>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8"/>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8"/>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8"/>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8"/>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8"/>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8"/>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8"/>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8"/>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8"/>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8"/>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8"/>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3" name="Google Shape;5903;p68"/>
          <p:cNvGrpSpPr/>
          <p:nvPr/>
        </p:nvGrpSpPr>
        <p:grpSpPr>
          <a:xfrm>
            <a:off x="4704250" y="971306"/>
            <a:ext cx="725845" cy="699975"/>
            <a:chOff x="4249973" y="1201875"/>
            <a:chExt cx="1958568" cy="1888762"/>
          </a:xfrm>
        </p:grpSpPr>
        <p:sp>
          <p:nvSpPr>
            <p:cNvPr id="5904" name="Google Shape;5904;p68"/>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05" name="Google Shape;5905;p68"/>
            <p:cNvGrpSpPr/>
            <p:nvPr/>
          </p:nvGrpSpPr>
          <p:grpSpPr>
            <a:xfrm>
              <a:off x="5853086" y="1789142"/>
              <a:ext cx="355454" cy="1048099"/>
              <a:chOff x="5576108" y="2016725"/>
              <a:chExt cx="565200" cy="1666560"/>
            </a:xfrm>
          </p:grpSpPr>
          <p:sp>
            <p:nvSpPr>
              <p:cNvPr id="5906" name="Google Shape;5906;p68"/>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07" name="Google Shape;5907;p6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8" name="Google Shape;5908;p68"/>
            <p:cNvGrpSpPr/>
            <p:nvPr/>
          </p:nvGrpSpPr>
          <p:grpSpPr>
            <a:xfrm>
              <a:off x="4869455" y="2691676"/>
              <a:ext cx="1013897" cy="398961"/>
              <a:chOff x="4012057" y="3451825"/>
              <a:chExt cx="1612175" cy="634379"/>
            </a:xfrm>
          </p:grpSpPr>
          <p:sp>
            <p:nvSpPr>
              <p:cNvPr id="5909" name="Google Shape;5909;p68"/>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10" name="Google Shape;5910;p6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1" name="Google Shape;5911;p68"/>
            <p:cNvGrpSpPr/>
            <p:nvPr/>
          </p:nvGrpSpPr>
          <p:grpSpPr>
            <a:xfrm>
              <a:off x="4276937" y="2155961"/>
              <a:ext cx="651965" cy="891358"/>
              <a:chOff x="3069908" y="2599997"/>
              <a:chExt cx="1036675" cy="1417328"/>
            </a:xfrm>
          </p:grpSpPr>
          <p:sp>
            <p:nvSpPr>
              <p:cNvPr id="5912" name="Google Shape;5912;p68"/>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13" name="Google Shape;5913;p6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4" name="Google Shape;5914;p68"/>
            <p:cNvGrpSpPr/>
            <p:nvPr/>
          </p:nvGrpSpPr>
          <p:grpSpPr>
            <a:xfrm>
              <a:off x="5054918" y="1201875"/>
              <a:ext cx="999548" cy="602711"/>
              <a:chOff x="4306958" y="1082925"/>
              <a:chExt cx="1589359" cy="958358"/>
            </a:xfrm>
          </p:grpSpPr>
          <p:sp>
            <p:nvSpPr>
              <p:cNvPr id="5915" name="Google Shape;5915;p68"/>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16" name="Google Shape;5916;p6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7" name="Google Shape;5917;p68"/>
            <p:cNvGrpSpPr/>
            <p:nvPr/>
          </p:nvGrpSpPr>
          <p:grpSpPr>
            <a:xfrm>
              <a:off x="4249973" y="1303451"/>
              <a:ext cx="799317" cy="841334"/>
              <a:chOff x="3027033" y="1244439"/>
              <a:chExt cx="1270977" cy="1337786"/>
            </a:xfrm>
          </p:grpSpPr>
          <p:sp>
            <p:nvSpPr>
              <p:cNvPr id="5918" name="Google Shape;5918;p68"/>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19" name="Google Shape;5919;p6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20" name="Google Shape;5920;p68"/>
          <p:cNvGrpSpPr/>
          <p:nvPr/>
        </p:nvGrpSpPr>
        <p:grpSpPr>
          <a:xfrm>
            <a:off x="4057114" y="1858087"/>
            <a:ext cx="750769" cy="683784"/>
            <a:chOff x="4204684" y="2104422"/>
            <a:chExt cx="699822" cy="637382"/>
          </a:xfrm>
        </p:grpSpPr>
        <p:grpSp>
          <p:nvGrpSpPr>
            <p:cNvPr id="5921" name="Google Shape;5921;p68"/>
            <p:cNvGrpSpPr/>
            <p:nvPr/>
          </p:nvGrpSpPr>
          <p:grpSpPr>
            <a:xfrm>
              <a:off x="4204684" y="2430067"/>
              <a:ext cx="342957" cy="311738"/>
              <a:chOff x="4204684" y="2430067"/>
              <a:chExt cx="342957" cy="311738"/>
            </a:xfrm>
          </p:grpSpPr>
          <p:sp>
            <p:nvSpPr>
              <p:cNvPr id="5922" name="Google Shape;5922;p68"/>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8"/>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4" name="Google Shape;5924;p68"/>
            <p:cNvGrpSpPr/>
            <p:nvPr/>
          </p:nvGrpSpPr>
          <p:grpSpPr>
            <a:xfrm>
              <a:off x="4561586" y="2430067"/>
              <a:ext cx="342920" cy="311738"/>
              <a:chOff x="4561586" y="2430067"/>
              <a:chExt cx="342920" cy="311738"/>
            </a:xfrm>
          </p:grpSpPr>
          <p:sp>
            <p:nvSpPr>
              <p:cNvPr id="5925" name="Google Shape;5925;p68"/>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8"/>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7" name="Google Shape;5927;p68"/>
            <p:cNvGrpSpPr/>
            <p:nvPr/>
          </p:nvGrpSpPr>
          <p:grpSpPr>
            <a:xfrm>
              <a:off x="4561586" y="2104422"/>
              <a:ext cx="342920" cy="311738"/>
              <a:chOff x="4561586" y="2104422"/>
              <a:chExt cx="342920" cy="311738"/>
            </a:xfrm>
          </p:grpSpPr>
          <p:sp>
            <p:nvSpPr>
              <p:cNvPr id="5928" name="Google Shape;5928;p68"/>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8"/>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0" name="Google Shape;5930;p68"/>
            <p:cNvGrpSpPr/>
            <p:nvPr/>
          </p:nvGrpSpPr>
          <p:grpSpPr>
            <a:xfrm>
              <a:off x="4204684" y="2104422"/>
              <a:ext cx="342957" cy="311664"/>
              <a:chOff x="4204684" y="2104422"/>
              <a:chExt cx="342957" cy="311664"/>
            </a:xfrm>
          </p:grpSpPr>
          <p:sp>
            <p:nvSpPr>
              <p:cNvPr id="5931" name="Google Shape;5931;p68"/>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8"/>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33" name="Google Shape;5933;p68"/>
          <p:cNvGrpSpPr/>
          <p:nvPr/>
        </p:nvGrpSpPr>
        <p:grpSpPr>
          <a:xfrm>
            <a:off x="5521547" y="971301"/>
            <a:ext cx="660591" cy="688867"/>
            <a:chOff x="5830645" y="1267368"/>
            <a:chExt cx="530340" cy="553040"/>
          </a:xfrm>
        </p:grpSpPr>
        <p:sp>
          <p:nvSpPr>
            <p:cNvPr id="5934" name="Google Shape;5934;p68"/>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5" name="Google Shape;5935;p68"/>
            <p:cNvGrpSpPr/>
            <p:nvPr/>
          </p:nvGrpSpPr>
          <p:grpSpPr>
            <a:xfrm>
              <a:off x="5830645" y="1267368"/>
              <a:ext cx="259743" cy="269909"/>
              <a:chOff x="5830645" y="1267368"/>
              <a:chExt cx="259743" cy="269909"/>
            </a:xfrm>
          </p:grpSpPr>
          <p:sp>
            <p:nvSpPr>
              <p:cNvPr id="5936" name="Google Shape;5936;p68"/>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8"/>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8" name="Google Shape;5938;p68"/>
            <p:cNvGrpSpPr/>
            <p:nvPr/>
          </p:nvGrpSpPr>
          <p:grpSpPr>
            <a:xfrm>
              <a:off x="6101293" y="1267368"/>
              <a:ext cx="259692" cy="269909"/>
              <a:chOff x="6101293" y="1267368"/>
              <a:chExt cx="259692" cy="269909"/>
            </a:xfrm>
          </p:grpSpPr>
          <p:sp>
            <p:nvSpPr>
              <p:cNvPr id="5939" name="Google Shape;5939;p68"/>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8"/>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1" name="Google Shape;5941;p68"/>
            <p:cNvGrpSpPr/>
            <p:nvPr/>
          </p:nvGrpSpPr>
          <p:grpSpPr>
            <a:xfrm>
              <a:off x="5830645" y="1550500"/>
              <a:ext cx="259692" cy="269909"/>
              <a:chOff x="5830645" y="1550500"/>
              <a:chExt cx="259692" cy="269909"/>
            </a:xfrm>
          </p:grpSpPr>
          <p:sp>
            <p:nvSpPr>
              <p:cNvPr id="5942" name="Google Shape;5942;p68"/>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8"/>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4" name="Google Shape;5944;p68"/>
            <p:cNvGrpSpPr/>
            <p:nvPr/>
          </p:nvGrpSpPr>
          <p:grpSpPr>
            <a:xfrm>
              <a:off x="6101293" y="1550500"/>
              <a:ext cx="259692" cy="269909"/>
              <a:chOff x="6101293" y="1550500"/>
              <a:chExt cx="259692" cy="269909"/>
            </a:xfrm>
          </p:grpSpPr>
          <p:sp>
            <p:nvSpPr>
              <p:cNvPr id="5945" name="Google Shape;5945;p68"/>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8"/>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47" name="Google Shape;5947;p68"/>
          <p:cNvGrpSpPr/>
          <p:nvPr/>
        </p:nvGrpSpPr>
        <p:grpSpPr>
          <a:xfrm>
            <a:off x="723700" y="1861760"/>
            <a:ext cx="697154" cy="679574"/>
            <a:chOff x="2679875" y="2361475"/>
            <a:chExt cx="780425" cy="760575"/>
          </a:xfrm>
        </p:grpSpPr>
        <p:sp>
          <p:nvSpPr>
            <p:cNvPr id="5948" name="Google Shape;5948;p68"/>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8"/>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8"/>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4" name="Google Shape;5954;p68"/>
          <p:cNvGrpSpPr/>
          <p:nvPr/>
        </p:nvGrpSpPr>
        <p:grpSpPr>
          <a:xfrm>
            <a:off x="3122859" y="971352"/>
            <a:ext cx="735829" cy="684547"/>
            <a:chOff x="3351965" y="1148808"/>
            <a:chExt cx="750770" cy="698375"/>
          </a:xfrm>
        </p:grpSpPr>
        <p:grpSp>
          <p:nvGrpSpPr>
            <p:cNvPr id="5955" name="Google Shape;5955;p68"/>
            <p:cNvGrpSpPr/>
            <p:nvPr/>
          </p:nvGrpSpPr>
          <p:grpSpPr>
            <a:xfrm>
              <a:off x="3586796" y="1148808"/>
              <a:ext cx="294857" cy="286830"/>
              <a:chOff x="3750225" y="1774000"/>
              <a:chExt cx="149575" cy="145525"/>
            </a:xfrm>
          </p:grpSpPr>
          <p:sp>
            <p:nvSpPr>
              <p:cNvPr id="5956" name="Google Shape;5956;p6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8" name="Google Shape;5958;p68"/>
            <p:cNvGrpSpPr/>
            <p:nvPr/>
          </p:nvGrpSpPr>
          <p:grpSpPr>
            <a:xfrm>
              <a:off x="3779245" y="1375768"/>
              <a:ext cx="323490" cy="286978"/>
              <a:chOff x="3847850" y="1889150"/>
              <a:chExt cx="164100" cy="145600"/>
            </a:xfrm>
          </p:grpSpPr>
          <p:sp>
            <p:nvSpPr>
              <p:cNvPr id="5959" name="Google Shape;5959;p6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1" name="Google Shape;5961;p68"/>
            <p:cNvGrpSpPr/>
            <p:nvPr/>
          </p:nvGrpSpPr>
          <p:grpSpPr>
            <a:xfrm>
              <a:off x="3351965" y="1330435"/>
              <a:ext cx="295449" cy="285401"/>
              <a:chOff x="3631100" y="1866150"/>
              <a:chExt cx="149875" cy="144800"/>
            </a:xfrm>
          </p:grpSpPr>
          <p:sp>
            <p:nvSpPr>
              <p:cNvPr id="5962" name="Google Shape;5962;p68"/>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8"/>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4" name="Google Shape;5964;p68"/>
            <p:cNvGrpSpPr/>
            <p:nvPr/>
          </p:nvGrpSpPr>
          <p:grpSpPr>
            <a:xfrm>
              <a:off x="3548208" y="1560352"/>
              <a:ext cx="294808" cy="286830"/>
              <a:chOff x="3730650" y="1982800"/>
              <a:chExt cx="149550" cy="145525"/>
            </a:xfrm>
          </p:grpSpPr>
          <p:sp>
            <p:nvSpPr>
              <p:cNvPr id="5965" name="Google Shape;5965;p6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67" name="Google Shape;5967;p68"/>
          <p:cNvGrpSpPr/>
          <p:nvPr/>
        </p:nvGrpSpPr>
        <p:grpSpPr>
          <a:xfrm>
            <a:off x="7624512" y="971306"/>
            <a:ext cx="804565" cy="677795"/>
            <a:chOff x="7636443" y="1204988"/>
            <a:chExt cx="804565" cy="677795"/>
          </a:xfrm>
        </p:grpSpPr>
        <p:grpSp>
          <p:nvGrpSpPr>
            <p:cNvPr id="5968" name="Google Shape;5968;p68"/>
            <p:cNvGrpSpPr/>
            <p:nvPr/>
          </p:nvGrpSpPr>
          <p:grpSpPr>
            <a:xfrm>
              <a:off x="7636443" y="1509705"/>
              <a:ext cx="804565" cy="373078"/>
              <a:chOff x="7636443" y="1509705"/>
              <a:chExt cx="804565" cy="373078"/>
            </a:xfrm>
          </p:grpSpPr>
          <p:sp>
            <p:nvSpPr>
              <p:cNvPr id="5969" name="Google Shape;5969;p68"/>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8"/>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1" name="Google Shape;5971;p68"/>
            <p:cNvGrpSpPr/>
            <p:nvPr/>
          </p:nvGrpSpPr>
          <p:grpSpPr>
            <a:xfrm>
              <a:off x="7636443" y="1408133"/>
              <a:ext cx="804565" cy="373078"/>
              <a:chOff x="7636443" y="1408133"/>
              <a:chExt cx="804565" cy="373078"/>
            </a:xfrm>
          </p:grpSpPr>
          <p:sp>
            <p:nvSpPr>
              <p:cNvPr id="5972" name="Google Shape;5972;p68"/>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8"/>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4" name="Google Shape;5974;p68"/>
            <p:cNvGrpSpPr/>
            <p:nvPr/>
          </p:nvGrpSpPr>
          <p:grpSpPr>
            <a:xfrm>
              <a:off x="7636443" y="1306560"/>
              <a:ext cx="804565" cy="373078"/>
              <a:chOff x="7636443" y="1306560"/>
              <a:chExt cx="804565" cy="373078"/>
            </a:xfrm>
          </p:grpSpPr>
          <p:sp>
            <p:nvSpPr>
              <p:cNvPr id="5975" name="Google Shape;5975;p68"/>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8"/>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7" name="Google Shape;5977;p68"/>
            <p:cNvGrpSpPr/>
            <p:nvPr/>
          </p:nvGrpSpPr>
          <p:grpSpPr>
            <a:xfrm>
              <a:off x="7636443" y="1204988"/>
              <a:ext cx="804565" cy="373078"/>
              <a:chOff x="7636443" y="1204988"/>
              <a:chExt cx="804565" cy="373078"/>
            </a:xfrm>
          </p:grpSpPr>
          <p:sp>
            <p:nvSpPr>
              <p:cNvPr id="5978" name="Google Shape;5978;p68"/>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8"/>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80" name="Google Shape;5980;p68"/>
          <p:cNvGrpSpPr/>
          <p:nvPr/>
        </p:nvGrpSpPr>
        <p:grpSpPr>
          <a:xfrm>
            <a:off x="4963358" y="1878721"/>
            <a:ext cx="661339" cy="661188"/>
            <a:chOff x="3990000" y="975400"/>
            <a:chExt cx="3934200" cy="3933300"/>
          </a:xfrm>
        </p:grpSpPr>
        <p:sp>
          <p:nvSpPr>
            <p:cNvPr id="5981" name="Google Shape;5981;p68"/>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8"/>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8"/>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8"/>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5" name="Google Shape;5985;p68"/>
          <p:cNvGrpSpPr/>
          <p:nvPr/>
        </p:nvGrpSpPr>
        <p:grpSpPr>
          <a:xfrm>
            <a:off x="6607006" y="1857359"/>
            <a:ext cx="868881" cy="684241"/>
            <a:chOff x="6598259" y="2078634"/>
            <a:chExt cx="868881" cy="684241"/>
          </a:xfrm>
        </p:grpSpPr>
        <p:sp>
          <p:nvSpPr>
            <p:cNvPr id="5986" name="Google Shape;5986;p68"/>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8"/>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8"/>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8"/>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8"/>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8"/>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2" name="Google Shape;5992;p68"/>
            <p:cNvGrpSpPr/>
            <p:nvPr/>
          </p:nvGrpSpPr>
          <p:grpSpPr>
            <a:xfrm>
              <a:off x="6808175" y="2078634"/>
              <a:ext cx="452229" cy="684241"/>
              <a:chOff x="6808175" y="2078634"/>
              <a:chExt cx="452229" cy="684241"/>
            </a:xfrm>
          </p:grpSpPr>
          <p:sp>
            <p:nvSpPr>
              <p:cNvPr id="5993" name="Google Shape;5993;p68"/>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8"/>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8"/>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8"/>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8"/>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8"/>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9" name="Google Shape;5999;p68"/>
              <p:cNvGrpSpPr/>
              <p:nvPr/>
            </p:nvGrpSpPr>
            <p:grpSpPr>
              <a:xfrm>
                <a:off x="6821586" y="2078634"/>
                <a:ext cx="426871" cy="684241"/>
                <a:chOff x="6821586" y="2078634"/>
                <a:chExt cx="426871" cy="684241"/>
              </a:xfrm>
            </p:grpSpPr>
            <p:grpSp>
              <p:nvGrpSpPr>
                <p:cNvPr id="6000" name="Google Shape;6000;p68"/>
                <p:cNvGrpSpPr/>
                <p:nvPr/>
              </p:nvGrpSpPr>
              <p:grpSpPr>
                <a:xfrm>
                  <a:off x="6821586" y="2078634"/>
                  <a:ext cx="426871" cy="684241"/>
                  <a:chOff x="6821586" y="2078634"/>
                  <a:chExt cx="426871" cy="684241"/>
                </a:xfrm>
              </p:grpSpPr>
              <p:sp>
                <p:nvSpPr>
                  <p:cNvPr id="6001" name="Google Shape;6001;p68"/>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8"/>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8"/>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8"/>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8"/>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8"/>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8"/>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8"/>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8"/>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8"/>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8"/>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8"/>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8"/>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8"/>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8"/>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8"/>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8"/>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8"/>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8"/>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20" name="Google Shape;6020;p68"/>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8"/>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8"/>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8"/>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8"/>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8"/>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026" name="Google Shape;6026;p68"/>
          <p:cNvGrpSpPr/>
          <p:nvPr/>
        </p:nvGrpSpPr>
        <p:grpSpPr>
          <a:xfrm>
            <a:off x="5780173" y="1862968"/>
            <a:ext cx="671358" cy="671358"/>
            <a:chOff x="6535625" y="760425"/>
            <a:chExt cx="1665900" cy="1665900"/>
          </a:xfrm>
        </p:grpSpPr>
        <p:sp>
          <p:nvSpPr>
            <p:cNvPr id="6027" name="Google Shape;6027;p68"/>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8"/>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8"/>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8"/>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1" name="Google Shape;6031;p68"/>
          <p:cNvGrpSpPr/>
          <p:nvPr/>
        </p:nvGrpSpPr>
        <p:grpSpPr>
          <a:xfrm>
            <a:off x="716989" y="3531368"/>
            <a:ext cx="1340789" cy="640830"/>
            <a:chOff x="238125" y="1151100"/>
            <a:chExt cx="7139450" cy="3412300"/>
          </a:xfrm>
        </p:grpSpPr>
        <p:sp>
          <p:nvSpPr>
            <p:cNvPr id="6032" name="Google Shape;6032;p68"/>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8"/>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8"/>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8"/>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8"/>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8"/>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8"/>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8"/>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8"/>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8"/>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8"/>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8"/>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4" name="Google Shape;6044;p68"/>
          <p:cNvGrpSpPr/>
          <p:nvPr/>
        </p:nvGrpSpPr>
        <p:grpSpPr>
          <a:xfrm>
            <a:off x="5584212" y="2734649"/>
            <a:ext cx="985357" cy="585764"/>
            <a:chOff x="5145061" y="2881789"/>
            <a:chExt cx="1107641" cy="658458"/>
          </a:xfrm>
        </p:grpSpPr>
        <p:grpSp>
          <p:nvGrpSpPr>
            <p:cNvPr id="6045" name="Google Shape;6045;p68"/>
            <p:cNvGrpSpPr/>
            <p:nvPr/>
          </p:nvGrpSpPr>
          <p:grpSpPr>
            <a:xfrm>
              <a:off x="5722989" y="3244587"/>
              <a:ext cx="529713" cy="295659"/>
              <a:chOff x="5722989" y="3244587"/>
              <a:chExt cx="529713" cy="295659"/>
            </a:xfrm>
          </p:grpSpPr>
          <p:sp>
            <p:nvSpPr>
              <p:cNvPr id="6046" name="Google Shape;6046;p68"/>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047" name="Google Shape;6047;p68"/>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048" name="Google Shape;6048;p68"/>
            <p:cNvGrpSpPr/>
            <p:nvPr/>
          </p:nvGrpSpPr>
          <p:grpSpPr>
            <a:xfrm>
              <a:off x="5145061" y="3244587"/>
              <a:ext cx="536807" cy="295659"/>
              <a:chOff x="5145061" y="3244587"/>
              <a:chExt cx="536807" cy="295659"/>
            </a:xfrm>
          </p:grpSpPr>
          <p:sp>
            <p:nvSpPr>
              <p:cNvPr id="6049" name="Google Shape;6049;p68"/>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050" name="Google Shape;6050;p68"/>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051" name="Google Shape;6051;p68"/>
            <p:cNvGrpSpPr/>
            <p:nvPr/>
          </p:nvGrpSpPr>
          <p:grpSpPr>
            <a:xfrm>
              <a:off x="5341327" y="2898245"/>
              <a:ext cx="532309" cy="614891"/>
              <a:chOff x="5341327" y="2898245"/>
              <a:chExt cx="532309" cy="614891"/>
            </a:xfrm>
          </p:grpSpPr>
          <p:sp>
            <p:nvSpPr>
              <p:cNvPr id="6052" name="Google Shape;6052;p68"/>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053" name="Google Shape;6053;p68"/>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054" name="Google Shape;6054;p68"/>
            <p:cNvGrpSpPr/>
            <p:nvPr/>
          </p:nvGrpSpPr>
          <p:grpSpPr>
            <a:xfrm>
              <a:off x="5532290" y="2881789"/>
              <a:ext cx="620516" cy="305456"/>
              <a:chOff x="5532290" y="2881789"/>
              <a:chExt cx="620516" cy="305456"/>
            </a:xfrm>
          </p:grpSpPr>
          <p:sp>
            <p:nvSpPr>
              <p:cNvPr id="6055" name="Google Shape;6055;p68"/>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056" name="Google Shape;6056;p68"/>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057" name="Google Shape;6057;p68"/>
          <p:cNvGrpSpPr/>
          <p:nvPr/>
        </p:nvGrpSpPr>
        <p:grpSpPr>
          <a:xfrm>
            <a:off x="8163135" y="3526707"/>
            <a:ext cx="269068" cy="645491"/>
            <a:chOff x="7026852" y="3311869"/>
            <a:chExt cx="434331" cy="1041954"/>
          </a:xfrm>
        </p:grpSpPr>
        <p:sp>
          <p:nvSpPr>
            <p:cNvPr id="6058" name="Google Shape;6058;p68"/>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8"/>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8"/>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1" name="Google Shape;6061;p68"/>
          <p:cNvGrpSpPr/>
          <p:nvPr/>
        </p:nvGrpSpPr>
        <p:grpSpPr>
          <a:xfrm>
            <a:off x="6179716" y="3565945"/>
            <a:ext cx="293882" cy="293836"/>
            <a:chOff x="4873519" y="3311869"/>
            <a:chExt cx="499374" cy="499296"/>
          </a:xfrm>
        </p:grpSpPr>
        <p:sp>
          <p:nvSpPr>
            <p:cNvPr id="6062" name="Google Shape;6062;p68"/>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8"/>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4" name="Google Shape;6064;p68"/>
          <p:cNvGrpSpPr/>
          <p:nvPr/>
        </p:nvGrpSpPr>
        <p:grpSpPr>
          <a:xfrm>
            <a:off x="6179716" y="3878316"/>
            <a:ext cx="293882" cy="293882"/>
            <a:chOff x="4873519" y="3875839"/>
            <a:chExt cx="499374" cy="499374"/>
          </a:xfrm>
        </p:grpSpPr>
        <p:sp>
          <p:nvSpPr>
            <p:cNvPr id="6065" name="Google Shape;6065;p68"/>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8"/>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7" name="Google Shape;6067;p68"/>
          <p:cNvGrpSpPr/>
          <p:nvPr/>
        </p:nvGrpSpPr>
        <p:grpSpPr>
          <a:xfrm>
            <a:off x="2410244" y="1850269"/>
            <a:ext cx="698104" cy="698208"/>
            <a:chOff x="2565073" y="2075876"/>
            <a:chExt cx="672482" cy="672518"/>
          </a:xfrm>
        </p:grpSpPr>
        <p:sp>
          <p:nvSpPr>
            <p:cNvPr id="6068" name="Google Shape;6068;p68"/>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8"/>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8"/>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8"/>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8"/>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8"/>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4" name="Google Shape;6074;p68"/>
          <p:cNvGrpSpPr/>
          <p:nvPr/>
        </p:nvGrpSpPr>
        <p:grpSpPr>
          <a:xfrm>
            <a:off x="5633655" y="3534869"/>
            <a:ext cx="438354" cy="637329"/>
            <a:chOff x="1697726" y="3244179"/>
            <a:chExt cx="788124" cy="1146069"/>
          </a:xfrm>
        </p:grpSpPr>
        <p:sp>
          <p:nvSpPr>
            <p:cNvPr id="6075" name="Google Shape;6075;p6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77" name="Google Shape;6077;p68"/>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8" name="Google Shape;6078;p68"/>
          <p:cNvGrpSpPr/>
          <p:nvPr/>
        </p:nvGrpSpPr>
        <p:grpSpPr>
          <a:xfrm>
            <a:off x="7634869" y="1863232"/>
            <a:ext cx="799565" cy="670282"/>
            <a:chOff x="7617850" y="2063282"/>
            <a:chExt cx="799565" cy="670282"/>
          </a:xfrm>
        </p:grpSpPr>
        <p:cxnSp>
          <p:nvCxnSpPr>
            <p:cNvPr id="6079" name="Google Shape;6079;p68"/>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080" name="Google Shape;6080;p68"/>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081" name="Google Shape;6081;p68"/>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082" name="Google Shape;6082;p68"/>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083" name="Google Shape;6083;p68"/>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084" name="Google Shape;6084;p68"/>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085" name="Google Shape;6085;p68"/>
            <p:cNvGrpSpPr/>
            <p:nvPr/>
          </p:nvGrpSpPr>
          <p:grpSpPr>
            <a:xfrm>
              <a:off x="7734309" y="2063282"/>
              <a:ext cx="570957" cy="620095"/>
              <a:chOff x="7734309" y="2063282"/>
              <a:chExt cx="570957" cy="620095"/>
            </a:xfrm>
          </p:grpSpPr>
          <p:grpSp>
            <p:nvGrpSpPr>
              <p:cNvPr id="6086" name="Google Shape;6086;p68"/>
              <p:cNvGrpSpPr/>
              <p:nvPr/>
            </p:nvGrpSpPr>
            <p:grpSpPr>
              <a:xfrm>
                <a:off x="8031573" y="2063282"/>
                <a:ext cx="273693" cy="620095"/>
                <a:chOff x="8031573" y="2063282"/>
                <a:chExt cx="273693" cy="620095"/>
              </a:xfrm>
            </p:grpSpPr>
            <p:sp>
              <p:nvSpPr>
                <p:cNvPr id="6087" name="Google Shape;6087;p6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1" name="Google Shape;6091;p68"/>
              <p:cNvGrpSpPr/>
              <p:nvPr/>
            </p:nvGrpSpPr>
            <p:grpSpPr>
              <a:xfrm flipH="1">
                <a:off x="7734309" y="2063282"/>
                <a:ext cx="273693" cy="620095"/>
                <a:chOff x="8031573" y="2063282"/>
                <a:chExt cx="273693" cy="620095"/>
              </a:xfrm>
            </p:grpSpPr>
            <p:sp>
              <p:nvSpPr>
                <p:cNvPr id="6092" name="Google Shape;6092;p6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096" name="Google Shape;6096;p68"/>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8"/>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98" name="Google Shape;6098;p68"/>
          <p:cNvGrpSpPr/>
          <p:nvPr/>
        </p:nvGrpSpPr>
        <p:grpSpPr>
          <a:xfrm>
            <a:off x="7821475" y="2716715"/>
            <a:ext cx="602567" cy="601884"/>
            <a:chOff x="1186975" y="238125"/>
            <a:chExt cx="5244275" cy="5238325"/>
          </a:xfrm>
        </p:grpSpPr>
        <p:sp>
          <p:nvSpPr>
            <p:cNvPr id="6099" name="Google Shape;6099;p6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8"/>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8"/>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8"/>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3" name="Google Shape;6103;p68"/>
          <p:cNvGrpSpPr/>
          <p:nvPr/>
        </p:nvGrpSpPr>
        <p:grpSpPr>
          <a:xfrm>
            <a:off x="3264213" y="1856199"/>
            <a:ext cx="651848" cy="687338"/>
            <a:chOff x="3400515" y="2056248"/>
            <a:chExt cx="698134" cy="735987"/>
          </a:xfrm>
        </p:grpSpPr>
        <p:grpSp>
          <p:nvGrpSpPr>
            <p:cNvPr id="6104" name="Google Shape;6104;p68"/>
            <p:cNvGrpSpPr/>
            <p:nvPr/>
          </p:nvGrpSpPr>
          <p:grpSpPr>
            <a:xfrm>
              <a:off x="3400515" y="2283913"/>
              <a:ext cx="312919" cy="219900"/>
              <a:chOff x="3400515" y="2283913"/>
              <a:chExt cx="312919" cy="219900"/>
            </a:xfrm>
          </p:grpSpPr>
          <p:sp>
            <p:nvSpPr>
              <p:cNvPr id="6105" name="Google Shape;6105;p68"/>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106" name="Google Shape;6106;p68"/>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107" name="Google Shape;6107;p68"/>
            <p:cNvGrpSpPr/>
            <p:nvPr/>
          </p:nvGrpSpPr>
          <p:grpSpPr>
            <a:xfrm>
              <a:off x="3547823" y="2461089"/>
              <a:ext cx="219900" cy="331146"/>
              <a:chOff x="3547823" y="2461089"/>
              <a:chExt cx="219900" cy="331146"/>
            </a:xfrm>
          </p:grpSpPr>
          <p:sp>
            <p:nvSpPr>
              <p:cNvPr id="6108" name="Google Shape;6108;p68"/>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109" name="Google Shape;6109;p68"/>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110" name="Google Shape;6110;p68"/>
            <p:cNvGrpSpPr/>
            <p:nvPr/>
          </p:nvGrpSpPr>
          <p:grpSpPr>
            <a:xfrm>
              <a:off x="3734138" y="2461089"/>
              <a:ext cx="219900" cy="331146"/>
              <a:chOff x="3734138" y="2461089"/>
              <a:chExt cx="219900" cy="331146"/>
            </a:xfrm>
          </p:grpSpPr>
          <p:sp>
            <p:nvSpPr>
              <p:cNvPr id="6111" name="Google Shape;6111;p68"/>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112" name="Google Shape;6112;p68"/>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113" name="Google Shape;6113;p68"/>
            <p:cNvGrpSpPr/>
            <p:nvPr/>
          </p:nvGrpSpPr>
          <p:grpSpPr>
            <a:xfrm>
              <a:off x="3787560" y="2281742"/>
              <a:ext cx="311089" cy="219900"/>
              <a:chOff x="3787560" y="2281742"/>
              <a:chExt cx="311089" cy="219900"/>
            </a:xfrm>
          </p:grpSpPr>
          <p:sp>
            <p:nvSpPr>
              <p:cNvPr id="6114" name="Google Shape;6114;p68"/>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115" name="Google Shape;6115;p68"/>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116" name="Google Shape;6116;p68"/>
            <p:cNvGrpSpPr/>
            <p:nvPr/>
          </p:nvGrpSpPr>
          <p:grpSpPr>
            <a:xfrm>
              <a:off x="3637290" y="2056248"/>
              <a:ext cx="219900" cy="330736"/>
              <a:chOff x="3637290" y="2056248"/>
              <a:chExt cx="219900" cy="330736"/>
            </a:xfrm>
          </p:grpSpPr>
          <p:sp>
            <p:nvSpPr>
              <p:cNvPr id="6117" name="Google Shape;6117;p68"/>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118" name="Google Shape;6118;p68"/>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119" name="Google Shape;6119;p68"/>
          <p:cNvGrpSpPr/>
          <p:nvPr/>
        </p:nvGrpSpPr>
        <p:grpSpPr>
          <a:xfrm>
            <a:off x="2555919" y="2726205"/>
            <a:ext cx="1268144" cy="592394"/>
            <a:chOff x="238125" y="1188750"/>
            <a:chExt cx="7140450" cy="3335550"/>
          </a:xfrm>
        </p:grpSpPr>
        <p:sp>
          <p:nvSpPr>
            <p:cNvPr id="6120" name="Google Shape;6120;p6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5" name="Google Shape;6125;p68"/>
          <p:cNvGrpSpPr/>
          <p:nvPr/>
        </p:nvGrpSpPr>
        <p:grpSpPr>
          <a:xfrm>
            <a:off x="6663819" y="2728360"/>
            <a:ext cx="1053944" cy="590147"/>
            <a:chOff x="238125" y="1335475"/>
            <a:chExt cx="5418735" cy="3034175"/>
          </a:xfrm>
        </p:grpSpPr>
        <p:sp>
          <p:nvSpPr>
            <p:cNvPr id="6126" name="Google Shape;6126;p6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9" name="Google Shape;6129;p68"/>
          <p:cNvGrpSpPr/>
          <p:nvPr/>
        </p:nvGrpSpPr>
        <p:grpSpPr>
          <a:xfrm>
            <a:off x="4094628" y="3533259"/>
            <a:ext cx="1268207" cy="638939"/>
            <a:chOff x="3967651" y="3645904"/>
            <a:chExt cx="1479304" cy="745292"/>
          </a:xfrm>
        </p:grpSpPr>
        <p:grpSp>
          <p:nvGrpSpPr>
            <p:cNvPr id="6130" name="Google Shape;6130;p68"/>
            <p:cNvGrpSpPr/>
            <p:nvPr/>
          </p:nvGrpSpPr>
          <p:grpSpPr>
            <a:xfrm>
              <a:off x="3967651" y="4009026"/>
              <a:ext cx="1479304" cy="382170"/>
              <a:chOff x="3967651" y="4009026"/>
              <a:chExt cx="1479304" cy="382170"/>
            </a:xfrm>
          </p:grpSpPr>
          <p:grpSp>
            <p:nvGrpSpPr>
              <p:cNvPr id="6131" name="Google Shape;6131;p68"/>
              <p:cNvGrpSpPr/>
              <p:nvPr/>
            </p:nvGrpSpPr>
            <p:grpSpPr>
              <a:xfrm>
                <a:off x="4892216" y="4195630"/>
                <a:ext cx="554739" cy="195566"/>
                <a:chOff x="3604375" y="4892160"/>
                <a:chExt cx="1651500" cy="582215"/>
              </a:xfrm>
            </p:grpSpPr>
            <p:sp>
              <p:nvSpPr>
                <p:cNvPr id="6132" name="Google Shape;6132;p68"/>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8"/>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4" name="Google Shape;6134;p68"/>
              <p:cNvGrpSpPr/>
              <p:nvPr/>
            </p:nvGrpSpPr>
            <p:grpSpPr>
              <a:xfrm>
                <a:off x="3967651" y="4146303"/>
                <a:ext cx="579402" cy="244893"/>
                <a:chOff x="851875" y="4745310"/>
                <a:chExt cx="1724925" cy="729065"/>
              </a:xfrm>
            </p:grpSpPr>
            <p:sp>
              <p:nvSpPr>
                <p:cNvPr id="6135" name="Google Shape;6135;p68"/>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8"/>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7" name="Google Shape;6137;p68"/>
              <p:cNvGrpSpPr/>
              <p:nvPr/>
            </p:nvGrpSpPr>
            <p:grpSpPr>
              <a:xfrm>
                <a:off x="4460753" y="4009026"/>
                <a:ext cx="493110" cy="382170"/>
                <a:chOff x="2319875" y="4336625"/>
                <a:chExt cx="1468025" cy="1137750"/>
              </a:xfrm>
            </p:grpSpPr>
            <p:sp>
              <p:nvSpPr>
                <p:cNvPr id="6138" name="Google Shape;6138;p68"/>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8"/>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40" name="Google Shape;6140;p68"/>
            <p:cNvGrpSpPr/>
            <p:nvPr/>
          </p:nvGrpSpPr>
          <p:grpSpPr>
            <a:xfrm>
              <a:off x="4479443" y="3645904"/>
              <a:ext cx="455965" cy="388789"/>
              <a:chOff x="2957425" y="238100"/>
              <a:chExt cx="1910200" cy="1628775"/>
            </a:xfrm>
          </p:grpSpPr>
          <p:sp>
            <p:nvSpPr>
              <p:cNvPr id="6141" name="Google Shape;6141;p68"/>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8"/>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8"/>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8"/>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8"/>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8"/>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8"/>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8"/>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8"/>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8"/>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51" name="Google Shape;6151;p68"/>
          <p:cNvGrpSpPr/>
          <p:nvPr/>
        </p:nvGrpSpPr>
        <p:grpSpPr>
          <a:xfrm>
            <a:off x="2480742" y="3534460"/>
            <a:ext cx="1243128" cy="637739"/>
            <a:chOff x="2496310" y="3693351"/>
            <a:chExt cx="1342906" cy="688926"/>
          </a:xfrm>
        </p:grpSpPr>
        <p:grpSp>
          <p:nvGrpSpPr>
            <p:cNvPr id="6152" name="Google Shape;6152;p68"/>
            <p:cNvGrpSpPr/>
            <p:nvPr/>
          </p:nvGrpSpPr>
          <p:grpSpPr>
            <a:xfrm>
              <a:off x="2496310" y="3693351"/>
              <a:ext cx="1342906" cy="688875"/>
              <a:chOff x="2496310" y="3693351"/>
              <a:chExt cx="1342906" cy="688875"/>
            </a:xfrm>
          </p:grpSpPr>
          <p:sp>
            <p:nvSpPr>
              <p:cNvPr id="6153" name="Google Shape;6153;p68"/>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8"/>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8"/>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8"/>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8"/>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8"/>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59" name="Google Shape;6159;p68"/>
              <p:cNvCxnSpPr>
                <a:stCxn id="6157"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160" name="Google Shape;6160;p68"/>
              <p:cNvCxnSpPr>
                <a:stCxn id="6154"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161" name="Google Shape;6161;p68"/>
              <p:cNvCxnSpPr>
                <a:stCxn id="6155"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162" name="Google Shape;6162;p68"/>
              <p:cNvCxnSpPr>
                <a:stCxn id="6158"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163" name="Google Shape;6163;p68"/>
              <p:cNvCxnSpPr>
                <a:stCxn id="6156"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164" name="Google Shape;6164;p68"/>
            <p:cNvGrpSpPr/>
            <p:nvPr/>
          </p:nvGrpSpPr>
          <p:grpSpPr>
            <a:xfrm>
              <a:off x="2675275" y="3930557"/>
              <a:ext cx="1003306" cy="451719"/>
              <a:chOff x="2675275" y="4174282"/>
              <a:chExt cx="1003306" cy="451719"/>
            </a:xfrm>
          </p:grpSpPr>
          <p:sp>
            <p:nvSpPr>
              <p:cNvPr id="6165" name="Google Shape;6165;p68"/>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8"/>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8"/>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68" name="Google Shape;6168;p68"/>
          <p:cNvGrpSpPr/>
          <p:nvPr/>
        </p:nvGrpSpPr>
        <p:grpSpPr>
          <a:xfrm>
            <a:off x="1654412" y="971306"/>
            <a:ext cx="574511" cy="874709"/>
            <a:chOff x="1715404" y="1112080"/>
            <a:chExt cx="642270" cy="977984"/>
          </a:xfrm>
        </p:grpSpPr>
        <p:grpSp>
          <p:nvGrpSpPr>
            <p:cNvPr id="6169" name="Google Shape;6169;p68"/>
            <p:cNvGrpSpPr/>
            <p:nvPr/>
          </p:nvGrpSpPr>
          <p:grpSpPr>
            <a:xfrm>
              <a:off x="1715404" y="1112080"/>
              <a:ext cx="642270" cy="977984"/>
              <a:chOff x="1715404" y="1112080"/>
              <a:chExt cx="642270" cy="977984"/>
            </a:xfrm>
          </p:grpSpPr>
          <p:sp>
            <p:nvSpPr>
              <p:cNvPr id="6170" name="Google Shape;6170;p68"/>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8"/>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2" name="Google Shape;6172;p68"/>
            <p:cNvGrpSpPr/>
            <p:nvPr/>
          </p:nvGrpSpPr>
          <p:grpSpPr>
            <a:xfrm>
              <a:off x="1768927" y="1165603"/>
              <a:ext cx="535225" cy="851367"/>
              <a:chOff x="1768927" y="1165603"/>
              <a:chExt cx="535225" cy="851367"/>
            </a:xfrm>
          </p:grpSpPr>
          <p:sp>
            <p:nvSpPr>
              <p:cNvPr id="6173" name="Google Shape;6173;p68"/>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8"/>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5" name="Google Shape;6175;p68"/>
            <p:cNvGrpSpPr/>
            <p:nvPr/>
          </p:nvGrpSpPr>
          <p:grpSpPr>
            <a:xfrm>
              <a:off x="1822449" y="1219125"/>
              <a:ext cx="428180" cy="718859"/>
              <a:chOff x="1822449" y="1219125"/>
              <a:chExt cx="428180" cy="718859"/>
            </a:xfrm>
          </p:grpSpPr>
          <p:sp>
            <p:nvSpPr>
              <p:cNvPr id="6176" name="Google Shape;6176;p68"/>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8"/>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8" name="Google Shape;6178;p68"/>
            <p:cNvGrpSpPr/>
            <p:nvPr/>
          </p:nvGrpSpPr>
          <p:grpSpPr>
            <a:xfrm>
              <a:off x="1875972" y="1272648"/>
              <a:ext cx="321135" cy="586939"/>
              <a:chOff x="1875972" y="1272648"/>
              <a:chExt cx="321135" cy="586939"/>
            </a:xfrm>
          </p:grpSpPr>
          <p:sp>
            <p:nvSpPr>
              <p:cNvPr id="6179" name="Google Shape;6179;p68"/>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8"/>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81" name="Google Shape;6181;p68"/>
          <p:cNvGrpSpPr/>
          <p:nvPr/>
        </p:nvGrpSpPr>
        <p:grpSpPr>
          <a:xfrm>
            <a:off x="7761573" y="3528028"/>
            <a:ext cx="293855" cy="644170"/>
            <a:chOff x="241025" y="3151575"/>
            <a:chExt cx="293855" cy="644170"/>
          </a:xfrm>
        </p:grpSpPr>
        <p:sp>
          <p:nvSpPr>
            <p:cNvPr id="6182" name="Google Shape;6182;p68"/>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8"/>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4" name="Google Shape;6184;p68"/>
          <p:cNvGrpSpPr/>
          <p:nvPr/>
        </p:nvGrpSpPr>
        <p:grpSpPr>
          <a:xfrm>
            <a:off x="709557" y="2728028"/>
            <a:ext cx="1779649" cy="591620"/>
            <a:chOff x="246070" y="1983375"/>
            <a:chExt cx="1855347" cy="616849"/>
          </a:xfrm>
        </p:grpSpPr>
        <p:sp>
          <p:nvSpPr>
            <p:cNvPr id="6185" name="Google Shape;6185;p68"/>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8"/>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8"/>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8"/>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8"/>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8"/>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8"/>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8"/>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8"/>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4" name="Google Shape;6194;p68"/>
          <p:cNvGrpSpPr/>
          <p:nvPr/>
        </p:nvGrpSpPr>
        <p:grpSpPr>
          <a:xfrm>
            <a:off x="2320424" y="971306"/>
            <a:ext cx="711055" cy="745993"/>
            <a:chOff x="2496269" y="1171698"/>
            <a:chExt cx="761953" cy="799392"/>
          </a:xfrm>
        </p:grpSpPr>
        <p:grpSp>
          <p:nvGrpSpPr>
            <p:cNvPr id="6195" name="Google Shape;6195;p68"/>
            <p:cNvGrpSpPr/>
            <p:nvPr/>
          </p:nvGrpSpPr>
          <p:grpSpPr>
            <a:xfrm>
              <a:off x="2496269" y="1171698"/>
              <a:ext cx="761953" cy="723022"/>
              <a:chOff x="2496269" y="1171698"/>
              <a:chExt cx="761953" cy="723022"/>
            </a:xfrm>
          </p:grpSpPr>
          <p:sp>
            <p:nvSpPr>
              <p:cNvPr id="6196" name="Google Shape;6196;p68"/>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8"/>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8" name="Google Shape;6198;p68"/>
              <p:cNvGrpSpPr/>
              <p:nvPr/>
            </p:nvGrpSpPr>
            <p:grpSpPr>
              <a:xfrm>
                <a:off x="2496269" y="1171698"/>
                <a:ext cx="761953" cy="723022"/>
                <a:chOff x="2496269" y="1120652"/>
                <a:chExt cx="761953" cy="723022"/>
              </a:xfrm>
            </p:grpSpPr>
            <p:grpSp>
              <p:nvGrpSpPr>
                <p:cNvPr id="6199" name="Google Shape;6199;p68"/>
                <p:cNvGrpSpPr/>
                <p:nvPr/>
              </p:nvGrpSpPr>
              <p:grpSpPr>
                <a:xfrm>
                  <a:off x="2496269" y="1120652"/>
                  <a:ext cx="761953" cy="723022"/>
                  <a:chOff x="2496269" y="1120652"/>
                  <a:chExt cx="761953" cy="723022"/>
                </a:xfrm>
              </p:grpSpPr>
              <p:grpSp>
                <p:nvGrpSpPr>
                  <p:cNvPr id="6200" name="Google Shape;6200;p68"/>
                  <p:cNvGrpSpPr/>
                  <p:nvPr/>
                </p:nvGrpSpPr>
                <p:grpSpPr>
                  <a:xfrm>
                    <a:off x="2496269" y="1304589"/>
                    <a:ext cx="407089" cy="305057"/>
                    <a:chOff x="2496269" y="1304589"/>
                    <a:chExt cx="407089" cy="305057"/>
                  </a:xfrm>
                </p:grpSpPr>
                <p:sp>
                  <p:nvSpPr>
                    <p:cNvPr id="6201" name="Google Shape;6201;p68"/>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8"/>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3" name="Google Shape;6203;p68"/>
                  <p:cNvGrpSpPr/>
                  <p:nvPr/>
                </p:nvGrpSpPr>
                <p:grpSpPr>
                  <a:xfrm>
                    <a:off x="2586468" y="1493376"/>
                    <a:ext cx="358850" cy="349656"/>
                    <a:chOff x="2586468" y="1493376"/>
                    <a:chExt cx="358850" cy="349656"/>
                  </a:xfrm>
                </p:grpSpPr>
                <p:sp>
                  <p:nvSpPr>
                    <p:cNvPr id="6204" name="Google Shape;6204;p68"/>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8"/>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6" name="Google Shape;6206;p68"/>
                  <p:cNvGrpSpPr/>
                  <p:nvPr/>
                </p:nvGrpSpPr>
                <p:grpSpPr>
                  <a:xfrm>
                    <a:off x="2807939" y="1494024"/>
                    <a:ext cx="358857" cy="349650"/>
                    <a:chOff x="2807939" y="1494024"/>
                    <a:chExt cx="358857" cy="349650"/>
                  </a:xfrm>
                </p:grpSpPr>
                <p:sp>
                  <p:nvSpPr>
                    <p:cNvPr id="6207" name="Google Shape;6207;p68"/>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8"/>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9" name="Google Shape;6209;p68"/>
                  <p:cNvGrpSpPr/>
                  <p:nvPr/>
                </p:nvGrpSpPr>
                <p:grpSpPr>
                  <a:xfrm>
                    <a:off x="2851133" y="1305635"/>
                    <a:ext cx="407089" cy="305057"/>
                    <a:chOff x="2851133" y="1305635"/>
                    <a:chExt cx="407089" cy="305057"/>
                  </a:xfrm>
                </p:grpSpPr>
                <p:sp>
                  <p:nvSpPr>
                    <p:cNvPr id="6210" name="Google Shape;6210;p68"/>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8"/>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2" name="Google Shape;6212;p68"/>
                  <p:cNvGrpSpPr/>
                  <p:nvPr/>
                </p:nvGrpSpPr>
                <p:grpSpPr>
                  <a:xfrm>
                    <a:off x="2727495" y="1120652"/>
                    <a:ext cx="300271" cy="396358"/>
                    <a:chOff x="2727495" y="1120652"/>
                    <a:chExt cx="300271" cy="396358"/>
                  </a:xfrm>
                </p:grpSpPr>
                <p:sp>
                  <p:nvSpPr>
                    <p:cNvPr id="6213" name="Google Shape;6213;p68"/>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8"/>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15" name="Google Shape;6215;p68"/>
                <p:cNvGrpSpPr/>
                <p:nvPr/>
              </p:nvGrpSpPr>
              <p:grpSpPr>
                <a:xfrm>
                  <a:off x="2722305" y="1350460"/>
                  <a:ext cx="308357" cy="308344"/>
                  <a:chOff x="2722305" y="1350460"/>
                  <a:chExt cx="308357" cy="308344"/>
                </a:xfrm>
              </p:grpSpPr>
              <p:sp>
                <p:nvSpPr>
                  <p:cNvPr id="6216" name="Google Shape;6216;p68"/>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17" name="Google Shape;6217;p68"/>
                  <p:cNvGrpSpPr/>
                  <p:nvPr/>
                </p:nvGrpSpPr>
                <p:grpSpPr>
                  <a:xfrm>
                    <a:off x="2725064" y="1364529"/>
                    <a:ext cx="297954" cy="280182"/>
                    <a:chOff x="2725064" y="1364529"/>
                    <a:chExt cx="297954" cy="280182"/>
                  </a:xfrm>
                </p:grpSpPr>
                <p:sp>
                  <p:nvSpPr>
                    <p:cNvPr id="6218" name="Google Shape;6218;p68"/>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8"/>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8"/>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8"/>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8"/>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223" name="Google Shape;6223;p68"/>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8"/>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8"/>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8"/>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8"/>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8" name="Google Shape;6228;p68"/>
          <p:cNvGrpSpPr/>
          <p:nvPr/>
        </p:nvGrpSpPr>
        <p:grpSpPr>
          <a:xfrm>
            <a:off x="3909124" y="2727412"/>
            <a:ext cx="1569144" cy="591015"/>
            <a:chOff x="3820100" y="3023049"/>
            <a:chExt cx="1303926" cy="491162"/>
          </a:xfrm>
        </p:grpSpPr>
        <p:grpSp>
          <p:nvGrpSpPr>
            <p:cNvPr id="6229" name="Google Shape;6229;p68"/>
            <p:cNvGrpSpPr/>
            <p:nvPr/>
          </p:nvGrpSpPr>
          <p:grpSpPr>
            <a:xfrm>
              <a:off x="3820100" y="3023072"/>
              <a:ext cx="1303926" cy="491139"/>
              <a:chOff x="3820100" y="3023072"/>
              <a:chExt cx="1303926" cy="491139"/>
            </a:xfrm>
          </p:grpSpPr>
          <p:sp>
            <p:nvSpPr>
              <p:cNvPr id="6230" name="Google Shape;6230;p68"/>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8"/>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2" name="Google Shape;6232;p68"/>
            <p:cNvGrpSpPr/>
            <p:nvPr/>
          </p:nvGrpSpPr>
          <p:grpSpPr>
            <a:xfrm>
              <a:off x="4132439" y="3023645"/>
              <a:ext cx="393633" cy="177096"/>
              <a:chOff x="4132439" y="3023645"/>
              <a:chExt cx="393633" cy="177096"/>
            </a:xfrm>
          </p:grpSpPr>
          <p:sp>
            <p:nvSpPr>
              <p:cNvPr id="6233" name="Google Shape;6233;p68"/>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8"/>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5" name="Google Shape;6235;p68"/>
            <p:cNvGrpSpPr/>
            <p:nvPr/>
          </p:nvGrpSpPr>
          <p:grpSpPr>
            <a:xfrm>
              <a:off x="3921811" y="3023049"/>
              <a:ext cx="1002397" cy="388943"/>
              <a:chOff x="3921811" y="3023049"/>
              <a:chExt cx="1002397" cy="388943"/>
            </a:xfrm>
          </p:grpSpPr>
          <p:sp>
            <p:nvSpPr>
              <p:cNvPr id="6236" name="Google Shape;6236;p68"/>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8"/>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8" name="Google Shape;6238;p68"/>
            <p:cNvGrpSpPr/>
            <p:nvPr/>
          </p:nvGrpSpPr>
          <p:grpSpPr>
            <a:xfrm>
              <a:off x="4023645" y="3023049"/>
              <a:ext cx="683032" cy="286722"/>
              <a:chOff x="4023645" y="3023049"/>
              <a:chExt cx="683032" cy="286722"/>
            </a:xfrm>
          </p:grpSpPr>
          <p:sp>
            <p:nvSpPr>
              <p:cNvPr id="6239" name="Google Shape;6239;p68"/>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8"/>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41" name="Google Shape;6241;p68"/>
          <p:cNvGrpSpPr/>
          <p:nvPr/>
        </p:nvGrpSpPr>
        <p:grpSpPr>
          <a:xfrm>
            <a:off x="1541246" y="1854257"/>
            <a:ext cx="713522" cy="688025"/>
            <a:chOff x="1706078" y="2092648"/>
            <a:chExt cx="660913" cy="637296"/>
          </a:xfrm>
        </p:grpSpPr>
        <p:sp>
          <p:nvSpPr>
            <p:cNvPr id="6242" name="Google Shape;6242;p68"/>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43" name="Google Shape;6243;p68"/>
            <p:cNvGrpSpPr/>
            <p:nvPr/>
          </p:nvGrpSpPr>
          <p:grpSpPr>
            <a:xfrm>
              <a:off x="1706078" y="2092648"/>
              <a:ext cx="660913" cy="575241"/>
              <a:chOff x="1706078" y="2092648"/>
              <a:chExt cx="660913" cy="575241"/>
            </a:xfrm>
          </p:grpSpPr>
          <p:sp>
            <p:nvSpPr>
              <p:cNvPr id="6244" name="Google Shape;6244;p68"/>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8"/>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8"/>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47" name="Google Shape;6247;p68"/>
          <p:cNvGrpSpPr/>
          <p:nvPr/>
        </p:nvGrpSpPr>
        <p:grpSpPr>
          <a:xfrm>
            <a:off x="6303104" y="971806"/>
            <a:ext cx="1317459" cy="684168"/>
            <a:chOff x="238125" y="999450"/>
            <a:chExt cx="7140700" cy="3708225"/>
          </a:xfrm>
        </p:grpSpPr>
        <p:sp>
          <p:nvSpPr>
            <p:cNvPr id="6248" name="Google Shape;6248;p6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8"/>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6260"/>
        <p:cNvGrpSpPr/>
        <p:nvPr/>
      </p:nvGrpSpPr>
      <p:grpSpPr>
        <a:xfrm>
          <a:off x="0" y="0"/>
          <a:ext cx="0" cy="0"/>
          <a:chOff x="0" y="0"/>
          <a:chExt cx="0" cy="0"/>
        </a:xfrm>
      </p:grpSpPr>
      <p:grpSp>
        <p:nvGrpSpPr>
          <p:cNvPr id="6261" name="Google Shape;6261;p69"/>
          <p:cNvGrpSpPr/>
          <p:nvPr/>
        </p:nvGrpSpPr>
        <p:grpSpPr>
          <a:xfrm>
            <a:off x="717025" y="967615"/>
            <a:ext cx="1636117" cy="1526144"/>
            <a:chOff x="729238" y="1179665"/>
            <a:chExt cx="1636117" cy="1526144"/>
          </a:xfrm>
        </p:grpSpPr>
        <p:grpSp>
          <p:nvGrpSpPr>
            <p:cNvPr id="6262" name="Google Shape;6262;p69"/>
            <p:cNvGrpSpPr/>
            <p:nvPr/>
          </p:nvGrpSpPr>
          <p:grpSpPr>
            <a:xfrm>
              <a:off x="729238" y="1179665"/>
              <a:ext cx="80700" cy="1526144"/>
              <a:chOff x="729238" y="1179665"/>
              <a:chExt cx="80700" cy="1526144"/>
            </a:xfrm>
          </p:grpSpPr>
          <p:sp>
            <p:nvSpPr>
              <p:cNvPr id="6263" name="Google Shape;6263;p69"/>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9"/>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9"/>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9"/>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3" name="Google Shape;6273;p69"/>
            <p:cNvGrpSpPr/>
            <p:nvPr/>
          </p:nvGrpSpPr>
          <p:grpSpPr>
            <a:xfrm>
              <a:off x="903098" y="1179665"/>
              <a:ext cx="80700" cy="1526144"/>
              <a:chOff x="903098" y="1179665"/>
              <a:chExt cx="80700" cy="1526144"/>
            </a:xfrm>
          </p:grpSpPr>
          <p:sp>
            <p:nvSpPr>
              <p:cNvPr id="6274" name="Google Shape;6274;p69"/>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9"/>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9"/>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9"/>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9"/>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9"/>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4" name="Google Shape;6284;p69"/>
            <p:cNvGrpSpPr/>
            <p:nvPr/>
          </p:nvGrpSpPr>
          <p:grpSpPr>
            <a:xfrm>
              <a:off x="1076958" y="1179665"/>
              <a:ext cx="80700" cy="1526144"/>
              <a:chOff x="1076958" y="1179665"/>
              <a:chExt cx="80700" cy="1526144"/>
            </a:xfrm>
          </p:grpSpPr>
          <p:sp>
            <p:nvSpPr>
              <p:cNvPr id="6285" name="Google Shape;6285;p69"/>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9"/>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9"/>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9"/>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9"/>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9"/>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9"/>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5" name="Google Shape;6295;p69"/>
            <p:cNvGrpSpPr/>
            <p:nvPr/>
          </p:nvGrpSpPr>
          <p:grpSpPr>
            <a:xfrm>
              <a:off x="1247707" y="1179665"/>
              <a:ext cx="80700" cy="1526144"/>
              <a:chOff x="1247707" y="1179665"/>
              <a:chExt cx="80700" cy="1526144"/>
            </a:xfrm>
          </p:grpSpPr>
          <p:sp>
            <p:nvSpPr>
              <p:cNvPr id="6296" name="Google Shape;6296;p69"/>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9"/>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9"/>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6" name="Google Shape;6306;p69"/>
            <p:cNvGrpSpPr/>
            <p:nvPr/>
          </p:nvGrpSpPr>
          <p:grpSpPr>
            <a:xfrm>
              <a:off x="1421567" y="1179665"/>
              <a:ext cx="80700" cy="1526144"/>
              <a:chOff x="1421567" y="1179665"/>
              <a:chExt cx="80700" cy="1526144"/>
            </a:xfrm>
          </p:grpSpPr>
          <p:sp>
            <p:nvSpPr>
              <p:cNvPr id="6307" name="Google Shape;6307;p69"/>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9"/>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9"/>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9"/>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9"/>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9"/>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9"/>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9"/>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7" name="Google Shape;6317;p69"/>
            <p:cNvGrpSpPr/>
            <p:nvPr/>
          </p:nvGrpSpPr>
          <p:grpSpPr>
            <a:xfrm>
              <a:off x="1592327" y="1179665"/>
              <a:ext cx="80700" cy="1526144"/>
              <a:chOff x="1592327" y="1179665"/>
              <a:chExt cx="80700" cy="1526144"/>
            </a:xfrm>
          </p:grpSpPr>
          <p:sp>
            <p:nvSpPr>
              <p:cNvPr id="6318" name="Google Shape;6318;p69"/>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9"/>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9"/>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9"/>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9"/>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9"/>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8" name="Google Shape;6328;p69"/>
            <p:cNvGrpSpPr/>
            <p:nvPr/>
          </p:nvGrpSpPr>
          <p:grpSpPr>
            <a:xfrm>
              <a:off x="1766187" y="1179665"/>
              <a:ext cx="80700" cy="1526144"/>
              <a:chOff x="1766187" y="1179665"/>
              <a:chExt cx="80700" cy="1526144"/>
            </a:xfrm>
          </p:grpSpPr>
          <p:sp>
            <p:nvSpPr>
              <p:cNvPr id="6329" name="Google Shape;6329;p69"/>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9"/>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9"/>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9"/>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9"/>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9"/>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9"/>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9"/>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9"/>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9" name="Google Shape;6339;p69"/>
            <p:cNvGrpSpPr/>
            <p:nvPr/>
          </p:nvGrpSpPr>
          <p:grpSpPr>
            <a:xfrm>
              <a:off x="1936935" y="1179665"/>
              <a:ext cx="80700" cy="1526144"/>
              <a:chOff x="1936935" y="1179665"/>
              <a:chExt cx="80700" cy="1526144"/>
            </a:xfrm>
          </p:grpSpPr>
          <p:sp>
            <p:nvSpPr>
              <p:cNvPr id="6340" name="Google Shape;6340;p69"/>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9"/>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9"/>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9"/>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9"/>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0" name="Google Shape;6350;p69"/>
            <p:cNvGrpSpPr/>
            <p:nvPr/>
          </p:nvGrpSpPr>
          <p:grpSpPr>
            <a:xfrm>
              <a:off x="2110795" y="1179665"/>
              <a:ext cx="80700" cy="1526144"/>
              <a:chOff x="2110795" y="1179665"/>
              <a:chExt cx="80700" cy="1526144"/>
            </a:xfrm>
          </p:grpSpPr>
          <p:sp>
            <p:nvSpPr>
              <p:cNvPr id="6351" name="Google Shape;6351;p69"/>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9"/>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9"/>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9"/>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1" name="Google Shape;6361;p69"/>
            <p:cNvGrpSpPr/>
            <p:nvPr/>
          </p:nvGrpSpPr>
          <p:grpSpPr>
            <a:xfrm>
              <a:off x="2284655" y="1179665"/>
              <a:ext cx="80700" cy="1526144"/>
              <a:chOff x="2284655" y="1179665"/>
              <a:chExt cx="80700" cy="1526144"/>
            </a:xfrm>
          </p:grpSpPr>
          <p:sp>
            <p:nvSpPr>
              <p:cNvPr id="6362" name="Google Shape;6362;p69"/>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9"/>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9"/>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9"/>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9"/>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9"/>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72" name="Google Shape;6372;p69"/>
          <p:cNvGrpSpPr/>
          <p:nvPr/>
        </p:nvGrpSpPr>
        <p:grpSpPr>
          <a:xfrm>
            <a:off x="2611692" y="986753"/>
            <a:ext cx="1364248" cy="1102133"/>
            <a:chOff x="2623904" y="1198803"/>
            <a:chExt cx="1364248" cy="1102133"/>
          </a:xfrm>
        </p:grpSpPr>
        <p:grpSp>
          <p:nvGrpSpPr>
            <p:cNvPr id="6373" name="Google Shape;6373;p69"/>
            <p:cNvGrpSpPr/>
            <p:nvPr/>
          </p:nvGrpSpPr>
          <p:grpSpPr>
            <a:xfrm>
              <a:off x="2623907" y="1198803"/>
              <a:ext cx="1364245" cy="273000"/>
              <a:chOff x="2623907" y="1198803"/>
              <a:chExt cx="1364245" cy="273000"/>
            </a:xfrm>
          </p:grpSpPr>
          <p:sp>
            <p:nvSpPr>
              <p:cNvPr id="6374" name="Google Shape;6374;p6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9"/>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9" name="Google Shape;6379;p69"/>
            <p:cNvGrpSpPr/>
            <p:nvPr/>
          </p:nvGrpSpPr>
          <p:grpSpPr>
            <a:xfrm>
              <a:off x="2623904" y="1476964"/>
              <a:ext cx="1364245" cy="273000"/>
              <a:chOff x="2623904" y="1476964"/>
              <a:chExt cx="1364245" cy="273000"/>
            </a:xfrm>
          </p:grpSpPr>
          <p:sp>
            <p:nvSpPr>
              <p:cNvPr id="6380" name="Google Shape;6380;p6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9"/>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9"/>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9"/>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5" name="Google Shape;6385;p69"/>
            <p:cNvGrpSpPr/>
            <p:nvPr/>
          </p:nvGrpSpPr>
          <p:grpSpPr>
            <a:xfrm>
              <a:off x="2623907" y="1749775"/>
              <a:ext cx="1364245" cy="273000"/>
              <a:chOff x="2623907" y="1749775"/>
              <a:chExt cx="1364245" cy="273000"/>
            </a:xfrm>
          </p:grpSpPr>
          <p:sp>
            <p:nvSpPr>
              <p:cNvPr id="6386" name="Google Shape;6386;p6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9"/>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9"/>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1" name="Google Shape;6391;p69"/>
            <p:cNvGrpSpPr/>
            <p:nvPr/>
          </p:nvGrpSpPr>
          <p:grpSpPr>
            <a:xfrm>
              <a:off x="2623904" y="2027936"/>
              <a:ext cx="1364245" cy="273000"/>
              <a:chOff x="2623904" y="2027936"/>
              <a:chExt cx="1364245" cy="273000"/>
            </a:xfrm>
          </p:grpSpPr>
          <p:sp>
            <p:nvSpPr>
              <p:cNvPr id="6392" name="Google Shape;6392;p6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97" name="Google Shape;6397;p69"/>
          <p:cNvGrpSpPr/>
          <p:nvPr/>
        </p:nvGrpSpPr>
        <p:grpSpPr>
          <a:xfrm>
            <a:off x="2601153" y="2445826"/>
            <a:ext cx="1387541" cy="159124"/>
            <a:chOff x="3200660" y="2180272"/>
            <a:chExt cx="2563824" cy="378237"/>
          </a:xfrm>
        </p:grpSpPr>
        <p:sp>
          <p:nvSpPr>
            <p:cNvPr id="6398" name="Google Shape;6398;p6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6" name="Google Shape;6416;p69"/>
          <p:cNvGrpSpPr/>
          <p:nvPr/>
        </p:nvGrpSpPr>
        <p:grpSpPr>
          <a:xfrm>
            <a:off x="2597677" y="2723590"/>
            <a:ext cx="1390502" cy="159625"/>
            <a:chOff x="3530150" y="2790075"/>
            <a:chExt cx="1962600" cy="225300"/>
          </a:xfrm>
        </p:grpSpPr>
        <p:sp>
          <p:nvSpPr>
            <p:cNvPr id="6417" name="Google Shape;6417;p69"/>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9"/>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9" name="Google Shape;6419;p69"/>
          <p:cNvGrpSpPr/>
          <p:nvPr/>
        </p:nvGrpSpPr>
        <p:grpSpPr>
          <a:xfrm>
            <a:off x="2597735" y="3001855"/>
            <a:ext cx="1411629" cy="154175"/>
            <a:chOff x="3558802" y="4011244"/>
            <a:chExt cx="1866000" cy="111600"/>
          </a:xfrm>
        </p:grpSpPr>
        <p:sp>
          <p:nvSpPr>
            <p:cNvPr id="6420" name="Google Shape;6420;p69"/>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9"/>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2" name="Google Shape;6422;p69"/>
          <p:cNvGrpSpPr/>
          <p:nvPr/>
        </p:nvGrpSpPr>
        <p:grpSpPr>
          <a:xfrm>
            <a:off x="2598023" y="2207425"/>
            <a:ext cx="1383503" cy="119761"/>
            <a:chOff x="3465975" y="2270258"/>
            <a:chExt cx="1986364" cy="171947"/>
          </a:xfrm>
        </p:grpSpPr>
        <p:sp>
          <p:nvSpPr>
            <p:cNvPr id="6423" name="Google Shape;6423;p6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9"/>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9"/>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9"/>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9"/>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9"/>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1" name="Google Shape;6431;p69"/>
          <p:cNvGrpSpPr/>
          <p:nvPr/>
        </p:nvGrpSpPr>
        <p:grpSpPr>
          <a:xfrm>
            <a:off x="2609030" y="3571198"/>
            <a:ext cx="1369531" cy="195460"/>
            <a:chOff x="723300" y="4253549"/>
            <a:chExt cx="2276482" cy="324900"/>
          </a:xfrm>
        </p:grpSpPr>
        <p:sp>
          <p:nvSpPr>
            <p:cNvPr id="6432" name="Google Shape;6432;p6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9"/>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7" name="Google Shape;6437;p69"/>
          <p:cNvGrpSpPr/>
          <p:nvPr/>
        </p:nvGrpSpPr>
        <p:grpSpPr>
          <a:xfrm>
            <a:off x="2598591" y="3272439"/>
            <a:ext cx="1389066" cy="180119"/>
            <a:chOff x="705948" y="3788465"/>
            <a:chExt cx="2308953" cy="299400"/>
          </a:xfrm>
        </p:grpSpPr>
        <p:sp>
          <p:nvSpPr>
            <p:cNvPr id="6438" name="Google Shape;6438;p6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9"/>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9"/>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3" name="Google Shape;6443;p69"/>
          <p:cNvGrpSpPr/>
          <p:nvPr/>
        </p:nvGrpSpPr>
        <p:grpSpPr>
          <a:xfrm>
            <a:off x="4195581" y="1876393"/>
            <a:ext cx="1433821" cy="191501"/>
            <a:chOff x="4273350" y="2088443"/>
            <a:chExt cx="1433821" cy="191501"/>
          </a:xfrm>
        </p:grpSpPr>
        <p:grpSp>
          <p:nvGrpSpPr>
            <p:cNvPr id="6444" name="Google Shape;6444;p69"/>
            <p:cNvGrpSpPr/>
            <p:nvPr/>
          </p:nvGrpSpPr>
          <p:grpSpPr>
            <a:xfrm>
              <a:off x="4273350" y="2088443"/>
              <a:ext cx="1433821" cy="0"/>
              <a:chOff x="5224975" y="2962250"/>
              <a:chExt cx="1544400" cy="0"/>
            </a:xfrm>
          </p:grpSpPr>
          <p:cxnSp>
            <p:nvCxnSpPr>
              <p:cNvPr id="6445" name="Google Shape;6445;p6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446" name="Google Shape;6446;p69"/>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447" name="Google Shape;6447;p69"/>
            <p:cNvGrpSpPr/>
            <p:nvPr/>
          </p:nvGrpSpPr>
          <p:grpSpPr>
            <a:xfrm>
              <a:off x="4273350" y="2279944"/>
              <a:ext cx="1433821" cy="0"/>
              <a:chOff x="5224975" y="2962250"/>
              <a:chExt cx="1544400" cy="0"/>
            </a:xfrm>
          </p:grpSpPr>
          <p:cxnSp>
            <p:nvCxnSpPr>
              <p:cNvPr id="6448" name="Google Shape;6448;p6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449" name="Google Shape;6449;p69"/>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450" name="Google Shape;6450;p69"/>
          <p:cNvGrpSpPr/>
          <p:nvPr/>
        </p:nvGrpSpPr>
        <p:grpSpPr>
          <a:xfrm>
            <a:off x="2646528" y="3885297"/>
            <a:ext cx="1304609" cy="294074"/>
            <a:chOff x="2658741" y="4097347"/>
            <a:chExt cx="1304609" cy="294074"/>
          </a:xfrm>
        </p:grpSpPr>
        <p:grpSp>
          <p:nvGrpSpPr>
            <p:cNvPr id="6451" name="Google Shape;6451;p69"/>
            <p:cNvGrpSpPr/>
            <p:nvPr/>
          </p:nvGrpSpPr>
          <p:grpSpPr>
            <a:xfrm>
              <a:off x="2658741" y="4097347"/>
              <a:ext cx="118572" cy="294074"/>
              <a:chOff x="3343310" y="4475555"/>
              <a:chExt cx="127717" cy="316753"/>
            </a:xfrm>
          </p:grpSpPr>
          <p:sp>
            <p:nvSpPr>
              <p:cNvPr id="6452" name="Google Shape;6452;p6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4" name="Google Shape;6454;p69"/>
            <p:cNvGrpSpPr/>
            <p:nvPr/>
          </p:nvGrpSpPr>
          <p:grpSpPr>
            <a:xfrm>
              <a:off x="3815519" y="4098388"/>
              <a:ext cx="147831" cy="291991"/>
              <a:chOff x="3527539" y="4476677"/>
              <a:chExt cx="159232" cy="314510"/>
            </a:xfrm>
          </p:grpSpPr>
          <p:sp>
            <p:nvSpPr>
              <p:cNvPr id="6455" name="Google Shape;6455;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7" name="Google Shape;6457;p69"/>
            <p:cNvGrpSpPr/>
            <p:nvPr/>
          </p:nvGrpSpPr>
          <p:grpSpPr>
            <a:xfrm>
              <a:off x="3511696" y="4098388"/>
              <a:ext cx="147831" cy="291991"/>
              <a:chOff x="3527539" y="4476677"/>
              <a:chExt cx="159232" cy="314510"/>
            </a:xfrm>
          </p:grpSpPr>
          <p:sp>
            <p:nvSpPr>
              <p:cNvPr id="6458" name="Google Shape;6458;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0" name="Google Shape;6460;p69"/>
            <p:cNvGrpSpPr/>
            <p:nvPr/>
          </p:nvGrpSpPr>
          <p:grpSpPr>
            <a:xfrm>
              <a:off x="3207874" y="4098388"/>
              <a:ext cx="147831" cy="291991"/>
              <a:chOff x="3527539" y="4476677"/>
              <a:chExt cx="159232" cy="314510"/>
            </a:xfrm>
          </p:grpSpPr>
          <p:sp>
            <p:nvSpPr>
              <p:cNvPr id="6461" name="Google Shape;6461;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3" name="Google Shape;6463;p69"/>
            <p:cNvGrpSpPr/>
            <p:nvPr/>
          </p:nvGrpSpPr>
          <p:grpSpPr>
            <a:xfrm>
              <a:off x="2933305" y="4097347"/>
              <a:ext cx="118572" cy="294074"/>
              <a:chOff x="3343310" y="4475555"/>
              <a:chExt cx="127717" cy="316753"/>
            </a:xfrm>
          </p:grpSpPr>
          <p:sp>
            <p:nvSpPr>
              <p:cNvPr id="6464" name="Google Shape;6464;p6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66" name="Google Shape;6466;p69"/>
          <p:cNvGrpSpPr/>
          <p:nvPr/>
        </p:nvGrpSpPr>
        <p:grpSpPr>
          <a:xfrm>
            <a:off x="4197136" y="963991"/>
            <a:ext cx="1430711" cy="751237"/>
            <a:chOff x="5159450" y="1919950"/>
            <a:chExt cx="1541050" cy="862500"/>
          </a:xfrm>
        </p:grpSpPr>
        <p:sp>
          <p:nvSpPr>
            <p:cNvPr id="6467" name="Google Shape;6467;p6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6468" name="Google Shape;6468;p69"/>
            <p:cNvGrpSpPr/>
            <p:nvPr/>
          </p:nvGrpSpPr>
          <p:grpSpPr>
            <a:xfrm>
              <a:off x="5159450" y="1919950"/>
              <a:ext cx="1541050" cy="862500"/>
              <a:chOff x="5159450" y="1919950"/>
              <a:chExt cx="1541050" cy="862500"/>
            </a:xfrm>
          </p:grpSpPr>
          <p:cxnSp>
            <p:nvCxnSpPr>
              <p:cNvPr id="6469" name="Google Shape;6469;p6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470" name="Google Shape;6470;p6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471" name="Google Shape;6471;p69"/>
          <p:cNvGrpSpPr/>
          <p:nvPr/>
        </p:nvGrpSpPr>
        <p:grpSpPr>
          <a:xfrm>
            <a:off x="4245274" y="2227761"/>
            <a:ext cx="1334436" cy="967914"/>
            <a:chOff x="4294923" y="2439811"/>
            <a:chExt cx="1334436" cy="967914"/>
          </a:xfrm>
        </p:grpSpPr>
        <p:grpSp>
          <p:nvGrpSpPr>
            <p:cNvPr id="6472" name="Google Shape;6472;p69"/>
            <p:cNvGrpSpPr/>
            <p:nvPr/>
          </p:nvGrpSpPr>
          <p:grpSpPr>
            <a:xfrm>
              <a:off x="4960455" y="2469658"/>
              <a:ext cx="668904" cy="885524"/>
              <a:chOff x="4960455" y="2469658"/>
              <a:chExt cx="668904" cy="885524"/>
            </a:xfrm>
          </p:grpSpPr>
          <p:sp>
            <p:nvSpPr>
              <p:cNvPr id="6473" name="Google Shape;6473;p69"/>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9"/>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9"/>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9"/>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9"/>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9"/>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9" name="Google Shape;6479;p69"/>
            <p:cNvGrpSpPr/>
            <p:nvPr/>
          </p:nvGrpSpPr>
          <p:grpSpPr>
            <a:xfrm>
              <a:off x="4294923" y="2469658"/>
              <a:ext cx="668951" cy="885524"/>
              <a:chOff x="4294923" y="2469658"/>
              <a:chExt cx="668951" cy="885524"/>
            </a:xfrm>
          </p:grpSpPr>
          <p:sp>
            <p:nvSpPr>
              <p:cNvPr id="6480" name="Google Shape;6480;p69"/>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9"/>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9"/>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9"/>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9"/>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9"/>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6" name="Google Shape;6486;p69"/>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7" name="Google Shape;6487;p69"/>
          <p:cNvGrpSpPr/>
          <p:nvPr/>
        </p:nvGrpSpPr>
        <p:grpSpPr>
          <a:xfrm>
            <a:off x="4231477" y="3282206"/>
            <a:ext cx="1430949" cy="897289"/>
            <a:chOff x="4351371" y="3547942"/>
            <a:chExt cx="1345130" cy="843475"/>
          </a:xfrm>
        </p:grpSpPr>
        <p:grpSp>
          <p:nvGrpSpPr>
            <p:cNvPr id="6488" name="Google Shape;6488;p69"/>
            <p:cNvGrpSpPr/>
            <p:nvPr/>
          </p:nvGrpSpPr>
          <p:grpSpPr>
            <a:xfrm>
              <a:off x="4351371" y="4209917"/>
              <a:ext cx="1345130" cy="181500"/>
              <a:chOff x="4351371" y="4209917"/>
              <a:chExt cx="1345130" cy="181500"/>
            </a:xfrm>
          </p:grpSpPr>
          <p:sp>
            <p:nvSpPr>
              <p:cNvPr id="6489" name="Google Shape;6489;p69"/>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90" name="Google Shape;6490;p69"/>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491" name="Google Shape;6491;p69"/>
            <p:cNvGrpSpPr/>
            <p:nvPr/>
          </p:nvGrpSpPr>
          <p:grpSpPr>
            <a:xfrm>
              <a:off x="4403010" y="3985221"/>
              <a:ext cx="1109518" cy="181500"/>
              <a:chOff x="4403010" y="3985221"/>
              <a:chExt cx="1109518" cy="181500"/>
            </a:xfrm>
          </p:grpSpPr>
          <p:sp>
            <p:nvSpPr>
              <p:cNvPr id="6492" name="Google Shape;6492;p69"/>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93" name="Google Shape;6493;p69"/>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494" name="Google Shape;6494;p69"/>
            <p:cNvGrpSpPr/>
            <p:nvPr/>
          </p:nvGrpSpPr>
          <p:grpSpPr>
            <a:xfrm>
              <a:off x="4618704" y="3766582"/>
              <a:ext cx="807858" cy="181500"/>
              <a:chOff x="4618704" y="3766582"/>
              <a:chExt cx="807858" cy="181500"/>
            </a:xfrm>
          </p:grpSpPr>
          <p:sp>
            <p:nvSpPr>
              <p:cNvPr id="6495" name="Google Shape;6495;p69"/>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96" name="Google Shape;6496;p69"/>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497" name="Google Shape;6497;p69"/>
            <p:cNvGrpSpPr/>
            <p:nvPr/>
          </p:nvGrpSpPr>
          <p:grpSpPr>
            <a:xfrm>
              <a:off x="4735238" y="3547942"/>
              <a:ext cx="462839" cy="181500"/>
              <a:chOff x="4735238" y="3547942"/>
              <a:chExt cx="462839" cy="181500"/>
            </a:xfrm>
          </p:grpSpPr>
          <p:sp>
            <p:nvSpPr>
              <p:cNvPr id="6498" name="Google Shape;6498;p69"/>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99" name="Google Shape;6499;p69"/>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500" name="Google Shape;6500;p69"/>
          <p:cNvGrpSpPr/>
          <p:nvPr/>
        </p:nvGrpSpPr>
        <p:grpSpPr>
          <a:xfrm>
            <a:off x="7407835" y="2217530"/>
            <a:ext cx="1020955" cy="928853"/>
            <a:chOff x="926675" y="238125"/>
            <a:chExt cx="5755100" cy="5232975"/>
          </a:xfrm>
        </p:grpSpPr>
        <p:sp>
          <p:nvSpPr>
            <p:cNvPr id="6501" name="Google Shape;6501;p69"/>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9"/>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9"/>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9"/>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5" name="Google Shape;6505;p69"/>
          <p:cNvGrpSpPr/>
          <p:nvPr/>
        </p:nvGrpSpPr>
        <p:grpSpPr>
          <a:xfrm>
            <a:off x="715208" y="2616265"/>
            <a:ext cx="1695374" cy="1560837"/>
            <a:chOff x="727421" y="2828315"/>
            <a:chExt cx="1695374" cy="1560837"/>
          </a:xfrm>
        </p:grpSpPr>
        <p:grpSp>
          <p:nvGrpSpPr>
            <p:cNvPr id="6506" name="Google Shape;6506;p69"/>
            <p:cNvGrpSpPr/>
            <p:nvPr/>
          </p:nvGrpSpPr>
          <p:grpSpPr>
            <a:xfrm>
              <a:off x="727421" y="2828315"/>
              <a:ext cx="1695374" cy="1560837"/>
              <a:chOff x="734799" y="2782450"/>
              <a:chExt cx="1571100" cy="1577400"/>
            </a:xfrm>
          </p:grpSpPr>
          <p:cxnSp>
            <p:nvCxnSpPr>
              <p:cNvPr id="6507" name="Google Shape;6507;p6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508" name="Google Shape;6508;p6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509" name="Google Shape;6509;p69"/>
            <p:cNvGrpSpPr/>
            <p:nvPr/>
          </p:nvGrpSpPr>
          <p:grpSpPr>
            <a:xfrm>
              <a:off x="819108" y="2882501"/>
              <a:ext cx="1556791" cy="1426186"/>
              <a:chOff x="819108" y="2882501"/>
              <a:chExt cx="1556791" cy="1426186"/>
            </a:xfrm>
          </p:grpSpPr>
          <p:grpSp>
            <p:nvGrpSpPr>
              <p:cNvPr id="6510" name="Google Shape;6510;p69"/>
              <p:cNvGrpSpPr/>
              <p:nvPr/>
            </p:nvGrpSpPr>
            <p:grpSpPr>
              <a:xfrm>
                <a:off x="819108" y="2882501"/>
                <a:ext cx="103104" cy="1426186"/>
                <a:chOff x="4674013" y="3100904"/>
                <a:chExt cx="122758" cy="1698043"/>
              </a:xfrm>
            </p:grpSpPr>
            <p:sp>
              <p:nvSpPr>
                <p:cNvPr id="6511" name="Google Shape;6511;p6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8" name="Google Shape;6518;p69"/>
              <p:cNvGrpSpPr/>
              <p:nvPr/>
            </p:nvGrpSpPr>
            <p:grpSpPr>
              <a:xfrm>
                <a:off x="1062475" y="2882501"/>
                <a:ext cx="103104" cy="1426186"/>
                <a:chOff x="4940438" y="3100904"/>
                <a:chExt cx="122758" cy="1698043"/>
              </a:xfrm>
            </p:grpSpPr>
            <p:sp>
              <p:nvSpPr>
                <p:cNvPr id="6519" name="Google Shape;6519;p6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6" name="Google Shape;6526;p69"/>
              <p:cNvGrpSpPr/>
              <p:nvPr/>
            </p:nvGrpSpPr>
            <p:grpSpPr>
              <a:xfrm>
                <a:off x="1299324" y="2882501"/>
                <a:ext cx="103104" cy="1426186"/>
                <a:chOff x="5206863" y="3100904"/>
                <a:chExt cx="122758" cy="1698043"/>
              </a:xfrm>
            </p:grpSpPr>
            <p:sp>
              <p:nvSpPr>
                <p:cNvPr id="6527" name="Google Shape;6527;p6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4" name="Google Shape;6534;p69"/>
              <p:cNvGrpSpPr/>
              <p:nvPr/>
            </p:nvGrpSpPr>
            <p:grpSpPr>
              <a:xfrm>
                <a:off x="1786057" y="2882501"/>
                <a:ext cx="103104" cy="1426186"/>
                <a:chOff x="6006138" y="3143629"/>
                <a:chExt cx="122758" cy="1698043"/>
              </a:xfrm>
            </p:grpSpPr>
            <p:sp>
              <p:nvSpPr>
                <p:cNvPr id="6535" name="Google Shape;6535;p6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2" name="Google Shape;6542;p69"/>
              <p:cNvGrpSpPr/>
              <p:nvPr/>
            </p:nvGrpSpPr>
            <p:grpSpPr>
              <a:xfrm>
                <a:off x="2029422" y="2882501"/>
                <a:ext cx="103104" cy="1426186"/>
                <a:chOff x="6805413" y="3100904"/>
                <a:chExt cx="122758" cy="1698043"/>
              </a:xfrm>
            </p:grpSpPr>
            <p:sp>
              <p:nvSpPr>
                <p:cNvPr id="6543" name="Google Shape;6543;p6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0" name="Google Shape;6550;p69"/>
              <p:cNvGrpSpPr/>
              <p:nvPr/>
            </p:nvGrpSpPr>
            <p:grpSpPr>
              <a:xfrm>
                <a:off x="2272795" y="2882501"/>
                <a:ext cx="103104" cy="1426186"/>
                <a:chOff x="5206863" y="3100904"/>
                <a:chExt cx="122758" cy="1698043"/>
              </a:xfrm>
            </p:grpSpPr>
            <p:sp>
              <p:nvSpPr>
                <p:cNvPr id="6551" name="Google Shape;6551;p6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8" name="Google Shape;6558;p69"/>
              <p:cNvGrpSpPr/>
              <p:nvPr/>
            </p:nvGrpSpPr>
            <p:grpSpPr>
              <a:xfrm>
                <a:off x="1542694" y="2882501"/>
                <a:ext cx="103104" cy="1426186"/>
                <a:chOff x="6006138" y="3143629"/>
                <a:chExt cx="122758" cy="1698043"/>
              </a:xfrm>
            </p:grpSpPr>
            <p:sp>
              <p:nvSpPr>
                <p:cNvPr id="6559" name="Google Shape;6559;p6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566" name="Google Shape;6566;p69"/>
          <p:cNvGrpSpPr/>
          <p:nvPr/>
        </p:nvGrpSpPr>
        <p:grpSpPr>
          <a:xfrm>
            <a:off x="5671259" y="3305987"/>
            <a:ext cx="2749952" cy="870677"/>
            <a:chOff x="238125" y="1725700"/>
            <a:chExt cx="7139025" cy="2260325"/>
          </a:xfrm>
        </p:grpSpPr>
        <p:sp>
          <p:nvSpPr>
            <p:cNvPr id="6567" name="Google Shape;6567;p69"/>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9"/>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9"/>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9"/>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9"/>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9"/>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9"/>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9"/>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9"/>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9"/>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7" name="Google Shape;6577;p69"/>
          <p:cNvGrpSpPr/>
          <p:nvPr/>
        </p:nvGrpSpPr>
        <p:grpSpPr>
          <a:xfrm>
            <a:off x="5941423" y="2247733"/>
            <a:ext cx="1105452" cy="916747"/>
            <a:chOff x="5249100" y="1210600"/>
            <a:chExt cx="3502700" cy="2904775"/>
          </a:xfrm>
        </p:grpSpPr>
        <p:sp>
          <p:nvSpPr>
            <p:cNvPr id="6578" name="Google Shape;6578;p6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82" name="Google Shape;6582;p69"/>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583" name="Google Shape;6583;p69"/>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584" name="Google Shape;6584;p69"/>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585" name="Google Shape;6585;p69"/>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586" name="Google Shape;6586;p69"/>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7" name="Google Shape;6587;p69"/>
          <p:cNvGrpSpPr/>
          <p:nvPr/>
        </p:nvGrpSpPr>
        <p:grpSpPr>
          <a:xfrm>
            <a:off x="7123971" y="967151"/>
            <a:ext cx="1304650" cy="1124856"/>
            <a:chOff x="7287122" y="1165658"/>
            <a:chExt cx="1219413" cy="1051365"/>
          </a:xfrm>
        </p:grpSpPr>
        <p:grpSp>
          <p:nvGrpSpPr>
            <p:cNvPr id="6588" name="Google Shape;6588;p69"/>
            <p:cNvGrpSpPr/>
            <p:nvPr/>
          </p:nvGrpSpPr>
          <p:grpSpPr>
            <a:xfrm>
              <a:off x="7287122" y="1969723"/>
              <a:ext cx="1219413" cy="247300"/>
              <a:chOff x="7287122" y="1969723"/>
              <a:chExt cx="1219413" cy="247300"/>
            </a:xfrm>
          </p:grpSpPr>
          <p:sp>
            <p:nvSpPr>
              <p:cNvPr id="6589" name="Google Shape;6589;p6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0" name="Google Shape;6590;p69"/>
              <p:cNvGrpSpPr/>
              <p:nvPr/>
            </p:nvGrpSpPr>
            <p:grpSpPr>
              <a:xfrm>
                <a:off x="7287122" y="2063892"/>
                <a:ext cx="1151753" cy="73428"/>
                <a:chOff x="7287122" y="2063892"/>
                <a:chExt cx="1151753" cy="73428"/>
              </a:xfrm>
            </p:grpSpPr>
            <p:sp>
              <p:nvSpPr>
                <p:cNvPr id="6591" name="Google Shape;6591;p6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92" name="Google Shape;6592;p6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593" name="Google Shape;6593;p69"/>
            <p:cNvGrpSpPr/>
            <p:nvPr/>
          </p:nvGrpSpPr>
          <p:grpSpPr>
            <a:xfrm>
              <a:off x="7287122" y="1712201"/>
              <a:ext cx="1219403" cy="246767"/>
              <a:chOff x="7287122" y="1712201"/>
              <a:chExt cx="1219403" cy="246767"/>
            </a:xfrm>
          </p:grpSpPr>
          <p:sp>
            <p:nvSpPr>
              <p:cNvPr id="6594" name="Google Shape;6594;p6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5" name="Google Shape;6595;p69"/>
              <p:cNvGrpSpPr/>
              <p:nvPr/>
            </p:nvGrpSpPr>
            <p:grpSpPr>
              <a:xfrm>
                <a:off x="7287122" y="1842861"/>
                <a:ext cx="1005303" cy="73419"/>
                <a:chOff x="7287122" y="1842861"/>
                <a:chExt cx="1005303" cy="73419"/>
              </a:xfrm>
            </p:grpSpPr>
            <p:sp>
              <p:nvSpPr>
                <p:cNvPr id="6596" name="Google Shape;6596;p6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97" name="Google Shape;6597;p6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598" name="Google Shape;6598;p69"/>
            <p:cNvGrpSpPr/>
            <p:nvPr/>
          </p:nvGrpSpPr>
          <p:grpSpPr>
            <a:xfrm>
              <a:off x="7287122" y="1447520"/>
              <a:ext cx="1219403" cy="286667"/>
              <a:chOff x="7287122" y="1447520"/>
              <a:chExt cx="1219403" cy="286667"/>
            </a:xfrm>
          </p:grpSpPr>
          <p:sp>
            <p:nvSpPr>
              <p:cNvPr id="6599" name="Google Shape;6599;p6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0" name="Google Shape;6600;p69"/>
              <p:cNvGrpSpPr/>
              <p:nvPr/>
            </p:nvGrpSpPr>
            <p:grpSpPr>
              <a:xfrm>
                <a:off x="7287122" y="1581977"/>
                <a:ext cx="852803" cy="73428"/>
                <a:chOff x="7287122" y="1581977"/>
                <a:chExt cx="852803" cy="73428"/>
              </a:xfrm>
            </p:grpSpPr>
            <p:sp>
              <p:nvSpPr>
                <p:cNvPr id="6601" name="Google Shape;6601;p6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02" name="Google Shape;6602;p6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603" name="Google Shape;6603;p69"/>
            <p:cNvGrpSpPr/>
            <p:nvPr/>
          </p:nvGrpSpPr>
          <p:grpSpPr>
            <a:xfrm>
              <a:off x="7287122" y="1165658"/>
              <a:ext cx="1219403" cy="344253"/>
              <a:chOff x="7287122" y="1165658"/>
              <a:chExt cx="1219403" cy="344253"/>
            </a:xfrm>
          </p:grpSpPr>
          <p:sp>
            <p:nvSpPr>
              <p:cNvPr id="6604" name="Google Shape;6604;p6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5" name="Google Shape;6605;p69"/>
              <p:cNvGrpSpPr/>
              <p:nvPr/>
            </p:nvGrpSpPr>
            <p:grpSpPr>
              <a:xfrm>
                <a:off x="7287122" y="1341025"/>
                <a:ext cx="695703" cy="73419"/>
                <a:chOff x="7287122" y="1341025"/>
                <a:chExt cx="695703" cy="73419"/>
              </a:xfrm>
            </p:grpSpPr>
            <p:sp>
              <p:nvSpPr>
                <p:cNvPr id="6606" name="Google Shape;6606;p6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07" name="Google Shape;6607;p6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608" name="Google Shape;6608;p69"/>
          <p:cNvGrpSpPr/>
          <p:nvPr/>
        </p:nvGrpSpPr>
        <p:grpSpPr>
          <a:xfrm>
            <a:off x="5790463" y="973174"/>
            <a:ext cx="1397729" cy="1098540"/>
            <a:chOff x="5900602" y="1193063"/>
            <a:chExt cx="1299851" cy="1021707"/>
          </a:xfrm>
        </p:grpSpPr>
        <p:grpSp>
          <p:nvGrpSpPr>
            <p:cNvPr id="6609" name="Google Shape;6609;p69"/>
            <p:cNvGrpSpPr/>
            <p:nvPr/>
          </p:nvGrpSpPr>
          <p:grpSpPr>
            <a:xfrm>
              <a:off x="6520337" y="1193063"/>
              <a:ext cx="341815" cy="799959"/>
              <a:chOff x="6520337" y="1193063"/>
              <a:chExt cx="341815" cy="799959"/>
            </a:xfrm>
          </p:grpSpPr>
          <p:grpSp>
            <p:nvGrpSpPr>
              <p:cNvPr id="6610" name="Google Shape;6610;p69"/>
              <p:cNvGrpSpPr/>
              <p:nvPr/>
            </p:nvGrpSpPr>
            <p:grpSpPr>
              <a:xfrm>
                <a:off x="6520337" y="1589527"/>
                <a:ext cx="213950" cy="403494"/>
                <a:chOff x="6520337" y="1589527"/>
                <a:chExt cx="213950" cy="403494"/>
              </a:xfrm>
            </p:grpSpPr>
            <p:sp>
              <p:nvSpPr>
                <p:cNvPr id="6611" name="Google Shape;6611;p6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9"/>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3" name="Google Shape;6613;p69"/>
              <p:cNvGrpSpPr/>
              <p:nvPr/>
            </p:nvGrpSpPr>
            <p:grpSpPr>
              <a:xfrm>
                <a:off x="6577204" y="1193063"/>
                <a:ext cx="284947" cy="464512"/>
                <a:chOff x="6577204" y="1193063"/>
                <a:chExt cx="284947" cy="464512"/>
              </a:xfrm>
            </p:grpSpPr>
            <p:sp>
              <p:nvSpPr>
                <p:cNvPr id="6614" name="Google Shape;6614;p6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15" name="Google Shape;6615;p69"/>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616" name="Google Shape;6616;p69"/>
            <p:cNvGrpSpPr/>
            <p:nvPr/>
          </p:nvGrpSpPr>
          <p:grpSpPr>
            <a:xfrm>
              <a:off x="6238903" y="1193063"/>
              <a:ext cx="300475" cy="900152"/>
              <a:chOff x="6238903" y="1193063"/>
              <a:chExt cx="300475" cy="900152"/>
            </a:xfrm>
          </p:grpSpPr>
          <p:grpSp>
            <p:nvGrpSpPr>
              <p:cNvPr id="6617" name="Google Shape;6617;p69"/>
              <p:cNvGrpSpPr/>
              <p:nvPr/>
            </p:nvGrpSpPr>
            <p:grpSpPr>
              <a:xfrm>
                <a:off x="6290865" y="1489315"/>
                <a:ext cx="248514" cy="603900"/>
                <a:chOff x="6290865" y="1489315"/>
                <a:chExt cx="248514" cy="603900"/>
              </a:xfrm>
            </p:grpSpPr>
            <p:sp>
              <p:nvSpPr>
                <p:cNvPr id="6618" name="Google Shape;6618;p6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9"/>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0" name="Google Shape;6620;p69"/>
              <p:cNvGrpSpPr/>
              <p:nvPr/>
            </p:nvGrpSpPr>
            <p:grpSpPr>
              <a:xfrm>
                <a:off x="6238903" y="1193063"/>
                <a:ext cx="284947" cy="333087"/>
                <a:chOff x="6238903" y="1193063"/>
                <a:chExt cx="284947" cy="333087"/>
              </a:xfrm>
            </p:grpSpPr>
            <p:sp>
              <p:nvSpPr>
                <p:cNvPr id="6621" name="Google Shape;6621;p6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22" name="Google Shape;6622;p69"/>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623" name="Google Shape;6623;p69"/>
            <p:cNvGrpSpPr/>
            <p:nvPr/>
          </p:nvGrpSpPr>
          <p:grpSpPr>
            <a:xfrm>
              <a:off x="5900602" y="1193063"/>
              <a:ext cx="444345" cy="1021707"/>
              <a:chOff x="5900602" y="1193063"/>
              <a:chExt cx="444345" cy="1021707"/>
            </a:xfrm>
          </p:grpSpPr>
          <p:grpSp>
            <p:nvGrpSpPr>
              <p:cNvPr id="6624" name="Google Shape;6624;p69"/>
              <p:cNvGrpSpPr/>
              <p:nvPr/>
            </p:nvGrpSpPr>
            <p:grpSpPr>
              <a:xfrm>
                <a:off x="6046501" y="1367785"/>
                <a:ext cx="298446" cy="846986"/>
                <a:chOff x="6046501" y="1367785"/>
                <a:chExt cx="298446" cy="846986"/>
              </a:xfrm>
            </p:grpSpPr>
            <p:sp>
              <p:nvSpPr>
                <p:cNvPr id="6625" name="Google Shape;6625;p6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9"/>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7" name="Google Shape;6627;p69"/>
              <p:cNvGrpSpPr/>
              <p:nvPr/>
            </p:nvGrpSpPr>
            <p:grpSpPr>
              <a:xfrm>
                <a:off x="5900602" y="1193063"/>
                <a:ext cx="284947" cy="182312"/>
                <a:chOff x="5900602" y="1193063"/>
                <a:chExt cx="284947" cy="182312"/>
              </a:xfrm>
            </p:grpSpPr>
            <p:sp>
              <p:nvSpPr>
                <p:cNvPr id="6628" name="Google Shape;6628;p6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29" name="Google Shape;6629;p6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630" name="Google Shape;6630;p69"/>
            <p:cNvGrpSpPr/>
            <p:nvPr/>
          </p:nvGrpSpPr>
          <p:grpSpPr>
            <a:xfrm>
              <a:off x="6738300" y="1193063"/>
              <a:ext cx="462153" cy="707634"/>
              <a:chOff x="6738300" y="1193063"/>
              <a:chExt cx="462153" cy="707634"/>
            </a:xfrm>
          </p:grpSpPr>
          <p:grpSp>
            <p:nvGrpSpPr>
              <p:cNvPr id="6631" name="Google Shape;6631;p69"/>
              <p:cNvGrpSpPr/>
              <p:nvPr/>
            </p:nvGrpSpPr>
            <p:grpSpPr>
              <a:xfrm>
                <a:off x="6915505" y="1193063"/>
                <a:ext cx="284947" cy="597387"/>
                <a:chOff x="6915505" y="1193063"/>
                <a:chExt cx="284947" cy="597387"/>
              </a:xfrm>
            </p:grpSpPr>
            <p:sp>
              <p:nvSpPr>
                <p:cNvPr id="6632" name="Google Shape;6632;p6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33" name="Google Shape;6633;p69"/>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634" name="Google Shape;6634;p69"/>
              <p:cNvGrpSpPr/>
              <p:nvPr/>
            </p:nvGrpSpPr>
            <p:grpSpPr>
              <a:xfrm>
                <a:off x="6738300" y="1684725"/>
                <a:ext cx="230066" cy="215971"/>
                <a:chOff x="6738300" y="1684725"/>
                <a:chExt cx="230066" cy="215971"/>
              </a:xfrm>
            </p:grpSpPr>
            <p:sp>
              <p:nvSpPr>
                <p:cNvPr id="6635" name="Google Shape;6635;p69"/>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9"/>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640"/>
        <p:cNvGrpSpPr/>
        <p:nvPr/>
      </p:nvGrpSpPr>
      <p:grpSpPr>
        <a:xfrm>
          <a:off x="0" y="0"/>
          <a:ext cx="0" cy="0"/>
          <a:chOff x="0" y="0"/>
          <a:chExt cx="0" cy="0"/>
        </a:xfrm>
      </p:grpSpPr>
      <p:grpSp>
        <p:nvGrpSpPr>
          <p:cNvPr id="6641" name="Google Shape;6641;p70"/>
          <p:cNvGrpSpPr/>
          <p:nvPr/>
        </p:nvGrpSpPr>
        <p:grpSpPr>
          <a:xfrm>
            <a:off x="829359" y="2307635"/>
            <a:ext cx="339235" cy="298186"/>
            <a:chOff x="898875" y="244725"/>
            <a:chExt cx="481800" cy="423500"/>
          </a:xfrm>
        </p:grpSpPr>
        <p:sp>
          <p:nvSpPr>
            <p:cNvPr id="6642" name="Google Shape;6642;p70"/>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3" name="Google Shape;6643;p70"/>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4" name="Google Shape;6644;p70"/>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5" name="Google Shape;6645;p70"/>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6" name="Google Shape;6646;p70"/>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7" name="Google Shape;6647;p70"/>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48" name="Google Shape;6648;p70"/>
          <p:cNvGrpSpPr/>
          <p:nvPr/>
        </p:nvGrpSpPr>
        <p:grpSpPr>
          <a:xfrm>
            <a:off x="1267741" y="2287103"/>
            <a:ext cx="298169" cy="339253"/>
            <a:chOff x="1529350" y="258825"/>
            <a:chExt cx="423475" cy="481825"/>
          </a:xfrm>
        </p:grpSpPr>
        <p:sp>
          <p:nvSpPr>
            <p:cNvPr id="6649" name="Google Shape;6649;p70"/>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0" name="Google Shape;6650;p70"/>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51" name="Google Shape;6651;p70"/>
          <p:cNvGrpSpPr/>
          <p:nvPr/>
        </p:nvGrpSpPr>
        <p:grpSpPr>
          <a:xfrm>
            <a:off x="1660716" y="2367273"/>
            <a:ext cx="340890" cy="178912"/>
            <a:chOff x="2084325" y="363300"/>
            <a:chExt cx="484150" cy="254100"/>
          </a:xfrm>
        </p:grpSpPr>
        <p:sp>
          <p:nvSpPr>
            <p:cNvPr id="6652" name="Google Shape;6652;p70"/>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3" name="Google Shape;6653;p70"/>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54" name="Google Shape;6654;p70"/>
          <p:cNvGrpSpPr/>
          <p:nvPr/>
        </p:nvGrpSpPr>
        <p:grpSpPr>
          <a:xfrm>
            <a:off x="2110011" y="2287102"/>
            <a:ext cx="298169" cy="339253"/>
            <a:chOff x="2707500" y="249400"/>
            <a:chExt cx="423475" cy="481825"/>
          </a:xfrm>
        </p:grpSpPr>
        <p:sp>
          <p:nvSpPr>
            <p:cNvPr id="6655" name="Google Shape;6655;p70"/>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6" name="Google Shape;6656;p70"/>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57" name="Google Shape;6657;p70"/>
          <p:cNvGrpSpPr/>
          <p:nvPr/>
        </p:nvGrpSpPr>
        <p:grpSpPr>
          <a:xfrm>
            <a:off x="2523626" y="2287428"/>
            <a:ext cx="305386" cy="338602"/>
            <a:chOff x="3300325" y="249875"/>
            <a:chExt cx="433725" cy="480900"/>
          </a:xfrm>
        </p:grpSpPr>
        <p:sp>
          <p:nvSpPr>
            <p:cNvPr id="6658" name="Google Shape;6658;p70"/>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9" name="Google Shape;6659;p70"/>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0" name="Google Shape;6660;p70"/>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1" name="Google Shape;6661;p70"/>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2" name="Google Shape;6662;p70"/>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3" name="Google Shape;6663;p70"/>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64" name="Google Shape;6664;p70"/>
          <p:cNvGrpSpPr/>
          <p:nvPr/>
        </p:nvGrpSpPr>
        <p:grpSpPr>
          <a:xfrm>
            <a:off x="2912712" y="2287349"/>
            <a:ext cx="352349" cy="338760"/>
            <a:chOff x="3854700" y="249750"/>
            <a:chExt cx="500425" cy="481125"/>
          </a:xfrm>
        </p:grpSpPr>
        <p:sp>
          <p:nvSpPr>
            <p:cNvPr id="6665" name="Google Shape;6665;p70"/>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6" name="Google Shape;6666;p70"/>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7" name="Google Shape;6667;p70"/>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8" name="Google Shape;6668;p70"/>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9" name="Google Shape;6669;p70"/>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0" name="Google Shape;6670;p70"/>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1" name="Google Shape;6671;p70"/>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2" name="Google Shape;6672;p70"/>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73" name="Google Shape;6673;p70"/>
          <p:cNvGrpSpPr/>
          <p:nvPr/>
        </p:nvGrpSpPr>
        <p:grpSpPr>
          <a:xfrm>
            <a:off x="3330701" y="2287349"/>
            <a:ext cx="352349" cy="338760"/>
            <a:chOff x="4447550" y="249750"/>
            <a:chExt cx="500425" cy="481125"/>
          </a:xfrm>
        </p:grpSpPr>
        <p:sp>
          <p:nvSpPr>
            <p:cNvPr id="6674" name="Google Shape;6674;p70"/>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5" name="Google Shape;6675;p70"/>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76" name="Google Shape;6676;p70"/>
          <p:cNvGrpSpPr/>
          <p:nvPr/>
        </p:nvGrpSpPr>
        <p:grpSpPr>
          <a:xfrm>
            <a:off x="3759902" y="2287102"/>
            <a:ext cx="339253" cy="339253"/>
            <a:chOff x="5049725" y="249400"/>
            <a:chExt cx="481825" cy="481825"/>
          </a:xfrm>
        </p:grpSpPr>
        <p:sp>
          <p:nvSpPr>
            <p:cNvPr id="6677" name="Google Shape;6677;p70"/>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8" name="Google Shape;6678;p70"/>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79" name="Google Shape;6679;p70"/>
          <p:cNvGrpSpPr/>
          <p:nvPr/>
        </p:nvGrpSpPr>
        <p:grpSpPr>
          <a:xfrm>
            <a:off x="4173843" y="2287102"/>
            <a:ext cx="339253" cy="339253"/>
            <a:chOff x="5660400" y="238125"/>
            <a:chExt cx="481825" cy="481825"/>
          </a:xfrm>
        </p:grpSpPr>
        <p:sp>
          <p:nvSpPr>
            <p:cNvPr id="6680" name="Google Shape;6680;p70"/>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81" name="Google Shape;6681;p70"/>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82" name="Google Shape;6682;p70"/>
          <p:cNvGrpSpPr/>
          <p:nvPr/>
        </p:nvGrpSpPr>
        <p:grpSpPr>
          <a:xfrm>
            <a:off x="4590529" y="2287102"/>
            <a:ext cx="339253" cy="339253"/>
            <a:chOff x="6235400" y="249400"/>
            <a:chExt cx="481825" cy="481825"/>
          </a:xfrm>
        </p:grpSpPr>
        <p:sp>
          <p:nvSpPr>
            <p:cNvPr id="6683" name="Google Shape;6683;p70"/>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84" name="Google Shape;6684;p70"/>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85" name="Google Shape;6685;p70"/>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86" name="Google Shape;6686;p70"/>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87" name="Google Shape;6687;p70"/>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88" name="Google Shape;6688;p70"/>
          <p:cNvGrpSpPr/>
          <p:nvPr/>
        </p:nvGrpSpPr>
        <p:grpSpPr>
          <a:xfrm>
            <a:off x="828875" y="2731810"/>
            <a:ext cx="340204" cy="298116"/>
            <a:chOff x="899850" y="871450"/>
            <a:chExt cx="483175" cy="423400"/>
          </a:xfrm>
        </p:grpSpPr>
        <p:sp>
          <p:nvSpPr>
            <p:cNvPr id="6689" name="Google Shape;6689;p70"/>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90" name="Google Shape;6690;p70"/>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91" name="Google Shape;6691;p70"/>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92" name="Google Shape;6692;p70"/>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693" name="Google Shape;6693;p70"/>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694" name="Google Shape;6694;p70"/>
          <p:cNvGrpSpPr/>
          <p:nvPr/>
        </p:nvGrpSpPr>
        <p:grpSpPr>
          <a:xfrm>
            <a:off x="1660875" y="2711232"/>
            <a:ext cx="340573" cy="339271"/>
            <a:chOff x="2085450" y="842250"/>
            <a:chExt cx="483700" cy="481850"/>
          </a:xfrm>
        </p:grpSpPr>
        <p:sp>
          <p:nvSpPr>
            <p:cNvPr id="6695" name="Google Shape;6695;p70"/>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96" name="Google Shape;6696;p70"/>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97" name="Google Shape;6697;p70"/>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98" name="Google Shape;6698;p70"/>
          <p:cNvGrpSpPr/>
          <p:nvPr/>
        </p:nvGrpSpPr>
        <p:grpSpPr>
          <a:xfrm>
            <a:off x="2089443" y="2711241"/>
            <a:ext cx="339306" cy="339253"/>
            <a:chOff x="2685825" y="840375"/>
            <a:chExt cx="481900" cy="481825"/>
          </a:xfrm>
        </p:grpSpPr>
        <p:sp>
          <p:nvSpPr>
            <p:cNvPr id="6699" name="Google Shape;6699;p70"/>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0" name="Google Shape;6700;p70"/>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01" name="Google Shape;6701;p70"/>
          <p:cNvGrpSpPr/>
          <p:nvPr/>
        </p:nvGrpSpPr>
        <p:grpSpPr>
          <a:xfrm>
            <a:off x="2501104" y="2710924"/>
            <a:ext cx="350431" cy="339887"/>
            <a:chOff x="3270675" y="841800"/>
            <a:chExt cx="497700" cy="482725"/>
          </a:xfrm>
        </p:grpSpPr>
        <p:sp>
          <p:nvSpPr>
            <p:cNvPr id="6702" name="Google Shape;6702;p70"/>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3" name="Google Shape;6703;p70"/>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4" name="Google Shape;6704;p70"/>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705" name="Google Shape;6705;p70"/>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706" name="Google Shape;6706;p70"/>
          <p:cNvGrpSpPr/>
          <p:nvPr/>
        </p:nvGrpSpPr>
        <p:grpSpPr>
          <a:xfrm>
            <a:off x="3337249" y="2731783"/>
            <a:ext cx="339253" cy="298169"/>
            <a:chOff x="4467200" y="877100"/>
            <a:chExt cx="481825" cy="423475"/>
          </a:xfrm>
        </p:grpSpPr>
        <p:sp>
          <p:nvSpPr>
            <p:cNvPr id="6707" name="Google Shape;6707;p70"/>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8" name="Google Shape;6708;p70"/>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9" name="Google Shape;6709;p70"/>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0" name="Google Shape;6710;p70"/>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11" name="Google Shape;6711;p70"/>
          <p:cNvGrpSpPr/>
          <p:nvPr/>
        </p:nvGrpSpPr>
        <p:grpSpPr>
          <a:xfrm>
            <a:off x="3752140" y="2711232"/>
            <a:ext cx="354778" cy="339271"/>
            <a:chOff x="5045500" y="842250"/>
            <a:chExt cx="503875" cy="481850"/>
          </a:xfrm>
        </p:grpSpPr>
        <p:sp>
          <p:nvSpPr>
            <p:cNvPr id="6712" name="Google Shape;6712;p70"/>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3" name="Google Shape;6713;p70"/>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14" name="Google Shape;6714;p70"/>
          <p:cNvGrpSpPr/>
          <p:nvPr/>
        </p:nvGrpSpPr>
        <p:grpSpPr>
          <a:xfrm>
            <a:off x="4174987" y="2737451"/>
            <a:ext cx="336965" cy="286833"/>
            <a:chOff x="5645200" y="879425"/>
            <a:chExt cx="478575" cy="407375"/>
          </a:xfrm>
        </p:grpSpPr>
        <p:sp>
          <p:nvSpPr>
            <p:cNvPr id="6715" name="Google Shape;6715;p70"/>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6" name="Google Shape;6716;p70"/>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7" name="Google Shape;6717;p70"/>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8" name="Google Shape;6718;p70"/>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9" name="Google Shape;6719;p70"/>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0" name="Google Shape;6720;p70"/>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21" name="Google Shape;6721;p70"/>
          <p:cNvGrpSpPr/>
          <p:nvPr/>
        </p:nvGrpSpPr>
        <p:grpSpPr>
          <a:xfrm>
            <a:off x="4611062" y="2711241"/>
            <a:ext cx="298186" cy="339253"/>
            <a:chOff x="6264525" y="842250"/>
            <a:chExt cx="423500" cy="481825"/>
          </a:xfrm>
        </p:grpSpPr>
        <p:sp>
          <p:nvSpPr>
            <p:cNvPr id="6722" name="Google Shape;6722;p70"/>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3" name="Google Shape;6723;p70"/>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4" name="Google Shape;6724;p70"/>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5" name="Google Shape;6725;p70"/>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6" name="Google Shape;6726;p70"/>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7" name="Google Shape;6727;p70"/>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8" name="Google Shape;6728;p70"/>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29" name="Google Shape;6729;p70"/>
          <p:cNvGrpSpPr/>
          <p:nvPr/>
        </p:nvGrpSpPr>
        <p:grpSpPr>
          <a:xfrm>
            <a:off x="829350" y="3125895"/>
            <a:ext cx="339253" cy="339253"/>
            <a:chOff x="900750" y="1436075"/>
            <a:chExt cx="481825" cy="481825"/>
          </a:xfrm>
        </p:grpSpPr>
        <p:sp>
          <p:nvSpPr>
            <p:cNvPr id="6730" name="Google Shape;6730;p70"/>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1" name="Google Shape;6731;p70"/>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2" name="Google Shape;6732;p70"/>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3" name="Google Shape;6733;p70"/>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34" name="Google Shape;6734;p70"/>
          <p:cNvGrpSpPr/>
          <p:nvPr/>
        </p:nvGrpSpPr>
        <p:grpSpPr>
          <a:xfrm>
            <a:off x="1247198" y="3186183"/>
            <a:ext cx="339253" cy="218676"/>
            <a:chOff x="1492675" y="1520750"/>
            <a:chExt cx="481825" cy="310575"/>
          </a:xfrm>
        </p:grpSpPr>
        <p:sp>
          <p:nvSpPr>
            <p:cNvPr id="6735" name="Google Shape;6735;p70"/>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6" name="Google Shape;6736;p70"/>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37" name="Google Shape;6737;p70"/>
          <p:cNvGrpSpPr/>
          <p:nvPr/>
        </p:nvGrpSpPr>
        <p:grpSpPr>
          <a:xfrm>
            <a:off x="1654995" y="3125877"/>
            <a:ext cx="352332" cy="339288"/>
            <a:chOff x="2071000" y="1435025"/>
            <a:chExt cx="500400" cy="481875"/>
          </a:xfrm>
        </p:grpSpPr>
        <p:sp>
          <p:nvSpPr>
            <p:cNvPr id="6738" name="Google Shape;6738;p70"/>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9" name="Google Shape;6739;p70"/>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0" name="Google Shape;6740;p70"/>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41" name="Google Shape;6741;p70"/>
          <p:cNvGrpSpPr/>
          <p:nvPr/>
        </p:nvGrpSpPr>
        <p:grpSpPr>
          <a:xfrm>
            <a:off x="2083159" y="3146709"/>
            <a:ext cx="351874" cy="297623"/>
            <a:chOff x="2678350" y="1464650"/>
            <a:chExt cx="499750" cy="422700"/>
          </a:xfrm>
        </p:grpSpPr>
        <p:sp>
          <p:nvSpPr>
            <p:cNvPr id="6742" name="Google Shape;6742;p70"/>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3" name="Google Shape;6743;p70"/>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4" name="Google Shape;6744;p70"/>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45" name="Google Shape;6745;p70"/>
          <p:cNvGrpSpPr/>
          <p:nvPr/>
        </p:nvGrpSpPr>
        <p:grpSpPr>
          <a:xfrm>
            <a:off x="2506692" y="3125895"/>
            <a:ext cx="339253" cy="339253"/>
            <a:chOff x="3271200" y="1435075"/>
            <a:chExt cx="481825" cy="481825"/>
          </a:xfrm>
        </p:grpSpPr>
        <p:sp>
          <p:nvSpPr>
            <p:cNvPr id="6746" name="Google Shape;6746;p70"/>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7" name="Google Shape;6747;p70"/>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48" name="Google Shape;6748;p70"/>
          <p:cNvGrpSpPr/>
          <p:nvPr/>
        </p:nvGrpSpPr>
        <p:grpSpPr>
          <a:xfrm>
            <a:off x="2917165" y="3125877"/>
            <a:ext cx="343442" cy="339288"/>
            <a:chOff x="3858100" y="1435075"/>
            <a:chExt cx="487775" cy="481875"/>
          </a:xfrm>
        </p:grpSpPr>
        <p:sp>
          <p:nvSpPr>
            <p:cNvPr id="6749" name="Google Shape;6749;p70"/>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0" name="Google Shape;6750;p70"/>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1" name="Google Shape;6751;p70"/>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2" name="Google Shape;6752;p70"/>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3" name="Google Shape;6753;p70"/>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54" name="Google Shape;6754;p70"/>
          <p:cNvGrpSpPr/>
          <p:nvPr/>
        </p:nvGrpSpPr>
        <p:grpSpPr>
          <a:xfrm>
            <a:off x="3337249" y="3125895"/>
            <a:ext cx="339253" cy="339253"/>
            <a:chOff x="4456875" y="1435075"/>
            <a:chExt cx="481825" cy="481825"/>
          </a:xfrm>
        </p:grpSpPr>
        <p:sp>
          <p:nvSpPr>
            <p:cNvPr id="6755" name="Google Shape;6755;p70"/>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6" name="Google Shape;6756;p70"/>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7" name="Google Shape;6757;p70"/>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8" name="Google Shape;6758;p70"/>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9" name="Google Shape;6759;p70"/>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0" name="Google Shape;6760;p70"/>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1" name="Google Shape;6761;p70"/>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2" name="Google Shape;6762;p70"/>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3" name="Google Shape;6763;p70"/>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4" name="Google Shape;6764;p70"/>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5" name="Google Shape;6765;p70"/>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6" name="Google Shape;6766;p70"/>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7" name="Google Shape;6767;p70"/>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8" name="Google Shape;6768;p70"/>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9" name="Google Shape;6769;p70"/>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0" name="Google Shape;6770;p70"/>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1" name="Google Shape;6771;p70"/>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2" name="Google Shape;6772;p70"/>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3" name="Google Shape;6773;p70"/>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74" name="Google Shape;6774;p70"/>
          <p:cNvGrpSpPr/>
          <p:nvPr/>
        </p:nvGrpSpPr>
        <p:grpSpPr>
          <a:xfrm>
            <a:off x="3758239" y="3125886"/>
            <a:ext cx="342580" cy="339271"/>
            <a:chOff x="5049725" y="1435050"/>
            <a:chExt cx="486550" cy="481850"/>
          </a:xfrm>
        </p:grpSpPr>
        <p:sp>
          <p:nvSpPr>
            <p:cNvPr id="6775" name="Google Shape;6775;p70"/>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6" name="Google Shape;6776;p70"/>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7" name="Google Shape;6777;p70"/>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8" name="Google Shape;6778;p70"/>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79" name="Google Shape;6779;p70"/>
          <p:cNvGrpSpPr/>
          <p:nvPr/>
        </p:nvGrpSpPr>
        <p:grpSpPr>
          <a:xfrm>
            <a:off x="4173790" y="3125895"/>
            <a:ext cx="339359" cy="339253"/>
            <a:chOff x="5642475" y="1435075"/>
            <a:chExt cx="481975" cy="481825"/>
          </a:xfrm>
        </p:grpSpPr>
        <p:sp>
          <p:nvSpPr>
            <p:cNvPr id="6780" name="Google Shape;6780;p70"/>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1" name="Google Shape;6781;p70"/>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2" name="Google Shape;6782;p70"/>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83" name="Google Shape;6783;p70"/>
          <p:cNvGrpSpPr/>
          <p:nvPr/>
        </p:nvGrpSpPr>
        <p:grpSpPr>
          <a:xfrm>
            <a:off x="4588276" y="3125886"/>
            <a:ext cx="343759" cy="339271"/>
            <a:chOff x="6232000" y="1435050"/>
            <a:chExt cx="488225" cy="481850"/>
          </a:xfrm>
        </p:grpSpPr>
        <p:sp>
          <p:nvSpPr>
            <p:cNvPr id="6784" name="Google Shape;6784;p70"/>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5" name="Google Shape;6785;p70"/>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6" name="Google Shape;6786;p70"/>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7" name="Google Shape;6787;p70"/>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8" name="Google Shape;6788;p70"/>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89" name="Google Shape;6789;p70"/>
          <p:cNvGrpSpPr/>
          <p:nvPr/>
        </p:nvGrpSpPr>
        <p:grpSpPr>
          <a:xfrm>
            <a:off x="849012" y="3539545"/>
            <a:ext cx="299929" cy="337792"/>
            <a:chOff x="924450" y="2028975"/>
            <a:chExt cx="425975" cy="479750"/>
          </a:xfrm>
        </p:grpSpPr>
        <p:sp>
          <p:nvSpPr>
            <p:cNvPr id="6790" name="Google Shape;6790;p70"/>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91" name="Google Shape;6791;p70"/>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92" name="Google Shape;6792;p70"/>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93" name="Google Shape;6793;p70"/>
          <p:cNvGrpSpPr/>
          <p:nvPr/>
        </p:nvGrpSpPr>
        <p:grpSpPr>
          <a:xfrm>
            <a:off x="1661509" y="3559347"/>
            <a:ext cx="339306" cy="298186"/>
            <a:chOff x="2085450" y="2057100"/>
            <a:chExt cx="481900" cy="423500"/>
          </a:xfrm>
        </p:grpSpPr>
        <p:sp>
          <p:nvSpPr>
            <p:cNvPr id="6794" name="Google Shape;6794;p70"/>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95" name="Google Shape;6795;p70"/>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96" name="Google Shape;6796;p70"/>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97" name="Google Shape;6797;p70"/>
          <p:cNvGrpSpPr/>
          <p:nvPr/>
        </p:nvGrpSpPr>
        <p:grpSpPr>
          <a:xfrm>
            <a:off x="2089442" y="3582592"/>
            <a:ext cx="339306" cy="251698"/>
            <a:chOff x="2678275" y="2090100"/>
            <a:chExt cx="481900" cy="357475"/>
          </a:xfrm>
        </p:grpSpPr>
        <p:sp>
          <p:nvSpPr>
            <p:cNvPr id="6798" name="Google Shape;6798;p70"/>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99" name="Google Shape;6799;p70"/>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0" name="Google Shape;6800;p70"/>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1" name="Google Shape;6801;p70"/>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2" name="Google Shape;6802;p70"/>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03" name="Google Shape;6803;p70"/>
          <p:cNvGrpSpPr/>
          <p:nvPr/>
        </p:nvGrpSpPr>
        <p:grpSpPr>
          <a:xfrm>
            <a:off x="2566646" y="3594790"/>
            <a:ext cx="219345" cy="227301"/>
            <a:chOff x="3357325" y="2093500"/>
            <a:chExt cx="311525" cy="322825"/>
          </a:xfrm>
        </p:grpSpPr>
        <p:sp>
          <p:nvSpPr>
            <p:cNvPr id="6804" name="Google Shape;6804;p70"/>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5" name="Google Shape;6805;p70"/>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6" name="Google Shape;6806;p70"/>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807" name="Google Shape;6807;p70"/>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808" name="Google Shape;6808;p70"/>
          <p:cNvGrpSpPr/>
          <p:nvPr/>
        </p:nvGrpSpPr>
        <p:grpSpPr>
          <a:xfrm>
            <a:off x="3360836" y="3538814"/>
            <a:ext cx="292078" cy="339253"/>
            <a:chOff x="4492800" y="2027925"/>
            <a:chExt cx="414825" cy="481825"/>
          </a:xfrm>
        </p:grpSpPr>
        <p:sp>
          <p:nvSpPr>
            <p:cNvPr id="6809" name="Google Shape;6809;p70"/>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0" name="Google Shape;6810;p70"/>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11" name="Google Shape;6811;p70"/>
          <p:cNvGrpSpPr/>
          <p:nvPr/>
        </p:nvGrpSpPr>
        <p:grpSpPr>
          <a:xfrm>
            <a:off x="3759928" y="3538805"/>
            <a:ext cx="339200" cy="339271"/>
            <a:chOff x="5049725" y="2027900"/>
            <a:chExt cx="481750" cy="481850"/>
          </a:xfrm>
        </p:grpSpPr>
        <p:sp>
          <p:nvSpPr>
            <p:cNvPr id="6812" name="Google Shape;6812;p70"/>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3" name="Google Shape;6813;p70"/>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4" name="Google Shape;6814;p70"/>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5" name="Google Shape;6815;p70"/>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6" name="Google Shape;6816;p70"/>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7" name="Google Shape;6817;p70"/>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8" name="Google Shape;6818;p70"/>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9" name="Google Shape;6819;p70"/>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20" name="Google Shape;6820;p70"/>
          <p:cNvGrpSpPr/>
          <p:nvPr/>
        </p:nvGrpSpPr>
        <p:grpSpPr>
          <a:xfrm>
            <a:off x="4233524" y="3538893"/>
            <a:ext cx="219890" cy="339095"/>
            <a:chOff x="5726350" y="2028150"/>
            <a:chExt cx="312300" cy="481600"/>
          </a:xfrm>
        </p:grpSpPr>
        <p:sp>
          <p:nvSpPr>
            <p:cNvPr id="6821" name="Google Shape;6821;p70"/>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2" name="Google Shape;6822;p70"/>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3" name="Google Shape;6823;p70"/>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24" name="Google Shape;6824;p70"/>
          <p:cNvGrpSpPr/>
          <p:nvPr/>
        </p:nvGrpSpPr>
        <p:grpSpPr>
          <a:xfrm>
            <a:off x="4593715" y="3542000"/>
            <a:ext cx="332881" cy="332881"/>
            <a:chOff x="6239925" y="2032450"/>
            <a:chExt cx="472775" cy="472775"/>
          </a:xfrm>
        </p:grpSpPr>
        <p:sp>
          <p:nvSpPr>
            <p:cNvPr id="6825" name="Google Shape;6825;p70"/>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6" name="Google Shape;6826;p70"/>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27" name="Google Shape;6827;p70"/>
          <p:cNvGrpSpPr/>
          <p:nvPr/>
        </p:nvGrpSpPr>
        <p:grpSpPr>
          <a:xfrm>
            <a:off x="5042807" y="2364092"/>
            <a:ext cx="334641" cy="185425"/>
            <a:chOff x="903075" y="2730000"/>
            <a:chExt cx="475275" cy="263350"/>
          </a:xfrm>
        </p:grpSpPr>
        <p:sp>
          <p:nvSpPr>
            <p:cNvPr id="6828" name="Google Shape;6828;p70"/>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9" name="Google Shape;6829;p70"/>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0" name="Google Shape;6830;p70"/>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31" name="Google Shape;6831;p70"/>
          <p:cNvGrpSpPr/>
          <p:nvPr/>
        </p:nvGrpSpPr>
        <p:grpSpPr>
          <a:xfrm>
            <a:off x="1247198" y="3538814"/>
            <a:ext cx="339253" cy="339253"/>
            <a:chOff x="1492675" y="2027925"/>
            <a:chExt cx="481825" cy="481825"/>
          </a:xfrm>
        </p:grpSpPr>
        <p:sp>
          <p:nvSpPr>
            <p:cNvPr id="6832" name="Google Shape;6832;p70"/>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3" name="Google Shape;6833;p70"/>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4" name="Google Shape;6834;p70"/>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5" name="Google Shape;6835;p70"/>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6" name="Google Shape;6836;p70"/>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37" name="Google Shape;6837;p70"/>
          <p:cNvGrpSpPr/>
          <p:nvPr/>
        </p:nvGrpSpPr>
        <p:grpSpPr>
          <a:xfrm>
            <a:off x="5473575" y="2287178"/>
            <a:ext cx="339253" cy="339253"/>
            <a:chOff x="1492675" y="2620775"/>
            <a:chExt cx="481825" cy="481825"/>
          </a:xfrm>
        </p:grpSpPr>
        <p:sp>
          <p:nvSpPr>
            <p:cNvPr id="6838" name="Google Shape;6838;p70"/>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9" name="Google Shape;6839;p70"/>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840" name="Google Shape;6840;p70"/>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841" name="Google Shape;6841;p70"/>
          <p:cNvGrpSpPr/>
          <p:nvPr/>
        </p:nvGrpSpPr>
        <p:grpSpPr>
          <a:xfrm>
            <a:off x="6297328" y="2303161"/>
            <a:ext cx="333585" cy="307287"/>
            <a:chOff x="2682350" y="2643425"/>
            <a:chExt cx="473775" cy="436425"/>
          </a:xfrm>
        </p:grpSpPr>
        <p:sp>
          <p:nvSpPr>
            <p:cNvPr id="6842" name="Google Shape;6842;p70"/>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3" name="Google Shape;6843;p70"/>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4" name="Google Shape;6844;p70"/>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5" name="Google Shape;6845;p70"/>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6" name="Google Shape;6846;p70"/>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7" name="Google Shape;6847;p70"/>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8" name="Google Shape;6848;p70"/>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49" name="Google Shape;6849;p70"/>
          <p:cNvGrpSpPr/>
          <p:nvPr/>
        </p:nvGrpSpPr>
        <p:grpSpPr>
          <a:xfrm>
            <a:off x="6762818" y="2287178"/>
            <a:ext cx="238531" cy="339253"/>
            <a:chOff x="3342725" y="2620775"/>
            <a:chExt cx="338775" cy="481825"/>
          </a:xfrm>
        </p:grpSpPr>
        <p:sp>
          <p:nvSpPr>
            <p:cNvPr id="6850" name="Google Shape;6850;p70"/>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1" name="Google Shape;6851;p70"/>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2" name="Google Shape;6852;p70"/>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53" name="Google Shape;6853;p70"/>
          <p:cNvGrpSpPr/>
          <p:nvPr/>
        </p:nvGrpSpPr>
        <p:grpSpPr>
          <a:xfrm>
            <a:off x="7156568" y="2287178"/>
            <a:ext cx="278296" cy="339253"/>
            <a:chOff x="3907325" y="2620775"/>
            <a:chExt cx="395250" cy="481825"/>
          </a:xfrm>
        </p:grpSpPr>
        <p:sp>
          <p:nvSpPr>
            <p:cNvPr id="6854" name="Google Shape;6854;p70"/>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5" name="Google Shape;6855;p70"/>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6" name="Google Shape;6856;p70"/>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7" name="Google Shape;6857;p70"/>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58" name="Google Shape;6858;p70"/>
          <p:cNvGrpSpPr/>
          <p:nvPr/>
        </p:nvGrpSpPr>
        <p:grpSpPr>
          <a:xfrm>
            <a:off x="7549755" y="2297783"/>
            <a:ext cx="339253" cy="318042"/>
            <a:chOff x="4456875" y="2635825"/>
            <a:chExt cx="481825" cy="451700"/>
          </a:xfrm>
        </p:grpSpPr>
        <p:sp>
          <p:nvSpPr>
            <p:cNvPr id="6859" name="Google Shape;6859;p70"/>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0" name="Google Shape;6860;p70"/>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1" name="Google Shape;6861;p70"/>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2" name="Google Shape;6862;p70"/>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3" name="Google Shape;6863;p70"/>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4" name="Google Shape;6864;p70"/>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65" name="Google Shape;6865;p70"/>
          <p:cNvGrpSpPr/>
          <p:nvPr/>
        </p:nvGrpSpPr>
        <p:grpSpPr>
          <a:xfrm>
            <a:off x="7974679" y="2297783"/>
            <a:ext cx="339253" cy="318042"/>
            <a:chOff x="5049725" y="2635825"/>
            <a:chExt cx="481825" cy="451700"/>
          </a:xfrm>
        </p:grpSpPr>
        <p:sp>
          <p:nvSpPr>
            <p:cNvPr id="6866" name="Google Shape;6866;p70"/>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7" name="Google Shape;6867;p70"/>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8" name="Google Shape;6868;p70"/>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69" name="Google Shape;6869;p70"/>
          <p:cNvGrpSpPr/>
          <p:nvPr/>
        </p:nvGrpSpPr>
        <p:grpSpPr>
          <a:xfrm>
            <a:off x="2375386" y="3952243"/>
            <a:ext cx="338566" cy="338373"/>
            <a:chOff x="5643000" y="2621375"/>
            <a:chExt cx="480850" cy="480575"/>
          </a:xfrm>
        </p:grpSpPr>
        <p:sp>
          <p:nvSpPr>
            <p:cNvPr id="6870" name="Google Shape;6870;p70"/>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1" name="Google Shape;6871;p70"/>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2" name="Google Shape;6872;p70"/>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3" name="Google Shape;6873;p70"/>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4" name="Google Shape;6874;p70"/>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5" name="Google Shape;6875;p70"/>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6" name="Google Shape;6876;p70"/>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77" name="Google Shape;6877;p70"/>
          <p:cNvGrpSpPr/>
          <p:nvPr/>
        </p:nvGrpSpPr>
        <p:grpSpPr>
          <a:xfrm>
            <a:off x="4192782" y="3951803"/>
            <a:ext cx="339359" cy="339253"/>
            <a:chOff x="6235250" y="2620775"/>
            <a:chExt cx="481975" cy="481825"/>
          </a:xfrm>
        </p:grpSpPr>
        <p:sp>
          <p:nvSpPr>
            <p:cNvPr id="6878" name="Google Shape;6878;p70"/>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9" name="Google Shape;6879;p70"/>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0" name="Google Shape;6880;p70"/>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1" name="Google Shape;6881;p70"/>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2" name="Google Shape;6882;p70"/>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883" name="Google Shape;6883;p70"/>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884" name="Google Shape;6884;p70"/>
          <p:cNvGrpSpPr/>
          <p:nvPr/>
        </p:nvGrpSpPr>
        <p:grpSpPr>
          <a:xfrm>
            <a:off x="5472652" y="2711317"/>
            <a:ext cx="341101" cy="339253"/>
            <a:chOff x="1535000" y="3223325"/>
            <a:chExt cx="484450" cy="481825"/>
          </a:xfrm>
        </p:grpSpPr>
        <p:sp>
          <p:nvSpPr>
            <p:cNvPr id="6885" name="Google Shape;6885;p70"/>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6" name="Google Shape;6886;p70"/>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7" name="Google Shape;6887;p70"/>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88" name="Google Shape;6888;p70"/>
          <p:cNvGrpSpPr/>
          <p:nvPr/>
        </p:nvGrpSpPr>
        <p:grpSpPr>
          <a:xfrm>
            <a:off x="5880219" y="2746618"/>
            <a:ext cx="339253" cy="268649"/>
            <a:chOff x="2085525" y="3263750"/>
            <a:chExt cx="481825" cy="381550"/>
          </a:xfrm>
        </p:grpSpPr>
        <p:sp>
          <p:nvSpPr>
            <p:cNvPr id="6889" name="Google Shape;6889;p70"/>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0" name="Google Shape;6890;p70"/>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891" name="Google Shape;6891;p70"/>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892" name="Google Shape;6892;p70"/>
          <p:cNvGrpSpPr/>
          <p:nvPr/>
        </p:nvGrpSpPr>
        <p:grpSpPr>
          <a:xfrm>
            <a:off x="6711982" y="2711308"/>
            <a:ext cx="340204" cy="339271"/>
            <a:chOff x="3270450" y="3213625"/>
            <a:chExt cx="483175" cy="481850"/>
          </a:xfrm>
        </p:grpSpPr>
        <p:sp>
          <p:nvSpPr>
            <p:cNvPr id="6893" name="Google Shape;6893;p70"/>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4" name="Google Shape;6894;p70"/>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95" name="Google Shape;6895;p70"/>
          <p:cNvGrpSpPr/>
          <p:nvPr/>
        </p:nvGrpSpPr>
        <p:grpSpPr>
          <a:xfrm>
            <a:off x="7211250" y="2711317"/>
            <a:ext cx="168931" cy="339253"/>
            <a:chOff x="3984950" y="3213600"/>
            <a:chExt cx="239925" cy="481825"/>
          </a:xfrm>
        </p:grpSpPr>
        <p:sp>
          <p:nvSpPr>
            <p:cNvPr id="6896" name="Google Shape;6896;p70"/>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7" name="Google Shape;6897;p70"/>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898" name="Google Shape;6898;p70"/>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9" name="Google Shape;6899;p70"/>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900" name="Google Shape;6900;p70"/>
          <p:cNvGrpSpPr/>
          <p:nvPr/>
        </p:nvGrpSpPr>
        <p:grpSpPr>
          <a:xfrm>
            <a:off x="1874281" y="3981487"/>
            <a:ext cx="355218" cy="279880"/>
            <a:chOff x="5629975" y="3255775"/>
            <a:chExt cx="504500" cy="397500"/>
          </a:xfrm>
        </p:grpSpPr>
        <p:sp>
          <p:nvSpPr>
            <p:cNvPr id="6901" name="Google Shape;6901;p70"/>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2" name="Google Shape;6902;p70"/>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3" name="Google Shape;6903;p70"/>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4" name="Google Shape;6904;p70"/>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5" name="Google Shape;6905;p70"/>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06" name="Google Shape;6906;p70"/>
          <p:cNvGrpSpPr/>
          <p:nvPr/>
        </p:nvGrpSpPr>
        <p:grpSpPr>
          <a:xfrm>
            <a:off x="3755839" y="3981593"/>
            <a:ext cx="340256" cy="279669"/>
            <a:chOff x="6234950" y="3255925"/>
            <a:chExt cx="483250" cy="397200"/>
          </a:xfrm>
        </p:grpSpPr>
        <p:sp>
          <p:nvSpPr>
            <p:cNvPr id="6907" name="Google Shape;6907;p70"/>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8" name="Google Shape;6908;p70"/>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9" name="Google Shape;6909;p70"/>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0" name="Google Shape;6910;p70"/>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1" name="Google Shape;6911;p70"/>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2" name="Google Shape;6912;p70"/>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13" name="Google Shape;6913;p70"/>
          <p:cNvGrpSpPr/>
          <p:nvPr/>
        </p:nvGrpSpPr>
        <p:grpSpPr>
          <a:xfrm>
            <a:off x="5051107" y="3125970"/>
            <a:ext cx="318042" cy="339253"/>
            <a:chOff x="914900" y="3806450"/>
            <a:chExt cx="451700" cy="481825"/>
          </a:xfrm>
        </p:grpSpPr>
        <p:sp>
          <p:nvSpPr>
            <p:cNvPr id="6914" name="Google Shape;6914;p70"/>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5" name="Google Shape;6915;p70"/>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6" name="Google Shape;6916;p70"/>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7" name="Google Shape;6917;p70"/>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8" name="Google Shape;6918;p70"/>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19" name="Google Shape;6919;p70"/>
          <p:cNvGrpSpPr/>
          <p:nvPr/>
        </p:nvGrpSpPr>
        <p:grpSpPr>
          <a:xfrm>
            <a:off x="5470028" y="3125785"/>
            <a:ext cx="346347" cy="339623"/>
            <a:chOff x="1490050" y="3805975"/>
            <a:chExt cx="491900" cy="482350"/>
          </a:xfrm>
        </p:grpSpPr>
        <p:sp>
          <p:nvSpPr>
            <p:cNvPr id="6920" name="Google Shape;6920;p70"/>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1" name="Google Shape;6921;p70"/>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2" name="Google Shape;6922;p70"/>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3" name="Google Shape;6923;p70"/>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24" name="Google Shape;6924;p70"/>
          <p:cNvGrpSpPr/>
          <p:nvPr/>
        </p:nvGrpSpPr>
        <p:grpSpPr>
          <a:xfrm>
            <a:off x="5893896" y="3125970"/>
            <a:ext cx="311899" cy="339253"/>
            <a:chOff x="2104275" y="3806450"/>
            <a:chExt cx="442975" cy="481825"/>
          </a:xfrm>
        </p:grpSpPr>
        <p:sp>
          <p:nvSpPr>
            <p:cNvPr id="6925" name="Google Shape;6925;p70"/>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6" name="Google Shape;6926;p70"/>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27" name="Google Shape;6927;p70"/>
          <p:cNvGrpSpPr/>
          <p:nvPr/>
        </p:nvGrpSpPr>
        <p:grpSpPr>
          <a:xfrm>
            <a:off x="6317413" y="3125970"/>
            <a:ext cx="293416" cy="339253"/>
            <a:chOff x="2710875" y="3806450"/>
            <a:chExt cx="416725" cy="481825"/>
          </a:xfrm>
        </p:grpSpPr>
        <p:sp>
          <p:nvSpPr>
            <p:cNvPr id="6928" name="Google Shape;6928;p70"/>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9" name="Google Shape;6929;p70"/>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30" name="Google Shape;6930;p70"/>
          <p:cNvGrpSpPr/>
          <p:nvPr/>
        </p:nvGrpSpPr>
        <p:grpSpPr>
          <a:xfrm>
            <a:off x="6712457" y="3166412"/>
            <a:ext cx="339253" cy="258369"/>
            <a:chOff x="3271200" y="3863875"/>
            <a:chExt cx="481825" cy="366950"/>
          </a:xfrm>
        </p:grpSpPr>
        <p:sp>
          <p:nvSpPr>
            <p:cNvPr id="6931" name="Google Shape;6931;p70"/>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2" name="Google Shape;6932;p70"/>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33" name="Google Shape;6933;p70"/>
          <p:cNvGrpSpPr/>
          <p:nvPr/>
        </p:nvGrpSpPr>
        <p:grpSpPr>
          <a:xfrm>
            <a:off x="7147952" y="3126199"/>
            <a:ext cx="295528" cy="338795"/>
            <a:chOff x="3895050" y="3806775"/>
            <a:chExt cx="419725" cy="481175"/>
          </a:xfrm>
        </p:grpSpPr>
        <p:sp>
          <p:nvSpPr>
            <p:cNvPr id="6934" name="Google Shape;6934;p70"/>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5" name="Google Shape;6935;p70"/>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36" name="Google Shape;6936;p70"/>
          <p:cNvGrpSpPr/>
          <p:nvPr/>
        </p:nvGrpSpPr>
        <p:grpSpPr>
          <a:xfrm>
            <a:off x="7551234" y="3125979"/>
            <a:ext cx="336296" cy="339235"/>
            <a:chOff x="4464775" y="3806475"/>
            <a:chExt cx="477625" cy="481800"/>
          </a:xfrm>
        </p:grpSpPr>
        <p:sp>
          <p:nvSpPr>
            <p:cNvPr id="6937" name="Google Shape;6937;p70"/>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8" name="Google Shape;6938;p70"/>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9" name="Google Shape;6939;p70"/>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0" name="Google Shape;6940;p70"/>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1" name="Google Shape;6941;p70"/>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2" name="Google Shape;6942;p70"/>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43" name="Google Shape;6943;p70"/>
          <p:cNvGrpSpPr/>
          <p:nvPr/>
        </p:nvGrpSpPr>
        <p:grpSpPr>
          <a:xfrm>
            <a:off x="7974679" y="3125970"/>
            <a:ext cx="339253" cy="339253"/>
            <a:chOff x="5049725" y="3806450"/>
            <a:chExt cx="481825" cy="481825"/>
          </a:xfrm>
        </p:grpSpPr>
        <p:sp>
          <p:nvSpPr>
            <p:cNvPr id="6944" name="Google Shape;6944;p70"/>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5" name="Google Shape;6945;p70"/>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6" name="Google Shape;6946;p70"/>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47" name="Google Shape;6947;p70"/>
          <p:cNvGrpSpPr/>
          <p:nvPr/>
        </p:nvGrpSpPr>
        <p:grpSpPr>
          <a:xfrm>
            <a:off x="1461983" y="3951798"/>
            <a:ext cx="339253" cy="339253"/>
            <a:chOff x="5651375" y="3806450"/>
            <a:chExt cx="481825" cy="481825"/>
          </a:xfrm>
        </p:grpSpPr>
        <p:sp>
          <p:nvSpPr>
            <p:cNvPr id="6948" name="Google Shape;6948;p70"/>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9" name="Google Shape;6949;p70"/>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0" name="Google Shape;6950;p70"/>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1" name="Google Shape;6951;p70"/>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52" name="Google Shape;6952;p70"/>
          <p:cNvGrpSpPr/>
          <p:nvPr/>
        </p:nvGrpSpPr>
        <p:grpSpPr>
          <a:xfrm>
            <a:off x="3360663" y="3953787"/>
            <a:ext cx="298503" cy="335275"/>
            <a:chOff x="6264300" y="3809300"/>
            <a:chExt cx="423950" cy="476175"/>
          </a:xfrm>
        </p:grpSpPr>
        <p:sp>
          <p:nvSpPr>
            <p:cNvPr id="6953" name="Google Shape;6953;p70"/>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4" name="Google Shape;6954;p70"/>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5" name="Google Shape;6955;p70"/>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56" name="Google Shape;6956;p70"/>
          <p:cNvGrpSpPr/>
          <p:nvPr/>
        </p:nvGrpSpPr>
        <p:grpSpPr>
          <a:xfrm>
            <a:off x="5039841" y="3538881"/>
            <a:ext cx="340573" cy="339271"/>
            <a:chOff x="898875" y="4399275"/>
            <a:chExt cx="483700" cy="481850"/>
          </a:xfrm>
        </p:grpSpPr>
        <p:sp>
          <p:nvSpPr>
            <p:cNvPr id="6957" name="Google Shape;6957;p70"/>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8" name="Google Shape;6958;p70"/>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9" name="Google Shape;6959;p70"/>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0" name="Google Shape;6960;p70"/>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1" name="Google Shape;6961;p70"/>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2" name="Google Shape;6962;p70"/>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3" name="Google Shape;6963;p70"/>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4" name="Google Shape;6964;p70"/>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65" name="Google Shape;6965;p70"/>
          <p:cNvGrpSpPr/>
          <p:nvPr/>
        </p:nvGrpSpPr>
        <p:grpSpPr>
          <a:xfrm>
            <a:off x="5473575" y="3554133"/>
            <a:ext cx="339253" cy="308765"/>
            <a:chOff x="1492675" y="4420975"/>
            <a:chExt cx="481825" cy="438525"/>
          </a:xfrm>
        </p:grpSpPr>
        <p:sp>
          <p:nvSpPr>
            <p:cNvPr id="6966" name="Google Shape;6966;p70"/>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7" name="Google Shape;6967;p70"/>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8" name="Google Shape;6968;p70"/>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9" name="Google Shape;6969;p70"/>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0" name="Google Shape;6970;p70"/>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71" name="Google Shape;6971;p70"/>
          <p:cNvGrpSpPr/>
          <p:nvPr/>
        </p:nvGrpSpPr>
        <p:grpSpPr>
          <a:xfrm>
            <a:off x="5878556" y="3539558"/>
            <a:ext cx="342580" cy="337915"/>
            <a:chOff x="2084100" y="4400250"/>
            <a:chExt cx="486550" cy="479925"/>
          </a:xfrm>
        </p:grpSpPr>
        <p:sp>
          <p:nvSpPr>
            <p:cNvPr id="6972" name="Google Shape;6972;p70"/>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3" name="Google Shape;6973;p70"/>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4" name="Google Shape;6974;p70"/>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5" name="Google Shape;6975;p70"/>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6" name="Google Shape;6976;p70"/>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7" name="Google Shape;6977;p70"/>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78" name="Google Shape;6978;p70"/>
          <p:cNvGrpSpPr/>
          <p:nvPr/>
        </p:nvGrpSpPr>
        <p:grpSpPr>
          <a:xfrm>
            <a:off x="6315036" y="3538907"/>
            <a:ext cx="298169" cy="339218"/>
            <a:chOff x="2707950" y="4399325"/>
            <a:chExt cx="423475" cy="481775"/>
          </a:xfrm>
        </p:grpSpPr>
        <p:sp>
          <p:nvSpPr>
            <p:cNvPr id="6979" name="Google Shape;6979;p70"/>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0" name="Google Shape;6980;p70"/>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1" name="Google Shape;6981;p70"/>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2" name="Google Shape;6982;p70"/>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3" name="Google Shape;6983;p70"/>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4" name="Google Shape;6984;p70"/>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5" name="Google Shape;6985;p70"/>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6" name="Google Shape;6986;p70"/>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7" name="Google Shape;6987;p70"/>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8" name="Google Shape;6988;p70"/>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9" name="Google Shape;6989;p70"/>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0" name="Google Shape;6990;p70"/>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91" name="Google Shape;6991;p70"/>
          <p:cNvGrpSpPr/>
          <p:nvPr/>
        </p:nvGrpSpPr>
        <p:grpSpPr>
          <a:xfrm>
            <a:off x="6744555" y="3538881"/>
            <a:ext cx="275057" cy="339271"/>
            <a:chOff x="3330525" y="4399275"/>
            <a:chExt cx="390650" cy="481850"/>
          </a:xfrm>
        </p:grpSpPr>
        <p:sp>
          <p:nvSpPr>
            <p:cNvPr id="6992" name="Google Shape;6992;p70"/>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3" name="Google Shape;6993;p70"/>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4" name="Google Shape;6994;p70"/>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5" name="Google Shape;6995;p70"/>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6" name="Google Shape;6996;p70"/>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7" name="Google Shape;6997;p70"/>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8" name="Google Shape;6998;p70"/>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99" name="Google Shape;6999;p70"/>
          <p:cNvGrpSpPr/>
          <p:nvPr/>
        </p:nvGrpSpPr>
        <p:grpSpPr>
          <a:xfrm>
            <a:off x="7169084" y="3538890"/>
            <a:ext cx="253265" cy="339253"/>
            <a:chOff x="3938800" y="4399275"/>
            <a:chExt cx="359700" cy="481825"/>
          </a:xfrm>
        </p:grpSpPr>
        <p:sp>
          <p:nvSpPr>
            <p:cNvPr id="7000" name="Google Shape;7000;p70"/>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1" name="Google Shape;7001;p70"/>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2" name="Google Shape;7002;p70"/>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3" name="Google Shape;7003;p70"/>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4" name="Google Shape;7004;p70"/>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05" name="Google Shape;7005;p70"/>
          <p:cNvGrpSpPr/>
          <p:nvPr/>
        </p:nvGrpSpPr>
        <p:grpSpPr>
          <a:xfrm>
            <a:off x="7639862" y="3538890"/>
            <a:ext cx="159039" cy="339253"/>
            <a:chOff x="4584850" y="4399275"/>
            <a:chExt cx="225875" cy="481825"/>
          </a:xfrm>
        </p:grpSpPr>
        <p:sp>
          <p:nvSpPr>
            <p:cNvPr id="7006" name="Google Shape;7006;p70"/>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7" name="Google Shape;7007;p70"/>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008" name="Google Shape;7008;p70"/>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009" name="Google Shape;7009;p70"/>
          <p:cNvGrpSpPr/>
          <p:nvPr/>
        </p:nvGrpSpPr>
        <p:grpSpPr>
          <a:xfrm>
            <a:off x="1049680" y="3951795"/>
            <a:ext cx="339253" cy="339253"/>
            <a:chOff x="5642550" y="4399275"/>
            <a:chExt cx="481825" cy="481825"/>
          </a:xfrm>
        </p:grpSpPr>
        <p:sp>
          <p:nvSpPr>
            <p:cNvPr id="7010" name="Google Shape;7010;p70"/>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1" name="Google Shape;7011;p70"/>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12" name="Google Shape;7012;p70"/>
          <p:cNvGrpSpPr/>
          <p:nvPr/>
        </p:nvGrpSpPr>
        <p:grpSpPr>
          <a:xfrm>
            <a:off x="2859815" y="3963703"/>
            <a:ext cx="363316" cy="315437"/>
            <a:chOff x="6218300" y="4416175"/>
            <a:chExt cx="516000" cy="448000"/>
          </a:xfrm>
        </p:grpSpPr>
        <p:sp>
          <p:nvSpPr>
            <p:cNvPr id="7013" name="Google Shape;7013;p70"/>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4" name="Google Shape;7014;p70"/>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5" name="Google Shape;7015;p70"/>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16" name="Google Shape;7016;p70"/>
          <p:cNvGrpSpPr/>
          <p:nvPr/>
        </p:nvGrpSpPr>
        <p:grpSpPr>
          <a:xfrm>
            <a:off x="5918879" y="3951792"/>
            <a:ext cx="339253" cy="339253"/>
            <a:chOff x="899850" y="4992125"/>
            <a:chExt cx="481825" cy="481825"/>
          </a:xfrm>
        </p:grpSpPr>
        <p:sp>
          <p:nvSpPr>
            <p:cNvPr id="7017" name="Google Shape;7017;p70"/>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8" name="Google Shape;7018;p70"/>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9" name="Google Shape;7019;p70"/>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20" name="Google Shape;7020;p70"/>
          <p:cNvGrpSpPr/>
          <p:nvPr/>
        </p:nvGrpSpPr>
        <p:grpSpPr>
          <a:xfrm>
            <a:off x="5461708" y="3951792"/>
            <a:ext cx="339253" cy="339253"/>
            <a:chOff x="1492675" y="4992125"/>
            <a:chExt cx="481825" cy="481825"/>
          </a:xfrm>
        </p:grpSpPr>
        <p:sp>
          <p:nvSpPr>
            <p:cNvPr id="7021" name="Google Shape;7021;p70"/>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2" name="Google Shape;7022;p70"/>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23" name="Google Shape;7023;p70"/>
          <p:cNvGrpSpPr/>
          <p:nvPr/>
        </p:nvGrpSpPr>
        <p:grpSpPr>
          <a:xfrm>
            <a:off x="5004462" y="3951792"/>
            <a:ext cx="339253" cy="339253"/>
            <a:chOff x="2085525" y="4992125"/>
            <a:chExt cx="481825" cy="481825"/>
          </a:xfrm>
        </p:grpSpPr>
        <p:sp>
          <p:nvSpPr>
            <p:cNvPr id="7024" name="Google Shape;7024;p70"/>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5" name="Google Shape;7025;p70"/>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26" name="Google Shape;7026;p70"/>
          <p:cNvGrpSpPr/>
          <p:nvPr/>
        </p:nvGrpSpPr>
        <p:grpSpPr>
          <a:xfrm>
            <a:off x="6833221" y="3951792"/>
            <a:ext cx="339253" cy="339253"/>
            <a:chOff x="2678350" y="4992125"/>
            <a:chExt cx="481825" cy="481825"/>
          </a:xfrm>
        </p:grpSpPr>
        <p:sp>
          <p:nvSpPr>
            <p:cNvPr id="7027" name="Google Shape;7027;p70"/>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8" name="Google Shape;7028;p70"/>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9" name="Google Shape;7029;p70"/>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30" name="Google Shape;7030;p70"/>
          <p:cNvGrpSpPr/>
          <p:nvPr/>
        </p:nvGrpSpPr>
        <p:grpSpPr>
          <a:xfrm>
            <a:off x="4628816" y="3951792"/>
            <a:ext cx="339253" cy="339253"/>
            <a:chOff x="3271200" y="4992125"/>
            <a:chExt cx="481825" cy="481825"/>
          </a:xfrm>
        </p:grpSpPr>
        <p:sp>
          <p:nvSpPr>
            <p:cNvPr id="7031" name="Google Shape;7031;p70"/>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2" name="Google Shape;7032;p70"/>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3" name="Google Shape;7033;p70"/>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34" name="Google Shape;7034;p70"/>
          <p:cNvGrpSpPr/>
          <p:nvPr/>
        </p:nvGrpSpPr>
        <p:grpSpPr>
          <a:xfrm>
            <a:off x="7290263" y="3952822"/>
            <a:ext cx="339411" cy="337193"/>
            <a:chOff x="3863900" y="4993625"/>
            <a:chExt cx="482050" cy="478900"/>
          </a:xfrm>
        </p:grpSpPr>
        <p:sp>
          <p:nvSpPr>
            <p:cNvPr id="7035" name="Google Shape;7035;p70"/>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6" name="Google Shape;7036;p70"/>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7" name="Google Shape;7037;p70"/>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8" name="Google Shape;7038;p70"/>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39" name="Google Shape;7039;p70"/>
          <p:cNvGrpSpPr/>
          <p:nvPr/>
        </p:nvGrpSpPr>
        <p:grpSpPr>
          <a:xfrm>
            <a:off x="7747437" y="3952822"/>
            <a:ext cx="339411" cy="337193"/>
            <a:chOff x="4456725" y="4993625"/>
            <a:chExt cx="482050" cy="478900"/>
          </a:xfrm>
        </p:grpSpPr>
        <p:sp>
          <p:nvSpPr>
            <p:cNvPr id="7040" name="Google Shape;7040;p70"/>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1" name="Google Shape;7041;p70"/>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2" name="Google Shape;7042;p70"/>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3" name="Google Shape;7043;p70"/>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44" name="Google Shape;7044;p70"/>
          <p:cNvGrpSpPr/>
          <p:nvPr/>
        </p:nvGrpSpPr>
        <p:grpSpPr>
          <a:xfrm>
            <a:off x="6376030" y="3952813"/>
            <a:ext cx="339411" cy="337211"/>
            <a:chOff x="5049575" y="4993600"/>
            <a:chExt cx="482050" cy="478925"/>
          </a:xfrm>
        </p:grpSpPr>
        <p:sp>
          <p:nvSpPr>
            <p:cNvPr id="7045" name="Google Shape;7045;p70"/>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6" name="Google Shape;7046;p70"/>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7" name="Google Shape;7047;p70"/>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8" name="Google Shape;7048;p70"/>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049" name="Google Shape;7049;p70"/>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Flaticon’s extension</a:t>
            </a:r>
            <a:r>
              <a:rPr lang="en" sz="1100">
                <a:solidFill>
                  <a:srgbClr val="FFFFFF"/>
                </a:solidFill>
              </a:rPr>
              <a:t>, allowing you to customize and add even more icons.</a:t>
            </a:r>
            <a:r>
              <a:rPr lang="en" sz="1100">
                <a:solidFill>
                  <a:srgbClr val="435D74"/>
                </a:solidFill>
              </a:rPr>
              <a:t/>
            </a:r>
            <a:br>
              <a:rPr lang="en" sz="1100">
                <a:solidFill>
                  <a:srgbClr val="435D74"/>
                </a:solidFill>
              </a:rPr>
            </a:br>
            <a:endParaRPr sz="1100">
              <a:solidFill>
                <a:srgbClr val="435D74"/>
              </a:solidFill>
            </a:endParaRPr>
          </a:p>
        </p:txBody>
      </p:sp>
      <p:sp>
        <p:nvSpPr>
          <p:cNvPr id="7050" name="Google Shape;7050;p70"/>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...and our sets of editable icons</a:t>
            </a:r>
            <a:endParaRPr sz="2400">
              <a:solidFill>
                <a:srgbClr val="FFFFFF"/>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054"/>
        <p:cNvGrpSpPr/>
        <p:nvPr/>
      </p:nvGrpSpPr>
      <p:grpSpPr>
        <a:xfrm>
          <a:off x="0" y="0"/>
          <a:ext cx="0" cy="0"/>
          <a:chOff x="0" y="0"/>
          <a:chExt cx="0" cy="0"/>
        </a:xfrm>
      </p:grpSpPr>
      <p:grpSp>
        <p:nvGrpSpPr>
          <p:cNvPr id="7055" name="Google Shape;7055;p71"/>
          <p:cNvGrpSpPr/>
          <p:nvPr/>
        </p:nvGrpSpPr>
        <p:grpSpPr>
          <a:xfrm>
            <a:off x="876361" y="1308054"/>
            <a:ext cx="322099" cy="370529"/>
            <a:chOff x="-42971725" y="3217825"/>
            <a:chExt cx="275675" cy="317125"/>
          </a:xfrm>
        </p:grpSpPr>
        <p:sp>
          <p:nvSpPr>
            <p:cNvPr id="7056" name="Google Shape;7056;p71"/>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9" name="Google Shape;7059;p71"/>
          <p:cNvGrpSpPr/>
          <p:nvPr/>
        </p:nvGrpSpPr>
        <p:grpSpPr>
          <a:xfrm>
            <a:off x="848276" y="1776710"/>
            <a:ext cx="378270" cy="337551"/>
            <a:chOff x="-42996150" y="3612600"/>
            <a:chExt cx="323750" cy="288900"/>
          </a:xfrm>
        </p:grpSpPr>
        <p:sp>
          <p:nvSpPr>
            <p:cNvPr id="7060" name="Google Shape;7060;p71"/>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3" name="Google Shape;7063;p71"/>
          <p:cNvGrpSpPr/>
          <p:nvPr/>
        </p:nvGrpSpPr>
        <p:grpSpPr>
          <a:xfrm>
            <a:off x="851036" y="2186080"/>
            <a:ext cx="372749" cy="370909"/>
            <a:chOff x="-42994575" y="3950300"/>
            <a:chExt cx="319025" cy="317450"/>
          </a:xfrm>
        </p:grpSpPr>
        <p:sp>
          <p:nvSpPr>
            <p:cNvPr id="7064" name="Google Shape;7064;p71"/>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7" name="Google Shape;7067;p71"/>
          <p:cNvGrpSpPr/>
          <p:nvPr/>
        </p:nvGrpSpPr>
        <p:grpSpPr>
          <a:xfrm>
            <a:off x="3004431" y="1332912"/>
            <a:ext cx="371785" cy="370879"/>
            <a:chOff x="-41111350" y="3239100"/>
            <a:chExt cx="318200" cy="317425"/>
          </a:xfrm>
        </p:grpSpPr>
        <p:sp>
          <p:nvSpPr>
            <p:cNvPr id="7068" name="Google Shape;7068;p71"/>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2" name="Google Shape;7072;p71"/>
          <p:cNvGrpSpPr/>
          <p:nvPr/>
        </p:nvGrpSpPr>
        <p:grpSpPr>
          <a:xfrm>
            <a:off x="3000751" y="1768444"/>
            <a:ext cx="379146" cy="370967"/>
            <a:chOff x="-41117650" y="3605525"/>
            <a:chExt cx="324500" cy="317500"/>
          </a:xfrm>
        </p:grpSpPr>
        <p:sp>
          <p:nvSpPr>
            <p:cNvPr id="7073" name="Google Shape;7073;p71"/>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6" name="Google Shape;7076;p71"/>
          <p:cNvSpPr/>
          <p:nvPr/>
        </p:nvSpPr>
        <p:spPr>
          <a:xfrm>
            <a:off x="3006881" y="221802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77" name="Google Shape;7077;p71"/>
          <p:cNvGrpSpPr/>
          <p:nvPr/>
        </p:nvGrpSpPr>
        <p:grpSpPr>
          <a:xfrm>
            <a:off x="1827005" y="2659967"/>
            <a:ext cx="216271" cy="371814"/>
            <a:chOff x="-39205300" y="3220175"/>
            <a:chExt cx="185100" cy="318225"/>
          </a:xfrm>
        </p:grpSpPr>
        <p:sp>
          <p:nvSpPr>
            <p:cNvPr id="7078" name="Google Shape;7078;p71"/>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0" name="Google Shape;7080;p71"/>
          <p:cNvGrpSpPr/>
          <p:nvPr/>
        </p:nvGrpSpPr>
        <p:grpSpPr>
          <a:xfrm>
            <a:off x="1792533" y="3120038"/>
            <a:ext cx="300016" cy="369273"/>
            <a:chOff x="-39248625" y="3588600"/>
            <a:chExt cx="256775" cy="316050"/>
          </a:xfrm>
        </p:grpSpPr>
        <p:sp>
          <p:nvSpPr>
            <p:cNvPr id="7081" name="Google Shape;7081;p71"/>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3" name="Google Shape;7083;p71"/>
          <p:cNvSpPr/>
          <p:nvPr/>
        </p:nvSpPr>
        <p:spPr>
          <a:xfrm>
            <a:off x="1763554" y="357566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3953101" y="264710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5" name="Google Shape;7085;p71"/>
          <p:cNvGrpSpPr/>
          <p:nvPr/>
        </p:nvGrpSpPr>
        <p:grpSpPr>
          <a:xfrm>
            <a:off x="1243246" y="1308054"/>
            <a:ext cx="429504" cy="370879"/>
            <a:chOff x="-42651700" y="3217825"/>
            <a:chExt cx="367600" cy="317425"/>
          </a:xfrm>
        </p:grpSpPr>
        <p:sp>
          <p:nvSpPr>
            <p:cNvPr id="7086" name="Google Shape;7086;p71"/>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0" name="Google Shape;7090;p71"/>
          <p:cNvGrpSpPr/>
          <p:nvPr/>
        </p:nvGrpSpPr>
        <p:grpSpPr>
          <a:xfrm>
            <a:off x="1278678" y="1747704"/>
            <a:ext cx="358640" cy="363226"/>
            <a:chOff x="-42617300" y="3587775"/>
            <a:chExt cx="306950" cy="310875"/>
          </a:xfrm>
        </p:grpSpPr>
        <p:sp>
          <p:nvSpPr>
            <p:cNvPr id="7091" name="Google Shape;7091;p71"/>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93" name="Google Shape;7093;p71"/>
          <p:cNvSpPr/>
          <p:nvPr/>
        </p:nvSpPr>
        <p:spPr>
          <a:xfrm>
            <a:off x="1275131" y="218674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94" name="Google Shape;7094;p71"/>
          <p:cNvGrpSpPr/>
          <p:nvPr/>
        </p:nvGrpSpPr>
        <p:grpSpPr>
          <a:xfrm>
            <a:off x="3450506" y="1332445"/>
            <a:ext cx="376926" cy="370324"/>
            <a:chOff x="-40748275" y="3238700"/>
            <a:chExt cx="322600" cy="316950"/>
          </a:xfrm>
        </p:grpSpPr>
        <p:sp>
          <p:nvSpPr>
            <p:cNvPr id="7095" name="Google Shape;7095;p71"/>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1" name="Google Shape;7101;p71"/>
          <p:cNvGrpSpPr/>
          <p:nvPr/>
        </p:nvGrpSpPr>
        <p:grpSpPr>
          <a:xfrm>
            <a:off x="3453062" y="1800429"/>
            <a:ext cx="371814" cy="338690"/>
            <a:chOff x="-40745125" y="3632900"/>
            <a:chExt cx="318225" cy="289875"/>
          </a:xfrm>
        </p:grpSpPr>
        <p:sp>
          <p:nvSpPr>
            <p:cNvPr id="7102" name="Google Shape;7102;p71"/>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9" name="Google Shape;7109;p71"/>
          <p:cNvGrpSpPr/>
          <p:nvPr/>
        </p:nvGrpSpPr>
        <p:grpSpPr>
          <a:xfrm>
            <a:off x="3457209" y="2211639"/>
            <a:ext cx="363518" cy="370178"/>
            <a:chOff x="-40742750" y="3972175"/>
            <a:chExt cx="311125" cy="316825"/>
          </a:xfrm>
        </p:grpSpPr>
        <p:sp>
          <p:nvSpPr>
            <p:cNvPr id="7110" name="Google Shape;7110;p71"/>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2" name="Google Shape;7112;p71"/>
          <p:cNvGrpSpPr/>
          <p:nvPr/>
        </p:nvGrpSpPr>
        <p:grpSpPr>
          <a:xfrm>
            <a:off x="2239871" y="2661807"/>
            <a:ext cx="266892" cy="369974"/>
            <a:chOff x="-38860325" y="3221750"/>
            <a:chExt cx="228425" cy="316650"/>
          </a:xfrm>
        </p:grpSpPr>
        <p:sp>
          <p:nvSpPr>
            <p:cNvPr id="7113" name="Google Shape;7113;p71"/>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71"/>
          <p:cNvGrpSpPr/>
          <p:nvPr/>
        </p:nvGrpSpPr>
        <p:grpSpPr>
          <a:xfrm>
            <a:off x="2190678" y="3123864"/>
            <a:ext cx="380081" cy="367111"/>
            <a:chOff x="-38905225" y="3591875"/>
            <a:chExt cx="325300" cy="314200"/>
          </a:xfrm>
        </p:grpSpPr>
        <p:sp>
          <p:nvSpPr>
            <p:cNvPr id="7118" name="Google Shape;7118;p71"/>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1" name="Google Shape;7121;p71"/>
          <p:cNvSpPr/>
          <p:nvPr/>
        </p:nvSpPr>
        <p:spPr>
          <a:xfrm>
            <a:off x="2198491" y="363364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2" name="Google Shape;7122;p71"/>
          <p:cNvGrpSpPr/>
          <p:nvPr/>
        </p:nvGrpSpPr>
        <p:grpSpPr>
          <a:xfrm>
            <a:off x="3997427" y="3108944"/>
            <a:ext cx="290815" cy="369740"/>
            <a:chOff x="-37370925" y="3579105"/>
            <a:chExt cx="248900" cy="316450"/>
          </a:xfrm>
        </p:grpSpPr>
        <p:sp>
          <p:nvSpPr>
            <p:cNvPr id="7123" name="Google Shape;7123;p71"/>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5" name="Google Shape;7125;p71"/>
          <p:cNvSpPr/>
          <p:nvPr/>
        </p:nvSpPr>
        <p:spPr>
          <a:xfrm>
            <a:off x="1697481" y="130874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1722323" y="174404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7" name="Google Shape;7127;p71"/>
          <p:cNvGrpSpPr/>
          <p:nvPr/>
        </p:nvGrpSpPr>
        <p:grpSpPr>
          <a:xfrm>
            <a:off x="1690803" y="2187015"/>
            <a:ext cx="371814" cy="369974"/>
            <a:chOff x="-42259725" y="3951100"/>
            <a:chExt cx="318225" cy="316650"/>
          </a:xfrm>
        </p:grpSpPr>
        <p:sp>
          <p:nvSpPr>
            <p:cNvPr id="7128" name="Google Shape;7128;p71"/>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0" name="Google Shape;7130;p71"/>
          <p:cNvGrpSpPr/>
          <p:nvPr/>
        </p:nvGrpSpPr>
        <p:grpSpPr>
          <a:xfrm>
            <a:off x="3889164" y="1366036"/>
            <a:ext cx="370879" cy="337755"/>
            <a:chOff x="-40378075" y="3267450"/>
            <a:chExt cx="317425" cy="289075"/>
          </a:xfrm>
        </p:grpSpPr>
        <p:sp>
          <p:nvSpPr>
            <p:cNvPr id="7131" name="Google Shape;7131;p71"/>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5" name="Google Shape;7135;p71"/>
          <p:cNvGrpSpPr/>
          <p:nvPr/>
        </p:nvGrpSpPr>
        <p:grpSpPr>
          <a:xfrm>
            <a:off x="3892830" y="1767304"/>
            <a:ext cx="363548" cy="369974"/>
            <a:chOff x="-40372575" y="3604550"/>
            <a:chExt cx="311150" cy="316650"/>
          </a:xfrm>
        </p:grpSpPr>
        <p:sp>
          <p:nvSpPr>
            <p:cNvPr id="7136" name="Google Shape;7136;p71"/>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39" name="Google Shape;7139;p71"/>
          <p:cNvSpPr/>
          <p:nvPr/>
        </p:nvSpPr>
        <p:spPr>
          <a:xfrm>
            <a:off x="3896162" y="221058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0" name="Google Shape;7140;p71"/>
          <p:cNvGrpSpPr/>
          <p:nvPr/>
        </p:nvGrpSpPr>
        <p:grpSpPr>
          <a:xfrm>
            <a:off x="2616780" y="2659967"/>
            <a:ext cx="399038" cy="372165"/>
            <a:chOff x="-38542250" y="3220175"/>
            <a:chExt cx="341525" cy="318525"/>
          </a:xfrm>
        </p:grpSpPr>
        <p:sp>
          <p:nvSpPr>
            <p:cNvPr id="7141" name="Google Shape;7141;p71"/>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4" name="Google Shape;7144;p71"/>
          <p:cNvGrpSpPr/>
          <p:nvPr/>
        </p:nvGrpSpPr>
        <p:grpSpPr>
          <a:xfrm>
            <a:off x="2638712" y="3119337"/>
            <a:ext cx="369974" cy="369068"/>
            <a:chOff x="-38537400" y="3588000"/>
            <a:chExt cx="316650" cy="315875"/>
          </a:xfrm>
        </p:grpSpPr>
        <p:sp>
          <p:nvSpPr>
            <p:cNvPr id="7145" name="Google Shape;7145;p71"/>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9" name="Google Shape;7149;p71"/>
          <p:cNvGrpSpPr/>
          <p:nvPr/>
        </p:nvGrpSpPr>
        <p:grpSpPr>
          <a:xfrm>
            <a:off x="2637792" y="3576866"/>
            <a:ext cx="371814" cy="369974"/>
            <a:chOff x="-38538975" y="3954250"/>
            <a:chExt cx="318225" cy="316650"/>
          </a:xfrm>
        </p:grpSpPr>
        <p:sp>
          <p:nvSpPr>
            <p:cNvPr id="7150" name="Google Shape;7150;p71"/>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2" name="Google Shape;7152;p71"/>
          <p:cNvGrpSpPr/>
          <p:nvPr/>
        </p:nvGrpSpPr>
        <p:grpSpPr>
          <a:xfrm>
            <a:off x="3955104" y="3571793"/>
            <a:ext cx="375465" cy="371814"/>
            <a:chOff x="-37385100" y="3949908"/>
            <a:chExt cx="321350" cy="318225"/>
          </a:xfrm>
        </p:grpSpPr>
        <p:sp>
          <p:nvSpPr>
            <p:cNvPr id="7153" name="Google Shape;7153;p71"/>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5" name="Google Shape;7155;p71"/>
          <p:cNvGrpSpPr/>
          <p:nvPr/>
        </p:nvGrpSpPr>
        <p:grpSpPr>
          <a:xfrm>
            <a:off x="2130763" y="1307353"/>
            <a:ext cx="370909" cy="370675"/>
            <a:chOff x="-41895050" y="3217225"/>
            <a:chExt cx="317450" cy="317250"/>
          </a:xfrm>
        </p:grpSpPr>
        <p:sp>
          <p:nvSpPr>
            <p:cNvPr id="7156" name="Google Shape;7156;p71"/>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1" name="Google Shape;7161;p71"/>
          <p:cNvGrpSpPr/>
          <p:nvPr/>
        </p:nvGrpSpPr>
        <p:grpSpPr>
          <a:xfrm>
            <a:off x="2130310" y="1744287"/>
            <a:ext cx="371814" cy="369974"/>
            <a:chOff x="-41893475" y="3584850"/>
            <a:chExt cx="318225" cy="316650"/>
          </a:xfrm>
        </p:grpSpPr>
        <p:sp>
          <p:nvSpPr>
            <p:cNvPr id="7162" name="Google Shape;7162;p71"/>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6" name="Google Shape;7166;p71"/>
          <p:cNvSpPr/>
          <p:nvPr/>
        </p:nvSpPr>
        <p:spPr>
          <a:xfrm>
            <a:off x="2133283" y="218858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845041" y="268092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8" name="Google Shape;7168;p71"/>
          <p:cNvGrpSpPr/>
          <p:nvPr/>
        </p:nvGrpSpPr>
        <p:grpSpPr>
          <a:xfrm>
            <a:off x="900338" y="3139579"/>
            <a:ext cx="337522" cy="370909"/>
            <a:chOff x="-39998250" y="3605325"/>
            <a:chExt cx="288875" cy="317450"/>
          </a:xfrm>
        </p:grpSpPr>
        <p:sp>
          <p:nvSpPr>
            <p:cNvPr id="7169" name="Google Shape;7169;p71"/>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1" name="Google Shape;7171;p71"/>
          <p:cNvGrpSpPr/>
          <p:nvPr/>
        </p:nvGrpSpPr>
        <p:grpSpPr>
          <a:xfrm>
            <a:off x="884112" y="3598043"/>
            <a:ext cx="369974" cy="369945"/>
            <a:chOff x="-40011050" y="3972375"/>
            <a:chExt cx="316650" cy="316625"/>
          </a:xfrm>
        </p:grpSpPr>
        <p:sp>
          <p:nvSpPr>
            <p:cNvPr id="7172" name="Google Shape;7172;p71"/>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4" name="Google Shape;7174;p71"/>
          <p:cNvGrpSpPr/>
          <p:nvPr/>
        </p:nvGrpSpPr>
        <p:grpSpPr>
          <a:xfrm>
            <a:off x="3116043" y="2662742"/>
            <a:ext cx="266921" cy="369039"/>
            <a:chOff x="-38129425" y="3222550"/>
            <a:chExt cx="228450" cy="315850"/>
          </a:xfrm>
        </p:grpSpPr>
        <p:sp>
          <p:nvSpPr>
            <p:cNvPr id="7175" name="Google Shape;7175;p71"/>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7" name="Google Shape;7177;p71"/>
          <p:cNvGrpSpPr/>
          <p:nvPr/>
        </p:nvGrpSpPr>
        <p:grpSpPr>
          <a:xfrm>
            <a:off x="3071012" y="3119337"/>
            <a:ext cx="371785" cy="369974"/>
            <a:chOff x="-38172725" y="3588000"/>
            <a:chExt cx="318200" cy="316650"/>
          </a:xfrm>
        </p:grpSpPr>
        <p:sp>
          <p:nvSpPr>
            <p:cNvPr id="7178" name="Google Shape;7178;p71"/>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6" name="Google Shape;7186;p71"/>
          <p:cNvGrpSpPr/>
          <p:nvPr/>
        </p:nvGrpSpPr>
        <p:grpSpPr>
          <a:xfrm>
            <a:off x="3146914" y="3577772"/>
            <a:ext cx="219981" cy="369974"/>
            <a:chOff x="-38109725" y="3955025"/>
            <a:chExt cx="188275" cy="316650"/>
          </a:xfrm>
        </p:grpSpPr>
        <p:sp>
          <p:nvSpPr>
            <p:cNvPr id="7187" name="Google Shape;7187;p71"/>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89" name="Google Shape;7189;p71"/>
          <p:cNvSpPr/>
          <p:nvPr/>
        </p:nvSpPr>
        <p:spPr>
          <a:xfrm>
            <a:off x="2248517" y="403753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0" name="Google Shape;7190;p71"/>
          <p:cNvGrpSpPr/>
          <p:nvPr/>
        </p:nvGrpSpPr>
        <p:grpSpPr>
          <a:xfrm>
            <a:off x="2562313" y="1309193"/>
            <a:ext cx="373654" cy="369068"/>
            <a:chOff x="-41530375" y="3218800"/>
            <a:chExt cx="319800" cy="315875"/>
          </a:xfrm>
        </p:grpSpPr>
        <p:sp>
          <p:nvSpPr>
            <p:cNvPr id="7191" name="Google Shape;7191;p71"/>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3" name="Google Shape;7193;p71"/>
          <p:cNvGrpSpPr/>
          <p:nvPr/>
        </p:nvGrpSpPr>
        <p:grpSpPr>
          <a:xfrm>
            <a:off x="2564607" y="1824351"/>
            <a:ext cx="369068" cy="289004"/>
            <a:chOff x="-41526450" y="3653375"/>
            <a:chExt cx="315875" cy="247350"/>
          </a:xfrm>
        </p:grpSpPr>
        <p:sp>
          <p:nvSpPr>
            <p:cNvPr id="7194" name="Google Shape;7194;p71"/>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6" name="Google Shape;7196;p71"/>
          <p:cNvGrpSpPr/>
          <p:nvPr/>
        </p:nvGrpSpPr>
        <p:grpSpPr>
          <a:xfrm>
            <a:off x="2565994" y="2187015"/>
            <a:ext cx="366293" cy="369974"/>
            <a:chOff x="-41526450" y="3951100"/>
            <a:chExt cx="313500" cy="316650"/>
          </a:xfrm>
        </p:grpSpPr>
        <p:sp>
          <p:nvSpPr>
            <p:cNvPr id="7197" name="Google Shape;7197;p71"/>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0" name="Google Shape;7200;p71"/>
          <p:cNvGrpSpPr/>
          <p:nvPr/>
        </p:nvGrpSpPr>
        <p:grpSpPr>
          <a:xfrm>
            <a:off x="1331249" y="2681144"/>
            <a:ext cx="339595" cy="371814"/>
            <a:chOff x="-39625900" y="3238300"/>
            <a:chExt cx="290650" cy="318225"/>
          </a:xfrm>
        </p:grpSpPr>
        <p:sp>
          <p:nvSpPr>
            <p:cNvPr id="7201" name="Google Shape;7201;p71"/>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03" name="Google Shape;7203;p71"/>
          <p:cNvSpPr/>
          <p:nvPr/>
        </p:nvSpPr>
        <p:spPr>
          <a:xfrm>
            <a:off x="1353422" y="314027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4" name="Google Shape;7204;p71"/>
          <p:cNvGrpSpPr/>
          <p:nvPr/>
        </p:nvGrpSpPr>
        <p:grpSpPr>
          <a:xfrm>
            <a:off x="1325300" y="3597605"/>
            <a:ext cx="366293" cy="370441"/>
            <a:chOff x="-39647175" y="3972000"/>
            <a:chExt cx="313500" cy="317050"/>
          </a:xfrm>
        </p:grpSpPr>
        <p:sp>
          <p:nvSpPr>
            <p:cNvPr id="7205" name="Google Shape;7205;p71"/>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8" name="Google Shape;7208;p71"/>
          <p:cNvGrpSpPr/>
          <p:nvPr/>
        </p:nvGrpSpPr>
        <p:grpSpPr>
          <a:xfrm>
            <a:off x="3494427" y="2661603"/>
            <a:ext cx="375495" cy="370879"/>
            <a:chOff x="-37808850" y="3221575"/>
            <a:chExt cx="321375" cy="317425"/>
          </a:xfrm>
        </p:grpSpPr>
        <p:sp>
          <p:nvSpPr>
            <p:cNvPr id="7209" name="Google Shape;7209;p71"/>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503201" y="3183634"/>
            <a:ext cx="372749" cy="241158"/>
            <a:chOff x="-37806500" y="3643030"/>
            <a:chExt cx="319025" cy="206400"/>
          </a:xfrm>
        </p:grpSpPr>
        <p:sp>
          <p:nvSpPr>
            <p:cNvPr id="7212" name="Google Shape;7212;p71"/>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4" name="Google Shape;7214;p71"/>
          <p:cNvGrpSpPr/>
          <p:nvPr/>
        </p:nvGrpSpPr>
        <p:grpSpPr>
          <a:xfrm>
            <a:off x="3505508" y="3575931"/>
            <a:ext cx="368134" cy="371814"/>
            <a:chOff x="-37804925" y="3953450"/>
            <a:chExt cx="315075" cy="318225"/>
          </a:xfrm>
        </p:grpSpPr>
        <p:sp>
          <p:nvSpPr>
            <p:cNvPr id="7215" name="Google Shape;7215;p71"/>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8" name="Google Shape;7218;p71"/>
          <p:cNvSpPr/>
          <p:nvPr/>
        </p:nvSpPr>
        <p:spPr>
          <a:xfrm>
            <a:off x="2754452" y="404067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9" name="Google Shape;7219;p71"/>
          <p:cNvGrpSpPr/>
          <p:nvPr/>
        </p:nvGrpSpPr>
        <p:grpSpPr>
          <a:xfrm>
            <a:off x="4860977" y="1328538"/>
            <a:ext cx="355663" cy="308725"/>
            <a:chOff x="-28462125" y="3199700"/>
            <a:chExt cx="298550" cy="259150"/>
          </a:xfrm>
        </p:grpSpPr>
        <p:sp>
          <p:nvSpPr>
            <p:cNvPr id="7220" name="Google Shape;7220;p71"/>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3" name="Google Shape;7223;p71"/>
          <p:cNvGrpSpPr/>
          <p:nvPr/>
        </p:nvGrpSpPr>
        <p:grpSpPr>
          <a:xfrm>
            <a:off x="4861930" y="1763228"/>
            <a:ext cx="353757" cy="352833"/>
            <a:chOff x="-28461325" y="3545475"/>
            <a:chExt cx="296950" cy="296175"/>
          </a:xfrm>
        </p:grpSpPr>
        <p:sp>
          <p:nvSpPr>
            <p:cNvPr id="7224" name="Google Shape;7224;p71"/>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0" name="Google Shape;7230;p71"/>
          <p:cNvGrpSpPr/>
          <p:nvPr/>
        </p:nvGrpSpPr>
        <p:grpSpPr>
          <a:xfrm>
            <a:off x="4858162" y="2213272"/>
            <a:ext cx="361292" cy="352803"/>
            <a:chOff x="-28463700" y="3914875"/>
            <a:chExt cx="303275" cy="296150"/>
          </a:xfrm>
        </p:grpSpPr>
        <p:sp>
          <p:nvSpPr>
            <p:cNvPr id="7231" name="Google Shape;7231;p71"/>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3" name="Google Shape;7233;p71"/>
          <p:cNvGrpSpPr/>
          <p:nvPr/>
        </p:nvGrpSpPr>
        <p:grpSpPr>
          <a:xfrm>
            <a:off x="7092947" y="1369355"/>
            <a:ext cx="351880" cy="227092"/>
            <a:chOff x="-26573400" y="3224125"/>
            <a:chExt cx="295375" cy="190625"/>
          </a:xfrm>
        </p:grpSpPr>
        <p:sp>
          <p:nvSpPr>
            <p:cNvPr id="7234" name="Google Shape;7234;p71"/>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6" name="Google Shape;7236;p71"/>
          <p:cNvGrpSpPr/>
          <p:nvPr/>
        </p:nvGrpSpPr>
        <p:grpSpPr>
          <a:xfrm>
            <a:off x="7092947" y="1763690"/>
            <a:ext cx="351880" cy="351910"/>
            <a:chOff x="-26573400" y="3546250"/>
            <a:chExt cx="295375" cy="295400"/>
          </a:xfrm>
        </p:grpSpPr>
        <p:sp>
          <p:nvSpPr>
            <p:cNvPr id="7237" name="Google Shape;7237;p71"/>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2" name="Google Shape;7242;p71"/>
          <p:cNvGrpSpPr/>
          <p:nvPr/>
        </p:nvGrpSpPr>
        <p:grpSpPr>
          <a:xfrm>
            <a:off x="7081228" y="2213599"/>
            <a:ext cx="375319" cy="352148"/>
            <a:chOff x="-26583625" y="3917025"/>
            <a:chExt cx="315050" cy="295600"/>
          </a:xfrm>
        </p:grpSpPr>
        <p:sp>
          <p:nvSpPr>
            <p:cNvPr id="7243" name="Google Shape;7243;p71"/>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47" name="Google Shape;7247;p71"/>
          <p:cNvSpPr/>
          <p:nvPr/>
        </p:nvSpPr>
        <p:spPr>
          <a:xfrm>
            <a:off x="5748315"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8" name="Google Shape;7248;p71"/>
          <p:cNvGrpSpPr/>
          <p:nvPr/>
        </p:nvGrpSpPr>
        <p:grpSpPr>
          <a:xfrm>
            <a:off x="5779742" y="3172629"/>
            <a:ext cx="289039" cy="352833"/>
            <a:chOff x="-24694925" y="3518700"/>
            <a:chExt cx="242625" cy="296175"/>
          </a:xfrm>
        </p:grpSpPr>
        <p:sp>
          <p:nvSpPr>
            <p:cNvPr id="7249" name="Google Shape;7249;p71"/>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3" name="Google Shape;7253;p71"/>
          <p:cNvGrpSpPr/>
          <p:nvPr/>
        </p:nvGrpSpPr>
        <p:grpSpPr>
          <a:xfrm>
            <a:off x="5779280" y="3622657"/>
            <a:ext cx="289962" cy="352833"/>
            <a:chOff x="-24709100" y="3888875"/>
            <a:chExt cx="243400" cy="296175"/>
          </a:xfrm>
        </p:grpSpPr>
        <p:sp>
          <p:nvSpPr>
            <p:cNvPr id="7254" name="Google Shape;7254;p71"/>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7" name="Google Shape;7257;p71"/>
          <p:cNvGrpSpPr/>
          <p:nvPr/>
        </p:nvGrpSpPr>
        <p:grpSpPr>
          <a:xfrm>
            <a:off x="7979280" y="2695320"/>
            <a:ext cx="356556" cy="349557"/>
            <a:chOff x="-22863675" y="3131775"/>
            <a:chExt cx="299300" cy="293425"/>
          </a:xfrm>
        </p:grpSpPr>
        <p:sp>
          <p:nvSpPr>
            <p:cNvPr id="7258" name="Google Shape;7258;p71"/>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1" name="Google Shape;7261;p71"/>
          <p:cNvGrpSpPr/>
          <p:nvPr/>
        </p:nvGrpSpPr>
        <p:grpSpPr>
          <a:xfrm>
            <a:off x="5322144" y="1306499"/>
            <a:ext cx="310602" cy="352803"/>
            <a:chOff x="-28069875" y="3175300"/>
            <a:chExt cx="260725" cy="296150"/>
          </a:xfrm>
        </p:grpSpPr>
        <p:sp>
          <p:nvSpPr>
            <p:cNvPr id="7262" name="Google Shape;7262;p71"/>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1" name="Google Shape;7271;p71"/>
          <p:cNvSpPr/>
          <p:nvPr/>
        </p:nvSpPr>
        <p:spPr>
          <a:xfrm>
            <a:off x="5301578"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72" name="Google Shape;7272;p71"/>
          <p:cNvGrpSpPr/>
          <p:nvPr/>
        </p:nvGrpSpPr>
        <p:grpSpPr>
          <a:xfrm>
            <a:off x="5363423" y="2213733"/>
            <a:ext cx="228045" cy="351880"/>
            <a:chOff x="-28032075" y="3916450"/>
            <a:chExt cx="191425" cy="295375"/>
          </a:xfrm>
        </p:grpSpPr>
        <p:sp>
          <p:nvSpPr>
            <p:cNvPr id="7273" name="Google Shape;7273;p71"/>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6" name="Google Shape;7276;p71"/>
          <p:cNvGrpSpPr/>
          <p:nvPr/>
        </p:nvGrpSpPr>
        <p:grpSpPr>
          <a:xfrm>
            <a:off x="7528769" y="1306484"/>
            <a:ext cx="352833" cy="352833"/>
            <a:chOff x="-26201650" y="3176075"/>
            <a:chExt cx="296175" cy="296175"/>
          </a:xfrm>
        </p:grpSpPr>
        <p:sp>
          <p:nvSpPr>
            <p:cNvPr id="7277" name="Google Shape;7277;p71"/>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9" name="Google Shape;7279;p71"/>
          <p:cNvGrpSpPr/>
          <p:nvPr/>
        </p:nvGrpSpPr>
        <p:grpSpPr>
          <a:xfrm>
            <a:off x="7528293" y="1763705"/>
            <a:ext cx="353786" cy="351880"/>
            <a:chOff x="-26204800" y="3547050"/>
            <a:chExt cx="296975" cy="295375"/>
          </a:xfrm>
        </p:grpSpPr>
        <p:sp>
          <p:nvSpPr>
            <p:cNvPr id="7280" name="Google Shape;7280;p71"/>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2" name="Google Shape;7282;p71"/>
          <p:cNvSpPr/>
          <p:nvPr/>
        </p:nvSpPr>
        <p:spPr>
          <a:xfrm>
            <a:off x="7561179"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3" name="Google Shape;7283;p71"/>
          <p:cNvGrpSpPr/>
          <p:nvPr/>
        </p:nvGrpSpPr>
        <p:grpSpPr>
          <a:xfrm>
            <a:off x="6199548" y="2693683"/>
            <a:ext cx="345328" cy="352833"/>
            <a:chOff x="-24353875" y="3147725"/>
            <a:chExt cx="289875" cy="296175"/>
          </a:xfrm>
        </p:grpSpPr>
        <p:sp>
          <p:nvSpPr>
            <p:cNvPr id="7284" name="Google Shape;7284;p71"/>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6" name="Google Shape;7286;p71"/>
          <p:cNvGrpSpPr/>
          <p:nvPr/>
        </p:nvGrpSpPr>
        <p:grpSpPr>
          <a:xfrm>
            <a:off x="6207530" y="3173090"/>
            <a:ext cx="329365" cy="351910"/>
            <a:chOff x="-24344425" y="3519475"/>
            <a:chExt cx="276475" cy="295400"/>
          </a:xfrm>
        </p:grpSpPr>
        <p:sp>
          <p:nvSpPr>
            <p:cNvPr id="7287" name="Google Shape;7287;p71"/>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9" name="Google Shape;7289;p71"/>
          <p:cNvGrpSpPr/>
          <p:nvPr/>
        </p:nvGrpSpPr>
        <p:grpSpPr>
          <a:xfrm>
            <a:off x="6197210" y="3625010"/>
            <a:ext cx="350004" cy="348128"/>
            <a:chOff x="-24353075" y="3891250"/>
            <a:chExt cx="293800" cy="292225"/>
          </a:xfrm>
        </p:grpSpPr>
        <p:sp>
          <p:nvSpPr>
            <p:cNvPr id="7290" name="Google Shape;7290;p71"/>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2" name="Google Shape;7292;p71"/>
          <p:cNvGrpSpPr/>
          <p:nvPr/>
        </p:nvGrpSpPr>
        <p:grpSpPr>
          <a:xfrm>
            <a:off x="7980681" y="3173313"/>
            <a:ext cx="353757" cy="351463"/>
            <a:chOff x="-22845575" y="3504075"/>
            <a:chExt cx="296950" cy="295025"/>
          </a:xfrm>
        </p:grpSpPr>
        <p:sp>
          <p:nvSpPr>
            <p:cNvPr id="7293" name="Google Shape;7293;p71"/>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5" name="Google Shape;7295;p71"/>
          <p:cNvGrpSpPr/>
          <p:nvPr/>
        </p:nvGrpSpPr>
        <p:grpSpPr>
          <a:xfrm>
            <a:off x="5773862" y="1306961"/>
            <a:ext cx="299344" cy="351880"/>
            <a:chOff x="-27691025" y="3175300"/>
            <a:chExt cx="251275" cy="295375"/>
          </a:xfrm>
        </p:grpSpPr>
        <p:sp>
          <p:nvSpPr>
            <p:cNvPr id="7296" name="Google Shape;7296;p71"/>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0" name="Google Shape;7300;p71"/>
          <p:cNvGrpSpPr/>
          <p:nvPr/>
        </p:nvGrpSpPr>
        <p:grpSpPr>
          <a:xfrm>
            <a:off x="5746179" y="1825637"/>
            <a:ext cx="354710" cy="228015"/>
            <a:chOff x="-27721750" y="3598250"/>
            <a:chExt cx="297750" cy="191400"/>
          </a:xfrm>
        </p:grpSpPr>
        <p:sp>
          <p:nvSpPr>
            <p:cNvPr id="7301" name="Google Shape;7301;p71"/>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3" name="Google Shape;7303;p71"/>
          <p:cNvGrpSpPr/>
          <p:nvPr/>
        </p:nvGrpSpPr>
        <p:grpSpPr>
          <a:xfrm>
            <a:off x="5747579" y="2219183"/>
            <a:ext cx="351910" cy="340980"/>
            <a:chOff x="-27719400" y="3925600"/>
            <a:chExt cx="295400" cy="286225"/>
          </a:xfrm>
        </p:grpSpPr>
        <p:sp>
          <p:nvSpPr>
            <p:cNvPr id="7304" name="Google Shape;7304;p71"/>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6" name="Google Shape;7306;p71"/>
          <p:cNvGrpSpPr/>
          <p:nvPr/>
        </p:nvGrpSpPr>
        <p:grpSpPr>
          <a:xfrm>
            <a:off x="7968851" y="1306023"/>
            <a:ext cx="353757" cy="353757"/>
            <a:chOff x="-25834600" y="3176875"/>
            <a:chExt cx="296950" cy="296950"/>
          </a:xfrm>
        </p:grpSpPr>
        <p:sp>
          <p:nvSpPr>
            <p:cNvPr id="7307" name="Google Shape;7307;p71"/>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2" name="Google Shape;7312;p71"/>
          <p:cNvGrpSpPr/>
          <p:nvPr/>
        </p:nvGrpSpPr>
        <p:grpSpPr>
          <a:xfrm>
            <a:off x="7968851" y="1774024"/>
            <a:ext cx="353757" cy="331241"/>
            <a:chOff x="-25834600" y="3564375"/>
            <a:chExt cx="296950" cy="278050"/>
          </a:xfrm>
        </p:grpSpPr>
        <p:sp>
          <p:nvSpPr>
            <p:cNvPr id="7313" name="Google Shape;7313;p71"/>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1" name="Google Shape;7321;p71"/>
          <p:cNvGrpSpPr/>
          <p:nvPr/>
        </p:nvGrpSpPr>
        <p:grpSpPr>
          <a:xfrm>
            <a:off x="7966974" y="2213376"/>
            <a:ext cx="357509" cy="352595"/>
            <a:chOff x="-25834600" y="3915850"/>
            <a:chExt cx="300100" cy="295975"/>
          </a:xfrm>
        </p:grpSpPr>
        <p:sp>
          <p:nvSpPr>
            <p:cNvPr id="7322" name="Google Shape;7322;p71"/>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5" name="Google Shape;7325;p71"/>
          <p:cNvGrpSpPr/>
          <p:nvPr/>
        </p:nvGrpSpPr>
        <p:grpSpPr>
          <a:xfrm>
            <a:off x="6702402" y="2694606"/>
            <a:ext cx="228968" cy="350987"/>
            <a:chOff x="-23930925" y="3149300"/>
            <a:chExt cx="192200" cy="294625"/>
          </a:xfrm>
        </p:grpSpPr>
        <p:sp>
          <p:nvSpPr>
            <p:cNvPr id="7326" name="Google Shape;7326;p71"/>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71"/>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0" name="Google Shape;7330;p71"/>
          <p:cNvGrpSpPr/>
          <p:nvPr/>
        </p:nvGrpSpPr>
        <p:grpSpPr>
          <a:xfrm>
            <a:off x="6659232" y="3173090"/>
            <a:ext cx="315307" cy="351910"/>
            <a:chOff x="-23962425" y="3519475"/>
            <a:chExt cx="264675" cy="295400"/>
          </a:xfrm>
        </p:grpSpPr>
        <p:sp>
          <p:nvSpPr>
            <p:cNvPr id="7331" name="Google Shape;7331;p71"/>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33" name="Google Shape;7333;p71"/>
          <p:cNvSpPr/>
          <p:nvPr/>
        </p:nvSpPr>
        <p:spPr>
          <a:xfrm>
            <a:off x="6629668"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34" name="Google Shape;7334;p71"/>
          <p:cNvGrpSpPr/>
          <p:nvPr/>
        </p:nvGrpSpPr>
        <p:grpSpPr>
          <a:xfrm>
            <a:off x="8037908" y="3623134"/>
            <a:ext cx="239302" cy="351880"/>
            <a:chOff x="-22788075" y="3904625"/>
            <a:chExt cx="200875" cy="295375"/>
          </a:xfrm>
        </p:grpSpPr>
        <p:sp>
          <p:nvSpPr>
            <p:cNvPr id="7335" name="Google Shape;7335;p71"/>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9" name="Google Shape;7339;p71"/>
          <p:cNvGrpSpPr/>
          <p:nvPr/>
        </p:nvGrpSpPr>
        <p:grpSpPr>
          <a:xfrm>
            <a:off x="6193206" y="1306499"/>
            <a:ext cx="354710" cy="352803"/>
            <a:chOff x="-27351575" y="3175300"/>
            <a:chExt cx="297750" cy="296150"/>
          </a:xfrm>
        </p:grpSpPr>
        <p:sp>
          <p:nvSpPr>
            <p:cNvPr id="7340" name="Google Shape;7340;p71"/>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4" name="Google Shape;7344;p71"/>
          <p:cNvGrpSpPr/>
          <p:nvPr/>
        </p:nvGrpSpPr>
        <p:grpSpPr>
          <a:xfrm>
            <a:off x="6235914" y="1763109"/>
            <a:ext cx="269293" cy="353072"/>
            <a:chOff x="-27313750" y="3545275"/>
            <a:chExt cx="226050" cy="296375"/>
          </a:xfrm>
        </p:grpSpPr>
        <p:sp>
          <p:nvSpPr>
            <p:cNvPr id="7345" name="Google Shape;7345;p71"/>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8" name="Google Shape;7348;p71"/>
          <p:cNvGrpSpPr/>
          <p:nvPr/>
        </p:nvGrpSpPr>
        <p:grpSpPr>
          <a:xfrm>
            <a:off x="6193206" y="2211380"/>
            <a:ext cx="354710" cy="356586"/>
            <a:chOff x="-27351575" y="3915650"/>
            <a:chExt cx="297750" cy="299325"/>
          </a:xfrm>
        </p:grpSpPr>
        <p:sp>
          <p:nvSpPr>
            <p:cNvPr id="7349" name="Google Shape;7349;p71"/>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1" name="Google Shape;7351;p71"/>
          <p:cNvGrpSpPr/>
          <p:nvPr/>
        </p:nvGrpSpPr>
        <p:grpSpPr>
          <a:xfrm>
            <a:off x="4880696" y="2693579"/>
            <a:ext cx="319060" cy="353042"/>
            <a:chOff x="-25445525" y="3175900"/>
            <a:chExt cx="267825" cy="296350"/>
          </a:xfrm>
        </p:grpSpPr>
        <p:sp>
          <p:nvSpPr>
            <p:cNvPr id="7352" name="Google Shape;7352;p71"/>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5" name="Google Shape;7355;p71"/>
          <p:cNvGrpSpPr/>
          <p:nvPr/>
        </p:nvGrpSpPr>
        <p:grpSpPr>
          <a:xfrm>
            <a:off x="4862410" y="3183902"/>
            <a:ext cx="355633" cy="330288"/>
            <a:chOff x="-25465200" y="3565175"/>
            <a:chExt cx="298525" cy="277250"/>
          </a:xfrm>
        </p:grpSpPr>
        <p:sp>
          <p:nvSpPr>
            <p:cNvPr id="7356" name="Google Shape;7356;p71"/>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8" name="Google Shape;7358;p71"/>
          <p:cNvGrpSpPr/>
          <p:nvPr/>
        </p:nvGrpSpPr>
        <p:grpSpPr>
          <a:xfrm>
            <a:off x="4861948" y="3623432"/>
            <a:ext cx="356556" cy="351285"/>
            <a:chOff x="-25465200" y="3916150"/>
            <a:chExt cx="299300" cy="294875"/>
          </a:xfrm>
        </p:grpSpPr>
        <p:sp>
          <p:nvSpPr>
            <p:cNvPr id="7359" name="Google Shape;7359;p71"/>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1" name="Google Shape;7361;p71"/>
          <p:cNvGrpSpPr/>
          <p:nvPr/>
        </p:nvGrpSpPr>
        <p:grpSpPr>
          <a:xfrm>
            <a:off x="7089388" y="2693698"/>
            <a:ext cx="351880" cy="352803"/>
            <a:chOff x="-23615075" y="3148525"/>
            <a:chExt cx="295375" cy="296150"/>
          </a:xfrm>
        </p:grpSpPr>
        <p:sp>
          <p:nvSpPr>
            <p:cNvPr id="7362" name="Google Shape;7362;p71"/>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6" name="Google Shape;7366;p71"/>
          <p:cNvSpPr/>
          <p:nvPr/>
        </p:nvSpPr>
        <p:spPr>
          <a:xfrm>
            <a:off x="7087484"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7" name="Google Shape;7367;p71"/>
          <p:cNvGrpSpPr/>
          <p:nvPr/>
        </p:nvGrpSpPr>
        <p:grpSpPr>
          <a:xfrm>
            <a:off x="7088911" y="3632977"/>
            <a:ext cx="352833" cy="332194"/>
            <a:chOff x="-23615075" y="3906200"/>
            <a:chExt cx="296175" cy="278850"/>
          </a:xfrm>
        </p:grpSpPr>
        <p:sp>
          <p:nvSpPr>
            <p:cNvPr id="7368" name="Google Shape;7368;p71"/>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71" name="Google Shape;7371;p71"/>
          <p:cNvSpPr/>
          <p:nvPr/>
        </p:nvSpPr>
        <p:spPr>
          <a:xfrm>
            <a:off x="6207743"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72" name="Google Shape;7372;p71"/>
          <p:cNvGrpSpPr/>
          <p:nvPr/>
        </p:nvGrpSpPr>
        <p:grpSpPr>
          <a:xfrm>
            <a:off x="6637880" y="1306618"/>
            <a:ext cx="353757" cy="352565"/>
            <a:chOff x="-26980600" y="3175500"/>
            <a:chExt cx="296950" cy="295950"/>
          </a:xfrm>
        </p:grpSpPr>
        <p:sp>
          <p:nvSpPr>
            <p:cNvPr id="7373" name="Google Shape;7373;p71"/>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76" name="Google Shape;7376;p71"/>
          <p:cNvSpPr/>
          <p:nvPr/>
        </p:nvSpPr>
        <p:spPr>
          <a:xfrm>
            <a:off x="6660447"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77" name="Google Shape;7377;p71"/>
          <p:cNvGrpSpPr/>
          <p:nvPr/>
        </p:nvGrpSpPr>
        <p:grpSpPr>
          <a:xfrm>
            <a:off x="6638357" y="2245154"/>
            <a:ext cx="352803" cy="289039"/>
            <a:chOff x="-26981375" y="3951875"/>
            <a:chExt cx="296150" cy="242625"/>
          </a:xfrm>
        </p:grpSpPr>
        <p:sp>
          <p:nvSpPr>
            <p:cNvPr id="7378" name="Google Shape;7378;p71"/>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1" name="Google Shape;7381;p71"/>
          <p:cNvGrpSpPr/>
          <p:nvPr/>
        </p:nvGrpSpPr>
        <p:grpSpPr>
          <a:xfrm>
            <a:off x="5303399" y="2692745"/>
            <a:ext cx="351910" cy="354710"/>
            <a:chOff x="-25094250" y="3176075"/>
            <a:chExt cx="295400" cy="297750"/>
          </a:xfrm>
        </p:grpSpPr>
        <p:sp>
          <p:nvSpPr>
            <p:cNvPr id="7382" name="Google Shape;7382;p71"/>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5" name="Google Shape;7385;p71"/>
          <p:cNvGrpSpPr/>
          <p:nvPr/>
        </p:nvGrpSpPr>
        <p:grpSpPr>
          <a:xfrm>
            <a:off x="5303399" y="3173106"/>
            <a:ext cx="351910" cy="351880"/>
            <a:chOff x="-25094250" y="3547050"/>
            <a:chExt cx="295400" cy="295375"/>
          </a:xfrm>
        </p:grpSpPr>
        <p:sp>
          <p:nvSpPr>
            <p:cNvPr id="7386" name="Google Shape;7386;p71"/>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1" name="Google Shape;7391;p71"/>
          <p:cNvSpPr/>
          <p:nvPr/>
        </p:nvSpPr>
        <p:spPr>
          <a:xfrm>
            <a:off x="5303415"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2" name="Google Shape;7392;p71"/>
          <p:cNvGrpSpPr/>
          <p:nvPr/>
        </p:nvGrpSpPr>
        <p:grpSpPr>
          <a:xfrm>
            <a:off x="7535476" y="2693698"/>
            <a:ext cx="352803" cy="352803"/>
            <a:chOff x="-23245675" y="3148525"/>
            <a:chExt cx="296150" cy="296150"/>
          </a:xfrm>
        </p:grpSpPr>
        <p:sp>
          <p:nvSpPr>
            <p:cNvPr id="7393" name="Google Shape;7393;p71"/>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6" name="Google Shape;7396;p71"/>
          <p:cNvSpPr/>
          <p:nvPr/>
        </p:nvSpPr>
        <p:spPr>
          <a:xfrm>
            <a:off x="7577658"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7" name="Google Shape;7397;p71"/>
          <p:cNvGrpSpPr/>
          <p:nvPr/>
        </p:nvGrpSpPr>
        <p:grpSpPr>
          <a:xfrm>
            <a:off x="7535938" y="3622672"/>
            <a:ext cx="351880" cy="352803"/>
            <a:chOff x="-23244900" y="3888100"/>
            <a:chExt cx="295375" cy="296150"/>
          </a:xfrm>
        </p:grpSpPr>
        <p:sp>
          <p:nvSpPr>
            <p:cNvPr id="7398" name="Google Shape;7398;p71"/>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9" name="Google Shape;7409;p71"/>
          <p:cNvSpPr/>
          <p:nvPr/>
        </p:nvSpPr>
        <p:spPr>
          <a:xfrm>
            <a:off x="6612202"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7411" name="Google Shape;7411;p71"/>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415"/>
        <p:cNvGrpSpPr/>
        <p:nvPr/>
      </p:nvGrpSpPr>
      <p:grpSpPr>
        <a:xfrm>
          <a:off x="0" y="0"/>
          <a:ext cx="0" cy="0"/>
          <a:chOff x="0" y="0"/>
          <a:chExt cx="0" cy="0"/>
        </a:xfrm>
      </p:grpSpPr>
      <p:sp>
        <p:nvSpPr>
          <p:cNvPr id="7416" name="Google Shape;7416;p72"/>
          <p:cNvSpPr/>
          <p:nvPr/>
        </p:nvSpPr>
        <p:spPr>
          <a:xfrm>
            <a:off x="849879" y="13804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7" name="Google Shape;7417;p72"/>
          <p:cNvGrpSpPr/>
          <p:nvPr/>
        </p:nvGrpSpPr>
        <p:grpSpPr>
          <a:xfrm>
            <a:off x="850004" y="1823018"/>
            <a:ext cx="367261" cy="367261"/>
            <a:chOff x="-65145700" y="3727425"/>
            <a:chExt cx="317425" cy="317425"/>
          </a:xfrm>
        </p:grpSpPr>
        <p:sp>
          <p:nvSpPr>
            <p:cNvPr id="7418" name="Google Shape;7418;p72"/>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2"/>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0" name="Google Shape;7420;p72"/>
          <p:cNvGrpSpPr/>
          <p:nvPr/>
        </p:nvGrpSpPr>
        <p:grpSpPr>
          <a:xfrm>
            <a:off x="853201" y="2251933"/>
            <a:ext cx="360868" cy="367261"/>
            <a:chOff x="-65144125" y="4094450"/>
            <a:chExt cx="311900" cy="317425"/>
          </a:xfrm>
        </p:grpSpPr>
        <p:sp>
          <p:nvSpPr>
            <p:cNvPr id="7421" name="Google Shape;7421;p72"/>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2"/>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2"/>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4" name="Google Shape;7424;p72"/>
          <p:cNvSpPr/>
          <p:nvPr/>
        </p:nvSpPr>
        <p:spPr>
          <a:xfrm>
            <a:off x="3057429" y="13790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25" name="Google Shape;7425;p72"/>
          <p:cNvGrpSpPr/>
          <p:nvPr/>
        </p:nvGrpSpPr>
        <p:grpSpPr>
          <a:xfrm>
            <a:off x="3056770" y="1822628"/>
            <a:ext cx="370645" cy="368042"/>
            <a:chOff x="-63250675" y="3744075"/>
            <a:chExt cx="320350" cy="318100"/>
          </a:xfrm>
        </p:grpSpPr>
        <p:sp>
          <p:nvSpPr>
            <p:cNvPr id="7426" name="Google Shape;7426;p72"/>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2"/>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2"/>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9" name="Google Shape;7429;p72"/>
          <p:cNvGrpSpPr/>
          <p:nvPr/>
        </p:nvGrpSpPr>
        <p:grpSpPr>
          <a:xfrm>
            <a:off x="3058462" y="2251933"/>
            <a:ext cx="367261" cy="367261"/>
            <a:chOff x="-63250675" y="4110200"/>
            <a:chExt cx="317425" cy="317425"/>
          </a:xfrm>
        </p:grpSpPr>
        <p:sp>
          <p:nvSpPr>
            <p:cNvPr id="7430" name="Google Shape;7430;p72"/>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2"/>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2"/>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2"/>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2"/>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2"/>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2"/>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2"/>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2"/>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9" name="Google Shape;7439;p72"/>
          <p:cNvGrpSpPr/>
          <p:nvPr/>
        </p:nvGrpSpPr>
        <p:grpSpPr>
          <a:xfrm>
            <a:off x="1737509" y="2749028"/>
            <a:ext cx="359075" cy="358844"/>
            <a:chOff x="-61351725" y="3372400"/>
            <a:chExt cx="310350" cy="310150"/>
          </a:xfrm>
        </p:grpSpPr>
        <p:sp>
          <p:nvSpPr>
            <p:cNvPr id="7440" name="Google Shape;7440;p72"/>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2"/>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2"/>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3" name="Google Shape;7443;p72"/>
          <p:cNvGrpSpPr/>
          <p:nvPr/>
        </p:nvGrpSpPr>
        <p:grpSpPr>
          <a:xfrm>
            <a:off x="1733864" y="3212084"/>
            <a:ext cx="366364" cy="333534"/>
            <a:chOff x="-61354875" y="3751050"/>
            <a:chExt cx="316650" cy="288275"/>
          </a:xfrm>
        </p:grpSpPr>
        <p:sp>
          <p:nvSpPr>
            <p:cNvPr id="7444" name="Google Shape;7444;p72"/>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2"/>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72"/>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7" name="Google Shape;7447;p72"/>
          <p:cNvGrpSpPr/>
          <p:nvPr/>
        </p:nvGrpSpPr>
        <p:grpSpPr>
          <a:xfrm>
            <a:off x="1733864" y="3653724"/>
            <a:ext cx="366364" cy="367290"/>
            <a:chOff x="-61354875" y="4101525"/>
            <a:chExt cx="316650" cy="317450"/>
          </a:xfrm>
        </p:grpSpPr>
        <p:sp>
          <p:nvSpPr>
            <p:cNvPr id="7448" name="Google Shape;7448;p72"/>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72"/>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0" name="Google Shape;7450;p72"/>
          <p:cNvGrpSpPr/>
          <p:nvPr/>
        </p:nvGrpSpPr>
        <p:grpSpPr>
          <a:xfrm>
            <a:off x="3950299" y="2745600"/>
            <a:ext cx="368157" cy="365699"/>
            <a:chOff x="-59470075" y="3308975"/>
            <a:chExt cx="318200" cy="316075"/>
          </a:xfrm>
        </p:grpSpPr>
        <p:sp>
          <p:nvSpPr>
            <p:cNvPr id="7451" name="Google Shape;7451;p72"/>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72"/>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72"/>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0" name="Google Shape;7460;p72"/>
          <p:cNvGrpSpPr/>
          <p:nvPr/>
        </p:nvGrpSpPr>
        <p:grpSpPr>
          <a:xfrm>
            <a:off x="1295729" y="1381305"/>
            <a:ext cx="367261" cy="364686"/>
            <a:chOff x="-64781025" y="3361050"/>
            <a:chExt cx="317425" cy="315200"/>
          </a:xfrm>
        </p:grpSpPr>
        <p:sp>
          <p:nvSpPr>
            <p:cNvPr id="7461" name="Google Shape;7461;p72"/>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72"/>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72"/>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65" name="Google Shape;7465;p72"/>
          <p:cNvSpPr/>
          <p:nvPr/>
        </p:nvSpPr>
        <p:spPr>
          <a:xfrm>
            <a:off x="1295604" y="18239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1322938" y="22519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72"/>
          <p:cNvSpPr/>
          <p:nvPr/>
        </p:nvSpPr>
        <p:spPr>
          <a:xfrm>
            <a:off x="3508223" y="14205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8" name="Google Shape;7468;p72"/>
          <p:cNvGrpSpPr/>
          <p:nvPr/>
        </p:nvGrpSpPr>
        <p:grpSpPr>
          <a:xfrm>
            <a:off x="3500129" y="1822744"/>
            <a:ext cx="382765" cy="367810"/>
            <a:chOff x="-62890750" y="3747425"/>
            <a:chExt cx="330825" cy="317900"/>
          </a:xfrm>
        </p:grpSpPr>
        <p:sp>
          <p:nvSpPr>
            <p:cNvPr id="7469" name="Google Shape;7469;p72"/>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72"/>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2"/>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2"/>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72"/>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72"/>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2"/>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72"/>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72"/>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72"/>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72"/>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72"/>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72"/>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3" name="Google Shape;7483;p72"/>
          <p:cNvGrpSpPr/>
          <p:nvPr/>
        </p:nvGrpSpPr>
        <p:grpSpPr>
          <a:xfrm>
            <a:off x="3507881" y="2252381"/>
            <a:ext cx="367261" cy="366364"/>
            <a:chOff x="-62884425" y="4111775"/>
            <a:chExt cx="317425" cy="316650"/>
          </a:xfrm>
        </p:grpSpPr>
        <p:sp>
          <p:nvSpPr>
            <p:cNvPr id="7484" name="Google Shape;7484;p72"/>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72"/>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6" name="Google Shape;7486;p72"/>
          <p:cNvGrpSpPr/>
          <p:nvPr/>
        </p:nvGrpSpPr>
        <p:grpSpPr>
          <a:xfrm>
            <a:off x="2180515" y="2748450"/>
            <a:ext cx="365438" cy="360001"/>
            <a:chOff x="-60991775" y="3376900"/>
            <a:chExt cx="315850" cy="311150"/>
          </a:xfrm>
        </p:grpSpPr>
        <p:sp>
          <p:nvSpPr>
            <p:cNvPr id="7487" name="Google Shape;7487;p72"/>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72"/>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72"/>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0" name="Google Shape;7490;p72"/>
          <p:cNvGrpSpPr/>
          <p:nvPr/>
        </p:nvGrpSpPr>
        <p:grpSpPr>
          <a:xfrm>
            <a:off x="2180052" y="3199314"/>
            <a:ext cx="366364" cy="359075"/>
            <a:chOff x="-60988625" y="3740800"/>
            <a:chExt cx="316650" cy="310350"/>
          </a:xfrm>
        </p:grpSpPr>
        <p:sp>
          <p:nvSpPr>
            <p:cNvPr id="7491" name="Google Shape;7491;p72"/>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2"/>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72"/>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72"/>
          <p:cNvGrpSpPr/>
          <p:nvPr/>
        </p:nvGrpSpPr>
        <p:grpSpPr>
          <a:xfrm>
            <a:off x="2180052" y="3654765"/>
            <a:ext cx="366364" cy="365207"/>
            <a:chOff x="-60987850" y="4100950"/>
            <a:chExt cx="316650" cy="315650"/>
          </a:xfrm>
        </p:grpSpPr>
        <p:sp>
          <p:nvSpPr>
            <p:cNvPr id="7495" name="Google Shape;7495;p72"/>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72"/>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72"/>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72"/>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0" name="Google Shape;7500;p72"/>
          <p:cNvGrpSpPr/>
          <p:nvPr/>
        </p:nvGrpSpPr>
        <p:grpSpPr>
          <a:xfrm>
            <a:off x="3949836" y="3200225"/>
            <a:ext cx="369083" cy="357253"/>
            <a:chOff x="-59447250" y="3706150"/>
            <a:chExt cx="319000" cy="308775"/>
          </a:xfrm>
        </p:grpSpPr>
        <p:sp>
          <p:nvSpPr>
            <p:cNvPr id="7501" name="Google Shape;7501;p72"/>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72"/>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72"/>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5" name="Google Shape;7505;p72"/>
          <p:cNvGrpSpPr/>
          <p:nvPr/>
        </p:nvGrpSpPr>
        <p:grpSpPr>
          <a:xfrm>
            <a:off x="1738564" y="1381536"/>
            <a:ext cx="368186" cy="364224"/>
            <a:chOff x="-64406125" y="3362225"/>
            <a:chExt cx="318225" cy="314800"/>
          </a:xfrm>
        </p:grpSpPr>
        <p:sp>
          <p:nvSpPr>
            <p:cNvPr id="7506" name="Google Shape;7506;p72"/>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2"/>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8" name="Google Shape;7508;p72"/>
          <p:cNvSpPr/>
          <p:nvPr/>
        </p:nvSpPr>
        <p:spPr>
          <a:xfrm>
            <a:off x="1801771" y="1823000"/>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9" name="Google Shape;7509;p72"/>
          <p:cNvGrpSpPr/>
          <p:nvPr/>
        </p:nvGrpSpPr>
        <p:grpSpPr>
          <a:xfrm>
            <a:off x="1739027" y="2252381"/>
            <a:ext cx="367261" cy="366364"/>
            <a:chOff x="-64410850" y="4094450"/>
            <a:chExt cx="317425" cy="316650"/>
          </a:xfrm>
        </p:grpSpPr>
        <p:sp>
          <p:nvSpPr>
            <p:cNvPr id="7510" name="Google Shape;7510;p72"/>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72"/>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72"/>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3" name="Google Shape;7513;p72"/>
          <p:cNvSpPr/>
          <p:nvPr/>
        </p:nvSpPr>
        <p:spPr>
          <a:xfrm>
            <a:off x="3983247" y="13799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4" name="Google Shape;7514;p72"/>
          <p:cNvGrpSpPr/>
          <p:nvPr/>
        </p:nvGrpSpPr>
        <p:grpSpPr>
          <a:xfrm>
            <a:off x="3960575" y="1822454"/>
            <a:ext cx="365467" cy="368389"/>
            <a:chOff x="-62516625" y="3743175"/>
            <a:chExt cx="315875" cy="318400"/>
          </a:xfrm>
        </p:grpSpPr>
        <p:sp>
          <p:nvSpPr>
            <p:cNvPr id="7515" name="Google Shape;7515;p72"/>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72"/>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7" name="Google Shape;7517;p72"/>
          <p:cNvGrpSpPr/>
          <p:nvPr/>
        </p:nvGrpSpPr>
        <p:grpSpPr>
          <a:xfrm>
            <a:off x="3967415" y="2272426"/>
            <a:ext cx="351786" cy="326274"/>
            <a:chOff x="-62511900" y="4129100"/>
            <a:chExt cx="304050" cy="282000"/>
          </a:xfrm>
        </p:grpSpPr>
        <p:sp>
          <p:nvSpPr>
            <p:cNvPr id="7518" name="Google Shape;7518;p72"/>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72"/>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3" name="Google Shape;7523;p72"/>
          <p:cNvGrpSpPr/>
          <p:nvPr/>
        </p:nvGrpSpPr>
        <p:grpSpPr>
          <a:xfrm>
            <a:off x="2645537" y="2744820"/>
            <a:ext cx="310770" cy="367261"/>
            <a:chOff x="-60597975" y="3367475"/>
            <a:chExt cx="268600" cy="317425"/>
          </a:xfrm>
        </p:grpSpPr>
        <p:sp>
          <p:nvSpPr>
            <p:cNvPr id="7524" name="Google Shape;7524;p72"/>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9" name="Google Shape;7529;p72"/>
          <p:cNvSpPr/>
          <p:nvPr/>
        </p:nvSpPr>
        <p:spPr>
          <a:xfrm>
            <a:off x="2616264" y="31963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0" name="Google Shape;7530;p72"/>
          <p:cNvGrpSpPr/>
          <p:nvPr/>
        </p:nvGrpSpPr>
        <p:grpSpPr>
          <a:xfrm>
            <a:off x="2617740" y="3706136"/>
            <a:ext cx="366364" cy="262465"/>
            <a:chOff x="-60621600" y="4145650"/>
            <a:chExt cx="316650" cy="226850"/>
          </a:xfrm>
        </p:grpSpPr>
        <p:sp>
          <p:nvSpPr>
            <p:cNvPr id="7531" name="Google Shape;7531;p72"/>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72"/>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72"/>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4" name="Google Shape;7534;p72"/>
          <p:cNvGrpSpPr/>
          <p:nvPr/>
        </p:nvGrpSpPr>
        <p:grpSpPr>
          <a:xfrm>
            <a:off x="3954392" y="3654635"/>
            <a:ext cx="359972" cy="365467"/>
            <a:chOff x="-59400775" y="4084200"/>
            <a:chExt cx="311125" cy="315875"/>
          </a:xfrm>
        </p:grpSpPr>
        <p:sp>
          <p:nvSpPr>
            <p:cNvPr id="7535" name="Google Shape;7535;p72"/>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2"/>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2"/>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1" name="Google Shape;7541;p72"/>
          <p:cNvGrpSpPr/>
          <p:nvPr/>
        </p:nvGrpSpPr>
        <p:grpSpPr>
          <a:xfrm>
            <a:off x="2178486" y="1380466"/>
            <a:ext cx="365438" cy="366364"/>
            <a:chOff x="-64044600" y="3360375"/>
            <a:chExt cx="315850" cy="316650"/>
          </a:xfrm>
        </p:grpSpPr>
        <p:sp>
          <p:nvSpPr>
            <p:cNvPr id="7542" name="Google Shape;7542;p72"/>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2"/>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2"/>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5" name="Google Shape;7545;p72"/>
          <p:cNvGrpSpPr/>
          <p:nvPr/>
        </p:nvGrpSpPr>
        <p:grpSpPr>
          <a:xfrm>
            <a:off x="2204909" y="1823018"/>
            <a:ext cx="312592" cy="367261"/>
            <a:chOff x="-64022550" y="3727425"/>
            <a:chExt cx="270175" cy="317425"/>
          </a:xfrm>
        </p:grpSpPr>
        <p:sp>
          <p:nvSpPr>
            <p:cNvPr id="7546" name="Google Shape;7546;p72"/>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9" name="Google Shape;7549;p72"/>
          <p:cNvGrpSpPr/>
          <p:nvPr/>
        </p:nvGrpSpPr>
        <p:grpSpPr>
          <a:xfrm>
            <a:off x="2229047" y="2251918"/>
            <a:ext cx="264317" cy="367290"/>
            <a:chOff x="-64001300" y="4093650"/>
            <a:chExt cx="228450" cy="317450"/>
          </a:xfrm>
        </p:grpSpPr>
        <p:sp>
          <p:nvSpPr>
            <p:cNvPr id="7550" name="Google Shape;7550;p72"/>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72"/>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4" name="Google Shape;7554;p72"/>
          <p:cNvGrpSpPr/>
          <p:nvPr/>
        </p:nvGrpSpPr>
        <p:grpSpPr>
          <a:xfrm>
            <a:off x="848051" y="2745210"/>
            <a:ext cx="359972" cy="366480"/>
            <a:chOff x="-62148800" y="3377700"/>
            <a:chExt cx="311125" cy="316750"/>
          </a:xfrm>
        </p:grpSpPr>
        <p:sp>
          <p:nvSpPr>
            <p:cNvPr id="7555" name="Google Shape;7555;p72"/>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72"/>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7" name="Google Shape;7557;p72"/>
          <p:cNvGrpSpPr/>
          <p:nvPr/>
        </p:nvGrpSpPr>
        <p:grpSpPr>
          <a:xfrm>
            <a:off x="843958" y="3195207"/>
            <a:ext cx="368157" cy="367290"/>
            <a:chOff x="-62154300" y="3743950"/>
            <a:chExt cx="318200" cy="317450"/>
          </a:xfrm>
        </p:grpSpPr>
        <p:sp>
          <p:nvSpPr>
            <p:cNvPr id="7558" name="Google Shape;7558;p72"/>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0" name="Google Shape;7560;p72"/>
          <p:cNvGrpSpPr/>
          <p:nvPr/>
        </p:nvGrpSpPr>
        <p:grpSpPr>
          <a:xfrm>
            <a:off x="843944" y="3654187"/>
            <a:ext cx="368186" cy="366364"/>
            <a:chOff x="-62151950" y="4111775"/>
            <a:chExt cx="318225" cy="316650"/>
          </a:xfrm>
        </p:grpSpPr>
        <p:sp>
          <p:nvSpPr>
            <p:cNvPr id="7561" name="Google Shape;7561;p72"/>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72"/>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72"/>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2"/>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5" name="Google Shape;7565;p72"/>
          <p:cNvGrpSpPr/>
          <p:nvPr/>
        </p:nvGrpSpPr>
        <p:grpSpPr>
          <a:xfrm>
            <a:off x="3062568" y="2744733"/>
            <a:ext cx="368157" cy="367434"/>
            <a:chOff x="-60254550" y="3367325"/>
            <a:chExt cx="318200" cy="317575"/>
          </a:xfrm>
        </p:grpSpPr>
        <p:sp>
          <p:nvSpPr>
            <p:cNvPr id="7566" name="Google Shape;7566;p72"/>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72"/>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72"/>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2"/>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0" name="Google Shape;7570;p72"/>
          <p:cNvGrpSpPr/>
          <p:nvPr/>
        </p:nvGrpSpPr>
        <p:grpSpPr>
          <a:xfrm>
            <a:off x="3063465" y="3195727"/>
            <a:ext cx="366364" cy="366248"/>
            <a:chOff x="-60255350" y="3733825"/>
            <a:chExt cx="316650" cy="316550"/>
          </a:xfrm>
        </p:grpSpPr>
        <p:sp>
          <p:nvSpPr>
            <p:cNvPr id="7571" name="Google Shape;7571;p72"/>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72"/>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72"/>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72"/>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72"/>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2"/>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72"/>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8" name="Google Shape;7578;p72"/>
          <p:cNvGrpSpPr/>
          <p:nvPr/>
        </p:nvGrpSpPr>
        <p:grpSpPr>
          <a:xfrm>
            <a:off x="3091262" y="3654635"/>
            <a:ext cx="310770" cy="365467"/>
            <a:chOff x="-60232500" y="4101525"/>
            <a:chExt cx="268600" cy="315875"/>
          </a:xfrm>
        </p:grpSpPr>
        <p:sp>
          <p:nvSpPr>
            <p:cNvPr id="7579" name="Google Shape;7579;p72"/>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72"/>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81" name="Google Shape;7581;p72"/>
          <p:cNvSpPr/>
          <p:nvPr/>
        </p:nvSpPr>
        <p:spPr>
          <a:xfrm>
            <a:off x="2179036" y="41235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2" name="Google Shape;7582;p72"/>
          <p:cNvGrpSpPr/>
          <p:nvPr/>
        </p:nvGrpSpPr>
        <p:grpSpPr>
          <a:xfrm>
            <a:off x="2624262" y="1380466"/>
            <a:ext cx="368186" cy="366364"/>
            <a:chOff x="-63679950" y="3360375"/>
            <a:chExt cx="318225" cy="316650"/>
          </a:xfrm>
        </p:grpSpPr>
        <p:sp>
          <p:nvSpPr>
            <p:cNvPr id="7583" name="Google Shape;7583;p72"/>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72"/>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72"/>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72"/>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87" name="Google Shape;7587;p72"/>
          <p:cNvSpPr/>
          <p:nvPr/>
        </p:nvSpPr>
        <p:spPr>
          <a:xfrm>
            <a:off x="2623229" y="18227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2622889" y="2251803"/>
            <a:ext cx="370934" cy="367521"/>
            <a:chOff x="-63679950" y="4093450"/>
            <a:chExt cx="320600" cy="317650"/>
          </a:xfrm>
        </p:grpSpPr>
        <p:sp>
          <p:nvSpPr>
            <p:cNvPr id="7589" name="Google Shape;7589;p72"/>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72"/>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72"/>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2" name="Google Shape;7592;p72"/>
          <p:cNvGrpSpPr/>
          <p:nvPr/>
        </p:nvGrpSpPr>
        <p:grpSpPr>
          <a:xfrm>
            <a:off x="1283006" y="2744805"/>
            <a:ext cx="366364" cy="367290"/>
            <a:chOff x="-61784125" y="3377700"/>
            <a:chExt cx="316650" cy="317450"/>
          </a:xfrm>
        </p:grpSpPr>
        <p:sp>
          <p:nvSpPr>
            <p:cNvPr id="7593" name="Google Shape;7593;p72"/>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2"/>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72"/>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72"/>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72"/>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2"/>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72"/>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0" name="Google Shape;7600;p72"/>
          <p:cNvGrpSpPr/>
          <p:nvPr/>
        </p:nvGrpSpPr>
        <p:grpSpPr>
          <a:xfrm>
            <a:off x="1283006" y="3195207"/>
            <a:ext cx="366364" cy="367290"/>
            <a:chOff x="-61783350" y="3743950"/>
            <a:chExt cx="316650" cy="317450"/>
          </a:xfrm>
        </p:grpSpPr>
        <p:sp>
          <p:nvSpPr>
            <p:cNvPr id="7601" name="Google Shape;7601;p72"/>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72"/>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3" name="Google Shape;7603;p72"/>
          <p:cNvSpPr/>
          <p:nvPr/>
        </p:nvSpPr>
        <p:spPr>
          <a:xfrm>
            <a:off x="1282887" y="36540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72"/>
          <p:cNvSpPr/>
          <p:nvPr/>
        </p:nvSpPr>
        <p:spPr>
          <a:xfrm>
            <a:off x="3505689" y="27546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72"/>
          <p:cNvSpPr/>
          <p:nvPr/>
        </p:nvSpPr>
        <p:spPr>
          <a:xfrm>
            <a:off x="3504778" y="32352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6" name="Google Shape;7606;p72"/>
          <p:cNvGrpSpPr/>
          <p:nvPr/>
        </p:nvGrpSpPr>
        <p:grpSpPr>
          <a:xfrm>
            <a:off x="3504430" y="3655040"/>
            <a:ext cx="369112" cy="364657"/>
            <a:chOff x="-59869425" y="4102225"/>
            <a:chExt cx="319025" cy="315175"/>
          </a:xfrm>
        </p:grpSpPr>
        <p:sp>
          <p:nvSpPr>
            <p:cNvPr id="7607" name="Google Shape;7607;p72"/>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72"/>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2"/>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1" name="Google Shape;7611;p72"/>
          <p:cNvGrpSpPr/>
          <p:nvPr/>
        </p:nvGrpSpPr>
        <p:grpSpPr>
          <a:xfrm>
            <a:off x="2623233" y="4123862"/>
            <a:ext cx="366364" cy="365467"/>
            <a:chOff x="-59029025" y="3711650"/>
            <a:chExt cx="316650" cy="315875"/>
          </a:xfrm>
        </p:grpSpPr>
        <p:sp>
          <p:nvSpPr>
            <p:cNvPr id="7612" name="Google Shape;7612;p72"/>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2"/>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72"/>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72"/>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9" name="Google Shape;7619;p72"/>
          <p:cNvGrpSpPr/>
          <p:nvPr/>
        </p:nvGrpSpPr>
        <p:grpSpPr>
          <a:xfrm>
            <a:off x="4859311" y="1379917"/>
            <a:ext cx="351940" cy="348188"/>
            <a:chOff x="581525" y="3254850"/>
            <a:chExt cx="297750" cy="294575"/>
          </a:xfrm>
        </p:grpSpPr>
        <p:sp>
          <p:nvSpPr>
            <p:cNvPr id="7620" name="Google Shape;7620;p72"/>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2"/>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3" name="Google Shape;7623;p72"/>
          <p:cNvGrpSpPr/>
          <p:nvPr/>
        </p:nvGrpSpPr>
        <p:grpSpPr>
          <a:xfrm>
            <a:off x="4858380" y="1818853"/>
            <a:ext cx="353802" cy="351497"/>
            <a:chOff x="580725" y="3617925"/>
            <a:chExt cx="299325" cy="297375"/>
          </a:xfrm>
        </p:grpSpPr>
        <p:sp>
          <p:nvSpPr>
            <p:cNvPr id="7624" name="Google Shape;7624;p72"/>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9" name="Google Shape;7629;p72"/>
          <p:cNvGrpSpPr/>
          <p:nvPr/>
        </p:nvGrpSpPr>
        <p:grpSpPr>
          <a:xfrm>
            <a:off x="4860242" y="2266043"/>
            <a:ext cx="350079" cy="350079"/>
            <a:chOff x="583100" y="3982600"/>
            <a:chExt cx="296175" cy="296175"/>
          </a:xfrm>
        </p:grpSpPr>
        <p:sp>
          <p:nvSpPr>
            <p:cNvPr id="7630" name="Google Shape;7630;p72"/>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2"/>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72"/>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7" name="Google Shape;7637;p72"/>
          <p:cNvGrpSpPr/>
          <p:nvPr/>
        </p:nvGrpSpPr>
        <p:grpSpPr>
          <a:xfrm>
            <a:off x="7092856" y="1379667"/>
            <a:ext cx="307231" cy="348690"/>
            <a:chOff x="2423775" y="3226875"/>
            <a:chExt cx="259925" cy="295000"/>
          </a:xfrm>
        </p:grpSpPr>
        <p:sp>
          <p:nvSpPr>
            <p:cNvPr id="7638" name="Google Shape;7638;p72"/>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72"/>
          <p:cNvGrpSpPr/>
          <p:nvPr/>
        </p:nvGrpSpPr>
        <p:grpSpPr>
          <a:xfrm>
            <a:off x="7070043" y="1820952"/>
            <a:ext cx="352857" cy="347301"/>
            <a:chOff x="2404875" y="3592725"/>
            <a:chExt cx="298525" cy="293825"/>
          </a:xfrm>
        </p:grpSpPr>
        <p:sp>
          <p:nvSpPr>
            <p:cNvPr id="7642" name="Google Shape;7642;p72"/>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5" name="Google Shape;7645;p72"/>
          <p:cNvGrpSpPr/>
          <p:nvPr/>
        </p:nvGrpSpPr>
        <p:grpSpPr>
          <a:xfrm>
            <a:off x="7070974" y="2266517"/>
            <a:ext cx="350995" cy="349133"/>
            <a:chOff x="2404875" y="3955825"/>
            <a:chExt cx="296950" cy="295375"/>
          </a:xfrm>
        </p:grpSpPr>
        <p:sp>
          <p:nvSpPr>
            <p:cNvPr id="7646" name="Google Shape;7646;p72"/>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0" name="Google Shape;7650;p72"/>
          <p:cNvGrpSpPr/>
          <p:nvPr/>
        </p:nvGrpSpPr>
        <p:grpSpPr>
          <a:xfrm>
            <a:off x="5764954" y="2730711"/>
            <a:ext cx="349163" cy="350079"/>
            <a:chOff x="4263650" y="3235150"/>
            <a:chExt cx="295400" cy="296175"/>
          </a:xfrm>
        </p:grpSpPr>
        <p:sp>
          <p:nvSpPr>
            <p:cNvPr id="7651" name="Google Shape;7651;p72"/>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6" name="Google Shape;7656;p72"/>
          <p:cNvGrpSpPr/>
          <p:nvPr/>
        </p:nvGrpSpPr>
        <p:grpSpPr>
          <a:xfrm>
            <a:off x="5762634" y="3189872"/>
            <a:ext cx="353802" cy="327739"/>
            <a:chOff x="4266025" y="3609275"/>
            <a:chExt cx="299325" cy="277275"/>
          </a:xfrm>
        </p:grpSpPr>
        <p:sp>
          <p:nvSpPr>
            <p:cNvPr id="7657" name="Google Shape;7657;p72"/>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72"/>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9" name="Google Shape;7659;p72"/>
          <p:cNvGrpSpPr/>
          <p:nvPr/>
        </p:nvGrpSpPr>
        <p:grpSpPr>
          <a:xfrm>
            <a:off x="5763092" y="3655259"/>
            <a:ext cx="352886" cy="349133"/>
            <a:chOff x="4263650" y="3963700"/>
            <a:chExt cx="298550" cy="295375"/>
          </a:xfrm>
        </p:grpSpPr>
        <p:sp>
          <p:nvSpPr>
            <p:cNvPr id="7660" name="Google Shape;7660;p72"/>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7" name="Google Shape;7667;p72"/>
          <p:cNvGrpSpPr/>
          <p:nvPr/>
        </p:nvGrpSpPr>
        <p:grpSpPr>
          <a:xfrm>
            <a:off x="8041429" y="2730711"/>
            <a:ext cx="226264" cy="350079"/>
            <a:chOff x="6164975" y="3211525"/>
            <a:chExt cx="191425" cy="296175"/>
          </a:xfrm>
        </p:grpSpPr>
        <p:sp>
          <p:nvSpPr>
            <p:cNvPr id="7668" name="Google Shape;7668;p72"/>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5" name="Google Shape;7675;p72"/>
          <p:cNvGrpSpPr/>
          <p:nvPr/>
        </p:nvGrpSpPr>
        <p:grpSpPr>
          <a:xfrm>
            <a:off x="5303466" y="1378987"/>
            <a:ext cx="352886" cy="350049"/>
            <a:chOff x="946175" y="3253275"/>
            <a:chExt cx="298550" cy="296150"/>
          </a:xfrm>
        </p:grpSpPr>
        <p:sp>
          <p:nvSpPr>
            <p:cNvPr id="7676" name="Google Shape;7676;p72"/>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2"/>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1" name="Google Shape;7681;p72"/>
          <p:cNvGrpSpPr/>
          <p:nvPr/>
        </p:nvGrpSpPr>
        <p:grpSpPr>
          <a:xfrm>
            <a:off x="5304397" y="1820951"/>
            <a:ext cx="351024" cy="347301"/>
            <a:chOff x="946175" y="3619500"/>
            <a:chExt cx="296975" cy="293825"/>
          </a:xfrm>
        </p:grpSpPr>
        <p:sp>
          <p:nvSpPr>
            <p:cNvPr id="7682" name="Google Shape;7682;p72"/>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8" name="Google Shape;7688;p72"/>
          <p:cNvGrpSpPr/>
          <p:nvPr/>
        </p:nvGrpSpPr>
        <p:grpSpPr>
          <a:xfrm>
            <a:off x="5303939" y="2265585"/>
            <a:ext cx="351940" cy="350995"/>
            <a:chOff x="944600" y="3981825"/>
            <a:chExt cx="297750" cy="296950"/>
          </a:xfrm>
        </p:grpSpPr>
        <p:sp>
          <p:nvSpPr>
            <p:cNvPr id="7689" name="Google Shape;7689;p72"/>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2"/>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3" name="Google Shape;7693;p72"/>
          <p:cNvGrpSpPr/>
          <p:nvPr/>
        </p:nvGrpSpPr>
        <p:grpSpPr>
          <a:xfrm>
            <a:off x="7520875" y="1379445"/>
            <a:ext cx="350079" cy="349133"/>
            <a:chOff x="2768750" y="3227275"/>
            <a:chExt cx="296175" cy="295375"/>
          </a:xfrm>
        </p:grpSpPr>
        <p:sp>
          <p:nvSpPr>
            <p:cNvPr id="7694" name="Google Shape;7694;p72"/>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2" name="Google Shape;7702;p72"/>
          <p:cNvGrpSpPr/>
          <p:nvPr/>
        </p:nvGrpSpPr>
        <p:grpSpPr>
          <a:xfrm>
            <a:off x="7541826" y="1820317"/>
            <a:ext cx="308177" cy="348572"/>
            <a:chOff x="2786075" y="3591800"/>
            <a:chExt cx="260725" cy="294900"/>
          </a:xfrm>
        </p:grpSpPr>
        <p:sp>
          <p:nvSpPr>
            <p:cNvPr id="7703" name="Google Shape;7703;p72"/>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8" name="Google Shape;7708;p72"/>
          <p:cNvGrpSpPr/>
          <p:nvPr/>
        </p:nvGrpSpPr>
        <p:grpSpPr>
          <a:xfrm>
            <a:off x="7582324" y="2266044"/>
            <a:ext cx="227180" cy="350079"/>
            <a:chOff x="2819150" y="3955025"/>
            <a:chExt cx="192200" cy="296175"/>
          </a:xfrm>
        </p:grpSpPr>
        <p:sp>
          <p:nvSpPr>
            <p:cNvPr id="7709" name="Google Shape;7709;p72"/>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72"/>
          <p:cNvGrpSpPr/>
          <p:nvPr/>
        </p:nvGrpSpPr>
        <p:grpSpPr>
          <a:xfrm>
            <a:off x="6206097" y="2731642"/>
            <a:ext cx="349133" cy="348217"/>
            <a:chOff x="4629125" y="3235150"/>
            <a:chExt cx="295375" cy="294600"/>
          </a:xfrm>
        </p:grpSpPr>
        <p:sp>
          <p:nvSpPr>
            <p:cNvPr id="7714" name="Google Shape;7714;p72"/>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9" name="Google Shape;7719;p72"/>
          <p:cNvGrpSpPr/>
          <p:nvPr/>
        </p:nvGrpSpPr>
        <p:grpSpPr>
          <a:xfrm>
            <a:off x="6206082" y="3179175"/>
            <a:ext cx="349163" cy="349133"/>
            <a:chOff x="4628325" y="3599825"/>
            <a:chExt cx="295400" cy="295375"/>
          </a:xfrm>
        </p:grpSpPr>
        <p:sp>
          <p:nvSpPr>
            <p:cNvPr id="7720" name="Google Shape;7720;p72"/>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72"/>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2"/>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72"/>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6227033" y="3654786"/>
            <a:ext cx="307261" cy="350079"/>
            <a:chOff x="4645650" y="3962900"/>
            <a:chExt cx="259950" cy="296175"/>
          </a:xfrm>
        </p:grpSpPr>
        <p:sp>
          <p:nvSpPr>
            <p:cNvPr id="7733" name="Google Shape;7733;p72"/>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72"/>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2"/>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72"/>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72"/>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2"/>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9" name="Google Shape;7739;p72"/>
          <p:cNvGrpSpPr/>
          <p:nvPr/>
        </p:nvGrpSpPr>
        <p:grpSpPr>
          <a:xfrm>
            <a:off x="7979994" y="3179648"/>
            <a:ext cx="349133" cy="348188"/>
            <a:chOff x="6143725" y="3582500"/>
            <a:chExt cx="295375" cy="294575"/>
          </a:xfrm>
        </p:grpSpPr>
        <p:sp>
          <p:nvSpPr>
            <p:cNvPr id="7740" name="Google Shape;7740;p72"/>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2"/>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72"/>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2"/>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2"/>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72"/>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72"/>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7" name="Google Shape;7747;p72"/>
          <p:cNvGrpSpPr/>
          <p:nvPr/>
        </p:nvGrpSpPr>
        <p:grpSpPr>
          <a:xfrm>
            <a:off x="5748820" y="1378987"/>
            <a:ext cx="350995" cy="350049"/>
            <a:chOff x="1310075" y="3253275"/>
            <a:chExt cx="296950" cy="296150"/>
          </a:xfrm>
        </p:grpSpPr>
        <p:sp>
          <p:nvSpPr>
            <p:cNvPr id="7748" name="Google Shape;7748;p72"/>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72"/>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72"/>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1" name="Google Shape;7751;p72"/>
          <p:cNvSpPr/>
          <p:nvPr/>
        </p:nvSpPr>
        <p:spPr>
          <a:xfrm>
            <a:off x="5750241" y="18210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2" name="Google Shape;7752;p72"/>
          <p:cNvGrpSpPr/>
          <p:nvPr/>
        </p:nvGrpSpPr>
        <p:grpSpPr>
          <a:xfrm>
            <a:off x="5748347" y="2265246"/>
            <a:ext cx="351941" cy="351675"/>
            <a:chOff x="1310075" y="3980250"/>
            <a:chExt cx="297750" cy="297525"/>
          </a:xfrm>
        </p:grpSpPr>
        <p:sp>
          <p:nvSpPr>
            <p:cNvPr id="7753" name="Google Shape;7753;p72"/>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2"/>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72"/>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72"/>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7" name="Google Shape;7757;p72"/>
          <p:cNvGrpSpPr/>
          <p:nvPr/>
        </p:nvGrpSpPr>
        <p:grpSpPr>
          <a:xfrm>
            <a:off x="8013136" y="1379445"/>
            <a:ext cx="266305" cy="349133"/>
            <a:chOff x="3167275" y="3227275"/>
            <a:chExt cx="225300" cy="295375"/>
          </a:xfrm>
        </p:grpSpPr>
        <p:sp>
          <p:nvSpPr>
            <p:cNvPr id="7758" name="Google Shape;7758;p72"/>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2"/>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2"/>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72"/>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72"/>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3" name="Google Shape;7763;p72"/>
          <p:cNvSpPr/>
          <p:nvPr/>
        </p:nvSpPr>
        <p:spPr>
          <a:xfrm>
            <a:off x="7962474" y="18193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4" name="Google Shape;7764;p72"/>
          <p:cNvGrpSpPr/>
          <p:nvPr/>
        </p:nvGrpSpPr>
        <p:grpSpPr>
          <a:xfrm>
            <a:off x="7970318" y="2266502"/>
            <a:ext cx="351940" cy="349163"/>
            <a:chOff x="3133425" y="3955025"/>
            <a:chExt cx="297750" cy="295400"/>
          </a:xfrm>
        </p:grpSpPr>
        <p:sp>
          <p:nvSpPr>
            <p:cNvPr id="7765" name="Google Shape;7765;p72"/>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72"/>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72"/>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8" name="Google Shape;7768;p72"/>
          <p:cNvGrpSpPr/>
          <p:nvPr/>
        </p:nvGrpSpPr>
        <p:grpSpPr>
          <a:xfrm>
            <a:off x="6650491" y="2730090"/>
            <a:ext cx="350079" cy="351320"/>
            <a:chOff x="4991425" y="3234750"/>
            <a:chExt cx="296175" cy="297225"/>
          </a:xfrm>
        </p:grpSpPr>
        <p:sp>
          <p:nvSpPr>
            <p:cNvPr id="7769" name="Google Shape;7769;p72"/>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72"/>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72"/>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5" name="Google Shape;7775;p72"/>
          <p:cNvGrpSpPr/>
          <p:nvPr/>
        </p:nvGrpSpPr>
        <p:grpSpPr>
          <a:xfrm>
            <a:off x="6650491" y="3199653"/>
            <a:ext cx="350079" cy="308177"/>
            <a:chOff x="4991425" y="3617150"/>
            <a:chExt cx="296175" cy="260725"/>
          </a:xfrm>
        </p:grpSpPr>
        <p:sp>
          <p:nvSpPr>
            <p:cNvPr id="7776" name="Google Shape;7776;p72"/>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72"/>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2"/>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72"/>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72"/>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2"/>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3" name="Google Shape;7783;p72"/>
          <p:cNvGrpSpPr/>
          <p:nvPr/>
        </p:nvGrpSpPr>
        <p:grpSpPr>
          <a:xfrm>
            <a:off x="6727764" y="3655244"/>
            <a:ext cx="195532" cy="349163"/>
            <a:chOff x="5056800" y="3962900"/>
            <a:chExt cx="165425" cy="295400"/>
          </a:xfrm>
        </p:grpSpPr>
        <p:sp>
          <p:nvSpPr>
            <p:cNvPr id="7784" name="Google Shape;7784;p72"/>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7" name="Google Shape;7787;p72"/>
          <p:cNvGrpSpPr/>
          <p:nvPr/>
        </p:nvGrpSpPr>
        <p:grpSpPr>
          <a:xfrm>
            <a:off x="7979062" y="3655260"/>
            <a:ext cx="350995" cy="349133"/>
            <a:chOff x="6168925" y="3936925"/>
            <a:chExt cx="296950" cy="295375"/>
          </a:xfrm>
        </p:grpSpPr>
        <p:sp>
          <p:nvSpPr>
            <p:cNvPr id="7788" name="Google Shape;7788;p72"/>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2"/>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72"/>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2"/>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72"/>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4" name="Google Shape;7794;p72"/>
          <p:cNvGrpSpPr/>
          <p:nvPr/>
        </p:nvGrpSpPr>
        <p:grpSpPr>
          <a:xfrm>
            <a:off x="6192781" y="1372332"/>
            <a:ext cx="348188" cy="349133"/>
            <a:chOff x="1674750" y="3254050"/>
            <a:chExt cx="294575" cy="295375"/>
          </a:xfrm>
        </p:grpSpPr>
        <p:sp>
          <p:nvSpPr>
            <p:cNvPr id="7795" name="Google Shape;7795;p72"/>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8" name="Google Shape;7798;p72"/>
          <p:cNvGrpSpPr/>
          <p:nvPr/>
        </p:nvGrpSpPr>
        <p:grpSpPr>
          <a:xfrm>
            <a:off x="6207177" y="1820035"/>
            <a:ext cx="319347" cy="349133"/>
            <a:chOff x="1687350" y="3618725"/>
            <a:chExt cx="270175" cy="295375"/>
          </a:xfrm>
        </p:grpSpPr>
        <p:sp>
          <p:nvSpPr>
            <p:cNvPr id="7799" name="Google Shape;7799;p72"/>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2"/>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2" name="Google Shape;7802;p72"/>
          <p:cNvGrpSpPr/>
          <p:nvPr/>
        </p:nvGrpSpPr>
        <p:grpSpPr>
          <a:xfrm>
            <a:off x="6190880" y="2266516"/>
            <a:ext cx="351940" cy="349133"/>
            <a:chOff x="1672375" y="3982600"/>
            <a:chExt cx="297750" cy="295375"/>
          </a:xfrm>
        </p:grpSpPr>
        <p:sp>
          <p:nvSpPr>
            <p:cNvPr id="7803" name="Google Shape;7803;p72"/>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2"/>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6" name="Google Shape;7806;p72"/>
          <p:cNvGrpSpPr/>
          <p:nvPr/>
        </p:nvGrpSpPr>
        <p:grpSpPr>
          <a:xfrm>
            <a:off x="4882872" y="2730711"/>
            <a:ext cx="350079" cy="350079"/>
            <a:chOff x="3497300" y="3227275"/>
            <a:chExt cx="296175" cy="296175"/>
          </a:xfrm>
        </p:grpSpPr>
        <p:sp>
          <p:nvSpPr>
            <p:cNvPr id="7807" name="Google Shape;7807;p72"/>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2"/>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72"/>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2"/>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2"/>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2"/>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2"/>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5" name="Google Shape;7815;p72"/>
          <p:cNvGrpSpPr/>
          <p:nvPr/>
        </p:nvGrpSpPr>
        <p:grpSpPr>
          <a:xfrm>
            <a:off x="4883345" y="3180106"/>
            <a:ext cx="349133" cy="347272"/>
            <a:chOff x="3497300" y="3591950"/>
            <a:chExt cx="295375" cy="293800"/>
          </a:xfrm>
        </p:grpSpPr>
        <p:sp>
          <p:nvSpPr>
            <p:cNvPr id="7816" name="Google Shape;7816;p72"/>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72"/>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72"/>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2"/>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2"/>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2"/>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4" name="Google Shape;7824;p72"/>
          <p:cNvGrpSpPr/>
          <p:nvPr/>
        </p:nvGrpSpPr>
        <p:grpSpPr>
          <a:xfrm>
            <a:off x="4883345" y="3655244"/>
            <a:ext cx="349133" cy="349163"/>
            <a:chOff x="3497300" y="3955025"/>
            <a:chExt cx="295375" cy="295400"/>
          </a:xfrm>
        </p:grpSpPr>
        <p:sp>
          <p:nvSpPr>
            <p:cNvPr id="7825" name="Google Shape;7825;p72"/>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2"/>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8" name="Google Shape;7828;p72"/>
          <p:cNvGrpSpPr/>
          <p:nvPr/>
        </p:nvGrpSpPr>
        <p:grpSpPr>
          <a:xfrm>
            <a:off x="7107917" y="2731435"/>
            <a:ext cx="327739" cy="348631"/>
            <a:chOff x="5364750" y="3235150"/>
            <a:chExt cx="277275" cy="294950"/>
          </a:xfrm>
        </p:grpSpPr>
        <p:sp>
          <p:nvSpPr>
            <p:cNvPr id="7829" name="Google Shape;7829;p72"/>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72"/>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2"/>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2"/>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2"/>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2"/>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7" name="Google Shape;7837;p72"/>
          <p:cNvGrpSpPr/>
          <p:nvPr/>
        </p:nvGrpSpPr>
        <p:grpSpPr>
          <a:xfrm>
            <a:off x="7096274" y="3177771"/>
            <a:ext cx="351024" cy="351941"/>
            <a:chOff x="5355300" y="3598250"/>
            <a:chExt cx="296975" cy="297750"/>
          </a:xfrm>
        </p:grpSpPr>
        <p:sp>
          <p:nvSpPr>
            <p:cNvPr id="7838" name="Google Shape;7838;p72"/>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72"/>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2"/>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2"/>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72"/>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6" name="Google Shape;7846;p72"/>
          <p:cNvGrpSpPr/>
          <p:nvPr/>
        </p:nvGrpSpPr>
        <p:grpSpPr>
          <a:xfrm>
            <a:off x="7100470" y="3716693"/>
            <a:ext cx="342632" cy="226264"/>
            <a:chOff x="5358450" y="4015675"/>
            <a:chExt cx="289875" cy="191425"/>
          </a:xfrm>
        </p:grpSpPr>
        <p:sp>
          <p:nvSpPr>
            <p:cNvPr id="7847" name="Google Shape;7847;p72"/>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72"/>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72"/>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1" name="Google Shape;7851;p72"/>
          <p:cNvGrpSpPr/>
          <p:nvPr/>
        </p:nvGrpSpPr>
        <p:grpSpPr>
          <a:xfrm>
            <a:off x="6226953" y="4099224"/>
            <a:ext cx="351024" cy="325464"/>
            <a:chOff x="6543825" y="3202075"/>
            <a:chExt cx="296975" cy="275350"/>
          </a:xfrm>
        </p:grpSpPr>
        <p:sp>
          <p:nvSpPr>
            <p:cNvPr id="7852" name="Google Shape;7852;p72"/>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72"/>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2"/>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72"/>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72"/>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9" name="Google Shape;7859;p72"/>
          <p:cNvGrpSpPr/>
          <p:nvPr/>
        </p:nvGrpSpPr>
        <p:grpSpPr>
          <a:xfrm>
            <a:off x="6633934" y="1378972"/>
            <a:ext cx="350079" cy="350079"/>
            <a:chOff x="2037825" y="3254050"/>
            <a:chExt cx="296175" cy="296175"/>
          </a:xfrm>
        </p:grpSpPr>
        <p:sp>
          <p:nvSpPr>
            <p:cNvPr id="7860" name="Google Shape;7860;p72"/>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2"/>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2"/>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2"/>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72"/>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6" name="Google Shape;7866;p72"/>
          <p:cNvGrpSpPr/>
          <p:nvPr/>
        </p:nvGrpSpPr>
        <p:grpSpPr>
          <a:xfrm>
            <a:off x="6632072" y="1820139"/>
            <a:ext cx="353802" cy="348926"/>
            <a:chOff x="2034675" y="3617925"/>
            <a:chExt cx="299325" cy="295200"/>
          </a:xfrm>
        </p:grpSpPr>
        <p:sp>
          <p:nvSpPr>
            <p:cNvPr id="7867" name="Google Shape;7867;p72"/>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2"/>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72"/>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72"/>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2" name="Google Shape;7872;p72"/>
          <p:cNvGrpSpPr/>
          <p:nvPr/>
        </p:nvGrpSpPr>
        <p:grpSpPr>
          <a:xfrm>
            <a:off x="6633934" y="2266516"/>
            <a:ext cx="350079" cy="349133"/>
            <a:chOff x="2037825" y="3981825"/>
            <a:chExt cx="296175" cy="295375"/>
          </a:xfrm>
        </p:grpSpPr>
        <p:sp>
          <p:nvSpPr>
            <p:cNvPr id="7873" name="Google Shape;7873;p72"/>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2"/>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72"/>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6" name="Google Shape;7876;p72"/>
          <p:cNvGrpSpPr/>
          <p:nvPr/>
        </p:nvGrpSpPr>
        <p:grpSpPr>
          <a:xfrm>
            <a:off x="5318952" y="2762832"/>
            <a:ext cx="350079" cy="285837"/>
            <a:chOff x="3860400" y="3254050"/>
            <a:chExt cx="296175" cy="241825"/>
          </a:xfrm>
        </p:grpSpPr>
        <p:sp>
          <p:nvSpPr>
            <p:cNvPr id="7877" name="Google Shape;7877;p72"/>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2"/>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2"/>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72"/>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2"/>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72"/>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72"/>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4" name="Google Shape;7884;p72"/>
          <p:cNvGrpSpPr/>
          <p:nvPr/>
        </p:nvGrpSpPr>
        <p:grpSpPr>
          <a:xfrm>
            <a:off x="5318479" y="3178702"/>
            <a:ext cx="351024" cy="350079"/>
            <a:chOff x="3859600" y="3591950"/>
            <a:chExt cx="296975" cy="296175"/>
          </a:xfrm>
        </p:grpSpPr>
        <p:sp>
          <p:nvSpPr>
            <p:cNvPr id="7885" name="Google Shape;7885;p72"/>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72"/>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2"/>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8" name="Google Shape;7888;p72"/>
          <p:cNvGrpSpPr/>
          <p:nvPr/>
        </p:nvGrpSpPr>
        <p:grpSpPr>
          <a:xfrm>
            <a:off x="5318952" y="3654786"/>
            <a:ext cx="350079" cy="350079"/>
            <a:chOff x="3860400" y="3955025"/>
            <a:chExt cx="296175" cy="296175"/>
          </a:xfrm>
        </p:grpSpPr>
        <p:sp>
          <p:nvSpPr>
            <p:cNvPr id="7889" name="Google Shape;7889;p72"/>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2"/>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2"/>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2"/>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2"/>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4" name="Google Shape;7894;p72"/>
          <p:cNvGrpSpPr/>
          <p:nvPr/>
        </p:nvGrpSpPr>
        <p:grpSpPr>
          <a:xfrm>
            <a:off x="7534167" y="2731184"/>
            <a:ext cx="355664" cy="349133"/>
            <a:chOff x="5716825" y="3235950"/>
            <a:chExt cx="300900" cy="295375"/>
          </a:xfrm>
        </p:grpSpPr>
        <p:sp>
          <p:nvSpPr>
            <p:cNvPr id="7895" name="Google Shape;7895;p72"/>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2"/>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2"/>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2"/>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9" name="Google Shape;7899;p72"/>
          <p:cNvGrpSpPr/>
          <p:nvPr/>
        </p:nvGrpSpPr>
        <p:grpSpPr>
          <a:xfrm>
            <a:off x="7547199" y="3189872"/>
            <a:ext cx="329601" cy="327739"/>
            <a:chOff x="5727850" y="3609275"/>
            <a:chExt cx="278850" cy="277275"/>
          </a:xfrm>
        </p:grpSpPr>
        <p:sp>
          <p:nvSpPr>
            <p:cNvPr id="7900" name="Google Shape;7900;p72"/>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2"/>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2"/>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2"/>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2"/>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5" name="Google Shape;7905;p72"/>
          <p:cNvGrpSpPr/>
          <p:nvPr/>
        </p:nvGrpSpPr>
        <p:grpSpPr>
          <a:xfrm>
            <a:off x="7558383" y="3655259"/>
            <a:ext cx="307231" cy="349133"/>
            <a:chOff x="5736525" y="3963700"/>
            <a:chExt cx="259925" cy="295375"/>
          </a:xfrm>
        </p:grpSpPr>
        <p:sp>
          <p:nvSpPr>
            <p:cNvPr id="7906" name="Google Shape;7906;p72"/>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2"/>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2"/>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2"/>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2"/>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2"/>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2"/>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3" name="Google Shape;7913;p72"/>
          <p:cNvGrpSpPr/>
          <p:nvPr/>
        </p:nvGrpSpPr>
        <p:grpSpPr>
          <a:xfrm>
            <a:off x="6649963" y="4104585"/>
            <a:ext cx="351024" cy="350079"/>
            <a:chOff x="6553275" y="3604550"/>
            <a:chExt cx="296975" cy="296175"/>
          </a:xfrm>
        </p:grpSpPr>
        <p:sp>
          <p:nvSpPr>
            <p:cNvPr id="7914" name="Google Shape;7914;p72"/>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2"/>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2"/>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2"/>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2"/>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2"/>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20" name="Google Shape;7920;p72"/>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7921" name="Google Shape;7921;p72"/>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925"/>
        <p:cNvGrpSpPr/>
        <p:nvPr/>
      </p:nvGrpSpPr>
      <p:grpSpPr>
        <a:xfrm>
          <a:off x="0" y="0"/>
          <a:ext cx="0" cy="0"/>
          <a:chOff x="0" y="0"/>
          <a:chExt cx="0" cy="0"/>
        </a:xfrm>
      </p:grpSpPr>
      <p:grpSp>
        <p:nvGrpSpPr>
          <p:cNvPr id="7926" name="Google Shape;7926;p73"/>
          <p:cNvGrpSpPr/>
          <p:nvPr/>
        </p:nvGrpSpPr>
        <p:grpSpPr>
          <a:xfrm>
            <a:off x="877057" y="1380546"/>
            <a:ext cx="294401" cy="353645"/>
            <a:chOff x="-35814600" y="3202075"/>
            <a:chExt cx="242625" cy="291450"/>
          </a:xfrm>
        </p:grpSpPr>
        <p:sp>
          <p:nvSpPr>
            <p:cNvPr id="7927" name="Google Shape;7927;p73"/>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73"/>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4" name="Google Shape;7934;p73"/>
          <p:cNvGrpSpPr/>
          <p:nvPr/>
        </p:nvGrpSpPr>
        <p:grpSpPr>
          <a:xfrm>
            <a:off x="847435" y="1821466"/>
            <a:ext cx="353645" cy="353888"/>
            <a:chOff x="-35839800" y="3561025"/>
            <a:chExt cx="291450" cy="291650"/>
          </a:xfrm>
        </p:grpSpPr>
        <p:sp>
          <p:nvSpPr>
            <p:cNvPr id="7935" name="Google Shape;7935;p73"/>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73"/>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42" name="Google Shape;7942;p73"/>
          <p:cNvSpPr/>
          <p:nvPr/>
        </p:nvSpPr>
        <p:spPr>
          <a:xfrm>
            <a:off x="845859"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3" name="Google Shape;7943;p73"/>
          <p:cNvGrpSpPr/>
          <p:nvPr/>
        </p:nvGrpSpPr>
        <p:grpSpPr>
          <a:xfrm>
            <a:off x="3084980" y="1380546"/>
            <a:ext cx="353645" cy="353645"/>
            <a:chOff x="-34003850" y="3227275"/>
            <a:chExt cx="291450" cy="291450"/>
          </a:xfrm>
        </p:grpSpPr>
        <p:sp>
          <p:nvSpPr>
            <p:cNvPr id="7944" name="Google Shape;7944;p73"/>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73"/>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73"/>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9" name="Google Shape;7949;p73"/>
          <p:cNvGrpSpPr/>
          <p:nvPr/>
        </p:nvGrpSpPr>
        <p:grpSpPr>
          <a:xfrm>
            <a:off x="3084510" y="1821238"/>
            <a:ext cx="354586" cy="354343"/>
            <a:chOff x="-34004625" y="3585850"/>
            <a:chExt cx="292225" cy="292025"/>
          </a:xfrm>
        </p:grpSpPr>
        <p:sp>
          <p:nvSpPr>
            <p:cNvPr id="7950" name="Google Shape;7950;p73"/>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73"/>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73"/>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5" name="Google Shape;7955;p73"/>
          <p:cNvGrpSpPr/>
          <p:nvPr/>
        </p:nvGrpSpPr>
        <p:grpSpPr>
          <a:xfrm>
            <a:off x="3084025" y="2256439"/>
            <a:ext cx="355557" cy="354616"/>
            <a:chOff x="-34005425" y="3945575"/>
            <a:chExt cx="293025" cy="292250"/>
          </a:xfrm>
        </p:grpSpPr>
        <p:sp>
          <p:nvSpPr>
            <p:cNvPr id="7956" name="Google Shape;7956;p73"/>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73"/>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73"/>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9" name="Google Shape;7959;p73"/>
          <p:cNvGrpSpPr/>
          <p:nvPr/>
        </p:nvGrpSpPr>
        <p:grpSpPr>
          <a:xfrm>
            <a:off x="1731124" y="2729615"/>
            <a:ext cx="358408" cy="355557"/>
            <a:chOff x="-32174975" y="3192625"/>
            <a:chExt cx="295375" cy="293025"/>
          </a:xfrm>
        </p:grpSpPr>
        <p:sp>
          <p:nvSpPr>
            <p:cNvPr id="7960" name="Google Shape;7960;p73"/>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73"/>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4" name="Google Shape;7964;p73"/>
          <p:cNvSpPr/>
          <p:nvPr/>
        </p:nvSpPr>
        <p:spPr>
          <a:xfrm>
            <a:off x="1728170"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1732948"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6" name="Google Shape;7966;p73"/>
          <p:cNvGrpSpPr/>
          <p:nvPr/>
        </p:nvGrpSpPr>
        <p:grpSpPr>
          <a:xfrm>
            <a:off x="3970274" y="2730570"/>
            <a:ext cx="354586" cy="353645"/>
            <a:chOff x="-30345325" y="3184750"/>
            <a:chExt cx="292225" cy="291450"/>
          </a:xfrm>
        </p:grpSpPr>
        <p:sp>
          <p:nvSpPr>
            <p:cNvPr id="7967" name="Google Shape;7967;p73"/>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73"/>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73"/>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2" name="Google Shape;7972;p73"/>
          <p:cNvGrpSpPr/>
          <p:nvPr/>
        </p:nvGrpSpPr>
        <p:grpSpPr>
          <a:xfrm>
            <a:off x="1295026" y="1380546"/>
            <a:ext cx="353645" cy="353645"/>
            <a:chOff x="-35481425" y="3202075"/>
            <a:chExt cx="291450" cy="291450"/>
          </a:xfrm>
        </p:grpSpPr>
        <p:sp>
          <p:nvSpPr>
            <p:cNvPr id="7973" name="Google Shape;7973;p73"/>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73"/>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73"/>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0" name="Google Shape;7980;p73"/>
          <p:cNvGrpSpPr/>
          <p:nvPr/>
        </p:nvGrpSpPr>
        <p:grpSpPr>
          <a:xfrm>
            <a:off x="1294556" y="1822072"/>
            <a:ext cx="354586" cy="352675"/>
            <a:chOff x="-35482200" y="3561225"/>
            <a:chExt cx="292225" cy="290650"/>
          </a:xfrm>
        </p:grpSpPr>
        <p:sp>
          <p:nvSpPr>
            <p:cNvPr id="7981" name="Google Shape;7981;p73"/>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73"/>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73"/>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4" name="Google Shape;7984;p73"/>
          <p:cNvGrpSpPr/>
          <p:nvPr/>
        </p:nvGrpSpPr>
        <p:grpSpPr>
          <a:xfrm>
            <a:off x="1295026" y="2256940"/>
            <a:ext cx="353645" cy="353615"/>
            <a:chOff x="-35481425" y="3919600"/>
            <a:chExt cx="291450" cy="291425"/>
          </a:xfrm>
        </p:grpSpPr>
        <p:sp>
          <p:nvSpPr>
            <p:cNvPr id="7985" name="Google Shape;7985;p73"/>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3"/>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73"/>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73"/>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73"/>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3"/>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3"/>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3" name="Google Shape;7993;p73"/>
          <p:cNvGrpSpPr/>
          <p:nvPr/>
        </p:nvGrpSpPr>
        <p:grpSpPr>
          <a:xfrm>
            <a:off x="3530661" y="1381031"/>
            <a:ext cx="357468" cy="352675"/>
            <a:chOff x="-33645475" y="3228075"/>
            <a:chExt cx="294600" cy="290650"/>
          </a:xfrm>
        </p:grpSpPr>
        <p:sp>
          <p:nvSpPr>
            <p:cNvPr id="7994" name="Google Shape;7994;p73"/>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3"/>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73"/>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1" name="Google Shape;8001;p73"/>
          <p:cNvGrpSpPr/>
          <p:nvPr/>
        </p:nvGrpSpPr>
        <p:grpSpPr>
          <a:xfrm>
            <a:off x="3531631" y="1821116"/>
            <a:ext cx="355526" cy="354586"/>
            <a:chOff x="-33646250" y="3586425"/>
            <a:chExt cx="293000" cy="292225"/>
          </a:xfrm>
        </p:grpSpPr>
        <p:sp>
          <p:nvSpPr>
            <p:cNvPr id="8002" name="Google Shape;8002;p73"/>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73"/>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4" name="Google Shape;8004;p73"/>
          <p:cNvGrpSpPr/>
          <p:nvPr/>
        </p:nvGrpSpPr>
        <p:grpSpPr>
          <a:xfrm>
            <a:off x="3532101" y="2255969"/>
            <a:ext cx="354586" cy="355557"/>
            <a:chOff x="-33645475" y="3944800"/>
            <a:chExt cx="292225" cy="293025"/>
          </a:xfrm>
        </p:grpSpPr>
        <p:sp>
          <p:nvSpPr>
            <p:cNvPr id="8005" name="Google Shape;8005;p73"/>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3"/>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3"/>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73"/>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73"/>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3"/>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73"/>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3"/>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3"/>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73"/>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5" name="Google Shape;8015;p73"/>
          <p:cNvGrpSpPr/>
          <p:nvPr/>
        </p:nvGrpSpPr>
        <p:grpSpPr>
          <a:xfrm>
            <a:off x="2185320" y="2729706"/>
            <a:ext cx="352675" cy="355375"/>
            <a:chOff x="-31809525" y="3192625"/>
            <a:chExt cx="290650" cy="292875"/>
          </a:xfrm>
        </p:grpSpPr>
        <p:sp>
          <p:nvSpPr>
            <p:cNvPr id="8016" name="Google Shape;8016;p73"/>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73"/>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73"/>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3"/>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0" name="Google Shape;8020;p73"/>
          <p:cNvGrpSpPr/>
          <p:nvPr/>
        </p:nvGrpSpPr>
        <p:grpSpPr>
          <a:xfrm>
            <a:off x="2184835" y="3200258"/>
            <a:ext cx="353645" cy="355557"/>
            <a:chOff x="-31811100" y="3550975"/>
            <a:chExt cx="291450" cy="293025"/>
          </a:xfrm>
        </p:grpSpPr>
        <p:sp>
          <p:nvSpPr>
            <p:cNvPr id="8021" name="Google Shape;8021;p73"/>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3"/>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73"/>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3"/>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3"/>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73"/>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73"/>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8" name="Google Shape;8028;p73"/>
          <p:cNvGrpSpPr/>
          <p:nvPr/>
        </p:nvGrpSpPr>
        <p:grpSpPr>
          <a:xfrm>
            <a:off x="2178631" y="3664562"/>
            <a:ext cx="366052" cy="356831"/>
            <a:chOff x="-31817400" y="3910025"/>
            <a:chExt cx="301675" cy="294075"/>
          </a:xfrm>
        </p:grpSpPr>
        <p:sp>
          <p:nvSpPr>
            <p:cNvPr id="8029" name="Google Shape;8029;p73"/>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73"/>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3"/>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2" name="Google Shape;8032;p73"/>
          <p:cNvGrpSpPr/>
          <p:nvPr/>
        </p:nvGrpSpPr>
        <p:grpSpPr>
          <a:xfrm>
            <a:off x="3970259" y="3200743"/>
            <a:ext cx="354616" cy="354586"/>
            <a:chOff x="-30354000" y="3569100"/>
            <a:chExt cx="292250" cy="292225"/>
          </a:xfrm>
        </p:grpSpPr>
        <p:sp>
          <p:nvSpPr>
            <p:cNvPr id="8033" name="Google Shape;8033;p73"/>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3"/>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3"/>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73"/>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73"/>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73"/>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9" name="Google Shape;8039;p73"/>
          <p:cNvGrpSpPr/>
          <p:nvPr/>
        </p:nvGrpSpPr>
        <p:grpSpPr>
          <a:xfrm>
            <a:off x="1748837" y="1380546"/>
            <a:ext cx="342148" cy="353645"/>
            <a:chOff x="-35118325" y="3202075"/>
            <a:chExt cx="281975" cy="291450"/>
          </a:xfrm>
        </p:grpSpPr>
        <p:sp>
          <p:nvSpPr>
            <p:cNvPr id="8040" name="Google Shape;8040;p73"/>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73"/>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73"/>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3"/>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4" name="Google Shape;8044;p73"/>
          <p:cNvGrpSpPr/>
          <p:nvPr/>
        </p:nvGrpSpPr>
        <p:grpSpPr>
          <a:xfrm>
            <a:off x="1742618" y="1821799"/>
            <a:ext cx="354586" cy="353221"/>
            <a:chOff x="-35123050" y="3561225"/>
            <a:chExt cx="292225" cy="291100"/>
          </a:xfrm>
        </p:grpSpPr>
        <p:sp>
          <p:nvSpPr>
            <p:cNvPr id="8045" name="Google Shape;8045;p73"/>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3"/>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7" name="Google Shape;8047;p73"/>
          <p:cNvGrpSpPr/>
          <p:nvPr/>
        </p:nvGrpSpPr>
        <p:grpSpPr>
          <a:xfrm>
            <a:off x="1784677" y="2256940"/>
            <a:ext cx="270467" cy="353615"/>
            <a:chOff x="-35089175" y="3919600"/>
            <a:chExt cx="222900" cy="291425"/>
          </a:xfrm>
        </p:grpSpPr>
        <p:sp>
          <p:nvSpPr>
            <p:cNvPr id="8048" name="Google Shape;8048;p73"/>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3"/>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0" name="Google Shape;8050;p73"/>
          <p:cNvGrpSpPr/>
          <p:nvPr/>
        </p:nvGrpSpPr>
        <p:grpSpPr>
          <a:xfrm>
            <a:off x="3981673" y="1380303"/>
            <a:ext cx="336445" cy="354131"/>
            <a:chOff x="-33277650" y="3226875"/>
            <a:chExt cx="277275" cy="291850"/>
          </a:xfrm>
        </p:grpSpPr>
        <p:sp>
          <p:nvSpPr>
            <p:cNvPr id="8051" name="Google Shape;8051;p73"/>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3"/>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73"/>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73"/>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3"/>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3"/>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3"/>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8" name="Google Shape;8058;p73"/>
          <p:cNvGrpSpPr/>
          <p:nvPr/>
        </p:nvGrpSpPr>
        <p:grpSpPr>
          <a:xfrm>
            <a:off x="3973073" y="1821587"/>
            <a:ext cx="353645" cy="353645"/>
            <a:chOff x="-33286325" y="3586425"/>
            <a:chExt cx="291450" cy="291450"/>
          </a:xfrm>
        </p:grpSpPr>
        <p:sp>
          <p:nvSpPr>
            <p:cNvPr id="8059" name="Google Shape;8059;p73"/>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3"/>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3"/>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73"/>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3"/>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4" name="Google Shape;8064;p73"/>
          <p:cNvGrpSpPr/>
          <p:nvPr/>
        </p:nvGrpSpPr>
        <p:grpSpPr>
          <a:xfrm>
            <a:off x="3973073" y="2255969"/>
            <a:ext cx="353645" cy="355557"/>
            <a:chOff x="-33286325" y="3944800"/>
            <a:chExt cx="291450" cy="293025"/>
          </a:xfrm>
        </p:grpSpPr>
        <p:sp>
          <p:nvSpPr>
            <p:cNvPr id="8065" name="Google Shape;8065;p73"/>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73"/>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73"/>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73"/>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9" name="Google Shape;8069;p73"/>
          <p:cNvGrpSpPr/>
          <p:nvPr/>
        </p:nvGrpSpPr>
        <p:grpSpPr>
          <a:xfrm>
            <a:off x="2631470" y="2729129"/>
            <a:ext cx="353645" cy="356527"/>
            <a:chOff x="-31452725" y="3191825"/>
            <a:chExt cx="291450" cy="293825"/>
          </a:xfrm>
        </p:grpSpPr>
        <p:sp>
          <p:nvSpPr>
            <p:cNvPr id="8070" name="Google Shape;8070;p73"/>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73"/>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73"/>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73"/>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4" name="Google Shape;8074;p73"/>
          <p:cNvGrpSpPr/>
          <p:nvPr/>
        </p:nvGrpSpPr>
        <p:grpSpPr>
          <a:xfrm>
            <a:off x="2631000" y="3200744"/>
            <a:ext cx="354586" cy="354586"/>
            <a:chOff x="-31452725" y="3551775"/>
            <a:chExt cx="292225" cy="292225"/>
          </a:xfrm>
        </p:grpSpPr>
        <p:sp>
          <p:nvSpPr>
            <p:cNvPr id="8075" name="Google Shape;8075;p73"/>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73"/>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73"/>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3"/>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9" name="Google Shape;8079;p73"/>
          <p:cNvGrpSpPr/>
          <p:nvPr/>
        </p:nvGrpSpPr>
        <p:grpSpPr>
          <a:xfrm>
            <a:off x="2629559" y="3664729"/>
            <a:ext cx="357468" cy="356497"/>
            <a:chOff x="-31455100" y="3909350"/>
            <a:chExt cx="294600" cy="293800"/>
          </a:xfrm>
        </p:grpSpPr>
        <p:sp>
          <p:nvSpPr>
            <p:cNvPr id="8080" name="Google Shape;8080;p73"/>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3"/>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2" name="Google Shape;8082;p73"/>
          <p:cNvGrpSpPr/>
          <p:nvPr/>
        </p:nvGrpSpPr>
        <p:grpSpPr>
          <a:xfrm>
            <a:off x="3970744" y="3665684"/>
            <a:ext cx="353645" cy="354586"/>
            <a:chOff x="-30345325" y="3918800"/>
            <a:chExt cx="291450" cy="292225"/>
          </a:xfrm>
        </p:grpSpPr>
        <p:sp>
          <p:nvSpPr>
            <p:cNvPr id="8083" name="Google Shape;8083;p73"/>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3"/>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3"/>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3"/>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3"/>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3"/>
          <p:cNvGrpSpPr/>
          <p:nvPr/>
        </p:nvGrpSpPr>
        <p:grpSpPr>
          <a:xfrm>
            <a:off x="2200736" y="1380546"/>
            <a:ext cx="332593" cy="353645"/>
            <a:chOff x="-34755225" y="3202075"/>
            <a:chExt cx="274100" cy="291450"/>
          </a:xfrm>
        </p:grpSpPr>
        <p:sp>
          <p:nvSpPr>
            <p:cNvPr id="8089" name="Google Shape;8089;p73"/>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3"/>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3"/>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73"/>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3"/>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3"/>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3"/>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6" name="Google Shape;8096;p73"/>
          <p:cNvGrpSpPr/>
          <p:nvPr/>
        </p:nvGrpSpPr>
        <p:grpSpPr>
          <a:xfrm>
            <a:off x="2190209" y="1821587"/>
            <a:ext cx="353645" cy="353645"/>
            <a:chOff x="-34763900" y="3561225"/>
            <a:chExt cx="291450" cy="291450"/>
          </a:xfrm>
        </p:grpSpPr>
        <p:sp>
          <p:nvSpPr>
            <p:cNvPr id="8097" name="Google Shape;8097;p73"/>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73"/>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3"/>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0" name="Google Shape;8100;p73"/>
          <p:cNvSpPr/>
          <p:nvPr/>
        </p:nvSpPr>
        <p:spPr>
          <a:xfrm>
            <a:off x="2189608"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1" name="Google Shape;8101;p73"/>
          <p:cNvGrpSpPr/>
          <p:nvPr/>
        </p:nvGrpSpPr>
        <p:grpSpPr>
          <a:xfrm>
            <a:off x="845106" y="2730099"/>
            <a:ext cx="354586" cy="354586"/>
            <a:chOff x="-32927950" y="3227275"/>
            <a:chExt cx="292225" cy="292225"/>
          </a:xfrm>
        </p:grpSpPr>
        <p:sp>
          <p:nvSpPr>
            <p:cNvPr id="8102" name="Google Shape;8102;p73"/>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3"/>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3"/>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73"/>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3"/>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7" name="Google Shape;8107;p73"/>
          <p:cNvGrpSpPr/>
          <p:nvPr/>
        </p:nvGrpSpPr>
        <p:grpSpPr>
          <a:xfrm>
            <a:off x="844621" y="3201213"/>
            <a:ext cx="355557" cy="353645"/>
            <a:chOff x="-32927950" y="3586425"/>
            <a:chExt cx="293025" cy="291450"/>
          </a:xfrm>
        </p:grpSpPr>
        <p:sp>
          <p:nvSpPr>
            <p:cNvPr id="8108" name="Google Shape;8108;p73"/>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3"/>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73"/>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3"/>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3"/>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3" name="Google Shape;8113;p73"/>
          <p:cNvGrpSpPr/>
          <p:nvPr/>
        </p:nvGrpSpPr>
        <p:grpSpPr>
          <a:xfrm>
            <a:off x="845106" y="3665198"/>
            <a:ext cx="354586" cy="355557"/>
            <a:chOff x="-32927950" y="3944800"/>
            <a:chExt cx="292225" cy="293025"/>
          </a:xfrm>
        </p:grpSpPr>
        <p:sp>
          <p:nvSpPr>
            <p:cNvPr id="8114" name="Google Shape;8114;p73"/>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3"/>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73"/>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3"/>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3"/>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3"/>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73"/>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3"/>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3"/>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3" name="Google Shape;8123;p73"/>
          <p:cNvGrpSpPr/>
          <p:nvPr/>
        </p:nvGrpSpPr>
        <p:grpSpPr>
          <a:xfrm>
            <a:off x="3073898" y="2730449"/>
            <a:ext cx="354586" cy="353888"/>
            <a:chOff x="-31094350" y="3194000"/>
            <a:chExt cx="292225" cy="291650"/>
          </a:xfrm>
        </p:grpSpPr>
        <p:sp>
          <p:nvSpPr>
            <p:cNvPr id="8124" name="Google Shape;8124;p73"/>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3"/>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3"/>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3"/>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3"/>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3"/>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73"/>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73"/>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2" name="Google Shape;8132;p73"/>
          <p:cNvGrpSpPr/>
          <p:nvPr/>
        </p:nvGrpSpPr>
        <p:grpSpPr>
          <a:xfrm>
            <a:off x="3074368" y="3200941"/>
            <a:ext cx="353645" cy="354191"/>
            <a:chOff x="-31093575" y="3552550"/>
            <a:chExt cx="291450" cy="291900"/>
          </a:xfrm>
        </p:grpSpPr>
        <p:sp>
          <p:nvSpPr>
            <p:cNvPr id="8133" name="Google Shape;8133;p73"/>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73"/>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73"/>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73"/>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7" name="Google Shape;8137;p73"/>
          <p:cNvGrpSpPr/>
          <p:nvPr/>
        </p:nvGrpSpPr>
        <p:grpSpPr>
          <a:xfrm>
            <a:off x="3074368" y="3666169"/>
            <a:ext cx="353645" cy="353615"/>
            <a:chOff x="-31093575" y="3911725"/>
            <a:chExt cx="291450" cy="291425"/>
          </a:xfrm>
        </p:grpSpPr>
        <p:sp>
          <p:nvSpPr>
            <p:cNvPr id="8138" name="Google Shape;8138;p73"/>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3"/>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73"/>
          <p:cNvGrpSpPr/>
          <p:nvPr/>
        </p:nvGrpSpPr>
        <p:grpSpPr>
          <a:xfrm>
            <a:off x="2183798" y="4123136"/>
            <a:ext cx="356497" cy="354586"/>
            <a:chOff x="-29946000" y="3183175"/>
            <a:chExt cx="293800" cy="292225"/>
          </a:xfrm>
        </p:grpSpPr>
        <p:sp>
          <p:nvSpPr>
            <p:cNvPr id="8141" name="Google Shape;8141;p73"/>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3"/>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3"/>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3"/>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3"/>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3"/>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7" name="Google Shape;8147;p73"/>
          <p:cNvGrpSpPr/>
          <p:nvPr/>
        </p:nvGrpSpPr>
        <p:grpSpPr>
          <a:xfrm>
            <a:off x="2628330" y="1380289"/>
            <a:ext cx="358408" cy="354161"/>
            <a:chOff x="-34408675" y="3202075"/>
            <a:chExt cx="295375" cy="291875"/>
          </a:xfrm>
        </p:grpSpPr>
        <p:sp>
          <p:nvSpPr>
            <p:cNvPr id="8148" name="Google Shape;8148;p73"/>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3"/>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3"/>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3"/>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2" name="Google Shape;8152;p73"/>
          <p:cNvGrpSpPr/>
          <p:nvPr/>
        </p:nvGrpSpPr>
        <p:grpSpPr>
          <a:xfrm>
            <a:off x="2630241" y="1820283"/>
            <a:ext cx="354586" cy="356254"/>
            <a:chOff x="-34405525" y="3558075"/>
            <a:chExt cx="292225" cy="293600"/>
          </a:xfrm>
        </p:grpSpPr>
        <p:sp>
          <p:nvSpPr>
            <p:cNvPr id="8153" name="Google Shape;8153;p73"/>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3"/>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3"/>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73"/>
          <p:cNvGrpSpPr/>
          <p:nvPr/>
        </p:nvGrpSpPr>
        <p:grpSpPr>
          <a:xfrm>
            <a:off x="2629755" y="2256940"/>
            <a:ext cx="355557" cy="353615"/>
            <a:chOff x="-34406325" y="3919600"/>
            <a:chExt cx="293025" cy="291425"/>
          </a:xfrm>
        </p:grpSpPr>
        <p:sp>
          <p:nvSpPr>
            <p:cNvPr id="8157" name="Google Shape;8157;p73"/>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73"/>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3"/>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3"/>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3"/>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73"/>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73"/>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4" name="Google Shape;8164;p73"/>
          <p:cNvGrpSpPr/>
          <p:nvPr/>
        </p:nvGrpSpPr>
        <p:grpSpPr>
          <a:xfrm>
            <a:off x="1293653" y="2736303"/>
            <a:ext cx="353645" cy="342179"/>
            <a:chOff x="-32568800" y="3232000"/>
            <a:chExt cx="291450" cy="282000"/>
          </a:xfrm>
        </p:grpSpPr>
        <p:sp>
          <p:nvSpPr>
            <p:cNvPr id="8165" name="Google Shape;8165;p73"/>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3"/>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3"/>
          <p:cNvGrpSpPr/>
          <p:nvPr/>
        </p:nvGrpSpPr>
        <p:grpSpPr>
          <a:xfrm>
            <a:off x="1293183" y="3201213"/>
            <a:ext cx="354586" cy="353645"/>
            <a:chOff x="-32569575" y="3586425"/>
            <a:chExt cx="292225" cy="291450"/>
          </a:xfrm>
        </p:grpSpPr>
        <p:sp>
          <p:nvSpPr>
            <p:cNvPr id="8168" name="Google Shape;8168;p73"/>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3"/>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0" name="Google Shape;8170;p73"/>
          <p:cNvGrpSpPr/>
          <p:nvPr/>
        </p:nvGrpSpPr>
        <p:grpSpPr>
          <a:xfrm>
            <a:off x="1284098" y="3665805"/>
            <a:ext cx="372756" cy="354343"/>
            <a:chOff x="-32576675" y="3944600"/>
            <a:chExt cx="307200" cy="292025"/>
          </a:xfrm>
        </p:grpSpPr>
        <p:sp>
          <p:nvSpPr>
            <p:cNvPr id="8171" name="Google Shape;8171;p73"/>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3"/>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3" name="Google Shape;8173;p73"/>
          <p:cNvGrpSpPr/>
          <p:nvPr/>
        </p:nvGrpSpPr>
        <p:grpSpPr>
          <a:xfrm>
            <a:off x="3529065" y="2730100"/>
            <a:ext cx="354586" cy="354586"/>
            <a:chOff x="-30735200" y="3192625"/>
            <a:chExt cx="292225" cy="292225"/>
          </a:xfrm>
        </p:grpSpPr>
        <p:sp>
          <p:nvSpPr>
            <p:cNvPr id="8174" name="Google Shape;8174;p73"/>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3"/>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3"/>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73"/>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73"/>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3"/>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3"/>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1" name="Google Shape;8181;p73"/>
          <p:cNvGrpSpPr/>
          <p:nvPr/>
        </p:nvGrpSpPr>
        <p:grpSpPr>
          <a:xfrm>
            <a:off x="3529065" y="3201532"/>
            <a:ext cx="354586" cy="353008"/>
            <a:chOff x="-30735200" y="3552550"/>
            <a:chExt cx="292225" cy="290925"/>
          </a:xfrm>
        </p:grpSpPr>
        <p:sp>
          <p:nvSpPr>
            <p:cNvPr id="8182" name="Google Shape;8182;p73"/>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3"/>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4" name="Google Shape;8184;p73"/>
          <p:cNvGrpSpPr/>
          <p:nvPr/>
        </p:nvGrpSpPr>
        <p:grpSpPr>
          <a:xfrm>
            <a:off x="3529065" y="3666154"/>
            <a:ext cx="354586" cy="353645"/>
            <a:chOff x="-30735200" y="3910925"/>
            <a:chExt cx="292225" cy="291450"/>
          </a:xfrm>
        </p:grpSpPr>
        <p:sp>
          <p:nvSpPr>
            <p:cNvPr id="8185" name="Google Shape;8185;p73"/>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73"/>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7" name="Google Shape;8187;p73"/>
          <p:cNvSpPr/>
          <p:nvPr/>
        </p:nvSpPr>
        <p:spPr>
          <a:xfrm>
            <a:off x="2632180"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8" name="Google Shape;8188;p73"/>
          <p:cNvGrpSpPr/>
          <p:nvPr/>
        </p:nvGrpSpPr>
        <p:grpSpPr>
          <a:xfrm>
            <a:off x="4882910" y="1379021"/>
            <a:ext cx="358971" cy="359224"/>
            <a:chOff x="-57956275" y="3197925"/>
            <a:chExt cx="319000" cy="319225"/>
          </a:xfrm>
        </p:grpSpPr>
        <p:sp>
          <p:nvSpPr>
            <p:cNvPr id="8189" name="Google Shape;8189;p73"/>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3"/>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73"/>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73"/>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3"/>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3"/>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3"/>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6" name="Google Shape;8196;p73"/>
          <p:cNvGrpSpPr/>
          <p:nvPr/>
        </p:nvGrpSpPr>
        <p:grpSpPr>
          <a:xfrm>
            <a:off x="4905064" y="1835446"/>
            <a:ext cx="314662" cy="358971"/>
            <a:chOff x="-57940525" y="3590375"/>
            <a:chExt cx="279625" cy="319000"/>
          </a:xfrm>
        </p:grpSpPr>
        <p:sp>
          <p:nvSpPr>
            <p:cNvPr id="8197" name="Google Shape;8197;p73"/>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3"/>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3"/>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3"/>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3"/>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2" name="Google Shape;8202;p73"/>
          <p:cNvGrpSpPr/>
          <p:nvPr/>
        </p:nvGrpSpPr>
        <p:grpSpPr>
          <a:xfrm>
            <a:off x="4875945" y="2276817"/>
            <a:ext cx="358099" cy="358999"/>
            <a:chOff x="-57959425" y="3982600"/>
            <a:chExt cx="318225" cy="319025"/>
          </a:xfrm>
        </p:grpSpPr>
        <p:sp>
          <p:nvSpPr>
            <p:cNvPr id="8203" name="Google Shape;8203;p73"/>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3"/>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73"/>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73"/>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7" name="Google Shape;8207;p73"/>
          <p:cNvGrpSpPr/>
          <p:nvPr/>
        </p:nvGrpSpPr>
        <p:grpSpPr>
          <a:xfrm>
            <a:off x="7076112" y="1380146"/>
            <a:ext cx="357226" cy="357226"/>
            <a:chOff x="-55987225" y="3198925"/>
            <a:chExt cx="317450" cy="317450"/>
          </a:xfrm>
        </p:grpSpPr>
        <p:sp>
          <p:nvSpPr>
            <p:cNvPr id="8208" name="Google Shape;8208;p73"/>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3"/>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73"/>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3"/>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2" name="Google Shape;8212;p73"/>
          <p:cNvGrpSpPr/>
          <p:nvPr/>
        </p:nvGrpSpPr>
        <p:grpSpPr>
          <a:xfrm>
            <a:off x="7076112" y="1836178"/>
            <a:ext cx="357226" cy="357367"/>
            <a:chOff x="-55987225" y="3591025"/>
            <a:chExt cx="317450" cy="317575"/>
          </a:xfrm>
        </p:grpSpPr>
        <p:sp>
          <p:nvSpPr>
            <p:cNvPr id="8213" name="Google Shape;8213;p73"/>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73"/>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73"/>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3"/>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3"/>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8" name="Google Shape;8218;p73"/>
          <p:cNvGrpSpPr/>
          <p:nvPr/>
        </p:nvGrpSpPr>
        <p:grpSpPr>
          <a:xfrm>
            <a:off x="7090027" y="2276817"/>
            <a:ext cx="358999" cy="358999"/>
            <a:chOff x="-55988800" y="3982600"/>
            <a:chExt cx="319025" cy="319025"/>
          </a:xfrm>
        </p:grpSpPr>
        <p:sp>
          <p:nvSpPr>
            <p:cNvPr id="8219" name="Google Shape;8219;p73"/>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3"/>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73"/>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73"/>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73"/>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4" name="Google Shape;8224;p73"/>
          <p:cNvGrpSpPr/>
          <p:nvPr/>
        </p:nvGrpSpPr>
        <p:grpSpPr>
          <a:xfrm>
            <a:off x="5748546" y="2734774"/>
            <a:ext cx="356326" cy="358971"/>
            <a:chOff x="-54026025" y="3192625"/>
            <a:chExt cx="316650" cy="319000"/>
          </a:xfrm>
        </p:grpSpPr>
        <p:sp>
          <p:nvSpPr>
            <p:cNvPr id="8225" name="Google Shape;8225;p73"/>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73"/>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3"/>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73"/>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73"/>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3"/>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3"/>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73"/>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3" name="Google Shape;8233;p73"/>
          <p:cNvGrpSpPr/>
          <p:nvPr/>
        </p:nvGrpSpPr>
        <p:grpSpPr>
          <a:xfrm>
            <a:off x="5768492" y="3205748"/>
            <a:ext cx="316434" cy="358099"/>
            <a:chOff x="-54007925" y="3584850"/>
            <a:chExt cx="281200" cy="318225"/>
          </a:xfrm>
        </p:grpSpPr>
        <p:sp>
          <p:nvSpPr>
            <p:cNvPr id="8234" name="Google Shape;8234;p73"/>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3"/>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3"/>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73"/>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73"/>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73"/>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0" name="Google Shape;8240;p73"/>
          <p:cNvGrpSpPr/>
          <p:nvPr/>
        </p:nvGrpSpPr>
        <p:grpSpPr>
          <a:xfrm>
            <a:off x="5768492" y="3667633"/>
            <a:ext cx="316434" cy="358914"/>
            <a:chOff x="-54007925" y="3975575"/>
            <a:chExt cx="281200" cy="318950"/>
          </a:xfrm>
        </p:grpSpPr>
        <p:sp>
          <p:nvSpPr>
            <p:cNvPr id="8241" name="Google Shape;8241;p73"/>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3"/>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73"/>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73"/>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5" name="Google Shape;8245;p73"/>
          <p:cNvGrpSpPr/>
          <p:nvPr/>
        </p:nvGrpSpPr>
        <p:grpSpPr>
          <a:xfrm>
            <a:off x="8003359" y="2752104"/>
            <a:ext cx="274770" cy="358492"/>
            <a:chOff x="-52005775" y="3208025"/>
            <a:chExt cx="244175" cy="318575"/>
          </a:xfrm>
        </p:grpSpPr>
        <p:sp>
          <p:nvSpPr>
            <p:cNvPr id="8246" name="Google Shape;8246;p73"/>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3"/>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3"/>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73"/>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73"/>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73"/>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73"/>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3"/>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3"/>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3"/>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3"/>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7" name="Google Shape;8257;p73"/>
          <p:cNvGrpSpPr/>
          <p:nvPr/>
        </p:nvGrpSpPr>
        <p:grpSpPr>
          <a:xfrm>
            <a:off x="5309825" y="1380146"/>
            <a:ext cx="358099" cy="358099"/>
            <a:chOff x="-57568775" y="3198925"/>
            <a:chExt cx="318225" cy="318225"/>
          </a:xfrm>
        </p:grpSpPr>
        <p:sp>
          <p:nvSpPr>
            <p:cNvPr id="8258" name="Google Shape;8258;p73"/>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3"/>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3"/>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3"/>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3"/>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3"/>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4" name="Google Shape;8264;p73"/>
          <p:cNvGrpSpPr/>
          <p:nvPr/>
        </p:nvGrpSpPr>
        <p:grpSpPr>
          <a:xfrm>
            <a:off x="5331543" y="1835446"/>
            <a:ext cx="314662" cy="358099"/>
            <a:chOff x="-57549075" y="3590375"/>
            <a:chExt cx="279625" cy="318225"/>
          </a:xfrm>
        </p:grpSpPr>
        <p:sp>
          <p:nvSpPr>
            <p:cNvPr id="8265" name="Google Shape;8265;p73"/>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3"/>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3"/>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3"/>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9" name="Google Shape;8269;p73"/>
          <p:cNvGrpSpPr/>
          <p:nvPr/>
        </p:nvGrpSpPr>
        <p:grpSpPr>
          <a:xfrm>
            <a:off x="5323740" y="2276817"/>
            <a:ext cx="359871" cy="359871"/>
            <a:chOff x="-57570350" y="3982600"/>
            <a:chExt cx="319800" cy="319800"/>
          </a:xfrm>
        </p:grpSpPr>
        <p:sp>
          <p:nvSpPr>
            <p:cNvPr id="8270" name="Google Shape;8270;p73"/>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3"/>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3"/>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3"/>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4" name="Google Shape;8274;p73"/>
          <p:cNvGrpSpPr/>
          <p:nvPr/>
        </p:nvGrpSpPr>
        <p:grpSpPr>
          <a:xfrm>
            <a:off x="7538779" y="1379246"/>
            <a:ext cx="314662" cy="358999"/>
            <a:chOff x="-55576850" y="3198125"/>
            <a:chExt cx="279625" cy="319025"/>
          </a:xfrm>
        </p:grpSpPr>
        <p:sp>
          <p:nvSpPr>
            <p:cNvPr id="8275" name="Google Shape;8275;p73"/>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73"/>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3"/>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3"/>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9" name="Google Shape;8279;p73"/>
          <p:cNvGrpSpPr/>
          <p:nvPr/>
        </p:nvGrpSpPr>
        <p:grpSpPr>
          <a:xfrm>
            <a:off x="7516174" y="1835221"/>
            <a:ext cx="359871" cy="358324"/>
            <a:chOff x="-55596550" y="3590175"/>
            <a:chExt cx="319800" cy="318425"/>
          </a:xfrm>
        </p:grpSpPr>
        <p:sp>
          <p:nvSpPr>
            <p:cNvPr id="8280" name="Google Shape;8280;p73"/>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73"/>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73"/>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3"/>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4" name="Google Shape;8284;p73"/>
          <p:cNvGrpSpPr/>
          <p:nvPr/>
        </p:nvGrpSpPr>
        <p:grpSpPr>
          <a:xfrm>
            <a:off x="7531412" y="2276564"/>
            <a:ext cx="358999" cy="359252"/>
            <a:chOff x="-55595775" y="3982375"/>
            <a:chExt cx="319025" cy="319250"/>
          </a:xfrm>
        </p:grpSpPr>
        <p:sp>
          <p:nvSpPr>
            <p:cNvPr id="8285" name="Google Shape;8285;p73"/>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3"/>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3"/>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3"/>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3"/>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3"/>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1" name="Google Shape;8291;p73"/>
          <p:cNvGrpSpPr/>
          <p:nvPr/>
        </p:nvGrpSpPr>
        <p:grpSpPr>
          <a:xfrm>
            <a:off x="6188595" y="2734774"/>
            <a:ext cx="358999" cy="358099"/>
            <a:chOff x="-53635375" y="3192625"/>
            <a:chExt cx="319025" cy="318225"/>
          </a:xfrm>
        </p:grpSpPr>
        <p:sp>
          <p:nvSpPr>
            <p:cNvPr id="8292" name="Google Shape;8292;p73"/>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3"/>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3"/>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5" name="Google Shape;8295;p73"/>
          <p:cNvGrpSpPr/>
          <p:nvPr/>
        </p:nvGrpSpPr>
        <p:grpSpPr>
          <a:xfrm>
            <a:off x="6210763" y="3205748"/>
            <a:ext cx="314662" cy="358999"/>
            <a:chOff x="-53615675" y="3584850"/>
            <a:chExt cx="279625" cy="319025"/>
          </a:xfrm>
        </p:grpSpPr>
        <p:sp>
          <p:nvSpPr>
            <p:cNvPr id="8296" name="Google Shape;8296;p73"/>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3"/>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3"/>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9" name="Google Shape;8299;p73"/>
          <p:cNvGrpSpPr/>
          <p:nvPr/>
        </p:nvGrpSpPr>
        <p:grpSpPr>
          <a:xfrm>
            <a:off x="6188609" y="3668674"/>
            <a:ext cx="358971" cy="357874"/>
            <a:chOff x="-53634575" y="3976500"/>
            <a:chExt cx="319000" cy="318025"/>
          </a:xfrm>
        </p:grpSpPr>
        <p:sp>
          <p:nvSpPr>
            <p:cNvPr id="8300" name="Google Shape;8300;p73"/>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3"/>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3"/>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3"/>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73"/>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3"/>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3"/>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3"/>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8" name="Google Shape;8308;p73"/>
          <p:cNvGrpSpPr/>
          <p:nvPr/>
        </p:nvGrpSpPr>
        <p:grpSpPr>
          <a:xfrm>
            <a:off x="7983413" y="3211628"/>
            <a:ext cx="314662" cy="358436"/>
            <a:chOff x="-52023900" y="3590075"/>
            <a:chExt cx="279625" cy="318525"/>
          </a:xfrm>
        </p:grpSpPr>
        <p:sp>
          <p:nvSpPr>
            <p:cNvPr id="8309" name="Google Shape;8309;p73"/>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3"/>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3"/>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3"/>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3"/>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3"/>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3"/>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6" name="Google Shape;8316;p73"/>
          <p:cNvGrpSpPr/>
          <p:nvPr/>
        </p:nvGrpSpPr>
        <p:grpSpPr>
          <a:xfrm>
            <a:off x="5746654" y="1380146"/>
            <a:ext cx="358971" cy="358971"/>
            <a:chOff x="-57173375" y="3198925"/>
            <a:chExt cx="319000" cy="319000"/>
          </a:xfrm>
        </p:grpSpPr>
        <p:sp>
          <p:nvSpPr>
            <p:cNvPr id="8317" name="Google Shape;8317;p73"/>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73"/>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3"/>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3"/>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1" name="Google Shape;8321;p73"/>
          <p:cNvGrpSpPr/>
          <p:nvPr/>
        </p:nvGrpSpPr>
        <p:grpSpPr>
          <a:xfrm>
            <a:off x="5747541" y="1857587"/>
            <a:ext cx="357198" cy="314690"/>
            <a:chOff x="-57176525" y="3610050"/>
            <a:chExt cx="317425" cy="279650"/>
          </a:xfrm>
        </p:grpSpPr>
        <p:sp>
          <p:nvSpPr>
            <p:cNvPr id="8322" name="Google Shape;8322;p73"/>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3"/>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3"/>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3"/>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73"/>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7" name="Google Shape;8327;p73"/>
          <p:cNvGrpSpPr/>
          <p:nvPr/>
        </p:nvGrpSpPr>
        <p:grpSpPr>
          <a:xfrm>
            <a:off x="7957995" y="1380146"/>
            <a:ext cx="358099" cy="356326"/>
            <a:chOff x="-55202750" y="3198925"/>
            <a:chExt cx="318225" cy="316650"/>
          </a:xfrm>
        </p:grpSpPr>
        <p:sp>
          <p:nvSpPr>
            <p:cNvPr id="8328" name="Google Shape;8328;p73"/>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73"/>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0" name="Google Shape;8330;p73"/>
          <p:cNvGrpSpPr/>
          <p:nvPr/>
        </p:nvGrpSpPr>
        <p:grpSpPr>
          <a:xfrm>
            <a:off x="7968629" y="1835446"/>
            <a:ext cx="336830" cy="358099"/>
            <a:chOff x="-55194875" y="3590375"/>
            <a:chExt cx="299325" cy="318225"/>
          </a:xfrm>
        </p:grpSpPr>
        <p:sp>
          <p:nvSpPr>
            <p:cNvPr id="8331" name="Google Shape;8331;p73"/>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73"/>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73"/>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3"/>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73"/>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6" name="Google Shape;8336;p73"/>
          <p:cNvGrpSpPr/>
          <p:nvPr/>
        </p:nvGrpSpPr>
        <p:grpSpPr>
          <a:xfrm>
            <a:off x="7973247" y="2277717"/>
            <a:ext cx="357198" cy="357198"/>
            <a:chOff x="-55203525" y="3983400"/>
            <a:chExt cx="317425" cy="317425"/>
          </a:xfrm>
        </p:grpSpPr>
        <p:sp>
          <p:nvSpPr>
            <p:cNvPr id="8337" name="Google Shape;8337;p73"/>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73"/>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3"/>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0" name="Google Shape;8340;p73"/>
          <p:cNvGrpSpPr/>
          <p:nvPr/>
        </p:nvGrpSpPr>
        <p:grpSpPr>
          <a:xfrm>
            <a:off x="6639727" y="2734774"/>
            <a:ext cx="335930" cy="358971"/>
            <a:chOff x="-53232900" y="3192625"/>
            <a:chExt cx="298525" cy="319000"/>
          </a:xfrm>
        </p:grpSpPr>
        <p:sp>
          <p:nvSpPr>
            <p:cNvPr id="8341" name="Google Shape;8341;p73"/>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3"/>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3"/>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3"/>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3"/>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3"/>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3"/>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3"/>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9" name="Google Shape;8349;p73"/>
          <p:cNvGrpSpPr/>
          <p:nvPr/>
        </p:nvGrpSpPr>
        <p:grpSpPr>
          <a:xfrm>
            <a:off x="6629093" y="3205748"/>
            <a:ext cx="357198" cy="356326"/>
            <a:chOff x="-53242350" y="3584850"/>
            <a:chExt cx="317425" cy="316650"/>
          </a:xfrm>
        </p:grpSpPr>
        <p:sp>
          <p:nvSpPr>
            <p:cNvPr id="8350" name="Google Shape;8350;p73"/>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3"/>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3"/>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3"/>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3"/>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5" name="Google Shape;8355;p73"/>
          <p:cNvGrpSpPr/>
          <p:nvPr/>
        </p:nvGrpSpPr>
        <p:grpSpPr>
          <a:xfrm>
            <a:off x="6650362" y="3668449"/>
            <a:ext cx="314662" cy="358999"/>
            <a:chOff x="-53224225" y="3976300"/>
            <a:chExt cx="279625" cy="319025"/>
          </a:xfrm>
        </p:grpSpPr>
        <p:sp>
          <p:nvSpPr>
            <p:cNvPr id="8356" name="Google Shape;8356;p73"/>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3"/>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3"/>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3"/>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3"/>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3"/>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3"/>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3" name="Google Shape;8363;p73"/>
          <p:cNvGrpSpPr/>
          <p:nvPr/>
        </p:nvGrpSpPr>
        <p:grpSpPr>
          <a:xfrm>
            <a:off x="7961258" y="3676129"/>
            <a:ext cx="358971" cy="358408"/>
            <a:chOff x="-52043575" y="3983125"/>
            <a:chExt cx="319000" cy="318500"/>
          </a:xfrm>
        </p:grpSpPr>
        <p:sp>
          <p:nvSpPr>
            <p:cNvPr id="8364" name="Google Shape;8364;p73"/>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3"/>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3"/>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3"/>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3"/>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3"/>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3"/>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3"/>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3"/>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3" name="Google Shape;8373;p73"/>
          <p:cNvGrpSpPr/>
          <p:nvPr/>
        </p:nvGrpSpPr>
        <p:grpSpPr>
          <a:xfrm>
            <a:off x="6215199" y="1380146"/>
            <a:ext cx="314662" cy="358971"/>
            <a:chOff x="-56766175" y="3198925"/>
            <a:chExt cx="279625" cy="319000"/>
          </a:xfrm>
        </p:grpSpPr>
        <p:sp>
          <p:nvSpPr>
            <p:cNvPr id="8374" name="Google Shape;8374;p73"/>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3"/>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3"/>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3"/>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3"/>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3"/>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3"/>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1" name="Google Shape;8381;p73"/>
          <p:cNvGrpSpPr/>
          <p:nvPr/>
        </p:nvGrpSpPr>
        <p:grpSpPr>
          <a:xfrm>
            <a:off x="6214313" y="1835446"/>
            <a:ext cx="316434" cy="358099"/>
            <a:chOff x="-56766175" y="3590375"/>
            <a:chExt cx="281200" cy="318225"/>
          </a:xfrm>
        </p:grpSpPr>
        <p:sp>
          <p:nvSpPr>
            <p:cNvPr id="8382" name="Google Shape;8382;p73"/>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73"/>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73"/>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3"/>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6" name="Google Shape;8386;p73"/>
          <p:cNvGrpSpPr/>
          <p:nvPr/>
        </p:nvGrpSpPr>
        <p:grpSpPr>
          <a:xfrm>
            <a:off x="6251269" y="2276817"/>
            <a:ext cx="272126" cy="358099"/>
            <a:chOff x="-56747275" y="3982600"/>
            <a:chExt cx="241825" cy="318225"/>
          </a:xfrm>
        </p:grpSpPr>
        <p:sp>
          <p:nvSpPr>
            <p:cNvPr id="8387" name="Google Shape;8387;p73"/>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3"/>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73"/>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73"/>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73"/>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73"/>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3"/>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4" name="Google Shape;8394;p73"/>
          <p:cNvGrpSpPr/>
          <p:nvPr/>
        </p:nvGrpSpPr>
        <p:grpSpPr>
          <a:xfrm>
            <a:off x="4859020" y="3219055"/>
            <a:ext cx="358999" cy="342991"/>
            <a:chOff x="-54812875" y="3596675"/>
            <a:chExt cx="319025" cy="304800"/>
          </a:xfrm>
        </p:grpSpPr>
        <p:sp>
          <p:nvSpPr>
            <p:cNvPr id="8395" name="Google Shape;8395;p73"/>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3"/>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3"/>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3"/>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3"/>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73"/>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73"/>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3"/>
          <p:cNvSpPr/>
          <p:nvPr/>
        </p:nvSpPr>
        <p:spPr>
          <a:xfrm>
            <a:off x="5033910" y="35933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73"/>
          <p:cNvSpPr/>
          <p:nvPr/>
        </p:nvSpPr>
        <p:spPr>
          <a:xfrm>
            <a:off x="5034361" y="35941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4" name="Google Shape;8404;p73"/>
          <p:cNvGrpSpPr/>
          <p:nvPr/>
        </p:nvGrpSpPr>
        <p:grpSpPr>
          <a:xfrm>
            <a:off x="4881188" y="3675538"/>
            <a:ext cx="314662" cy="358099"/>
            <a:chOff x="-54793175" y="3982600"/>
            <a:chExt cx="279625" cy="318225"/>
          </a:xfrm>
        </p:grpSpPr>
        <p:sp>
          <p:nvSpPr>
            <p:cNvPr id="8405" name="Google Shape;8405;p73"/>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3"/>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3"/>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3"/>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3"/>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3"/>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3"/>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2" name="Google Shape;8412;p73"/>
          <p:cNvGrpSpPr/>
          <p:nvPr/>
        </p:nvGrpSpPr>
        <p:grpSpPr>
          <a:xfrm>
            <a:off x="7092647" y="2734774"/>
            <a:ext cx="314662" cy="358099"/>
            <a:chOff x="-52832000" y="3192625"/>
            <a:chExt cx="279625" cy="318225"/>
          </a:xfrm>
        </p:grpSpPr>
        <p:sp>
          <p:nvSpPr>
            <p:cNvPr id="8413" name="Google Shape;8413;p73"/>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3"/>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3"/>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3"/>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73"/>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3"/>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73"/>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3"/>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73"/>
          <p:cNvGrpSpPr/>
          <p:nvPr/>
        </p:nvGrpSpPr>
        <p:grpSpPr>
          <a:xfrm>
            <a:off x="5779179" y="2276142"/>
            <a:ext cx="323524" cy="358774"/>
            <a:chOff x="-57162350" y="3982000"/>
            <a:chExt cx="287500" cy="318825"/>
          </a:xfrm>
        </p:grpSpPr>
        <p:sp>
          <p:nvSpPr>
            <p:cNvPr id="8422" name="Google Shape;8422;p73"/>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3"/>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3"/>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73"/>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3"/>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3"/>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73"/>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73"/>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73"/>
          <p:cNvGrpSpPr/>
          <p:nvPr/>
        </p:nvGrpSpPr>
        <p:grpSpPr>
          <a:xfrm>
            <a:off x="7070492" y="3206648"/>
            <a:ext cx="358971" cy="357198"/>
            <a:chOff x="-52851675" y="3585650"/>
            <a:chExt cx="319000" cy="317425"/>
          </a:xfrm>
        </p:grpSpPr>
        <p:sp>
          <p:nvSpPr>
            <p:cNvPr id="8431" name="Google Shape;8431;p73"/>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3"/>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3"/>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3"/>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3"/>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73"/>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7" name="Google Shape;8437;p73"/>
          <p:cNvGrpSpPr/>
          <p:nvPr/>
        </p:nvGrpSpPr>
        <p:grpSpPr>
          <a:xfrm>
            <a:off x="7092647" y="3668449"/>
            <a:ext cx="314662" cy="358999"/>
            <a:chOff x="-52832000" y="3976300"/>
            <a:chExt cx="279625" cy="319025"/>
          </a:xfrm>
        </p:grpSpPr>
        <p:sp>
          <p:nvSpPr>
            <p:cNvPr id="8438" name="Google Shape;8438;p73"/>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73"/>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3"/>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3"/>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3"/>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3" name="Google Shape;8443;p73"/>
          <p:cNvGrpSpPr/>
          <p:nvPr/>
        </p:nvGrpSpPr>
        <p:grpSpPr>
          <a:xfrm>
            <a:off x="6209853" y="4123097"/>
            <a:ext cx="316434" cy="358099"/>
            <a:chOff x="-51633225" y="3198925"/>
            <a:chExt cx="281200" cy="318225"/>
          </a:xfrm>
        </p:grpSpPr>
        <p:sp>
          <p:nvSpPr>
            <p:cNvPr id="8444" name="Google Shape;8444;p73"/>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3"/>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3"/>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3"/>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3"/>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3"/>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3"/>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1" name="Google Shape;8451;p73"/>
          <p:cNvGrpSpPr/>
          <p:nvPr/>
        </p:nvGrpSpPr>
        <p:grpSpPr>
          <a:xfrm>
            <a:off x="6628676" y="1381018"/>
            <a:ext cx="365188" cy="357226"/>
            <a:chOff x="-56396775" y="3199700"/>
            <a:chExt cx="324525" cy="317450"/>
          </a:xfrm>
        </p:grpSpPr>
        <p:sp>
          <p:nvSpPr>
            <p:cNvPr id="8452" name="Google Shape;8452;p73"/>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73"/>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3"/>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3"/>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3"/>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3"/>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8" name="Google Shape;8458;p73"/>
          <p:cNvGrpSpPr/>
          <p:nvPr/>
        </p:nvGrpSpPr>
        <p:grpSpPr>
          <a:xfrm>
            <a:off x="6631771" y="1846953"/>
            <a:ext cx="358999" cy="335958"/>
            <a:chOff x="-56394425" y="3600600"/>
            <a:chExt cx="319025" cy="298550"/>
          </a:xfrm>
        </p:grpSpPr>
        <p:sp>
          <p:nvSpPr>
            <p:cNvPr id="8459" name="Google Shape;8459;p73"/>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3"/>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3"/>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2" name="Google Shape;8462;p73"/>
          <p:cNvGrpSpPr/>
          <p:nvPr/>
        </p:nvGrpSpPr>
        <p:grpSpPr>
          <a:xfrm>
            <a:off x="6662538" y="2277717"/>
            <a:ext cx="327068" cy="357198"/>
            <a:chOff x="-56379450" y="3983400"/>
            <a:chExt cx="290650" cy="317425"/>
          </a:xfrm>
        </p:grpSpPr>
        <p:sp>
          <p:nvSpPr>
            <p:cNvPr id="8463" name="Google Shape;8463;p73"/>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73"/>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3"/>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3"/>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3"/>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3"/>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3"/>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3"/>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1" name="Google Shape;8471;p73"/>
          <p:cNvGrpSpPr/>
          <p:nvPr/>
        </p:nvGrpSpPr>
        <p:grpSpPr>
          <a:xfrm>
            <a:off x="5326242" y="2741864"/>
            <a:ext cx="316434" cy="358971"/>
            <a:chOff x="-54401725" y="3198925"/>
            <a:chExt cx="281200" cy="319000"/>
          </a:xfrm>
        </p:grpSpPr>
        <p:sp>
          <p:nvSpPr>
            <p:cNvPr id="8472" name="Google Shape;8472;p73"/>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3"/>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3"/>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3"/>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3"/>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3"/>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3"/>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3"/>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3"/>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3"/>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3"/>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3" name="Google Shape;8483;p73"/>
          <p:cNvGrpSpPr/>
          <p:nvPr/>
        </p:nvGrpSpPr>
        <p:grpSpPr>
          <a:xfrm>
            <a:off x="5327128" y="3211965"/>
            <a:ext cx="314662" cy="358099"/>
            <a:chOff x="-54401725" y="3590375"/>
            <a:chExt cx="279625" cy="318225"/>
          </a:xfrm>
        </p:grpSpPr>
        <p:sp>
          <p:nvSpPr>
            <p:cNvPr id="8484" name="Google Shape;8484;p73"/>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73"/>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3"/>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3"/>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3"/>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3"/>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73"/>
          <p:cNvGrpSpPr/>
          <p:nvPr/>
        </p:nvGrpSpPr>
        <p:grpSpPr>
          <a:xfrm>
            <a:off x="5324920" y="3675538"/>
            <a:ext cx="319079" cy="358099"/>
            <a:chOff x="-54403300" y="3982600"/>
            <a:chExt cx="283550" cy="318225"/>
          </a:xfrm>
        </p:grpSpPr>
        <p:sp>
          <p:nvSpPr>
            <p:cNvPr id="8491" name="Google Shape;8491;p73"/>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3"/>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3"/>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3"/>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3"/>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3"/>
          <p:cNvGrpSpPr/>
          <p:nvPr/>
        </p:nvGrpSpPr>
        <p:grpSpPr>
          <a:xfrm>
            <a:off x="7512313" y="2736772"/>
            <a:ext cx="356298" cy="356973"/>
            <a:chOff x="-52458650" y="3194400"/>
            <a:chExt cx="316625" cy="317225"/>
          </a:xfrm>
        </p:grpSpPr>
        <p:sp>
          <p:nvSpPr>
            <p:cNvPr id="8497" name="Google Shape;8497;p73"/>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3"/>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3"/>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3"/>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3"/>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3"/>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3"/>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3"/>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5" name="Google Shape;8505;p73"/>
          <p:cNvGrpSpPr/>
          <p:nvPr/>
        </p:nvGrpSpPr>
        <p:grpSpPr>
          <a:xfrm>
            <a:off x="4881188" y="2741864"/>
            <a:ext cx="314662" cy="358971"/>
            <a:chOff x="-54793175" y="3198925"/>
            <a:chExt cx="279625" cy="319000"/>
          </a:xfrm>
        </p:grpSpPr>
        <p:sp>
          <p:nvSpPr>
            <p:cNvPr id="8506" name="Google Shape;8506;p73"/>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73"/>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73"/>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3"/>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3"/>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3"/>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3"/>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3" name="Google Shape;8513;p73"/>
          <p:cNvGrpSpPr/>
          <p:nvPr/>
        </p:nvGrpSpPr>
        <p:grpSpPr>
          <a:xfrm>
            <a:off x="7521611" y="3205748"/>
            <a:ext cx="337703" cy="357845"/>
            <a:chOff x="-52450000" y="3584850"/>
            <a:chExt cx="300100" cy="318000"/>
          </a:xfrm>
        </p:grpSpPr>
        <p:sp>
          <p:nvSpPr>
            <p:cNvPr id="8514" name="Google Shape;8514;p73"/>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3"/>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3"/>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3"/>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3"/>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3"/>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3"/>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73"/>
          <p:cNvGrpSpPr/>
          <p:nvPr/>
        </p:nvGrpSpPr>
        <p:grpSpPr>
          <a:xfrm>
            <a:off x="7533131" y="3670221"/>
            <a:ext cx="314662" cy="357226"/>
            <a:chOff x="-52440550" y="3977875"/>
            <a:chExt cx="279625" cy="317450"/>
          </a:xfrm>
        </p:grpSpPr>
        <p:sp>
          <p:nvSpPr>
            <p:cNvPr id="8522" name="Google Shape;8522;p73"/>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3"/>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3"/>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3"/>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3"/>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3"/>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3"/>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3"/>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0" name="Google Shape;8530;p73"/>
          <p:cNvGrpSpPr/>
          <p:nvPr/>
        </p:nvGrpSpPr>
        <p:grpSpPr>
          <a:xfrm>
            <a:off x="6645066" y="4126427"/>
            <a:ext cx="314662" cy="358999"/>
            <a:chOff x="-51623775" y="3584850"/>
            <a:chExt cx="279625" cy="319025"/>
          </a:xfrm>
        </p:grpSpPr>
        <p:sp>
          <p:nvSpPr>
            <p:cNvPr id="8531" name="Google Shape;8531;p73"/>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3"/>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3"/>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3"/>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3"/>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3"/>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3"/>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3"/>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3"/>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40" name="Google Shape;8540;p73"/>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8541" name="Google Shape;8541;p73"/>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45"/>
        <p:cNvGrpSpPr/>
        <p:nvPr/>
      </p:nvGrpSpPr>
      <p:grpSpPr>
        <a:xfrm>
          <a:off x="0" y="0"/>
          <a:ext cx="0" cy="0"/>
          <a:chOff x="0" y="0"/>
          <a:chExt cx="0" cy="0"/>
        </a:xfrm>
      </p:grpSpPr>
      <p:grpSp>
        <p:nvGrpSpPr>
          <p:cNvPr id="8546" name="Google Shape;8546;p74"/>
          <p:cNvGrpSpPr/>
          <p:nvPr/>
        </p:nvGrpSpPr>
        <p:grpSpPr>
          <a:xfrm>
            <a:off x="885675" y="1386849"/>
            <a:ext cx="276003" cy="357300"/>
            <a:chOff x="-50469125" y="3183175"/>
            <a:chExt cx="233150" cy="301825"/>
          </a:xfrm>
        </p:grpSpPr>
        <p:sp>
          <p:nvSpPr>
            <p:cNvPr id="8547" name="Google Shape;8547;p74"/>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4"/>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4"/>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0" name="Google Shape;8550;p74"/>
          <p:cNvGrpSpPr/>
          <p:nvPr/>
        </p:nvGrpSpPr>
        <p:grpSpPr>
          <a:xfrm>
            <a:off x="845574" y="1822251"/>
            <a:ext cx="356205" cy="355288"/>
            <a:chOff x="-50504575" y="3550975"/>
            <a:chExt cx="300900" cy="300125"/>
          </a:xfrm>
        </p:grpSpPr>
        <p:sp>
          <p:nvSpPr>
            <p:cNvPr id="8551" name="Google Shape;8551;p74"/>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74"/>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74"/>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4"/>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5" name="Google Shape;8555;p74"/>
          <p:cNvGrpSpPr/>
          <p:nvPr/>
        </p:nvGrpSpPr>
        <p:grpSpPr>
          <a:xfrm>
            <a:off x="845574" y="2260493"/>
            <a:ext cx="356205" cy="354341"/>
            <a:chOff x="-50503000" y="3921175"/>
            <a:chExt cx="300900" cy="299325"/>
          </a:xfrm>
        </p:grpSpPr>
        <p:sp>
          <p:nvSpPr>
            <p:cNvPr id="8556" name="Google Shape;8556;p74"/>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4"/>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74"/>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74"/>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4"/>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1" name="Google Shape;8561;p74"/>
          <p:cNvGrpSpPr/>
          <p:nvPr/>
        </p:nvGrpSpPr>
        <p:grpSpPr>
          <a:xfrm>
            <a:off x="3049627" y="1406411"/>
            <a:ext cx="355258" cy="356205"/>
            <a:chOff x="-48630025" y="3199700"/>
            <a:chExt cx="300100" cy="300900"/>
          </a:xfrm>
        </p:grpSpPr>
        <p:sp>
          <p:nvSpPr>
            <p:cNvPr id="8562" name="Google Shape;8562;p74"/>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4"/>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4"/>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5" name="Google Shape;8565;p74"/>
          <p:cNvGrpSpPr/>
          <p:nvPr/>
        </p:nvGrpSpPr>
        <p:grpSpPr>
          <a:xfrm>
            <a:off x="3049627" y="1843707"/>
            <a:ext cx="355258" cy="355258"/>
            <a:chOff x="-48630025" y="3569100"/>
            <a:chExt cx="300100" cy="300100"/>
          </a:xfrm>
        </p:grpSpPr>
        <p:sp>
          <p:nvSpPr>
            <p:cNvPr id="8566" name="Google Shape;8566;p74"/>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4"/>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4"/>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4"/>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74"/>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4"/>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4"/>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4"/>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4"/>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4"/>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6" name="Google Shape;8576;p74"/>
          <p:cNvGrpSpPr/>
          <p:nvPr/>
        </p:nvGrpSpPr>
        <p:grpSpPr>
          <a:xfrm>
            <a:off x="3050101" y="2281003"/>
            <a:ext cx="354311" cy="353394"/>
            <a:chOff x="-48629225" y="3938500"/>
            <a:chExt cx="299300" cy="298525"/>
          </a:xfrm>
        </p:grpSpPr>
        <p:sp>
          <p:nvSpPr>
            <p:cNvPr id="8577" name="Google Shape;8577;p74"/>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4"/>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4"/>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4"/>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1" name="Google Shape;8581;p74"/>
          <p:cNvGrpSpPr/>
          <p:nvPr/>
        </p:nvGrpSpPr>
        <p:grpSpPr>
          <a:xfrm>
            <a:off x="1785504" y="2752344"/>
            <a:ext cx="311458" cy="354341"/>
            <a:chOff x="-46762575" y="3200500"/>
            <a:chExt cx="263100" cy="299325"/>
          </a:xfrm>
        </p:grpSpPr>
        <p:sp>
          <p:nvSpPr>
            <p:cNvPr id="8582" name="Google Shape;8582;p74"/>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4"/>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4"/>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4"/>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4"/>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7" name="Google Shape;8587;p74"/>
          <p:cNvGrpSpPr/>
          <p:nvPr/>
        </p:nvGrpSpPr>
        <p:grpSpPr>
          <a:xfrm>
            <a:off x="1763589" y="3211066"/>
            <a:ext cx="355288" cy="312375"/>
            <a:chOff x="-46779900" y="3588000"/>
            <a:chExt cx="300125" cy="263875"/>
          </a:xfrm>
        </p:grpSpPr>
        <p:sp>
          <p:nvSpPr>
            <p:cNvPr id="8588" name="Google Shape;8588;p74"/>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4"/>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4"/>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4"/>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2" name="Google Shape;8592;p74"/>
          <p:cNvGrpSpPr/>
          <p:nvPr/>
        </p:nvGrpSpPr>
        <p:grpSpPr>
          <a:xfrm>
            <a:off x="1764062" y="3625988"/>
            <a:ext cx="354341" cy="353394"/>
            <a:chOff x="-46779100" y="3938500"/>
            <a:chExt cx="299325" cy="298525"/>
          </a:xfrm>
        </p:grpSpPr>
        <p:sp>
          <p:nvSpPr>
            <p:cNvPr id="8593" name="Google Shape;8593;p74"/>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4"/>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4"/>
          <p:cNvGrpSpPr/>
          <p:nvPr/>
        </p:nvGrpSpPr>
        <p:grpSpPr>
          <a:xfrm>
            <a:off x="3971800" y="2758855"/>
            <a:ext cx="355258" cy="355288"/>
            <a:chOff x="-44924250" y="3206000"/>
            <a:chExt cx="300100" cy="300125"/>
          </a:xfrm>
        </p:grpSpPr>
        <p:sp>
          <p:nvSpPr>
            <p:cNvPr id="8596" name="Google Shape;8596;p74"/>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4"/>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4"/>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74"/>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4"/>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4"/>
          <p:cNvGrpSpPr/>
          <p:nvPr/>
        </p:nvGrpSpPr>
        <p:grpSpPr>
          <a:xfrm>
            <a:off x="1286286" y="1386849"/>
            <a:ext cx="355258" cy="355258"/>
            <a:chOff x="-50134375" y="3183175"/>
            <a:chExt cx="300100" cy="300100"/>
          </a:xfrm>
        </p:grpSpPr>
        <p:sp>
          <p:nvSpPr>
            <p:cNvPr id="8602" name="Google Shape;8602;p74"/>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4"/>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4"/>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4"/>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4"/>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4"/>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4"/>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4"/>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74"/>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74"/>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2" name="Google Shape;8612;p74"/>
          <p:cNvGrpSpPr/>
          <p:nvPr/>
        </p:nvGrpSpPr>
        <p:grpSpPr>
          <a:xfrm>
            <a:off x="1286286" y="1822251"/>
            <a:ext cx="355258" cy="355288"/>
            <a:chOff x="-50134375" y="3550975"/>
            <a:chExt cx="300100" cy="300125"/>
          </a:xfrm>
        </p:grpSpPr>
        <p:sp>
          <p:nvSpPr>
            <p:cNvPr id="8613" name="Google Shape;8613;p74"/>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4"/>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5" name="Google Shape;8615;p74"/>
          <p:cNvGrpSpPr/>
          <p:nvPr/>
        </p:nvGrpSpPr>
        <p:grpSpPr>
          <a:xfrm>
            <a:off x="1286286" y="2259783"/>
            <a:ext cx="355258" cy="355051"/>
            <a:chOff x="-50134375" y="3920575"/>
            <a:chExt cx="300100" cy="299925"/>
          </a:xfrm>
        </p:grpSpPr>
        <p:sp>
          <p:nvSpPr>
            <p:cNvPr id="8616" name="Google Shape;8616;p74"/>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4"/>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4"/>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9" name="Google Shape;8619;p74"/>
          <p:cNvGrpSpPr/>
          <p:nvPr/>
        </p:nvGrpSpPr>
        <p:grpSpPr>
          <a:xfrm>
            <a:off x="3497010" y="1407358"/>
            <a:ext cx="357123" cy="355258"/>
            <a:chOff x="-48262200" y="3200500"/>
            <a:chExt cx="301675" cy="300100"/>
          </a:xfrm>
        </p:grpSpPr>
        <p:sp>
          <p:nvSpPr>
            <p:cNvPr id="8620" name="Google Shape;8620;p74"/>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4"/>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74"/>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74"/>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4"/>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4"/>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4"/>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4"/>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4"/>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4"/>
          <p:cNvGrpSpPr/>
          <p:nvPr/>
        </p:nvGrpSpPr>
        <p:grpSpPr>
          <a:xfrm>
            <a:off x="3526383" y="1844447"/>
            <a:ext cx="298377" cy="354519"/>
            <a:chOff x="-48233050" y="3569725"/>
            <a:chExt cx="252050" cy="299475"/>
          </a:xfrm>
        </p:grpSpPr>
        <p:sp>
          <p:nvSpPr>
            <p:cNvPr id="8630" name="Google Shape;8630;p74"/>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4"/>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4"/>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3" name="Google Shape;8633;p74"/>
          <p:cNvGrpSpPr/>
          <p:nvPr/>
        </p:nvGrpSpPr>
        <p:grpSpPr>
          <a:xfrm>
            <a:off x="3550148" y="2278191"/>
            <a:ext cx="250847" cy="358070"/>
            <a:chOff x="-48216525" y="3936125"/>
            <a:chExt cx="211900" cy="302475"/>
          </a:xfrm>
        </p:grpSpPr>
        <p:sp>
          <p:nvSpPr>
            <p:cNvPr id="8634" name="Google Shape;8634;p74"/>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74"/>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4"/>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4"/>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8" name="Google Shape;8638;p74"/>
          <p:cNvGrpSpPr/>
          <p:nvPr/>
        </p:nvGrpSpPr>
        <p:grpSpPr>
          <a:xfrm>
            <a:off x="2205866" y="2753261"/>
            <a:ext cx="355258" cy="355288"/>
            <a:chOff x="-46410500" y="3201275"/>
            <a:chExt cx="300100" cy="300125"/>
          </a:xfrm>
        </p:grpSpPr>
        <p:sp>
          <p:nvSpPr>
            <p:cNvPr id="8639" name="Google Shape;8639;p74"/>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74"/>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74"/>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4"/>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4"/>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4" name="Google Shape;8644;p74"/>
          <p:cNvGrpSpPr/>
          <p:nvPr/>
        </p:nvGrpSpPr>
        <p:grpSpPr>
          <a:xfrm>
            <a:off x="2205866" y="3188692"/>
            <a:ext cx="355258" cy="356205"/>
            <a:chOff x="-46409700" y="3569100"/>
            <a:chExt cx="300100" cy="300900"/>
          </a:xfrm>
        </p:grpSpPr>
        <p:sp>
          <p:nvSpPr>
            <p:cNvPr id="8645" name="Google Shape;8645;p74"/>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74"/>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74"/>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4"/>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4"/>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0" name="Google Shape;8650;p74"/>
          <p:cNvGrpSpPr/>
          <p:nvPr/>
        </p:nvGrpSpPr>
        <p:grpSpPr>
          <a:xfrm>
            <a:off x="2193747" y="3624124"/>
            <a:ext cx="379497" cy="358070"/>
            <a:chOff x="-46422300" y="3936925"/>
            <a:chExt cx="320575" cy="302475"/>
          </a:xfrm>
        </p:grpSpPr>
        <p:sp>
          <p:nvSpPr>
            <p:cNvPr id="8651" name="Google Shape;8651;p74"/>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4"/>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3" name="Google Shape;8653;p74"/>
          <p:cNvGrpSpPr/>
          <p:nvPr/>
        </p:nvGrpSpPr>
        <p:grpSpPr>
          <a:xfrm>
            <a:off x="3971326" y="3178452"/>
            <a:ext cx="356205" cy="355258"/>
            <a:chOff x="-44914800" y="3560450"/>
            <a:chExt cx="300900" cy="300100"/>
          </a:xfrm>
        </p:grpSpPr>
        <p:sp>
          <p:nvSpPr>
            <p:cNvPr id="8654" name="Google Shape;8654;p74"/>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4"/>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4"/>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4"/>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4"/>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9" name="Google Shape;8659;p74"/>
          <p:cNvGrpSpPr/>
          <p:nvPr/>
        </p:nvGrpSpPr>
        <p:grpSpPr>
          <a:xfrm>
            <a:off x="1726378" y="1387086"/>
            <a:ext cx="354311" cy="354104"/>
            <a:chOff x="-49764975" y="3183375"/>
            <a:chExt cx="299300" cy="299125"/>
          </a:xfrm>
        </p:grpSpPr>
        <p:sp>
          <p:nvSpPr>
            <p:cNvPr id="8660" name="Google Shape;8660;p74"/>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4"/>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4"/>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4"/>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4"/>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74"/>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4"/>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74"/>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74"/>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9" name="Google Shape;8669;p74"/>
          <p:cNvGrpSpPr/>
          <p:nvPr/>
        </p:nvGrpSpPr>
        <p:grpSpPr>
          <a:xfrm>
            <a:off x="1726378" y="1822547"/>
            <a:ext cx="354311" cy="355909"/>
            <a:chOff x="-49764975" y="3551225"/>
            <a:chExt cx="299300" cy="300650"/>
          </a:xfrm>
        </p:grpSpPr>
        <p:sp>
          <p:nvSpPr>
            <p:cNvPr id="8670" name="Google Shape;8670;p74"/>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74"/>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4"/>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74"/>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4"/>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4"/>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4"/>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4"/>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74"/>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74"/>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74"/>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1" name="Google Shape;8681;p74"/>
          <p:cNvGrpSpPr/>
          <p:nvPr/>
        </p:nvGrpSpPr>
        <p:grpSpPr>
          <a:xfrm>
            <a:off x="1724040" y="2259310"/>
            <a:ext cx="358987" cy="355525"/>
            <a:chOff x="-49766550" y="3920175"/>
            <a:chExt cx="303250" cy="300325"/>
          </a:xfrm>
        </p:grpSpPr>
        <p:sp>
          <p:nvSpPr>
            <p:cNvPr id="8682" name="Google Shape;8682;p74"/>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4"/>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4"/>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4"/>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6" name="Google Shape;8686;p74"/>
          <p:cNvGrpSpPr/>
          <p:nvPr/>
        </p:nvGrpSpPr>
        <p:grpSpPr>
          <a:xfrm>
            <a:off x="3939571" y="1407358"/>
            <a:ext cx="357123" cy="354341"/>
            <a:chOff x="-47892800" y="3200500"/>
            <a:chExt cx="301675" cy="299325"/>
          </a:xfrm>
        </p:grpSpPr>
        <p:sp>
          <p:nvSpPr>
            <p:cNvPr id="8687" name="Google Shape;8687;p74"/>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74"/>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4"/>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4"/>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4"/>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4"/>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3" name="Google Shape;8693;p74"/>
          <p:cNvGrpSpPr/>
          <p:nvPr/>
        </p:nvGrpSpPr>
        <p:grpSpPr>
          <a:xfrm>
            <a:off x="4003437" y="1843707"/>
            <a:ext cx="229391" cy="355258"/>
            <a:chOff x="-47839250" y="3569100"/>
            <a:chExt cx="193775" cy="300100"/>
          </a:xfrm>
        </p:grpSpPr>
        <p:sp>
          <p:nvSpPr>
            <p:cNvPr id="8694" name="Google Shape;8694;p74"/>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74"/>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74"/>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4"/>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4"/>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4"/>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0" name="Google Shape;8700;p74"/>
          <p:cNvGrpSpPr/>
          <p:nvPr/>
        </p:nvGrpSpPr>
        <p:grpSpPr>
          <a:xfrm>
            <a:off x="3940503" y="2280056"/>
            <a:ext cx="355258" cy="356205"/>
            <a:chOff x="-47892800" y="3937700"/>
            <a:chExt cx="300100" cy="300900"/>
          </a:xfrm>
        </p:grpSpPr>
        <p:sp>
          <p:nvSpPr>
            <p:cNvPr id="8701" name="Google Shape;8701;p74"/>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4"/>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74"/>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74"/>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4"/>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4"/>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4"/>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4"/>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74"/>
          <p:cNvGrpSpPr/>
          <p:nvPr/>
        </p:nvGrpSpPr>
        <p:grpSpPr>
          <a:xfrm>
            <a:off x="2645798" y="2773770"/>
            <a:ext cx="355258" cy="311458"/>
            <a:chOff x="-46042675" y="3218600"/>
            <a:chExt cx="300100" cy="263100"/>
          </a:xfrm>
        </p:grpSpPr>
        <p:sp>
          <p:nvSpPr>
            <p:cNvPr id="8710" name="Google Shape;8710;p74"/>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4"/>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74"/>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4"/>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4"/>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4"/>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6" name="Google Shape;8716;p74"/>
          <p:cNvGrpSpPr/>
          <p:nvPr/>
        </p:nvGrpSpPr>
        <p:grpSpPr>
          <a:xfrm>
            <a:off x="2645798" y="3188219"/>
            <a:ext cx="355258" cy="323118"/>
            <a:chOff x="-46042675" y="3568700"/>
            <a:chExt cx="300100" cy="272950"/>
          </a:xfrm>
        </p:grpSpPr>
        <p:sp>
          <p:nvSpPr>
            <p:cNvPr id="8717" name="Google Shape;8717;p74"/>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4"/>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74"/>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74"/>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1" name="Google Shape;8721;p74"/>
          <p:cNvGrpSpPr/>
          <p:nvPr/>
        </p:nvGrpSpPr>
        <p:grpSpPr>
          <a:xfrm>
            <a:off x="2687749" y="3625189"/>
            <a:ext cx="271357" cy="356057"/>
            <a:chOff x="-46007225" y="3937825"/>
            <a:chExt cx="229225" cy="300775"/>
          </a:xfrm>
        </p:grpSpPr>
        <p:sp>
          <p:nvSpPr>
            <p:cNvPr id="8722" name="Google Shape;8722;p74"/>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4"/>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4"/>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4"/>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4"/>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4"/>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4"/>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4"/>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74"/>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4"/>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2" name="Google Shape;8732;p74"/>
          <p:cNvGrpSpPr/>
          <p:nvPr/>
        </p:nvGrpSpPr>
        <p:grpSpPr>
          <a:xfrm>
            <a:off x="3993241" y="3615275"/>
            <a:ext cx="312375" cy="357596"/>
            <a:chOff x="-44895900" y="3929450"/>
            <a:chExt cx="263875" cy="302075"/>
          </a:xfrm>
        </p:grpSpPr>
        <p:sp>
          <p:nvSpPr>
            <p:cNvPr id="8733" name="Google Shape;8733;p74"/>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4"/>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4"/>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4"/>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4"/>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4"/>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9" name="Google Shape;8739;p74"/>
          <p:cNvGrpSpPr/>
          <p:nvPr/>
        </p:nvGrpSpPr>
        <p:grpSpPr>
          <a:xfrm>
            <a:off x="2167060" y="1398036"/>
            <a:ext cx="356205" cy="332885"/>
            <a:chOff x="-49397175" y="3192625"/>
            <a:chExt cx="300900" cy="281200"/>
          </a:xfrm>
        </p:grpSpPr>
        <p:sp>
          <p:nvSpPr>
            <p:cNvPr id="8740" name="Google Shape;8740;p74"/>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4"/>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4"/>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4"/>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4"/>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74"/>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74"/>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7" name="Google Shape;8747;p74"/>
          <p:cNvGrpSpPr/>
          <p:nvPr/>
        </p:nvGrpSpPr>
        <p:grpSpPr>
          <a:xfrm>
            <a:off x="2193163" y="1822251"/>
            <a:ext cx="304000" cy="356205"/>
            <a:chOff x="-49375900" y="3550975"/>
            <a:chExt cx="256800" cy="300900"/>
          </a:xfrm>
        </p:grpSpPr>
        <p:sp>
          <p:nvSpPr>
            <p:cNvPr id="8748" name="Google Shape;8748;p74"/>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74"/>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4"/>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4"/>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4"/>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4"/>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4"/>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4"/>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4"/>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74"/>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74"/>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9" name="Google Shape;8759;p74"/>
          <p:cNvGrpSpPr/>
          <p:nvPr/>
        </p:nvGrpSpPr>
        <p:grpSpPr>
          <a:xfrm>
            <a:off x="2188516" y="2259546"/>
            <a:ext cx="313293" cy="356205"/>
            <a:chOff x="-49378250" y="3920375"/>
            <a:chExt cx="264650" cy="300900"/>
          </a:xfrm>
        </p:grpSpPr>
        <p:sp>
          <p:nvSpPr>
            <p:cNvPr id="8760" name="Google Shape;8760;p74"/>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4"/>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74"/>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74"/>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74"/>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74"/>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4"/>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7" name="Google Shape;8767;p74"/>
          <p:cNvGrpSpPr/>
          <p:nvPr/>
        </p:nvGrpSpPr>
        <p:grpSpPr>
          <a:xfrm>
            <a:off x="907504" y="2752344"/>
            <a:ext cx="312375" cy="357123"/>
            <a:chOff x="-47505300" y="3200500"/>
            <a:chExt cx="263875" cy="301675"/>
          </a:xfrm>
        </p:grpSpPr>
        <p:sp>
          <p:nvSpPr>
            <p:cNvPr id="8768" name="Google Shape;8768;p74"/>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74"/>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74"/>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74"/>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74"/>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74"/>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74"/>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4"/>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74"/>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74"/>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4"/>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4"/>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74"/>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1" name="Google Shape;8781;p74"/>
          <p:cNvGrpSpPr/>
          <p:nvPr/>
        </p:nvGrpSpPr>
        <p:grpSpPr>
          <a:xfrm>
            <a:off x="885604" y="3188692"/>
            <a:ext cx="356176" cy="355051"/>
            <a:chOff x="-47524975" y="3569100"/>
            <a:chExt cx="300875" cy="299925"/>
          </a:xfrm>
        </p:grpSpPr>
        <p:sp>
          <p:nvSpPr>
            <p:cNvPr id="8782" name="Google Shape;8782;p74"/>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74"/>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74"/>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4"/>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4"/>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74"/>
          <p:cNvGrpSpPr/>
          <p:nvPr/>
        </p:nvGrpSpPr>
        <p:grpSpPr>
          <a:xfrm>
            <a:off x="886062" y="3667954"/>
            <a:ext cx="355258" cy="270410"/>
            <a:chOff x="-47523400" y="3973950"/>
            <a:chExt cx="300100" cy="228425"/>
          </a:xfrm>
        </p:grpSpPr>
        <p:sp>
          <p:nvSpPr>
            <p:cNvPr id="8788" name="Google Shape;8788;p74"/>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4"/>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4"/>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74"/>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74"/>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3" name="Google Shape;8793;p74"/>
          <p:cNvGrpSpPr/>
          <p:nvPr/>
        </p:nvGrpSpPr>
        <p:grpSpPr>
          <a:xfrm>
            <a:off x="3091183" y="2750953"/>
            <a:ext cx="354341" cy="357596"/>
            <a:chOff x="-45673275" y="3199325"/>
            <a:chExt cx="299325" cy="302075"/>
          </a:xfrm>
        </p:grpSpPr>
        <p:sp>
          <p:nvSpPr>
            <p:cNvPr id="8794" name="Google Shape;8794;p74"/>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4"/>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74"/>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7" name="Google Shape;8797;p74"/>
          <p:cNvGrpSpPr/>
          <p:nvPr/>
        </p:nvGrpSpPr>
        <p:grpSpPr>
          <a:xfrm>
            <a:off x="3090251" y="3209202"/>
            <a:ext cx="356205" cy="314240"/>
            <a:chOff x="-45674075" y="3586425"/>
            <a:chExt cx="300900" cy="265450"/>
          </a:xfrm>
        </p:grpSpPr>
        <p:sp>
          <p:nvSpPr>
            <p:cNvPr id="8798" name="Google Shape;8798;p74"/>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74"/>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0" name="Google Shape;8800;p74"/>
          <p:cNvGrpSpPr/>
          <p:nvPr/>
        </p:nvGrpSpPr>
        <p:grpSpPr>
          <a:xfrm>
            <a:off x="3091183" y="3625041"/>
            <a:ext cx="354341" cy="356205"/>
            <a:chOff x="-45673275" y="3937700"/>
            <a:chExt cx="299325" cy="300900"/>
          </a:xfrm>
        </p:grpSpPr>
        <p:sp>
          <p:nvSpPr>
            <p:cNvPr id="8801" name="Google Shape;8801;p74"/>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74"/>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4"/>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4"/>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4"/>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4"/>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7" name="Google Shape;8807;p74"/>
          <p:cNvGrpSpPr/>
          <p:nvPr/>
        </p:nvGrpSpPr>
        <p:grpSpPr>
          <a:xfrm>
            <a:off x="2205349" y="4117825"/>
            <a:ext cx="356205" cy="356205"/>
            <a:chOff x="-44512325" y="3176075"/>
            <a:chExt cx="300900" cy="300900"/>
          </a:xfrm>
        </p:grpSpPr>
        <p:sp>
          <p:nvSpPr>
            <p:cNvPr id="8808" name="Google Shape;8808;p74"/>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4"/>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74"/>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1" name="Google Shape;8811;p74"/>
          <p:cNvGrpSpPr/>
          <p:nvPr/>
        </p:nvGrpSpPr>
        <p:grpSpPr>
          <a:xfrm>
            <a:off x="2608689" y="1386849"/>
            <a:ext cx="354341" cy="354341"/>
            <a:chOff x="-49027775" y="3183175"/>
            <a:chExt cx="299325" cy="299325"/>
          </a:xfrm>
        </p:grpSpPr>
        <p:sp>
          <p:nvSpPr>
            <p:cNvPr id="8812" name="Google Shape;8812;p74"/>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74"/>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74"/>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74"/>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6" name="Google Shape;8816;p74"/>
          <p:cNvGrpSpPr/>
          <p:nvPr/>
        </p:nvGrpSpPr>
        <p:grpSpPr>
          <a:xfrm>
            <a:off x="2608230" y="1822251"/>
            <a:ext cx="355258" cy="357152"/>
            <a:chOff x="-49027775" y="3550975"/>
            <a:chExt cx="300100" cy="301700"/>
          </a:xfrm>
        </p:grpSpPr>
        <p:sp>
          <p:nvSpPr>
            <p:cNvPr id="8817" name="Google Shape;8817;p74"/>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4"/>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4"/>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74"/>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4"/>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4"/>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74"/>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74"/>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74"/>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4"/>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7" name="Google Shape;8827;p74"/>
          <p:cNvGrpSpPr/>
          <p:nvPr/>
        </p:nvGrpSpPr>
        <p:grpSpPr>
          <a:xfrm>
            <a:off x="2606306" y="2259310"/>
            <a:ext cx="359106" cy="355525"/>
            <a:chOff x="-49031025" y="3920175"/>
            <a:chExt cx="303350" cy="300325"/>
          </a:xfrm>
        </p:grpSpPr>
        <p:sp>
          <p:nvSpPr>
            <p:cNvPr id="8828" name="Google Shape;8828;p74"/>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74"/>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4"/>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74"/>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74"/>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74"/>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4" name="Google Shape;8834;p74"/>
          <p:cNvGrpSpPr/>
          <p:nvPr/>
        </p:nvGrpSpPr>
        <p:grpSpPr>
          <a:xfrm>
            <a:off x="1322411" y="2752344"/>
            <a:ext cx="356176" cy="354341"/>
            <a:chOff x="-47155575" y="3200500"/>
            <a:chExt cx="300875" cy="299325"/>
          </a:xfrm>
        </p:grpSpPr>
        <p:sp>
          <p:nvSpPr>
            <p:cNvPr id="8835" name="Google Shape;8835;p74"/>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74"/>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4"/>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4"/>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4"/>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4"/>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1" name="Google Shape;8841;p74"/>
          <p:cNvGrpSpPr/>
          <p:nvPr/>
        </p:nvGrpSpPr>
        <p:grpSpPr>
          <a:xfrm>
            <a:off x="1322870" y="3188692"/>
            <a:ext cx="355258" cy="355258"/>
            <a:chOff x="-47154800" y="3569100"/>
            <a:chExt cx="300100" cy="300100"/>
          </a:xfrm>
        </p:grpSpPr>
        <p:sp>
          <p:nvSpPr>
            <p:cNvPr id="8842" name="Google Shape;8842;p74"/>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4"/>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4"/>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74"/>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74"/>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74"/>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8" name="Google Shape;8848;p74"/>
          <p:cNvGrpSpPr/>
          <p:nvPr/>
        </p:nvGrpSpPr>
        <p:grpSpPr>
          <a:xfrm>
            <a:off x="1323343" y="3626905"/>
            <a:ext cx="354311" cy="353423"/>
            <a:chOff x="-47154000" y="3939275"/>
            <a:chExt cx="299300" cy="298550"/>
          </a:xfrm>
        </p:grpSpPr>
        <p:sp>
          <p:nvSpPr>
            <p:cNvPr id="8849" name="Google Shape;8849;p74"/>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74"/>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74"/>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4"/>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74"/>
          <p:cNvGrpSpPr/>
          <p:nvPr/>
        </p:nvGrpSpPr>
        <p:grpSpPr>
          <a:xfrm>
            <a:off x="3548633" y="2752344"/>
            <a:ext cx="312375" cy="354341"/>
            <a:chOff x="-45286550" y="3200500"/>
            <a:chExt cx="263875" cy="299325"/>
          </a:xfrm>
        </p:grpSpPr>
        <p:sp>
          <p:nvSpPr>
            <p:cNvPr id="8854" name="Google Shape;8854;p74"/>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74"/>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4"/>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7" name="Google Shape;8857;p74"/>
          <p:cNvGrpSpPr/>
          <p:nvPr/>
        </p:nvGrpSpPr>
        <p:grpSpPr>
          <a:xfrm>
            <a:off x="3548633" y="3189639"/>
            <a:ext cx="312375" cy="354311"/>
            <a:chOff x="-45286550" y="3569900"/>
            <a:chExt cx="263875" cy="299300"/>
          </a:xfrm>
        </p:grpSpPr>
        <p:sp>
          <p:nvSpPr>
            <p:cNvPr id="8858" name="Google Shape;8858;p74"/>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4"/>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4"/>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74"/>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74"/>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74"/>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4" name="Google Shape;8864;p74"/>
          <p:cNvGrpSpPr/>
          <p:nvPr/>
        </p:nvGrpSpPr>
        <p:grpSpPr>
          <a:xfrm>
            <a:off x="3559820" y="3625988"/>
            <a:ext cx="290001" cy="355258"/>
            <a:chOff x="-45277900" y="3938500"/>
            <a:chExt cx="244975" cy="300100"/>
          </a:xfrm>
        </p:grpSpPr>
        <p:sp>
          <p:nvSpPr>
            <p:cNvPr id="8865" name="Google Shape;8865;p74"/>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4"/>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74"/>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74"/>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9" name="Google Shape;8869;p74"/>
          <p:cNvGrpSpPr/>
          <p:nvPr/>
        </p:nvGrpSpPr>
        <p:grpSpPr>
          <a:xfrm>
            <a:off x="2645769" y="4095090"/>
            <a:ext cx="355258" cy="355258"/>
            <a:chOff x="-44502875" y="3576975"/>
            <a:chExt cx="300100" cy="300100"/>
          </a:xfrm>
        </p:grpSpPr>
        <p:sp>
          <p:nvSpPr>
            <p:cNvPr id="8870" name="Google Shape;8870;p74"/>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74"/>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74"/>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74"/>
          <p:cNvGrpSpPr/>
          <p:nvPr/>
        </p:nvGrpSpPr>
        <p:grpSpPr>
          <a:xfrm>
            <a:off x="4858981" y="1820745"/>
            <a:ext cx="356196" cy="354670"/>
            <a:chOff x="-13946200" y="3647075"/>
            <a:chExt cx="353650" cy="352100"/>
          </a:xfrm>
        </p:grpSpPr>
        <p:sp>
          <p:nvSpPr>
            <p:cNvPr id="8874" name="Google Shape;8874;p74"/>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74"/>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74"/>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74"/>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4"/>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74"/>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0" name="Google Shape;8880;p74"/>
          <p:cNvGrpSpPr/>
          <p:nvPr/>
        </p:nvGrpSpPr>
        <p:grpSpPr>
          <a:xfrm>
            <a:off x="6642374" y="1380228"/>
            <a:ext cx="357002" cy="354267"/>
            <a:chOff x="-12163025" y="3214275"/>
            <a:chExt cx="354450" cy="351700"/>
          </a:xfrm>
        </p:grpSpPr>
        <p:sp>
          <p:nvSpPr>
            <p:cNvPr id="8881" name="Google Shape;8881;p74"/>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74"/>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4"/>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4" name="Google Shape;8884;p74"/>
          <p:cNvGrpSpPr/>
          <p:nvPr/>
        </p:nvGrpSpPr>
        <p:grpSpPr>
          <a:xfrm>
            <a:off x="6643154" y="1819965"/>
            <a:ext cx="355441" cy="356232"/>
            <a:chOff x="-12160675" y="3647875"/>
            <a:chExt cx="352900" cy="353650"/>
          </a:xfrm>
        </p:grpSpPr>
        <p:sp>
          <p:nvSpPr>
            <p:cNvPr id="8885" name="Google Shape;8885;p74"/>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4"/>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4"/>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4"/>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4"/>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74"/>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74"/>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2" name="Google Shape;8892;p74"/>
          <p:cNvGrpSpPr/>
          <p:nvPr/>
        </p:nvGrpSpPr>
        <p:grpSpPr>
          <a:xfrm>
            <a:off x="6653870" y="2264421"/>
            <a:ext cx="354635" cy="356232"/>
            <a:chOff x="-12160675" y="4081850"/>
            <a:chExt cx="352100" cy="353650"/>
          </a:xfrm>
        </p:grpSpPr>
        <p:sp>
          <p:nvSpPr>
            <p:cNvPr id="8893" name="Google Shape;8893;p74"/>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74"/>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74"/>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4"/>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4"/>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4"/>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9" name="Google Shape;8899;p74"/>
          <p:cNvGrpSpPr/>
          <p:nvPr/>
        </p:nvGrpSpPr>
        <p:grpSpPr>
          <a:xfrm>
            <a:off x="4858836" y="2738864"/>
            <a:ext cx="355416" cy="355652"/>
            <a:chOff x="-10391650" y="3180600"/>
            <a:chExt cx="352875" cy="353075"/>
          </a:xfrm>
        </p:grpSpPr>
        <p:sp>
          <p:nvSpPr>
            <p:cNvPr id="8900" name="Google Shape;8900;p74"/>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4"/>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4"/>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4"/>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4"/>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74"/>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6" name="Google Shape;8906;p74"/>
          <p:cNvGrpSpPr/>
          <p:nvPr/>
        </p:nvGrpSpPr>
        <p:grpSpPr>
          <a:xfrm>
            <a:off x="4858835" y="3215662"/>
            <a:ext cx="354635" cy="353890"/>
            <a:chOff x="-10390875" y="3616350"/>
            <a:chExt cx="352100" cy="351325"/>
          </a:xfrm>
        </p:grpSpPr>
        <p:sp>
          <p:nvSpPr>
            <p:cNvPr id="8907" name="Google Shape;8907;p74"/>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4"/>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4"/>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0" name="Google Shape;8910;p74"/>
          <p:cNvGrpSpPr/>
          <p:nvPr/>
        </p:nvGrpSpPr>
        <p:grpSpPr>
          <a:xfrm>
            <a:off x="7525810" y="2740327"/>
            <a:ext cx="312585" cy="354670"/>
            <a:chOff x="-10370400" y="4049550"/>
            <a:chExt cx="310350" cy="352100"/>
          </a:xfrm>
        </p:grpSpPr>
        <p:sp>
          <p:nvSpPr>
            <p:cNvPr id="8911" name="Google Shape;8911;p74"/>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74"/>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74"/>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4"/>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4"/>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6" name="Google Shape;8916;p74"/>
          <p:cNvGrpSpPr/>
          <p:nvPr/>
        </p:nvGrpSpPr>
        <p:grpSpPr>
          <a:xfrm>
            <a:off x="6630066" y="2739268"/>
            <a:ext cx="379236" cy="354847"/>
            <a:chOff x="-8674650" y="3210975"/>
            <a:chExt cx="376525" cy="352275"/>
          </a:xfrm>
        </p:grpSpPr>
        <p:sp>
          <p:nvSpPr>
            <p:cNvPr id="8917" name="Google Shape;8917;p74"/>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4"/>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4"/>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4"/>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4"/>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4"/>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3" name="Google Shape;8923;p74"/>
          <p:cNvGrpSpPr/>
          <p:nvPr/>
        </p:nvGrpSpPr>
        <p:grpSpPr>
          <a:xfrm>
            <a:off x="5301563" y="1820745"/>
            <a:ext cx="356221" cy="354670"/>
            <a:chOff x="-13512225" y="3647075"/>
            <a:chExt cx="353675" cy="352100"/>
          </a:xfrm>
        </p:grpSpPr>
        <p:sp>
          <p:nvSpPr>
            <p:cNvPr id="8924" name="Google Shape;8924;p74"/>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4"/>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4"/>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4"/>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4"/>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74"/>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74"/>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4"/>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4"/>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4"/>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4" name="Google Shape;8934;p74"/>
          <p:cNvGrpSpPr/>
          <p:nvPr/>
        </p:nvGrpSpPr>
        <p:grpSpPr>
          <a:xfrm>
            <a:off x="5311876" y="2264811"/>
            <a:ext cx="356221" cy="355451"/>
            <a:chOff x="-13512225" y="4080275"/>
            <a:chExt cx="353675" cy="352875"/>
          </a:xfrm>
        </p:grpSpPr>
        <p:sp>
          <p:nvSpPr>
            <p:cNvPr id="8935" name="Google Shape;8935;p74"/>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4"/>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4"/>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74"/>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4"/>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4"/>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74"/>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74"/>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74"/>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4"/>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4"/>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6" name="Google Shape;8946;p74"/>
          <p:cNvGrpSpPr/>
          <p:nvPr/>
        </p:nvGrpSpPr>
        <p:grpSpPr>
          <a:xfrm>
            <a:off x="7084956" y="1412172"/>
            <a:ext cx="356196" cy="290379"/>
            <a:chOff x="-11728250" y="3245400"/>
            <a:chExt cx="353650" cy="288275"/>
          </a:xfrm>
        </p:grpSpPr>
        <p:sp>
          <p:nvSpPr>
            <p:cNvPr id="8947" name="Google Shape;8947;p74"/>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4"/>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74"/>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74"/>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74"/>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2" name="Google Shape;8952;p74"/>
          <p:cNvGrpSpPr/>
          <p:nvPr/>
        </p:nvGrpSpPr>
        <p:grpSpPr>
          <a:xfrm>
            <a:off x="7117464" y="2264811"/>
            <a:ext cx="311804" cy="355451"/>
            <a:chOff x="-11703850" y="4081850"/>
            <a:chExt cx="309575" cy="352875"/>
          </a:xfrm>
        </p:grpSpPr>
        <p:sp>
          <p:nvSpPr>
            <p:cNvPr id="8953" name="Google Shape;8953;p74"/>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4"/>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4"/>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74"/>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74"/>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4"/>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4"/>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74"/>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1" name="Google Shape;8961;p74"/>
          <p:cNvGrpSpPr/>
          <p:nvPr/>
        </p:nvGrpSpPr>
        <p:grpSpPr>
          <a:xfrm>
            <a:off x="5306120" y="2738964"/>
            <a:ext cx="357002" cy="355451"/>
            <a:chOff x="-9958475" y="3180025"/>
            <a:chExt cx="354450" cy="352875"/>
          </a:xfrm>
        </p:grpSpPr>
        <p:sp>
          <p:nvSpPr>
            <p:cNvPr id="8962" name="Google Shape;8962;p74"/>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4"/>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74"/>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5" name="Google Shape;8965;p74"/>
          <p:cNvGrpSpPr/>
          <p:nvPr/>
        </p:nvGrpSpPr>
        <p:grpSpPr>
          <a:xfrm>
            <a:off x="5315247" y="3214945"/>
            <a:ext cx="337966" cy="355325"/>
            <a:chOff x="-9949025" y="3615575"/>
            <a:chExt cx="335550" cy="352750"/>
          </a:xfrm>
        </p:grpSpPr>
        <p:sp>
          <p:nvSpPr>
            <p:cNvPr id="8966" name="Google Shape;8966;p74"/>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4"/>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4"/>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9" name="Google Shape;8969;p74"/>
          <p:cNvGrpSpPr/>
          <p:nvPr/>
        </p:nvGrpSpPr>
        <p:grpSpPr>
          <a:xfrm>
            <a:off x="7950093" y="2738451"/>
            <a:ext cx="360175" cy="358423"/>
            <a:chOff x="-9961625" y="4048175"/>
            <a:chExt cx="357600" cy="355825"/>
          </a:xfrm>
        </p:grpSpPr>
        <p:sp>
          <p:nvSpPr>
            <p:cNvPr id="8970" name="Google Shape;8970;p74"/>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4"/>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74"/>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4"/>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4"/>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74"/>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6" name="Google Shape;8976;p74"/>
          <p:cNvGrpSpPr/>
          <p:nvPr/>
        </p:nvGrpSpPr>
        <p:grpSpPr>
          <a:xfrm>
            <a:off x="6636814" y="3213963"/>
            <a:ext cx="364959" cy="357289"/>
            <a:chOff x="-8680950" y="3624225"/>
            <a:chExt cx="362350" cy="354700"/>
          </a:xfrm>
        </p:grpSpPr>
        <p:sp>
          <p:nvSpPr>
            <p:cNvPr id="8977" name="Google Shape;8977;p74"/>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4"/>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4"/>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4"/>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74"/>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74"/>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3" name="Google Shape;8983;p74"/>
          <p:cNvGrpSpPr/>
          <p:nvPr/>
        </p:nvGrpSpPr>
        <p:grpSpPr>
          <a:xfrm>
            <a:off x="5773058" y="1379624"/>
            <a:ext cx="313365" cy="355476"/>
            <a:chOff x="-13056975" y="3212300"/>
            <a:chExt cx="311125" cy="352900"/>
          </a:xfrm>
        </p:grpSpPr>
        <p:sp>
          <p:nvSpPr>
            <p:cNvPr id="8984" name="Google Shape;8984;p74"/>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4"/>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4"/>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4"/>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8" name="Google Shape;8988;p74"/>
          <p:cNvGrpSpPr/>
          <p:nvPr/>
        </p:nvGrpSpPr>
        <p:grpSpPr>
          <a:xfrm>
            <a:off x="5750446" y="1820418"/>
            <a:ext cx="358588" cy="355325"/>
            <a:chOff x="-13077450" y="3647075"/>
            <a:chExt cx="356025" cy="352750"/>
          </a:xfrm>
        </p:grpSpPr>
        <p:sp>
          <p:nvSpPr>
            <p:cNvPr id="8989" name="Google Shape;8989;p74"/>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4"/>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4"/>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2" name="Google Shape;8992;p74"/>
          <p:cNvGrpSpPr/>
          <p:nvPr/>
        </p:nvGrpSpPr>
        <p:grpSpPr>
          <a:xfrm>
            <a:off x="5761552" y="2264018"/>
            <a:ext cx="357002" cy="357037"/>
            <a:chOff x="-13079025" y="4079475"/>
            <a:chExt cx="354450" cy="354450"/>
          </a:xfrm>
        </p:grpSpPr>
        <p:sp>
          <p:nvSpPr>
            <p:cNvPr id="8993" name="Google Shape;8993;p74"/>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4"/>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4"/>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4"/>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7" name="Google Shape;8997;p74"/>
          <p:cNvGrpSpPr/>
          <p:nvPr/>
        </p:nvGrpSpPr>
        <p:grpSpPr>
          <a:xfrm>
            <a:off x="7534619" y="1380027"/>
            <a:ext cx="356221" cy="354670"/>
            <a:chOff x="-11292700" y="3213875"/>
            <a:chExt cx="353675" cy="352100"/>
          </a:xfrm>
        </p:grpSpPr>
        <p:sp>
          <p:nvSpPr>
            <p:cNvPr id="8998" name="Google Shape;8998;p74"/>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74"/>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4"/>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4"/>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4"/>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4"/>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4"/>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5" name="Google Shape;9005;p74"/>
          <p:cNvGrpSpPr/>
          <p:nvPr/>
        </p:nvGrpSpPr>
        <p:grpSpPr>
          <a:xfrm>
            <a:off x="7528677" y="1819965"/>
            <a:ext cx="368106" cy="356232"/>
            <a:chOff x="-11299000" y="3647875"/>
            <a:chExt cx="365475" cy="353650"/>
          </a:xfrm>
        </p:grpSpPr>
        <p:sp>
          <p:nvSpPr>
            <p:cNvPr id="9006" name="Google Shape;9006;p74"/>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4"/>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4"/>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4"/>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4"/>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4"/>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74"/>
          <p:cNvGrpSpPr/>
          <p:nvPr/>
        </p:nvGrpSpPr>
        <p:grpSpPr>
          <a:xfrm>
            <a:off x="7544139" y="2275916"/>
            <a:ext cx="357808" cy="333240"/>
            <a:chOff x="-11295075" y="4092875"/>
            <a:chExt cx="355250" cy="330825"/>
          </a:xfrm>
        </p:grpSpPr>
        <p:sp>
          <p:nvSpPr>
            <p:cNvPr id="9013" name="Google Shape;9013;p74"/>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4"/>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4"/>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4"/>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4"/>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8" name="Google Shape;9018;p74"/>
          <p:cNvGrpSpPr/>
          <p:nvPr/>
        </p:nvGrpSpPr>
        <p:grpSpPr>
          <a:xfrm>
            <a:off x="5769739" y="2738964"/>
            <a:ext cx="312585" cy="355451"/>
            <a:chOff x="-9500075" y="3180800"/>
            <a:chExt cx="310350" cy="352875"/>
          </a:xfrm>
        </p:grpSpPr>
        <p:sp>
          <p:nvSpPr>
            <p:cNvPr id="9019" name="Google Shape;9019;p74"/>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4"/>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74"/>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74"/>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74"/>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4"/>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4"/>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74"/>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74"/>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8" name="Google Shape;9028;p74"/>
          <p:cNvGrpSpPr/>
          <p:nvPr/>
        </p:nvGrpSpPr>
        <p:grpSpPr>
          <a:xfrm>
            <a:off x="5747530" y="3214479"/>
            <a:ext cx="356221" cy="356257"/>
            <a:chOff x="-9523700" y="3614000"/>
            <a:chExt cx="353675" cy="353675"/>
          </a:xfrm>
        </p:grpSpPr>
        <p:sp>
          <p:nvSpPr>
            <p:cNvPr id="9029" name="Google Shape;9029;p74"/>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4"/>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4"/>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74"/>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74"/>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74"/>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4"/>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4"/>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4"/>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8" name="Google Shape;9038;p74"/>
          <p:cNvGrpSpPr/>
          <p:nvPr/>
        </p:nvGrpSpPr>
        <p:grpSpPr>
          <a:xfrm>
            <a:off x="7532481" y="3237121"/>
            <a:ext cx="356221" cy="354670"/>
            <a:chOff x="-9523700" y="4049550"/>
            <a:chExt cx="353675" cy="352100"/>
          </a:xfrm>
        </p:grpSpPr>
        <p:sp>
          <p:nvSpPr>
            <p:cNvPr id="9039" name="Google Shape;9039;p74"/>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4"/>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4"/>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4"/>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74"/>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74"/>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4"/>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6" name="Google Shape;9046;p74"/>
          <p:cNvGrpSpPr/>
          <p:nvPr/>
        </p:nvGrpSpPr>
        <p:grpSpPr>
          <a:xfrm>
            <a:off x="7088596" y="3237094"/>
            <a:ext cx="357002" cy="311029"/>
            <a:chOff x="-8209150" y="3659675"/>
            <a:chExt cx="354450" cy="308775"/>
          </a:xfrm>
        </p:grpSpPr>
        <p:sp>
          <p:nvSpPr>
            <p:cNvPr id="9047" name="Google Shape;9047;p74"/>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4"/>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4"/>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74"/>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74"/>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74"/>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3" name="Google Shape;9053;p74"/>
          <p:cNvGrpSpPr/>
          <p:nvPr/>
        </p:nvGrpSpPr>
        <p:grpSpPr>
          <a:xfrm>
            <a:off x="6202157" y="2266007"/>
            <a:ext cx="356221" cy="353059"/>
            <a:chOff x="-12643475" y="4081850"/>
            <a:chExt cx="353675" cy="350500"/>
          </a:xfrm>
        </p:grpSpPr>
        <p:sp>
          <p:nvSpPr>
            <p:cNvPr id="9054" name="Google Shape;9054;p74"/>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4"/>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4"/>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4"/>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58" name="Google Shape;9058;p74"/>
          <p:cNvSpPr/>
          <p:nvPr/>
        </p:nvSpPr>
        <p:spPr>
          <a:xfrm>
            <a:off x="8015262" y="18206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59" name="Google Shape;9059;p74"/>
          <p:cNvGrpSpPr/>
          <p:nvPr/>
        </p:nvGrpSpPr>
        <p:grpSpPr>
          <a:xfrm>
            <a:off x="7984757" y="2275916"/>
            <a:ext cx="356221" cy="333240"/>
            <a:chOff x="-10858725" y="4092875"/>
            <a:chExt cx="353675" cy="330825"/>
          </a:xfrm>
        </p:grpSpPr>
        <p:sp>
          <p:nvSpPr>
            <p:cNvPr id="9060" name="Google Shape;9060;p74"/>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4"/>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4"/>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4"/>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74"/>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4"/>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6" name="Google Shape;9066;p74"/>
          <p:cNvGrpSpPr/>
          <p:nvPr/>
        </p:nvGrpSpPr>
        <p:grpSpPr>
          <a:xfrm>
            <a:off x="6243280" y="3214882"/>
            <a:ext cx="252278" cy="355451"/>
            <a:chOff x="-9039300" y="3614000"/>
            <a:chExt cx="250475" cy="352875"/>
          </a:xfrm>
        </p:grpSpPr>
        <p:sp>
          <p:nvSpPr>
            <p:cNvPr id="9067" name="Google Shape;9067;p74"/>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74"/>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9" name="Google Shape;9069;p74"/>
          <p:cNvGrpSpPr/>
          <p:nvPr/>
        </p:nvGrpSpPr>
        <p:grpSpPr>
          <a:xfrm>
            <a:off x="7975246" y="3237121"/>
            <a:ext cx="354635" cy="354670"/>
            <a:chOff x="-9088150" y="4049550"/>
            <a:chExt cx="352100" cy="352100"/>
          </a:xfrm>
        </p:grpSpPr>
        <p:sp>
          <p:nvSpPr>
            <p:cNvPr id="9070" name="Google Shape;9070;p74"/>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74"/>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4"/>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4"/>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4"/>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4"/>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6" name="Google Shape;9076;p74"/>
          <p:cNvGrpSpPr/>
          <p:nvPr/>
        </p:nvGrpSpPr>
        <p:grpSpPr>
          <a:xfrm>
            <a:off x="7109610" y="2739354"/>
            <a:ext cx="315757" cy="354670"/>
            <a:chOff x="-8191825" y="3174500"/>
            <a:chExt cx="313500" cy="352100"/>
          </a:xfrm>
        </p:grpSpPr>
        <p:sp>
          <p:nvSpPr>
            <p:cNvPr id="9077" name="Google Shape;9077;p74"/>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74"/>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4"/>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0" name="Google Shape;9080;p74"/>
          <p:cNvGrpSpPr/>
          <p:nvPr/>
        </p:nvGrpSpPr>
        <p:grpSpPr>
          <a:xfrm>
            <a:off x="4858968" y="1379875"/>
            <a:ext cx="356221" cy="354973"/>
            <a:chOff x="-13947000" y="3212800"/>
            <a:chExt cx="353675" cy="352400"/>
          </a:xfrm>
        </p:grpSpPr>
        <p:sp>
          <p:nvSpPr>
            <p:cNvPr id="9081" name="Google Shape;9081;p74"/>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4"/>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83" name="Google Shape;9083;p74"/>
          <p:cNvSpPr/>
          <p:nvPr/>
        </p:nvSpPr>
        <p:spPr>
          <a:xfrm>
            <a:off x="4902088" y="22654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4" name="Google Shape;9084;p74"/>
          <p:cNvGrpSpPr/>
          <p:nvPr/>
        </p:nvGrpSpPr>
        <p:grpSpPr>
          <a:xfrm>
            <a:off x="5301563" y="1379233"/>
            <a:ext cx="356221" cy="356257"/>
            <a:chOff x="-13512225" y="3211525"/>
            <a:chExt cx="353675" cy="353675"/>
          </a:xfrm>
        </p:grpSpPr>
        <p:sp>
          <p:nvSpPr>
            <p:cNvPr id="9085" name="Google Shape;9085;p74"/>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4"/>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74"/>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4"/>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4"/>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0" name="Google Shape;9090;p74"/>
          <p:cNvGrpSpPr/>
          <p:nvPr/>
        </p:nvGrpSpPr>
        <p:grpSpPr>
          <a:xfrm>
            <a:off x="6191845" y="1379624"/>
            <a:ext cx="356221" cy="355476"/>
            <a:chOff x="-12643475" y="3212300"/>
            <a:chExt cx="353675" cy="352900"/>
          </a:xfrm>
        </p:grpSpPr>
        <p:sp>
          <p:nvSpPr>
            <p:cNvPr id="9091" name="Google Shape;9091;p74"/>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74"/>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4"/>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4"/>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4"/>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4"/>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4"/>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4"/>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74"/>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0" name="Google Shape;9100;p74"/>
          <p:cNvGrpSpPr/>
          <p:nvPr/>
        </p:nvGrpSpPr>
        <p:grpSpPr>
          <a:xfrm>
            <a:off x="6191845" y="1831398"/>
            <a:ext cx="356221" cy="333366"/>
            <a:chOff x="-12643475" y="3657325"/>
            <a:chExt cx="353675" cy="330950"/>
          </a:xfrm>
        </p:grpSpPr>
        <p:sp>
          <p:nvSpPr>
            <p:cNvPr id="9101" name="Google Shape;9101;p74"/>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4"/>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4"/>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4"/>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4"/>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4"/>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7" name="Google Shape;9107;p74"/>
          <p:cNvGrpSpPr/>
          <p:nvPr/>
        </p:nvGrpSpPr>
        <p:grpSpPr>
          <a:xfrm>
            <a:off x="7974847" y="1380027"/>
            <a:ext cx="355416" cy="354670"/>
            <a:chOff x="-10857925" y="3213875"/>
            <a:chExt cx="352875" cy="352100"/>
          </a:xfrm>
        </p:grpSpPr>
        <p:sp>
          <p:nvSpPr>
            <p:cNvPr id="9108" name="Google Shape;9108;p74"/>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74"/>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74"/>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74"/>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4"/>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4"/>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4"/>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4"/>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4"/>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4"/>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8" name="Google Shape;9118;p74"/>
          <p:cNvGrpSpPr/>
          <p:nvPr/>
        </p:nvGrpSpPr>
        <p:grpSpPr>
          <a:xfrm>
            <a:off x="6191762" y="2739455"/>
            <a:ext cx="356096" cy="354469"/>
            <a:chOff x="-9089725" y="3180200"/>
            <a:chExt cx="353550" cy="351900"/>
          </a:xfrm>
        </p:grpSpPr>
        <p:sp>
          <p:nvSpPr>
            <p:cNvPr id="9119" name="Google Shape;9119;p74"/>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4"/>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1" name="Google Shape;9121;p74"/>
          <p:cNvGrpSpPr/>
          <p:nvPr/>
        </p:nvGrpSpPr>
        <p:grpSpPr>
          <a:xfrm>
            <a:off x="7083760" y="1819260"/>
            <a:ext cx="358588" cy="357642"/>
            <a:chOff x="7083760" y="1971660"/>
            <a:chExt cx="358588" cy="357642"/>
          </a:xfrm>
        </p:grpSpPr>
        <p:sp>
          <p:nvSpPr>
            <p:cNvPr id="9122" name="Google Shape;9122;p74"/>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4"/>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4"/>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4"/>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74"/>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4"/>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4"/>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4"/>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4"/>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74"/>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74"/>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4"/>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4" name="Google Shape;9134;p74"/>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9135" name="Google Shape;9135;p74"/>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139"/>
        <p:cNvGrpSpPr/>
        <p:nvPr/>
      </p:nvGrpSpPr>
      <p:grpSpPr>
        <a:xfrm>
          <a:off x="0" y="0"/>
          <a:ext cx="0" cy="0"/>
          <a:chOff x="0" y="0"/>
          <a:chExt cx="0" cy="0"/>
        </a:xfrm>
      </p:grpSpPr>
      <p:sp>
        <p:nvSpPr>
          <p:cNvPr id="9140" name="Google Shape;9140;p75"/>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1" name="Google Shape;9141;p75"/>
          <p:cNvGrpSpPr/>
          <p:nvPr/>
        </p:nvGrpSpPr>
        <p:grpSpPr>
          <a:xfrm>
            <a:off x="748855" y="2243507"/>
            <a:ext cx="452798" cy="449473"/>
            <a:chOff x="-21322300" y="3693325"/>
            <a:chExt cx="306400" cy="304150"/>
          </a:xfrm>
        </p:grpSpPr>
        <p:sp>
          <p:nvSpPr>
            <p:cNvPr id="9142" name="Google Shape;9142;p75"/>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5"/>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5"/>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5"/>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6" name="Google Shape;9146;p75"/>
          <p:cNvGrpSpPr/>
          <p:nvPr/>
        </p:nvGrpSpPr>
        <p:grpSpPr>
          <a:xfrm>
            <a:off x="748263" y="2810244"/>
            <a:ext cx="453980" cy="422540"/>
            <a:chOff x="-21322300" y="4077125"/>
            <a:chExt cx="307200" cy="285925"/>
          </a:xfrm>
        </p:grpSpPr>
        <p:sp>
          <p:nvSpPr>
            <p:cNvPr id="9147" name="Google Shape;9147;p75"/>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5"/>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5"/>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5"/>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5"/>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5"/>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5"/>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5"/>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5"/>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5"/>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5"/>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5"/>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9" name="Google Shape;9159;p75"/>
          <p:cNvGrpSpPr/>
          <p:nvPr/>
        </p:nvGrpSpPr>
        <p:grpSpPr>
          <a:xfrm>
            <a:off x="3525440" y="1689128"/>
            <a:ext cx="451653" cy="450212"/>
            <a:chOff x="-19394200" y="3333800"/>
            <a:chExt cx="305625" cy="304650"/>
          </a:xfrm>
        </p:grpSpPr>
        <p:sp>
          <p:nvSpPr>
            <p:cNvPr id="9160" name="Google Shape;9160;p75"/>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5"/>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5"/>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5"/>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5"/>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5"/>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5"/>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5"/>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5"/>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9" name="Google Shape;9169;p75"/>
          <p:cNvGrpSpPr/>
          <p:nvPr/>
        </p:nvGrpSpPr>
        <p:grpSpPr>
          <a:xfrm>
            <a:off x="3524276" y="2243580"/>
            <a:ext cx="453980" cy="449325"/>
            <a:chOff x="-19396575" y="3708500"/>
            <a:chExt cx="307200" cy="304050"/>
          </a:xfrm>
        </p:grpSpPr>
        <p:sp>
          <p:nvSpPr>
            <p:cNvPr id="9170" name="Google Shape;9170;p75"/>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5"/>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5"/>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3" name="Google Shape;9173;p75"/>
          <p:cNvGrpSpPr/>
          <p:nvPr/>
        </p:nvGrpSpPr>
        <p:grpSpPr>
          <a:xfrm>
            <a:off x="3518457" y="2796461"/>
            <a:ext cx="465618" cy="450101"/>
            <a:chOff x="-19394200" y="4084200"/>
            <a:chExt cx="315075" cy="304575"/>
          </a:xfrm>
        </p:grpSpPr>
        <p:sp>
          <p:nvSpPr>
            <p:cNvPr id="9174" name="Google Shape;9174;p75"/>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5"/>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75"/>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5"/>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5"/>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5"/>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0" name="Google Shape;9180;p75"/>
          <p:cNvGrpSpPr/>
          <p:nvPr/>
        </p:nvGrpSpPr>
        <p:grpSpPr>
          <a:xfrm>
            <a:off x="6324167" y="1689001"/>
            <a:ext cx="400447" cy="450470"/>
            <a:chOff x="-17526750" y="3309200"/>
            <a:chExt cx="270975" cy="304825"/>
          </a:xfrm>
        </p:grpSpPr>
        <p:sp>
          <p:nvSpPr>
            <p:cNvPr id="9181" name="Google Shape;9181;p75"/>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5"/>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5"/>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5"/>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5"/>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6" name="Google Shape;9186;p75"/>
          <p:cNvGrpSpPr/>
          <p:nvPr/>
        </p:nvGrpSpPr>
        <p:grpSpPr>
          <a:xfrm>
            <a:off x="6300319" y="2244173"/>
            <a:ext cx="448143" cy="448143"/>
            <a:chOff x="-17542500" y="3684100"/>
            <a:chExt cx="303250" cy="303250"/>
          </a:xfrm>
        </p:grpSpPr>
        <p:sp>
          <p:nvSpPr>
            <p:cNvPr id="9187" name="Google Shape;9187;p75"/>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5"/>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5"/>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5"/>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5"/>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5"/>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5"/>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4" name="Google Shape;9194;p75"/>
          <p:cNvGrpSpPr/>
          <p:nvPr/>
        </p:nvGrpSpPr>
        <p:grpSpPr>
          <a:xfrm>
            <a:off x="6299728" y="2810817"/>
            <a:ext cx="449325" cy="421395"/>
            <a:chOff x="-17542500" y="4068450"/>
            <a:chExt cx="304050" cy="285150"/>
          </a:xfrm>
        </p:grpSpPr>
        <p:sp>
          <p:nvSpPr>
            <p:cNvPr id="9195" name="Google Shape;9195;p75"/>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5"/>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5"/>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5"/>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5"/>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75"/>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1" name="Google Shape;9201;p75"/>
          <p:cNvGrpSpPr/>
          <p:nvPr/>
        </p:nvGrpSpPr>
        <p:grpSpPr>
          <a:xfrm>
            <a:off x="3530150" y="3342211"/>
            <a:ext cx="343404" cy="449325"/>
            <a:chOff x="-15652200" y="3335975"/>
            <a:chExt cx="232375" cy="304050"/>
          </a:xfrm>
        </p:grpSpPr>
        <p:sp>
          <p:nvSpPr>
            <p:cNvPr id="9202" name="Google Shape;9202;p75"/>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5"/>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5"/>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5"/>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5"/>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5"/>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5"/>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5"/>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5"/>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1" name="Google Shape;9211;p75"/>
          <p:cNvGrpSpPr/>
          <p:nvPr/>
        </p:nvGrpSpPr>
        <p:grpSpPr>
          <a:xfrm>
            <a:off x="1303491" y="1689573"/>
            <a:ext cx="450470" cy="449325"/>
            <a:chOff x="-20946600" y="3317850"/>
            <a:chExt cx="304825" cy="304050"/>
          </a:xfrm>
        </p:grpSpPr>
        <p:sp>
          <p:nvSpPr>
            <p:cNvPr id="9212" name="Google Shape;9212;p75"/>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75"/>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5"/>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75"/>
          <p:cNvGrpSpPr/>
          <p:nvPr/>
        </p:nvGrpSpPr>
        <p:grpSpPr>
          <a:xfrm>
            <a:off x="1304064" y="2243729"/>
            <a:ext cx="449325" cy="449030"/>
            <a:chOff x="-20945825" y="3692175"/>
            <a:chExt cx="304050" cy="303850"/>
          </a:xfrm>
        </p:grpSpPr>
        <p:sp>
          <p:nvSpPr>
            <p:cNvPr id="9216" name="Google Shape;9216;p75"/>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5"/>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5"/>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5"/>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0" name="Google Shape;9220;p75"/>
          <p:cNvGrpSpPr/>
          <p:nvPr/>
        </p:nvGrpSpPr>
        <p:grpSpPr>
          <a:xfrm>
            <a:off x="1329667" y="2797442"/>
            <a:ext cx="398119" cy="448143"/>
            <a:chOff x="-20930075" y="4066100"/>
            <a:chExt cx="269400" cy="303250"/>
          </a:xfrm>
        </p:grpSpPr>
        <p:sp>
          <p:nvSpPr>
            <p:cNvPr id="9221" name="Google Shape;9221;p75"/>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5"/>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3" name="Google Shape;9223;p75"/>
          <p:cNvGrpSpPr/>
          <p:nvPr/>
        </p:nvGrpSpPr>
        <p:grpSpPr>
          <a:xfrm>
            <a:off x="4110888" y="1689848"/>
            <a:ext cx="372516" cy="448771"/>
            <a:chOff x="-18994100" y="3334775"/>
            <a:chExt cx="252075" cy="303675"/>
          </a:xfrm>
        </p:grpSpPr>
        <p:sp>
          <p:nvSpPr>
            <p:cNvPr id="9224" name="Google Shape;9224;p75"/>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5"/>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5"/>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5"/>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8" name="Google Shape;9228;p75"/>
          <p:cNvGrpSpPr/>
          <p:nvPr/>
        </p:nvGrpSpPr>
        <p:grpSpPr>
          <a:xfrm>
            <a:off x="4125445" y="2244743"/>
            <a:ext cx="343404" cy="446998"/>
            <a:chOff x="-18983850" y="3710075"/>
            <a:chExt cx="232375" cy="302475"/>
          </a:xfrm>
        </p:grpSpPr>
        <p:sp>
          <p:nvSpPr>
            <p:cNvPr id="9229" name="Google Shape;9229;p75"/>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5"/>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5"/>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5"/>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75"/>
          <p:cNvGrpSpPr/>
          <p:nvPr/>
        </p:nvGrpSpPr>
        <p:grpSpPr>
          <a:xfrm>
            <a:off x="4071911" y="2797422"/>
            <a:ext cx="450470" cy="448180"/>
            <a:chOff x="-19020075" y="4084200"/>
            <a:chExt cx="304825" cy="303275"/>
          </a:xfrm>
        </p:grpSpPr>
        <p:sp>
          <p:nvSpPr>
            <p:cNvPr id="9234" name="Google Shape;9234;p75"/>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5"/>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5"/>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5"/>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5"/>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5"/>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5"/>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5"/>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5"/>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3" name="Google Shape;9243;p75"/>
          <p:cNvGrpSpPr/>
          <p:nvPr/>
        </p:nvGrpSpPr>
        <p:grpSpPr>
          <a:xfrm>
            <a:off x="6889176" y="1689001"/>
            <a:ext cx="396937" cy="450470"/>
            <a:chOff x="-17149475" y="3309200"/>
            <a:chExt cx="268600" cy="304825"/>
          </a:xfrm>
        </p:grpSpPr>
        <p:sp>
          <p:nvSpPr>
            <p:cNvPr id="9244" name="Google Shape;9244;p75"/>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5"/>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6" name="Google Shape;9246;p75"/>
          <p:cNvGrpSpPr/>
          <p:nvPr/>
        </p:nvGrpSpPr>
        <p:grpSpPr>
          <a:xfrm>
            <a:off x="6862982" y="2258120"/>
            <a:ext cx="449325" cy="420249"/>
            <a:chOff x="-17168375" y="3692750"/>
            <a:chExt cx="304050" cy="284375"/>
          </a:xfrm>
        </p:grpSpPr>
        <p:sp>
          <p:nvSpPr>
            <p:cNvPr id="9247" name="Google Shape;9247;p75"/>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5"/>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5"/>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5"/>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75"/>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5"/>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5"/>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4" name="Google Shape;9254;p75"/>
          <p:cNvGrpSpPr/>
          <p:nvPr/>
        </p:nvGrpSpPr>
        <p:grpSpPr>
          <a:xfrm>
            <a:off x="6859491" y="2796852"/>
            <a:ext cx="456308" cy="449325"/>
            <a:chOff x="-17170750" y="4058800"/>
            <a:chExt cx="308775" cy="304050"/>
          </a:xfrm>
        </p:grpSpPr>
        <p:sp>
          <p:nvSpPr>
            <p:cNvPr id="9255" name="Google Shape;9255;p75"/>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5"/>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5"/>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5"/>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5"/>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75"/>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5"/>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5"/>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5"/>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5"/>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5"/>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5"/>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5"/>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5"/>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5"/>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5"/>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5"/>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2" name="Google Shape;9272;p75"/>
          <p:cNvGrpSpPr/>
          <p:nvPr/>
        </p:nvGrpSpPr>
        <p:grpSpPr>
          <a:xfrm>
            <a:off x="5721388" y="3343358"/>
            <a:ext cx="450470" cy="446998"/>
            <a:chOff x="-15688425" y="3707725"/>
            <a:chExt cx="304825" cy="302475"/>
          </a:xfrm>
        </p:grpSpPr>
        <p:sp>
          <p:nvSpPr>
            <p:cNvPr id="9273" name="Google Shape;9273;p75"/>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5"/>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5"/>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5"/>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5"/>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5"/>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9" name="Google Shape;9279;p75"/>
          <p:cNvGrpSpPr/>
          <p:nvPr/>
        </p:nvGrpSpPr>
        <p:grpSpPr>
          <a:xfrm>
            <a:off x="1865544" y="1690441"/>
            <a:ext cx="451653" cy="447589"/>
            <a:chOff x="-20572500" y="3319025"/>
            <a:chExt cx="305625" cy="302875"/>
          </a:xfrm>
        </p:grpSpPr>
        <p:sp>
          <p:nvSpPr>
            <p:cNvPr id="9280" name="Google Shape;9280;p75"/>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5"/>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75"/>
          <p:cNvGrpSpPr/>
          <p:nvPr/>
        </p:nvGrpSpPr>
        <p:grpSpPr>
          <a:xfrm>
            <a:off x="1866708" y="2305410"/>
            <a:ext cx="449325" cy="325670"/>
            <a:chOff x="-20571700" y="3722875"/>
            <a:chExt cx="304050" cy="220375"/>
          </a:xfrm>
        </p:grpSpPr>
        <p:sp>
          <p:nvSpPr>
            <p:cNvPr id="9283" name="Google Shape;9283;p75"/>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5"/>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5"/>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5"/>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5"/>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5"/>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5"/>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0" name="Google Shape;9290;p75"/>
          <p:cNvGrpSpPr/>
          <p:nvPr/>
        </p:nvGrpSpPr>
        <p:grpSpPr>
          <a:xfrm>
            <a:off x="1866135" y="2796278"/>
            <a:ext cx="450470" cy="450470"/>
            <a:chOff x="-20571700" y="4066875"/>
            <a:chExt cx="304825" cy="304825"/>
          </a:xfrm>
        </p:grpSpPr>
        <p:sp>
          <p:nvSpPr>
            <p:cNvPr id="9291" name="Google Shape;9291;p75"/>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5"/>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75"/>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5"/>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5"/>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75"/>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7" name="Google Shape;9297;p75"/>
          <p:cNvGrpSpPr/>
          <p:nvPr/>
        </p:nvGrpSpPr>
        <p:grpSpPr>
          <a:xfrm>
            <a:off x="4632837" y="1688259"/>
            <a:ext cx="453980" cy="451948"/>
            <a:chOff x="-18645175" y="3334200"/>
            <a:chExt cx="307200" cy="305825"/>
          </a:xfrm>
        </p:grpSpPr>
        <p:sp>
          <p:nvSpPr>
            <p:cNvPr id="9298" name="Google Shape;9298;p75"/>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5"/>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5"/>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5"/>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5"/>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3" name="Google Shape;9303;p75"/>
          <p:cNvGrpSpPr/>
          <p:nvPr/>
        </p:nvGrpSpPr>
        <p:grpSpPr>
          <a:xfrm>
            <a:off x="4633429" y="2242989"/>
            <a:ext cx="452798" cy="450507"/>
            <a:chOff x="-18645175" y="3708500"/>
            <a:chExt cx="306400" cy="304850"/>
          </a:xfrm>
        </p:grpSpPr>
        <p:sp>
          <p:nvSpPr>
            <p:cNvPr id="9304" name="Google Shape;9304;p75"/>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5"/>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5"/>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5"/>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5"/>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5"/>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5"/>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1" name="Google Shape;9311;p75"/>
          <p:cNvGrpSpPr/>
          <p:nvPr/>
        </p:nvGrpSpPr>
        <p:grpSpPr>
          <a:xfrm>
            <a:off x="4631101" y="2795630"/>
            <a:ext cx="457453" cy="451763"/>
            <a:chOff x="-18647525" y="4082625"/>
            <a:chExt cx="309550" cy="305700"/>
          </a:xfrm>
        </p:grpSpPr>
        <p:sp>
          <p:nvSpPr>
            <p:cNvPr id="9312" name="Google Shape;9312;p75"/>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5"/>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5"/>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5"/>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6" name="Google Shape;9316;p75"/>
          <p:cNvGrpSpPr/>
          <p:nvPr/>
        </p:nvGrpSpPr>
        <p:grpSpPr>
          <a:xfrm>
            <a:off x="7441485" y="1689592"/>
            <a:ext cx="395755" cy="449288"/>
            <a:chOff x="-16775350" y="3309200"/>
            <a:chExt cx="267800" cy="304025"/>
          </a:xfrm>
        </p:grpSpPr>
        <p:sp>
          <p:nvSpPr>
            <p:cNvPr id="9317" name="Google Shape;9317;p75"/>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5"/>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5"/>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0" name="Google Shape;9320;p75"/>
          <p:cNvGrpSpPr/>
          <p:nvPr/>
        </p:nvGrpSpPr>
        <p:grpSpPr>
          <a:xfrm>
            <a:off x="7441485" y="2241827"/>
            <a:ext cx="395755" cy="452835"/>
            <a:chOff x="-16775350" y="3683300"/>
            <a:chExt cx="267800" cy="306425"/>
          </a:xfrm>
        </p:grpSpPr>
        <p:sp>
          <p:nvSpPr>
            <p:cNvPr id="9321" name="Google Shape;9321;p75"/>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75"/>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5"/>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4" name="Google Shape;9324;p75"/>
          <p:cNvGrpSpPr/>
          <p:nvPr/>
        </p:nvGrpSpPr>
        <p:grpSpPr>
          <a:xfrm>
            <a:off x="7413536" y="2796870"/>
            <a:ext cx="451653" cy="449288"/>
            <a:chOff x="-16794250" y="4058225"/>
            <a:chExt cx="305625" cy="304025"/>
          </a:xfrm>
        </p:grpSpPr>
        <p:sp>
          <p:nvSpPr>
            <p:cNvPr id="9325" name="Google Shape;9325;p75"/>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5"/>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5"/>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5"/>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5"/>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5"/>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5"/>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5"/>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5"/>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4" name="Google Shape;9334;p75"/>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5" name="Google Shape;9335;p75"/>
          <p:cNvGrpSpPr/>
          <p:nvPr/>
        </p:nvGrpSpPr>
        <p:grpSpPr>
          <a:xfrm>
            <a:off x="2414953" y="1689573"/>
            <a:ext cx="457453" cy="449325"/>
            <a:chOff x="-20199150" y="3317850"/>
            <a:chExt cx="309550" cy="304050"/>
          </a:xfrm>
        </p:grpSpPr>
        <p:sp>
          <p:nvSpPr>
            <p:cNvPr id="9336" name="Google Shape;9336;p75"/>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5"/>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5"/>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5"/>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5"/>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5"/>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5"/>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5"/>
          <p:cNvGrpSpPr/>
          <p:nvPr/>
        </p:nvGrpSpPr>
        <p:grpSpPr>
          <a:xfrm>
            <a:off x="2417281" y="2242861"/>
            <a:ext cx="452798" cy="450766"/>
            <a:chOff x="-20199150" y="3693150"/>
            <a:chExt cx="306400" cy="305025"/>
          </a:xfrm>
        </p:grpSpPr>
        <p:sp>
          <p:nvSpPr>
            <p:cNvPr id="9344" name="Google Shape;9344;p75"/>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5"/>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5"/>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5"/>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5"/>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5"/>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0" name="Google Shape;9350;p75"/>
          <p:cNvGrpSpPr/>
          <p:nvPr/>
        </p:nvGrpSpPr>
        <p:grpSpPr>
          <a:xfrm>
            <a:off x="2417854" y="2795687"/>
            <a:ext cx="451653" cy="451653"/>
            <a:chOff x="-20197575" y="4066875"/>
            <a:chExt cx="305625" cy="305625"/>
          </a:xfrm>
        </p:grpSpPr>
        <p:sp>
          <p:nvSpPr>
            <p:cNvPr id="9351" name="Google Shape;9351;p75"/>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5"/>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5"/>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5"/>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5"/>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5"/>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5"/>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5"/>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9" name="Google Shape;9359;p75"/>
          <p:cNvGrpSpPr/>
          <p:nvPr/>
        </p:nvGrpSpPr>
        <p:grpSpPr>
          <a:xfrm>
            <a:off x="5200071" y="1687520"/>
            <a:ext cx="449325" cy="453426"/>
            <a:chOff x="-18271050" y="3333200"/>
            <a:chExt cx="304050" cy="306825"/>
          </a:xfrm>
        </p:grpSpPr>
        <p:sp>
          <p:nvSpPr>
            <p:cNvPr id="9360" name="Google Shape;9360;p75"/>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5"/>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5"/>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5"/>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5"/>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5" name="Google Shape;9365;p75"/>
          <p:cNvGrpSpPr/>
          <p:nvPr/>
        </p:nvGrpSpPr>
        <p:grpSpPr>
          <a:xfrm>
            <a:off x="5200644" y="2244171"/>
            <a:ext cx="448180" cy="448143"/>
            <a:chOff x="-18270275" y="3710875"/>
            <a:chExt cx="303275" cy="303250"/>
          </a:xfrm>
        </p:grpSpPr>
        <p:sp>
          <p:nvSpPr>
            <p:cNvPr id="9366" name="Google Shape;9366;p75"/>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5"/>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5"/>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5"/>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5"/>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5"/>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2" name="Google Shape;9372;p75"/>
          <p:cNvGrpSpPr/>
          <p:nvPr/>
        </p:nvGrpSpPr>
        <p:grpSpPr>
          <a:xfrm>
            <a:off x="5254196" y="2797422"/>
            <a:ext cx="341076" cy="448180"/>
            <a:chOff x="-18234025" y="4084200"/>
            <a:chExt cx="230800" cy="303275"/>
          </a:xfrm>
        </p:grpSpPr>
        <p:sp>
          <p:nvSpPr>
            <p:cNvPr id="9373" name="Google Shape;9373;p75"/>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5"/>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5"/>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6" name="Google Shape;9376;p75"/>
          <p:cNvGrpSpPr/>
          <p:nvPr/>
        </p:nvGrpSpPr>
        <p:grpSpPr>
          <a:xfrm>
            <a:off x="2366751" y="3341641"/>
            <a:ext cx="449325" cy="450470"/>
            <a:chOff x="-16419350" y="3308400"/>
            <a:chExt cx="304050" cy="304825"/>
          </a:xfrm>
        </p:grpSpPr>
        <p:sp>
          <p:nvSpPr>
            <p:cNvPr id="9377" name="Google Shape;9377;p75"/>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5"/>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5"/>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5"/>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5"/>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5"/>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5"/>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75"/>
          <p:cNvGrpSpPr/>
          <p:nvPr/>
        </p:nvGrpSpPr>
        <p:grpSpPr>
          <a:xfrm>
            <a:off x="4638306" y="3340423"/>
            <a:ext cx="395755" cy="452872"/>
            <a:chOff x="-16401225" y="3683275"/>
            <a:chExt cx="267800" cy="306450"/>
          </a:xfrm>
        </p:grpSpPr>
        <p:sp>
          <p:nvSpPr>
            <p:cNvPr id="9385" name="Google Shape;9385;p75"/>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5"/>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5"/>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5"/>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5"/>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5"/>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5"/>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75"/>
          <p:cNvGrpSpPr/>
          <p:nvPr/>
        </p:nvGrpSpPr>
        <p:grpSpPr>
          <a:xfrm>
            <a:off x="8003755" y="2797062"/>
            <a:ext cx="450470" cy="448180"/>
            <a:chOff x="-16419350" y="4058200"/>
            <a:chExt cx="304825" cy="303275"/>
          </a:xfrm>
        </p:grpSpPr>
        <p:sp>
          <p:nvSpPr>
            <p:cNvPr id="9393" name="Google Shape;9393;p75"/>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5"/>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5"/>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5"/>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5"/>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5"/>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5"/>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0" name="Google Shape;9400;p75"/>
          <p:cNvGrpSpPr/>
          <p:nvPr/>
        </p:nvGrpSpPr>
        <p:grpSpPr>
          <a:xfrm>
            <a:off x="4030643" y="3343080"/>
            <a:ext cx="450507" cy="447589"/>
            <a:chOff x="-15296200" y="3326900"/>
            <a:chExt cx="304850" cy="302875"/>
          </a:xfrm>
        </p:grpSpPr>
        <p:sp>
          <p:nvSpPr>
            <p:cNvPr id="9401" name="Google Shape;9401;p75"/>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5"/>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5"/>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5"/>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5"/>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6" name="Google Shape;9406;p75"/>
          <p:cNvGrpSpPr/>
          <p:nvPr/>
        </p:nvGrpSpPr>
        <p:grpSpPr>
          <a:xfrm>
            <a:off x="2946296" y="1706881"/>
            <a:ext cx="486566" cy="414708"/>
            <a:chOff x="-19835275" y="3330250"/>
            <a:chExt cx="329250" cy="280625"/>
          </a:xfrm>
        </p:grpSpPr>
        <p:sp>
          <p:nvSpPr>
            <p:cNvPr id="9407" name="Google Shape;9407;p75"/>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5"/>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5"/>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0" name="Google Shape;9410;p75"/>
          <p:cNvGrpSpPr/>
          <p:nvPr/>
        </p:nvGrpSpPr>
        <p:grpSpPr>
          <a:xfrm>
            <a:off x="2964325" y="2243470"/>
            <a:ext cx="450507" cy="449547"/>
            <a:chOff x="-19822675" y="3692750"/>
            <a:chExt cx="304850" cy="304200"/>
          </a:xfrm>
        </p:grpSpPr>
        <p:sp>
          <p:nvSpPr>
            <p:cNvPr id="9411" name="Google Shape;9411;p75"/>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5"/>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5"/>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5"/>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5"/>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6" name="Google Shape;9416;p75"/>
          <p:cNvGrpSpPr/>
          <p:nvPr/>
        </p:nvGrpSpPr>
        <p:grpSpPr>
          <a:xfrm>
            <a:off x="2964916" y="2796278"/>
            <a:ext cx="449325" cy="450470"/>
            <a:chOff x="-19822675" y="4066875"/>
            <a:chExt cx="304050" cy="304825"/>
          </a:xfrm>
        </p:grpSpPr>
        <p:sp>
          <p:nvSpPr>
            <p:cNvPr id="9417" name="Google Shape;9417;p75"/>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5"/>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5"/>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5"/>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5"/>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5"/>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3" name="Google Shape;9423;p75"/>
          <p:cNvGrpSpPr/>
          <p:nvPr/>
        </p:nvGrpSpPr>
        <p:grpSpPr>
          <a:xfrm>
            <a:off x="5773985" y="1689571"/>
            <a:ext cx="399302" cy="449325"/>
            <a:chOff x="-17878825" y="3334400"/>
            <a:chExt cx="270200" cy="304050"/>
          </a:xfrm>
        </p:grpSpPr>
        <p:sp>
          <p:nvSpPr>
            <p:cNvPr id="9424" name="Google Shape;9424;p75"/>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75"/>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5"/>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5"/>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5"/>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5"/>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5"/>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1" name="Google Shape;9431;p75"/>
          <p:cNvGrpSpPr/>
          <p:nvPr/>
        </p:nvGrpSpPr>
        <p:grpSpPr>
          <a:xfrm>
            <a:off x="5747809" y="2242416"/>
            <a:ext cx="451653" cy="451653"/>
            <a:chOff x="-17896150" y="3709300"/>
            <a:chExt cx="305625" cy="305625"/>
          </a:xfrm>
        </p:grpSpPr>
        <p:sp>
          <p:nvSpPr>
            <p:cNvPr id="9432" name="Google Shape;9432;p75"/>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5"/>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5"/>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5"/>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75"/>
          <p:cNvGrpSpPr/>
          <p:nvPr/>
        </p:nvGrpSpPr>
        <p:grpSpPr>
          <a:xfrm>
            <a:off x="5775740" y="2795686"/>
            <a:ext cx="395792" cy="451653"/>
            <a:chOff x="-17878025" y="4082625"/>
            <a:chExt cx="267825" cy="305625"/>
          </a:xfrm>
        </p:grpSpPr>
        <p:sp>
          <p:nvSpPr>
            <p:cNvPr id="9437" name="Google Shape;9437;p75"/>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5"/>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5"/>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5"/>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5"/>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5"/>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5"/>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4" name="Google Shape;9444;p75"/>
          <p:cNvGrpSpPr/>
          <p:nvPr/>
        </p:nvGrpSpPr>
        <p:grpSpPr>
          <a:xfrm>
            <a:off x="2919632" y="3355015"/>
            <a:ext cx="450507" cy="423722"/>
            <a:chOff x="-16044450" y="3317850"/>
            <a:chExt cx="304850" cy="286725"/>
          </a:xfrm>
        </p:grpSpPr>
        <p:sp>
          <p:nvSpPr>
            <p:cNvPr id="9445" name="Google Shape;9445;p75"/>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5"/>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5"/>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5"/>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9" name="Google Shape;9449;p75"/>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0" name="Google Shape;9450;p75"/>
          <p:cNvGrpSpPr/>
          <p:nvPr/>
        </p:nvGrpSpPr>
        <p:grpSpPr>
          <a:xfrm>
            <a:off x="8042149" y="2243724"/>
            <a:ext cx="373662" cy="449030"/>
            <a:chOff x="-16018450" y="4058400"/>
            <a:chExt cx="252850" cy="303850"/>
          </a:xfrm>
        </p:grpSpPr>
        <p:sp>
          <p:nvSpPr>
            <p:cNvPr id="9451" name="Google Shape;9451;p75"/>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5"/>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5"/>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5"/>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5" name="Google Shape;9455;p75"/>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5"/>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460"/>
        <p:cNvGrpSpPr/>
        <p:nvPr/>
      </p:nvGrpSpPr>
      <p:grpSpPr>
        <a:xfrm>
          <a:off x="0" y="0"/>
          <a:ext cx="0" cy="0"/>
          <a:chOff x="0" y="0"/>
          <a:chExt cx="0" cy="0"/>
        </a:xfrm>
      </p:grpSpPr>
      <p:grpSp>
        <p:nvGrpSpPr>
          <p:cNvPr id="9461" name="Google Shape;9461;p76"/>
          <p:cNvGrpSpPr/>
          <p:nvPr/>
        </p:nvGrpSpPr>
        <p:grpSpPr>
          <a:xfrm>
            <a:off x="845901" y="1689241"/>
            <a:ext cx="442337" cy="419623"/>
            <a:chOff x="-6696925" y="3272575"/>
            <a:chExt cx="307200" cy="291425"/>
          </a:xfrm>
        </p:grpSpPr>
        <p:sp>
          <p:nvSpPr>
            <p:cNvPr id="9462" name="Google Shape;9462;p76"/>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6"/>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4" name="Google Shape;9464;p76"/>
          <p:cNvGrpSpPr/>
          <p:nvPr/>
        </p:nvGrpSpPr>
        <p:grpSpPr>
          <a:xfrm>
            <a:off x="845884" y="2204636"/>
            <a:ext cx="442373" cy="420775"/>
            <a:chOff x="-6690625" y="3631325"/>
            <a:chExt cx="307225" cy="292225"/>
          </a:xfrm>
        </p:grpSpPr>
        <p:sp>
          <p:nvSpPr>
            <p:cNvPr id="9465" name="Google Shape;9465;p76"/>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6"/>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6"/>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6"/>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6"/>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0" name="Google Shape;9470;p76"/>
          <p:cNvGrpSpPr/>
          <p:nvPr/>
        </p:nvGrpSpPr>
        <p:grpSpPr>
          <a:xfrm>
            <a:off x="868005" y="2756972"/>
            <a:ext cx="421927" cy="419371"/>
            <a:chOff x="-6689825" y="3992050"/>
            <a:chExt cx="293025" cy="291250"/>
          </a:xfrm>
        </p:grpSpPr>
        <p:sp>
          <p:nvSpPr>
            <p:cNvPr id="9471" name="Google Shape;9471;p76"/>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6"/>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6"/>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6"/>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6"/>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6"/>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6"/>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6"/>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6"/>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6"/>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6"/>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6"/>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3" name="Google Shape;9483;p76"/>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4" name="Google Shape;9484;p76"/>
          <p:cNvGrpSpPr/>
          <p:nvPr/>
        </p:nvGrpSpPr>
        <p:grpSpPr>
          <a:xfrm>
            <a:off x="3551317" y="2205192"/>
            <a:ext cx="423043" cy="419659"/>
            <a:chOff x="-4837325" y="3612425"/>
            <a:chExt cx="293800" cy="291450"/>
          </a:xfrm>
        </p:grpSpPr>
        <p:sp>
          <p:nvSpPr>
            <p:cNvPr id="9485" name="Google Shape;9485;p76"/>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6"/>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6"/>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8" name="Google Shape;9488;p76"/>
          <p:cNvGrpSpPr/>
          <p:nvPr/>
        </p:nvGrpSpPr>
        <p:grpSpPr>
          <a:xfrm>
            <a:off x="3564349" y="2756826"/>
            <a:ext cx="420775" cy="419659"/>
            <a:chOff x="-4837325" y="3971575"/>
            <a:chExt cx="292225" cy="291450"/>
          </a:xfrm>
        </p:grpSpPr>
        <p:sp>
          <p:nvSpPr>
            <p:cNvPr id="9489" name="Google Shape;9489;p76"/>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6"/>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6"/>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6"/>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6"/>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6"/>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5" name="Google Shape;9495;p76"/>
          <p:cNvGrpSpPr/>
          <p:nvPr/>
        </p:nvGrpSpPr>
        <p:grpSpPr>
          <a:xfrm>
            <a:off x="6256364" y="1714185"/>
            <a:ext cx="430998" cy="369730"/>
            <a:chOff x="-3037625" y="3254850"/>
            <a:chExt cx="299325" cy="256775"/>
          </a:xfrm>
        </p:grpSpPr>
        <p:sp>
          <p:nvSpPr>
            <p:cNvPr id="9496" name="Google Shape;9496;p76"/>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6"/>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6"/>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6"/>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0" name="Google Shape;9500;p76"/>
          <p:cNvGrpSpPr/>
          <p:nvPr/>
        </p:nvGrpSpPr>
        <p:grpSpPr>
          <a:xfrm>
            <a:off x="6260324" y="2204615"/>
            <a:ext cx="423079" cy="420811"/>
            <a:chOff x="-3031325" y="3597450"/>
            <a:chExt cx="293825" cy="292250"/>
          </a:xfrm>
        </p:grpSpPr>
        <p:sp>
          <p:nvSpPr>
            <p:cNvPr id="9501" name="Google Shape;9501;p76"/>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6"/>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6"/>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6"/>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5" name="Google Shape;9505;p76"/>
          <p:cNvGrpSpPr/>
          <p:nvPr/>
        </p:nvGrpSpPr>
        <p:grpSpPr>
          <a:xfrm>
            <a:off x="6272798" y="2781214"/>
            <a:ext cx="421927" cy="370882"/>
            <a:chOff x="-3030525" y="3973150"/>
            <a:chExt cx="293025" cy="257575"/>
          </a:xfrm>
        </p:grpSpPr>
        <p:sp>
          <p:nvSpPr>
            <p:cNvPr id="9506" name="Google Shape;9506;p76"/>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6"/>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8" name="Google Shape;9508;p76"/>
          <p:cNvGrpSpPr/>
          <p:nvPr/>
        </p:nvGrpSpPr>
        <p:grpSpPr>
          <a:xfrm>
            <a:off x="1374391" y="3369426"/>
            <a:ext cx="421927" cy="297195"/>
            <a:chOff x="-1199300" y="3279250"/>
            <a:chExt cx="293025" cy="206400"/>
          </a:xfrm>
        </p:grpSpPr>
        <p:sp>
          <p:nvSpPr>
            <p:cNvPr id="9509" name="Google Shape;9509;p76"/>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6"/>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6"/>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6"/>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3" name="Google Shape;9513;p76"/>
          <p:cNvGrpSpPr/>
          <p:nvPr/>
        </p:nvGrpSpPr>
        <p:grpSpPr>
          <a:xfrm>
            <a:off x="1381477" y="1688773"/>
            <a:ext cx="444605" cy="420559"/>
            <a:chOff x="-6338550" y="3272950"/>
            <a:chExt cx="308775" cy="292075"/>
          </a:xfrm>
        </p:grpSpPr>
        <p:sp>
          <p:nvSpPr>
            <p:cNvPr id="9514" name="Google Shape;9514;p76"/>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6"/>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6"/>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7" name="Google Shape;9517;p76"/>
          <p:cNvGrpSpPr/>
          <p:nvPr/>
        </p:nvGrpSpPr>
        <p:grpSpPr>
          <a:xfrm>
            <a:off x="1392817" y="2205194"/>
            <a:ext cx="421927" cy="419659"/>
            <a:chOff x="-6329100" y="3632100"/>
            <a:chExt cx="293025" cy="291450"/>
          </a:xfrm>
        </p:grpSpPr>
        <p:sp>
          <p:nvSpPr>
            <p:cNvPr id="9518" name="Google Shape;9518;p76"/>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6"/>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6"/>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1" name="Google Shape;9521;p76"/>
          <p:cNvGrpSpPr/>
          <p:nvPr/>
        </p:nvGrpSpPr>
        <p:grpSpPr>
          <a:xfrm>
            <a:off x="1405867" y="2756828"/>
            <a:ext cx="419623" cy="419659"/>
            <a:chOff x="-6329875" y="3992050"/>
            <a:chExt cx="291425" cy="291450"/>
          </a:xfrm>
        </p:grpSpPr>
        <p:sp>
          <p:nvSpPr>
            <p:cNvPr id="9522" name="Google Shape;9522;p76"/>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6"/>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6"/>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6"/>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6" name="Google Shape;9526;p76"/>
          <p:cNvGrpSpPr/>
          <p:nvPr/>
        </p:nvGrpSpPr>
        <p:grpSpPr>
          <a:xfrm>
            <a:off x="4092004" y="1687530"/>
            <a:ext cx="423079" cy="423043"/>
            <a:chOff x="-4478975" y="3251700"/>
            <a:chExt cx="293825" cy="293800"/>
          </a:xfrm>
        </p:grpSpPr>
        <p:sp>
          <p:nvSpPr>
            <p:cNvPr id="9527" name="Google Shape;9527;p76"/>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6"/>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6"/>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0" name="Google Shape;9530;p76"/>
          <p:cNvGrpSpPr/>
          <p:nvPr/>
        </p:nvGrpSpPr>
        <p:grpSpPr>
          <a:xfrm>
            <a:off x="4092004" y="2205192"/>
            <a:ext cx="423079" cy="419659"/>
            <a:chOff x="-4475825" y="3612425"/>
            <a:chExt cx="293825" cy="291450"/>
          </a:xfrm>
        </p:grpSpPr>
        <p:sp>
          <p:nvSpPr>
            <p:cNvPr id="9531" name="Google Shape;9531;p76"/>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6"/>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6"/>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76"/>
          <p:cNvGrpSpPr/>
          <p:nvPr/>
        </p:nvGrpSpPr>
        <p:grpSpPr>
          <a:xfrm>
            <a:off x="4101077" y="2756844"/>
            <a:ext cx="428730" cy="419623"/>
            <a:chOff x="-4480550" y="3970800"/>
            <a:chExt cx="297750" cy="291425"/>
          </a:xfrm>
        </p:grpSpPr>
        <p:sp>
          <p:nvSpPr>
            <p:cNvPr id="9535" name="Google Shape;9535;p76"/>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6"/>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76"/>
          <p:cNvGrpSpPr/>
          <p:nvPr/>
        </p:nvGrpSpPr>
        <p:grpSpPr>
          <a:xfrm>
            <a:off x="6804910" y="1689221"/>
            <a:ext cx="415123" cy="419659"/>
            <a:chOff x="-2668225" y="3239075"/>
            <a:chExt cx="288300" cy="291450"/>
          </a:xfrm>
        </p:grpSpPr>
        <p:sp>
          <p:nvSpPr>
            <p:cNvPr id="9538" name="Google Shape;9538;p76"/>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6"/>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6"/>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6"/>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6"/>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3" name="Google Shape;9543;p76"/>
          <p:cNvGrpSpPr/>
          <p:nvPr/>
        </p:nvGrpSpPr>
        <p:grpSpPr>
          <a:xfrm>
            <a:off x="6802066" y="2205191"/>
            <a:ext cx="420811" cy="419659"/>
            <a:chOff x="-2671375" y="3597450"/>
            <a:chExt cx="292250" cy="291450"/>
          </a:xfrm>
        </p:grpSpPr>
        <p:sp>
          <p:nvSpPr>
            <p:cNvPr id="9544" name="Google Shape;9544;p76"/>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6"/>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76"/>
          <p:cNvGrpSpPr/>
          <p:nvPr/>
        </p:nvGrpSpPr>
        <p:grpSpPr>
          <a:xfrm>
            <a:off x="6812849" y="2755691"/>
            <a:ext cx="423043" cy="421927"/>
            <a:chOff x="-2670575" y="3956600"/>
            <a:chExt cx="293800" cy="293025"/>
          </a:xfrm>
        </p:grpSpPr>
        <p:sp>
          <p:nvSpPr>
            <p:cNvPr id="9547" name="Google Shape;9547;p76"/>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6"/>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6"/>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6"/>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1" name="Google Shape;9551;p76"/>
          <p:cNvGrpSpPr/>
          <p:nvPr/>
        </p:nvGrpSpPr>
        <p:grpSpPr>
          <a:xfrm>
            <a:off x="3070370" y="3311947"/>
            <a:ext cx="426462" cy="418363"/>
            <a:chOff x="-1183550" y="3586525"/>
            <a:chExt cx="296175" cy="290550"/>
          </a:xfrm>
        </p:grpSpPr>
        <p:sp>
          <p:nvSpPr>
            <p:cNvPr id="9552" name="Google Shape;9552;p76"/>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6"/>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6"/>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6"/>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6"/>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6"/>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6"/>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6"/>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6"/>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1" name="Google Shape;9561;p76"/>
          <p:cNvGrpSpPr/>
          <p:nvPr/>
        </p:nvGrpSpPr>
        <p:grpSpPr>
          <a:xfrm>
            <a:off x="1933980" y="1689799"/>
            <a:ext cx="420811" cy="418507"/>
            <a:chOff x="-5971525" y="3273750"/>
            <a:chExt cx="292250" cy="290650"/>
          </a:xfrm>
        </p:grpSpPr>
        <p:sp>
          <p:nvSpPr>
            <p:cNvPr id="9562" name="Google Shape;9562;p76"/>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6"/>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4" name="Google Shape;9564;p76"/>
          <p:cNvGrpSpPr/>
          <p:nvPr/>
        </p:nvGrpSpPr>
        <p:grpSpPr>
          <a:xfrm>
            <a:off x="1928310" y="2203826"/>
            <a:ext cx="432150" cy="422395"/>
            <a:chOff x="-5974675" y="3632100"/>
            <a:chExt cx="300125" cy="293350"/>
          </a:xfrm>
        </p:grpSpPr>
        <p:sp>
          <p:nvSpPr>
            <p:cNvPr id="9565" name="Google Shape;9565;p76"/>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6"/>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6"/>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8" name="Google Shape;9568;p76"/>
          <p:cNvGrpSpPr/>
          <p:nvPr/>
        </p:nvGrpSpPr>
        <p:grpSpPr>
          <a:xfrm>
            <a:off x="1958351" y="2755694"/>
            <a:ext cx="395865" cy="421927"/>
            <a:chOff x="-5971525" y="3990475"/>
            <a:chExt cx="274925" cy="293025"/>
          </a:xfrm>
        </p:grpSpPr>
        <p:sp>
          <p:nvSpPr>
            <p:cNvPr id="9569" name="Google Shape;9569;p76"/>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6"/>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6"/>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6"/>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3" name="Google Shape;9573;p76"/>
          <p:cNvGrpSpPr/>
          <p:nvPr/>
        </p:nvGrpSpPr>
        <p:grpSpPr>
          <a:xfrm>
            <a:off x="4631558" y="1689798"/>
            <a:ext cx="420775" cy="418507"/>
            <a:chOff x="-4118225" y="3253275"/>
            <a:chExt cx="292225" cy="290650"/>
          </a:xfrm>
        </p:grpSpPr>
        <p:sp>
          <p:nvSpPr>
            <p:cNvPr id="9574" name="Google Shape;9574;p76"/>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6"/>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6" name="Google Shape;9576;p76"/>
          <p:cNvGrpSpPr/>
          <p:nvPr/>
        </p:nvGrpSpPr>
        <p:grpSpPr>
          <a:xfrm>
            <a:off x="4682008" y="2204922"/>
            <a:ext cx="319874" cy="420199"/>
            <a:chOff x="-4082800" y="3612425"/>
            <a:chExt cx="222150" cy="291825"/>
          </a:xfrm>
        </p:grpSpPr>
        <p:sp>
          <p:nvSpPr>
            <p:cNvPr id="9577" name="Google Shape;9577;p76"/>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6"/>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6"/>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0" name="Google Shape;9580;p76"/>
          <p:cNvGrpSpPr/>
          <p:nvPr/>
        </p:nvGrpSpPr>
        <p:grpSpPr>
          <a:xfrm>
            <a:off x="4643456" y="2769876"/>
            <a:ext cx="420775" cy="393561"/>
            <a:chOff x="-4118225" y="3990475"/>
            <a:chExt cx="292225" cy="273325"/>
          </a:xfrm>
        </p:grpSpPr>
        <p:sp>
          <p:nvSpPr>
            <p:cNvPr id="9581" name="Google Shape;9581;p76"/>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6"/>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6"/>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6"/>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5" name="Google Shape;9585;p76"/>
          <p:cNvGrpSpPr/>
          <p:nvPr/>
        </p:nvGrpSpPr>
        <p:grpSpPr>
          <a:xfrm>
            <a:off x="7354110" y="1688087"/>
            <a:ext cx="394713" cy="421927"/>
            <a:chOff x="-2312225" y="3238300"/>
            <a:chExt cx="274125" cy="293025"/>
          </a:xfrm>
        </p:grpSpPr>
        <p:sp>
          <p:nvSpPr>
            <p:cNvPr id="9586" name="Google Shape;9586;p76"/>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6"/>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8" name="Google Shape;9588;p76"/>
          <p:cNvGrpSpPr/>
          <p:nvPr/>
        </p:nvGrpSpPr>
        <p:grpSpPr>
          <a:xfrm>
            <a:off x="7341062" y="2153586"/>
            <a:ext cx="420811" cy="522864"/>
            <a:chOff x="-2310650" y="3525775"/>
            <a:chExt cx="292250" cy="363125"/>
          </a:xfrm>
        </p:grpSpPr>
        <p:sp>
          <p:nvSpPr>
            <p:cNvPr id="9589" name="Google Shape;9589;p76"/>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6"/>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6"/>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6"/>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3" name="Google Shape;9593;p76"/>
          <p:cNvGrpSpPr/>
          <p:nvPr/>
        </p:nvGrpSpPr>
        <p:grpSpPr>
          <a:xfrm>
            <a:off x="7351827" y="2756825"/>
            <a:ext cx="423079" cy="419659"/>
            <a:chOff x="-2310650" y="3958175"/>
            <a:chExt cx="293825" cy="291450"/>
          </a:xfrm>
        </p:grpSpPr>
        <p:sp>
          <p:nvSpPr>
            <p:cNvPr id="9594" name="Google Shape;9594;p76"/>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6"/>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6" name="Google Shape;9596;p76"/>
          <p:cNvGrpSpPr/>
          <p:nvPr/>
        </p:nvGrpSpPr>
        <p:grpSpPr>
          <a:xfrm>
            <a:off x="4718688" y="3308459"/>
            <a:ext cx="424159" cy="419659"/>
            <a:chOff x="-1182750" y="3962900"/>
            <a:chExt cx="294575" cy="291450"/>
          </a:xfrm>
        </p:grpSpPr>
        <p:sp>
          <p:nvSpPr>
            <p:cNvPr id="9597" name="Google Shape;9597;p76"/>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6"/>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6"/>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6"/>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6"/>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6"/>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6"/>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4" name="Google Shape;9604;p76"/>
          <p:cNvGrpSpPr/>
          <p:nvPr/>
        </p:nvGrpSpPr>
        <p:grpSpPr>
          <a:xfrm>
            <a:off x="2471824" y="1689223"/>
            <a:ext cx="424195" cy="419659"/>
            <a:chOff x="-5611575" y="3272950"/>
            <a:chExt cx="294600" cy="291450"/>
          </a:xfrm>
        </p:grpSpPr>
        <p:sp>
          <p:nvSpPr>
            <p:cNvPr id="9605" name="Google Shape;9605;p76"/>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6"/>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6"/>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6"/>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6"/>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0" name="Google Shape;9610;p76"/>
          <p:cNvGrpSpPr/>
          <p:nvPr/>
        </p:nvGrpSpPr>
        <p:grpSpPr>
          <a:xfrm>
            <a:off x="2471824" y="2205770"/>
            <a:ext cx="424195" cy="418507"/>
            <a:chOff x="-5613150" y="3632900"/>
            <a:chExt cx="294600" cy="290650"/>
          </a:xfrm>
        </p:grpSpPr>
        <p:sp>
          <p:nvSpPr>
            <p:cNvPr id="9611" name="Google Shape;9611;p76"/>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6"/>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3" name="Google Shape;9613;p76"/>
          <p:cNvGrpSpPr/>
          <p:nvPr/>
        </p:nvGrpSpPr>
        <p:grpSpPr>
          <a:xfrm>
            <a:off x="2483722" y="2756270"/>
            <a:ext cx="424195" cy="420775"/>
            <a:chOff x="-5613150" y="3991275"/>
            <a:chExt cx="294600" cy="292225"/>
          </a:xfrm>
        </p:grpSpPr>
        <p:sp>
          <p:nvSpPr>
            <p:cNvPr id="9614" name="Google Shape;9614;p76"/>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6"/>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6"/>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6"/>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6"/>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6"/>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6"/>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6"/>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6"/>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3" name="Google Shape;9623;p76"/>
          <p:cNvGrpSpPr/>
          <p:nvPr/>
        </p:nvGrpSpPr>
        <p:grpSpPr>
          <a:xfrm>
            <a:off x="5155210" y="1689438"/>
            <a:ext cx="434634" cy="419227"/>
            <a:chOff x="-3768700" y="3253275"/>
            <a:chExt cx="301850" cy="291150"/>
          </a:xfrm>
        </p:grpSpPr>
        <p:sp>
          <p:nvSpPr>
            <p:cNvPr id="9624" name="Google Shape;9624;p76"/>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6"/>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6"/>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76"/>
          <p:cNvGrpSpPr/>
          <p:nvPr/>
        </p:nvGrpSpPr>
        <p:grpSpPr>
          <a:xfrm>
            <a:off x="5159293" y="2217090"/>
            <a:ext cx="426462" cy="395865"/>
            <a:chOff x="-3808700" y="3628950"/>
            <a:chExt cx="296175" cy="274925"/>
          </a:xfrm>
        </p:grpSpPr>
        <p:sp>
          <p:nvSpPr>
            <p:cNvPr id="9628" name="Google Shape;9628;p76"/>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6"/>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6"/>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1" name="Google Shape;9631;p76"/>
          <p:cNvGrpSpPr/>
          <p:nvPr/>
        </p:nvGrpSpPr>
        <p:grpSpPr>
          <a:xfrm>
            <a:off x="5224504" y="2756412"/>
            <a:ext cx="419443" cy="420487"/>
            <a:chOff x="-3771675" y="3971775"/>
            <a:chExt cx="291300" cy="292025"/>
          </a:xfrm>
        </p:grpSpPr>
        <p:sp>
          <p:nvSpPr>
            <p:cNvPr id="9632" name="Google Shape;9632;p76"/>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6"/>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6"/>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6"/>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6"/>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7" name="Google Shape;9637;p76"/>
          <p:cNvGrpSpPr/>
          <p:nvPr/>
        </p:nvGrpSpPr>
        <p:grpSpPr>
          <a:xfrm>
            <a:off x="7885948" y="1716461"/>
            <a:ext cx="420271" cy="320774"/>
            <a:chOff x="-1951475" y="3273100"/>
            <a:chExt cx="291875" cy="222775"/>
          </a:xfrm>
        </p:grpSpPr>
        <p:sp>
          <p:nvSpPr>
            <p:cNvPr id="9638" name="Google Shape;9638;p76"/>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6"/>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6"/>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1" name="Google Shape;9641;p76"/>
          <p:cNvGrpSpPr/>
          <p:nvPr/>
        </p:nvGrpSpPr>
        <p:grpSpPr>
          <a:xfrm>
            <a:off x="7883429" y="2205191"/>
            <a:ext cx="425310" cy="419659"/>
            <a:chOff x="-1951475" y="3597450"/>
            <a:chExt cx="295375" cy="291450"/>
          </a:xfrm>
        </p:grpSpPr>
        <p:sp>
          <p:nvSpPr>
            <p:cNvPr id="9642" name="Google Shape;9642;p76"/>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6"/>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6"/>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6"/>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6" name="Google Shape;9646;p76"/>
          <p:cNvGrpSpPr/>
          <p:nvPr/>
        </p:nvGrpSpPr>
        <p:grpSpPr>
          <a:xfrm>
            <a:off x="7885680" y="2756825"/>
            <a:ext cx="444605" cy="419659"/>
            <a:chOff x="-1960150" y="3956600"/>
            <a:chExt cx="308775" cy="291450"/>
          </a:xfrm>
        </p:grpSpPr>
        <p:sp>
          <p:nvSpPr>
            <p:cNvPr id="9647" name="Google Shape;9647;p76"/>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6"/>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9" name="Google Shape;9649;p76"/>
          <p:cNvGrpSpPr/>
          <p:nvPr/>
        </p:nvGrpSpPr>
        <p:grpSpPr>
          <a:xfrm>
            <a:off x="1939718" y="3307636"/>
            <a:ext cx="420775" cy="420775"/>
            <a:chOff x="-804700" y="3226500"/>
            <a:chExt cx="292225" cy="292225"/>
          </a:xfrm>
        </p:grpSpPr>
        <p:sp>
          <p:nvSpPr>
            <p:cNvPr id="9650" name="Google Shape;9650;p76"/>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6"/>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6"/>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6"/>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6"/>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6"/>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6"/>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7" name="Google Shape;9657;p76"/>
          <p:cNvGrpSpPr/>
          <p:nvPr/>
        </p:nvGrpSpPr>
        <p:grpSpPr>
          <a:xfrm>
            <a:off x="3019809" y="1688647"/>
            <a:ext cx="420775" cy="420811"/>
            <a:chOff x="-5251625" y="3272950"/>
            <a:chExt cx="292225" cy="292250"/>
          </a:xfrm>
        </p:grpSpPr>
        <p:sp>
          <p:nvSpPr>
            <p:cNvPr id="9658" name="Google Shape;9658;p76"/>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6"/>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6"/>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6"/>
          <p:cNvGrpSpPr/>
          <p:nvPr/>
        </p:nvGrpSpPr>
        <p:grpSpPr>
          <a:xfrm>
            <a:off x="3016407" y="2204348"/>
            <a:ext cx="427578" cy="421351"/>
            <a:chOff x="-5254775" y="3631325"/>
            <a:chExt cx="296950" cy="292625"/>
          </a:xfrm>
        </p:grpSpPr>
        <p:sp>
          <p:nvSpPr>
            <p:cNvPr id="9662" name="Google Shape;9662;p76"/>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6"/>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6"/>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6"/>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6"/>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6"/>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6"/>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9" name="Google Shape;9669;p76"/>
          <p:cNvGrpSpPr/>
          <p:nvPr/>
        </p:nvGrpSpPr>
        <p:grpSpPr>
          <a:xfrm>
            <a:off x="3032265" y="2756270"/>
            <a:ext cx="419659" cy="420775"/>
            <a:chOff x="-5251625" y="3991275"/>
            <a:chExt cx="291450" cy="292225"/>
          </a:xfrm>
        </p:grpSpPr>
        <p:sp>
          <p:nvSpPr>
            <p:cNvPr id="9670" name="Google Shape;9670;p76"/>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6"/>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6"/>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6"/>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6"/>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5" name="Google Shape;9675;p76"/>
          <p:cNvGrpSpPr/>
          <p:nvPr/>
        </p:nvGrpSpPr>
        <p:grpSpPr>
          <a:xfrm>
            <a:off x="5772848" y="1689240"/>
            <a:ext cx="319874" cy="419623"/>
            <a:chOff x="-3365275" y="3253275"/>
            <a:chExt cx="222150" cy="291425"/>
          </a:xfrm>
        </p:grpSpPr>
        <p:sp>
          <p:nvSpPr>
            <p:cNvPr id="9676" name="Google Shape;9676;p76"/>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6"/>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76"/>
          <p:cNvGrpSpPr/>
          <p:nvPr/>
        </p:nvGrpSpPr>
        <p:grpSpPr>
          <a:xfrm>
            <a:off x="5746786" y="2204058"/>
            <a:ext cx="371998" cy="421927"/>
            <a:chOff x="-3383375" y="3611625"/>
            <a:chExt cx="258350" cy="293025"/>
          </a:xfrm>
        </p:grpSpPr>
        <p:sp>
          <p:nvSpPr>
            <p:cNvPr id="9679" name="Google Shape;9679;p76"/>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6"/>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1" name="Google Shape;9681;p76"/>
          <p:cNvGrpSpPr/>
          <p:nvPr/>
        </p:nvGrpSpPr>
        <p:grpSpPr>
          <a:xfrm>
            <a:off x="5809135" y="2756826"/>
            <a:ext cx="271097" cy="419659"/>
            <a:chOff x="-3347950" y="3971575"/>
            <a:chExt cx="188275" cy="291450"/>
          </a:xfrm>
        </p:grpSpPr>
        <p:sp>
          <p:nvSpPr>
            <p:cNvPr id="9682" name="Google Shape;9682;p76"/>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6"/>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6"/>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6"/>
          <p:cNvGrpSpPr/>
          <p:nvPr/>
        </p:nvGrpSpPr>
        <p:grpSpPr>
          <a:xfrm>
            <a:off x="858994" y="3307061"/>
            <a:ext cx="371998" cy="421927"/>
            <a:chOff x="-1575775" y="3238300"/>
            <a:chExt cx="258350" cy="293025"/>
          </a:xfrm>
        </p:grpSpPr>
        <p:sp>
          <p:nvSpPr>
            <p:cNvPr id="9686" name="Google Shape;9686;p76"/>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6"/>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6"/>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6"/>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6"/>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1" name="Google Shape;9691;p76"/>
          <p:cNvGrpSpPr/>
          <p:nvPr/>
        </p:nvGrpSpPr>
        <p:grpSpPr>
          <a:xfrm>
            <a:off x="2503892" y="3309051"/>
            <a:ext cx="423079" cy="424159"/>
            <a:chOff x="-1591550" y="3597475"/>
            <a:chExt cx="293825" cy="294575"/>
          </a:xfrm>
        </p:grpSpPr>
        <p:sp>
          <p:nvSpPr>
            <p:cNvPr id="9692" name="Google Shape;9692;p76"/>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6"/>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6"/>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5" name="Google Shape;9695;p76"/>
          <p:cNvGrpSpPr/>
          <p:nvPr/>
        </p:nvGrpSpPr>
        <p:grpSpPr>
          <a:xfrm>
            <a:off x="4153362" y="3318663"/>
            <a:ext cx="421927" cy="399248"/>
            <a:chOff x="-1592325" y="3957400"/>
            <a:chExt cx="293025" cy="277275"/>
          </a:xfrm>
        </p:grpSpPr>
        <p:sp>
          <p:nvSpPr>
            <p:cNvPr id="9696" name="Google Shape;9696;p76"/>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6"/>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6"/>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6"/>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0" name="Google Shape;9700;p76"/>
          <p:cNvGrpSpPr/>
          <p:nvPr/>
        </p:nvGrpSpPr>
        <p:grpSpPr>
          <a:xfrm>
            <a:off x="3640232" y="3310744"/>
            <a:ext cx="369730" cy="420775"/>
            <a:chOff x="-778700" y="3612425"/>
            <a:chExt cx="256775" cy="292225"/>
          </a:xfrm>
        </p:grpSpPr>
        <p:sp>
          <p:nvSpPr>
            <p:cNvPr id="9701" name="Google Shape;9701;p76"/>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6"/>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6"/>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6"/>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6"/>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6"/>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7" name="Google Shape;9707;p76"/>
          <p:cNvGrpSpPr/>
          <p:nvPr/>
        </p:nvGrpSpPr>
        <p:grpSpPr>
          <a:xfrm>
            <a:off x="6111733" y="3828305"/>
            <a:ext cx="340731" cy="387641"/>
            <a:chOff x="7728464" y="1561258"/>
            <a:chExt cx="349719" cy="397866"/>
          </a:xfrm>
        </p:grpSpPr>
        <p:sp>
          <p:nvSpPr>
            <p:cNvPr id="9708" name="Google Shape;9708;p76"/>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6"/>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0" name="Google Shape;9710;p76"/>
          <p:cNvGrpSpPr/>
          <p:nvPr/>
        </p:nvGrpSpPr>
        <p:grpSpPr>
          <a:xfrm>
            <a:off x="4034702" y="3828305"/>
            <a:ext cx="387681" cy="387641"/>
            <a:chOff x="5611350" y="1561258"/>
            <a:chExt cx="397907" cy="397866"/>
          </a:xfrm>
        </p:grpSpPr>
        <p:sp>
          <p:nvSpPr>
            <p:cNvPr id="9711" name="Google Shape;9711;p76"/>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6"/>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6"/>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6"/>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5" name="Google Shape;9715;p76"/>
          <p:cNvGrpSpPr/>
          <p:nvPr/>
        </p:nvGrpSpPr>
        <p:grpSpPr>
          <a:xfrm>
            <a:off x="4553987" y="3925571"/>
            <a:ext cx="387610" cy="193109"/>
            <a:chOff x="6140660" y="1661097"/>
            <a:chExt cx="397835" cy="198202"/>
          </a:xfrm>
        </p:grpSpPr>
        <p:sp>
          <p:nvSpPr>
            <p:cNvPr id="9716" name="Google Shape;9716;p76"/>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6"/>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6"/>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6"/>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0" name="Google Shape;9720;p76"/>
          <p:cNvGrpSpPr/>
          <p:nvPr/>
        </p:nvGrpSpPr>
        <p:grpSpPr>
          <a:xfrm>
            <a:off x="5073202" y="3828305"/>
            <a:ext cx="387681" cy="387641"/>
            <a:chOff x="6669907" y="1561258"/>
            <a:chExt cx="397907" cy="397866"/>
          </a:xfrm>
        </p:grpSpPr>
        <p:sp>
          <p:nvSpPr>
            <p:cNvPr id="9721" name="Google Shape;9721;p76"/>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6"/>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6"/>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6"/>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6"/>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6"/>
          <p:cNvGrpSpPr/>
          <p:nvPr/>
        </p:nvGrpSpPr>
        <p:grpSpPr>
          <a:xfrm>
            <a:off x="1958433" y="3885842"/>
            <a:ext cx="387681" cy="272572"/>
            <a:chOff x="3386036" y="1746339"/>
            <a:chExt cx="397907" cy="279762"/>
          </a:xfrm>
        </p:grpSpPr>
        <p:sp>
          <p:nvSpPr>
            <p:cNvPr id="9727" name="Google Shape;9727;p76"/>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6"/>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9" name="Google Shape;9729;p76"/>
          <p:cNvGrpSpPr/>
          <p:nvPr/>
        </p:nvGrpSpPr>
        <p:grpSpPr>
          <a:xfrm>
            <a:off x="2996130" y="3828288"/>
            <a:ext cx="387681" cy="387681"/>
            <a:chOff x="4417380" y="1687279"/>
            <a:chExt cx="397907" cy="397907"/>
          </a:xfrm>
        </p:grpSpPr>
        <p:sp>
          <p:nvSpPr>
            <p:cNvPr id="9730" name="Google Shape;9730;p76"/>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6"/>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6"/>
          <p:cNvGrpSpPr/>
          <p:nvPr/>
        </p:nvGrpSpPr>
        <p:grpSpPr>
          <a:xfrm>
            <a:off x="7942611" y="3308537"/>
            <a:ext cx="387661" cy="387661"/>
            <a:chOff x="2869999" y="1687279"/>
            <a:chExt cx="397887" cy="397887"/>
          </a:xfrm>
        </p:grpSpPr>
        <p:sp>
          <p:nvSpPr>
            <p:cNvPr id="9733" name="Google Shape;9733;p76"/>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6"/>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5" name="Google Shape;9735;p76"/>
          <p:cNvGrpSpPr/>
          <p:nvPr/>
        </p:nvGrpSpPr>
        <p:grpSpPr>
          <a:xfrm>
            <a:off x="2477718" y="3828664"/>
            <a:ext cx="386807" cy="386929"/>
            <a:chOff x="3902887" y="1687655"/>
            <a:chExt cx="397010" cy="397135"/>
          </a:xfrm>
        </p:grpSpPr>
        <p:sp>
          <p:nvSpPr>
            <p:cNvPr id="9736" name="Google Shape;9736;p76"/>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6"/>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8" name="Google Shape;9738;p76"/>
          <p:cNvGrpSpPr/>
          <p:nvPr/>
        </p:nvGrpSpPr>
        <p:grpSpPr>
          <a:xfrm>
            <a:off x="3515416" y="3828344"/>
            <a:ext cx="387681" cy="387681"/>
            <a:chOff x="4933458" y="1687279"/>
            <a:chExt cx="397907" cy="397907"/>
          </a:xfrm>
        </p:grpSpPr>
        <p:sp>
          <p:nvSpPr>
            <p:cNvPr id="9739" name="Google Shape;9739;p76"/>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6"/>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1" name="Google Shape;9741;p76"/>
          <p:cNvGrpSpPr/>
          <p:nvPr/>
        </p:nvGrpSpPr>
        <p:grpSpPr>
          <a:xfrm>
            <a:off x="6348367" y="3308537"/>
            <a:ext cx="387661" cy="387661"/>
            <a:chOff x="1379798" y="1723250"/>
            <a:chExt cx="397887" cy="397887"/>
          </a:xfrm>
        </p:grpSpPr>
        <p:sp>
          <p:nvSpPr>
            <p:cNvPr id="9742" name="Google Shape;9742;p76"/>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6"/>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6"/>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6"/>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6" name="Google Shape;9746;p76"/>
          <p:cNvGrpSpPr/>
          <p:nvPr/>
        </p:nvGrpSpPr>
        <p:grpSpPr>
          <a:xfrm>
            <a:off x="5286246" y="3308537"/>
            <a:ext cx="387681" cy="387661"/>
            <a:chOff x="266768" y="1721375"/>
            <a:chExt cx="397907" cy="397887"/>
          </a:xfrm>
        </p:grpSpPr>
        <p:sp>
          <p:nvSpPr>
            <p:cNvPr id="9747" name="Google Shape;9747;p76"/>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6"/>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9" name="Google Shape;9749;p76"/>
          <p:cNvGrpSpPr/>
          <p:nvPr/>
        </p:nvGrpSpPr>
        <p:grpSpPr>
          <a:xfrm>
            <a:off x="5817327" y="3308537"/>
            <a:ext cx="387641" cy="387661"/>
            <a:chOff x="864491" y="1723250"/>
            <a:chExt cx="397866" cy="397887"/>
          </a:xfrm>
        </p:grpSpPr>
        <p:sp>
          <p:nvSpPr>
            <p:cNvPr id="9750" name="Google Shape;9750;p76"/>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6"/>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6"/>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3" name="Google Shape;9753;p76"/>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4" name="Google Shape;9754;p76"/>
          <p:cNvGrpSpPr/>
          <p:nvPr/>
        </p:nvGrpSpPr>
        <p:grpSpPr>
          <a:xfrm>
            <a:off x="7411672" y="3308924"/>
            <a:ext cx="387539" cy="386888"/>
            <a:chOff x="2408992" y="1722875"/>
            <a:chExt cx="397761" cy="397093"/>
          </a:xfrm>
        </p:grpSpPr>
        <p:sp>
          <p:nvSpPr>
            <p:cNvPr id="9755" name="Google Shape;9755;p76"/>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6"/>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7" name="Google Shape;9757;p76"/>
          <p:cNvGrpSpPr/>
          <p:nvPr/>
        </p:nvGrpSpPr>
        <p:grpSpPr>
          <a:xfrm>
            <a:off x="6584154" y="3827060"/>
            <a:ext cx="388966" cy="388966"/>
            <a:chOff x="1190625" y="238125"/>
            <a:chExt cx="5235075" cy="5235075"/>
          </a:xfrm>
        </p:grpSpPr>
        <p:sp>
          <p:nvSpPr>
            <p:cNvPr id="9758" name="Google Shape;9758;p76"/>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6"/>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0" name="Google Shape;9760;p76"/>
          <p:cNvGrpSpPr/>
          <p:nvPr/>
        </p:nvGrpSpPr>
        <p:grpSpPr>
          <a:xfrm>
            <a:off x="5592488" y="3828305"/>
            <a:ext cx="387641" cy="387641"/>
            <a:chOff x="7199196" y="1561258"/>
            <a:chExt cx="397866" cy="397866"/>
          </a:xfrm>
        </p:grpSpPr>
        <p:sp>
          <p:nvSpPr>
            <p:cNvPr id="9761" name="Google Shape;9761;p76"/>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6"/>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6"/>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4" name="Google Shape;9764;p76"/>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768"/>
        <p:cNvGrpSpPr/>
        <p:nvPr/>
      </p:nvGrpSpPr>
      <p:grpSpPr>
        <a:xfrm>
          <a:off x="0" y="0"/>
          <a:ext cx="0" cy="0"/>
          <a:chOff x="0" y="0"/>
          <a:chExt cx="0" cy="0"/>
        </a:xfrm>
      </p:grpSpPr>
      <p:pic>
        <p:nvPicPr>
          <p:cNvPr id="9769" name="Google Shape;9769;p7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745"/>
        <p:cNvGrpSpPr/>
        <p:nvPr/>
      </p:nvGrpSpPr>
      <p:grpSpPr>
        <a:xfrm>
          <a:off x="0" y="0"/>
          <a:ext cx="0" cy="0"/>
          <a:chOff x="0" y="0"/>
          <a:chExt cx="0" cy="0"/>
        </a:xfrm>
      </p:grpSpPr>
      <p:sp>
        <p:nvSpPr>
          <p:cNvPr id="1746" name="Google Shape;1746;p57"/>
          <p:cNvSpPr txBox="1">
            <a:spLocks noGrp="1"/>
          </p:cNvSpPr>
          <p:nvPr>
            <p:ph type="title"/>
          </p:nvPr>
        </p:nvSpPr>
        <p:spPr>
          <a:xfrm>
            <a:off x="720000" y="539400"/>
            <a:ext cx="3566400" cy="616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th-TH" dirty="0" smtClean="0"/>
              <a:t>การ</a:t>
            </a:r>
            <a:r>
              <a:rPr lang="th-TH" dirty="0" err="1" smtClean="0"/>
              <a:t>สัมนา</a:t>
            </a:r>
            <a:endParaRPr dirty="0"/>
          </a:p>
        </p:txBody>
      </p:sp>
      <p:sp>
        <p:nvSpPr>
          <p:cNvPr id="1747" name="Google Shape;1747;p57"/>
          <p:cNvSpPr txBox="1">
            <a:spLocks noGrp="1"/>
          </p:cNvSpPr>
          <p:nvPr>
            <p:ph type="subTitle" idx="1"/>
          </p:nvPr>
        </p:nvSpPr>
        <p:spPr>
          <a:xfrm>
            <a:off x="467544" y="1995686"/>
            <a:ext cx="3722732" cy="2067136"/>
          </a:xfrm>
          <a:prstGeom prst="rect">
            <a:avLst/>
          </a:prstGeom>
          <a:solidFill>
            <a:schemeClr val="accent1">
              <a:lumMod val="75000"/>
            </a:schemeClr>
          </a:solidFill>
        </p:spPr>
        <p:txBody>
          <a:bodyPr spcFirstLastPara="1" wrap="square" lIns="91425" tIns="91425" rIns="91425" bIns="91425" anchor="ctr" anchorCtr="0">
            <a:noAutofit/>
          </a:bodyPr>
          <a:lstStyle/>
          <a:p>
            <a:pPr marL="0" lvl="0" indent="0" algn="l" rtl="0">
              <a:spcBef>
                <a:spcPts val="0"/>
              </a:spcBef>
              <a:spcAft>
                <a:spcPts val="0"/>
              </a:spcAft>
              <a:buClr>
                <a:schemeClr val="lt1"/>
              </a:buClr>
              <a:buSzPts val="1100"/>
              <a:buFont typeface="Arial"/>
              <a:buNone/>
            </a:pPr>
            <a:r>
              <a:rPr lang="th-TH" dirty="0" smtClean="0"/>
              <a:t>การสัมมนา เสวนา อภิปราย เป็นกิจกรรมที่กระตุ้นความสนใจให้ผู้เข้าชมนิทรรศการได้รับความรู้หรือแสดงความคิดเห็นได้เป็นอย่างดี เนื่องจากมีช่องทางสื่อสาร </a:t>
            </a:r>
            <a:r>
              <a:rPr lang="en-US" dirty="0" err="1" smtClean="0"/>
              <a:t>messege</a:t>
            </a:r>
            <a:r>
              <a:rPr lang="en-US" dirty="0" smtClean="0"/>
              <a:t> </a:t>
            </a:r>
            <a:r>
              <a:rPr lang="th-TH" dirty="0" smtClean="0"/>
              <a:t>และ</a:t>
            </a:r>
            <a:r>
              <a:rPr lang="th-TH" dirty="0" smtClean="0"/>
              <a:t>ปฏิสัมพันธ์กับผู้จัดนิทรรศการได้โดยตรง</a:t>
            </a:r>
            <a:endParaRPr dirty="0"/>
          </a:p>
        </p:txBody>
      </p:sp>
      <p:grpSp>
        <p:nvGrpSpPr>
          <p:cNvPr id="2" name="Google Shape;1750;p57"/>
          <p:cNvGrpSpPr/>
          <p:nvPr/>
        </p:nvGrpSpPr>
        <p:grpSpPr>
          <a:xfrm>
            <a:off x="5036275" y="2001425"/>
            <a:ext cx="4018847" cy="3244289"/>
            <a:chOff x="5036275" y="2001425"/>
            <a:chExt cx="4018847" cy="3244289"/>
          </a:xfrm>
        </p:grpSpPr>
        <p:sp>
          <p:nvSpPr>
            <p:cNvPr id="1751" name="Google Shape;1751;p57"/>
            <p:cNvSpPr/>
            <p:nvPr/>
          </p:nvSpPr>
          <p:spPr>
            <a:xfrm>
              <a:off x="5036275" y="2001425"/>
              <a:ext cx="4018847" cy="3244289"/>
            </a:xfrm>
            <a:custGeom>
              <a:avLst/>
              <a:gdLst/>
              <a:ahLst/>
              <a:cxnLst/>
              <a:rect l="l" t="t" r="r" b="b"/>
              <a:pathLst>
                <a:path w="77813" h="62816" extrusionOk="0">
                  <a:moveTo>
                    <a:pt x="17622" y="49714"/>
                  </a:moveTo>
                  <a:cubicBezTo>
                    <a:pt x="17645" y="49828"/>
                    <a:pt x="17667" y="49965"/>
                    <a:pt x="17690" y="50079"/>
                  </a:cubicBezTo>
                  <a:cubicBezTo>
                    <a:pt x="17645" y="50079"/>
                    <a:pt x="17576" y="50102"/>
                    <a:pt x="17508" y="50102"/>
                  </a:cubicBezTo>
                  <a:cubicBezTo>
                    <a:pt x="17553" y="49987"/>
                    <a:pt x="17599" y="49850"/>
                    <a:pt x="17622" y="49714"/>
                  </a:cubicBezTo>
                  <a:close/>
                  <a:moveTo>
                    <a:pt x="29970" y="0"/>
                  </a:moveTo>
                  <a:cubicBezTo>
                    <a:pt x="29400" y="0"/>
                    <a:pt x="28829" y="46"/>
                    <a:pt x="28281" y="137"/>
                  </a:cubicBezTo>
                  <a:cubicBezTo>
                    <a:pt x="23579" y="867"/>
                    <a:pt x="20087" y="3675"/>
                    <a:pt x="18672" y="7829"/>
                  </a:cubicBezTo>
                  <a:cubicBezTo>
                    <a:pt x="18649" y="7920"/>
                    <a:pt x="18626" y="7989"/>
                    <a:pt x="18603" y="8080"/>
                  </a:cubicBezTo>
                  <a:cubicBezTo>
                    <a:pt x="18603" y="8080"/>
                    <a:pt x="18580" y="8149"/>
                    <a:pt x="18580" y="8149"/>
                  </a:cubicBezTo>
                  <a:cubicBezTo>
                    <a:pt x="18466" y="8491"/>
                    <a:pt x="18398" y="8765"/>
                    <a:pt x="18329" y="9039"/>
                  </a:cubicBezTo>
                  <a:cubicBezTo>
                    <a:pt x="18329" y="9062"/>
                    <a:pt x="18329" y="9085"/>
                    <a:pt x="18306" y="9107"/>
                  </a:cubicBezTo>
                  <a:cubicBezTo>
                    <a:pt x="18306" y="9153"/>
                    <a:pt x="18306" y="9222"/>
                    <a:pt x="18284" y="9267"/>
                  </a:cubicBezTo>
                  <a:cubicBezTo>
                    <a:pt x="18261" y="9336"/>
                    <a:pt x="18261" y="9404"/>
                    <a:pt x="18238" y="9495"/>
                  </a:cubicBezTo>
                  <a:cubicBezTo>
                    <a:pt x="18192" y="9678"/>
                    <a:pt x="18170" y="9838"/>
                    <a:pt x="18147" y="9998"/>
                  </a:cubicBezTo>
                  <a:cubicBezTo>
                    <a:pt x="18147" y="10020"/>
                    <a:pt x="18147" y="10043"/>
                    <a:pt x="18147" y="10043"/>
                  </a:cubicBezTo>
                  <a:cubicBezTo>
                    <a:pt x="18101" y="10294"/>
                    <a:pt x="18078" y="10568"/>
                    <a:pt x="18055" y="10842"/>
                  </a:cubicBezTo>
                  <a:cubicBezTo>
                    <a:pt x="18010" y="11299"/>
                    <a:pt x="18010" y="11778"/>
                    <a:pt x="18010" y="12257"/>
                  </a:cubicBezTo>
                  <a:cubicBezTo>
                    <a:pt x="17142" y="15613"/>
                    <a:pt x="15385" y="23350"/>
                    <a:pt x="16024" y="27801"/>
                  </a:cubicBezTo>
                  <a:cubicBezTo>
                    <a:pt x="16115" y="28486"/>
                    <a:pt x="16640" y="29034"/>
                    <a:pt x="17279" y="29171"/>
                  </a:cubicBezTo>
                  <a:lnTo>
                    <a:pt x="15796" y="29673"/>
                  </a:lnTo>
                  <a:cubicBezTo>
                    <a:pt x="12189" y="30837"/>
                    <a:pt x="8674" y="35516"/>
                    <a:pt x="6369" y="39237"/>
                  </a:cubicBezTo>
                  <a:cubicBezTo>
                    <a:pt x="3561" y="43779"/>
                    <a:pt x="1165" y="49211"/>
                    <a:pt x="92" y="53388"/>
                  </a:cubicBezTo>
                  <a:cubicBezTo>
                    <a:pt x="69" y="53503"/>
                    <a:pt x="46" y="53617"/>
                    <a:pt x="46" y="53754"/>
                  </a:cubicBezTo>
                  <a:cubicBezTo>
                    <a:pt x="1" y="55420"/>
                    <a:pt x="297" y="57018"/>
                    <a:pt x="936" y="58524"/>
                  </a:cubicBezTo>
                  <a:cubicBezTo>
                    <a:pt x="1073" y="58866"/>
                    <a:pt x="1233" y="59209"/>
                    <a:pt x="1416" y="59528"/>
                  </a:cubicBezTo>
                  <a:cubicBezTo>
                    <a:pt x="2374" y="61309"/>
                    <a:pt x="3516" y="62290"/>
                    <a:pt x="3630" y="62382"/>
                  </a:cubicBezTo>
                  <a:cubicBezTo>
                    <a:pt x="3927" y="62633"/>
                    <a:pt x="4292" y="62770"/>
                    <a:pt x="4680" y="62770"/>
                  </a:cubicBezTo>
                  <a:lnTo>
                    <a:pt x="27870" y="62770"/>
                  </a:lnTo>
                  <a:cubicBezTo>
                    <a:pt x="27962" y="62792"/>
                    <a:pt x="28030" y="62792"/>
                    <a:pt x="28121" y="62815"/>
                  </a:cubicBezTo>
                  <a:lnTo>
                    <a:pt x="68066" y="62815"/>
                  </a:lnTo>
                  <a:cubicBezTo>
                    <a:pt x="69732" y="62815"/>
                    <a:pt x="71124" y="61560"/>
                    <a:pt x="71307" y="59916"/>
                  </a:cubicBezTo>
                  <a:cubicBezTo>
                    <a:pt x="71307" y="59894"/>
                    <a:pt x="71330" y="59871"/>
                    <a:pt x="71330" y="59848"/>
                  </a:cubicBezTo>
                  <a:lnTo>
                    <a:pt x="77424" y="42615"/>
                  </a:lnTo>
                  <a:cubicBezTo>
                    <a:pt x="77812" y="41496"/>
                    <a:pt x="77652" y="40241"/>
                    <a:pt x="76968" y="39282"/>
                  </a:cubicBezTo>
                  <a:cubicBezTo>
                    <a:pt x="76283" y="38301"/>
                    <a:pt x="75164" y="37730"/>
                    <a:pt x="73977" y="37730"/>
                  </a:cubicBezTo>
                  <a:lnTo>
                    <a:pt x="53640" y="37730"/>
                  </a:lnTo>
                  <a:cubicBezTo>
                    <a:pt x="51472" y="30769"/>
                    <a:pt x="47409" y="28851"/>
                    <a:pt x="47226" y="28783"/>
                  </a:cubicBezTo>
                  <a:cubicBezTo>
                    <a:pt x="47180" y="28760"/>
                    <a:pt x="47112" y="28737"/>
                    <a:pt x="47066" y="28714"/>
                  </a:cubicBezTo>
                  <a:lnTo>
                    <a:pt x="44693" y="27915"/>
                  </a:lnTo>
                  <a:cubicBezTo>
                    <a:pt x="44715" y="27893"/>
                    <a:pt x="44738" y="27870"/>
                    <a:pt x="44761" y="27847"/>
                  </a:cubicBezTo>
                  <a:cubicBezTo>
                    <a:pt x="45058" y="27482"/>
                    <a:pt x="45195" y="27025"/>
                    <a:pt x="45103" y="26569"/>
                  </a:cubicBezTo>
                  <a:cubicBezTo>
                    <a:pt x="45103" y="26523"/>
                    <a:pt x="44419" y="22415"/>
                    <a:pt x="43483" y="17941"/>
                  </a:cubicBezTo>
                  <a:cubicBezTo>
                    <a:pt x="43939" y="16982"/>
                    <a:pt x="44076" y="15932"/>
                    <a:pt x="43848" y="14859"/>
                  </a:cubicBezTo>
                  <a:cubicBezTo>
                    <a:pt x="43506" y="13353"/>
                    <a:pt x="42821" y="12531"/>
                    <a:pt x="42182" y="12097"/>
                  </a:cubicBezTo>
                  <a:cubicBezTo>
                    <a:pt x="42136" y="11709"/>
                    <a:pt x="42090" y="11299"/>
                    <a:pt x="42022" y="10911"/>
                  </a:cubicBezTo>
                  <a:cubicBezTo>
                    <a:pt x="41908" y="10203"/>
                    <a:pt x="41725" y="9518"/>
                    <a:pt x="41497" y="8856"/>
                  </a:cubicBezTo>
                  <a:cubicBezTo>
                    <a:pt x="40812" y="6779"/>
                    <a:pt x="39625" y="4885"/>
                    <a:pt x="38073" y="3401"/>
                  </a:cubicBezTo>
                  <a:cubicBezTo>
                    <a:pt x="37754" y="2739"/>
                    <a:pt x="37229" y="2397"/>
                    <a:pt x="36704" y="2260"/>
                  </a:cubicBezTo>
                  <a:cubicBezTo>
                    <a:pt x="35859" y="1644"/>
                    <a:pt x="34946" y="1141"/>
                    <a:pt x="33987" y="776"/>
                  </a:cubicBezTo>
                  <a:cubicBezTo>
                    <a:pt x="32686" y="274"/>
                    <a:pt x="31340" y="0"/>
                    <a:pt x="29970" y="0"/>
                  </a:cubicBezTo>
                  <a:close/>
                </a:path>
              </a:pathLst>
            </a:custGeom>
            <a:solidFill>
              <a:schemeClr val="accent3"/>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7"/>
            <p:cNvSpPr/>
            <p:nvPr/>
          </p:nvSpPr>
          <p:spPr>
            <a:xfrm>
              <a:off x="7513115" y="2665104"/>
              <a:ext cx="774558" cy="923096"/>
            </a:xfrm>
            <a:custGeom>
              <a:avLst/>
              <a:gdLst/>
              <a:ahLst/>
              <a:cxnLst/>
              <a:rect l="l" t="t" r="r" b="b"/>
              <a:pathLst>
                <a:path w="14997" h="17873" extrusionOk="0">
                  <a:moveTo>
                    <a:pt x="2717" y="1"/>
                  </a:moveTo>
                  <a:cubicBezTo>
                    <a:pt x="1210" y="1"/>
                    <a:pt x="1" y="1233"/>
                    <a:pt x="1" y="2740"/>
                  </a:cubicBezTo>
                  <a:lnTo>
                    <a:pt x="1" y="12304"/>
                  </a:lnTo>
                  <a:cubicBezTo>
                    <a:pt x="1" y="13742"/>
                    <a:pt x="1142" y="14951"/>
                    <a:pt x="2580" y="15020"/>
                  </a:cubicBezTo>
                  <a:lnTo>
                    <a:pt x="2374" y="15864"/>
                  </a:lnTo>
                  <a:cubicBezTo>
                    <a:pt x="2215" y="16503"/>
                    <a:pt x="2466" y="17188"/>
                    <a:pt x="3013" y="17576"/>
                  </a:cubicBezTo>
                  <a:cubicBezTo>
                    <a:pt x="3287" y="17782"/>
                    <a:pt x="3607" y="17873"/>
                    <a:pt x="3926" y="17873"/>
                  </a:cubicBezTo>
                  <a:cubicBezTo>
                    <a:pt x="4246" y="17873"/>
                    <a:pt x="4566" y="17782"/>
                    <a:pt x="4840" y="17599"/>
                  </a:cubicBezTo>
                  <a:lnTo>
                    <a:pt x="8651" y="15020"/>
                  </a:lnTo>
                  <a:lnTo>
                    <a:pt x="12281" y="15020"/>
                  </a:lnTo>
                  <a:cubicBezTo>
                    <a:pt x="13787" y="15020"/>
                    <a:pt x="14997" y="13787"/>
                    <a:pt x="14997" y="12304"/>
                  </a:cubicBezTo>
                  <a:lnTo>
                    <a:pt x="14997" y="2740"/>
                  </a:lnTo>
                  <a:cubicBezTo>
                    <a:pt x="14997" y="1233"/>
                    <a:pt x="13787" y="1"/>
                    <a:pt x="12281" y="1"/>
                  </a:cubicBezTo>
                  <a:close/>
                </a:path>
              </a:pathLst>
            </a:custGeom>
            <a:solidFill>
              <a:schemeClr val="accent3"/>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7"/>
            <p:cNvSpPr/>
            <p:nvPr/>
          </p:nvSpPr>
          <p:spPr>
            <a:xfrm>
              <a:off x="5116433" y="3450260"/>
              <a:ext cx="2880020" cy="1711753"/>
            </a:xfrm>
            <a:custGeom>
              <a:avLst/>
              <a:gdLst/>
              <a:ahLst/>
              <a:cxnLst/>
              <a:rect l="l" t="t" r="r" b="b"/>
              <a:pathLst>
                <a:path w="55763" h="33143" extrusionOk="0">
                  <a:moveTo>
                    <a:pt x="17120" y="18101"/>
                  </a:moveTo>
                  <a:cubicBezTo>
                    <a:pt x="17120" y="18101"/>
                    <a:pt x="17508" y="20429"/>
                    <a:pt x="18078" y="23373"/>
                  </a:cubicBezTo>
                  <a:cubicBezTo>
                    <a:pt x="15316" y="23693"/>
                    <a:pt x="12669" y="24492"/>
                    <a:pt x="12669" y="24492"/>
                  </a:cubicBezTo>
                  <a:cubicBezTo>
                    <a:pt x="12669" y="24492"/>
                    <a:pt x="14791" y="22985"/>
                    <a:pt x="12030" y="22323"/>
                  </a:cubicBezTo>
                  <a:lnTo>
                    <a:pt x="11961" y="22301"/>
                  </a:lnTo>
                  <a:lnTo>
                    <a:pt x="11984" y="22278"/>
                  </a:lnTo>
                  <a:cubicBezTo>
                    <a:pt x="11984" y="22278"/>
                    <a:pt x="12205" y="22306"/>
                    <a:pt x="12517" y="22306"/>
                  </a:cubicBezTo>
                  <a:cubicBezTo>
                    <a:pt x="13360" y="22306"/>
                    <a:pt x="14866" y="22099"/>
                    <a:pt x="14449" y="20566"/>
                  </a:cubicBezTo>
                  <a:lnTo>
                    <a:pt x="17120" y="18101"/>
                  </a:lnTo>
                  <a:close/>
                  <a:moveTo>
                    <a:pt x="38439" y="0"/>
                  </a:moveTo>
                  <a:lnTo>
                    <a:pt x="22164" y="662"/>
                  </a:lnTo>
                  <a:lnTo>
                    <a:pt x="14746" y="3150"/>
                  </a:lnTo>
                  <a:cubicBezTo>
                    <a:pt x="9405" y="4862"/>
                    <a:pt x="2169" y="17621"/>
                    <a:pt x="115" y="25724"/>
                  </a:cubicBezTo>
                  <a:cubicBezTo>
                    <a:pt x="1" y="30472"/>
                    <a:pt x="3128" y="33097"/>
                    <a:pt x="3128" y="33097"/>
                  </a:cubicBezTo>
                  <a:lnTo>
                    <a:pt x="24743" y="33097"/>
                  </a:lnTo>
                  <a:cubicBezTo>
                    <a:pt x="24743" y="33097"/>
                    <a:pt x="24743" y="33097"/>
                    <a:pt x="24743" y="33074"/>
                  </a:cubicBezTo>
                  <a:lnTo>
                    <a:pt x="50239" y="33143"/>
                  </a:lnTo>
                  <a:cubicBezTo>
                    <a:pt x="55763" y="7053"/>
                    <a:pt x="45012" y="2192"/>
                    <a:pt x="45012" y="2192"/>
                  </a:cubicBezTo>
                  <a:lnTo>
                    <a:pt x="384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7"/>
            <p:cNvSpPr/>
            <p:nvPr/>
          </p:nvSpPr>
          <p:spPr>
            <a:xfrm>
              <a:off x="5914552" y="2085560"/>
              <a:ext cx="1368710" cy="1339994"/>
            </a:xfrm>
            <a:custGeom>
              <a:avLst/>
              <a:gdLst/>
              <a:ahLst/>
              <a:cxnLst/>
              <a:rect l="l" t="t" r="r" b="b"/>
              <a:pathLst>
                <a:path w="26501" h="25945" extrusionOk="0">
                  <a:moveTo>
                    <a:pt x="12928" y="1"/>
                  </a:moveTo>
                  <a:cubicBezTo>
                    <a:pt x="12463" y="1"/>
                    <a:pt x="11995" y="35"/>
                    <a:pt x="11527" y="106"/>
                  </a:cubicBezTo>
                  <a:cubicBezTo>
                    <a:pt x="7145" y="791"/>
                    <a:pt x="4337" y="3347"/>
                    <a:pt x="3196" y="6748"/>
                  </a:cubicBezTo>
                  <a:cubicBezTo>
                    <a:pt x="3150" y="6839"/>
                    <a:pt x="3127" y="6908"/>
                    <a:pt x="3105" y="6999"/>
                  </a:cubicBezTo>
                  <a:cubicBezTo>
                    <a:pt x="3036" y="7273"/>
                    <a:pt x="2945" y="7547"/>
                    <a:pt x="2899" y="7844"/>
                  </a:cubicBezTo>
                  <a:cubicBezTo>
                    <a:pt x="2876" y="7889"/>
                    <a:pt x="2876" y="7912"/>
                    <a:pt x="2876" y="7958"/>
                  </a:cubicBezTo>
                  <a:cubicBezTo>
                    <a:pt x="2854" y="8026"/>
                    <a:pt x="2831" y="8095"/>
                    <a:pt x="2831" y="8140"/>
                  </a:cubicBezTo>
                  <a:cubicBezTo>
                    <a:pt x="2785" y="8300"/>
                    <a:pt x="2762" y="8437"/>
                    <a:pt x="2739" y="8597"/>
                  </a:cubicBezTo>
                  <a:cubicBezTo>
                    <a:pt x="2717" y="8848"/>
                    <a:pt x="2671" y="9099"/>
                    <a:pt x="2671" y="9350"/>
                  </a:cubicBezTo>
                  <a:cubicBezTo>
                    <a:pt x="2625" y="9829"/>
                    <a:pt x="2603" y="10309"/>
                    <a:pt x="2625" y="10811"/>
                  </a:cubicBezTo>
                  <a:cubicBezTo>
                    <a:pt x="1895" y="13664"/>
                    <a:pt x="0" y="21630"/>
                    <a:pt x="617" y="25944"/>
                  </a:cubicBezTo>
                  <a:lnTo>
                    <a:pt x="26501" y="25191"/>
                  </a:lnTo>
                  <a:cubicBezTo>
                    <a:pt x="26501" y="25191"/>
                    <a:pt x="25177" y="17042"/>
                    <a:pt x="23602" y="11085"/>
                  </a:cubicBezTo>
                  <a:cubicBezTo>
                    <a:pt x="23579" y="10583"/>
                    <a:pt x="23510" y="10080"/>
                    <a:pt x="23419" y="9555"/>
                  </a:cubicBezTo>
                  <a:cubicBezTo>
                    <a:pt x="23305" y="8939"/>
                    <a:pt x="23168" y="8323"/>
                    <a:pt x="22963" y="7752"/>
                  </a:cubicBezTo>
                  <a:cubicBezTo>
                    <a:pt x="21844" y="4374"/>
                    <a:pt x="19356" y="1795"/>
                    <a:pt x="16389" y="654"/>
                  </a:cubicBezTo>
                  <a:cubicBezTo>
                    <a:pt x="15289" y="227"/>
                    <a:pt x="14119" y="1"/>
                    <a:pt x="12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7"/>
            <p:cNvSpPr/>
            <p:nvPr/>
          </p:nvSpPr>
          <p:spPr>
            <a:xfrm>
              <a:off x="6175066" y="2698107"/>
              <a:ext cx="165117" cy="721516"/>
            </a:xfrm>
            <a:custGeom>
              <a:avLst/>
              <a:gdLst/>
              <a:ahLst/>
              <a:cxnLst/>
              <a:rect l="l" t="t" r="r" b="b"/>
              <a:pathLst>
                <a:path w="3197" h="13970" extrusionOk="0">
                  <a:moveTo>
                    <a:pt x="1096" y="1"/>
                  </a:moveTo>
                  <a:lnTo>
                    <a:pt x="1" y="13970"/>
                  </a:lnTo>
                  <a:lnTo>
                    <a:pt x="1" y="13970"/>
                  </a:lnTo>
                  <a:lnTo>
                    <a:pt x="2466" y="13901"/>
                  </a:lnTo>
                  <a:lnTo>
                    <a:pt x="3196" y="1"/>
                  </a:ln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7"/>
            <p:cNvSpPr/>
            <p:nvPr/>
          </p:nvSpPr>
          <p:spPr>
            <a:xfrm>
              <a:off x="6340133" y="2688707"/>
              <a:ext cx="771046" cy="726215"/>
            </a:xfrm>
            <a:custGeom>
              <a:avLst/>
              <a:gdLst/>
              <a:ahLst/>
              <a:cxnLst/>
              <a:rect l="l" t="t" r="r" b="b"/>
              <a:pathLst>
                <a:path w="14929" h="14061" extrusionOk="0">
                  <a:moveTo>
                    <a:pt x="754" y="0"/>
                  </a:moveTo>
                  <a:lnTo>
                    <a:pt x="0" y="14061"/>
                  </a:lnTo>
                  <a:lnTo>
                    <a:pt x="14928" y="13604"/>
                  </a:lnTo>
                  <a:lnTo>
                    <a:pt x="12942" y="571"/>
                  </a:lnTo>
                  <a:lnTo>
                    <a:pt x="754" y="0"/>
                  </a:ln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7"/>
            <p:cNvSpPr/>
            <p:nvPr/>
          </p:nvSpPr>
          <p:spPr>
            <a:xfrm>
              <a:off x="6400252" y="3100137"/>
              <a:ext cx="585941" cy="593946"/>
            </a:xfrm>
            <a:custGeom>
              <a:avLst/>
              <a:gdLst/>
              <a:ahLst/>
              <a:cxnLst/>
              <a:rect l="l" t="t" r="r" b="b"/>
              <a:pathLst>
                <a:path w="11345" h="11500" extrusionOk="0">
                  <a:moveTo>
                    <a:pt x="1142" y="0"/>
                  </a:moveTo>
                  <a:lnTo>
                    <a:pt x="1553" y="5113"/>
                  </a:lnTo>
                  <a:cubicBezTo>
                    <a:pt x="1621" y="5729"/>
                    <a:pt x="1233" y="6323"/>
                    <a:pt x="640" y="6505"/>
                  </a:cubicBezTo>
                  <a:lnTo>
                    <a:pt x="0" y="6711"/>
                  </a:lnTo>
                  <a:cubicBezTo>
                    <a:pt x="0" y="6711"/>
                    <a:pt x="2717" y="11499"/>
                    <a:pt x="6468" y="11499"/>
                  </a:cubicBezTo>
                  <a:cubicBezTo>
                    <a:pt x="6712" y="11499"/>
                    <a:pt x="6961" y="11479"/>
                    <a:pt x="7213" y="11436"/>
                  </a:cubicBezTo>
                  <a:cubicBezTo>
                    <a:pt x="11345" y="10705"/>
                    <a:pt x="10774" y="6003"/>
                    <a:pt x="10774" y="6003"/>
                  </a:cubicBezTo>
                  <a:lnTo>
                    <a:pt x="10226" y="5889"/>
                  </a:lnTo>
                  <a:cubicBezTo>
                    <a:pt x="9793" y="5775"/>
                    <a:pt x="9404" y="5524"/>
                    <a:pt x="9153" y="5182"/>
                  </a:cubicBezTo>
                  <a:cubicBezTo>
                    <a:pt x="9016" y="4999"/>
                    <a:pt x="8925" y="4794"/>
                    <a:pt x="8857" y="4588"/>
                  </a:cubicBezTo>
                  <a:lnTo>
                    <a:pt x="8172" y="2191"/>
                  </a:lnTo>
                  <a:lnTo>
                    <a:pt x="7533" y="0"/>
                  </a:lnTo>
                  <a:close/>
                </a:path>
              </a:pathLst>
            </a:custGeom>
            <a:solidFill>
              <a:srgbClr val="A28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7"/>
            <p:cNvSpPr/>
            <p:nvPr/>
          </p:nvSpPr>
          <p:spPr>
            <a:xfrm>
              <a:off x="6476898" y="3213298"/>
              <a:ext cx="396136" cy="171057"/>
            </a:xfrm>
            <a:custGeom>
              <a:avLst/>
              <a:gdLst/>
              <a:ahLst/>
              <a:cxnLst/>
              <a:rect l="l" t="t" r="r" b="b"/>
              <a:pathLst>
                <a:path w="7670" h="3312" extrusionOk="0">
                  <a:moveTo>
                    <a:pt x="6688" y="0"/>
                  </a:moveTo>
                  <a:lnTo>
                    <a:pt x="0" y="1598"/>
                  </a:lnTo>
                  <a:cubicBezTo>
                    <a:pt x="0" y="1598"/>
                    <a:pt x="2600" y="3311"/>
                    <a:pt x="5568" y="3311"/>
                  </a:cubicBezTo>
                  <a:cubicBezTo>
                    <a:pt x="6258" y="3311"/>
                    <a:pt x="6968" y="3219"/>
                    <a:pt x="7669" y="2991"/>
                  </a:cubicBezTo>
                  <a:cubicBezTo>
                    <a:pt x="7532" y="2808"/>
                    <a:pt x="7441" y="2603"/>
                    <a:pt x="7373" y="2397"/>
                  </a:cubicBezTo>
                  <a:lnTo>
                    <a:pt x="6688" y="0"/>
                  </a:ln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7"/>
            <p:cNvSpPr/>
            <p:nvPr/>
          </p:nvSpPr>
          <p:spPr>
            <a:xfrm>
              <a:off x="6241124" y="2385584"/>
              <a:ext cx="842939" cy="952173"/>
            </a:xfrm>
            <a:custGeom>
              <a:avLst/>
              <a:gdLst/>
              <a:ahLst/>
              <a:cxnLst/>
              <a:rect l="l" t="t" r="r" b="b"/>
              <a:pathLst>
                <a:path w="16321" h="18436" extrusionOk="0">
                  <a:moveTo>
                    <a:pt x="9532" y="0"/>
                  </a:moveTo>
                  <a:cubicBezTo>
                    <a:pt x="6656" y="0"/>
                    <a:pt x="6000" y="4467"/>
                    <a:pt x="3812" y="5869"/>
                  </a:cubicBezTo>
                  <a:cubicBezTo>
                    <a:pt x="0" y="8334"/>
                    <a:pt x="2853" y="10434"/>
                    <a:pt x="2853" y="10434"/>
                  </a:cubicBezTo>
                  <a:cubicBezTo>
                    <a:pt x="2606" y="10496"/>
                    <a:pt x="2369" y="10525"/>
                    <a:pt x="2142" y="10525"/>
                  </a:cubicBezTo>
                  <a:cubicBezTo>
                    <a:pt x="1616" y="10525"/>
                    <a:pt x="1145" y="10370"/>
                    <a:pt x="730" y="10115"/>
                  </a:cubicBezTo>
                  <a:cubicBezTo>
                    <a:pt x="662" y="10594"/>
                    <a:pt x="548" y="10936"/>
                    <a:pt x="502" y="11073"/>
                  </a:cubicBezTo>
                  <a:cubicBezTo>
                    <a:pt x="913" y="12740"/>
                    <a:pt x="1529" y="14360"/>
                    <a:pt x="2465" y="15638"/>
                  </a:cubicBezTo>
                  <a:cubicBezTo>
                    <a:pt x="2556" y="15775"/>
                    <a:pt x="2625" y="15890"/>
                    <a:pt x="2716" y="16004"/>
                  </a:cubicBezTo>
                  <a:cubicBezTo>
                    <a:pt x="3895" y="17461"/>
                    <a:pt x="5497" y="18436"/>
                    <a:pt x="7710" y="18436"/>
                  </a:cubicBezTo>
                  <a:cubicBezTo>
                    <a:pt x="7853" y="18436"/>
                    <a:pt x="8000" y="18431"/>
                    <a:pt x="8149" y="18423"/>
                  </a:cubicBezTo>
                  <a:cubicBezTo>
                    <a:pt x="11436" y="18218"/>
                    <a:pt x="13307" y="16620"/>
                    <a:pt x="14289" y="14474"/>
                  </a:cubicBezTo>
                  <a:cubicBezTo>
                    <a:pt x="14448" y="14086"/>
                    <a:pt x="14585" y="13698"/>
                    <a:pt x="14722" y="13310"/>
                  </a:cubicBezTo>
                  <a:cubicBezTo>
                    <a:pt x="16320" y="7969"/>
                    <a:pt x="13878" y="414"/>
                    <a:pt x="13878" y="414"/>
                  </a:cubicBezTo>
                  <a:lnTo>
                    <a:pt x="11801" y="734"/>
                  </a:lnTo>
                  <a:cubicBezTo>
                    <a:pt x="10910" y="218"/>
                    <a:pt x="10167" y="0"/>
                    <a:pt x="9532" y="0"/>
                  </a:cubicBezTo>
                  <a:close/>
                </a:path>
              </a:pathLst>
            </a:custGeom>
            <a:solidFill>
              <a:srgbClr val="A28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7"/>
            <p:cNvSpPr/>
            <p:nvPr/>
          </p:nvSpPr>
          <p:spPr>
            <a:xfrm>
              <a:off x="6504013" y="4435449"/>
              <a:ext cx="256998" cy="468391"/>
            </a:xfrm>
            <a:custGeom>
              <a:avLst/>
              <a:gdLst/>
              <a:ahLst/>
              <a:cxnLst/>
              <a:rect l="l" t="t" r="r" b="b"/>
              <a:pathLst>
                <a:path w="4976" h="9069" extrusionOk="0">
                  <a:moveTo>
                    <a:pt x="726" y="0"/>
                  </a:moveTo>
                  <a:cubicBezTo>
                    <a:pt x="637" y="0"/>
                    <a:pt x="546" y="17"/>
                    <a:pt x="457" y="53"/>
                  </a:cubicBezTo>
                  <a:cubicBezTo>
                    <a:pt x="137" y="213"/>
                    <a:pt x="0" y="578"/>
                    <a:pt x="137" y="920"/>
                  </a:cubicBezTo>
                  <a:lnTo>
                    <a:pt x="3812" y="9069"/>
                  </a:lnTo>
                  <a:lnTo>
                    <a:pt x="4976" y="8544"/>
                  </a:lnTo>
                  <a:lnTo>
                    <a:pt x="1324" y="372"/>
                  </a:lnTo>
                  <a:cubicBezTo>
                    <a:pt x="1206" y="136"/>
                    <a:pt x="976" y="0"/>
                    <a:pt x="7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7"/>
            <p:cNvSpPr/>
            <p:nvPr/>
          </p:nvSpPr>
          <p:spPr>
            <a:xfrm>
              <a:off x="6429743" y="4756597"/>
              <a:ext cx="554074" cy="403109"/>
            </a:xfrm>
            <a:custGeom>
              <a:avLst/>
              <a:gdLst/>
              <a:ahLst/>
              <a:cxnLst/>
              <a:rect l="l" t="t" r="r" b="b"/>
              <a:pathLst>
                <a:path w="10728" h="7805" extrusionOk="0">
                  <a:moveTo>
                    <a:pt x="7087" y="1"/>
                  </a:moveTo>
                  <a:cubicBezTo>
                    <a:pt x="6509" y="1"/>
                    <a:pt x="5824" y="75"/>
                    <a:pt x="5044" y="226"/>
                  </a:cubicBezTo>
                  <a:cubicBezTo>
                    <a:pt x="4793" y="272"/>
                    <a:pt x="4542" y="317"/>
                    <a:pt x="4291" y="386"/>
                  </a:cubicBezTo>
                  <a:cubicBezTo>
                    <a:pt x="3424" y="591"/>
                    <a:pt x="2488" y="888"/>
                    <a:pt x="1461" y="1253"/>
                  </a:cubicBezTo>
                  <a:cubicBezTo>
                    <a:pt x="982" y="1436"/>
                    <a:pt x="502" y="1618"/>
                    <a:pt x="0" y="1824"/>
                  </a:cubicBezTo>
                  <a:lnTo>
                    <a:pt x="0" y="2280"/>
                  </a:lnTo>
                  <a:lnTo>
                    <a:pt x="160" y="7804"/>
                  </a:lnTo>
                  <a:cubicBezTo>
                    <a:pt x="160" y="7804"/>
                    <a:pt x="242" y="7805"/>
                    <a:pt x="391" y="7805"/>
                  </a:cubicBezTo>
                  <a:cubicBezTo>
                    <a:pt x="1137" y="7805"/>
                    <a:pt x="3549" y="7789"/>
                    <a:pt x="5661" y="7599"/>
                  </a:cubicBezTo>
                  <a:cubicBezTo>
                    <a:pt x="7213" y="7462"/>
                    <a:pt x="8628" y="7211"/>
                    <a:pt x="9062" y="6800"/>
                  </a:cubicBezTo>
                  <a:cubicBezTo>
                    <a:pt x="10249" y="5773"/>
                    <a:pt x="9107" y="4860"/>
                    <a:pt x="9107" y="4860"/>
                  </a:cubicBezTo>
                  <a:cubicBezTo>
                    <a:pt x="10728" y="3536"/>
                    <a:pt x="9016" y="2509"/>
                    <a:pt x="9016" y="2509"/>
                  </a:cubicBezTo>
                  <a:cubicBezTo>
                    <a:pt x="9016" y="2509"/>
                    <a:pt x="9792" y="774"/>
                    <a:pt x="8445" y="203"/>
                  </a:cubicBezTo>
                  <a:cubicBezTo>
                    <a:pt x="8099" y="69"/>
                    <a:pt x="7642" y="1"/>
                    <a:pt x="7087" y="1"/>
                  </a:cubicBezTo>
                  <a:close/>
                </a:path>
              </a:pathLst>
            </a:custGeom>
            <a:solidFill>
              <a:srgbClr val="A28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7"/>
            <p:cNvSpPr/>
            <p:nvPr/>
          </p:nvSpPr>
          <p:spPr>
            <a:xfrm>
              <a:off x="6429743" y="4776482"/>
              <a:ext cx="221671" cy="199308"/>
            </a:xfrm>
            <a:custGeom>
              <a:avLst/>
              <a:gdLst/>
              <a:ahLst/>
              <a:cxnLst/>
              <a:rect l="l" t="t" r="r" b="b"/>
              <a:pathLst>
                <a:path w="4292" h="3859" extrusionOk="0">
                  <a:moveTo>
                    <a:pt x="4291" y="1"/>
                  </a:moveTo>
                  <a:lnTo>
                    <a:pt x="4291" y="1"/>
                  </a:lnTo>
                  <a:cubicBezTo>
                    <a:pt x="3424" y="206"/>
                    <a:pt x="2488" y="503"/>
                    <a:pt x="1461" y="868"/>
                  </a:cubicBezTo>
                  <a:cubicBezTo>
                    <a:pt x="982" y="1051"/>
                    <a:pt x="502" y="1233"/>
                    <a:pt x="0" y="1439"/>
                  </a:cubicBezTo>
                  <a:lnTo>
                    <a:pt x="0" y="1895"/>
                  </a:lnTo>
                  <a:lnTo>
                    <a:pt x="571" y="3858"/>
                  </a:lnTo>
                  <a:cubicBezTo>
                    <a:pt x="571" y="3858"/>
                    <a:pt x="1849" y="822"/>
                    <a:pt x="4291" y="1"/>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7"/>
            <p:cNvSpPr/>
            <p:nvPr/>
          </p:nvSpPr>
          <p:spPr>
            <a:xfrm>
              <a:off x="6320094" y="4775862"/>
              <a:ext cx="218159" cy="383793"/>
            </a:xfrm>
            <a:custGeom>
              <a:avLst/>
              <a:gdLst/>
              <a:ahLst/>
              <a:cxnLst/>
              <a:rect l="l" t="t" r="r" b="b"/>
              <a:pathLst>
                <a:path w="4224" h="7431" extrusionOk="0">
                  <a:moveTo>
                    <a:pt x="1409" y="1"/>
                  </a:moveTo>
                  <a:cubicBezTo>
                    <a:pt x="1274" y="1"/>
                    <a:pt x="1131" y="19"/>
                    <a:pt x="982" y="58"/>
                  </a:cubicBezTo>
                  <a:lnTo>
                    <a:pt x="0" y="7431"/>
                  </a:lnTo>
                  <a:lnTo>
                    <a:pt x="4223" y="7431"/>
                  </a:lnTo>
                  <a:cubicBezTo>
                    <a:pt x="4223" y="7431"/>
                    <a:pt x="4120" y="1"/>
                    <a:pt x="14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7"/>
            <p:cNvSpPr/>
            <p:nvPr/>
          </p:nvSpPr>
          <p:spPr>
            <a:xfrm>
              <a:off x="7182309" y="4757424"/>
              <a:ext cx="195279" cy="402231"/>
            </a:xfrm>
            <a:custGeom>
              <a:avLst/>
              <a:gdLst/>
              <a:ahLst/>
              <a:cxnLst/>
              <a:rect l="l" t="t" r="r" b="b"/>
              <a:pathLst>
                <a:path w="3781" h="7788" extrusionOk="0">
                  <a:moveTo>
                    <a:pt x="3623" y="1"/>
                  </a:moveTo>
                  <a:cubicBezTo>
                    <a:pt x="806" y="1"/>
                    <a:pt x="0" y="3619"/>
                    <a:pt x="471" y="7788"/>
                  </a:cubicBezTo>
                  <a:lnTo>
                    <a:pt x="3393" y="7788"/>
                  </a:lnTo>
                  <a:lnTo>
                    <a:pt x="3781" y="5"/>
                  </a:lnTo>
                  <a:cubicBezTo>
                    <a:pt x="3727" y="2"/>
                    <a:pt x="3675" y="1"/>
                    <a:pt x="3623" y="1"/>
                  </a:cubicBezTo>
                  <a:close/>
                </a:path>
              </a:pathLst>
            </a:custGeom>
            <a:solidFill>
              <a:srgbClr val="E13C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7"/>
            <p:cNvSpPr/>
            <p:nvPr/>
          </p:nvSpPr>
          <p:spPr>
            <a:xfrm>
              <a:off x="6254087" y="3410181"/>
              <a:ext cx="921908" cy="599473"/>
            </a:xfrm>
            <a:custGeom>
              <a:avLst/>
              <a:gdLst/>
              <a:ahLst/>
              <a:cxnLst/>
              <a:rect l="l" t="t" r="r" b="b"/>
              <a:pathLst>
                <a:path w="17850" h="11607" extrusionOk="0">
                  <a:moveTo>
                    <a:pt x="13604" y="0"/>
                  </a:moveTo>
                  <a:lnTo>
                    <a:pt x="13604" y="0"/>
                  </a:lnTo>
                  <a:cubicBezTo>
                    <a:pt x="13604" y="0"/>
                    <a:pt x="14175" y="4725"/>
                    <a:pt x="10043" y="5433"/>
                  </a:cubicBezTo>
                  <a:cubicBezTo>
                    <a:pt x="9790" y="5476"/>
                    <a:pt x="9540" y="5497"/>
                    <a:pt x="9295" y="5497"/>
                  </a:cubicBezTo>
                  <a:cubicBezTo>
                    <a:pt x="5545" y="5497"/>
                    <a:pt x="2830" y="731"/>
                    <a:pt x="2830" y="731"/>
                  </a:cubicBezTo>
                  <a:cubicBezTo>
                    <a:pt x="2830" y="731"/>
                    <a:pt x="1644" y="1005"/>
                    <a:pt x="0" y="1461"/>
                  </a:cubicBezTo>
                  <a:lnTo>
                    <a:pt x="0" y="1484"/>
                  </a:lnTo>
                  <a:cubicBezTo>
                    <a:pt x="23" y="1507"/>
                    <a:pt x="1484" y="4885"/>
                    <a:pt x="2100" y="6163"/>
                  </a:cubicBezTo>
                  <a:cubicBezTo>
                    <a:pt x="2876" y="7761"/>
                    <a:pt x="4520" y="10340"/>
                    <a:pt x="5273" y="10956"/>
                  </a:cubicBezTo>
                  <a:cubicBezTo>
                    <a:pt x="5843" y="11436"/>
                    <a:pt x="6517" y="11607"/>
                    <a:pt x="7119" y="11607"/>
                  </a:cubicBezTo>
                  <a:cubicBezTo>
                    <a:pt x="7721" y="11607"/>
                    <a:pt x="8251" y="11436"/>
                    <a:pt x="8537" y="11230"/>
                  </a:cubicBezTo>
                  <a:cubicBezTo>
                    <a:pt x="10020" y="10135"/>
                    <a:pt x="10386" y="6779"/>
                    <a:pt x="10408" y="6779"/>
                  </a:cubicBezTo>
                  <a:cubicBezTo>
                    <a:pt x="11458" y="8309"/>
                    <a:pt x="11801" y="9016"/>
                    <a:pt x="13262" y="9815"/>
                  </a:cubicBezTo>
                  <a:cubicBezTo>
                    <a:pt x="13627" y="10016"/>
                    <a:pt x="14304" y="10155"/>
                    <a:pt x="14929" y="10155"/>
                  </a:cubicBezTo>
                  <a:cubicBezTo>
                    <a:pt x="15439" y="10155"/>
                    <a:pt x="15915" y="10063"/>
                    <a:pt x="16160" y="9838"/>
                  </a:cubicBezTo>
                  <a:cubicBezTo>
                    <a:pt x="17850" y="8309"/>
                    <a:pt x="16503" y="776"/>
                    <a:pt x="16503" y="731"/>
                  </a:cubicBezTo>
                  <a:cubicBezTo>
                    <a:pt x="14700" y="183"/>
                    <a:pt x="13604" y="0"/>
                    <a:pt x="136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7"/>
            <p:cNvSpPr/>
            <p:nvPr/>
          </p:nvSpPr>
          <p:spPr>
            <a:xfrm>
              <a:off x="6654877" y="3760304"/>
              <a:ext cx="324243" cy="1022104"/>
            </a:xfrm>
            <a:custGeom>
              <a:avLst/>
              <a:gdLst/>
              <a:ahLst/>
              <a:cxnLst/>
              <a:rect l="l" t="t" r="r" b="b"/>
              <a:pathLst>
                <a:path w="6278" h="19790" extrusionOk="0">
                  <a:moveTo>
                    <a:pt x="2648" y="0"/>
                  </a:moveTo>
                  <a:cubicBezTo>
                    <a:pt x="2626" y="0"/>
                    <a:pt x="2260" y="3356"/>
                    <a:pt x="777" y="4451"/>
                  </a:cubicBezTo>
                  <a:cubicBezTo>
                    <a:pt x="594" y="4588"/>
                    <a:pt x="320" y="4702"/>
                    <a:pt x="1" y="4771"/>
                  </a:cubicBezTo>
                  <a:lnTo>
                    <a:pt x="6278" y="19790"/>
                  </a:lnTo>
                  <a:lnTo>
                    <a:pt x="6004" y="3219"/>
                  </a:lnTo>
                  <a:cubicBezTo>
                    <a:pt x="5821" y="3173"/>
                    <a:pt x="5639" y="3127"/>
                    <a:pt x="5502" y="3036"/>
                  </a:cubicBezTo>
                  <a:cubicBezTo>
                    <a:pt x="4041" y="2237"/>
                    <a:pt x="3698" y="1530"/>
                    <a:pt x="26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7"/>
            <p:cNvSpPr/>
            <p:nvPr/>
          </p:nvSpPr>
          <p:spPr>
            <a:xfrm>
              <a:off x="5879173" y="3615276"/>
              <a:ext cx="211083" cy="462193"/>
            </a:xfrm>
            <a:custGeom>
              <a:avLst/>
              <a:gdLst/>
              <a:ahLst/>
              <a:cxnLst/>
              <a:rect l="l" t="t" r="r" b="b"/>
              <a:pathLst>
                <a:path w="4087" h="8949" extrusionOk="0">
                  <a:moveTo>
                    <a:pt x="138" y="1"/>
                  </a:moveTo>
                  <a:lnTo>
                    <a:pt x="1" y="161"/>
                  </a:lnTo>
                  <a:cubicBezTo>
                    <a:pt x="2671" y="2398"/>
                    <a:pt x="3904" y="8880"/>
                    <a:pt x="3904" y="8948"/>
                  </a:cubicBezTo>
                  <a:lnTo>
                    <a:pt x="4086" y="8903"/>
                  </a:lnTo>
                  <a:cubicBezTo>
                    <a:pt x="4041" y="8652"/>
                    <a:pt x="2831" y="2283"/>
                    <a:pt x="138" y="1"/>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7"/>
            <p:cNvSpPr/>
            <p:nvPr/>
          </p:nvSpPr>
          <p:spPr>
            <a:xfrm>
              <a:off x="7423506" y="3880541"/>
              <a:ext cx="154478" cy="489308"/>
            </a:xfrm>
            <a:custGeom>
              <a:avLst/>
              <a:gdLst/>
              <a:ahLst/>
              <a:cxnLst/>
              <a:rect l="l" t="t" r="r" b="b"/>
              <a:pathLst>
                <a:path w="2991" h="9474" extrusionOk="0">
                  <a:moveTo>
                    <a:pt x="731" y="1"/>
                  </a:moveTo>
                  <a:cubicBezTo>
                    <a:pt x="708" y="46"/>
                    <a:pt x="1" y="5524"/>
                    <a:pt x="503" y="9176"/>
                  </a:cubicBezTo>
                  <a:lnTo>
                    <a:pt x="549" y="9473"/>
                  </a:lnTo>
                  <a:lnTo>
                    <a:pt x="2991" y="4634"/>
                  </a:lnTo>
                  <a:lnTo>
                    <a:pt x="2831" y="4543"/>
                  </a:lnTo>
                  <a:lnTo>
                    <a:pt x="640" y="8834"/>
                  </a:lnTo>
                  <a:cubicBezTo>
                    <a:pt x="252" y="5228"/>
                    <a:pt x="914" y="69"/>
                    <a:pt x="914" y="23"/>
                  </a:cubicBezTo>
                  <a:lnTo>
                    <a:pt x="731" y="1"/>
                  </a:ln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7"/>
            <p:cNvSpPr/>
            <p:nvPr/>
          </p:nvSpPr>
          <p:spPr>
            <a:xfrm>
              <a:off x="5527862" y="4710475"/>
              <a:ext cx="257050" cy="94360"/>
            </a:xfrm>
            <a:custGeom>
              <a:avLst/>
              <a:gdLst/>
              <a:ahLst/>
              <a:cxnLst/>
              <a:rect l="l" t="t" r="r" b="b"/>
              <a:pathLst>
                <a:path w="4977" h="1827" extrusionOk="0">
                  <a:moveTo>
                    <a:pt x="1" y="1"/>
                  </a:moveTo>
                  <a:lnTo>
                    <a:pt x="1" y="183"/>
                  </a:lnTo>
                  <a:lnTo>
                    <a:pt x="4406" y="183"/>
                  </a:lnTo>
                  <a:lnTo>
                    <a:pt x="2443" y="1667"/>
                  </a:lnTo>
                  <a:lnTo>
                    <a:pt x="2557" y="1827"/>
                  </a:lnTo>
                  <a:lnTo>
                    <a:pt x="4977" y="1"/>
                  </a:ln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7"/>
            <p:cNvSpPr/>
            <p:nvPr/>
          </p:nvSpPr>
          <p:spPr>
            <a:xfrm>
              <a:off x="7226313" y="4069160"/>
              <a:ext cx="1102622" cy="1090485"/>
            </a:xfrm>
            <a:custGeom>
              <a:avLst/>
              <a:gdLst/>
              <a:ahLst/>
              <a:cxnLst/>
              <a:rect l="l" t="t" r="r" b="b"/>
              <a:pathLst>
                <a:path w="21349" h="21114" extrusionOk="0">
                  <a:moveTo>
                    <a:pt x="14524" y="1"/>
                  </a:moveTo>
                  <a:lnTo>
                    <a:pt x="7357" y="8514"/>
                  </a:lnTo>
                  <a:cubicBezTo>
                    <a:pt x="6056" y="10089"/>
                    <a:pt x="9000" y="10706"/>
                    <a:pt x="9000" y="10706"/>
                  </a:cubicBezTo>
                  <a:cubicBezTo>
                    <a:pt x="8511" y="10637"/>
                    <a:pt x="8056" y="10605"/>
                    <a:pt x="7632" y="10605"/>
                  </a:cubicBezTo>
                  <a:cubicBezTo>
                    <a:pt x="0" y="10605"/>
                    <a:pt x="2541" y="21114"/>
                    <a:pt x="2541" y="21114"/>
                  </a:cubicBezTo>
                  <a:cubicBezTo>
                    <a:pt x="11739" y="21114"/>
                    <a:pt x="13063" y="20840"/>
                    <a:pt x="16122" y="19653"/>
                  </a:cubicBezTo>
                  <a:cubicBezTo>
                    <a:pt x="18747" y="18626"/>
                    <a:pt x="20344" y="16937"/>
                    <a:pt x="20983" y="14152"/>
                  </a:cubicBezTo>
                  <a:cubicBezTo>
                    <a:pt x="21349" y="12440"/>
                    <a:pt x="21006" y="10569"/>
                    <a:pt x="20299" y="8743"/>
                  </a:cubicBezTo>
                  <a:cubicBezTo>
                    <a:pt x="19249" y="6049"/>
                    <a:pt x="17446" y="3493"/>
                    <a:pt x="16122" y="1849"/>
                  </a:cubicBezTo>
                  <a:cubicBezTo>
                    <a:pt x="15209" y="685"/>
                    <a:pt x="14524" y="1"/>
                    <a:pt x="145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7"/>
            <p:cNvSpPr/>
            <p:nvPr/>
          </p:nvSpPr>
          <p:spPr>
            <a:xfrm>
              <a:off x="7675807" y="4565499"/>
              <a:ext cx="221671" cy="96684"/>
            </a:xfrm>
            <a:custGeom>
              <a:avLst/>
              <a:gdLst/>
              <a:ahLst/>
              <a:cxnLst/>
              <a:rect l="l" t="t" r="r" b="b"/>
              <a:pathLst>
                <a:path w="4292" h="1872" extrusionOk="0">
                  <a:moveTo>
                    <a:pt x="3470" y="0"/>
                  </a:moveTo>
                  <a:lnTo>
                    <a:pt x="0" y="1118"/>
                  </a:lnTo>
                  <a:lnTo>
                    <a:pt x="4269" y="1872"/>
                  </a:lnTo>
                  <a:lnTo>
                    <a:pt x="4292" y="1735"/>
                  </a:lnTo>
                  <a:lnTo>
                    <a:pt x="571" y="1096"/>
                  </a:lnTo>
                  <a:lnTo>
                    <a:pt x="3516" y="137"/>
                  </a:lnTo>
                  <a:lnTo>
                    <a:pt x="3470" y="0"/>
                  </a:lnTo>
                  <a:close/>
                </a:path>
              </a:pathLst>
            </a:custGeom>
            <a:solidFill>
              <a:srgbClr val="3CAC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7"/>
            <p:cNvSpPr/>
            <p:nvPr/>
          </p:nvSpPr>
          <p:spPr>
            <a:xfrm>
              <a:off x="7606237" y="4069160"/>
              <a:ext cx="452742" cy="439778"/>
            </a:xfrm>
            <a:custGeom>
              <a:avLst/>
              <a:gdLst/>
              <a:ahLst/>
              <a:cxnLst/>
              <a:rect l="l" t="t" r="r" b="b"/>
              <a:pathLst>
                <a:path w="8766" h="8515" extrusionOk="0">
                  <a:moveTo>
                    <a:pt x="7168" y="1"/>
                  </a:moveTo>
                  <a:lnTo>
                    <a:pt x="1" y="8514"/>
                  </a:lnTo>
                  <a:lnTo>
                    <a:pt x="8766" y="1849"/>
                  </a:lnTo>
                  <a:cubicBezTo>
                    <a:pt x="7853" y="685"/>
                    <a:pt x="7168" y="1"/>
                    <a:pt x="7168" y="1"/>
                  </a:cubicBezTo>
                  <a:close/>
                </a:path>
              </a:pathLst>
            </a:custGeom>
            <a:solidFill>
              <a:srgbClr val="89D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7"/>
            <p:cNvSpPr/>
            <p:nvPr/>
          </p:nvSpPr>
          <p:spPr>
            <a:xfrm>
              <a:off x="8015342" y="4520668"/>
              <a:ext cx="313604" cy="563578"/>
            </a:xfrm>
            <a:custGeom>
              <a:avLst/>
              <a:gdLst/>
              <a:ahLst/>
              <a:cxnLst/>
              <a:rect l="l" t="t" r="r" b="b"/>
              <a:pathLst>
                <a:path w="6072" h="10912" extrusionOk="0">
                  <a:moveTo>
                    <a:pt x="5022" y="1"/>
                  </a:moveTo>
                  <a:cubicBezTo>
                    <a:pt x="3036" y="183"/>
                    <a:pt x="4793" y="3288"/>
                    <a:pt x="2397" y="5593"/>
                  </a:cubicBezTo>
                  <a:cubicBezTo>
                    <a:pt x="0" y="7875"/>
                    <a:pt x="69" y="9473"/>
                    <a:pt x="845" y="10911"/>
                  </a:cubicBezTo>
                  <a:cubicBezTo>
                    <a:pt x="3470" y="9884"/>
                    <a:pt x="5067" y="8195"/>
                    <a:pt x="5706" y="5410"/>
                  </a:cubicBezTo>
                  <a:cubicBezTo>
                    <a:pt x="6072" y="3698"/>
                    <a:pt x="5729" y="1827"/>
                    <a:pt x="5022" y="1"/>
                  </a:cubicBezTo>
                  <a:close/>
                </a:path>
              </a:pathLst>
            </a:custGeom>
            <a:solidFill>
              <a:srgbClr val="89D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7"/>
            <p:cNvSpPr/>
            <p:nvPr/>
          </p:nvSpPr>
          <p:spPr>
            <a:xfrm>
              <a:off x="5116433" y="4778858"/>
              <a:ext cx="340770" cy="380797"/>
            </a:xfrm>
            <a:custGeom>
              <a:avLst/>
              <a:gdLst/>
              <a:ahLst/>
              <a:cxnLst/>
              <a:rect l="l" t="t" r="r" b="b"/>
              <a:pathLst>
                <a:path w="6598" h="7373" extrusionOk="0">
                  <a:moveTo>
                    <a:pt x="115" y="0"/>
                  </a:moveTo>
                  <a:lnTo>
                    <a:pt x="115" y="0"/>
                  </a:lnTo>
                  <a:cubicBezTo>
                    <a:pt x="1" y="4748"/>
                    <a:pt x="3128" y="7373"/>
                    <a:pt x="3128" y="7373"/>
                  </a:cubicBezTo>
                  <a:lnTo>
                    <a:pt x="6597" y="7373"/>
                  </a:lnTo>
                  <a:cubicBezTo>
                    <a:pt x="3173" y="4839"/>
                    <a:pt x="3653" y="46"/>
                    <a:pt x="115" y="0"/>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7"/>
            <p:cNvSpPr/>
            <p:nvPr/>
          </p:nvSpPr>
          <p:spPr>
            <a:xfrm>
              <a:off x="6442707" y="4033781"/>
              <a:ext cx="2538165" cy="1128240"/>
            </a:xfrm>
            <a:custGeom>
              <a:avLst/>
              <a:gdLst/>
              <a:ahLst/>
              <a:cxnLst/>
              <a:rect l="l" t="t" r="r" b="b"/>
              <a:pathLst>
                <a:path w="49144" h="21845" extrusionOk="0">
                  <a:moveTo>
                    <a:pt x="20999" y="1"/>
                  </a:moveTo>
                  <a:cubicBezTo>
                    <a:pt x="20132" y="1"/>
                    <a:pt x="19356" y="549"/>
                    <a:pt x="19082" y="1370"/>
                  </a:cubicBezTo>
                  <a:lnTo>
                    <a:pt x="12417" y="20178"/>
                  </a:lnTo>
                  <a:lnTo>
                    <a:pt x="1141" y="20178"/>
                  </a:lnTo>
                  <a:cubicBezTo>
                    <a:pt x="114" y="20178"/>
                    <a:pt x="0" y="21753"/>
                    <a:pt x="1027" y="21845"/>
                  </a:cubicBezTo>
                  <a:lnTo>
                    <a:pt x="40835" y="21845"/>
                  </a:lnTo>
                  <a:cubicBezTo>
                    <a:pt x="41748" y="21845"/>
                    <a:pt x="42501" y="21114"/>
                    <a:pt x="42501" y="20178"/>
                  </a:cubicBezTo>
                  <a:lnTo>
                    <a:pt x="48664" y="2740"/>
                  </a:lnTo>
                  <a:cubicBezTo>
                    <a:pt x="49143" y="1393"/>
                    <a:pt x="48162" y="1"/>
                    <a:pt x="46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7"/>
            <p:cNvSpPr/>
            <p:nvPr/>
          </p:nvSpPr>
          <p:spPr>
            <a:xfrm>
              <a:off x="7084022" y="5070050"/>
              <a:ext cx="1553763" cy="10639"/>
            </a:xfrm>
            <a:custGeom>
              <a:avLst/>
              <a:gdLst/>
              <a:ahLst/>
              <a:cxnLst/>
              <a:rect l="l" t="t" r="r" b="b"/>
              <a:pathLst>
                <a:path w="30084" h="206" extrusionOk="0">
                  <a:moveTo>
                    <a:pt x="0" y="0"/>
                  </a:moveTo>
                  <a:lnTo>
                    <a:pt x="0" y="206"/>
                  </a:lnTo>
                  <a:lnTo>
                    <a:pt x="30084" y="206"/>
                  </a:lnTo>
                  <a:lnTo>
                    <a:pt x="300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7"/>
            <p:cNvSpPr/>
            <p:nvPr/>
          </p:nvSpPr>
          <p:spPr>
            <a:xfrm>
              <a:off x="6828209" y="4880553"/>
              <a:ext cx="67245" cy="6817"/>
            </a:xfrm>
            <a:custGeom>
              <a:avLst/>
              <a:gdLst/>
              <a:ahLst/>
              <a:cxnLst/>
              <a:rect l="l" t="t" r="r" b="b"/>
              <a:pathLst>
                <a:path w="1302" h="132" extrusionOk="0">
                  <a:moveTo>
                    <a:pt x="418" y="1"/>
                  </a:moveTo>
                  <a:cubicBezTo>
                    <a:pt x="130" y="1"/>
                    <a:pt x="13" y="40"/>
                    <a:pt x="0" y="40"/>
                  </a:cubicBezTo>
                  <a:lnTo>
                    <a:pt x="23" y="109"/>
                  </a:lnTo>
                  <a:cubicBezTo>
                    <a:pt x="23" y="109"/>
                    <a:pt x="148" y="64"/>
                    <a:pt x="470" y="64"/>
                  </a:cubicBezTo>
                  <a:cubicBezTo>
                    <a:pt x="663" y="64"/>
                    <a:pt x="927" y="80"/>
                    <a:pt x="1278" y="131"/>
                  </a:cubicBezTo>
                  <a:lnTo>
                    <a:pt x="1301" y="86"/>
                  </a:lnTo>
                  <a:cubicBezTo>
                    <a:pt x="906" y="20"/>
                    <a:pt x="620" y="1"/>
                    <a:pt x="418" y="1"/>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7"/>
            <p:cNvSpPr/>
            <p:nvPr/>
          </p:nvSpPr>
          <p:spPr>
            <a:xfrm>
              <a:off x="6845872" y="5005180"/>
              <a:ext cx="54282" cy="3615"/>
            </a:xfrm>
            <a:custGeom>
              <a:avLst/>
              <a:gdLst/>
              <a:ahLst/>
              <a:cxnLst/>
              <a:rect l="l" t="t" r="r" b="b"/>
              <a:pathLst>
                <a:path w="1051" h="70" extrusionOk="0">
                  <a:moveTo>
                    <a:pt x="0" y="1"/>
                  </a:moveTo>
                  <a:lnTo>
                    <a:pt x="0" y="69"/>
                  </a:lnTo>
                  <a:lnTo>
                    <a:pt x="1050" y="69"/>
                  </a:lnTo>
                  <a:lnTo>
                    <a:pt x="1050" y="1"/>
                  </a:ln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7"/>
            <p:cNvSpPr/>
            <p:nvPr/>
          </p:nvSpPr>
          <p:spPr>
            <a:xfrm>
              <a:off x="7974075" y="4437721"/>
              <a:ext cx="255862" cy="262628"/>
            </a:xfrm>
            <a:custGeom>
              <a:avLst/>
              <a:gdLst/>
              <a:ahLst/>
              <a:cxnLst/>
              <a:rect l="l" t="t" r="r" b="b"/>
              <a:pathLst>
                <a:path w="4954" h="5085" extrusionOk="0">
                  <a:moveTo>
                    <a:pt x="2716" y="0"/>
                  </a:moveTo>
                  <a:cubicBezTo>
                    <a:pt x="1771" y="0"/>
                    <a:pt x="834" y="727"/>
                    <a:pt x="457" y="1858"/>
                  </a:cubicBezTo>
                  <a:cubicBezTo>
                    <a:pt x="0" y="3204"/>
                    <a:pt x="525" y="4597"/>
                    <a:pt x="1621" y="4985"/>
                  </a:cubicBezTo>
                  <a:cubicBezTo>
                    <a:pt x="1816" y="5052"/>
                    <a:pt x="2015" y="5085"/>
                    <a:pt x="2214" y="5085"/>
                  </a:cubicBezTo>
                  <a:cubicBezTo>
                    <a:pt x="3160" y="5085"/>
                    <a:pt x="4101" y="4358"/>
                    <a:pt x="4497" y="3227"/>
                  </a:cubicBezTo>
                  <a:cubicBezTo>
                    <a:pt x="4953" y="1881"/>
                    <a:pt x="4428" y="488"/>
                    <a:pt x="3310" y="100"/>
                  </a:cubicBezTo>
                  <a:cubicBezTo>
                    <a:pt x="3115" y="33"/>
                    <a:pt x="2916" y="0"/>
                    <a:pt x="2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7"/>
            <p:cNvSpPr/>
            <p:nvPr/>
          </p:nvSpPr>
          <p:spPr>
            <a:xfrm>
              <a:off x="6918955" y="2684472"/>
              <a:ext cx="323881" cy="294133"/>
            </a:xfrm>
            <a:custGeom>
              <a:avLst/>
              <a:gdLst/>
              <a:ahLst/>
              <a:cxnLst/>
              <a:rect l="l" t="t" r="r" b="b"/>
              <a:pathLst>
                <a:path w="6271" h="5695" extrusionOk="0">
                  <a:moveTo>
                    <a:pt x="4109" y="1"/>
                  </a:moveTo>
                  <a:cubicBezTo>
                    <a:pt x="3442" y="1"/>
                    <a:pt x="2678" y="491"/>
                    <a:pt x="1964" y="1429"/>
                  </a:cubicBezTo>
                  <a:cubicBezTo>
                    <a:pt x="1964" y="1429"/>
                    <a:pt x="1" y="4579"/>
                    <a:pt x="1895" y="5469"/>
                  </a:cubicBezTo>
                  <a:cubicBezTo>
                    <a:pt x="2226" y="5623"/>
                    <a:pt x="2576" y="5694"/>
                    <a:pt x="2926" y="5694"/>
                  </a:cubicBezTo>
                  <a:cubicBezTo>
                    <a:pt x="4602" y="5694"/>
                    <a:pt x="6270" y="4054"/>
                    <a:pt x="5798" y="1977"/>
                  </a:cubicBezTo>
                  <a:cubicBezTo>
                    <a:pt x="5506" y="639"/>
                    <a:pt x="4871" y="1"/>
                    <a:pt x="4109" y="1"/>
                  </a:cubicBezTo>
                  <a:close/>
                </a:path>
              </a:pathLst>
            </a:custGeom>
            <a:solidFill>
              <a:srgbClr val="A28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7"/>
            <p:cNvSpPr/>
            <p:nvPr/>
          </p:nvSpPr>
          <p:spPr>
            <a:xfrm>
              <a:off x="7062795" y="2766335"/>
              <a:ext cx="101487" cy="135833"/>
            </a:xfrm>
            <a:custGeom>
              <a:avLst/>
              <a:gdLst/>
              <a:ahLst/>
              <a:cxnLst/>
              <a:rect l="l" t="t" r="r" b="b"/>
              <a:pathLst>
                <a:path w="1965" h="2630" extrusionOk="0">
                  <a:moveTo>
                    <a:pt x="855" y="0"/>
                  </a:moveTo>
                  <a:cubicBezTo>
                    <a:pt x="836" y="0"/>
                    <a:pt x="818" y="1"/>
                    <a:pt x="799" y="4"/>
                  </a:cubicBezTo>
                  <a:lnTo>
                    <a:pt x="137" y="871"/>
                  </a:lnTo>
                  <a:lnTo>
                    <a:pt x="480" y="1693"/>
                  </a:lnTo>
                  <a:lnTo>
                    <a:pt x="0" y="2629"/>
                  </a:lnTo>
                  <a:cubicBezTo>
                    <a:pt x="17" y="2629"/>
                    <a:pt x="33" y="2629"/>
                    <a:pt x="49" y="2629"/>
                  </a:cubicBezTo>
                  <a:cubicBezTo>
                    <a:pt x="1965" y="2629"/>
                    <a:pt x="1738" y="0"/>
                    <a:pt x="855" y="0"/>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7"/>
            <p:cNvSpPr/>
            <p:nvPr/>
          </p:nvSpPr>
          <p:spPr>
            <a:xfrm>
              <a:off x="7043943" y="2750892"/>
              <a:ext cx="112023" cy="171263"/>
            </a:xfrm>
            <a:custGeom>
              <a:avLst/>
              <a:gdLst/>
              <a:ahLst/>
              <a:cxnLst/>
              <a:rect l="l" t="t" r="r" b="b"/>
              <a:pathLst>
                <a:path w="2169" h="3316" extrusionOk="0">
                  <a:moveTo>
                    <a:pt x="1653" y="1"/>
                  </a:moveTo>
                  <a:cubicBezTo>
                    <a:pt x="1137" y="1"/>
                    <a:pt x="501" y="1103"/>
                    <a:pt x="457" y="1147"/>
                  </a:cubicBezTo>
                  <a:lnTo>
                    <a:pt x="457" y="1170"/>
                  </a:lnTo>
                  <a:lnTo>
                    <a:pt x="479" y="1193"/>
                  </a:lnTo>
                  <a:cubicBezTo>
                    <a:pt x="479" y="1216"/>
                    <a:pt x="1210" y="2106"/>
                    <a:pt x="0" y="3247"/>
                  </a:cubicBezTo>
                  <a:lnTo>
                    <a:pt x="69" y="3316"/>
                  </a:lnTo>
                  <a:cubicBezTo>
                    <a:pt x="1233" y="2243"/>
                    <a:pt x="685" y="1330"/>
                    <a:pt x="571" y="1170"/>
                  </a:cubicBezTo>
                  <a:cubicBezTo>
                    <a:pt x="768" y="842"/>
                    <a:pt x="1280" y="93"/>
                    <a:pt x="1644" y="93"/>
                  </a:cubicBezTo>
                  <a:cubicBezTo>
                    <a:pt x="1659" y="93"/>
                    <a:pt x="1674" y="94"/>
                    <a:pt x="1689" y="97"/>
                  </a:cubicBezTo>
                  <a:cubicBezTo>
                    <a:pt x="1872" y="120"/>
                    <a:pt x="1986" y="348"/>
                    <a:pt x="2077" y="759"/>
                  </a:cubicBezTo>
                  <a:lnTo>
                    <a:pt x="2168" y="736"/>
                  </a:lnTo>
                  <a:cubicBezTo>
                    <a:pt x="2077" y="280"/>
                    <a:pt x="1917" y="29"/>
                    <a:pt x="1712" y="6"/>
                  </a:cubicBezTo>
                  <a:cubicBezTo>
                    <a:pt x="1693" y="3"/>
                    <a:pt x="1673" y="1"/>
                    <a:pt x="1653" y="1"/>
                  </a:cubicBezTo>
                  <a:close/>
                </a:path>
              </a:pathLst>
            </a:custGeom>
            <a:solidFill>
              <a:srgbClr val="002E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7"/>
            <p:cNvSpPr/>
            <p:nvPr/>
          </p:nvSpPr>
          <p:spPr>
            <a:xfrm>
              <a:off x="6032362" y="2819377"/>
              <a:ext cx="324295" cy="288090"/>
            </a:xfrm>
            <a:custGeom>
              <a:avLst/>
              <a:gdLst/>
              <a:ahLst/>
              <a:cxnLst/>
              <a:rect l="l" t="t" r="r" b="b"/>
              <a:pathLst>
                <a:path w="6279" h="5578" extrusionOk="0">
                  <a:moveTo>
                    <a:pt x="1881" y="1"/>
                  </a:moveTo>
                  <a:cubicBezTo>
                    <a:pt x="1061" y="1"/>
                    <a:pt x="433" y="688"/>
                    <a:pt x="253" y="2127"/>
                  </a:cubicBezTo>
                  <a:cubicBezTo>
                    <a:pt x="1" y="4143"/>
                    <a:pt x="1638" y="5578"/>
                    <a:pt x="3226" y="5578"/>
                  </a:cubicBezTo>
                  <a:cubicBezTo>
                    <a:pt x="3651" y="5578"/>
                    <a:pt x="4072" y="5475"/>
                    <a:pt x="4453" y="5254"/>
                  </a:cubicBezTo>
                  <a:cubicBezTo>
                    <a:pt x="6279" y="4181"/>
                    <a:pt x="4019" y="1214"/>
                    <a:pt x="4019" y="1214"/>
                  </a:cubicBezTo>
                  <a:cubicBezTo>
                    <a:pt x="3271" y="415"/>
                    <a:pt x="2518" y="1"/>
                    <a:pt x="1881" y="1"/>
                  </a:cubicBezTo>
                  <a:close/>
                </a:path>
              </a:pathLst>
            </a:custGeom>
            <a:solidFill>
              <a:srgbClr val="A28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7"/>
            <p:cNvSpPr/>
            <p:nvPr/>
          </p:nvSpPr>
          <p:spPr>
            <a:xfrm>
              <a:off x="6106684" y="2899690"/>
              <a:ext cx="103811" cy="133612"/>
            </a:xfrm>
            <a:custGeom>
              <a:avLst/>
              <a:gdLst/>
              <a:ahLst/>
              <a:cxnLst/>
              <a:rect l="l" t="t" r="r" b="b"/>
              <a:pathLst>
                <a:path w="2010" h="2587" extrusionOk="0">
                  <a:moveTo>
                    <a:pt x="1005" y="0"/>
                  </a:moveTo>
                  <a:cubicBezTo>
                    <a:pt x="116" y="0"/>
                    <a:pt x="1" y="2587"/>
                    <a:pt x="1845" y="2587"/>
                  </a:cubicBezTo>
                  <a:cubicBezTo>
                    <a:pt x="1898" y="2587"/>
                    <a:pt x="1953" y="2585"/>
                    <a:pt x="2010" y="2580"/>
                  </a:cubicBezTo>
                  <a:lnTo>
                    <a:pt x="1462" y="1667"/>
                  </a:lnTo>
                  <a:lnTo>
                    <a:pt x="1736" y="823"/>
                  </a:lnTo>
                  <a:lnTo>
                    <a:pt x="1028" y="1"/>
                  </a:lnTo>
                  <a:cubicBezTo>
                    <a:pt x="1020" y="1"/>
                    <a:pt x="1013" y="0"/>
                    <a:pt x="1005" y="0"/>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7"/>
            <p:cNvSpPr/>
            <p:nvPr/>
          </p:nvSpPr>
          <p:spPr>
            <a:xfrm>
              <a:off x="6107871" y="2884970"/>
              <a:ext cx="123851" cy="163309"/>
            </a:xfrm>
            <a:custGeom>
              <a:avLst/>
              <a:gdLst/>
              <a:ahLst/>
              <a:cxnLst/>
              <a:rect l="l" t="t" r="r" b="b"/>
              <a:pathLst>
                <a:path w="2398" h="3162" extrusionOk="0">
                  <a:moveTo>
                    <a:pt x="482" y="0"/>
                  </a:moveTo>
                  <a:cubicBezTo>
                    <a:pt x="450" y="0"/>
                    <a:pt x="419" y="4"/>
                    <a:pt x="389" y="12"/>
                  </a:cubicBezTo>
                  <a:cubicBezTo>
                    <a:pt x="183" y="81"/>
                    <a:pt x="46" y="332"/>
                    <a:pt x="1" y="788"/>
                  </a:cubicBezTo>
                  <a:lnTo>
                    <a:pt x="115" y="811"/>
                  </a:lnTo>
                  <a:cubicBezTo>
                    <a:pt x="138" y="400"/>
                    <a:pt x="252" y="149"/>
                    <a:pt x="412" y="103"/>
                  </a:cubicBezTo>
                  <a:cubicBezTo>
                    <a:pt x="433" y="98"/>
                    <a:pt x="455" y="96"/>
                    <a:pt x="478" y="96"/>
                  </a:cubicBezTo>
                  <a:cubicBezTo>
                    <a:pt x="850" y="96"/>
                    <a:pt x="1429" y="762"/>
                    <a:pt x="1644" y="1085"/>
                  </a:cubicBezTo>
                  <a:cubicBezTo>
                    <a:pt x="1530" y="1245"/>
                    <a:pt x="1074" y="2203"/>
                    <a:pt x="2329" y="3162"/>
                  </a:cubicBezTo>
                  <a:lnTo>
                    <a:pt x="2397" y="3093"/>
                  </a:lnTo>
                  <a:cubicBezTo>
                    <a:pt x="1074" y="2089"/>
                    <a:pt x="1713" y="1130"/>
                    <a:pt x="1735" y="1108"/>
                  </a:cubicBezTo>
                  <a:lnTo>
                    <a:pt x="1758" y="1062"/>
                  </a:lnTo>
                  <a:lnTo>
                    <a:pt x="1735" y="1039"/>
                  </a:lnTo>
                  <a:cubicBezTo>
                    <a:pt x="1714" y="996"/>
                    <a:pt x="1003" y="0"/>
                    <a:pt x="482" y="0"/>
                  </a:cubicBezTo>
                  <a:close/>
                </a:path>
              </a:pathLst>
            </a:custGeom>
            <a:solidFill>
              <a:srgbClr val="002E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7"/>
            <p:cNvSpPr/>
            <p:nvPr/>
          </p:nvSpPr>
          <p:spPr>
            <a:xfrm>
              <a:off x="6628950" y="3206584"/>
              <a:ext cx="102624" cy="44933"/>
            </a:xfrm>
            <a:custGeom>
              <a:avLst/>
              <a:gdLst/>
              <a:ahLst/>
              <a:cxnLst/>
              <a:rect l="l" t="t" r="r" b="b"/>
              <a:pathLst>
                <a:path w="1987" h="870" extrusionOk="0">
                  <a:moveTo>
                    <a:pt x="1203" y="0"/>
                  </a:moveTo>
                  <a:cubicBezTo>
                    <a:pt x="1124" y="0"/>
                    <a:pt x="1043" y="5"/>
                    <a:pt x="959" y="16"/>
                  </a:cubicBezTo>
                  <a:cubicBezTo>
                    <a:pt x="411" y="62"/>
                    <a:pt x="1" y="313"/>
                    <a:pt x="23" y="541"/>
                  </a:cubicBezTo>
                  <a:cubicBezTo>
                    <a:pt x="43" y="740"/>
                    <a:pt x="392" y="870"/>
                    <a:pt x="844" y="870"/>
                  </a:cubicBezTo>
                  <a:cubicBezTo>
                    <a:pt x="911" y="870"/>
                    <a:pt x="980" y="867"/>
                    <a:pt x="1051" y="861"/>
                  </a:cubicBezTo>
                  <a:cubicBezTo>
                    <a:pt x="1576" y="815"/>
                    <a:pt x="1986" y="564"/>
                    <a:pt x="1964" y="336"/>
                  </a:cubicBezTo>
                  <a:cubicBezTo>
                    <a:pt x="1944" y="144"/>
                    <a:pt x="1618" y="0"/>
                    <a:pt x="1203" y="0"/>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7"/>
            <p:cNvSpPr/>
            <p:nvPr/>
          </p:nvSpPr>
          <p:spPr>
            <a:xfrm>
              <a:off x="6527565" y="3055306"/>
              <a:ext cx="272389" cy="116362"/>
            </a:xfrm>
            <a:custGeom>
              <a:avLst/>
              <a:gdLst/>
              <a:ahLst/>
              <a:cxnLst/>
              <a:rect l="l" t="t" r="r" b="b"/>
              <a:pathLst>
                <a:path w="5274" h="2253" extrusionOk="0">
                  <a:moveTo>
                    <a:pt x="5273" y="1"/>
                  </a:moveTo>
                  <a:lnTo>
                    <a:pt x="1" y="617"/>
                  </a:lnTo>
                  <a:cubicBezTo>
                    <a:pt x="1" y="617"/>
                    <a:pt x="69" y="891"/>
                    <a:pt x="297" y="1211"/>
                  </a:cubicBezTo>
                  <a:cubicBezTo>
                    <a:pt x="389" y="1325"/>
                    <a:pt x="480" y="1462"/>
                    <a:pt x="617" y="1576"/>
                  </a:cubicBezTo>
                  <a:cubicBezTo>
                    <a:pt x="1003" y="1941"/>
                    <a:pt x="1587" y="2253"/>
                    <a:pt x="2483" y="2253"/>
                  </a:cubicBezTo>
                  <a:cubicBezTo>
                    <a:pt x="2594" y="2253"/>
                    <a:pt x="2710" y="2248"/>
                    <a:pt x="2831" y="2238"/>
                  </a:cubicBezTo>
                  <a:lnTo>
                    <a:pt x="2899" y="2215"/>
                  </a:lnTo>
                  <a:cubicBezTo>
                    <a:pt x="3927" y="2078"/>
                    <a:pt x="4497" y="1621"/>
                    <a:pt x="4840" y="1165"/>
                  </a:cubicBezTo>
                  <a:cubicBezTo>
                    <a:pt x="4954" y="982"/>
                    <a:pt x="5045" y="800"/>
                    <a:pt x="5113" y="640"/>
                  </a:cubicBezTo>
                  <a:cubicBezTo>
                    <a:pt x="5250" y="275"/>
                    <a:pt x="5273" y="1"/>
                    <a:pt x="5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7"/>
            <p:cNvSpPr/>
            <p:nvPr/>
          </p:nvSpPr>
          <p:spPr>
            <a:xfrm>
              <a:off x="6103172" y="2198205"/>
              <a:ext cx="997365" cy="765209"/>
            </a:xfrm>
            <a:custGeom>
              <a:avLst/>
              <a:gdLst/>
              <a:ahLst/>
              <a:cxnLst/>
              <a:rect l="l" t="t" r="r" b="b"/>
              <a:pathLst>
                <a:path w="19311" h="14816" extrusionOk="0">
                  <a:moveTo>
                    <a:pt x="15494" y="0"/>
                  </a:moveTo>
                  <a:cubicBezTo>
                    <a:pt x="14403" y="0"/>
                    <a:pt x="14404" y="2206"/>
                    <a:pt x="14449" y="3038"/>
                  </a:cubicBezTo>
                  <a:cubicBezTo>
                    <a:pt x="14380" y="2467"/>
                    <a:pt x="14198" y="1257"/>
                    <a:pt x="13490" y="1234"/>
                  </a:cubicBezTo>
                  <a:cubicBezTo>
                    <a:pt x="13485" y="1234"/>
                    <a:pt x="13480" y="1234"/>
                    <a:pt x="13475" y="1234"/>
                  </a:cubicBezTo>
                  <a:cubicBezTo>
                    <a:pt x="12746" y="1234"/>
                    <a:pt x="13378" y="2837"/>
                    <a:pt x="13696" y="3517"/>
                  </a:cubicBezTo>
                  <a:cubicBezTo>
                    <a:pt x="12652" y="2535"/>
                    <a:pt x="10729" y="1058"/>
                    <a:pt x="8435" y="1058"/>
                  </a:cubicBezTo>
                  <a:cubicBezTo>
                    <a:pt x="8169" y="1058"/>
                    <a:pt x="7899" y="1078"/>
                    <a:pt x="7624" y="1120"/>
                  </a:cubicBezTo>
                  <a:cubicBezTo>
                    <a:pt x="2671" y="1874"/>
                    <a:pt x="777" y="7009"/>
                    <a:pt x="594" y="7854"/>
                  </a:cubicBezTo>
                  <a:cubicBezTo>
                    <a:pt x="0" y="10250"/>
                    <a:pt x="731" y="13720"/>
                    <a:pt x="3128" y="14816"/>
                  </a:cubicBezTo>
                  <a:cubicBezTo>
                    <a:pt x="3128" y="14816"/>
                    <a:pt x="3287" y="14450"/>
                    <a:pt x="3401" y="13743"/>
                  </a:cubicBezTo>
                  <a:cubicBezTo>
                    <a:pt x="3816" y="13998"/>
                    <a:pt x="4287" y="14153"/>
                    <a:pt x="4813" y="14153"/>
                  </a:cubicBezTo>
                  <a:cubicBezTo>
                    <a:pt x="5040" y="14153"/>
                    <a:pt x="5277" y="14124"/>
                    <a:pt x="5524" y="14062"/>
                  </a:cubicBezTo>
                  <a:cubicBezTo>
                    <a:pt x="5524" y="14062"/>
                    <a:pt x="2671" y="11962"/>
                    <a:pt x="6483" y="9497"/>
                  </a:cubicBezTo>
                  <a:cubicBezTo>
                    <a:pt x="8674" y="8099"/>
                    <a:pt x="9318" y="3620"/>
                    <a:pt x="12206" y="3620"/>
                  </a:cubicBezTo>
                  <a:cubicBezTo>
                    <a:pt x="12807" y="3620"/>
                    <a:pt x="13505" y="3814"/>
                    <a:pt x="14335" y="4270"/>
                  </a:cubicBezTo>
                  <a:lnTo>
                    <a:pt x="14449" y="4384"/>
                  </a:lnTo>
                  <a:cubicBezTo>
                    <a:pt x="14540" y="5069"/>
                    <a:pt x="15111" y="5822"/>
                    <a:pt x="15613" y="6256"/>
                  </a:cubicBezTo>
                  <a:cubicBezTo>
                    <a:pt x="15773" y="6393"/>
                    <a:pt x="15955" y="6530"/>
                    <a:pt x="16138" y="6644"/>
                  </a:cubicBezTo>
                  <a:cubicBezTo>
                    <a:pt x="16229" y="7534"/>
                    <a:pt x="16343" y="8470"/>
                    <a:pt x="16572" y="9269"/>
                  </a:cubicBezTo>
                  <a:cubicBezTo>
                    <a:pt x="17119" y="11415"/>
                    <a:pt x="17918" y="12213"/>
                    <a:pt x="17918" y="12213"/>
                  </a:cubicBezTo>
                  <a:cubicBezTo>
                    <a:pt x="19311" y="10524"/>
                    <a:pt x="18900" y="5663"/>
                    <a:pt x="17119" y="3951"/>
                  </a:cubicBezTo>
                  <a:cubicBezTo>
                    <a:pt x="16777" y="3585"/>
                    <a:pt x="16229" y="3312"/>
                    <a:pt x="15773" y="3197"/>
                  </a:cubicBezTo>
                  <a:cubicBezTo>
                    <a:pt x="16115" y="1759"/>
                    <a:pt x="16343" y="48"/>
                    <a:pt x="15545" y="2"/>
                  </a:cubicBezTo>
                  <a:cubicBezTo>
                    <a:pt x="15528" y="1"/>
                    <a:pt x="15511" y="0"/>
                    <a:pt x="154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7"/>
            <p:cNvSpPr/>
            <p:nvPr/>
          </p:nvSpPr>
          <p:spPr>
            <a:xfrm>
              <a:off x="6254087" y="2626265"/>
              <a:ext cx="778070" cy="388028"/>
            </a:xfrm>
            <a:custGeom>
              <a:avLst/>
              <a:gdLst/>
              <a:ahLst/>
              <a:cxnLst/>
              <a:rect l="l" t="t" r="r" b="b"/>
              <a:pathLst>
                <a:path w="15065" h="7513" extrusionOk="0">
                  <a:moveTo>
                    <a:pt x="11599" y="622"/>
                  </a:moveTo>
                  <a:cubicBezTo>
                    <a:pt x="12914" y="622"/>
                    <a:pt x="14050" y="1584"/>
                    <a:pt x="14220" y="2921"/>
                  </a:cubicBezTo>
                  <a:cubicBezTo>
                    <a:pt x="14403" y="4359"/>
                    <a:pt x="13376" y="5660"/>
                    <a:pt x="11961" y="5843"/>
                  </a:cubicBezTo>
                  <a:cubicBezTo>
                    <a:pt x="11849" y="5857"/>
                    <a:pt x="11738" y="5864"/>
                    <a:pt x="11629" y="5864"/>
                  </a:cubicBezTo>
                  <a:cubicBezTo>
                    <a:pt x="10324" y="5864"/>
                    <a:pt x="9186" y="4889"/>
                    <a:pt x="9039" y="3583"/>
                  </a:cubicBezTo>
                  <a:cubicBezTo>
                    <a:pt x="8856" y="2145"/>
                    <a:pt x="9861" y="821"/>
                    <a:pt x="11299" y="639"/>
                  </a:cubicBezTo>
                  <a:cubicBezTo>
                    <a:pt x="11400" y="627"/>
                    <a:pt x="11500" y="622"/>
                    <a:pt x="11599" y="622"/>
                  </a:cubicBezTo>
                  <a:close/>
                  <a:moveTo>
                    <a:pt x="3460" y="1667"/>
                  </a:moveTo>
                  <a:cubicBezTo>
                    <a:pt x="4744" y="1667"/>
                    <a:pt x="5881" y="2624"/>
                    <a:pt x="6049" y="3948"/>
                  </a:cubicBezTo>
                  <a:cubicBezTo>
                    <a:pt x="6231" y="5386"/>
                    <a:pt x="5204" y="6687"/>
                    <a:pt x="3766" y="6870"/>
                  </a:cubicBezTo>
                  <a:cubicBezTo>
                    <a:pt x="3657" y="6884"/>
                    <a:pt x="3547" y="6891"/>
                    <a:pt x="3439" y="6891"/>
                  </a:cubicBezTo>
                  <a:cubicBezTo>
                    <a:pt x="2153" y="6891"/>
                    <a:pt x="1013" y="5916"/>
                    <a:pt x="845" y="4610"/>
                  </a:cubicBezTo>
                  <a:cubicBezTo>
                    <a:pt x="662" y="3172"/>
                    <a:pt x="1689" y="1848"/>
                    <a:pt x="3127" y="1689"/>
                  </a:cubicBezTo>
                  <a:cubicBezTo>
                    <a:pt x="3239" y="1674"/>
                    <a:pt x="3350" y="1667"/>
                    <a:pt x="3460" y="1667"/>
                  </a:cubicBezTo>
                  <a:close/>
                  <a:moveTo>
                    <a:pt x="11607" y="0"/>
                  </a:moveTo>
                  <a:cubicBezTo>
                    <a:pt x="11482" y="0"/>
                    <a:pt x="11357" y="8"/>
                    <a:pt x="11230" y="22"/>
                  </a:cubicBezTo>
                  <a:cubicBezTo>
                    <a:pt x="9678" y="228"/>
                    <a:pt x="8514" y="1483"/>
                    <a:pt x="8400" y="2990"/>
                  </a:cubicBezTo>
                  <a:cubicBezTo>
                    <a:pt x="8167" y="2854"/>
                    <a:pt x="7869" y="2751"/>
                    <a:pt x="7533" y="2751"/>
                  </a:cubicBezTo>
                  <a:cubicBezTo>
                    <a:pt x="7473" y="2751"/>
                    <a:pt x="7412" y="2754"/>
                    <a:pt x="7350" y="2761"/>
                  </a:cubicBezTo>
                  <a:cubicBezTo>
                    <a:pt x="7030" y="2807"/>
                    <a:pt x="6756" y="2944"/>
                    <a:pt x="6505" y="3195"/>
                  </a:cubicBezTo>
                  <a:cubicBezTo>
                    <a:pt x="6046" y="1901"/>
                    <a:pt x="4823" y="1026"/>
                    <a:pt x="3430" y="1026"/>
                  </a:cubicBezTo>
                  <a:cubicBezTo>
                    <a:pt x="3300" y="1026"/>
                    <a:pt x="3168" y="1034"/>
                    <a:pt x="3036" y="1049"/>
                  </a:cubicBezTo>
                  <a:cubicBezTo>
                    <a:pt x="1278" y="1278"/>
                    <a:pt x="0" y="2898"/>
                    <a:pt x="228" y="4679"/>
                  </a:cubicBezTo>
                  <a:cubicBezTo>
                    <a:pt x="439" y="6319"/>
                    <a:pt x="1830" y="7513"/>
                    <a:pt x="3440" y="7513"/>
                  </a:cubicBezTo>
                  <a:cubicBezTo>
                    <a:pt x="3578" y="7513"/>
                    <a:pt x="3717" y="7504"/>
                    <a:pt x="3858" y="7486"/>
                  </a:cubicBezTo>
                  <a:cubicBezTo>
                    <a:pt x="5592" y="7281"/>
                    <a:pt x="6825" y="5706"/>
                    <a:pt x="6665" y="3994"/>
                  </a:cubicBezTo>
                  <a:cubicBezTo>
                    <a:pt x="6893" y="3629"/>
                    <a:pt x="7144" y="3423"/>
                    <a:pt x="7418" y="3378"/>
                  </a:cubicBezTo>
                  <a:lnTo>
                    <a:pt x="7441" y="3378"/>
                  </a:lnTo>
                  <a:cubicBezTo>
                    <a:pt x="7480" y="3371"/>
                    <a:pt x="7519" y="3368"/>
                    <a:pt x="7558" y="3368"/>
                  </a:cubicBezTo>
                  <a:cubicBezTo>
                    <a:pt x="7932" y="3368"/>
                    <a:pt x="8299" y="3642"/>
                    <a:pt x="8423" y="3766"/>
                  </a:cubicBezTo>
                  <a:cubicBezTo>
                    <a:pt x="8695" y="5338"/>
                    <a:pt x="10046" y="6487"/>
                    <a:pt x="11609" y="6487"/>
                  </a:cubicBezTo>
                  <a:cubicBezTo>
                    <a:pt x="11747" y="6487"/>
                    <a:pt x="11888" y="6478"/>
                    <a:pt x="12029" y="6459"/>
                  </a:cubicBezTo>
                  <a:cubicBezTo>
                    <a:pt x="13809" y="6231"/>
                    <a:pt x="15065" y="4610"/>
                    <a:pt x="14837" y="2853"/>
                  </a:cubicBezTo>
                  <a:cubicBezTo>
                    <a:pt x="14625" y="1200"/>
                    <a:pt x="13214" y="0"/>
                    <a:pt x="1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7"/>
            <p:cNvSpPr/>
            <p:nvPr/>
          </p:nvSpPr>
          <p:spPr>
            <a:xfrm>
              <a:off x="6002974" y="4313198"/>
              <a:ext cx="224047" cy="344282"/>
            </a:xfrm>
            <a:custGeom>
              <a:avLst/>
              <a:gdLst/>
              <a:ahLst/>
              <a:cxnLst/>
              <a:rect l="l" t="t" r="r" b="b"/>
              <a:pathLst>
                <a:path w="4338" h="6666" extrusionOk="0">
                  <a:moveTo>
                    <a:pt x="1598" y="0"/>
                  </a:moveTo>
                  <a:lnTo>
                    <a:pt x="0" y="1279"/>
                  </a:lnTo>
                  <a:cubicBezTo>
                    <a:pt x="69" y="2648"/>
                    <a:pt x="457" y="4611"/>
                    <a:pt x="959" y="6665"/>
                  </a:cubicBezTo>
                  <a:cubicBezTo>
                    <a:pt x="1131" y="6637"/>
                    <a:pt x="1825" y="6563"/>
                    <a:pt x="2690" y="6563"/>
                  </a:cubicBezTo>
                  <a:cubicBezTo>
                    <a:pt x="3203" y="6563"/>
                    <a:pt x="3777" y="6589"/>
                    <a:pt x="4337" y="6665"/>
                  </a:cubicBezTo>
                  <a:cubicBezTo>
                    <a:pt x="2762" y="3105"/>
                    <a:pt x="1598" y="0"/>
                    <a:pt x="1598" y="0"/>
                  </a:cubicBezTo>
                  <a:close/>
                </a:path>
              </a:pathLst>
            </a:custGeom>
            <a:solidFill>
              <a:srgbClr val="032C3E">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7"/>
            <p:cNvSpPr/>
            <p:nvPr/>
          </p:nvSpPr>
          <p:spPr>
            <a:xfrm>
              <a:off x="6428555" y="2856099"/>
              <a:ext cx="68433" cy="68433"/>
            </a:xfrm>
            <a:custGeom>
              <a:avLst/>
              <a:gdLst/>
              <a:ahLst/>
              <a:cxnLst/>
              <a:rect l="l" t="t" r="r" b="b"/>
              <a:pathLst>
                <a:path w="1325" h="1325" extrusionOk="0">
                  <a:moveTo>
                    <a:pt x="662" y="0"/>
                  </a:moveTo>
                  <a:cubicBezTo>
                    <a:pt x="297" y="0"/>
                    <a:pt x="0" y="297"/>
                    <a:pt x="0" y="662"/>
                  </a:cubicBezTo>
                  <a:cubicBezTo>
                    <a:pt x="0" y="1028"/>
                    <a:pt x="297" y="1324"/>
                    <a:pt x="662" y="1324"/>
                  </a:cubicBezTo>
                  <a:cubicBezTo>
                    <a:pt x="1027" y="1324"/>
                    <a:pt x="1324" y="1028"/>
                    <a:pt x="1324" y="662"/>
                  </a:cubicBezTo>
                  <a:cubicBezTo>
                    <a:pt x="1324" y="297"/>
                    <a:pt x="1027"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7"/>
            <p:cNvSpPr/>
            <p:nvPr/>
          </p:nvSpPr>
          <p:spPr>
            <a:xfrm>
              <a:off x="6821133" y="2816020"/>
              <a:ext cx="69569" cy="69621"/>
            </a:xfrm>
            <a:custGeom>
              <a:avLst/>
              <a:gdLst/>
              <a:ahLst/>
              <a:cxnLst/>
              <a:rect l="l" t="t" r="r" b="b"/>
              <a:pathLst>
                <a:path w="1347" h="1348" extrusionOk="0">
                  <a:moveTo>
                    <a:pt x="685" y="0"/>
                  </a:moveTo>
                  <a:cubicBezTo>
                    <a:pt x="297" y="0"/>
                    <a:pt x="0" y="297"/>
                    <a:pt x="0" y="662"/>
                  </a:cubicBezTo>
                  <a:cubicBezTo>
                    <a:pt x="0" y="1050"/>
                    <a:pt x="297" y="1347"/>
                    <a:pt x="685" y="1347"/>
                  </a:cubicBezTo>
                  <a:cubicBezTo>
                    <a:pt x="1050" y="1347"/>
                    <a:pt x="1347" y="1050"/>
                    <a:pt x="1347" y="662"/>
                  </a:cubicBezTo>
                  <a:cubicBezTo>
                    <a:pt x="1347" y="297"/>
                    <a:pt x="1050" y="0"/>
                    <a:pt x="6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7"/>
            <p:cNvSpPr/>
            <p:nvPr/>
          </p:nvSpPr>
          <p:spPr>
            <a:xfrm>
              <a:off x="6849384" y="3309983"/>
              <a:ext cx="448042" cy="904244"/>
            </a:xfrm>
            <a:custGeom>
              <a:avLst/>
              <a:gdLst/>
              <a:ahLst/>
              <a:cxnLst/>
              <a:rect l="l" t="t" r="r" b="b"/>
              <a:pathLst>
                <a:path w="8675" h="17508" extrusionOk="0">
                  <a:moveTo>
                    <a:pt x="1" y="0"/>
                  </a:moveTo>
                  <a:lnTo>
                    <a:pt x="161" y="525"/>
                  </a:lnTo>
                  <a:cubicBezTo>
                    <a:pt x="229" y="731"/>
                    <a:pt x="320" y="936"/>
                    <a:pt x="457" y="1119"/>
                  </a:cubicBezTo>
                  <a:cubicBezTo>
                    <a:pt x="503" y="1187"/>
                    <a:pt x="572" y="1256"/>
                    <a:pt x="640" y="1324"/>
                  </a:cubicBezTo>
                  <a:cubicBezTo>
                    <a:pt x="1485" y="1575"/>
                    <a:pt x="2420" y="2032"/>
                    <a:pt x="3288" y="2762"/>
                  </a:cubicBezTo>
                  <a:cubicBezTo>
                    <a:pt x="6232" y="5296"/>
                    <a:pt x="7510" y="10226"/>
                    <a:pt x="7077" y="17439"/>
                  </a:cubicBezTo>
                  <a:lnTo>
                    <a:pt x="8218" y="17507"/>
                  </a:lnTo>
                  <a:cubicBezTo>
                    <a:pt x="8675" y="9929"/>
                    <a:pt x="7259" y="4679"/>
                    <a:pt x="4018" y="1895"/>
                  </a:cubicBezTo>
                  <a:cubicBezTo>
                    <a:pt x="2671" y="753"/>
                    <a:pt x="1233" y="22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7"/>
            <p:cNvSpPr/>
            <p:nvPr/>
          </p:nvSpPr>
          <p:spPr>
            <a:xfrm>
              <a:off x="6053641" y="3352387"/>
              <a:ext cx="601280" cy="1092861"/>
            </a:xfrm>
            <a:custGeom>
              <a:avLst/>
              <a:gdLst/>
              <a:ahLst/>
              <a:cxnLst/>
              <a:rect l="l" t="t" r="r" b="b"/>
              <a:pathLst>
                <a:path w="11642" h="21160" extrusionOk="0">
                  <a:moveTo>
                    <a:pt x="8264" y="1"/>
                  </a:moveTo>
                  <a:cubicBezTo>
                    <a:pt x="6346" y="320"/>
                    <a:pt x="4612" y="1370"/>
                    <a:pt x="3767" y="2763"/>
                  </a:cubicBezTo>
                  <a:cubicBezTo>
                    <a:pt x="2124" y="5479"/>
                    <a:pt x="3082" y="9405"/>
                    <a:pt x="3493" y="10820"/>
                  </a:cubicBezTo>
                  <a:cubicBezTo>
                    <a:pt x="2215" y="11436"/>
                    <a:pt x="1393" y="12349"/>
                    <a:pt x="1005" y="13559"/>
                  </a:cubicBezTo>
                  <a:cubicBezTo>
                    <a:pt x="1" y="16823"/>
                    <a:pt x="2854" y="21000"/>
                    <a:pt x="2968" y="21160"/>
                  </a:cubicBezTo>
                  <a:lnTo>
                    <a:pt x="3904" y="20521"/>
                  </a:lnTo>
                  <a:cubicBezTo>
                    <a:pt x="3881" y="20475"/>
                    <a:pt x="1256" y="16640"/>
                    <a:pt x="2101" y="13901"/>
                  </a:cubicBezTo>
                  <a:cubicBezTo>
                    <a:pt x="2420" y="12874"/>
                    <a:pt x="3174" y="12144"/>
                    <a:pt x="4406" y="11665"/>
                  </a:cubicBezTo>
                  <a:cubicBezTo>
                    <a:pt x="5030" y="11440"/>
                    <a:pt x="5599" y="11329"/>
                    <a:pt x="6121" y="11329"/>
                  </a:cubicBezTo>
                  <a:cubicBezTo>
                    <a:pt x="6764" y="11329"/>
                    <a:pt x="7336" y="11497"/>
                    <a:pt x="7853" y="11824"/>
                  </a:cubicBezTo>
                  <a:cubicBezTo>
                    <a:pt x="10181" y="13354"/>
                    <a:pt x="10478" y="17782"/>
                    <a:pt x="10500" y="17827"/>
                  </a:cubicBezTo>
                  <a:lnTo>
                    <a:pt x="11642" y="17759"/>
                  </a:lnTo>
                  <a:cubicBezTo>
                    <a:pt x="11619" y="17553"/>
                    <a:pt x="11277" y="12715"/>
                    <a:pt x="8469" y="10866"/>
                  </a:cubicBezTo>
                  <a:cubicBezTo>
                    <a:pt x="7771" y="10415"/>
                    <a:pt x="6989" y="10186"/>
                    <a:pt x="6124" y="10186"/>
                  </a:cubicBezTo>
                  <a:cubicBezTo>
                    <a:pt x="5631" y="10186"/>
                    <a:pt x="5112" y="10260"/>
                    <a:pt x="4566" y="10409"/>
                  </a:cubicBezTo>
                  <a:cubicBezTo>
                    <a:pt x="4201" y="9108"/>
                    <a:pt x="3379" y="5616"/>
                    <a:pt x="4748" y="3356"/>
                  </a:cubicBezTo>
                  <a:cubicBezTo>
                    <a:pt x="5342" y="2375"/>
                    <a:pt x="6552" y="1576"/>
                    <a:pt x="7944" y="1233"/>
                  </a:cubicBezTo>
                  <a:cubicBezTo>
                    <a:pt x="8172" y="960"/>
                    <a:pt x="8309" y="617"/>
                    <a:pt x="8264" y="229"/>
                  </a:cubicBezTo>
                  <a:lnTo>
                    <a:pt x="82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7"/>
            <p:cNvSpPr/>
            <p:nvPr/>
          </p:nvSpPr>
          <p:spPr>
            <a:xfrm>
              <a:off x="6766902" y="3755604"/>
              <a:ext cx="79021" cy="79021"/>
            </a:xfrm>
            <a:custGeom>
              <a:avLst/>
              <a:gdLst/>
              <a:ahLst/>
              <a:cxnLst/>
              <a:rect l="l" t="t" r="r" b="b"/>
              <a:pathLst>
                <a:path w="1530" h="1530" extrusionOk="0">
                  <a:moveTo>
                    <a:pt x="776" y="0"/>
                  </a:moveTo>
                  <a:cubicBezTo>
                    <a:pt x="342" y="0"/>
                    <a:pt x="0" y="342"/>
                    <a:pt x="0" y="753"/>
                  </a:cubicBezTo>
                  <a:cubicBezTo>
                    <a:pt x="0" y="1187"/>
                    <a:pt x="342" y="1529"/>
                    <a:pt x="776" y="1529"/>
                  </a:cubicBezTo>
                  <a:cubicBezTo>
                    <a:pt x="1187" y="1529"/>
                    <a:pt x="1529" y="1187"/>
                    <a:pt x="1529" y="753"/>
                  </a:cubicBezTo>
                  <a:cubicBezTo>
                    <a:pt x="1529" y="342"/>
                    <a:pt x="1187" y="0"/>
                    <a:pt x="7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7"/>
            <p:cNvSpPr/>
            <p:nvPr/>
          </p:nvSpPr>
          <p:spPr>
            <a:xfrm>
              <a:off x="6806981" y="3991378"/>
              <a:ext cx="79021" cy="79021"/>
            </a:xfrm>
            <a:custGeom>
              <a:avLst/>
              <a:gdLst/>
              <a:ahLst/>
              <a:cxnLst/>
              <a:rect l="l" t="t" r="r" b="b"/>
              <a:pathLst>
                <a:path w="1530" h="1530" extrusionOk="0">
                  <a:moveTo>
                    <a:pt x="753" y="0"/>
                  </a:moveTo>
                  <a:cubicBezTo>
                    <a:pt x="343" y="0"/>
                    <a:pt x="0" y="343"/>
                    <a:pt x="0" y="753"/>
                  </a:cubicBezTo>
                  <a:cubicBezTo>
                    <a:pt x="0" y="1187"/>
                    <a:pt x="343" y="1529"/>
                    <a:pt x="753" y="1529"/>
                  </a:cubicBezTo>
                  <a:cubicBezTo>
                    <a:pt x="1187" y="1529"/>
                    <a:pt x="1529" y="1187"/>
                    <a:pt x="1529" y="753"/>
                  </a:cubicBezTo>
                  <a:cubicBezTo>
                    <a:pt x="1529" y="343"/>
                    <a:pt x="1187"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7"/>
            <p:cNvSpPr/>
            <p:nvPr/>
          </p:nvSpPr>
          <p:spPr>
            <a:xfrm>
              <a:off x="7596837" y="2748826"/>
              <a:ext cx="607168" cy="755706"/>
            </a:xfrm>
            <a:custGeom>
              <a:avLst/>
              <a:gdLst/>
              <a:ahLst/>
              <a:cxnLst/>
              <a:rect l="l" t="t" r="r" b="b"/>
              <a:pathLst>
                <a:path w="11756" h="14632" extrusionOk="0">
                  <a:moveTo>
                    <a:pt x="1096" y="0"/>
                  </a:moveTo>
                  <a:cubicBezTo>
                    <a:pt x="479" y="0"/>
                    <a:pt x="0" y="502"/>
                    <a:pt x="0" y="1119"/>
                  </a:cubicBezTo>
                  <a:lnTo>
                    <a:pt x="0" y="10683"/>
                  </a:lnTo>
                  <a:cubicBezTo>
                    <a:pt x="0" y="11276"/>
                    <a:pt x="479" y="11778"/>
                    <a:pt x="1096" y="11778"/>
                  </a:cubicBezTo>
                  <a:lnTo>
                    <a:pt x="3036" y="11778"/>
                  </a:lnTo>
                  <a:lnTo>
                    <a:pt x="2305" y="14631"/>
                  </a:lnTo>
                  <a:lnTo>
                    <a:pt x="6528" y="11778"/>
                  </a:lnTo>
                  <a:lnTo>
                    <a:pt x="10660" y="11778"/>
                  </a:lnTo>
                  <a:cubicBezTo>
                    <a:pt x="11276" y="11778"/>
                    <a:pt x="11755" y="11276"/>
                    <a:pt x="11755" y="10683"/>
                  </a:cubicBezTo>
                  <a:lnTo>
                    <a:pt x="11755" y="1119"/>
                  </a:lnTo>
                  <a:cubicBezTo>
                    <a:pt x="11755" y="502"/>
                    <a:pt x="11276" y="0"/>
                    <a:pt x="106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7"/>
            <p:cNvSpPr/>
            <p:nvPr/>
          </p:nvSpPr>
          <p:spPr>
            <a:xfrm>
              <a:off x="7709998" y="2874951"/>
              <a:ext cx="371397" cy="358434"/>
            </a:xfrm>
            <a:custGeom>
              <a:avLst/>
              <a:gdLst/>
              <a:ahLst/>
              <a:cxnLst/>
              <a:rect l="l" t="t" r="r" b="b"/>
              <a:pathLst>
                <a:path w="7191" h="6940" extrusionOk="0">
                  <a:moveTo>
                    <a:pt x="2329" y="1"/>
                  </a:moveTo>
                  <a:lnTo>
                    <a:pt x="2329" y="2260"/>
                  </a:lnTo>
                  <a:lnTo>
                    <a:pt x="0" y="2260"/>
                  </a:lnTo>
                  <a:lnTo>
                    <a:pt x="0" y="4680"/>
                  </a:lnTo>
                  <a:lnTo>
                    <a:pt x="2329" y="4680"/>
                  </a:lnTo>
                  <a:lnTo>
                    <a:pt x="2329" y="6940"/>
                  </a:lnTo>
                  <a:lnTo>
                    <a:pt x="4862" y="6940"/>
                  </a:lnTo>
                  <a:lnTo>
                    <a:pt x="4862" y="4680"/>
                  </a:lnTo>
                  <a:lnTo>
                    <a:pt x="7190" y="4680"/>
                  </a:lnTo>
                  <a:lnTo>
                    <a:pt x="7190" y="2260"/>
                  </a:lnTo>
                  <a:lnTo>
                    <a:pt x="4862" y="2260"/>
                  </a:lnTo>
                  <a:lnTo>
                    <a:pt x="486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9" name="Google Shape;1799;p57"/>
          <p:cNvSpPr/>
          <p:nvPr/>
        </p:nvSpPr>
        <p:spPr>
          <a:xfrm rot="-8100000">
            <a:off x="2470405" y="-275900"/>
            <a:ext cx="3600415" cy="1004090"/>
          </a:xfrm>
          <a:custGeom>
            <a:avLst/>
            <a:gdLst/>
            <a:ahLst/>
            <a:cxnLst/>
            <a:rect l="l" t="t" r="r" b="b"/>
            <a:pathLst>
              <a:path w="144018" h="40164" extrusionOk="0">
                <a:moveTo>
                  <a:pt x="0" y="29901"/>
                </a:moveTo>
                <a:cubicBezTo>
                  <a:pt x="6238" y="38813"/>
                  <a:pt x="20719" y="41866"/>
                  <a:pt x="31272" y="39228"/>
                </a:cubicBezTo>
                <a:cubicBezTo>
                  <a:pt x="43577" y="36152"/>
                  <a:pt x="53434" y="25975"/>
                  <a:pt x="65836" y="23317"/>
                </a:cubicBezTo>
                <a:cubicBezTo>
                  <a:pt x="82981" y="19642"/>
                  <a:pt x="101597" y="33525"/>
                  <a:pt x="118232" y="27980"/>
                </a:cubicBezTo>
                <a:cubicBezTo>
                  <a:pt x="123814" y="26119"/>
                  <a:pt x="129782" y="23275"/>
                  <a:pt x="133045" y="18379"/>
                </a:cubicBezTo>
                <a:cubicBezTo>
                  <a:pt x="137002" y="12442"/>
                  <a:pt x="138968" y="5041"/>
                  <a:pt x="144018" y="0"/>
                </a:cubicBezTo>
              </a:path>
            </a:pathLst>
          </a:custGeom>
          <a:noFill/>
          <a:ln w="28575" cap="rnd" cmpd="sng">
            <a:solidFill>
              <a:schemeClr val="accent3"/>
            </a:solidFill>
            <a:prstDash val="dash"/>
            <a:round/>
            <a:headEnd type="none" w="med" len="med"/>
            <a:tailEnd type="none" w="med" len="med"/>
          </a:ln>
        </p:spPr>
      </p:sp>
      <p:grpSp>
        <p:nvGrpSpPr>
          <p:cNvPr id="3" name="Google Shape;1800;p57"/>
          <p:cNvGrpSpPr/>
          <p:nvPr/>
        </p:nvGrpSpPr>
        <p:grpSpPr>
          <a:xfrm rot="-810860">
            <a:off x="4498516" y="2376996"/>
            <a:ext cx="584168" cy="389500"/>
            <a:chOff x="184575" y="1130125"/>
            <a:chExt cx="840600" cy="560400"/>
          </a:xfrm>
        </p:grpSpPr>
        <p:sp>
          <p:nvSpPr>
            <p:cNvPr id="1801" name="Google Shape;1801;p57"/>
            <p:cNvSpPr/>
            <p:nvPr/>
          </p:nvSpPr>
          <p:spPr>
            <a:xfrm>
              <a:off x="184575" y="1130125"/>
              <a:ext cx="840600" cy="560400"/>
            </a:xfrm>
            <a:prstGeom prst="wedgeRoundRectCallout">
              <a:avLst>
                <a:gd name="adj1" fmla="val -20833"/>
                <a:gd name="adj2" fmla="val 62500"/>
                <a:gd name="adj3" fmla="val 0"/>
              </a:avLst>
            </a:prstGeom>
            <a:solidFill>
              <a:schemeClr val="lt2"/>
            </a:solidFill>
            <a:ln w="762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7"/>
            <p:cNvSpPr/>
            <p:nvPr/>
          </p:nvSpPr>
          <p:spPr>
            <a:xfrm>
              <a:off x="34370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7"/>
            <p:cNvSpPr/>
            <p:nvPr/>
          </p:nvSpPr>
          <p:spPr>
            <a:xfrm>
              <a:off x="548775"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7"/>
            <p:cNvSpPr/>
            <p:nvPr/>
          </p:nvSpPr>
          <p:spPr>
            <a:xfrm>
              <a:off x="753850" y="1354225"/>
              <a:ext cx="112200" cy="11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1805;p57"/>
          <p:cNvGrpSpPr/>
          <p:nvPr/>
        </p:nvGrpSpPr>
        <p:grpSpPr>
          <a:xfrm>
            <a:off x="5266791" y="738098"/>
            <a:ext cx="692035" cy="684772"/>
            <a:chOff x="868400" y="2577125"/>
            <a:chExt cx="339050" cy="335475"/>
          </a:xfrm>
        </p:grpSpPr>
        <p:sp>
          <p:nvSpPr>
            <p:cNvPr id="1806" name="Google Shape;1806;p57"/>
            <p:cNvSpPr/>
            <p:nvPr/>
          </p:nvSpPr>
          <p:spPr>
            <a:xfrm>
              <a:off x="868400" y="2577125"/>
              <a:ext cx="339050" cy="335475"/>
            </a:xfrm>
            <a:custGeom>
              <a:avLst/>
              <a:gdLst/>
              <a:ahLst/>
              <a:cxnLst/>
              <a:rect l="l" t="t" r="r" b="b"/>
              <a:pathLst>
                <a:path w="13562" h="13419" extrusionOk="0">
                  <a:moveTo>
                    <a:pt x="12758" y="9618"/>
                  </a:moveTo>
                  <a:cubicBezTo>
                    <a:pt x="13204" y="8744"/>
                    <a:pt x="13436" y="7762"/>
                    <a:pt x="13436" y="6710"/>
                  </a:cubicBezTo>
                  <a:cubicBezTo>
                    <a:pt x="13436" y="2998"/>
                    <a:pt x="10421" y="1"/>
                    <a:pt x="6709" y="1"/>
                  </a:cubicBezTo>
                  <a:cubicBezTo>
                    <a:pt x="3016" y="1"/>
                    <a:pt x="1" y="2998"/>
                    <a:pt x="1" y="6728"/>
                  </a:cubicBezTo>
                  <a:cubicBezTo>
                    <a:pt x="90" y="10421"/>
                    <a:pt x="3123" y="13419"/>
                    <a:pt x="6781" y="13419"/>
                  </a:cubicBezTo>
                  <a:cubicBezTo>
                    <a:pt x="7762" y="13419"/>
                    <a:pt x="8779" y="13169"/>
                    <a:pt x="9671" y="12741"/>
                  </a:cubicBezTo>
                  <a:lnTo>
                    <a:pt x="11473" y="13329"/>
                  </a:lnTo>
                  <a:cubicBezTo>
                    <a:pt x="11616" y="13365"/>
                    <a:pt x="11777" y="13401"/>
                    <a:pt x="11920" y="13401"/>
                  </a:cubicBezTo>
                  <a:cubicBezTo>
                    <a:pt x="12330" y="13401"/>
                    <a:pt x="12740" y="13240"/>
                    <a:pt x="13026" y="12937"/>
                  </a:cubicBezTo>
                  <a:cubicBezTo>
                    <a:pt x="13436" y="12526"/>
                    <a:pt x="13561" y="11884"/>
                    <a:pt x="13347" y="11349"/>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7"/>
            <p:cNvSpPr/>
            <p:nvPr/>
          </p:nvSpPr>
          <p:spPr>
            <a:xfrm>
              <a:off x="898300" y="2606575"/>
              <a:ext cx="277475" cy="276150"/>
            </a:xfrm>
            <a:custGeom>
              <a:avLst/>
              <a:gdLst/>
              <a:ahLst/>
              <a:cxnLst/>
              <a:rect l="l" t="t" r="r" b="b"/>
              <a:pathLst>
                <a:path w="11099" h="11046" extrusionOk="0">
                  <a:moveTo>
                    <a:pt x="5513" y="1"/>
                  </a:moveTo>
                  <a:cubicBezTo>
                    <a:pt x="2516" y="1"/>
                    <a:pt x="0" y="2516"/>
                    <a:pt x="0" y="5532"/>
                  </a:cubicBezTo>
                  <a:cubicBezTo>
                    <a:pt x="54" y="8547"/>
                    <a:pt x="2516" y="11045"/>
                    <a:pt x="5585" y="11045"/>
                  </a:cubicBezTo>
                  <a:cubicBezTo>
                    <a:pt x="6531" y="11045"/>
                    <a:pt x="7530" y="10777"/>
                    <a:pt x="8350" y="10278"/>
                  </a:cubicBezTo>
                  <a:lnTo>
                    <a:pt x="10652" y="11009"/>
                  </a:lnTo>
                  <a:cubicBezTo>
                    <a:pt x="10670" y="11027"/>
                    <a:pt x="10706" y="11027"/>
                    <a:pt x="10724" y="11027"/>
                  </a:cubicBezTo>
                  <a:cubicBezTo>
                    <a:pt x="10813" y="11027"/>
                    <a:pt x="10920" y="10992"/>
                    <a:pt x="10991" y="10920"/>
                  </a:cubicBezTo>
                  <a:cubicBezTo>
                    <a:pt x="11045" y="10867"/>
                    <a:pt x="11098" y="10724"/>
                    <a:pt x="11045" y="10599"/>
                  </a:cubicBezTo>
                  <a:lnTo>
                    <a:pt x="10260" y="8333"/>
                  </a:lnTo>
                  <a:cubicBezTo>
                    <a:pt x="10813" y="7459"/>
                    <a:pt x="11045" y="6513"/>
                    <a:pt x="11045" y="5532"/>
                  </a:cubicBezTo>
                  <a:cubicBezTo>
                    <a:pt x="11045" y="2516"/>
                    <a:pt x="8565" y="1"/>
                    <a:pt x="5513" y="1"/>
                  </a:cubicBezTo>
                  <a:close/>
                  <a:moveTo>
                    <a:pt x="3212" y="3034"/>
                  </a:moveTo>
                  <a:cubicBezTo>
                    <a:pt x="3265" y="3034"/>
                    <a:pt x="3337" y="3052"/>
                    <a:pt x="3408" y="3105"/>
                  </a:cubicBezTo>
                  <a:lnTo>
                    <a:pt x="4443" y="3890"/>
                  </a:lnTo>
                  <a:cubicBezTo>
                    <a:pt x="4604" y="3997"/>
                    <a:pt x="4621" y="4176"/>
                    <a:pt x="4532" y="4336"/>
                  </a:cubicBezTo>
                  <a:lnTo>
                    <a:pt x="3943" y="5104"/>
                  </a:lnTo>
                  <a:lnTo>
                    <a:pt x="6513" y="7048"/>
                  </a:lnTo>
                  <a:lnTo>
                    <a:pt x="7101" y="6263"/>
                  </a:lnTo>
                  <a:cubicBezTo>
                    <a:pt x="7173" y="6192"/>
                    <a:pt x="7262" y="6138"/>
                    <a:pt x="7351" y="6138"/>
                  </a:cubicBezTo>
                  <a:cubicBezTo>
                    <a:pt x="7423" y="6138"/>
                    <a:pt x="7494" y="6156"/>
                    <a:pt x="7548" y="6210"/>
                  </a:cubicBezTo>
                  <a:lnTo>
                    <a:pt x="8600" y="6995"/>
                  </a:lnTo>
                  <a:cubicBezTo>
                    <a:pt x="8743" y="7102"/>
                    <a:pt x="8779" y="7280"/>
                    <a:pt x="8654" y="7441"/>
                  </a:cubicBezTo>
                  <a:lnTo>
                    <a:pt x="8065" y="8208"/>
                  </a:lnTo>
                  <a:cubicBezTo>
                    <a:pt x="7797" y="8547"/>
                    <a:pt x="7405" y="8726"/>
                    <a:pt x="7012" y="8726"/>
                  </a:cubicBezTo>
                  <a:cubicBezTo>
                    <a:pt x="6745" y="8726"/>
                    <a:pt x="6477" y="8654"/>
                    <a:pt x="6245" y="8476"/>
                  </a:cubicBezTo>
                  <a:lnTo>
                    <a:pt x="2623" y="5764"/>
                  </a:lnTo>
                  <a:cubicBezTo>
                    <a:pt x="2034" y="5371"/>
                    <a:pt x="1909" y="4568"/>
                    <a:pt x="2355" y="3979"/>
                  </a:cubicBezTo>
                  <a:lnTo>
                    <a:pt x="2962" y="3177"/>
                  </a:lnTo>
                  <a:cubicBezTo>
                    <a:pt x="3033" y="3087"/>
                    <a:pt x="3123" y="3034"/>
                    <a:pt x="3212" y="3034"/>
                  </a:cubicBezTo>
                  <a:close/>
                  <a:moveTo>
                    <a:pt x="5603" y="3908"/>
                  </a:moveTo>
                  <a:cubicBezTo>
                    <a:pt x="5603" y="3908"/>
                    <a:pt x="5621" y="3908"/>
                    <a:pt x="5638" y="3908"/>
                  </a:cubicBezTo>
                  <a:cubicBezTo>
                    <a:pt x="6334" y="3979"/>
                    <a:pt x="6870" y="4425"/>
                    <a:pt x="7101" y="5050"/>
                  </a:cubicBezTo>
                  <a:cubicBezTo>
                    <a:pt x="7137" y="5228"/>
                    <a:pt x="7066" y="5371"/>
                    <a:pt x="6870" y="5460"/>
                  </a:cubicBezTo>
                  <a:cubicBezTo>
                    <a:pt x="6834" y="5478"/>
                    <a:pt x="6816" y="5478"/>
                    <a:pt x="6798" y="5478"/>
                  </a:cubicBezTo>
                  <a:cubicBezTo>
                    <a:pt x="6655" y="5478"/>
                    <a:pt x="6531" y="5389"/>
                    <a:pt x="6477" y="5228"/>
                  </a:cubicBezTo>
                  <a:cubicBezTo>
                    <a:pt x="6352" y="4872"/>
                    <a:pt x="6031" y="4604"/>
                    <a:pt x="5621" y="4568"/>
                  </a:cubicBezTo>
                  <a:cubicBezTo>
                    <a:pt x="5424" y="4568"/>
                    <a:pt x="5317" y="4425"/>
                    <a:pt x="5317" y="4211"/>
                  </a:cubicBezTo>
                  <a:cubicBezTo>
                    <a:pt x="5317" y="4051"/>
                    <a:pt x="5442" y="3908"/>
                    <a:pt x="5603" y="3908"/>
                  </a:cubicBezTo>
                  <a:moveTo>
                    <a:pt x="5888" y="1339"/>
                  </a:moveTo>
                  <a:cubicBezTo>
                    <a:pt x="5906" y="1339"/>
                    <a:pt x="5924" y="1339"/>
                    <a:pt x="5942" y="1357"/>
                  </a:cubicBezTo>
                  <a:cubicBezTo>
                    <a:pt x="7726" y="1499"/>
                    <a:pt x="9350" y="2802"/>
                    <a:pt x="9707" y="4872"/>
                  </a:cubicBezTo>
                  <a:cubicBezTo>
                    <a:pt x="9760" y="5050"/>
                    <a:pt x="9635" y="5193"/>
                    <a:pt x="9457" y="5228"/>
                  </a:cubicBezTo>
                  <a:cubicBezTo>
                    <a:pt x="9439" y="5228"/>
                    <a:pt x="9403" y="5228"/>
                    <a:pt x="9385" y="5228"/>
                  </a:cubicBezTo>
                  <a:cubicBezTo>
                    <a:pt x="9225" y="5228"/>
                    <a:pt x="9100" y="5139"/>
                    <a:pt x="9064" y="4961"/>
                  </a:cubicBezTo>
                  <a:cubicBezTo>
                    <a:pt x="8779" y="3284"/>
                    <a:pt x="7441" y="2124"/>
                    <a:pt x="5906" y="2035"/>
                  </a:cubicBezTo>
                  <a:cubicBezTo>
                    <a:pt x="5728" y="2035"/>
                    <a:pt x="5621" y="1820"/>
                    <a:pt x="5621" y="1678"/>
                  </a:cubicBezTo>
                  <a:cubicBezTo>
                    <a:pt x="5621" y="1481"/>
                    <a:pt x="5728" y="1339"/>
                    <a:pt x="5888" y="1339"/>
                  </a:cubicBezTo>
                  <a:close/>
                  <a:moveTo>
                    <a:pt x="5817" y="2623"/>
                  </a:moveTo>
                  <a:cubicBezTo>
                    <a:pt x="7066" y="2730"/>
                    <a:pt x="8119" y="3623"/>
                    <a:pt x="8422" y="4782"/>
                  </a:cubicBezTo>
                  <a:cubicBezTo>
                    <a:pt x="8440" y="4961"/>
                    <a:pt x="8333" y="5104"/>
                    <a:pt x="8172" y="5193"/>
                  </a:cubicBezTo>
                  <a:cubicBezTo>
                    <a:pt x="8154" y="5193"/>
                    <a:pt x="8136" y="5211"/>
                    <a:pt x="8119" y="5211"/>
                  </a:cubicBezTo>
                  <a:cubicBezTo>
                    <a:pt x="7976" y="5211"/>
                    <a:pt x="7833" y="5086"/>
                    <a:pt x="7762" y="4961"/>
                  </a:cubicBezTo>
                  <a:cubicBezTo>
                    <a:pt x="7548" y="4033"/>
                    <a:pt x="6709" y="3373"/>
                    <a:pt x="5799" y="3284"/>
                  </a:cubicBezTo>
                  <a:cubicBezTo>
                    <a:pt x="5621" y="3284"/>
                    <a:pt x="5496" y="3105"/>
                    <a:pt x="5496" y="2962"/>
                  </a:cubicBezTo>
                  <a:cubicBezTo>
                    <a:pt x="5496" y="2730"/>
                    <a:pt x="5638" y="2623"/>
                    <a:pt x="5817" y="26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1808;p57"/>
          <p:cNvGrpSpPr/>
          <p:nvPr/>
        </p:nvGrpSpPr>
        <p:grpSpPr>
          <a:xfrm>
            <a:off x="713102" y="1368018"/>
            <a:ext cx="581217" cy="486045"/>
            <a:chOff x="78125" y="1738900"/>
            <a:chExt cx="995918" cy="832840"/>
          </a:xfrm>
        </p:grpSpPr>
        <p:sp>
          <p:nvSpPr>
            <p:cNvPr id="1809" name="Google Shape;1809;p57"/>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7"/>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811;p57"/>
          <p:cNvGrpSpPr/>
          <p:nvPr/>
        </p:nvGrpSpPr>
        <p:grpSpPr>
          <a:xfrm>
            <a:off x="1429720" y="1368018"/>
            <a:ext cx="581217" cy="486045"/>
            <a:chOff x="78125" y="1738900"/>
            <a:chExt cx="995918" cy="832840"/>
          </a:xfrm>
        </p:grpSpPr>
        <p:sp>
          <p:nvSpPr>
            <p:cNvPr id="1812" name="Google Shape;1812;p57"/>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7"/>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1814;p57"/>
          <p:cNvGrpSpPr/>
          <p:nvPr/>
        </p:nvGrpSpPr>
        <p:grpSpPr>
          <a:xfrm>
            <a:off x="2146338" y="1368018"/>
            <a:ext cx="581217" cy="486045"/>
            <a:chOff x="78125" y="1738900"/>
            <a:chExt cx="995918" cy="832840"/>
          </a:xfrm>
        </p:grpSpPr>
        <p:sp>
          <p:nvSpPr>
            <p:cNvPr id="1815" name="Google Shape;1815;p57"/>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7"/>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 name="Google Shape;1817;p57"/>
          <p:cNvGrpSpPr/>
          <p:nvPr/>
        </p:nvGrpSpPr>
        <p:grpSpPr>
          <a:xfrm>
            <a:off x="2862956" y="1368018"/>
            <a:ext cx="581217" cy="486045"/>
            <a:chOff x="78125" y="1738900"/>
            <a:chExt cx="995918" cy="832840"/>
          </a:xfrm>
        </p:grpSpPr>
        <p:sp>
          <p:nvSpPr>
            <p:cNvPr id="1818" name="Google Shape;1818;p57"/>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7"/>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0" name="Google Shape;1820;p57"/>
          <p:cNvSpPr/>
          <p:nvPr/>
        </p:nvSpPr>
        <p:spPr>
          <a:xfrm>
            <a:off x="979775" y="1491650"/>
            <a:ext cx="104301" cy="251396"/>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accent3"/>
          </a:solidFill>
          <a:ln w="9525"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7"/>
          <p:cNvSpPr/>
          <p:nvPr/>
        </p:nvSpPr>
        <p:spPr>
          <a:xfrm>
            <a:off x="1655287" y="1527322"/>
            <a:ext cx="220763" cy="180056"/>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7"/>
          <p:cNvSpPr/>
          <p:nvPr/>
        </p:nvSpPr>
        <p:spPr>
          <a:xfrm>
            <a:off x="3088976" y="1506861"/>
            <a:ext cx="193363" cy="220977"/>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accent3"/>
          </a:solidFill>
          <a:ln w="9525"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1823;p57"/>
          <p:cNvGrpSpPr/>
          <p:nvPr/>
        </p:nvGrpSpPr>
        <p:grpSpPr>
          <a:xfrm>
            <a:off x="2375313" y="1523112"/>
            <a:ext cx="188440" cy="188476"/>
            <a:chOff x="935197" y="1793977"/>
            <a:chExt cx="256451" cy="256430"/>
          </a:xfrm>
        </p:grpSpPr>
        <p:sp>
          <p:nvSpPr>
            <p:cNvPr id="1824" name="Google Shape;1824;p57"/>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7"/>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580"/>
        <p:cNvGrpSpPr/>
        <p:nvPr/>
      </p:nvGrpSpPr>
      <p:grpSpPr>
        <a:xfrm>
          <a:off x="0" y="0"/>
          <a:ext cx="0" cy="0"/>
          <a:chOff x="0" y="0"/>
          <a:chExt cx="0" cy="0"/>
        </a:xfrm>
      </p:grpSpPr>
      <p:sp>
        <p:nvSpPr>
          <p:cNvPr id="1581" name="Google Shape;1581;p51"/>
          <p:cNvSpPr/>
          <p:nvPr/>
        </p:nvSpPr>
        <p:spPr>
          <a:xfrm flipH="1">
            <a:off x="2091600" y="898950"/>
            <a:ext cx="4960800" cy="3345600"/>
          </a:xfrm>
          <a:prstGeom prst="wedgeRoundRectCallout">
            <a:avLst>
              <a:gd name="adj1" fmla="val -20182"/>
              <a:gd name="adj2" fmla="val 60510"/>
              <a:gd name="adj3" fmla="val 0"/>
            </a:avLst>
          </a:prstGeom>
          <a:solidFill>
            <a:schemeClr val="accent2"/>
          </a:solidFill>
          <a:ln w="1143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1"/>
          <p:cNvSpPr txBox="1">
            <a:spLocks noGrp="1"/>
          </p:cNvSpPr>
          <p:nvPr>
            <p:ph type="title"/>
          </p:nvPr>
        </p:nvSpPr>
        <p:spPr>
          <a:xfrm>
            <a:off x="2317950" y="1394000"/>
            <a:ext cx="45081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err="1" smtClean="0"/>
              <a:t>Excercise</a:t>
            </a:r>
            <a:endParaRPr dirty="0"/>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722"/>
        <p:cNvGrpSpPr/>
        <p:nvPr/>
      </p:nvGrpSpPr>
      <p:grpSpPr>
        <a:xfrm>
          <a:off x="0" y="0"/>
          <a:ext cx="0" cy="0"/>
          <a:chOff x="0" y="0"/>
          <a:chExt cx="0" cy="0"/>
        </a:xfrm>
      </p:grpSpPr>
      <p:sp>
        <p:nvSpPr>
          <p:cNvPr id="723" name="Google Shape;723;p3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CONTENTS OF THIS TEMPLATE</a:t>
            </a:r>
            <a:endParaRPr/>
          </a:p>
        </p:txBody>
      </p:sp>
      <p:sp>
        <p:nvSpPr>
          <p:cNvPr id="724" name="Google Shape;724;p32"/>
          <p:cNvSpPr txBox="1">
            <a:spLocks noGrp="1"/>
          </p:cNvSpPr>
          <p:nvPr>
            <p:ph type="body" idx="1"/>
          </p:nvPr>
        </p:nvSpPr>
        <p:spPr>
          <a:xfrm>
            <a:off x="720000" y="1215752"/>
            <a:ext cx="7704000" cy="3416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rPr>
              <a:t>Here’s what you’ll find in this </a:t>
            </a:r>
            <a:r>
              <a:rPr lang="en" b="1">
                <a:solidFill>
                  <a:schemeClr val="dk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a:solidFill>
                  <a:schemeClr val="dk2"/>
                </a:solidFill>
              </a:rPr>
              <a:t> template: </a:t>
            </a:r>
            <a:endParaRPr>
              <a:solidFill>
                <a:schemeClr val="dk2"/>
              </a:solidFill>
            </a:endParaRPr>
          </a:p>
          <a:p>
            <a:pPr marL="457200" lvl="0" indent="-307975" algn="l" rtl="0">
              <a:spcBef>
                <a:spcPts val="0"/>
              </a:spcBef>
              <a:spcAft>
                <a:spcPts val="0"/>
              </a:spcAft>
              <a:buClr>
                <a:schemeClr val="dk2"/>
              </a:buClr>
              <a:buSzPts val="1250"/>
              <a:buAutoNum type="arabicPeriod"/>
            </a:pPr>
            <a:r>
              <a:rPr lang="en">
                <a:solidFill>
                  <a:schemeClr val="dk2"/>
                </a:solidFill>
              </a:rPr>
              <a:t>A slide structure based on a health center presentation, which you can easily adapt to your needs. For more info on how to edit the template, please visit </a:t>
            </a:r>
            <a:r>
              <a:rPr lang="en" b="1">
                <a:solidFill>
                  <a:schemeClr val="dk2"/>
                </a:solidFill>
                <a:uFill>
                  <a:noFill/>
                </a:u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 School</a:t>
            </a:r>
            <a:r>
              <a:rPr lang="en">
                <a:solidFill>
                  <a:schemeClr val="dk2"/>
                </a:solidFill>
              </a:rPr>
              <a:t> or read our </a:t>
            </a:r>
            <a:r>
              <a:rPr lang="en" b="1">
                <a:solidFill>
                  <a:schemeClr val="dk2"/>
                </a:solidFill>
                <a:uFill>
                  <a:noFill/>
                </a:u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FAQs</a:t>
            </a:r>
            <a:r>
              <a:rPr lang="en">
                <a:solidFill>
                  <a:schemeClr val="dk2"/>
                </a:solidFill>
              </a:rPr>
              <a:t>.</a:t>
            </a:r>
            <a:endParaRPr>
              <a:solidFill>
                <a:schemeClr val="dk2"/>
              </a:solidFill>
            </a:endParaRPr>
          </a:p>
          <a:p>
            <a:pPr marL="457200" lvl="0" indent="-307975" algn="l" rtl="0">
              <a:spcBef>
                <a:spcPts val="0"/>
              </a:spcBef>
              <a:spcAft>
                <a:spcPts val="0"/>
              </a:spcAft>
              <a:buClr>
                <a:schemeClr val="dk2"/>
              </a:buClr>
              <a:buSzPts val="1250"/>
              <a:buAutoNum type="arabicPeriod"/>
            </a:pPr>
            <a:r>
              <a:rPr lang="en">
                <a:solidFill>
                  <a:schemeClr val="dk2"/>
                </a:solidFill>
              </a:rPr>
              <a:t>An assortment of graphic resources that are suitable for use in the presentation can be found in the </a:t>
            </a:r>
            <a:r>
              <a:rPr lang="en" b="1">
                <a:solidFill>
                  <a:schemeClr val="hlink"/>
                </a:solidFill>
                <a:uFill>
                  <a:noFill/>
                </a:uFill>
                <a:hlinkClick r:id="rId6" action="ppaction://hlinksldjump"/>
              </a:rPr>
              <a:t>alternative resources slide</a:t>
            </a:r>
            <a:r>
              <a:rPr lang="en">
                <a:solidFill>
                  <a:schemeClr val="dk2"/>
                </a:solidFill>
              </a:rPr>
              <a:t>.</a:t>
            </a:r>
            <a:endParaRPr>
              <a:solidFill>
                <a:schemeClr val="dk2"/>
              </a:solidFill>
            </a:endParaRPr>
          </a:p>
          <a:p>
            <a:pPr marL="457200" lvl="0" indent="-307975" algn="l" rtl="0">
              <a:spcBef>
                <a:spcPts val="0"/>
              </a:spcBef>
              <a:spcAft>
                <a:spcPts val="0"/>
              </a:spcAft>
              <a:buClr>
                <a:schemeClr val="dk2"/>
              </a:buClr>
              <a:buSzPts val="1250"/>
              <a:buAutoNum type="arabicPeriod"/>
            </a:pPr>
            <a:r>
              <a:rPr lang="en">
                <a:solidFill>
                  <a:schemeClr val="dk2"/>
                </a:solidFill>
              </a:rPr>
              <a:t>A </a:t>
            </a:r>
            <a:r>
              <a:rPr lang="en" b="1">
                <a:solidFill>
                  <a:schemeClr val="hlink"/>
                </a:solidFill>
                <a:uFill>
                  <a:noFill/>
                </a:uFill>
                <a:hlinkClick r:id="rId7" action="ppaction://hlinksldjump"/>
              </a:rPr>
              <a:t>thanks slide</a:t>
            </a:r>
            <a:r>
              <a:rPr lang="en">
                <a:solidFill>
                  <a:schemeClr val="dk2"/>
                </a:solidFill>
              </a:rPr>
              <a:t>, which you must keep so that proper credits for our design are given.</a:t>
            </a:r>
            <a:endParaRPr>
              <a:solidFill>
                <a:schemeClr val="dk2"/>
              </a:solidFill>
            </a:endParaRPr>
          </a:p>
          <a:p>
            <a:pPr marL="457200" lvl="0" indent="-307975" algn="l" rtl="0">
              <a:spcBef>
                <a:spcPts val="0"/>
              </a:spcBef>
              <a:spcAft>
                <a:spcPts val="0"/>
              </a:spcAft>
              <a:buClr>
                <a:schemeClr val="dk2"/>
              </a:buClr>
              <a:buSzPts val="1250"/>
              <a:buAutoNum type="arabicPeriod"/>
            </a:pPr>
            <a:r>
              <a:rPr lang="en">
                <a:solidFill>
                  <a:schemeClr val="dk2"/>
                </a:solidFill>
              </a:rPr>
              <a:t>A </a:t>
            </a:r>
            <a:r>
              <a:rPr lang="en" b="1">
                <a:solidFill>
                  <a:schemeClr val="hlink"/>
                </a:solidFill>
                <a:uFill>
                  <a:noFill/>
                </a:uFill>
                <a:hlinkClick r:id="rId8" action="ppaction://hlinksldjump"/>
              </a:rPr>
              <a:t>resources slide</a:t>
            </a:r>
            <a:r>
              <a:rPr lang="en">
                <a:solidFill>
                  <a:schemeClr val="dk2"/>
                </a:solidFill>
              </a:rPr>
              <a:t>, where you’ll find links to all the elements used in the template.</a:t>
            </a:r>
            <a:endParaRPr>
              <a:solidFill>
                <a:schemeClr val="dk2"/>
              </a:solidFill>
            </a:endParaRPr>
          </a:p>
          <a:p>
            <a:pPr marL="457200" lvl="0" indent="-307975" algn="l" rtl="0">
              <a:spcBef>
                <a:spcPts val="0"/>
              </a:spcBef>
              <a:spcAft>
                <a:spcPts val="0"/>
              </a:spcAft>
              <a:buClr>
                <a:schemeClr val="dk2"/>
              </a:buClr>
              <a:buSzPts val="1250"/>
              <a:buAutoNum type="arabicPeriod"/>
            </a:pPr>
            <a:r>
              <a:rPr lang="en" b="1">
                <a:solidFill>
                  <a:schemeClr val="hlink"/>
                </a:solidFill>
                <a:uFill>
                  <a:noFill/>
                </a:uFill>
                <a:hlinkClick r:id="rId9" action="ppaction://hlinksldjump"/>
              </a:rPr>
              <a:t>Instructions for use</a:t>
            </a:r>
            <a:r>
              <a:rPr lang="en">
                <a:solidFill>
                  <a:schemeClr val="dk2"/>
                </a:solidFill>
              </a:rPr>
              <a:t>.</a:t>
            </a:r>
            <a:endParaRPr>
              <a:solidFill>
                <a:schemeClr val="dk2"/>
              </a:solidFill>
            </a:endParaRPr>
          </a:p>
          <a:p>
            <a:pPr marL="457200" lvl="0" indent="-307975" algn="l" rtl="0">
              <a:spcBef>
                <a:spcPts val="0"/>
              </a:spcBef>
              <a:spcAft>
                <a:spcPts val="0"/>
              </a:spcAft>
              <a:buClr>
                <a:schemeClr val="dk2"/>
              </a:buClr>
              <a:buSzPts val="1250"/>
              <a:buAutoNum type="arabicPeriod"/>
            </a:pPr>
            <a:r>
              <a:rPr lang="en">
                <a:solidFill>
                  <a:schemeClr val="dk2"/>
                </a:solidFill>
              </a:rPr>
              <a:t>Final slides with:</a:t>
            </a:r>
            <a:endParaRPr>
              <a:solidFill>
                <a:schemeClr val="dk2"/>
              </a:solidFill>
            </a:endParaRPr>
          </a:p>
          <a:p>
            <a:pPr marL="914400" lvl="0" indent="-307975" algn="l" rtl="0">
              <a:spcBef>
                <a:spcPts val="0"/>
              </a:spcBef>
              <a:spcAft>
                <a:spcPts val="0"/>
              </a:spcAft>
              <a:buClr>
                <a:schemeClr val="dk2"/>
              </a:buClr>
              <a:buSzPts val="1250"/>
              <a:buChar char="●"/>
            </a:pPr>
            <a:r>
              <a:rPr lang="en">
                <a:solidFill>
                  <a:schemeClr val="dk2"/>
                </a:solidFill>
              </a:rPr>
              <a:t>The</a:t>
            </a:r>
            <a:r>
              <a:rPr lang="en">
                <a:solidFill>
                  <a:schemeClr val="hlink"/>
                </a:solidFill>
                <a:uFill>
                  <a:noFill/>
                </a:uFill>
                <a:hlinkClick r:id="rId10" action="ppaction://hlinksldjump"/>
              </a:rPr>
              <a:t> </a:t>
            </a:r>
            <a:r>
              <a:rPr lang="en" b="1">
                <a:solidFill>
                  <a:schemeClr val="hlink"/>
                </a:solidFill>
                <a:uFill>
                  <a:noFill/>
                </a:uFill>
                <a:hlinkClick r:id="rId10" action="ppaction://hlinksldjump"/>
              </a:rPr>
              <a:t>fonts and colors</a:t>
            </a:r>
            <a:r>
              <a:rPr lang="en">
                <a:solidFill>
                  <a:schemeClr val="dk2"/>
                </a:solidFill>
              </a:rPr>
              <a:t> used in the template.</a:t>
            </a:r>
            <a:endParaRPr>
              <a:solidFill>
                <a:schemeClr val="dk2"/>
              </a:solidFill>
            </a:endParaRPr>
          </a:p>
          <a:p>
            <a:pPr marL="914400" lvl="0" indent="-307975" algn="l" rtl="0">
              <a:spcBef>
                <a:spcPts val="0"/>
              </a:spcBef>
              <a:spcAft>
                <a:spcPts val="0"/>
              </a:spcAft>
              <a:buClr>
                <a:schemeClr val="dk2"/>
              </a:buClr>
              <a:buSzPts val="1250"/>
              <a:buChar char="●"/>
            </a:pPr>
            <a:r>
              <a:rPr lang="en">
                <a:solidFill>
                  <a:schemeClr val="dk2"/>
                </a:solidFill>
              </a:rPr>
              <a:t>A </a:t>
            </a:r>
            <a:r>
              <a:rPr lang="en" b="1">
                <a:solidFill>
                  <a:schemeClr val="hlink"/>
                </a:solidFill>
                <a:uFill>
                  <a:noFill/>
                </a:uFill>
                <a:hlinkClick r:id="rId11" action="ppaction://hlinksldjump"/>
              </a:rPr>
              <a:t>selection of illustrations</a:t>
            </a:r>
            <a:r>
              <a:rPr lang="en" b="1">
                <a:solidFill>
                  <a:schemeClr val="dk2"/>
                </a:solidFill>
              </a:rPr>
              <a:t>.</a:t>
            </a:r>
            <a:r>
              <a:rPr lang="en">
                <a:solidFill>
                  <a:schemeClr val="dk2"/>
                </a:solidFill>
              </a:rPr>
              <a:t> You can also customize and animate them as you wish with the online editor. Visit</a:t>
            </a:r>
            <a:r>
              <a:rPr lang="en" b="1">
                <a:solidFill>
                  <a:schemeClr val="dk2"/>
                </a:solidFill>
              </a:rPr>
              <a:t> </a:t>
            </a:r>
            <a:r>
              <a:rPr lang="en" b="1">
                <a:solidFill>
                  <a:schemeClr val="dk2"/>
                </a:solidFill>
                <a:uFill>
                  <a:noFill/>
                </a:uFill>
                <a:hlinkClick r:id="rId1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Storyset</a:t>
            </a:r>
            <a:r>
              <a:rPr lang="en">
                <a:solidFill>
                  <a:schemeClr val="dk2"/>
                </a:solidFill>
              </a:rPr>
              <a:t> to find more. </a:t>
            </a:r>
            <a:endParaRPr>
              <a:solidFill>
                <a:schemeClr val="dk2"/>
              </a:solidFill>
            </a:endParaRPr>
          </a:p>
          <a:p>
            <a:pPr marL="914400" lvl="0" indent="-307975" algn="l" rtl="0">
              <a:spcBef>
                <a:spcPts val="0"/>
              </a:spcBef>
              <a:spcAft>
                <a:spcPts val="0"/>
              </a:spcAft>
              <a:buClr>
                <a:schemeClr val="dk2"/>
              </a:buClr>
              <a:buSzPts val="1250"/>
              <a:buChar char="●"/>
            </a:pPr>
            <a:r>
              <a:rPr lang="en">
                <a:solidFill>
                  <a:schemeClr val="dk2"/>
                </a:solidFill>
              </a:rPr>
              <a:t>More</a:t>
            </a:r>
            <a:r>
              <a:rPr lang="en">
                <a:solidFill>
                  <a:schemeClr val="hlink"/>
                </a:solidFill>
                <a:uFill>
                  <a:noFill/>
                </a:uFill>
                <a:hlinkClick r:id="rId13" action="ppaction://hlinksldjump"/>
              </a:rPr>
              <a:t> </a:t>
            </a:r>
            <a:r>
              <a:rPr lang="en" b="1">
                <a:solidFill>
                  <a:schemeClr val="hlink"/>
                </a:solidFill>
                <a:uFill>
                  <a:noFill/>
                </a:uFill>
                <a:hlinkClick r:id="rId13" action="ppaction://hlinksldjump"/>
              </a:rPr>
              <a:t>infographic resources</a:t>
            </a:r>
            <a:r>
              <a:rPr lang="en">
                <a:solidFill>
                  <a:schemeClr val="dk2"/>
                </a:solidFill>
              </a:rPr>
              <a:t>, whose size and color can be edited. </a:t>
            </a:r>
            <a:endParaRPr>
              <a:solidFill>
                <a:schemeClr val="dk2"/>
              </a:solidFill>
            </a:endParaRPr>
          </a:p>
          <a:p>
            <a:pPr marL="914400" lvl="0" indent="-307975" algn="l" rtl="0">
              <a:spcBef>
                <a:spcPts val="0"/>
              </a:spcBef>
              <a:spcAft>
                <a:spcPts val="0"/>
              </a:spcAft>
              <a:buClr>
                <a:schemeClr val="dk2"/>
              </a:buClr>
              <a:buSzPts val="1250"/>
              <a:buChar char="●"/>
            </a:pPr>
            <a:r>
              <a:rPr lang="en">
                <a:solidFill>
                  <a:schemeClr val="dk2"/>
                </a:solidFill>
              </a:rPr>
              <a:t>Sets of </a:t>
            </a:r>
            <a:r>
              <a:rPr lang="en" b="1">
                <a:solidFill>
                  <a:schemeClr val="hlink"/>
                </a:solidFill>
                <a:uFill>
                  <a:noFill/>
                </a:uFill>
                <a:hlinkClick r:id="rId14" action="ppaction://hlinksldjump"/>
              </a:rPr>
              <a:t>customizable icons</a:t>
            </a:r>
            <a:r>
              <a:rPr lang="en">
                <a:solidFill>
                  <a:schemeClr val="dk2"/>
                </a:solidFill>
              </a:rPr>
              <a:t> of the following themes: general, business, avatar, creative process, education, help &amp; support, medical, nature, performing arts, SEO &amp; marketing, and teamwork.</a:t>
            </a:r>
            <a:endParaRPr>
              <a:solidFill>
                <a:schemeClr val="dk2"/>
              </a:solidFill>
            </a:endParaRPr>
          </a:p>
          <a:p>
            <a:pPr marL="0" lvl="0" indent="0" algn="l" rtl="0">
              <a:spcBef>
                <a:spcPts val="1600"/>
              </a:spcBef>
              <a:spcAft>
                <a:spcPts val="0"/>
              </a:spcAft>
              <a:buNone/>
            </a:pPr>
            <a:r>
              <a:rPr lang="en">
                <a:solidFill>
                  <a:schemeClr val="dk2"/>
                </a:solidFill>
              </a:rPr>
              <a:t>You can delete this slide when you’re done editing the presentation.</a:t>
            </a:r>
            <a:endParaRPr>
              <a:solidFill>
                <a:schemeClr val="dk2"/>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728"/>
        <p:cNvGrpSpPr/>
        <p:nvPr/>
      </p:nvGrpSpPr>
      <p:grpSpPr>
        <a:xfrm>
          <a:off x="0" y="0"/>
          <a:ext cx="0" cy="0"/>
          <a:chOff x="0" y="0"/>
          <a:chExt cx="0" cy="0"/>
        </a:xfrm>
      </p:grpSpPr>
      <p:grpSp>
        <p:nvGrpSpPr>
          <p:cNvPr id="729" name="Google Shape;729;p33"/>
          <p:cNvGrpSpPr/>
          <p:nvPr/>
        </p:nvGrpSpPr>
        <p:grpSpPr>
          <a:xfrm>
            <a:off x="720000" y="1766725"/>
            <a:ext cx="995918" cy="832840"/>
            <a:chOff x="78125" y="1738900"/>
            <a:chExt cx="995918" cy="832840"/>
          </a:xfrm>
        </p:grpSpPr>
        <p:sp>
          <p:nvSpPr>
            <p:cNvPr id="730" name="Google Shape;730;p33"/>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3"/>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 name="Google Shape;732;p33"/>
          <p:cNvGrpSpPr/>
          <p:nvPr/>
        </p:nvGrpSpPr>
        <p:grpSpPr>
          <a:xfrm>
            <a:off x="720000" y="3348125"/>
            <a:ext cx="995918" cy="832840"/>
            <a:chOff x="78125" y="1738900"/>
            <a:chExt cx="995918" cy="832840"/>
          </a:xfrm>
        </p:grpSpPr>
        <p:sp>
          <p:nvSpPr>
            <p:cNvPr id="733" name="Google Shape;733;p33"/>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3"/>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 name="Google Shape;735;p33"/>
          <p:cNvGrpSpPr/>
          <p:nvPr/>
        </p:nvGrpSpPr>
        <p:grpSpPr>
          <a:xfrm>
            <a:off x="4757250" y="1766725"/>
            <a:ext cx="995918" cy="832840"/>
            <a:chOff x="78125" y="1738900"/>
            <a:chExt cx="995918" cy="832840"/>
          </a:xfrm>
        </p:grpSpPr>
        <p:sp>
          <p:nvSpPr>
            <p:cNvPr id="736" name="Google Shape;736;p33"/>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3"/>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 name="Google Shape;738;p33"/>
          <p:cNvGrpSpPr/>
          <p:nvPr/>
        </p:nvGrpSpPr>
        <p:grpSpPr>
          <a:xfrm>
            <a:off x="4757250" y="3348125"/>
            <a:ext cx="995918" cy="832840"/>
            <a:chOff x="78125" y="1738900"/>
            <a:chExt cx="995918" cy="832840"/>
          </a:xfrm>
        </p:grpSpPr>
        <p:sp>
          <p:nvSpPr>
            <p:cNvPr id="739" name="Google Shape;739;p33"/>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3"/>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 name="Google Shape;741;p33"/>
          <p:cNvSpPr txBox="1">
            <a:spLocks noGrp="1"/>
          </p:cNvSpPr>
          <p:nvPr>
            <p:ph type="title"/>
          </p:nvPr>
        </p:nvSpPr>
        <p:spPr>
          <a:xfrm>
            <a:off x="1759368" y="1647425"/>
            <a:ext cx="26127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OUR CENTER</a:t>
            </a:r>
            <a:endParaRPr/>
          </a:p>
        </p:txBody>
      </p:sp>
      <p:sp>
        <p:nvSpPr>
          <p:cNvPr id="742" name="Google Shape;742;p33"/>
          <p:cNvSpPr txBox="1">
            <a:spLocks noGrp="1"/>
          </p:cNvSpPr>
          <p:nvPr>
            <p:ph type="title" idx="6"/>
          </p:nvPr>
        </p:nvSpPr>
        <p:spPr>
          <a:xfrm>
            <a:off x="1759368" y="3219625"/>
            <a:ext cx="26127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PATIENT CARE</a:t>
            </a:r>
            <a:endParaRPr/>
          </a:p>
        </p:txBody>
      </p:sp>
      <p:sp>
        <p:nvSpPr>
          <p:cNvPr id="743" name="Google Shape;743;p33"/>
          <p:cNvSpPr txBox="1">
            <a:spLocks noGrp="1"/>
          </p:cNvSpPr>
          <p:nvPr>
            <p:ph type="subTitle" idx="8"/>
          </p:nvPr>
        </p:nvSpPr>
        <p:spPr>
          <a:xfrm>
            <a:off x="1759368" y="3747350"/>
            <a:ext cx="2612700" cy="54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744" name="Google Shape;744;p33"/>
          <p:cNvSpPr txBox="1">
            <a:spLocks noGrp="1"/>
          </p:cNvSpPr>
          <p:nvPr>
            <p:ph type="title" idx="9"/>
          </p:nvPr>
        </p:nvSpPr>
        <p:spPr>
          <a:xfrm>
            <a:off x="5818207" y="3219625"/>
            <a:ext cx="26127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KEY ACCOMPLISHMENTS</a:t>
            </a:r>
            <a:endParaRPr/>
          </a:p>
        </p:txBody>
      </p:sp>
      <p:sp>
        <p:nvSpPr>
          <p:cNvPr id="745" name="Google Shape;745;p33"/>
          <p:cNvSpPr txBox="1">
            <a:spLocks noGrp="1"/>
          </p:cNvSpPr>
          <p:nvPr>
            <p:ph type="subTitle" idx="14"/>
          </p:nvPr>
        </p:nvSpPr>
        <p:spPr>
          <a:xfrm>
            <a:off x="5818207" y="3747350"/>
            <a:ext cx="2612700" cy="54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746" name="Google Shape;746;p33"/>
          <p:cNvSpPr txBox="1">
            <a:spLocks noGrp="1"/>
          </p:cNvSpPr>
          <p:nvPr>
            <p:ph type="title" idx="2"/>
          </p:nvPr>
        </p:nvSpPr>
        <p:spPr>
          <a:xfrm>
            <a:off x="951325" y="1647425"/>
            <a:ext cx="661500" cy="107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747" name="Google Shape;747;p33"/>
          <p:cNvSpPr txBox="1">
            <a:spLocks noGrp="1"/>
          </p:cNvSpPr>
          <p:nvPr>
            <p:ph type="subTitle" idx="1"/>
          </p:nvPr>
        </p:nvSpPr>
        <p:spPr>
          <a:xfrm>
            <a:off x="1759368" y="2175125"/>
            <a:ext cx="2612700" cy="54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748" name="Google Shape;748;p33"/>
          <p:cNvSpPr txBox="1">
            <a:spLocks noGrp="1"/>
          </p:cNvSpPr>
          <p:nvPr>
            <p:ph type="title" idx="3"/>
          </p:nvPr>
        </p:nvSpPr>
        <p:spPr>
          <a:xfrm>
            <a:off x="5818207" y="1647425"/>
            <a:ext cx="26127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KEY NUMBERS</a:t>
            </a:r>
            <a:endParaRPr/>
          </a:p>
        </p:txBody>
      </p:sp>
      <p:sp>
        <p:nvSpPr>
          <p:cNvPr id="749" name="Google Shape;749;p33"/>
          <p:cNvSpPr txBox="1">
            <a:spLocks noGrp="1"/>
          </p:cNvSpPr>
          <p:nvPr>
            <p:ph type="subTitle" idx="5"/>
          </p:nvPr>
        </p:nvSpPr>
        <p:spPr>
          <a:xfrm>
            <a:off x="5818207" y="2175125"/>
            <a:ext cx="2612700" cy="54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750" name="Google Shape;750;p33"/>
          <p:cNvSpPr txBox="1">
            <a:spLocks noGrp="1"/>
          </p:cNvSpPr>
          <p:nvPr>
            <p:ph type="title" idx="4"/>
          </p:nvPr>
        </p:nvSpPr>
        <p:spPr>
          <a:xfrm>
            <a:off x="4983038" y="1647650"/>
            <a:ext cx="661500" cy="107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751" name="Google Shape;751;p33"/>
          <p:cNvSpPr txBox="1">
            <a:spLocks noGrp="1"/>
          </p:cNvSpPr>
          <p:nvPr>
            <p:ph type="title" idx="7"/>
          </p:nvPr>
        </p:nvSpPr>
        <p:spPr>
          <a:xfrm>
            <a:off x="951325" y="3220325"/>
            <a:ext cx="661500" cy="107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752" name="Google Shape;752;p33"/>
          <p:cNvSpPr txBox="1">
            <a:spLocks noGrp="1"/>
          </p:cNvSpPr>
          <p:nvPr>
            <p:ph type="title" idx="13"/>
          </p:nvPr>
        </p:nvSpPr>
        <p:spPr>
          <a:xfrm>
            <a:off x="4970138" y="3220550"/>
            <a:ext cx="661500" cy="107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753" name="Google Shape;753;p33"/>
          <p:cNvSpPr txBox="1">
            <a:spLocks noGrp="1"/>
          </p:cNvSpPr>
          <p:nvPr>
            <p:ph type="title" idx="15"/>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TABLE OF CONTENTS</a:t>
            </a: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49"/>
        <p:cNvGrpSpPr/>
        <p:nvPr/>
      </p:nvGrpSpPr>
      <p:grpSpPr>
        <a:xfrm>
          <a:off x="0" y="0"/>
          <a:ext cx="0" cy="0"/>
          <a:chOff x="0" y="0"/>
          <a:chExt cx="0" cy="0"/>
        </a:xfrm>
      </p:grpSpPr>
      <p:grpSp>
        <p:nvGrpSpPr>
          <p:cNvPr id="850" name="Google Shape;850;p35"/>
          <p:cNvGrpSpPr/>
          <p:nvPr/>
        </p:nvGrpSpPr>
        <p:grpSpPr>
          <a:xfrm>
            <a:off x="2530988" y="1688975"/>
            <a:ext cx="995918" cy="832840"/>
            <a:chOff x="78125" y="1738900"/>
            <a:chExt cx="995918" cy="832840"/>
          </a:xfrm>
        </p:grpSpPr>
        <p:sp>
          <p:nvSpPr>
            <p:cNvPr id="851" name="Google Shape;851;p35"/>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5"/>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 name="Google Shape;853;p35"/>
          <p:cNvGrpSpPr/>
          <p:nvPr/>
        </p:nvGrpSpPr>
        <p:grpSpPr>
          <a:xfrm>
            <a:off x="5617088" y="1688975"/>
            <a:ext cx="995918" cy="832840"/>
            <a:chOff x="78125" y="1738900"/>
            <a:chExt cx="995918" cy="832840"/>
          </a:xfrm>
        </p:grpSpPr>
        <p:sp>
          <p:nvSpPr>
            <p:cNvPr id="854" name="Google Shape;854;p35"/>
            <p:cNvSpPr/>
            <p:nvPr/>
          </p:nvSpPr>
          <p:spPr>
            <a:xfrm>
              <a:off x="78125" y="1738900"/>
              <a:ext cx="995918" cy="832840"/>
            </a:xfrm>
            <a:custGeom>
              <a:avLst/>
              <a:gdLst/>
              <a:ahLst/>
              <a:cxnLst/>
              <a:rect l="l" t="t" r="r" b="b"/>
              <a:pathLst>
                <a:path w="14382" h="12027" extrusionOk="0">
                  <a:moveTo>
                    <a:pt x="7941" y="0"/>
                  </a:moveTo>
                  <a:cubicBezTo>
                    <a:pt x="7620" y="0"/>
                    <a:pt x="7281" y="36"/>
                    <a:pt x="6977" y="90"/>
                  </a:cubicBezTo>
                  <a:cubicBezTo>
                    <a:pt x="4265" y="518"/>
                    <a:pt x="2213" y="2748"/>
                    <a:pt x="1946" y="5425"/>
                  </a:cubicBezTo>
                  <a:lnTo>
                    <a:pt x="607" y="6317"/>
                  </a:lnTo>
                  <a:cubicBezTo>
                    <a:pt x="215" y="6566"/>
                    <a:pt x="1" y="7030"/>
                    <a:pt x="90" y="7494"/>
                  </a:cubicBezTo>
                  <a:cubicBezTo>
                    <a:pt x="161" y="7958"/>
                    <a:pt x="500" y="8333"/>
                    <a:pt x="946" y="8458"/>
                  </a:cubicBezTo>
                  <a:lnTo>
                    <a:pt x="2659" y="8922"/>
                  </a:lnTo>
                  <a:cubicBezTo>
                    <a:pt x="3712" y="10831"/>
                    <a:pt x="5710" y="12026"/>
                    <a:pt x="7923" y="12026"/>
                  </a:cubicBezTo>
                  <a:cubicBezTo>
                    <a:pt x="8244" y="12026"/>
                    <a:pt x="8565" y="12008"/>
                    <a:pt x="8886" y="11955"/>
                  </a:cubicBezTo>
                  <a:cubicBezTo>
                    <a:pt x="12152" y="11420"/>
                    <a:pt x="14382" y="8333"/>
                    <a:pt x="13865" y="5050"/>
                  </a:cubicBezTo>
                  <a:cubicBezTo>
                    <a:pt x="13383" y="2124"/>
                    <a:pt x="10903" y="0"/>
                    <a:pt x="7941" y="0"/>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5"/>
            <p:cNvSpPr/>
            <p:nvPr/>
          </p:nvSpPr>
          <p:spPr>
            <a:xfrm>
              <a:off x="164614" y="1821303"/>
              <a:ext cx="821760" cy="668169"/>
            </a:xfrm>
            <a:custGeom>
              <a:avLst/>
              <a:gdLst/>
              <a:ahLst/>
              <a:cxnLst/>
              <a:rect l="l" t="t" r="r" b="b"/>
              <a:pathLst>
                <a:path w="11867" h="9649" extrusionOk="0">
                  <a:moveTo>
                    <a:pt x="6664" y="1"/>
                  </a:moveTo>
                  <a:cubicBezTo>
                    <a:pt x="6414" y="1"/>
                    <a:pt x="6161" y="20"/>
                    <a:pt x="5907" y="59"/>
                  </a:cubicBezTo>
                  <a:cubicBezTo>
                    <a:pt x="3516" y="452"/>
                    <a:pt x="1821" y="2540"/>
                    <a:pt x="1856" y="4895"/>
                  </a:cubicBezTo>
                  <a:lnTo>
                    <a:pt x="1" y="6126"/>
                  </a:lnTo>
                  <a:lnTo>
                    <a:pt x="2249" y="6715"/>
                  </a:lnTo>
                  <a:cubicBezTo>
                    <a:pt x="2990" y="8482"/>
                    <a:pt x="4736" y="9649"/>
                    <a:pt x="6672" y="9649"/>
                  </a:cubicBezTo>
                  <a:cubicBezTo>
                    <a:pt x="6926" y="9649"/>
                    <a:pt x="7183" y="9629"/>
                    <a:pt x="7441" y="9587"/>
                  </a:cubicBezTo>
                  <a:cubicBezTo>
                    <a:pt x="10082" y="9159"/>
                    <a:pt x="11866" y="6679"/>
                    <a:pt x="11438" y="4056"/>
                  </a:cubicBezTo>
                  <a:cubicBezTo>
                    <a:pt x="11051" y="1686"/>
                    <a:pt x="900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6" name="Google Shape;856;p3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MISSION AND VISION</a:t>
            </a:r>
            <a:endParaRPr/>
          </a:p>
        </p:txBody>
      </p:sp>
      <p:sp>
        <p:nvSpPr>
          <p:cNvPr id="857" name="Google Shape;857;p35"/>
          <p:cNvSpPr txBox="1">
            <a:spLocks noGrp="1"/>
          </p:cNvSpPr>
          <p:nvPr>
            <p:ph type="title" idx="2"/>
          </p:nvPr>
        </p:nvSpPr>
        <p:spPr>
          <a:xfrm>
            <a:off x="1756800" y="2737775"/>
            <a:ext cx="2544300" cy="55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MISSION</a:t>
            </a:r>
            <a:endParaRPr/>
          </a:p>
        </p:txBody>
      </p:sp>
      <p:sp>
        <p:nvSpPr>
          <p:cNvPr id="858" name="Google Shape;858;p35"/>
          <p:cNvSpPr txBox="1">
            <a:spLocks noGrp="1"/>
          </p:cNvSpPr>
          <p:nvPr>
            <p:ph type="title" idx="3"/>
          </p:nvPr>
        </p:nvSpPr>
        <p:spPr>
          <a:xfrm>
            <a:off x="4842892" y="2737775"/>
            <a:ext cx="2544300" cy="55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VISION</a:t>
            </a:r>
            <a:endParaRPr/>
          </a:p>
        </p:txBody>
      </p:sp>
      <p:sp>
        <p:nvSpPr>
          <p:cNvPr id="859" name="Google Shape;859;p35"/>
          <p:cNvSpPr txBox="1">
            <a:spLocks noGrp="1"/>
          </p:cNvSpPr>
          <p:nvPr>
            <p:ph type="subTitle" idx="1"/>
          </p:nvPr>
        </p:nvSpPr>
        <p:spPr>
          <a:xfrm>
            <a:off x="4842898" y="3296675"/>
            <a:ext cx="2544300" cy="110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has a beautiful name and is the second planet from the Sun. It’s hot and has a poisonous atmosphere</a:t>
            </a:r>
            <a:endParaRPr/>
          </a:p>
        </p:txBody>
      </p:sp>
      <p:sp>
        <p:nvSpPr>
          <p:cNvPr id="860" name="Google Shape;860;p35"/>
          <p:cNvSpPr txBox="1">
            <a:spLocks noGrp="1"/>
          </p:cNvSpPr>
          <p:nvPr>
            <p:ph type="subTitle" idx="4"/>
          </p:nvPr>
        </p:nvSpPr>
        <p:spPr>
          <a:xfrm>
            <a:off x="1756800" y="3296675"/>
            <a:ext cx="2544300" cy="110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grpSp>
        <p:nvGrpSpPr>
          <p:cNvPr id="861" name="Google Shape;861;p35"/>
          <p:cNvGrpSpPr/>
          <p:nvPr/>
        </p:nvGrpSpPr>
        <p:grpSpPr>
          <a:xfrm>
            <a:off x="2902826" y="1928571"/>
            <a:ext cx="353645" cy="353645"/>
            <a:chOff x="-35481425" y="3202075"/>
            <a:chExt cx="291450" cy="291450"/>
          </a:xfrm>
        </p:grpSpPr>
        <p:sp>
          <p:nvSpPr>
            <p:cNvPr id="862" name="Google Shape;862;p35"/>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3"/>
                </a:solidFill>
              </a:endParaRPr>
            </a:p>
          </p:txBody>
        </p:sp>
        <p:sp>
          <p:nvSpPr>
            <p:cNvPr id="863" name="Google Shape;863;p35"/>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3"/>
                </a:solidFill>
              </a:endParaRPr>
            </a:p>
          </p:txBody>
        </p:sp>
        <p:sp>
          <p:nvSpPr>
            <p:cNvPr id="864" name="Google Shape;864;p35"/>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3"/>
                </a:solidFill>
              </a:endParaRPr>
            </a:p>
          </p:txBody>
        </p:sp>
        <p:sp>
          <p:nvSpPr>
            <p:cNvPr id="865" name="Google Shape;865;p35"/>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3"/>
                </a:solidFill>
              </a:endParaRPr>
            </a:p>
          </p:txBody>
        </p:sp>
        <p:sp>
          <p:nvSpPr>
            <p:cNvPr id="866" name="Google Shape;866;p35"/>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3"/>
                </a:solidFill>
              </a:endParaRPr>
            </a:p>
          </p:txBody>
        </p:sp>
        <p:sp>
          <p:nvSpPr>
            <p:cNvPr id="867" name="Google Shape;867;p35"/>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3"/>
                </a:solidFill>
              </a:endParaRPr>
            </a:p>
          </p:txBody>
        </p:sp>
        <p:sp>
          <p:nvSpPr>
            <p:cNvPr id="868" name="Google Shape;868;p35"/>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3"/>
                </a:solidFill>
              </a:endParaRPr>
            </a:p>
          </p:txBody>
        </p:sp>
      </p:grpSp>
      <p:grpSp>
        <p:nvGrpSpPr>
          <p:cNvPr id="869" name="Google Shape;869;p35"/>
          <p:cNvGrpSpPr/>
          <p:nvPr/>
        </p:nvGrpSpPr>
        <p:grpSpPr>
          <a:xfrm>
            <a:off x="6026936" y="1928571"/>
            <a:ext cx="332593" cy="353645"/>
            <a:chOff x="-34755225" y="3202075"/>
            <a:chExt cx="274100" cy="291450"/>
          </a:xfrm>
        </p:grpSpPr>
        <p:sp>
          <p:nvSpPr>
            <p:cNvPr id="870" name="Google Shape;870;p35"/>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3"/>
                </a:solidFill>
              </a:endParaRPr>
            </a:p>
          </p:txBody>
        </p:sp>
        <p:sp>
          <p:nvSpPr>
            <p:cNvPr id="871" name="Google Shape;871;p35"/>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3"/>
                </a:solidFill>
              </a:endParaRPr>
            </a:p>
          </p:txBody>
        </p:sp>
        <p:sp>
          <p:nvSpPr>
            <p:cNvPr id="872" name="Google Shape;872;p35"/>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3"/>
                </a:solidFill>
              </a:endParaRPr>
            </a:p>
          </p:txBody>
        </p:sp>
        <p:sp>
          <p:nvSpPr>
            <p:cNvPr id="873" name="Google Shape;873;p35"/>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3"/>
                </a:solidFill>
              </a:endParaRPr>
            </a:p>
          </p:txBody>
        </p:sp>
        <p:sp>
          <p:nvSpPr>
            <p:cNvPr id="874" name="Google Shape;874;p35"/>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3"/>
                </a:solidFill>
              </a:endParaRPr>
            </a:p>
          </p:txBody>
        </p:sp>
        <p:sp>
          <p:nvSpPr>
            <p:cNvPr id="875" name="Google Shape;875;p35"/>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3"/>
                </a:solidFill>
              </a:endParaRPr>
            </a:p>
          </p:txBody>
        </p:sp>
        <p:sp>
          <p:nvSpPr>
            <p:cNvPr id="876" name="Google Shape;876;p35"/>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3"/>
                </a:solidFill>
              </a:endParaRPr>
            </a:p>
          </p:txBody>
        </p:sp>
      </p:grpSp>
    </p:spTree>
  </p:cSld>
  <p:clrMapOvr>
    <a:masterClrMapping/>
  </p:clrMapOvr>
</p:sld>
</file>

<file path=ppt/theme/theme1.xml><?xml version="1.0" encoding="utf-8"?>
<a:theme xmlns:a="http://schemas.openxmlformats.org/drawingml/2006/main" name="Healthcare Call Center by Slidesgo">
  <a:themeElements>
    <a:clrScheme name="Simple Light">
      <a:dk1>
        <a:srgbClr val="008BCC"/>
      </a:dk1>
      <a:lt1>
        <a:srgbClr val="D2F0E9"/>
      </a:lt1>
      <a:dk2>
        <a:srgbClr val="032C3E"/>
      </a:dk2>
      <a:lt2>
        <a:srgbClr val="4BA3A5"/>
      </a:lt2>
      <a:accent1>
        <a:srgbClr val="7BBFE9"/>
      </a:accent1>
      <a:accent2>
        <a:srgbClr val="E65A67"/>
      </a:accent2>
      <a:accent3>
        <a:srgbClr val="FFFFFF"/>
      </a:accent3>
      <a:accent4>
        <a:srgbClr val="FFFFFF"/>
      </a:accent4>
      <a:accent5>
        <a:srgbClr val="FFFFFF"/>
      </a:accent5>
      <a:accent6>
        <a:srgbClr val="FFFFFF"/>
      </a:accent6>
      <a:hlink>
        <a:srgbClr val="032C3E"/>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1735</Words>
  <Application>Microsoft Office PowerPoint</Application>
  <PresentationFormat>นำเสนอทางหน้าจอ (16:9)</PresentationFormat>
  <Paragraphs>287</Paragraphs>
  <Slides>49</Slides>
  <Notes>49</Notes>
  <HiddenSlides>0</HiddenSlides>
  <MMClips>0</MMClips>
  <ScaleCrop>false</ScaleCrop>
  <HeadingPairs>
    <vt:vector size="6" baseType="variant">
      <vt:variant>
        <vt:lpstr>แบบอักษรที่ถูกใช้</vt:lpstr>
      </vt:variant>
      <vt:variant>
        <vt:i4>12</vt:i4>
      </vt:variant>
      <vt:variant>
        <vt:lpstr>ชุดรูปแบบ</vt:lpstr>
      </vt:variant>
      <vt:variant>
        <vt:i4>2</vt:i4>
      </vt:variant>
      <vt:variant>
        <vt:lpstr>ชื่อเรื่องภาพนิ่ง</vt:lpstr>
      </vt:variant>
      <vt:variant>
        <vt:i4>49</vt:i4>
      </vt:variant>
    </vt:vector>
  </HeadingPairs>
  <TitlesOfParts>
    <vt:vector size="63" baseType="lpstr">
      <vt:lpstr>Arial</vt:lpstr>
      <vt:lpstr>Angsana New</vt:lpstr>
      <vt:lpstr>TH SarabunPSK</vt:lpstr>
      <vt:lpstr>Bebas Neue</vt:lpstr>
      <vt:lpstr>Actor</vt:lpstr>
      <vt:lpstr>PT Sans</vt:lpstr>
      <vt:lpstr>Calibri</vt:lpstr>
      <vt:lpstr>Amatic SC</vt:lpstr>
      <vt:lpstr>Roboto Medium</vt:lpstr>
      <vt:lpstr>Proxima Nova Semibold</vt:lpstr>
      <vt:lpstr>Proxima Nova</vt:lpstr>
      <vt:lpstr>Roboto Condensed Light</vt:lpstr>
      <vt:lpstr>Healthcare Call Center by Slidesgo</vt:lpstr>
      <vt:lpstr>Slidesgo Final Pages</vt:lpstr>
      <vt:lpstr>สื่อกิจกรรมในนิทรรศการ</vt:lpstr>
      <vt:lpstr>การสาธิต</vt:lpstr>
      <vt:lpstr>เกมส์</vt:lpstr>
      <vt:lpstr>ประสบการณ์นาฏการ</vt:lpstr>
      <vt:lpstr>การสัมนา</vt:lpstr>
      <vt:lpstr>Excercise</vt:lpstr>
      <vt:lpstr>CONTENTS OF THIS TEMPLATE</vt:lpstr>
      <vt:lpstr>OUR CENTER</vt:lpstr>
      <vt:lpstr>MISSION AND VISION</vt:lpstr>
      <vt:lpstr>OUR CENTER</vt:lpstr>
      <vt:lpstr>20,000</vt:lpstr>
      <vt:lpstr>OUR GRAPHICS</vt:lpstr>
      <vt:lpstr>MILESTONES REACHED</vt:lpstr>
      <vt:lpstr>—SOMEONE FAMOUS</vt:lpstr>
      <vt:lpstr>OUR PROCESS</vt:lpstr>
      <vt:lpstr>OUR GROWTH</vt:lpstr>
      <vt:lpstr>A PICTURE IS WORTH A THOUSAND WORDS</vt:lpstr>
      <vt:lpstr>AREAS WE COVER</vt:lpstr>
      <vt:lpstr>MARS</vt:lpstr>
      <vt:lpstr>KEY ACCOMPLISHMENTS</vt:lpstr>
      <vt:lpstr>95%</vt:lpstr>
      <vt:lpstr>INNOVATIONS</vt:lpstr>
      <vt:lpstr>AWESOME WORDS</vt:lpstr>
      <vt:lpstr>QUALITY IMPROVEMENT MEASURES</vt:lpstr>
      <vt:lpstr>TESTIMONIALS</vt:lpstr>
      <vt:lpstr>AWARDS</vt:lpstr>
      <vt:lpstr>SOCIAL MEDIA</vt:lpstr>
      <vt:lpstr>OUR TEAM</vt:lpstr>
      <vt:lpstr>THANKS!</vt:lpstr>
      <vt:lpstr>ALTERNATIVE RESOURCES</vt:lpstr>
      <vt:lpstr>RESOURCES</vt:lpstr>
      <vt:lpstr>ภาพนิ่ง 32</vt:lpstr>
      <vt:lpstr>ภาพนิ่ง 33</vt:lpstr>
      <vt:lpstr>ภาพนิ่ง 34</vt:lpstr>
      <vt:lpstr>ภาพนิ่ง 35</vt:lpstr>
      <vt:lpstr>ภาพนิ่ง 36</vt:lpstr>
      <vt:lpstr>ภาพนิ่ง 37</vt:lpstr>
      <vt:lpstr>ภาพนิ่ง 38</vt:lpstr>
      <vt:lpstr>ภาพนิ่ง 39</vt:lpstr>
      <vt:lpstr>ภาพนิ่ง 40</vt:lpstr>
      <vt:lpstr>ภาพนิ่ง 41</vt:lpstr>
      <vt:lpstr>ภาพนิ่ง 42</vt:lpstr>
      <vt:lpstr>ภาพนิ่ง 43</vt:lpstr>
      <vt:lpstr>ภาพนิ่ง 44</vt:lpstr>
      <vt:lpstr>ภาพนิ่ง 45</vt:lpstr>
      <vt:lpstr>ภาพนิ่ง 46</vt:lpstr>
      <vt:lpstr>ภาพนิ่ง 47</vt:lpstr>
      <vt:lpstr>ภาพนิ่ง 48</vt:lpstr>
      <vt:lpstr>ภาพนิ่ง 49</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สื่อกิจกรรมในนิทรรศการ</dc:title>
  <dc:creator>SSRUJ</dc:creator>
  <cp:lastModifiedBy>SSRU</cp:lastModifiedBy>
  <cp:revision>1</cp:revision>
  <dcterms:modified xsi:type="dcterms:W3CDTF">2021-10-01T03:00:04Z</dcterms:modified>
</cp:coreProperties>
</file>