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CDB5-FD8D-4793-9FFE-E4F6CF7D4A2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1C7F-9FEE-4610-B399-48F4839B7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242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CDB5-FD8D-4793-9FFE-E4F6CF7D4A2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1C7F-9FEE-4610-B399-48F4839B7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85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CDB5-FD8D-4793-9FFE-E4F6CF7D4A2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1C7F-9FEE-4610-B399-48F4839B7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271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CDB5-FD8D-4793-9FFE-E4F6CF7D4A2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1C7F-9FEE-4610-B399-48F4839B7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76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CDB5-FD8D-4793-9FFE-E4F6CF7D4A2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1C7F-9FEE-4610-B399-48F4839B7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954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CDB5-FD8D-4793-9FFE-E4F6CF7D4A2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1C7F-9FEE-4610-B399-48F4839B7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01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CDB5-FD8D-4793-9FFE-E4F6CF7D4A2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1C7F-9FEE-4610-B399-48F4839B7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022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CDB5-FD8D-4793-9FFE-E4F6CF7D4A2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1C7F-9FEE-4610-B399-48F4839B7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605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CDB5-FD8D-4793-9FFE-E4F6CF7D4A2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1C7F-9FEE-4610-B399-48F4839B7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441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CDB5-FD8D-4793-9FFE-E4F6CF7D4A2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1C7F-9FEE-4610-B399-48F4839B7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120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3CDB5-FD8D-4793-9FFE-E4F6CF7D4A2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1C7F-9FEE-4610-B399-48F4839B7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615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3CDB5-FD8D-4793-9FFE-E4F6CF7D4A28}" type="datetimeFigureOut">
              <a:rPr lang="en-US" smtClean="0"/>
              <a:t>10/26/2022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51C7F-9FEE-4610-B399-48F4839B7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2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th-TH" dirty="0" smtClean="0">
                <a:solidFill>
                  <a:schemeClr val="bg1"/>
                </a:solidFill>
              </a:rPr>
              <a:t>การตลาดกับการจัดการวิสาหกิจชุมชน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26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pPr algn="ctr"/>
            <a:r>
              <a:rPr lang="th-TH" dirty="0" smtClean="0">
                <a:solidFill>
                  <a:schemeClr val="bg1"/>
                </a:solidFill>
              </a:rPr>
              <a:t>ความหมายของการตลาด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h-TH" sz="3600" dirty="0" smtClean="0"/>
              <a:t>เป็นกิจกรรมทางธุรกิจซึ่งทำให้สินค้าและบริการเคลื่อนย้าย</a:t>
            </a:r>
            <a:r>
              <a:rPr lang="th-TH" sz="3600" dirty="0" smtClean="0"/>
              <a:t>จาก</a:t>
            </a:r>
            <a:r>
              <a:rPr lang="th-TH" sz="3600" dirty="0" smtClean="0"/>
              <a:t>ผู้ผลิตไปยังผู้บริโภค</a:t>
            </a:r>
          </a:p>
          <a:p>
            <a:pPr lvl="1"/>
            <a:r>
              <a:rPr lang="th-TH" sz="3600" dirty="0" smtClean="0"/>
              <a:t>เป็นกระบวนการค้นหาความจำเป็นหรือความต้องการ แล้วเสนอผลิตภัณฑ์เพื่อตอบสนองความต้องการนั้น</a:t>
            </a:r>
          </a:p>
          <a:p>
            <a:pPr lvl="1"/>
            <a:r>
              <a:rPr lang="th-TH" sz="3600" dirty="0" smtClean="0"/>
              <a:t>เป็นกระบวนการทางสังคมซึ่งบุคคลและลุ่มบุคคลจะสนองความต้องการแก่กลุ่มเป้าหมายให้ได้รับความพึงพอใจ โดยผ่านกระบวนการแลกเปลี่ยน</a:t>
            </a:r>
          </a:p>
        </p:txBody>
      </p:sp>
    </p:spTree>
    <p:extLst>
      <p:ext uri="{BB962C8B-B14F-4D97-AF65-F5344CB8AC3E}">
        <p14:creationId xmlns:p14="http://schemas.microsoft.com/office/powerpoint/2010/main" val="3354175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pPr algn="ctr"/>
            <a:r>
              <a:rPr lang="th-TH" dirty="0" smtClean="0">
                <a:solidFill>
                  <a:schemeClr val="bg1"/>
                </a:solidFill>
              </a:rPr>
              <a:t>การตลาดครอบคลุมประเด็นต่างๆ ดังนี้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00150" lvl="1" indent="-742950">
              <a:buFont typeface="+mj-lt"/>
              <a:buAutoNum type="arabicPeriod"/>
            </a:pPr>
            <a:r>
              <a:rPr lang="th-TH" sz="3600" dirty="0" smtClean="0"/>
              <a:t>การตลาดเกิดจากกระบสนการทางสังคม</a:t>
            </a:r>
          </a:p>
          <a:p>
            <a:pPr marL="1200150" lvl="1" indent="-742950">
              <a:buFont typeface="+mj-lt"/>
              <a:buAutoNum type="arabicPeriod"/>
            </a:pPr>
            <a:r>
              <a:rPr lang="th-TH" sz="3600" dirty="0" smtClean="0"/>
              <a:t>บุคคลหรือกลุ่มบุคคล</a:t>
            </a:r>
          </a:p>
          <a:p>
            <a:pPr marL="1200150" lvl="1" indent="-742950">
              <a:buFont typeface="+mj-lt"/>
              <a:buAutoNum type="arabicPeriod"/>
            </a:pPr>
            <a:r>
              <a:rPr lang="th-TH" sz="3600" dirty="0" smtClean="0"/>
              <a:t>การค้นหาและสนองความต้องการ</a:t>
            </a:r>
          </a:p>
          <a:p>
            <a:pPr marL="1200150" lvl="1" indent="-742950">
              <a:buFont typeface="+mj-lt"/>
              <a:buAutoNum type="arabicPeriod"/>
            </a:pPr>
            <a:r>
              <a:rPr lang="th-TH" sz="3600" dirty="0" smtClean="0"/>
              <a:t>กลุ่มเป้าหมาย</a:t>
            </a:r>
          </a:p>
          <a:p>
            <a:pPr marL="1200150" lvl="1" indent="-742950">
              <a:buFont typeface="+mj-lt"/>
              <a:buAutoNum type="arabicPeriod"/>
            </a:pPr>
            <a:r>
              <a:rPr lang="th-TH" sz="3600" dirty="0" smtClean="0"/>
              <a:t>ความพึงพอใจ</a:t>
            </a:r>
          </a:p>
          <a:p>
            <a:pPr marL="1200150" lvl="1" indent="-742950">
              <a:buFont typeface="+mj-lt"/>
              <a:buAutoNum type="arabicPeriod"/>
            </a:pPr>
            <a:r>
              <a:rPr lang="th-TH" sz="3600" dirty="0" smtClean="0"/>
              <a:t>การแปลกเปลี่ยน</a:t>
            </a:r>
          </a:p>
        </p:txBody>
      </p:sp>
    </p:spTree>
    <p:extLst>
      <p:ext uri="{BB962C8B-B14F-4D97-AF65-F5344CB8AC3E}">
        <p14:creationId xmlns:p14="http://schemas.microsoft.com/office/powerpoint/2010/main" val="3158954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pPr algn="ctr"/>
            <a:r>
              <a:rPr lang="th-TH" dirty="0" smtClean="0">
                <a:solidFill>
                  <a:schemeClr val="bg1"/>
                </a:solidFill>
              </a:rPr>
              <a:t>โครงสร้างระบบการตลาด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th-TH" sz="3600" dirty="0" smtClean="0"/>
              <a:t>1. ส่วนที่เกี่ยวข้องกับบุคคลและองค์การ</a:t>
            </a:r>
          </a:p>
          <a:p>
            <a:pPr marL="457200" lvl="1" indent="0">
              <a:buNone/>
            </a:pPr>
            <a:r>
              <a:rPr lang="th-TH" sz="3600" dirty="0"/>
              <a:t>		</a:t>
            </a:r>
            <a:r>
              <a:rPr lang="th-TH" sz="3600" dirty="0" smtClean="0"/>
              <a:t>(ผู้บริโภค,หน่วยธุรกิจ,รัฐบาล)</a:t>
            </a:r>
          </a:p>
          <a:p>
            <a:pPr marL="457200" lvl="1" indent="0">
              <a:buNone/>
            </a:pPr>
            <a:r>
              <a:rPr lang="th-TH" sz="3600" dirty="0" smtClean="0"/>
              <a:t>2. ส่วนที่เกี่ยวข้องกับตลาด</a:t>
            </a:r>
          </a:p>
          <a:p>
            <a:pPr marL="457200" lvl="1" indent="0">
              <a:buNone/>
            </a:pPr>
            <a:r>
              <a:rPr lang="th-TH" sz="3600" dirty="0"/>
              <a:t>	</a:t>
            </a:r>
            <a:r>
              <a:rPr lang="th-TH" sz="3600" dirty="0" smtClean="0"/>
              <a:t>	(ตลาดทรัพยากร,ตลาดผลิตภัณฑ์)</a:t>
            </a:r>
          </a:p>
          <a:p>
            <a:pPr marL="457200" lvl="1" indent="0">
              <a:buNone/>
            </a:pPr>
            <a:r>
              <a:rPr lang="th-TH" sz="3600" dirty="0" smtClean="0"/>
              <a:t>3. ส่วนที่เกี่ยวข้องกับการไหลเวียนของระบบ</a:t>
            </a:r>
          </a:p>
          <a:p>
            <a:pPr marL="457200" lvl="1" indent="0">
              <a:buNone/>
            </a:pPr>
            <a:r>
              <a:rPr lang="th-TH" sz="3600"/>
              <a:t>	</a:t>
            </a:r>
            <a:r>
              <a:rPr lang="th-TH" sz="3600" smtClean="0"/>
              <a:t>	(การไหลเวียนของสินค้าและบริการ การไหลเวียนของทรัพยากร การไหลเวียนของเงิน)</a:t>
            </a:r>
            <a:endParaRPr lang="th-TH" sz="3600" dirty="0" smtClean="0"/>
          </a:p>
        </p:txBody>
      </p:sp>
    </p:spTree>
    <p:extLst>
      <p:ext uri="{BB962C8B-B14F-4D97-AF65-F5344CB8AC3E}">
        <p14:creationId xmlns:p14="http://schemas.microsoft.com/office/powerpoint/2010/main" val="133448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107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Angsana New</vt:lpstr>
      <vt:lpstr>Arial</vt:lpstr>
      <vt:lpstr>Calibri</vt:lpstr>
      <vt:lpstr>Calibri Light</vt:lpstr>
      <vt:lpstr>Cordia New</vt:lpstr>
      <vt:lpstr>Office Theme</vt:lpstr>
      <vt:lpstr>การตลาดกับการจัดการวิสาหกิจชุมชน</vt:lpstr>
      <vt:lpstr>ความหมายของการตลาด</vt:lpstr>
      <vt:lpstr>การตลาดครอบคลุมประเด็นต่างๆ ดังนี้</vt:lpstr>
      <vt:lpstr>โครงสร้างระบบการตลาด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การตลาดกับการจัดการวิสาหกิจชุมชน</dc:title>
  <dc:creator>AJ-Siriman-PC</dc:creator>
  <cp:lastModifiedBy>AJ-Siriman-PC</cp:lastModifiedBy>
  <cp:revision>2</cp:revision>
  <dcterms:created xsi:type="dcterms:W3CDTF">2021-03-04T06:30:06Z</dcterms:created>
  <dcterms:modified xsi:type="dcterms:W3CDTF">2022-10-26T05:52:19Z</dcterms:modified>
</cp:coreProperties>
</file>