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256" r:id="rId5"/>
    <p:sldId id="259" r:id="rId6"/>
    <p:sldId id="260" r:id="rId7"/>
    <p:sldId id="343" r:id="rId8"/>
    <p:sldId id="344" r:id="rId9"/>
    <p:sldId id="269" r:id="rId10"/>
    <p:sldId id="271" r:id="rId11"/>
    <p:sldId id="272" r:id="rId12"/>
    <p:sldId id="273" r:id="rId13"/>
    <p:sldId id="262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pos="597" userDrawn="1">
          <p15:clr>
            <a:srgbClr val="A4A3A4"/>
          </p15:clr>
        </p15:guide>
        <p15:guide id="4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3F3F"/>
    <a:srgbClr val="014067"/>
    <a:srgbClr val="014E7D"/>
    <a:srgbClr val="013657"/>
    <a:srgbClr val="01456F"/>
    <a:srgbClr val="014B79"/>
    <a:srgbClr val="0937C9"/>
    <a:srgbClr val="002774"/>
    <a:srgbClr val="929A4A"/>
    <a:srgbClr val="EAB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74" autoAdjust="0"/>
  </p:normalViewPr>
  <p:slideViewPr>
    <p:cSldViewPr snapToGrid="0" showGuides="1">
      <p:cViewPr varScale="1">
        <p:scale>
          <a:sx n="63" d="100"/>
          <a:sy n="63" d="100"/>
        </p:scale>
        <p:origin x="804" y="56"/>
      </p:cViewPr>
      <p:guideLst>
        <p:guide pos="3840"/>
        <p:guide pos="597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4" d="100"/>
          <a:sy n="84" d="100"/>
        </p:scale>
        <p:origin x="382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eerawit  Tinprapa" userId="816b75de-fdcf-492f-83d4-7bf23dab54d2" providerId="ADAL" clId="{7296B14E-D9D3-4868-84BB-01A40E395250}"/>
    <pc:docChg chg="custSel addSld modSld">
      <pc:chgData name="Teerawit  Tinprapa" userId="816b75de-fdcf-492f-83d4-7bf23dab54d2" providerId="ADAL" clId="{7296B14E-D9D3-4868-84BB-01A40E395250}" dt="2023-10-18T00:51:39.608" v="83" actId="1076"/>
      <pc:docMkLst>
        <pc:docMk/>
      </pc:docMkLst>
      <pc:sldChg chg="modSp mod">
        <pc:chgData name="Teerawit  Tinprapa" userId="816b75de-fdcf-492f-83d4-7bf23dab54d2" providerId="ADAL" clId="{7296B14E-D9D3-4868-84BB-01A40E395250}" dt="2023-10-18T00:46:54.534" v="2" actId="1076"/>
        <pc:sldMkLst>
          <pc:docMk/>
          <pc:sldMk cId="1579216678" sldId="272"/>
        </pc:sldMkLst>
      </pc:sldChg>
      <pc:sldChg chg="modSp mod">
        <pc:chgData name="Teerawit  Tinprapa" userId="816b75de-fdcf-492f-83d4-7bf23dab54d2" providerId="ADAL" clId="{7296B14E-D9D3-4868-84BB-01A40E395250}" dt="2023-10-18T00:47:07.763" v="8" actId="1076"/>
        <pc:sldMkLst>
          <pc:docMk/>
          <pc:sldMk cId="2412730255" sldId="273"/>
        </pc:sldMkLst>
      </pc:sldChg>
      <pc:sldChg chg="addSp delSp modSp new mod">
        <pc:chgData name="Teerawit  Tinprapa" userId="816b75de-fdcf-492f-83d4-7bf23dab54d2" providerId="ADAL" clId="{7296B14E-D9D3-4868-84BB-01A40E395250}" dt="2023-10-18T00:51:28.400" v="71" actId="1076"/>
        <pc:sldMkLst>
          <pc:docMk/>
          <pc:sldMk cId="742017065" sldId="343"/>
        </pc:sldMkLst>
      </pc:sldChg>
      <pc:sldChg chg="addSp delSp modSp new mod">
        <pc:chgData name="Teerawit  Tinprapa" userId="816b75de-fdcf-492f-83d4-7bf23dab54d2" providerId="ADAL" clId="{7296B14E-D9D3-4868-84BB-01A40E395250}" dt="2023-10-18T00:51:39.608" v="83" actId="1076"/>
        <pc:sldMkLst>
          <pc:docMk/>
          <pc:sldMk cId="819125080" sldId="344"/>
        </pc:sldMkLst>
      </pc:sldChg>
    </pc:docChg>
  </pc:docChgLst>
  <pc:docChgLst>
    <pc:chgData name="Teerawit  Tinprapa" userId="816b75de-fdcf-492f-83d4-7bf23dab54d2" providerId="ADAL" clId="{9B421694-2C8C-4B84-B653-2B9C0B198306}"/>
    <pc:docChg chg="delSld">
      <pc:chgData name="Teerawit  Tinprapa" userId="816b75de-fdcf-492f-83d4-7bf23dab54d2" providerId="ADAL" clId="{9B421694-2C8C-4B84-B653-2B9C0B198306}" dt="2025-10-20T03:17:22.800" v="7" actId="47"/>
      <pc:docMkLst>
        <pc:docMk/>
      </pc:docMkLst>
      <pc:sldChg chg="del">
        <pc:chgData name="Teerawit  Tinprapa" userId="816b75de-fdcf-492f-83d4-7bf23dab54d2" providerId="ADAL" clId="{9B421694-2C8C-4B84-B653-2B9C0B198306}" dt="2025-10-20T03:17:15.716" v="0" actId="47"/>
        <pc:sldMkLst>
          <pc:docMk/>
          <pc:sldMk cId="4016293962" sldId="274"/>
        </pc:sldMkLst>
      </pc:sldChg>
      <pc:sldChg chg="del">
        <pc:chgData name="Teerawit  Tinprapa" userId="816b75de-fdcf-492f-83d4-7bf23dab54d2" providerId="ADAL" clId="{9B421694-2C8C-4B84-B653-2B9C0B198306}" dt="2025-10-20T03:17:16.446" v="1" actId="47"/>
        <pc:sldMkLst>
          <pc:docMk/>
          <pc:sldMk cId="3644156917" sldId="275"/>
        </pc:sldMkLst>
      </pc:sldChg>
      <pc:sldChg chg="del">
        <pc:chgData name="Teerawit  Tinprapa" userId="816b75de-fdcf-492f-83d4-7bf23dab54d2" providerId="ADAL" clId="{9B421694-2C8C-4B84-B653-2B9C0B198306}" dt="2025-10-20T03:17:17.932" v="3" actId="47"/>
        <pc:sldMkLst>
          <pc:docMk/>
          <pc:sldMk cId="2728468805" sldId="326"/>
        </pc:sldMkLst>
      </pc:sldChg>
      <pc:sldChg chg="del">
        <pc:chgData name="Teerawit  Tinprapa" userId="816b75de-fdcf-492f-83d4-7bf23dab54d2" providerId="ADAL" clId="{9B421694-2C8C-4B84-B653-2B9C0B198306}" dt="2025-10-20T03:17:19.255" v="4" actId="47"/>
        <pc:sldMkLst>
          <pc:docMk/>
          <pc:sldMk cId="3697080112" sldId="327"/>
        </pc:sldMkLst>
      </pc:sldChg>
      <pc:sldChg chg="del">
        <pc:chgData name="Teerawit  Tinprapa" userId="816b75de-fdcf-492f-83d4-7bf23dab54d2" providerId="ADAL" clId="{9B421694-2C8C-4B84-B653-2B9C0B198306}" dt="2025-10-20T03:17:21.113" v="5" actId="47"/>
        <pc:sldMkLst>
          <pc:docMk/>
          <pc:sldMk cId="348153450" sldId="328"/>
        </pc:sldMkLst>
      </pc:sldChg>
      <pc:sldChg chg="del">
        <pc:chgData name="Teerawit  Tinprapa" userId="816b75de-fdcf-492f-83d4-7bf23dab54d2" providerId="ADAL" clId="{9B421694-2C8C-4B84-B653-2B9C0B198306}" dt="2025-10-20T03:17:21.823" v="6" actId="47"/>
        <pc:sldMkLst>
          <pc:docMk/>
          <pc:sldMk cId="1870230577" sldId="339"/>
        </pc:sldMkLst>
      </pc:sldChg>
      <pc:sldChg chg="del">
        <pc:chgData name="Teerawit  Tinprapa" userId="816b75de-fdcf-492f-83d4-7bf23dab54d2" providerId="ADAL" clId="{9B421694-2C8C-4B84-B653-2B9C0B198306}" dt="2025-10-20T03:17:22.800" v="7" actId="47"/>
        <pc:sldMkLst>
          <pc:docMk/>
          <pc:sldMk cId="3864373585" sldId="340"/>
        </pc:sldMkLst>
      </pc:sldChg>
      <pc:sldChg chg="del">
        <pc:chgData name="Teerawit  Tinprapa" userId="816b75de-fdcf-492f-83d4-7bf23dab54d2" providerId="ADAL" clId="{9B421694-2C8C-4B84-B653-2B9C0B198306}" dt="2025-10-20T03:17:17.076" v="2" actId="47"/>
        <pc:sldMkLst>
          <pc:docMk/>
          <pc:sldMk cId="2035143362" sldId="342"/>
        </pc:sldMkLst>
      </pc:sldChg>
      <pc:sldMasterChg chg="delSldLayout">
        <pc:chgData name="Teerawit  Tinprapa" userId="816b75de-fdcf-492f-83d4-7bf23dab54d2" providerId="ADAL" clId="{9B421694-2C8C-4B84-B653-2B9C0B198306}" dt="2025-10-20T03:17:22.800" v="7" actId="47"/>
        <pc:sldMasterMkLst>
          <pc:docMk/>
          <pc:sldMasterMk cId="1564885083" sldId="2147483648"/>
        </pc:sldMasterMkLst>
        <pc:sldLayoutChg chg="del">
          <pc:chgData name="Teerawit  Tinprapa" userId="816b75de-fdcf-492f-83d4-7bf23dab54d2" providerId="ADAL" clId="{9B421694-2C8C-4B84-B653-2B9C0B198306}" dt="2025-10-20T03:17:22.800" v="7" actId="47"/>
          <pc:sldLayoutMkLst>
            <pc:docMk/>
            <pc:sldMasterMk cId="1564885083" sldId="2147483648"/>
            <pc:sldLayoutMk cId="3656606130" sldId="2147483717"/>
          </pc:sldLayoutMkLst>
        </pc:sldLayoutChg>
      </pc:sldMasterChg>
    </pc:docChg>
  </pc:docChgLst>
  <pc:docChgLst>
    <pc:chgData name="teerawit timprapa" userId="acc239ae2da05768" providerId="LiveId" clId="{15E34B45-C7B9-42A6-8335-FD6D1BFEF4A6}"/>
    <pc:docChg chg="custSel delSld modSld">
      <pc:chgData name="teerawit timprapa" userId="acc239ae2da05768" providerId="LiveId" clId="{15E34B45-C7B9-42A6-8335-FD6D1BFEF4A6}" dt="2020-10-06T10:48:28.453" v="42" actId="47"/>
      <pc:docMkLst>
        <pc:docMk/>
      </pc:docMkLst>
      <pc:sldChg chg="modSp">
        <pc:chgData name="teerawit timprapa" userId="acc239ae2da05768" providerId="LiveId" clId="{15E34B45-C7B9-42A6-8335-FD6D1BFEF4A6}" dt="2020-10-06T06:16:44.582" v="0" actId="14100"/>
        <pc:sldMkLst>
          <pc:docMk/>
          <pc:sldMk cId="3980699782" sldId="256"/>
        </pc:sldMkLst>
      </pc:sldChg>
      <pc:sldChg chg="modAnim">
        <pc:chgData name="teerawit timprapa" userId="acc239ae2da05768" providerId="LiveId" clId="{15E34B45-C7B9-42A6-8335-FD6D1BFEF4A6}" dt="2020-10-06T10:45:50.902" v="3"/>
        <pc:sldMkLst>
          <pc:docMk/>
          <pc:sldMk cId="972005540" sldId="259"/>
        </pc:sldMkLst>
      </pc:sldChg>
      <pc:sldChg chg="modAnim">
        <pc:chgData name="teerawit timprapa" userId="acc239ae2da05768" providerId="LiveId" clId="{15E34B45-C7B9-42A6-8335-FD6D1BFEF4A6}" dt="2020-10-06T10:46:11.465" v="4"/>
        <pc:sldMkLst>
          <pc:docMk/>
          <pc:sldMk cId="3205466602" sldId="260"/>
        </pc:sldMkLst>
      </pc:sldChg>
      <pc:sldChg chg="addSp delSp modSp mod">
        <pc:chgData name="teerawit timprapa" userId="acc239ae2da05768" providerId="LiveId" clId="{15E34B45-C7B9-42A6-8335-FD6D1BFEF4A6}" dt="2020-10-06T10:48:20.257" v="38" actId="1076"/>
        <pc:sldMkLst>
          <pc:docMk/>
          <pc:sldMk cId="310042212" sldId="262"/>
        </pc:sldMkLst>
      </pc:sldChg>
      <pc:sldChg chg="del">
        <pc:chgData name="teerawit timprapa" userId="acc239ae2da05768" providerId="LiveId" clId="{15E34B45-C7B9-42A6-8335-FD6D1BFEF4A6}" dt="2020-10-06T10:48:24.576" v="39" actId="47"/>
        <pc:sldMkLst>
          <pc:docMk/>
          <pc:sldMk cId="2973707689" sldId="263"/>
        </pc:sldMkLst>
      </pc:sldChg>
      <pc:sldChg chg="del">
        <pc:chgData name="teerawit timprapa" userId="acc239ae2da05768" providerId="LiveId" clId="{15E34B45-C7B9-42A6-8335-FD6D1BFEF4A6}" dt="2020-10-06T10:48:27.566" v="41" actId="47"/>
        <pc:sldMkLst>
          <pc:docMk/>
          <pc:sldMk cId="2260955757" sldId="264"/>
        </pc:sldMkLst>
      </pc:sldChg>
      <pc:sldChg chg="del">
        <pc:chgData name="teerawit timprapa" userId="acc239ae2da05768" providerId="LiveId" clId="{15E34B45-C7B9-42A6-8335-FD6D1BFEF4A6}" dt="2020-10-06T10:48:26.264" v="40" actId="47"/>
        <pc:sldMkLst>
          <pc:docMk/>
          <pc:sldMk cId="2009224050" sldId="265"/>
        </pc:sldMkLst>
      </pc:sldChg>
      <pc:sldChg chg="modAnim">
        <pc:chgData name="teerawit timprapa" userId="acc239ae2da05768" providerId="LiveId" clId="{15E34B45-C7B9-42A6-8335-FD6D1BFEF4A6}" dt="2020-10-06T10:46:20.911" v="5"/>
        <pc:sldMkLst>
          <pc:docMk/>
          <pc:sldMk cId="3891516162" sldId="269"/>
        </pc:sldMkLst>
      </pc:sldChg>
      <pc:sldChg chg="del">
        <pc:chgData name="teerawit timprapa" userId="acc239ae2da05768" providerId="LiveId" clId="{15E34B45-C7B9-42A6-8335-FD6D1BFEF4A6}" dt="2020-10-06T10:48:28.453" v="42" actId="47"/>
        <pc:sldMkLst>
          <pc:docMk/>
          <pc:sldMk cId="59582380" sldId="270"/>
        </pc:sldMkLst>
      </pc:sldChg>
      <pc:sldChg chg="modAnim">
        <pc:chgData name="teerawit timprapa" userId="acc239ae2da05768" providerId="LiveId" clId="{15E34B45-C7B9-42A6-8335-FD6D1BFEF4A6}" dt="2020-10-06T10:46:35.773" v="9"/>
        <pc:sldMkLst>
          <pc:docMk/>
          <pc:sldMk cId="3017516073" sldId="271"/>
        </pc:sldMkLst>
      </pc:sldChg>
      <pc:sldChg chg="modAnim">
        <pc:chgData name="teerawit timprapa" userId="acc239ae2da05768" providerId="LiveId" clId="{15E34B45-C7B9-42A6-8335-FD6D1BFEF4A6}" dt="2020-10-06T10:46:47.842" v="13"/>
        <pc:sldMkLst>
          <pc:docMk/>
          <pc:sldMk cId="1579216678" sldId="272"/>
        </pc:sldMkLst>
      </pc:sldChg>
      <pc:sldChg chg="modAnim">
        <pc:chgData name="teerawit timprapa" userId="acc239ae2da05768" providerId="LiveId" clId="{15E34B45-C7B9-42A6-8335-FD6D1BFEF4A6}" dt="2020-10-06T10:47:04.700" v="18"/>
        <pc:sldMkLst>
          <pc:docMk/>
          <pc:sldMk cId="2412730255" sldId="273"/>
        </pc:sldMkLst>
      </pc:sldChg>
      <pc:sldChg chg="modAnim">
        <pc:chgData name="teerawit timprapa" userId="acc239ae2da05768" providerId="LiveId" clId="{15E34B45-C7B9-42A6-8335-FD6D1BFEF4A6}" dt="2020-10-06T10:47:12.399" v="19"/>
        <pc:sldMkLst>
          <pc:docMk/>
          <pc:sldMk cId="4016293962" sldId="274"/>
        </pc:sldMkLst>
      </pc:sldChg>
      <pc:sldChg chg="modSp">
        <pc:chgData name="teerawit timprapa" userId="acc239ae2da05768" providerId="LiveId" clId="{15E34B45-C7B9-42A6-8335-FD6D1BFEF4A6}" dt="2020-10-06T10:39:00.038" v="1" actId="1076"/>
        <pc:sldMkLst>
          <pc:docMk/>
          <pc:sldMk cId="3644156917" sldId="275"/>
        </pc:sldMkLst>
      </pc:sldChg>
      <pc:sldChg chg="modAnim">
        <pc:chgData name="teerawit timprapa" userId="acc239ae2da05768" providerId="LiveId" clId="{15E34B45-C7B9-42A6-8335-FD6D1BFEF4A6}" dt="2020-10-06T10:47:20.555" v="20"/>
        <pc:sldMkLst>
          <pc:docMk/>
          <pc:sldMk cId="2035143362" sldId="342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1ED-1049-82C3-207A44D401A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1ED-1049-82C3-207A44D401A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11ED-1049-82C3-207A44D401A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11ED-1049-82C3-207A44D401A5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1ED-1049-82C3-207A44D401A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A-11ED-1049-82C3-207A44D401A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C-11ED-1049-82C3-207A44D401A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E-11ED-1049-82C3-207A44D401A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0-11ED-1049-82C3-207A44D401A5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11ED-1049-82C3-207A44D401A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11ED-1049-82C3-207A44D401A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11ED-1049-82C3-207A44D401A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11ED-1049-82C3-207A44D401A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9-11ED-1049-82C3-207A44D401A5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A-11ED-1049-82C3-207A44D401A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8BEDA40-91A9-49DC-B402-0EBE674AAEA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CBB508-5589-42E7-A433-D119AC0FFB7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2BFC85-49E4-447A-A7E3-16153CB2FE2A}" type="datetimeFigureOut">
              <a:rPr lang="en-US" smtClean="0"/>
              <a:t>10/20/2025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232ABA-B33A-4B3B-8412-C1773FBF3DB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AB1832E-3B48-42CB-80A7-CD8E48D52DD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1072A3-100F-40A9-915F-8D2D9E6962D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35371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71B50E-4C60-4F9E-B773-52059170945B}" type="datetimeFigureOut">
              <a:rPr lang="en-US" noProof="0" smtClean="0"/>
              <a:t>10/20/2025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230CFA-805A-4FD3-B3A0-DAAA5993DA17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989277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E1099AB-ABB9-4706-9E38-357EC2AB403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037924D2-2AB4-4BE1-9687-836615C72DFC}"/>
              </a:ext>
            </a:extLst>
          </p:cNvPr>
          <p:cNvSpPr/>
          <p:nvPr userDrawn="1"/>
        </p:nvSpPr>
        <p:spPr>
          <a:xfrm flipV="1">
            <a:off x="0" y="-6"/>
            <a:ext cx="10625328" cy="540411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93BC534-BFA1-4292-899F-03AC711BF7C5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0"/>
            <a:ext cx="6030686" cy="300445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73B47EE6-EDE6-4881-B456-B37D9C1ADE3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83398" y="860944"/>
            <a:ext cx="4428523" cy="5137089"/>
          </a:xfrm>
          <a:custGeom>
            <a:avLst/>
            <a:gdLst>
              <a:gd name="connsiteX0" fmla="*/ 2214261 w 4428523"/>
              <a:gd name="connsiteY0" fmla="*/ 0 h 5137089"/>
              <a:gd name="connsiteX1" fmla="*/ 4428523 w 4428523"/>
              <a:gd name="connsiteY1" fmla="*/ 1107131 h 5137089"/>
              <a:gd name="connsiteX2" fmla="*/ 4428523 w 4428523"/>
              <a:gd name="connsiteY2" fmla="*/ 4029957 h 5137089"/>
              <a:gd name="connsiteX3" fmla="*/ 2214261 w 4428523"/>
              <a:gd name="connsiteY3" fmla="*/ 5137089 h 5137089"/>
              <a:gd name="connsiteX4" fmla="*/ 0 w 4428523"/>
              <a:gd name="connsiteY4" fmla="*/ 4029957 h 5137089"/>
              <a:gd name="connsiteX5" fmla="*/ 0 w 4428523"/>
              <a:gd name="connsiteY5" fmla="*/ 1107131 h 5137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28523" h="5137089">
                <a:moveTo>
                  <a:pt x="2214261" y="0"/>
                </a:moveTo>
                <a:lnTo>
                  <a:pt x="4428523" y="1107131"/>
                </a:lnTo>
                <a:lnTo>
                  <a:pt x="4428523" y="4029957"/>
                </a:lnTo>
                <a:lnTo>
                  <a:pt x="2214261" y="5137089"/>
                </a:lnTo>
                <a:lnTo>
                  <a:pt x="0" y="4029957"/>
                </a:lnTo>
                <a:lnTo>
                  <a:pt x="0" y="1107131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BEE4DB5-5DEF-4DDB-9764-FD834B9DCAEC}"/>
              </a:ext>
            </a:extLst>
          </p:cNvPr>
          <p:cNvCxnSpPr>
            <a:cxnSpLocks/>
          </p:cNvCxnSpPr>
          <p:nvPr userDrawn="1"/>
        </p:nvCxnSpPr>
        <p:spPr>
          <a:xfrm flipV="1">
            <a:off x="9004301" y="3924299"/>
            <a:ext cx="3187700" cy="16891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 title="Title">
            <a:extLst>
              <a:ext uri="{FF2B5EF4-FFF2-40B4-BE49-F238E27FC236}">
                <a16:creationId xmlns:a16="http://schemas.microsoft.com/office/drawing/2014/main" id="{A648E0EA-49ED-4F2D-A107-8FCE6301FC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75721" y="2006084"/>
            <a:ext cx="4853573" cy="1616252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300" b="1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Subtitle 2" title="Subtitle">
            <a:extLst>
              <a:ext uri="{FF2B5EF4-FFF2-40B4-BE49-F238E27FC236}">
                <a16:creationId xmlns:a16="http://schemas.microsoft.com/office/drawing/2014/main" id="{06317687-D49E-41F7-A330-C78C728F0D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75214" y="3640998"/>
            <a:ext cx="4854339" cy="125757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 spc="300">
                <a:solidFill>
                  <a:schemeClr val="tx1"/>
                </a:solidFill>
                <a:latin typeface="+mn-lt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62849C0-AA0D-4E1A-B4B6-E6A5917AC0A5}"/>
              </a:ext>
            </a:extLst>
          </p:cNvPr>
          <p:cNvCxnSpPr>
            <a:cxnSpLocks/>
          </p:cNvCxnSpPr>
          <p:nvPr userDrawn="1"/>
        </p:nvCxnSpPr>
        <p:spPr>
          <a:xfrm flipV="1">
            <a:off x="-17837" y="4700016"/>
            <a:ext cx="1919789" cy="1001054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00450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7537" userDrawn="1">
          <p15:clr>
            <a:srgbClr val="FBAE40"/>
          </p15:clr>
        </p15:guide>
        <p15:guide id="3" pos="138" userDrawn="1">
          <p15:clr>
            <a:srgbClr val="FBAE40"/>
          </p15:clr>
        </p15:guide>
        <p15:guide id="4" orient="horz" pos="4178" userDrawn="1">
          <p15:clr>
            <a:srgbClr val="FBAE40"/>
          </p15:clr>
        </p15:guide>
        <p15:guide id="5" orient="horz" pos="142" userDrawn="1">
          <p15:clr>
            <a:srgbClr val="FBAE40"/>
          </p15:clr>
        </p15:guide>
        <p15:guide id="6" pos="2457" userDrawn="1">
          <p15:clr>
            <a:srgbClr val="FBAE40"/>
          </p15:clr>
        </p15:guide>
        <p15:guide id="7" pos="438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E1099AB-ABB9-4706-9E38-357EC2AB403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037924D2-2AB4-4BE1-9687-836615C72DFC}"/>
              </a:ext>
            </a:extLst>
          </p:cNvPr>
          <p:cNvSpPr/>
          <p:nvPr userDrawn="1"/>
        </p:nvSpPr>
        <p:spPr>
          <a:xfrm flipV="1">
            <a:off x="0" y="-6"/>
            <a:ext cx="10625328" cy="540411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93BC534-BFA1-4292-899F-03AC711BF7C5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0"/>
            <a:ext cx="6030686" cy="300445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BEE4DB5-5DEF-4DDB-9764-FD834B9DCAEC}"/>
              </a:ext>
            </a:extLst>
          </p:cNvPr>
          <p:cNvCxnSpPr>
            <a:cxnSpLocks/>
          </p:cNvCxnSpPr>
          <p:nvPr userDrawn="1"/>
        </p:nvCxnSpPr>
        <p:spPr>
          <a:xfrm flipV="1">
            <a:off x="9004301" y="3924299"/>
            <a:ext cx="3187700" cy="16891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 title="Title">
            <a:extLst>
              <a:ext uri="{FF2B5EF4-FFF2-40B4-BE49-F238E27FC236}">
                <a16:creationId xmlns:a16="http://schemas.microsoft.com/office/drawing/2014/main" id="{A648E0EA-49ED-4F2D-A107-8FCE6301FC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75721" y="2006084"/>
            <a:ext cx="4853573" cy="1616252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300" b="1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Subtitle 2" title="Subtitle">
            <a:extLst>
              <a:ext uri="{FF2B5EF4-FFF2-40B4-BE49-F238E27FC236}">
                <a16:creationId xmlns:a16="http://schemas.microsoft.com/office/drawing/2014/main" id="{06317687-D49E-41F7-A330-C78C728F0D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75214" y="3640998"/>
            <a:ext cx="4854339" cy="125757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 spc="300">
                <a:solidFill>
                  <a:schemeClr val="tx1"/>
                </a:solidFill>
                <a:latin typeface="+mn-lt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62849C0-AA0D-4E1A-B4B6-E6A5917AC0A5}"/>
              </a:ext>
            </a:extLst>
          </p:cNvPr>
          <p:cNvCxnSpPr>
            <a:cxnSpLocks/>
          </p:cNvCxnSpPr>
          <p:nvPr userDrawn="1"/>
        </p:nvCxnSpPr>
        <p:spPr>
          <a:xfrm flipV="1">
            <a:off x="-17837" y="4700016"/>
            <a:ext cx="1919789" cy="1001054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09204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537">
          <p15:clr>
            <a:srgbClr val="FBAE40"/>
          </p15:clr>
        </p15:guide>
        <p15:guide id="3" pos="138">
          <p15:clr>
            <a:srgbClr val="FBAE40"/>
          </p15:clr>
        </p15:guide>
        <p15:guide id="4" orient="horz" pos="4178">
          <p15:clr>
            <a:srgbClr val="FBAE40"/>
          </p15:clr>
        </p15:guide>
        <p15:guide id="5" orient="horz" pos="142">
          <p15:clr>
            <a:srgbClr val="FBAE40"/>
          </p15:clr>
        </p15:guide>
        <p15:guide id="6" pos="2457">
          <p15:clr>
            <a:srgbClr val="FBAE40"/>
          </p15:clr>
        </p15:guide>
        <p15:guide id="7" pos="438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33B31A5E-1244-4689-B513-C78E3C4E53B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9" name="Right Triangle 18">
            <a:extLst>
              <a:ext uri="{FF2B5EF4-FFF2-40B4-BE49-F238E27FC236}">
                <a16:creationId xmlns:a16="http://schemas.microsoft.com/office/drawing/2014/main" id="{71D0E8AA-902F-440D-9C55-2A391C22396A}"/>
              </a:ext>
            </a:extLst>
          </p:cNvPr>
          <p:cNvSpPr/>
          <p:nvPr userDrawn="1"/>
        </p:nvSpPr>
        <p:spPr>
          <a:xfrm flipV="1">
            <a:off x="0" y="-6"/>
            <a:ext cx="10625328" cy="540411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7" name="Parallelogram 16">
            <a:extLst>
              <a:ext uri="{FF2B5EF4-FFF2-40B4-BE49-F238E27FC236}">
                <a16:creationId xmlns:a16="http://schemas.microsoft.com/office/drawing/2014/main" id="{7D937721-835D-4D84-94A3-6C79D4639514}"/>
              </a:ext>
            </a:extLst>
          </p:cNvPr>
          <p:cNvSpPr/>
          <p:nvPr userDrawn="1"/>
        </p:nvSpPr>
        <p:spPr>
          <a:xfrm rot="19958790">
            <a:off x="-637324" y="3588176"/>
            <a:ext cx="3860162" cy="1746952"/>
          </a:xfrm>
          <a:prstGeom prst="parallelogram">
            <a:avLst>
              <a:gd name="adj" fmla="val 5321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32BB30B-8262-4715-998F-AAF6A81ADFD3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1010090"/>
            <a:ext cx="1785257" cy="90750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Title 1" title="Title">
            <a:extLst>
              <a:ext uri="{FF2B5EF4-FFF2-40B4-BE49-F238E27FC236}">
                <a16:creationId xmlns:a16="http://schemas.microsoft.com/office/drawing/2014/main" id="{4D7EF399-DAA5-44EC-B712-79C755FE84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3842" y="1987420"/>
            <a:ext cx="4911633" cy="1789855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000" b="1">
                <a:solidFill>
                  <a:schemeClr val="accent1"/>
                </a:solidFill>
                <a:latin typeface="+mj-lt"/>
                <a:cs typeface="Calibri Light" panose="020F0302020204030204" pitchFamily="34" charset="0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01" name="Text Placeholder 2" title="Subtitle">
            <a:extLst>
              <a:ext uri="{FF2B5EF4-FFF2-40B4-BE49-F238E27FC236}">
                <a16:creationId xmlns:a16="http://schemas.microsoft.com/office/drawing/2014/main" id="{26D13BFA-61B0-402F-8611-02D3DFDBEBC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283842" y="3792046"/>
            <a:ext cx="4911633" cy="9105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="0" i="0" spc="300">
                <a:solidFill>
                  <a:schemeClr val="tx1"/>
                </a:solidFill>
                <a:latin typeface="+mn-lt"/>
                <a:cs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A0A0C24-D997-4E78-951F-AFB51C70EFCC}"/>
              </a:ext>
            </a:extLst>
          </p:cNvPr>
          <p:cNvCxnSpPr>
            <a:cxnSpLocks/>
          </p:cNvCxnSpPr>
          <p:nvPr userDrawn="1"/>
        </p:nvCxnSpPr>
        <p:spPr>
          <a:xfrm flipV="1">
            <a:off x="9004301" y="3924299"/>
            <a:ext cx="3187700" cy="16891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Parallelogram 24">
            <a:extLst>
              <a:ext uri="{FF2B5EF4-FFF2-40B4-BE49-F238E27FC236}">
                <a16:creationId xmlns:a16="http://schemas.microsoft.com/office/drawing/2014/main" id="{E123A0CF-50D6-46EC-8BF6-43E38AFCD588}"/>
              </a:ext>
            </a:extLst>
          </p:cNvPr>
          <p:cNvSpPr/>
          <p:nvPr userDrawn="1"/>
        </p:nvSpPr>
        <p:spPr>
          <a:xfrm>
            <a:off x="7754112" y="0"/>
            <a:ext cx="2258568" cy="742819"/>
          </a:xfrm>
          <a:prstGeom prst="parallelogram">
            <a:avLst>
              <a:gd name="adj" fmla="val 19585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B2F1D2E-B631-4CB1-9448-2B50F8C46316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408562"/>
            <a:ext cx="6595353" cy="340314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CF69447-82AD-475F-A3AE-3D7FF61DBFE2}"/>
              </a:ext>
            </a:extLst>
          </p:cNvPr>
          <p:cNvCxnSpPr>
            <a:cxnSpLocks/>
          </p:cNvCxnSpPr>
          <p:nvPr userDrawn="1"/>
        </p:nvCxnSpPr>
        <p:spPr>
          <a:xfrm flipV="1">
            <a:off x="-17837" y="5266944"/>
            <a:ext cx="1919789" cy="1001054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arallelogram 23">
            <a:extLst>
              <a:ext uri="{FF2B5EF4-FFF2-40B4-BE49-F238E27FC236}">
                <a16:creationId xmlns:a16="http://schemas.microsoft.com/office/drawing/2014/main" id="{FC8C82F3-94EE-4B4F-A01D-993A41BC00B1}"/>
              </a:ext>
            </a:extLst>
          </p:cNvPr>
          <p:cNvSpPr/>
          <p:nvPr userDrawn="1"/>
        </p:nvSpPr>
        <p:spPr>
          <a:xfrm rot="19958790">
            <a:off x="-139035" y="3407045"/>
            <a:ext cx="1438399" cy="236580"/>
          </a:xfrm>
          <a:prstGeom prst="parallelogram">
            <a:avLst>
              <a:gd name="adj" fmla="val 53218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2891791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3">
          <p15:clr>
            <a:srgbClr val="FBAE40"/>
          </p15:clr>
        </p15:guide>
        <p15:guide id="2" pos="3840">
          <p15:clr>
            <a:srgbClr val="FBAE40"/>
          </p15:clr>
        </p15:guide>
        <p15:guide id="3" pos="143">
          <p15:clr>
            <a:srgbClr val="FBAE40"/>
          </p15:clr>
        </p15:guide>
        <p15:guide id="4" orient="horz" pos="4170">
          <p15:clr>
            <a:srgbClr val="FBAE40"/>
          </p15:clr>
        </p15:guide>
        <p15:guide id="5" pos="7537">
          <p15:clr>
            <a:srgbClr val="FBAE40"/>
          </p15:clr>
        </p15:guide>
        <p15:guide id="6" orient="horz" pos="142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9111EB29-9262-4594-8717-356AB3816AA6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1AF1CF9-9F46-4541-8FF1-B9C53244EE1A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9247" y="3633967"/>
            <a:ext cx="1912619" cy="1572989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B0E1BA4-80FE-4826-BA2F-083C3A5BB7FA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26" name="Diagonal Stripe 25">
              <a:extLst>
                <a:ext uri="{FF2B5EF4-FFF2-40B4-BE49-F238E27FC236}">
                  <a16:creationId xmlns:a16="http://schemas.microsoft.com/office/drawing/2014/main" id="{0697993E-CD44-40B9-805C-77BC608618A7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DDBD869A-51AE-4AC9-A3E0-38E8C732B1E8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Parallelogram 29">
              <a:extLst>
                <a:ext uri="{FF2B5EF4-FFF2-40B4-BE49-F238E27FC236}">
                  <a16:creationId xmlns:a16="http://schemas.microsoft.com/office/drawing/2014/main" id="{DE18C3B6-28E6-4BBC-B634-F81DE5A9D13C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F0BB4D3D-930C-4FF4-BB7C-2CB24208150C}"/>
              </a:ext>
            </a:extLst>
          </p:cNvPr>
          <p:cNvSpPr txBox="1"/>
          <p:nvPr userDrawn="1"/>
        </p:nvSpPr>
        <p:spPr>
          <a:xfrm>
            <a:off x="11072378" y="235732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b="1" noProof="0" dirty="0">
                <a:solidFill>
                  <a:schemeClr val="bg1"/>
                </a:solidFill>
                <a:latin typeface="Arial Black" panose="020B0A04020102020204" pitchFamily="34" charset="0"/>
              </a:rPr>
              <a:t>FR</a:t>
            </a:r>
          </a:p>
        </p:txBody>
      </p:sp>
      <p:sp>
        <p:nvSpPr>
          <p:cNvPr id="36" name="Parallelogram 35">
            <a:extLst>
              <a:ext uri="{FF2B5EF4-FFF2-40B4-BE49-F238E27FC236}">
                <a16:creationId xmlns:a16="http://schemas.microsoft.com/office/drawing/2014/main" id="{4EBB76E7-943E-4038-B700-114F66FBC609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noProof="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3E79E9C-D961-6E47-A5C6-57689BAFF24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08BE157-60F2-194D-8C13-4AE120FC9ED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8699F50C-BE38-4BD0-BA84-9B090E1F2B9B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27" name="Title 1" title="Title ">
            <a:extLst>
              <a:ext uri="{FF2B5EF4-FFF2-40B4-BE49-F238E27FC236}">
                <a16:creationId xmlns:a16="http://schemas.microsoft.com/office/drawing/2014/main" id="{C3CC34F4-862A-42E7-B2FA-7B511CC2E8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678" y="209028"/>
            <a:ext cx="8333222" cy="1147969"/>
          </a:xfrm>
          <a:prstGeom prst="rect">
            <a:avLst/>
          </a:prstGeom>
        </p:spPr>
        <p:txBody>
          <a:bodyPr bIns="0" anchor="b">
            <a:normAutofit/>
          </a:bodyPr>
          <a:lstStyle>
            <a:lvl1pPr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 </a:t>
            </a: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1FAE0C34-9220-45F0-9FC2-9FE7C994E7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678" y="1671924"/>
            <a:ext cx="10835122" cy="450503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745963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393">
          <p15:clr>
            <a:srgbClr val="FBAE40"/>
          </p15:clr>
        </p15:guide>
        <p15:guide id="4" pos="7423">
          <p15:clr>
            <a:srgbClr val="FBAE40"/>
          </p15:clr>
        </p15:guide>
        <p15:guide id="5" orient="horz" pos="777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9111EB29-9262-4594-8717-356AB3816AA6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1AF1CF9-9F46-4541-8FF1-B9C53244EE1A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9247" y="3633967"/>
            <a:ext cx="1912619" cy="1572989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B0E1BA4-80FE-4826-BA2F-083C3A5BB7FA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26" name="Diagonal Stripe 25">
              <a:extLst>
                <a:ext uri="{FF2B5EF4-FFF2-40B4-BE49-F238E27FC236}">
                  <a16:creationId xmlns:a16="http://schemas.microsoft.com/office/drawing/2014/main" id="{0697993E-CD44-40B9-805C-77BC608618A7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DDBD869A-51AE-4AC9-A3E0-38E8C732B1E8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Parallelogram 29">
              <a:extLst>
                <a:ext uri="{FF2B5EF4-FFF2-40B4-BE49-F238E27FC236}">
                  <a16:creationId xmlns:a16="http://schemas.microsoft.com/office/drawing/2014/main" id="{DE18C3B6-28E6-4BBC-B634-F81DE5A9D13C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F0BB4D3D-930C-4FF4-BB7C-2CB24208150C}"/>
              </a:ext>
            </a:extLst>
          </p:cNvPr>
          <p:cNvSpPr txBox="1"/>
          <p:nvPr userDrawn="1"/>
        </p:nvSpPr>
        <p:spPr>
          <a:xfrm>
            <a:off x="11072378" y="235732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b="1" noProof="0" dirty="0">
                <a:solidFill>
                  <a:schemeClr val="bg1"/>
                </a:solidFill>
                <a:latin typeface="Arial Black" panose="020B0A04020102020204" pitchFamily="34" charset="0"/>
              </a:rPr>
              <a:t>FR</a:t>
            </a:r>
          </a:p>
        </p:txBody>
      </p:sp>
      <p:sp>
        <p:nvSpPr>
          <p:cNvPr id="36" name="Parallelogram 35">
            <a:extLst>
              <a:ext uri="{FF2B5EF4-FFF2-40B4-BE49-F238E27FC236}">
                <a16:creationId xmlns:a16="http://schemas.microsoft.com/office/drawing/2014/main" id="{4EBB76E7-943E-4038-B700-114F66FBC609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noProof="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3E79E9C-D961-6E47-A5C6-57689BAFF24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08BE157-60F2-194D-8C13-4AE120FC9ED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8699F50C-BE38-4BD0-BA84-9B090E1F2B9B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27" name="Title 1" title="Title ">
            <a:extLst>
              <a:ext uri="{FF2B5EF4-FFF2-40B4-BE49-F238E27FC236}">
                <a16:creationId xmlns:a16="http://schemas.microsoft.com/office/drawing/2014/main" id="{C3CC34F4-862A-42E7-B2FA-7B511CC2E8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678" y="209028"/>
            <a:ext cx="8333222" cy="1147969"/>
          </a:xfrm>
          <a:prstGeom prst="rect">
            <a:avLst/>
          </a:prstGeom>
        </p:spPr>
        <p:txBody>
          <a:bodyPr bIns="0" anchor="b">
            <a:normAutofit/>
          </a:bodyPr>
          <a:lstStyle>
            <a:lvl1pPr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 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217F9213-0142-420B-A84D-C5627A0C81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9687" y="1651044"/>
            <a:ext cx="5181600" cy="452591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8014328B-D576-4B5C-A4AE-CF98318929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651044"/>
            <a:ext cx="5181600" cy="452591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473770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393">
          <p15:clr>
            <a:srgbClr val="FBAE40"/>
          </p15:clr>
        </p15:guide>
        <p15:guide id="4" pos="7423">
          <p15:clr>
            <a:srgbClr val="FBAE40"/>
          </p15:clr>
        </p15:guide>
        <p15:guide id="5" orient="horz" pos="777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9111EB29-9262-4594-8717-356AB3816AA6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1AF1CF9-9F46-4541-8FF1-B9C53244EE1A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9247" y="3633967"/>
            <a:ext cx="1912619" cy="1572989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B0E1BA4-80FE-4826-BA2F-083C3A5BB7FA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26" name="Diagonal Stripe 25">
              <a:extLst>
                <a:ext uri="{FF2B5EF4-FFF2-40B4-BE49-F238E27FC236}">
                  <a16:creationId xmlns:a16="http://schemas.microsoft.com/office/drawing/2014/main" id="{0697993E-CD44-40B9-805C-77BC608618A7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DDBD869A-51AE-4AC9-A3E0-38E8C732B1E8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Parallelogram 29">
              <a:extLst>
                <a:ext uri="{FF2B5EF4-FFF2-40B4-BE49-F238E27FC236}">
                  <a16:creationId xmlns:a16="http://schemas.microsoft.com/office/drawing/2014/main" id="{DE18C3B6-28E6-4BBC-B634-F81DE5A9D13C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F0BB4D3D-930C-4FF4-BB7C-2CB24208150C}"/>
              </a:ext>
            </a:extLst>
          </p:cNvPr>
          <p:cNvSpPr txBox="1"/>
          <p:nvPr userDrawn="1"/>
        </p:nvSpPr>
        <p:spPr>
          <a:xfrm>
            <a:off x="11072378" y="235732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b="1" noProof="0" dirty="0">
                <a:solidFill>
                  <a:schemeClr val="bg1"/>
                </a:solidFill>
                <a:latin typeface="Arial Black" panose="020B0A04020102020204" pitchFamily="34" charset="0"/>
              </a:rPr>
              <a:t>FR</a:t>
            </a:r>
          </a:p>
        </p:txBody>
      </p:sp>
      <p:sp>
        <p:nvSpPr>
          <p:cNvPr id="36" name="Parallelogram 35">
            <a:extLst>
              <a:ext uri="{FF2B5EF4-FFF2-40B4-BE49-F238E27FC236}">
                <a16:creationId xmlns:a16="http://schemas.microsoft.com/office/drawing/2014/main" id="{4EBB76E7-943E-4038-B700-114F66FBC609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noProof="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3E79E9C-D961-6E47-A5C6-57689BAFF24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08BE157-60F2-194D-8C13-4AE120FC9ED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8699F50C-BE38-4BD0-BA84-9B090E1F2B9B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27" name="Title 1" title="Title ">
            <a:extLst>
              <a:ext uri="{FF2B5EF4-FFF2-40B4-BE49-F238E27FC236}">
                <a16:creationId xmlns:a16="http://schemas.microsoft.com/office/drawing/2014/main" id="{C3CC34F4-862A-42E7-B2FA-7B511CC2E8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678" y="209028"/>
            <a:ext cx="8333222" cy="1147969"/>
          </a:xfrm>
          <a:prstGeom prst="rect">
            <a:avLst/>
          </a:prstGeom>
        </p:spPr>
        <p:txBody>
          <a:bodyPr bIns="0" anchor="b">
            <a:normAutofit/>
          </a:bodyPr>
          <a:lstStyle>
            <a:lvl1pPr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 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82BFF385-445D-4DBB-9773-F996694158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678" y="1681163"/>
            <a:ext cx="538250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lang="en-US" b="1" dirty="0">
                <a:solidFill>
                  <a:schemeClr val="bg1"/>
                </a:solidFill>
              </a:defRPr>
            </a:lvl1pPr>
          </a:lstStyle>
          <a:p>
            <a:pPr marL="228600" lvl="0" indent="-228600"/>
            <a:r>
              <a:rPr lang="en-US" noProof="0"/>
              <a:t>Click to edit Master text styles</a:t>
            </a:r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311B1CFE-1B35-4B5C-B40A-DC5ADF211B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1" name="Content Placeholder 5">
            <a:extLst>
              <a:ext uri="{FF2B5EF4-FFF2-40B4-BE49-F238E27FC236}">
                <a16:creationId xmlns:a16="http://schemas.microsoft.com/office/drawing/2014/main" id="{1CE840E8-D596-479D-AE97-E88F42DC1B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4" name="Content Placeholder 3">
            <a:extLst>
              <a:ext uri="{FF2B5EF4-FFF2-40B4-BE49-F238E27FC236}">
                <a16:creationId xmlns:a16="http://schemas.microsoft.com/office/drawing/2014/main" id="{B9A68D25-B19E-4E84-B65D-596EE8382D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8678" y="2505075"/>
            <a:ext cx="5391749" cy="36845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606950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393">
          <p15:clr>
            <a:srgbClr val="FBAE40"/>
          </p15:clr>
        </p15:guide>
        <p15:guide id="4" pos="7423">
          <p15:clr>
            <a:srgbClr val="FBAE40"/>
          </p15:clr>
        </p15:guide>
        <p15:guide id="5" orient="horz" pos="777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E1099AB-ABB9-4706-9E38-357EC2AB403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037924D2-2AB4-4BE1-9687-836615C72DFC}"/>
              </a:ext>
            </a:extLst>
          </p:cNvPr>
          <p:cNvSpPr/>
          <p:nvPr userDrawn="1"/>
        </p:nvSpPr>
        <p:spPr>
          <a:xfrm flipV="1">
            <a:off x="0" y="-6"/>
            <a:ext cx="10625328" cy="540411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93BC534-BFA1-4292-899F-03AC711BF7C5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0"/>
            <a:ext cx="6030686" cy="300445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BEE4DB5-5DEF-4DDB-9764-FD834B9DCAEC}"/>
              </a:ext>
            </a:extLst>
          </p:cNvPr>
          <p:cNvCxnSpPr>
            <a:cxnSpLocks/>
          </p:cNvCxnSpPr>
          <p:nvPr userDrawn="1"/>
        </p:nvCxnSpPr>
        <p:spPr>
          <a:xfrm flipV="1">
            <a:off x="9004301" y="3924299"/>
            <a:ext cx="3187700" cy="16891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 title="Title">
            <a:extLst>
              <a:ext uri="{FF2B5EF4-FFF2-40B4-BE49-F238E27FC236}">
                <a16:creationId xmlns:a16="http://schemas.microsoft.com/office/drawing/2014/main" id="{A648E0EA-49ED-4F2D-A107-8FCE6301FC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9170" y="4374036"/>
            <a:ext cx="5311516" cy="1327031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r">
              <a:buFont typeface="Arial" panose="020B0604020202020204" pitchFamily="34" charset="0"/>
              <a:buNone/>
              <a:defRPr sz="4300" b="1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62849C0-AA0D-4E1A-B4B6-E6A5917AC0A5}"/>
              </a:ext>
            </a:extLst>
          </p:cNvPr>
          <p:cNvCxnSpPr>
            <a:cxnSpLocks/>
          </p:cNvCxnSpPr>
          <p:nvPr userDrawn="1"/>
        </p:nvCxnSpPr>
        <p:spPr>
          <a:xfrm flipV="1">
            <a:off x="-17837" y="4700016"/>
            <a:ext cx="1919789" cy="1001054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BDEAC3CA-E21C-4A63-BE7D-DCC820552A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19170" y="5701069"/>
            <a:ext cx="5311516" cy="931505"/>
          </a:xfrm>
          <a:prstGeom prst="rect">
            <a:avLst/>
          </a:prstGeom>
        </p:spPr>
        <p:txBody>
          <a:bodyPr/>
          <a:lstStyle>
            <a:lvl1pPr marL="0" indent="0" algn="r">
              <a:buFont typeface="Arial" panose="020B0604020202020204" pitchFamily="34" charset="0"/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C9A1E80C-1A76-4D3E-92A1-846866867D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1316" y="2290713"/>
            <a:ext cx="5803672" cy="434186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006597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537">
          <p15:clr>
            <a:srgbClr val="FBAE40"/>
          </p15:clr>
        </p15:guide>
        <p15:guide id="3" pos="138">
          <p15:clr>
            <a:srgbClr val="FBAE40"/>
          </p15:clr>
        </p15:guide>
        <p15:guide id="4" orient="horz" pos="4178">
          <p15:clr>
            <a:srgbClr val="FBAE40"/>
          </p15:clr>
        </p15:guide>
        <p15:guide id="5" orient="horz" pos="142">
          <p15:clr>
            <a:srgbClr val="FBAE40"/>
          </p15:clr>
        </p15:guide>
        <p15:guide id="6" pos="2457">
          <p15:clr>
            <a:srgbClr val="FBAE40"/>
          </p15:clr>
        </p15:guide>
        <p15:guide id="7" pos="438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E1099AB-ABB9-4706-9E38-357EC2AB403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037924D2-2AB4-4BE1-9687-836615C72DFC}"/>
              </a:ext>
            </a:extLst>
          </p:cNvPr>
          <p:cNvSpPr/>
          <p:nvPr userDrawn="1"/>
        </p:nvSpPr>
        <p:spPr>
          <a:xfrm flipV="1">
            <a:off x="0" y="-6"/>
            <a:ext cx="10625328" cy="540411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93BC534-BFA1-4292-899F-03AC711BF7C5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0"/>
            <a:ext cx="6030686" cy="300445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BEE4DB5-5DEF-4DDB-9764-FD834B9DCAEC}"/>
              </a:ext>
            </a:extLst>
          </p:cNvPr>
          <p:cNvCxnSpPr>
            <a:cxnSpLocks/>
          </p:cNvCxnSpPr>
          <p:nvPr userDrawn="1"/>
        </p:nvCxnSpPr>
        <p:spPr>
          <a:xfrm flipV="1">
            <a:off x="9004301" y="3924299"/>
            <a:ext cx="3187700" cy="16891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 title="Title">
            <a:extLst>
              <a:ext uri="{FF2B5EF4-FFF2-40B4-BE49-F238E27FC236}">
                <a16:creationId xmlns:a16="http://schemas.microsoft.com/office/drawing/2014/main" id="{A648E0EA-49ED-4F2D-A107-8FCE6301FC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9170" y="4374036"/>
            <a:ext cx="5311516" cy="1327031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r">
              <a:buFont typeface="Arial" panose="020B0604020202020204" pitchFamily="34" charset="0"/>
              <a:buNone/>
              <a:defRPr sz="4300" b="1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62849C0-AA0D-4E1A-B4B6-E6A5917AC0A5}"/>
              </a:ext>
            </a:extLst>
          </p:cNvPr>
          <p:cNvCxnSpPr>
            <a:cxnSpLocks/>
          </p:cNvCxnSpPr>
          <p:nvPr userDrawn="1"/>
        </p:nvCxnSpPr>
        <p:spPr>
          <a:xfrm flipV="1">
            <a:off x="-17837" y="4700016"/>
            <a:ext cx="1919789" cy="1001054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BDEAC3CA-E21C-4A63-BE7D-DCC820552A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19170" y="5701069"/>
            <a:ext cx="5311516" cy="931505"/>
          </a:xfrm>
          <a:prstGeom prst="rect">
            <a:avLst/>
          </a:prstGeom>
        </p:spPr>
        <p:txBody>
          <a:bodyPr/>
          <a:lstStyle>
            <a:lvl1pPr marL="0" indent="0" algn="r">
              <a:buFont typeface="Arial" panose="020B0604020202020204" pitchFamily="34" charset="0"/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22728E0A-430E-4C6A-BF56-06FA8510F2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249970" y="2271860"/>
            <a:ext cx="5715017" cy="436071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908403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537">
          <p15:clr>
            <a:srgbClr val="FBAE40"/>
          </p15:clr>
        </p15:guide>
        <p15:guide id="3" pos="138">
          <p15:clr>
            <a:srgbClr val="FBAE40"/>
          </p15:clr>
        </p15:guide>
        <p15:guide id="4" orient="horz" pos="4178">
          <p15:clr>
            <a:srgbClr val="FBAE40"/>
          </p15:clr>
        </p15:guide>
        <p15:guide id="5" orient="horz" pos="142">
          <p15:clr>
            <a:srgbClr val="FBAE40"/>
          </p15:clr>
        </p15:guide>
        <p15:guide id="6" pos="2457">
          <p15:clr>
            <a:srgbClr val="FBAE40"/>
          </p15:clr>
        </p15:guide>
        <p15:guide id="7" pos="438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37A5C384-78D0-4088-9411-AB6790574770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C52C5C1-EC33-44C1-9D54-A1058BBF1812}"/>
              </a:ext>
            </a:extLst>
          </p:cNvPr>
          <p:cNvSpPr txBox="1"/>
          <p:nvPr userDrawn="1"/>
        </p:nvSpPr>
        <p:spPr>
          <a:xfrm>
            <a:off x="11072378" y="235732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b="1" noProof="0" dirty="0">
                <a:solidFill>
                  <a:schemeClr val="bg1"/>
                </a:solidFill>
                <a:latin typeface="Arial Black" panose="020B0A04020102020204" pitchFamily="34" charset="0"/>
              </a:rPr>
              <a:t>FR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A0030CD-8C9E-4AA5-8C5D-F9B2EDB7E17A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27" name="Diagonal Stripe 26">
              <a:extLst>
                <a:ext uri="{FF2B5EF4-FFF2-40B4-BE49-F238E27FC236}">
                  <a16:creationId xmlns:a16="http://schemas.microsoft.com/office/drawing/2014/main" id="{872EE65E-EE50-4A3E-861E-1D6C241CB8EA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E76AD1EF-E06C-4D3C-9693-26844D01C83C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Parallelogram 28">
              <a:extLst>
                <a:ext uri="{FF2B5EF4-FFF2-40B4-BE49-F238E27FC236}">
                  <a16:creationId xmlns:a16="http://schemas.microsoft.com/office/drawing/2014/main" id="{57D44C42-44C0-420A-A125-9B1A979D4F56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30" name="Parallelogram 29">
            <a:extLst>
              <a:ext uri="{FF2B5EF4-FFF2-40B4-BE49-F238E27FC236}">
                <a16:creationId xmlns:a16="http://schemas.microsoft.com/office/drawing/2014/main" id="{406089BB-36DC-4E23-B215-527A8A18FCFB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noProof="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78C43A6-50C6-704E-BADC-6D83BADE731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D91439B-965F-3548-AF77-89501B24F60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699F50C-BE38-4BD0-BA84-9B090E1F2B9B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199068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>
          <p15:clr>
            <a:srgbClr val="FBAE40"/>
          </p15:clr>
        </p15:guide>
        <p15:guide id="2" pos="3840">
          <p15:clr>
            <a:srgbClr val="FBAE40"/>
          </p15:clr>
        </p15:guide>
        <p15:guide id="3" pos="778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85BB0367-1AFD-4191-AB6F-E9815D136F63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E8A2C98-F26E-415A-B931-1B89CA46C1CF}"/>
              </a:ext>
            </a:extLst>
          </p:cNvPr>
          <p:cNvSpPr txBox="1"/>
          <p:nvPr userDrawn="1"/>
        </p:nvSpPr>
        <p:spPr>
          <a:xfrm>
            <a:off x="11072378" y="235732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b="1" noProof="0" dirty="0">
                <a:solidFill>
                  <a:schemeClr val="bg1"/>
                </a:solidFill>
                <a:latin typeface="Arial Black" panose="020B0A04020102020204" pitchFamily="34" charset="0"/>
              </a:rPr>
              <a:t>FR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B2FB48C-0C70-4DBE-B904-A134B6644DD3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28" name="Diagonal Stripe 27">
              <a:extLst>
                <a:ext uri="{FF2B5EF4-FFF2-40B4-BE49-F238E27FC236}">
                  <a16:creationId xmlns:a16="http://schemas.microsoft.com/office/drawing/2014/main" id="{4F2E2158-1E6E-4E0D-BDAB-B20041C73615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626D62DB-3A5A-4DA1-BFA4-D9E58676E86A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Parallelogram 29">
              <a:extLst>
                <a:ext uri="{FF2B5EF4-FFF2-40B4-BE49-F238E27FC236}">
                  <a16:creationId xmlns:a16="http://schemas.microsoft.com/office/drawing/2014/main" id="{F5A729A7-3A5C-405C-AE06-180E7529E477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31" name="Parallelogram 30">
            <a:extLst>
              <a:ext uri="{FF2B5EF4-FFF2-40B4-BE49-F238E27FC236}">
                <a16:creationId xmlns:a16="http://schemas.microsoft.com/office/drawing/2014/main" id="{41E23981-B12A-4AC3-A030-337BBBA5E45B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noProof="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B69A007-934D-7A4B-9EFA-82044EF4DC3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A154DC2-98C7-4D4B-A17A-AA4731217F1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699F50C-BE38-4BD0-BA84-9B090E1F2B9B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4D604A2-C574-42DB-B0C4-99715CAA1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678" y="209029"/>
            <a:ext cx="8330184" cy="11479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584190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>
          <p15:clr>
            <a:srgbClr val="FBAE40"/>
          </p15:clr>
        </p15:guide>
        <p15:guide id="2" pos="3840">
          <p15:clr>
            <a:srgbClr val="FBAE40"/>
          </p15:clr>
        </p15:guide>
        <p15:guide id="3" pos="778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85BB0367-1AFD-4191-AB6F-E9815D136F63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E8A2C98-F26E-415A-B931-1B89CA46C1CF}"/>
              </a:ext>
            </a:extLst>
          </p:cNvPr>
          <p:cNvSpPr txBox="1"/>
          <p:nvPr userDrawn="1"/>
        </p:nvSpPr>
        <p:spPr>
          <a:xfrm>
            <a:off x="11072378" y="235732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b="1" noProof="0" dirty="0">
                <a:solidFill>
                  <a:schemeClr val="bg1"/>
                </a:solidFill>
                <a:latin typeface="Arial Black" panose="020B0A04020102020204" pitchFamily="34" charset="0"/>
              </a:rPr>
              <a:t>FR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B2FB48C-0C70-4DBE-B904-A134B6644DD3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28" name="Diagonal Stripe 27">
              <a:extLst>
                <a:ext uri="{FF2B5EF4-FFF2-40B4-BE49-F238E27FC236}">
                  <a16:creationId xmlns:a16="http://schemas.microsoft.com/office/drawing/2014/main" id="{4F2E2158-1E6E-4E0D-BDAB-B20041C73615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626D62DB-3A5A-4DA1-BFA4-D9E58676E86A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Parallelogram 29">
              <a:extLst>
                <a:ext uri="{FF2B5EF4-FFF2-40B4-BE49-F238E27FC236}">
                  <a16:creationId xmlns:a16="http://schemas.microsoft.com/office/drawing/2014/main" id="{F5A729A7-3A5C-405C-AE06-180E7529E477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31" name="Parallelogram 30">
            <a:extLst>
              <a:ext uri="{FF2B5EF4-FFF2-40B4-BE49-F238E27FC236}">
                <a16:creationId xmlns:a16="http://schemas.microsoft.com/office/drawing/2014/main" id="{41E23981-B12A-4AC3-A030-337BBBA5E45B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noProof="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B69A007-934D-7A4B-9EFA-82044EF4DC3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A154DC2-98C7-4D4B-A17A-AA4731217F1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699F50C-BE38-4BD0-BA84-9B090E1F2B9B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4D604A2-C574-42DB-B0C4-99715CAA1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678" y="209029"/>
            <a:ext cx="8330184" cy="11479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0A2D954-332B-47D0-BE9F-0F2BDE7795D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26131" y="1979613"/>
            <a:ext cx="9139738" cy="289877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653408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>
          <p15:clr>
            <a:srgbClr val="FBAE40"/>
          </p15:clr>
        </p15:guide>
        <p15:guide id="2" pos="3840">
          <p15:clr>
            <a:srgbClr val="FBAE40"/>
          </p15:clr>
        </p15:guide>
        <p15:guide id="3" pos="77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33B31A5E-1244-4689-B513-C78E3C4E53B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9" name="Right Triangle 18">
            <a:extLst>
              <a:ext uri="{FF2B5EF4-FFF2-40B4-BE49-F238E27FC236}">
                <a16:creationId xmlns:a16="http://schemas.microsoft.com/office/drawing/2014/main" id="{71D0E8AA-902F-440D-9C55-2A391C22396A}"/>
              </a:ext>
            </a:extLst>
          </p:cNvPr>
          <p:cNvSpPr/>
          <p:nvPr userDrawn="1"/>
        </p:nvSpPr>
        <p:spPr>
          <a:xfrm flipV="1">
            <a:off x="0" y="-6"/>
            <a:ext cx="10625328" cy="540411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7" name="Parallelogram 16">
            <a:extLst>
              <a:ext uri="{FF2B5EF4-FFF2-40B4-BE49-F238E27FC236}">
                <a16:creationId xmlns:a16="http://schemas.microsoft.com/office/drawing/2014/main" id="{7D937721-835D-4D84-94A3-6C79D4639514}"/>
              </a:ext>
            </a:extLst>
          </p:cNvPr>
          <p:cNvSpPr/>
          <p:nvPr userDrawn="1"/>
        </p:nvSpPr>
        <p:spPr>
          <a:xfrm rot="19958790">
            <a:off x="-637324" y="3588176"/>
            <a:ext cx="3860162" cy="1746952"/>
          </a:xfrm>
          <a:prstGeom prst="parallelogram">
            <a:avLst>
              <a:gd name="adj" fmla="val 5321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32BB30B-8262-4715-998F-AAF6A81ADFD3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1010090"/>
            <a:ext cx="1785257" cy="90750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Title 1" title="Title">
            <a:extLst>
              <a:ext uri="{FF2B5EF4-FFF2-40B4-BE49-F238E27FC236}">
                <a16:creationId xmlns:a16="http://schemas.microsoft.com/office/drawing/2014/main" id="{4D7EF399-DAA5-44EC-B712-79C755FE84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3842" y="1987420"/>
            <a:ext cx="4911633" cy="1789855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000" b="1">
                <a:solidFill>
                  <a:schemeClr val="accent1"/>
                </a:solidFill>
                <a:latin typeface="+mj-lt"/>
                <a:cs typeface="Calibri Light" panose="020F0302020204030204" pitchFamily="34" charset="0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01" name="Text Placeholder 2" title="Subtitle">
            <a:extLst>
              <a:ext uri="{FF2B5EF4-FFF2-40B4-BE49-F238E27FC236}">
                <a16:creationId xmlns:a16="http://schemas.microsoft.com/office/drawing/2014/main" id="{26D13BFA-61B0-402F-8611-02D3DFDBEBC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283842" y="3792046"/>
            <a:ext cx="4911633" cy="9105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="0" i="0" spc="300">
                <a:solidFill>
                  <a:schemeClr val="tx1"/>
                </a:solidFill>
                <a:latin typeface="+mn-lt"/>
                <a:cs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A0A0C24-D997-4E78-951F-AFB51C70EFCC}"/>
              </a:ext>
            </a:extLst>
          </p:cNvPr>
          <p:cNvCxnSpPr>
            <a:cxnSpLocks/>
          </p:cNvCxnSpPr>
          <p:nvPr userDrawn="1"/>
        </p:nvCxnSpPr>
        <p:spPr>
          <a:xfrm flipV="1">
            <a:off x="9004301" y="3924299"/>
            <a:ext cx="3187700" cy="16891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Parallelogram 24">
            <a:extLst>
              <a:ext uri="{FF2B5EF4-FFF2-40B4-BE49-F238E27FC236}">
                <a16:creationId xmlns:a16="http://schemas.microsoft.com/office/drawing/2014/main" id="{E123A0CF-50D6-46EC-8BF6-43E38AFCD588}"/>
              </a:ext>
            </a:extLst>
          </p:cNvPr>
          <p:cNvSpPr/>
          <p:nvPr userDrawn="1"/>
        </p:nvSpPr>
        <p:spPr>
          <a:xfrm>
            <a:off x="7754112" y="0"/>
            <a:ext cx="2258568" cy="742819"/>
          </a:xfrm>
          <a:prstGeom prst="parallelogram">
            <a:avLst>
              <a:gd name="adj" fmla="val 19585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B2F1D2E-B631-4CB1-9448-2B50F8C46316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408562"/>
            <a:ext cx="6595353" cy="340314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95572AA9-EFAE-4771-B1EE-47E36117377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83398" y="860944"/>
            <a:ext cx="4428523" cy="5137089"/>
          </a:xfrm>
          <a:custGeom>
            <a:avLst/>
            <a:gdLst>
              <a:gd name="connsiteX0" fmla="*/ 2214261 w 4428523"/>
              <a:gd name="connsiteY0" fmla="*/ 0 h 5137089"/>
              <a:gd name="connsiteX1" fmla="*/ 4428523 w 4428523"/>
              <a:gd name="connsiteY1" fmla="*/ 1107131 h 5137089"/>
              <a:gd name="connsiteX2" fmla="*/ 4428523 w 4428523"/>
              <a:gd name="connsiteY2" fmla="*/ 4029957 h 5137089"/>
              <a:gd name="connsiteX3" fmla="*/ 2214261 w 4428523"/>
              <a:gd name="connsiteY3" fmla="*/ 5137089 h 5137089"/>
              <a:gd name="connsiteX4" fmla="*/ 0 w 4428523"/>
              <a:gd name="connsiteY4" fmla="*/ 4029957 h 5137089"/>
              <a:gd name="connsiteX5" fmla="*/ 0 w 4428523"/>
              <a:gd name="connsiteY5" fmla="*/ 1107131 h 5137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28523" h="5137089">
                <a:moveTo>
                  <a:pt x="2214261" y="0"/>
                </a:moveTo>
                <a:lnTo>
                  <a:pt x="4428523" y="1107131"/>
                </a:lnTo>
                <a:lnTo>
                  <a:pt x="4428523" y="4029957"/>
                </a:lnTo>
                <a:lnTo>
                  <a:pt x="2214261" y="5137089"/>
                </a:lnTo>
                <a:lnTo>
                  <a:pt x="0" y="4029957"/>
                </a:lnTo>
                <a:lnTo>
                  <a:pt x="0" y="1107131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CF69447-82AD-475F-A3AE-3D7FF61DBFE2}"/>
              </a:ext>
            </a:extLst>
          </p:cNvPr>
          <p:cNvCxnSpPr>
            <a:cxnSpLocks/>
          </p:cNvCxnSpPr>
          <p:nvPr userDrawn="1"/>
        </p:nvCxnSpPr>
        <p:spPr>
          <a:xfrm flipV="1">
            <a:off x="-17837" y="5266944"/>
            <a:ext cx="1919789" cy="1001054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arallelogram 23">
            <a:extLst>
              <a:ext uri="{FF2B5EF4-FFF2-40B4-BE49-F238E27FC236}">
                <a16:creationId xmlns:a16="http://schemas.microsoft.com/office/drawing/2014/main" id="{FC8C82F3-94EE-4B4F-A01D-993A41BC00B1}"/>
              </a:ext>
            </a:extLst>
          </p:cNvPr>
          <p:cNvSpPr/>
          <p:nvPr userDrawn="1"/>
        </p:nvSpPr>
        <p:spPr>
          <a:xfrm rot="19958790">
            <a:off x="-139035" y="3407045"/>
            <a:ext cx="1438399" cy="236580"/>
          </a:xfrm>
          <a:prstGeom prst="parallelogram">
            <a:avLst>
              <a:gd name="adj" fmla="val 53218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1239983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3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143" userDrawn="1">
          <p15:clr>
            <a:srgbClr val="FBAE40"/>
          </p15:clr>
        </p15:guide>
        <p15:guide id="4" orient="horz" pos="4170" userDrawn="1">
          <p15:clr>
            <a:srgbClr val="FBAE40"/>
          </p15:clr>
        </p15:guide>
        <p15:guide id="5" pos="7537" userDrawn="1">
          <p15:clr>
            <a:srgbClr val="FBAE40"/>
          </p15:clr>
        </p15:guide>
        <p15:guide id="6" orient="horz" pos="142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DAB3FE-9015-40FD-A870-D81B5A86A5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58918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ayout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 title="Bullet Points">
            <a:extLst>
              <a:ext uri="{FF2B5EF4-FFF2-40B4-BE49-F238E27FC236}">
                <a16:creationId xmlns:a16="http://schemas.microsoft.com/office/drawing/2014/main" id="{BFD7EA17-BE66-4636-9684-F935625879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378" y="3129540"/>
            <a:ext cx="4942829" cy="29582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 sz="2000"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 sz="1800"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 sz="1600"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4" name="Right Triangle 23">
            <a:extLst>
              <a:ext uri="{FF2B5EF4-FFF2-40B4-BE49-F238E27FC236}">
                <a16:creationId xmlns:a16="http://schemas.microsoft.com/office/drawing/2014/main" id="{BD6ACE60-499D-41AB-89C4-D537D7C3D22A}"/>
              </a:ext>
            </a:extLst>
          </p:cNvPr>
          <p:cNvSpPr/>
          <p:nvPr userDrawn="1"/>
        </p:nvSpPr>
        <p:spPr>
          <a:xfrm flipH="1" flipV="1">
            <a:off x="1839686" y="-6"/>
            <a:ext cx="10352314" cy="5638806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5" name="Parallelogram 24">
            <a:extLst>
              <a:ext uri="{FF2B5EF4-FFF2-40B4-BE49-F238E27FC236}">
                <a16:creationId xmlns:a16="http://schemas.microsoft.com/office/drawing/2014/main" id="{18C08F43-D42B-4CF1-912F-BC83D72AB415}"/>
              </a:ext>
            </a:extLst>
          </p:cNvPr>
          <p:cNvSpPr/>
          <p:nvPr userDrawn="1"/>
        </p:nvSpPr>
        <p:spPr>
          <a:xfrm flipH="1">
            <a:off x="2978150" y="-5"/>
            <a:ext cx="4121150" cy="1308105"/>
          </a:xfrm>
          <a:prstGeom prst="parallelogram">
            <a:avLst>
              <a:gd name="adj" fmla="val 18638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1411C731-2333-41B0-927A-0A48EEC79964}"/>
              </a:ext>
            </a:extLst>
          </p:cNvPr>
          <p:cNvCxnSpPr>
            <a:cxnSpLocks/>
          </p:cNvCxnSpPr>
          <p:nvPr userDrawn="1"/>
        </p:nvCxnSpPr>
        <p:spPr>
          <a:xfrm flipV="1">
            <a:off x="6375400" y="5047077"/>
            <a:ext cx="1524574" cy="18034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 title="Subtitle">
            <a:extLst>
              <a:ext uri="{FF2B5EF4-FFF2-40B4-BE49-F238E27FC236}">
                <a16:creationId xmlns:a16="http://schemas.microsoft.com/office/drawing/2014/main" id="{D71EE635-EA0C-4139-8160-AE1EAD13AAEB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31379" y="2496102"/>
            <a:ext cx="7342631" cy="6088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spc="3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/>
              <a:t>CLICK TO SUBTITLE STYLE</a:t>
            </a:r>
          </a:p>
        </p:txBody>
      </p:sp>
      <p:sp>
        <p:nvSpPr>
          <p:cNvPr id="2" name="Title 1" title="Title ">
            <a:extLst>
              <a:ext uri="{FF2B5EF4-FFF2-40B4-BE49-F238E27FC236}">
                <a16:creationId xmlns:a16="http://schemas.microsoft.com/office/drawing/2014/main" id="{20237B57-91C6-4F8B-8AA0-18FA50B0FD1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31378" y="1241109"/>
            <a:ext cx="7342622" cy="1215566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 b="1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</a:t>
            </a:r>
            <a:br>
              <a:rPr lang="en-US" noProof="0"/>
            </a:br>
            <a:r>
              <a:rPr lang="en-US" noProof="0"/>
              <a:t>Master Title Style 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FE1FADFB-0A3D-40F7-9B40-368DECD971E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604000" y="0"/>
            <a:ext cx="5588000" cy="6872249"/>
          </a:xfrm>
          <a:custGeom>
            <a:avLst/>
            <a:gdLst>
              <a:gd name="connsiteX0" fmla="*/ 3876237 w 5588000"/>
              <a:gd name="connsiteY0" fmla="*/ 5431883 h 6872249"/>
              <a:gd name="connsiteX1" fmla="*/ 4953000 w 5588000"/>
              <a:gd name="connsiteY1" fmla="*/ 5431883 h 6872249"/>
              <a:gd name="connsiteX2" fmla="*/ 3769163 w 5588000"/>
              <a:gd name="connsiteY2" fmla="*/ 6872249 h 6872249"/>
              <a:gd name="connsiteX3" fmla="*/ 2692400 w 5588000"/>
              <a:gd name="connsiteY3" fmla="*/ 6872249 h 6872249"/>
              <a:gd name="connsiteX4" fmla="*/ 2479230 w 5588000"/>
              <a:gd name="connsiteY4" fmla="*/ 2870200 h 6872249"/>
              <a:gd name="connsiteX5" fmla="*/ 3175000 w 5588000"/>
              <a:gd name="connsiteY5" fmla="*/ 2870200 h 6872249"/>
              <a:gd name="connsiteX6" fmla="*/ 1965770 w 5588000"/>
              <a:gd name="connsiteY6" fmla="*/ 4310566 h 6872249"/>
              <a:gd name="connsiteX7" fmla="*/ 1270000 w 5588000"/>
              <a:gd name="connsiteY7" fmla="*/ 4310566 h 6872249"/>
              <a:gd name="connsiteX8" fmla="*/ 5575300 w 5588000"/>
              <a:gd name="connsiteY8" fmla="*/ 139700 h 6872249"/>
              <a:gd name="connsiteX9" fmla="*/ 5575300 w 5588000"/>
              <a:gd name="connsiteY9" fmla="*/ 3238583 h 6872249"/>
              <a:gd name="connsiteX10" fmla="*/ 2571663 w 5588000"/>
              <a:gd name="connsiteY10" fmla="*/ 6858000 h 6872249"/>
              <a:gd name="connsiteX11" fmla="*/ 0 w 5588000"/>
              <a:gd name="connsiteY11" fmla="*/ 6858000 h 6872249"/>
              <a:gd name="connsiteX12" fmla="*/ 4256761 w 5588000"/>
              <a:gd name="connsiteY12" fmla="*/ 0 h 6872249"/>
              <a:gd name="connsiteX13" fmla="*/ 5588000 w 5588000"/>
              <a:gd name="connsiteY13" fmla="*/ 0 h 6872249"/>
              <a:gd name="connsiteX14" fmla="*/ 3274339 w 5588000"/>
              <a:gd name="connsiteY14" fmla="*/ 2755900 h 6872249"/>
              <a:gd name="connsiteX15" fmla="*/ 1943100 w 5588000"/>
              <a:gd name="connsiteY15" fmla="*/ 2755900 h 6872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588000" h="6872249">
                <a:moveTo>
                  <a:pt x="3876237" y="5431883"/>
                </a:moveTo>
                <a:lnTo>
                  <a:pt x="4953000" y="5431883"/>
                </a:lnTo>
                <a:lnTo>
                  <a:pt x="3769163" y="6872249"/>
                </a:lnTo>
                <a:lnTo>
                  <a:pt x="2692400" y="6872249"/>
                </a:lnTo>
                <a:close/>
                <a:moveTo>
                  <a:pt x="2479230" y="2870200"/>
                </a:moveTo>
                <a:lnTo>
                  <a:pt x="3175000" y="2870200"/>
                </a:lnTo>
                <a:lnTo>
                  <a:pt x="1965770" y="4310566"/>
                </a:lnTo>
                <a:lnTo>
                  <a:pt x="1270000" y="4310566"/>
                </a:lnTo>
                <a:close/>
                <a:moveTo>
                  <a:pt x="5575300" y="139700"/>
                </a:moveTo>
                <a:lnTo>
                  <a:pt x="5575300" y="3238583"/>
                </a:lnTo>
                <a:lnTo>
                  <a:pt x="2571663" y="6858000"/>
                </a:lnTo>
                <a:lnTo>
                  <a:pt x="0" y="6858000"/>
                </a:lnTo>
                <a:close/>
                <a:moveTo>
                  <a:pt x="4256761" y="0"/>
                </a:moveTo>
                <a:lnTo>
                  <a:pt x="5588000" y="0"/>
                </a:lnTo>
                <a:lnTo>
                  <a:pt x="3274339" y="2755900"/>
                </a:lnTo>
                <a:lnTo>
                  <a:pt x="1943100" y="27559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ADB14A5-A767-774C-85B8-68EF914689F6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B9B51B-EAA9-4B4D-A4F6-470CD95DAA7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699F50C-BE38-4BD0-BA84-9B090E1F2B9B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422305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>
          <p15:clr>
            <a:srgbClr val="FBAE40"/>
          </p15:clr>
        </p15:guide>
        <p15:guide id="2" pos="3840">
          <p15:clr>
            <a:srgbClr val="FBAE40"/>
          </p15:clr>
        </p15:guide>
        <p15:guide id="3" pos="415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ayou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ight Triangle 34">
            <a:extLst>
              <a:ext uri="{FF2B5EF4-FFF2-40B4-BE49-F238E27FC236}">
                <a16:creationId xmlns:a16="http://schemas.microsoft.com/office/drawing/2014/main" id="{805F1696-7D6B-4055-94C3-E4C179F63596}"/>
              </a:ext>
            </a:extLst>
          </p:cNvPr>
          <p:cNvSpPr/>
          <p:nvPr userDrawn="1"/>
        </p:nvSpPr>
        <p:spPr>
          <a:xfrm flipH="1" flipV="1">
            <a:off x="1839686" y="-6"/>
            <a:ext cx="10352314" cy="5638806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8B9EC3A9-7039-403A-9414-429521308AE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70177" y="1435100"/>
            <a:ext cx="6021821" cy="5422900"/>
          </a:xfrm>
          <a:custGeom>
            <a:avLst/>
            <a:gdLst>
              <a:gd name="connsiteX0" fmla="*/ 6021821 w 6021821"/>
              <a:gd name="connsiteY0" fmla="*/ 0 h 5422900"/>
              <a:gd name="connsiteX1" fmla="*/ 6021821 w 6021821"/>
              <a:gd name="connsiteY1" fmla="*/ 5422900 h 5422900"/>
              <a:gd name="connsiteX2" fmla="*/ 0 w 6021821"/>
              <a:gd name="connsiteY2" fmla="*/ 5422900 h 542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21821" h="5422900">
                <a:moveTo>
                  <a:pt x="6021821" y="0"/>
                </a:moveTo>
                <a:lnTo>
                  <a:pt x="6021821" y="5422900"/>
                </a:lnTo>
                <a:lnTo>
                  <a:pt x="0" y="54229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rIns="457200" anchor="ctr">
            <a:noAutofit/>
          </a:bodyPr>
          <a:lstStyle>
            <a:lvl1pPr marL="0" indent="0" algn="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3" name="Content Placeholder 2" title="Bullet Points">
            <a:extLst>
              <a:ext uri="{FF2B5EF4-FFF2-40B4-BE49-F238E27FC236}">
                <a16:creationId xmlns:a16="http://schemas.microsoft.com/office/drawing/2014/main" id="{BFD7EA17-BE66-4636-9684-F935625879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378" y="3129540"/>
            <a:ext cx="4942829" cy="295827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Clr>
                <a:schemeClr val="accent2"/>
              </a:buClr>
              <a:defRPr sz="2400"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 sz="2000"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 sz="1800"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 sz="1600"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5" name="Parallelogram 24">
            <a:extLst>
              <a:ext uri="{FF2B5EF4-FFF2-40B4-BE49-F238E27FC236}">
                <a16:creationId xmlns:a16="http://schemas.microsoft.com/office/drawing/2014/main" id="{18C08F43-D42B-4CF1-912F-BC83D72AB415}"/>
              </a:ext>
            </a:extLst>
          </p:cNvPr>
          <p:cNvSpPr/>
          <p:nvPr userDrawn="1"/>
        </p:nvSpPr>
        <p:spPr>
          <a:xfrm flipH="1">
            <a:off x="2978150" y="-5"/>
            <a:ext cx="4121150" cy="1308105"/>
          </a:xfrm>
          <a:prstGeom prst="parallelogram">
            <a:avLst>
              <a:gd name="adj" fmla="val 18638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1411C731-2333-41B0-927A-0A48EEC79964}"/>
              </a:ext>
            </a:extLst>
          </p:cNvPr>
          <p:cNvCxnSpPr>
            <a:cxnSpLocks/>
          </p:cNvCxnSpPr>
          <p:nvPr userDrawn="1"/>
        </p:nvCxnSpPr>
        <p:spPr>
          <a:xfrm flipV="1">
            <a:off x="10352314" y="1185452"/>
            <a:ext cx="1839685" cy="163394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 title="Subtitle">
            <a:extLst>
              <a:ext uri="{FF2B5EF4-FFF2-40B4-BE49-F238E27FC236}">
                <a16:creationId xmlns:a16="http://schemas.microsoft.com/office/drawing/2014/main" id="{D71EE635-EA0C-4139-8160-AE1EAD13AAEB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31379" y="2496102"/>
            <a:ext cx="7342621" cy="6088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spc="3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/>
              <a:t>CLICK TO SUBTITLE STYLE</a:t>
            </a:r>
          </a:p>
        </p:txBody>
      </p:sp>
      <p:sp>
        <p:nvSpPr>
          <p:cNvPr id="19" name="Title 1" title="Title ">
            <a:extLst>
              <a:ext uri="{FF2B5EF4-FFF2-40B4-BE49-F238E27FC236}">
                <a16:creationId xmlns:a16="http://schemas.microsoft.com/office/drawing/2014/main" id="{2DB9D671-9FC8-4306-96B7-D9D585694B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1378" y="1241109"/>
            <a:ext cx="7342622" cy="1215566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 b="1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</a:t>
            </a:r>
            <a:br>
              <a:rPr lang="en-US" noProof="0"/>
            </a:br>
            <a:r>
              <a:rPr lang="en-US" noProof="0"/>
              <a:t>Master Title Style 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E55A0B9-F639-8643-9C4D-B93B8EE21A7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C29282-8AC7-494D-9A8E-A26C7F69948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699F50C-BE38-4BD0-BA84-9B090E1F2B9B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E24A5A7-66A2-7F43-9A7A-5E13F74F8C0E}"/>
              </a:ext>
            </a:extLst>
          </p:cNvPr>
          <p:cNvSpPr txBox="1"/>
          <p:nvPr userDrawn="1"/>
        </p:nvSpPr>
        <p:spPr>
          <a:xfrm>
            <a:off x="11072378" y="235732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b="1" noProof="0" dirty="0">
                <a:solidFill>
                  <a:schemeClr val="bg1"/>
                </a:solidFill>
                <a:latin typeface="Arial Black" panose="020B0A04020102020204" pitchFamily="34" charset="0"/>
              </a:rPr>
              <a:t>FR</a:t>
            </a:r>
          </a:p>
        </p:txBody>
      </p:sp>
    </p:spTree>
    <p:extLst>
      <p:ext uri="{BB962C8B-B14F-4D97-AF65-F5344CB8AC3E}">
        <p14:creationId xmlns:p14="http://schemas.microsoft.com/office/powerpoint/2010/main" val="42831109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>
          <p15:clr>
            <a:srgbClr val="FBAE40"/>
          </p15:clr>
        </p15:guide>
        <p15:guide id="2" pos="3840">
          <p15:clr>
            <a:srgbClr val="FBAE40"/>
          </p15:clr>
        </p15:guide>
        <p15:guide id="3" pos="415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ion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9111EB29-9262-4594-8717-356AB3816AA6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1AF1CF9-9F46-4541-8FF1-B9C53244EE1A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9247" y="3633967"/>
            <a:ext cx="1912619" cy="1572989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B0E1BA4-80FE-4826-BA2F-083C3A5BB7FA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26" name="Diagonal Stripe 25">
              <a:extLst>
                <a:ext uri="{FF2B5EF4-FFF2-40B4-BE49-F238E27FC236}">
                  <a16:creationId xmlns:a16="http://schemas.microsoft.com/office/drawing/2014/main" id="{0697993E-CD44-40B9-805C-77BC608618A7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DDBD869A-51AE-4AC9-A3E0-38E8C732B1E8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Parallelogram 29">
              <a:extLst>
                <a:ext uri="{FF2B5EF4-FFF2-40B4-BE49-F238E27FC236}">
                  <a16:creationId xmlns:a16="http://schemas.microsoft.com/office/drawing/2014/main" id="{DE18C3B6-28E6-4BBC-B634-F81DE5A9D13C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B2E19FBD-2379-4B3B-910D-F51E007CB63F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520698" y="2104888"/>
            <a:ext cx="5475290" cy="781188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8" name="Content Placeholder 3" title="Bullet Points">
            <a:extLst>
              <a:ext uri="{FF2B5EF4-FFF2-40B4-BE49-F238E27FC236}">
                <a16:creationId xmlns:a16="http://schemas.microsoft.com/office/drawing/2014/main" id="{8715E757-6584-4841-8154-C92E70E0CD6B}"/>
              </a:ext>
            </a:extLst>
          </p:cNvPr>
          <p:cNvSpPr>
            <a:spLocks noGrp="1"/>
          </p:cNvSpPr>
          <p:nvPr userDrawn="1">
            <p:ph sz="half" idx="13"/>
          </p:nvPr>
        </p:nvSpPr>
        <p:spPr>
          <a:xfrm>
            <a:off x="520698" y="2886076"/>
            <a:ext cx="5475290" cy="323214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  <a:lvl2pPr>
              <a:defRPr lang="en-US" dirty="0">
                <a:solidFill>
                  <a:schemeClr val="bg1"/>
                </a:solidFill>
              </a:defRPr>
            </a:lvl2pPr>
            <a:lvl3pPr>
              <a:defRPr lang="en-US" dirty="0">
                <a:solidFill>
                  <a:schemeClr val="bg1"/>
                </a:solidFill>
              </a:defRPr>
            </a:lvl3pPr>
            <a:lvl4pPr>
              <a:defRPr lang="en-US" dirty="0">
                <a:solidFill>
                  <a:schemeClr val="bg1"/>
                </a:solidFill>
              </a:defRPr>
            </a:lvl4pPr>
            <a:lvl5pPr>
              <a:defRPr lang="en-IN" dirty="0">
                <a:solidFill>
                  <a:schemeClr val="bg1"/>
                </a:solidFill>
              </a:defRPr>
            </a:lvl5pPr>
          </a:lstStyle>
          <a:p>
            <a:pPr lvl="0">
              <a:buClr>
                <a:schemeClr val="accent2"/>
              </a:buClr>
            </a:pPr>
            <a:r>
              <a:rPr lang="en-US" noProof="0"/>
              <a:t>Click to edit Master text styles</a:t>
            </a:r>
          </a:p>
          <a:p>
            <a:pPr lvl="1">
              <a:buClr>
                <a:schemeClr val="accent2"/>
              </a:buClr>
            </a:pPr>
            <a:r>
              <a:rPr lang="en-US" noProof="0"/>
              <a:t>Second level</a:t>
            </a:r>
          </a:p>
          <a:p>
            <a:pPr lvl="2">
              <a:buClr>
                <a:schemeClr val="accent2"/>
              </a:buClr>
            </a:pPr>
            <a:r>
              <a:rPr lang="en-US" noProof="0"/>
              <a:t>Third level</a:t>
            </a:r>
          </a:p>
          <a:p>
            <a:pPr lvl="3">
              <a:buClr>
                <a:schemeClr val="accent2"/>
              </a:buClr>
            </a:pPr>
            <a:r>
              <a:rPr lang="en-US" noProof="0"/>
              <a:t>Fourth level</a:t>
            </a:r>
          </a:p>
          <a:p>
            <a:pPr lvl="4">
              <a:buClr>
                <a:schemeClr val="accent2"/>
              </a:buClr>
            </a:pPr>
            <a:r>
              <a:rPr lang="en-US" noProof="0"/>
              <a:t>Fifth level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47CDC5A2-8836-4ED3-8E78-18C24853D882}"/>
              </a:ext>
            </a:extLst>
          </p:cNvPr>
          <p:cNvSpPr>
            <a:spLocks noGrp="1"/>
          </p:cNvSpPr>
          <p:nvPr userDrawn="1">
            <p:ph type="body" sz="quarter" idx="14"/>
          </p:nvPr>
        </p:nvSpPr>
        <p:spPr>
          <a:xfrm>
            <a:off x="6186713" y="2104888"/>
            <a:ext cx="5475600" cy="781188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0" name="Content Placeholder 5" title="Bullet Points">
            <a:extLst>
              <a:ext uri="{FF2B5EF4-FFF2-40B4-BE49-F238E27FC236}">
                <a16:creationId xmlns:a16="http://schemas.microsoft.com/office/drawing/2014/main" id="{D957FBD7-2C3C-4DD1-954F-DF1E007BE590}"/>
              </a:ext>
            </a:extLst>
          </p:cNvPr>
          <p:cNvSpPr>
            <a:spLocks noGrp="1"/>
          </p:cNvSpPr>
          <p:nvPr userDrawn="1">
            <p:ph sz="quarter" idx="15"/>
          </p:nvPr>
        </p:nvSpPr>
        <p:spPr>
          <a:xfrm>
            <a:off x="6186713" y="2886076"/>
            <a:ext cx="5475600" cy="323214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  <a:lvl2pPr>
              <a:defRPr lang="en-US" dirty="0">
                <a:solidFill>
                  <a:schemeClr val="bg1"/>
                </a:solidFill>
              </a:defRPr>
            </a:lvl2pPr>
            <a:lvl3pPr>
              <a:defRPr lang="en-US" dirty="0">
                <a:solidFill>
                  <a:schemeClr val="bg1"/>
                </a:solidFill>
              </a:defRPr>
            </a:lvl3pPr>
            <a:lvl4pPr>
              <a:defRPr lang="en-US" dirty="0">
                <a:solidFill>
                  <a:schemeClr val="bg1"/>
                </a:solidFill>
              </a:defRPr>
            </a:lvl4pPr>
            <a:lvl5pPr>
              <a:defRPr lang="en-IN" dirty="0">
                <a:solidFill>
                  <a:schemeClr val="bg1"/>
                </a:solidFill>
              </a:defRPr>
            </a:lvl5pPr>
          </a:lstStyle>
          <a:p>
            <a:pPr lvl="0">
              <a:buClr>
                <a:schemeClr val="accent2"/>
              </a:buClr>
            </a:pPr>
            <a:r>
              <a:rPr lang="en-US" noProof="0"/>
              <a:t>Click to edit Master text styles</a:t>
            </a:r>
          </a:p>
          <a:p>
            <a:pPr lvl="1">
              <a:buClr>
                <a:schemeClr val="accent2"/>
              </a:buClr>
            </a:pPr>
            <a:r>
              <a:rPr lang="en-US" noProof="0"/>
              <a:t>Second level</a:t>
            </a:r>
          </a:p>
          <a:p>
            <a:pPr lvl="2">
              <a:buClr>
                <a:schemeClr val="accent2"/>
              </a:buClr>
            </a:pPr>
            <a:r>
              <a:rPr lang="en-US" noProof="0"/>
              <a:t>Third level</a:t>
            </a:r>
          </a:p>
          <a:p>
            <a:pPr lvl="3">
              <a:buClr>
                <a:schemeClr val="accent2"/>
              </a:buClr>
            </a:pPr>
            <a:r>
              <a:rPr lang="en-US" noProof="0"/>
              <a:t>Fourth level</a:t>
            </a:r>
          </a:p>
          <a:p>
            <a:pPr lvl="4">
              <a:buClr>
                <a:schemeClr val="accent2"/>
              </a:buClr>
            </a:pPr>
            <a:r>
              <a:rPr lang="en-US" noProof="0"/>
              <a:t>Fifth level</a:t>
            </a:r>
          </a:p>
        </p:txBody>
      </p:sp>
      <p:sp>
        <p:nvSpPr>
          <p:cNvPr id="24" name="Text Placeholder 4" title="Subtitle">
            <a:extLst>
              <a:ext uri="{FF2B5EF4-FFF2-40B4-BE49-F238E27FC236}">
                <a16:creationId xmlns:a16="http://schemas.microsoft.com/office/drawing/2014/main" id="{77DB65FF-A89E-4562-8251-2BB63EFDD28E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20493" y="1376932"/>
            <a:ext cx="7368596" cy="6088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spc="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/>
              <a:t>CLICK TO SUBTITLE STYLE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0BB4D3D-930C-4FF4-BB7C-2CB24208150C}"/>
              </a:ext>
            </a:extLst>
          </p:cNvPr>
          <p:cNvSpPr txBox="1"/>
          <p:nvPr userDrawn="1"/>
        </p:nvSpPr>
        <p:spPr>
          <a:xfrm>
            <a:off x="11072378" y="235732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b="1" noProof="0" dirty="0">
                <a:solidFill>
                  <a:schemeClr val="bg1"/>
                </a:solidFill>
                <a:latin typeface="Arial Black" panose="020B0A04020102020204" pitchFamily="34" charset="0"/>
              </a:rPr>
              <a:t>FR</a:t>
            </a:r>
          </a:p>
        </p:txBody>
      </p:sp>
      <p:sp>
        <p:nvSpPr>
          <p:cNvPr id="36" name="Parallelogram 35">
            <a:extLst>
              <a:ext uri="{FF2B5EF4-FFF2-40B4-BE49-F238E27FC236}">
                <a16:creationId xmlns:a16="http://schemas.microsoft.com/office/drawing/2014/main" id="{4EBB76E7-943E-4038-B700-114F66FBC609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noProof="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3E79E9C-D961-6E47-A5C6-57689BAFF24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08BE157-60F2-194D-8C13-4AE120FC9ED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8699F50C-BE38-4BD0-BA84-9B090E1F2B9B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27" name="Title 1" title="Title ">
            <a:extLst>
              <a:ext uri="{FF2B5EF4-FFF2-40B4-BE49-F238E27FC236}">
                <a16:creationId xmlns:a16="http://schemas.microsoft.com/office/drawing/2014/main" id="{C3CC34F4-862A-42E7-B2FA-7B511CC2E879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18678" y="209028"/>
            <a:ext cx="8333222" cy="1147969"/>
          </a:xfrm>
          <a:prstGeom prst="rect">
            <a:avLst/>
          </a:prstGeom>
        </p:spPr>
        <p:txBody>
          <a:bodyPr bIns="0" anchor="b">
            <a:normAutofit/>
          </a:bodyPr>
          <a:lstStyle>
            <a:lvl1pPr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 </a:t>
            </a:r>
          </a:p>
        </p:txBody>
      </p:sp>
    </p:spTree>
    <p:extLst>
      <p:ext uri="{BB962C8B-B14F-4D97-AF65-F5344CB8AC3E}">
        <p14:creationId xmlns:p14="http://schemas.microsoft.com/office/powerpoint/2010/main" val="32565402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393">
          <p15:clr>
            <a:srgbClr val="FBAE40"/>
          </p15:clr>
        </p15:guide>
        <p15:guide id="4" pos="7423">
          <p15:clr>
            <a:srgbClr val="FBAE40"/>
          </p15:clr>
        </p15:guide>
        <p15:guide id="5" orient="horz" pos="777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8FB39FF5-7AF5-4963-9346-2640496A3302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4F49194-9068-41AA-B460-962319BF96A4}"/>
              </a:ext>
            </a:extLst>
          </p:cNvPr>
          <p:cNvSpPr txBox="1"/>
          <p:nvPr userDrawn="1"/>
        </p:nvSpPr>
        <p:spPr>
          <a:xfrm>
            <a:off x="11072378" y="235732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b="1" noProof="0" dirty="0">
                <a:solidFill>
                  <a:schemeClr val="bg1"/>
                </a:solidFill>
                <a:latin typeface="Arial Black" panose="020B0A04020102020204" pitchFamily="34" charset="0"/>
              </a:rPr>
              <a:t>FR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806E656-313A-47B1-B381-D004200F7A01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29" name="Diagonal Stripe 28">
              <a:extLst>
                <a:ext uri="{FF2B5EF4-FFF2-40B4-BE49-F238E27FC236}">
                  <a16:creationId xmlns:a16="http://schemas.microsoft.com/office/drawing/2014/main" id="{65F8E2DA-4BB4-4421-9172-A11AF38DFEF4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6EDB47F2-B6A7-40B4-8A2C-06719F75C085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Parallelogram 30">
              <a:extLst>
                <a:ext uri="{FF2B5EF4-FFF2-40B4-BE49-F238E27FC236}">
                  <a16:creationId xmlns:a16="http://schemas.microsoft.com/office/drawing/2014/main" id="{B188E7A9-2351-4B68-98B8-10099CB39CD2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33" name="Parallelogram 32">
            <a:extLst>
              <a:ext uri="{FF2B5EF4-FFF2-40B4-BE49-F238E27FC236}">
                <a16:creationId xmlns:a16="http://schemas.microsoft.com/office/drawing/2014/main" id="{F088C182-BF10-45B2-B159-7702E00D31D4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noProof="0" dirty="0"/>
          </a:p>
        </p:txBody>
      </p:sp>
      <p:sp>
        <p:nvSpPr>
          <p:cNvPr id="34" name="Text Placeholder 4" title="Subtitle">
            <a:extLst>
              <a:ext uri="{FF2B5EF4-FFF2-40B4-BE49-F238E27FC236}">
                <a16:creationId xmlns:a16="http://schemas.microsoft.com/office/drawing/2014/main" id="{FB561B16-2788-452A-B7AF-A482256DCDF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20493" y="1376932"/>
            <a:ext cx="7368596" cy="6088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spc="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/>
              <a:t>CLICK TO SUBTITLE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6990C03-1647-2044-B335-6F5F19E4E5FC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F03A7CC-E6DC-1544-BE55-15EC1718B77C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8699F50C-BE38-4BD0-BA84-9B090E1F2B9B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7" name="Title 1" title="Title ">
            <a:extLst>
              <a:ext uri="{FF2B5EF4-FFF2-40B4-BE49-F238E27FC236}">
                <a16:creationId xmlns:a16="http://schemas.microsoft.com/office/drawing/2014/main" id="{BDEC780E-6412-1344-A62E-6B84E9CCB6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678" y="209028"/>
            <a:ext cx="8333222" cy="1147969"/>
          </a:xfrm>
          <a:prstGeom prst="rect">
            <a:avLst/>
          </a:prstGeom>
        </p:spPr>
        <p:txBody>
          <a:bodyPr bIns="0" anchor="b">
            <a:normAutofit/>
          </a:bodyPr>
          <a:lstStyle>
            <a:lvl1pPr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82AC85-33B6-2B49-8BF4-08414444375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31814" y="2005762"/>
            <a:ext cx="5225764" cy="40838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400">
                <a:solidFill>
                  <a:schemeClr val="bg1"/>
                </a:solidFill>
              </a:defRPr>
            </a:lvl2pPr>
            <a:lvl3pPr marL="914400" indent="0">
              <a:buNone/>
              <a:defRPr sz="2400">
                <a:solidFill>
                  <a:schemeClr val="bg1"/>
                </a:solidFill>
              </a:defRPr>
            </a:lvl3pPr>
            <a:lvl4pPr marL="1371600" indent="0">
              <a:buNone/>
              <a:defRPr sz="2400">
                <a:solidFill>
                  <a:schemeClr val="bg1"/>
                </a:solidFill>
              </a:defRPr>
            </a:lvl4pPr>
            <a:lvl5pPr marL="1828800" indent="0"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Text here</a:t>
            </a:r>
          </a:p>
        </p:txBody>
      </p:sp>
      <p:sp>
        <p:nvSpPr>
          <p:cNvPr id="20" name="Chart Placeholder 2" title="Chart">
            <a:extLst>
              <a:ext uri="{FF2B5EF4-FFF2-40B4-BE49-F238E27FC236}">
                <a16:creationId xmlns:a16="http://schemas.microsoft.com/office/drawing/2014/main" id="{0EF0FD2A-B62A-4931-846D-2602DED26606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5796114" y="2005762"/>
            <a:ext cx="5719397" cy="4084470"/>
          </a:xfrm>
          <a:prstGeom prst="rect">
            <a:avLst/>
          </a:prstGeom>
        </p:spPr>
        <p:txBody>
          <a:bodyPr vert="horz" lIns="91420" tIns="45710" rIns="91420" bIns="45710">
            <a:noAutofit/>
          </a:bodyPr>
          <a:lstStyle>
            <a:lvl1pPr marL="0" indent="0" algn="ctr">
              <a:buNone/>
              <a:defRPr sz="2000" b="0" i="0">
                <a:solidFill>
                  <a:schemeClr val="bg1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en-US" noProof="0"/>
              <a:t>Click icon to add chart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004770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>
          <p15:clr>
            <a:srgbClr val="FBAE40"/>
          </p15:clr>
        </p15:guide>
        <p15:guide id="2" pos="3840">
          <p15:clr>
            <a:srgbClr val="FBAE40"/>
          </p15:clr>
        </p15:guide>
        <p15:guide id="3" pos="778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69EF72CE-34D2-4581-98D2-89218BC1B4E4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84020D1-D35E-497E-97F1-84A6EA9D048E}"/>
              </a:ext>
            </a:extLst>
          </p:cNvPr>
          <p:cNvSpPr txBox="1"/>
          <p:nvPr userDrawn="1"/>
        </p:nvSpPr>
        <p:spPr>
          <a:xfrm>
            <a:off x="11072378" y="235732"/>
            <a:ext cx="814647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b="1" noProof="0" dirty="0">
                <a:solidFill>
                  <a:schemeClr val="bg1"/>
                </a:solidFill>
                <a:latin typeface="Arial Black" panose="020B0A04020102020204" pitchFamily="34" charset="0"/>
              </a:rPr>
              <a:t>FR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6C8A74F-FDDF-48E8-AC2B-A5BD59D7D6A3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27" name="Diagonal Stripe 26">
              <a:extLst>
                <a:ext uri="{FF2B5EF4-FFF2-40B4-BE49-F238E27FC236}">
                  <a16:creationId xmlns:a16="http://schemas.microsoft.com/office/drawing/2014/main" id="{2D5247F3-E6EB-4003-B1FD-F6200F0738E5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E9B7D995-9FB8-4461-8AAA-FA8B9A145B6B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Parallelogram 32">
              <a:extLst>
                <a:ext uri="{FF2B5EF4-FFF2-40B4-BE49-F238E27FC236}">
                  <a16:creationId xmlns:a16="http://schemas.microsoft.com/office/drawing/2014/main" id="{849B962F-68BC-4B89-B4D8-D862517534DF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36" name="Parallelogram 35">
            <a:extLst>
              <a:ext uri="{FF2B5EF4-FFF2-40B4-BE49-F238E27FC236}">
                <a16:creationId xmlns:a16="http://schemas.microsoft.com/office/drawing/2014/main" id="{8006416B-866C-47E5-8480-109B40F9EAA9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37" name="Text Placeholder 4" title="Subtitle">
            <a:extLst>
              <a:ext uri="{FF2B5EF4-FFF2-40B4-BE49-F238E27FC236}">
                <a16:creationId xmlns:a16="http://schemas.microsoft.com/office/drawing/2014/main" id="{FE79FAE9-2A8C-46BA-8738-44CBCF7294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20493" y="1376932"/>
            <a:ext cx="7368596" cy="6088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spc="3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/>
              <a:t>CLICK TO SUBTITLE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750A33E-CEFE-4D43-9554-513B01B1D3D9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A960C75-8FA7-5740-9388-2B5112B2C5B9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8699F50C-BE38-4BD0-BA84-9B090E1F2B9B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7" name="Title 1" title="Title ">
            <a:extLst>
              <a:ext uri="{FF2B5EF4-FFF2-40B4-BE49-F238E27FC236}">
                <a16:creationId xmlns:a16="http://schemas.microsoft.com/office/drawing/2014/main" id="{0F525D04-A814-7A4D-9732-11097EA762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678" y="209028"/>
            <a:ext cx="8333222" cy="1147969"/>
          </a:xfrm>
          <a:prstGeom prst="rect">
            <a:avLst/>
          </a:prstGeom>
        </p:spPr>
        <p:txBody>
          <a:bodyPr bIns="0" anchor="b">
            <a:normAutofit/>
          </a:bodyPr>
          <a:lstStyle>
            <a:lvl1pPr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 </a:t>
            </a:r>
          </a:p>
        </p:txBody>
      </p:sp>
      <p:sp>
        <p:nvSpPr>
          <p:cNvPr id="15" name="Table Placeholder 11" title="Table">
            <a:extLst>
              <a:ext uri="{FF2B5EF4-FFF2-40B4-BE49-F238E27FC236}">
                <a16:creationId xmlns:a16="http://schemas.microsoft.com/office/drawing/2014/main" id="{7CD3E31F-0AF8-4EB8-B6FA-BD95A2EDA63B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531378" y="2664803"/>
            <a:ext cx="10993375" cy="3433180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0" indent="0" algn="ctr">
              <a:buNone/>
              <a:defRPr sz="20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Click icon to add table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150609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2">
          <p15:clr>
            <a:srgbClr val="FBAE40"/>
          </p15:clr>
        </p15:guide>
        <p15:guide id="2" pos="3840">
          <p15:clr>
            <a:srgbClr val="FBAE40"/>
          </p15:clr>
        </p15:guide>
        <p15:guide id="3" pos="778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CAFD81C-E6E5-4292-828B-BD147E6DEAB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" name="Right Triangle 3">
            <a:extLst>
              <a:ext uri="{FF2B5EF4-FFF2-40B4-BE49-F238E27FC236}">
                <a16:creationId xmlns:a16="http://schemas.microsoft.com/office/drawing/2014/main" id="{79ED029D-F488-47E5-B064-0E35B31D23A5}"/>
              </a:ext>
            </a:extLst>
          </p:cNvPr>
          <p:cNvSpPr/>
          <p:nvPr userDrawn="1"/>
        </p:nvSpPr>
        <p:spPr>
          <a:xfrm flipV="1">
            <a:off x="0" y="-5"/>
            <a:ext cx="11747500" cy="6299203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Picture Placeholder 31" title="Image">
            <a:extLst>
              <a:ext uri="{FF2B5EF4-FFF2-40B4-BE49-F238E27FC236}">
                <a16:creationId xmlns:a16="http://schemas.microsoft.com/office/drawing/2014/main" id="{D683190A-95C6-428D-AEE4-FC8350C3246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59229" y="326570"/>
            <a:ext cx="11473542" cy="620485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lIns="0" tIns="0" anchor="ctr"/>
          <a:lstStyle>
            <a:lvl1pPr marL="0" indent="0" algn="ctr">
              <a:buNone/>
              <a:defRPr sz="11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 dirty="0"/>
              <a:t>Insert or Drag and Drop Image Here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78F4957-6DDE-40CE-9D33-00B1434FA085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5344886"/>
            <a:ext cx="2362200" cy="124097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1" title="Title ">
            <a:extLst>
              <a:ext uri="{FF2B5EF4-FFF2-40B4-BE49-F238E27FC236}">
                <a16:creationId xmlns:a16="http://schemas.microsoft.com/office/drawing/2014/main" id="{D9A8085F-72C4-4DFB-813E-C5666B0CCF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9229" y="558802"/>
            <a:ext cx="8333222" cy="939798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lIns="288000" anchor="ctr">
            <a:normAutofit/>
          </a:bodyPr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Add Caption Here</a:t>
            </a:r>
          </a:p>
        </p:txBody>
      </p:sp>
    </p:spTree>
    <p:extLst>
      <p:ext uri="{BB962C8B-B14F-4D97-AF65-F5344CB8AC3E}">
        <p14:creationId xmlns:p14="http://schemas.microsoft.com/office/powerpoint/2010/main" val="42375767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40A6720D-B182-4290-BD91-1D1E4D93060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A488AB73-8058-4FB5-9619-FCECCA9F39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22929" y="3461163"/>
            <a:ext cx="3445782" cy="28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+mn-lt"/>
                <a:cs typeface="Calibri Light" panose="020F0302020204030204" pitchFamily="34" charset="0"/>
              </a:defRPr>
            </a:lvl1pPr>
          </a:lstStyle>
          <a:p>
            <a:r>
              <a:rPr lang="en-US" noProof="0"/>
              <a:t>Name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359BE165-3EB5-4C11-8B53-6E98C0BC2E6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22929" y="3839451"/>
            <a:ext cx="3445782" cy="28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+mn-lt"/>
                <a:cs typeface="Calibri Light" panose="020F0302020204030204" pitchFamily="34" charset="0"/>
              </a:defRPr>
            </a:lvl1pPr>
          </a:lstStyle>
          <a:p>
            <a:r>
              <a:rPr lang="en-US" noProof="0"/>
              <a:t>Phone Number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79D05293-35AD-495F-A7AE-942398090B1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822928" y="4216669"/>
            <a:ext cx="3445783" cy="2890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+mn-lt"/>
                <a:cs typeface="Calibri Light" panose="020F0302020204030204" pitchFamily="34" charset="0"/>
              </a:defRPr>
            </a:lvl1pPr>
          </a:lstStyle>
          <a:p>
            <a:r>
              <a:rPr lang="en-US" noProof="0"/>
              <a:t>Email </a:t>
            </a:r>
          </a:p>
        </p:txBody>
      </p:sp>
      <p:sp>
        <p:nvSpPr>
          <p:cNvPr id="13" name="Text Placeholder 21">
            <a:extLst>
              <a:ext uri="{FF2B5EF4-FFF2-40B4-BE49-F238E27FC236}">
                <a16:creationId xmlns:a16="http://schemas.microsoft.com/office/drawing/2014/main" id="{997A03F2-8D8A-4425-9F56-66DB33CE11A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22929" y="4594957"/>
            <a:ext cx="3445782" cy="28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+mn-lt"/>
                <a:cs typeface="Calibri Light" panose="020F0302020204030204" pitchFamily="34" charset="0"/>
              </a:defRPr>
            </a:lvl1pPr>
          </a:lstStyle>
          <a:p>
            <a:r>
              <a:rPr lang="en-US" noProof="0"/>
              <a:t>Company Website</a:t>
            </a:r>
          </a:p>
        </p:txBody>
      </p:sp>
      <p:sp>
        <p:nvSpPr>
          <p:cNvPr id="14" name="Shape 4157">
            <a:extLst>
              <a:ext uri="{FF2B5EF4-FFF2-40B4-BE49-F238E27FC236}">
                <a16:creationId xmlns:a16="http://schemas.microsoft.com/office/drawing/2014/main" id="{A30A8F28-98F4-425F-A750-78192A157DF4}"/>
              </a:ext>
            </a:extLst>
          </p:cNvPr>
          <p:cNvSpPr/>
          <p:nvPr userDrawn="1"/>
        </p:nvSpPr>
        <p:spPr>
          <a:xfrm>
            <a:off x="6458938" y="3505247"/>
            <a:ext cx="258875" cy="2588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958" y="17505"/>
                </a:moveTo>
                <a:cubicBezTo>
                  <a:pt x="17372" y="16944"/>
                  <a:pt x="16242" y="15945"/>
                  <a:pt x="15117" y="15413"/>
                </a:cubicBezTo>
                <a:cubicBezTo>
                  <a:pt x="14189" y="14975"/>
                  <a:pt x="13657" y="14531"/>
                  <a:pt x="13491" y="14057"/>
                </a:cubicBezTo>
                <a:cubicBezTo>
                  <a:pt x="13377" y="13728"/>
                  <a:pt x="13428" y="13351"/>
                  <a:pt x="13649" y="12904"/>
                </a:cubicBezTo>
                <a:cubicBezTo>
                  <a:pt x="13815" y="12567"/>
                  <a:pt x="13972" y="12286"/>
                  <a:pt x="14117" y="12028"/>
                </a:cubicBezTo>
                <a:cubicBezTo>
                  <a:pt x="14730" y="10934"/>
                  <a:pt x="15203" y="10145"/>
                  <a:pt x="15203" y="7348"/>
                </a:cubicBezTo>
                <a:cubicBezTo>
                  <a:pt x="15203" y="3162"/>
                  <a:pt x="12787" y="2951"/>
                  <a:pt x="12309" y="2951"/>
                </a:cubicBezTo>
                <a:cubicBezTo>
                  <a:pt x="11917" y="2951"/>
                  <a:pt x="11672" y="3037"/>
                  <a:pt x="11435" y="3121"/>
                </a:cubicBezTo>
                <a:cubicBezTo>
                  <a:pt x="11175" y="3213"/>
                  <a:pt x="10907" y="3309"/>
                  <a:pt x="10296" y="3319"/>
                </a:cubicBezTo>
                <a:cubicBezTo>
                  <a:pt x="9190" y="3337"/>
                  <a:pt x="6873" y="3375"/>
                  <a:pt x="6873" y="7226"/>
                </a:cubicBezTo>
                <a:cubicBezTo>
                  <a:pt x="6873" y="9919"/>
                  <a:pt x="7574" y="11156"/>
                  <a:pt x="8125" y="12150"/>
                </a:cubicBezTo>
                <a:cubicBezTo>
                  <a:pt x="8266" y="12404"/>
                  <a:pt x="8399" y="12645"/>
                  <a:pt x="8505" y="12885"/>
                </a:cubicBezTo>
                <a:cubicBezTo>
                  <a:pt x="8973" y="13949"/>
                  <a:pt x="8631" y="14693"/>
                  <a:pt x="7426" y="15224"/>
                </a:cubicBezTo>
                <a:cubicBezTo>
                  <a:pt x="5905" y="15897"/>
                  <a:pt x="5188" y="16247"/>
                  <a:pt x="3693" y="17562"/>
                </a:cubicBezTo>
                <a:cubicBezTo>
                  <a:pt x="2017" y="15800"/>
                  <a:pt x="982" y="13423"/>
                  <a:pt x="982" y="10800"/>
                </a:cubicBezTo>
                <a:cubicBezTo>
                  <a:pt x="982" y="5377"/>
                  <a:pt x="5377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3395"/>
                  <a:pt x="19603" y="15749"/>
                  <a:pt x="17958" y="17505"/>
                </a:cubicBezTo>
                <a:moveTo>
                  <a:pt x="10800" y="20618"/>
                </a:moveTo>
                <a:cubicBezTo>
                  <a:pt x="8356" y="20618"/>
                  <a:pt x="6125" y="19720"/>
                  <a:pt x="4407" y="18242"/>
                </a:cubicBezTo>
                <a:cubicBezTo>
                  <a:pt x="5730" y="17084"/>
                  <a:pt x="6362" y="16767"/>
                  <a:pt x="7823" y="16122"/>
                </a:cubicBezTo>
                <a:cubicBezTo>
                  <a:pt x="9515" y="15375"/>
                  <a:pt x="10091" y="14051"/>
                  <a:pt x="9403" y="12489"/>
                </a:cubicBezTo>
                <a:cubicBezTo>
                  <a:pt x="9279" y="12208"/>
                  <a:pt x="9136" y="11949"/>
                  <a:pt x="8984" y="11674"/>
                </a:cubicBezTo>
                <a:cubicBezTo>
                  <a:pt x="8461" y="10732"/>
                  <a:pt x="7855" y="9665"/>
                  <a:pt x="7855" y="7226"/>
                </a:cubicBezTo>
                <a:cubicBezTo>
                  <a:pt x="7855" y="4341"/>
                  <a:pt x="9224" y="4318"/>
                  <a:pt x="10312" y="4300"/>
                </a:cubicBezTo>
                <a:cubicBezTo>
                  <a:pt x="11084" y="4287"/>
                  <a:pt x="11461" y="4154"/>
                  <a:pt x="11763" y="4047"/>
                </a:cubicBezTo>
                <a:cubicBezTo>
                  <a:pt x="11964" y="3975"/>
                  <a:pt x="12086" y="3933"/>
                  <a:pt x="12309" y="3933"/>
                </a:cubicBezTo>
                <a:cubicBezTo>
                  <a:pt x="13218" y="3933"/>
                  <a:pt x="14221" y="4830"/>
                  <a:pt x="14221" y="7348"/>
                </a:cubicBezTo>
                <a:cubicBezTo>
                  <a:pt x="14221" y="9888"/>
                  <a:pt x="13840" y="10513"/>
                  <a:pt x="13261" y="11548"/>
                </a:cubicBezTo>
                <a:cubicBezTo>
                  <a:pt x="13108" y="11820"/>
                  <a:pt x="12943" y="12115"/>
                  <a:pt x="12768" y="12470"/>
                </a:cubicBezTo>
                <a:cubicBezTo>
                  <a:pt x="12430" y="13155"/>
                  <a:pt x="12362" y="13798"/>
                  <a:pt x="12565" y="14380"/>
                </a:cubicBezTo>
                <a:cubicBezTo>
                  <a:pt x="12825" y="15126"/>
                  <a:pt x="13502" y="15737"/>
                  <a:pt x="14696" y="16302"/>
                </a:cubicBezTo>
                <a:cubicBezTo>
                  <a:pt x="15675" y="16764"/>
                  <a:pt x="16700" y="17667"/>
                  <a:pt x="17251" y="18189"/>
                </a:cubicBezTo>
                <a:cubicBezTo>
                  <a:pt x="15525" y="19697"/>
                  <a:pt x="13272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 spc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 SemiBold"/>
                <a:ea typeface="Gill Sans SemiBold"/>
                <a:cs typeface="Gill Sans SemiBold"/>
                <a:sym typeface="Gill Sans SemiBold"/>
              </a:defRPr>
            </a:pPr>
            <a:endParaRPr lang="en-US" noProof="0" dirty="0"/>
          </a:p>
        </p:txBody>
      </p:sp>
      <p:sp>
        <p:nvSpPr>
          <p:cNvPr id="15" name="Shape 4186">
            <a:extLst>
              <a:ext uri="{FF2B5EF4-FFF2-40B4-BE49-F238E27FC236}">
                <a16:creationId xmlns:a16="http://schemas.microsoft.com/office/drawing/2014/main" id="{2F84D399-8148-4E86-A1E4-BE7D1D81383A}"/>
              </a:ext>
            </a:extLst>
          </p:cNvPr>
          <p:cNvSpPr/>
          <p:nvPr userDrawn="1"/>
        </p:nvSpPr>
        <p:spPr>
          <a:xfrm>
            <a:off x="6507622" y="3897986"/>
            <a:ext cx="161507" cy="29609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700" y="1473"/>
                </a:moveTo>
                <a:lnTo>
                  <a:pt x="9900" y="1473"/>
                </a:lnTo>
                <a:cubicBezTo>
                  <a:pt x="9403" y="1473"/>
                  <a:pt x="9000" y="1692"/>
                  <a:pt x="9000" y="1964"/>
                </a:cubicBezTo>
                <a:cubicBezTo>
                  <a:pt x="9000" y="2235"/>
                  <a:pt x="9403" y="2455"/>
                  <a:pt x="9900" y="2455"/>
                </a:cubicBezTo>
                <a:lnTo>
                  <a:pt x="11700" y="2455"/>
                </a:lnTo>
                <a:cubicBezTo>
                  <a:pt x="12197" y="2455"/>
                  <a:pt x="12600" y="2235"/>
                  <a:pt x="12600" y="1964"/>
                </a:cubicBezTo>
                <a:cubicBezTo>
                  <a:pt x="12600" y="1692"/>
                  <a:pt x="12197" y="1473"/>
                  <a:pt x="11700" y="1473"/>
                </a:cubicBezTo>
                <a:moveTo>
                  <a:pt x="19800" y="2945"/>
                </a:moveTo>
                <a:lnTo>
                  <a:pt x="1800" y="2945"/>
                </a:lnTo>
                <a:lnTo>
                  <a:pt x="1800" y="1964"/>
                </a:lnTo>
                <a:cubicBezTo>
                  <a:pt x="1800" y="1422"/>
                  <a:pt x="2605" y="982"/>
                  <a:pt x="3600" y="982"/>
                </a:cubicBezTo>
                <a:lnTo>
                  <a:pt x="18000" y="982"/>
                </a:lnTo>
                <a:cubicBezTo>
                  <a:pt x="18993" y="982"/>
                  <a:pt x="19800" y="1422"/>
                  <a:pt x="19800" y="1964"/>
                </a:cubicBezTo>
                <a:cubicBezTo>
                  <a:pt x="19800" y="1964"/>
                  <a:pt x="19800" y="2945"/>
                  <a:pt x="19800" y="2945"/>
                </a:cubicBezTo>
                <a:close/>
                <a:moveTo>
                  <a:pt x="19800" y="17673"/>
                </a:moveTo>
                <a:lnTo>
                  <a:pt x="1800" y="17673"/>
                </a:lnTo>
                <a:lnTo>
                  <a:pt x="1800" y="3927"/>
                </a:lnTo>
                <a:lnTo>
                  <a:pt x="19800" y="3927"/>
                </a:lnTo>
                <a:cubicBezTo>
                  <a:pt x="19800" y="3927"/>
                  <a:pt x="19800" y="17673"/>
                  <a:pt x="19800" y="17673"/>
                </a:cubicBezTo>
                <a:close/>
                <a:moveTo>
                  <a:pt x="19800" y="19636"/>
                </a:moveTo>
                <a:cubicBezTo>
                  <a:pt x="19800" y="20179"/>
                  <a:pt x="18993" y="20618"/>
                  <a:pt x="18000" y="20618"/>
                </a:cubicBezTo>
                <a:lnTo>
                  <a:pt x="3600" y="20618"/>
                </a:lnTo>
                <a:cubicBezTo>
                  <a:pt x="2605" y="20618"/>
                  <a:pt x="1800" y="20179"/>
                  <a:pt x="1800" y="19636"/>
                </a:cubicBezTo>
                <a:lnTo>
                  <a:pt x="1800" y="18655"/>
                </a:lnTo>
                <a:lnTo>
                  <a:pt x="19800" y="18655"/>
                </a:lnTo>
                <a:cubicBezTo>
                  <a:pt x="19800" y="18655"/>
                  <a:pt x="19800" y="19636"/>
                  <a:pt x="19800" y="19636"/>
                </a:cubicBezTo>
                <a:close/>
                <a:moveTo>
                  <a:pt x="18000" y="0"/>
                </a:moveTo>
                <a:lnTo>
                  <a:pt x="3600" y="0"/>
                </a:lnTo>
                <a:cubicBezTo>
                  <a:pt x="1612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1612" y="21600"/>
                  <a:pt x="3600" y="21600"/>
                </a:cubicBezTo>
                <a:lnTo>
                  <a:pt x="18000" y="21600"/>
                </a:lnTo>
                <a:cubicBezTo>
                  <a:pt x="19988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19988" y="0"/>
                  <a:pt x="18000" y="0"/>
                </a:cubicBezTo>
                <a:moveTo>
                  <a:pt x="10800" y="20127"/>
                </a:moveTo>
                <a:cubicBezTo>
                  <a:pt x="11297" y="20127"/>
                  <a:pt x="11700" y="19908"/>
                  <a:pt x="11700" y="19636"/>
                </a:cubicBezTo>
                <a:cubicBezTo>
                  <a:pt x="11700" y="19366"/>
                  <a:pt x="11297" y="19145"/>
                  <a:pt x="10800" y="19145"/>
                </a:cubicBezTo>
                <a:cubicBezTo>
                  <a:pt x="10303" y="19145"/>
                  <a:pt x="9900" y="19366"/>
                  <a:pt x="9900" y="19636"/>
                </a:cubicBezTo>
                <a:cubicBezTo>
                  <a:pt x="9900" y="19908"/>
                  <a:pt x="10303" y="20127"/>
                  <a:pt x="10800" y="20127"/>
                </a:cubicBezTo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 spc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 SemiBold"/>
                <a:ea typeface="Gill Sans SemiBold"/>
                <a:cs typeface="Gill Sans SemiBold"/>
                <a:sym typeface="Gill Sans SemiBold"/>
              </a:defRPr>
            </a:pPr>
            <a:endParaRPr lang="en-US" noProof="0" dirty="0"/>
          </a:p>
        </p:txBody>
      </p:sp>
      <p:sp>
        <p:nvSpPr>
          <p:cNvPr id="19" name="Shape 4379">
            <a:extLst>
              <a:ext uri="{FF2B5EF4-FFF2-40B4-BE49-F238E27FC236}">
                <a16:creationId xmlns:a16="http://schemas.microsoft.com/office/drawing/2014/main" id="{E4408FF8-E342-42F8-BBE9-1220822B5E99}"/>
              </a:ext>
            </a:extLst>
          </p:cNvPr>
          <p:cNvSpPr/>
          <p:nvPr userDrawn="1"/>
        </p:nvSpPr>
        <p:spPr>
          <a:xfrm>
            <a:off x="6458938" y="4327945"/>
            <a:ext cx="258875" cy="18827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8900"/>
                </a:moveTo>
                <a:cubicBezTo>
                  <a:pt x="20618" y="18980"/>
                  <a:pt x="20611" y="19058"/>
                  <a:pt x="20601" y="19135"/>
                </a:cubicBezTo>
                <a:lnTo>
                  <a:pt x="14539" y="10800"/>
                </a:lnTo>
                <a:lnTo>
                  <a:pt x="20601" y="2465"/>
                </a:lnTo>
                <a:cubicBezTo>
                  <a:pt x="20611" y="2542"/>
                  <a:pt x="20618" y="2620"/>
                  <a:pt x="20618" y="2700"/>
                </a:cubicBezTo>
                <a:cubicBezTo>
                  <a:pt x="20618" y="2700"/>
                  <a:pt x="20618" y="18900"/>
                  <a:pt x="20618" y="18900"/>
                </a:cubicBezTo>
                <a:close/>
                <a:moveTo>
                  <a:pt x="19636" y="20250"/>
                </a:moveTo>
                <a:lnTo>
                  <a:pt x="1964" y="20250"/>
                </a:lnTo>
                <a:cubicBezTo>
                  <a:pt x="1849" y="20250"/>
                  <a:pt x="1739" y="20218"/>
                  <a:pt x="1637" y="20168"/>
                </a:cubicBezTo>
                <a:lnTo>
                  <a:pt x="7755" y="11754"/>
                </a:lnTo>
                <a:lnTo>
                  <a:pt x="9440" y="14072"/>
                </a:lnTo>
                <a:cubicBezTo>
                  <a:pt x="9816" y="14589"/>
                  <a:pt x="10308" y="14847"/>
                  <a:pt x="10800" y="14847"/>
                </a:cubicBezTo>
                <a:cubicBezTo>
                  <a:pt x="11292" y="14847"/>
                  <a:pt x="11784" y="14589"/>
                  <a:pt x="12159" y="14072"/>
                </a:cubicBezTo>
                <a:lnTo>
                  <a:pt x="13845" y="11754"/>
                </a:lnTo>
                <a:lnTo>
                  <a:pt x="19964" y="20168"/>
                </a:lnTo>
                <a:cubicBezTo>
                  <a:pt x="19861" y="20218"/>
                  <a:pt x="19752" y="20250"/>
                  <a:pt x="19636" y="20250"/>
                </a:cubicBezTo>
                <a:moveTo>
                  <a:pt x="982" y="18900"/>
                </a:moveTo>
                <a:lnTo>
                  <a:pt x="982" y="2700"/>
                </a:lnTo>
                <a:cubicBezTo>
                  <a:pt x="982" y="2620"/>
                  <a:pt x="989" y="2542"/>
                  <a:pt x="999" y="2465"/>
                </a:cubicBezTo>
                <a:lnTo>
                  <a:pt x="7061" y="10800"/>
                </a:lnTo>
                <a:lnTo>
                  <a:pt x="999" y="19135"/>
                </a:lnTo>
                <a:cubicBezTo>
                  <a:pt x="989" y="19058"/>
                  <a:pt x="982" y="18980"/>
                  <a:pt x="982" y="18900"/>
                </a:cubicBezTo>
                <a:moveTo>
                  <a:pt x="1964" y="1350"/>
                </a:moveTo>
                <a:lnTo>
                  <a:pt x="19636" y="1350"/>
                </a:lnTo>
                <a:cubicBezTo>
                  <a:pt x="19752" y="1350"/>
                  <a:pt x="19861" y="1382"/>
                  <a:pt x="19964" y="1433"/>
                </a:cubicBezTo>
                <a:lnTo>
                  <a:pt x="11465" y="13118"/>
                </a:lnTo>
                <a:cubicBezTo>
                  <a:pt x="11288" y="13362"/>
                  <a:pt x="11051" y="13497"/>
                  <a:pt x="10800" y="13497"/>
                </a:cubicBezTo>
                <a:cubicBezTo>
                  <a:pt x="10549" y="13497"/>
                  <a:pt x="10312" y="13362"/>
                  <a:pt x="10134" y="13118"/>
                </a:cubicBezTo>
                <a:lnTo>
                  <a:pt x="1637" y="1433"/>
                </a:lnTo>
                <a:cubicBezTo>
                  <a:pt x="1739" y="1382"/>
                  <a:pt x="1849" y="1350"/>
                  <a:pt x="1964" y="1350"/>
                </a:cubicBezTo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1209"/>
                  <a:pt x="0" y="2700"/>
                </a:cubicBezTo>
                <a:lnTo>
                  <a:pt x="0" y="18900"/>
                </a:lnTo>
                <a:cubicBezTo>
                  <a:pt x="0" y="2039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391"/>
                  <a:pt x="21600" y="18900"/>
                </a:cubicBezTo>
                <a:lnTo>
                  <a:pt x="21600" y="2700"/>
                </a:lnTo>
                <a:cubicBezTo>
                  <a:pt x="21600" y="1209"/>
                  <a:pt x="20721" y="0"/>
                  <a:pt x="19636" y="0"/>
                </a:cubicBezTo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 spc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 SemiBold"/>
                <a:ea typeface="Gill Sans SemiBold"/>
                <a:cs typeface="Gill Sans SemiBold"/>
                <a:sym typeface="Gill Sans SemiBold"/>
              </a:defRPr>
            </a:pPr>
            <a:endParaRPr lang="en-US" noProof="0" dirty="0"/>
          </a:p>
        </p:txBody>
      </p:sp>
      <p:sp>
        <p:nvSpPr>
          <p:cNvPr id="20" name="Shape 4487">
            <a:extLst>
              <a:ext uri="{FF2B5EF4-FFF2-40B4-BE49-F238E27FC236}">
                <a16:creationId xmlns:a16="http://schemas.microsoft.com/office/drawing/2014/main" id="{11D27456-C005-4109-9E74-0B692200A0B3}"/>
              </a:ext>
            </a:extLst>
          </p:cNvPr>
          <p:cNvSpPr/>
          <p:nvPr userDrawn="1"/>
        </p:nvSpPr>
        <p:spPr>
          <a:xfrm>
            <a:off x="6471716" y="4650082"/>
            <a:ext cx="233318" cy="2333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850" y="17620"/>
                </a:moveTo>
                <a:cubicBezTo>
                  <a:pt x="17270" y="17122"/>
                  <a:pt x="16604" y="16682"/>
                  <a:pt x="15855" y="16324"/>
                </a:cubicBezTo>
                <a:cubicBezTo>
                  <a:pt x="15868" y="16284"/>
                  <a:pt x="15882" y="16244"/>
                  <a:pt x="15896" y="16203"/>
                </a:cubicBezTo>
                <a:cubicBezTo>
                  <a:pt x="16131" y="15456"/>
                  <a:pt x="16320" y="14656"/>
                  <a:pt x="16454" y="13811"/>
                </a:cubicBezTo>
                <a:cubicBezTo>
                  <a:pt x="16471" y="13704"/>
                  <a:pt x="16484" y="13596"/>
                  <a:pt x="16499" y="13488"/>
                </a:cubicBezTo>
                <a:cubicBezTo>
                  <a:pt x="16544" y="13166"/>
                  <a:pt x="16581" y="12839"/>
                  <a:pt x="16610" y="12507"/>
                </a:cubicBezTo>
                <a:cubicBezTo>
                  <a:pt x="16621" y="12383"/>
                  <a:pt x="16632" y="12260"/>
                  <a:pt x="16641" y="12135"/>
                </a:cubicBezTo>
                <a:cubicBezTo>
                  <a:pt x="16660" y="11858"/>
                  <a:pt x="16664" y="11574"/>
                  <a:pt x="16673" y="11291"/>
                </a:cubicBezTo>
                <a:lnTo>
                  <a:pt x="20598" y="11291"/>
                </a:lnTo>
                <a:cubicBezTo>
                  <a:pt x="20476" y="13747"/>
                  <a:pt x="19450" y="15962"/>
                  <a:pt x="17850" y="17620"/>
                </a:cubicBezTo>
                <a:moveTo>
                  <a:pt x="13714" y="20178"/>
                </a:moveTo>
                <a:cubicBezTo>
                  <a:pt x="13925" y="19957"/>
                  <a:pt x="14127" y="19710"/>
                  <a:pt x="14321" y="19444"/>
                </a:cubicBezTo>
                <a:cubicBezTo>
                  <a:pt x="14339" y="19419"/>
                  <a:pt x="14357" y="19394"/>
                  <a:pt x="14375" y="19369"/>
                </a:cubicBezTo>
                <a:cubicBezTo>
                  <a:pt x="14764" y="18822"/>
                  <a:pt x="15116" y="18192"/>
                  <a:pt x="15420" y="17488"/>
                </a:cubicBezTo>
                <a:cubicBezTo>
                  <a:pt x="15436" y="17450"/>
                  <a:pt x="15451" y="17410"/>
                  <a:pt x="15467" y="17372"/>
                </a:cubicBezTo>
                <a:cubicBezTo>
                  <a:pt x="15485" y="17329"/>
                  <a:pt x="15499" y="17282"/>
                  <a:pt x="15517" y="17239"/>
                </a:cubicBezTo>
                <a:cubicBezTo>
                  <a:pt x="16123" y="17535"/>
                  <a:pt x="16665" y="17890"/>
                  <a:pt x="17142" y="18285"/>
                </a:cubicBezTo>
                <a:cubicBezTo>
                  <a:pt x="16149" y="19129"/>
                  <a:pt x="14989" y="19782"/>
                  <a:pt x="13714" y="20178"/>
                </a:cubicBezTo>
                <a:moveTo>
                  <a:pt x="11291" y="20569"/>
                </a:moveTo>
                <a:lnTo>
                  <a:pt x="11291" y="16221"/>
                </a:lnTo>
                <a:cubicBezTo>
                  <a:pt x="12498" y="16271"/>
                  <a:pt x="13638" y="16493"/>
                  <a:pt x="14652" y="16869"/>
                </a:cubicBezTo>
                <a:cubicBezTo>
                  <a:pt x="13850" y="18909"/>
                  <a:pt x="12654" y="20298"/>
                  <a:pt x="11291" y="20569"/>
                </a:cubicBezTo>
                <a:moveTo>
                  <a:pt x="11291" y="11291"/>
                </a:moveTo>
                <a:lnTo>
                  <a:pt x="15697" y="11291"/>
                </a:lnTo>
                <a:cubicBezTo>
                  <a:pt x="15655" y="12995"/>
                  <a:pt x="15392" y="14581"/>
                  <a:pt x="14971" y="15948"/>
                </a:cubicBezTo>
                <a:cubicBezTo>
                  <a:pt x="13855" y="15534"/>
                  <a:pt x="12608" y="15291"/>
                  <a:pt x="11291" y="15240"/>
                </a:cubicBezTo>
                <a:cubicBezTo>
                  <a:pt x="11291" y="15240"/>
                  <a:pt x="11291" y="11291"/>
                  <a:pt x="11291" y="11291"/>
                </a:cubicBezTo>
                <a:close/>
                <a:moveTo>
                  <a:pt x="11291" y="6360"/>
                </a:moveTo>
                <a:cubicBezTo>
                  <a:pt x="12608" y="6309"/>
                  <a:pt x="13855" y="6066"/>
                  <a:pt x="14971" y="5652"/>
                </a:cubicBezTo>
                <a:cubicBezTo>
                  <a:pt x="15392" y="7019"/>
                  <a:pt x="15655" y="8605"/>
                  <a:pt x="15697" y="10309"/>
                </a:cubicBezTo>
                <a:lnTo>
                  <a:pt x="11291" y="10309"/>
                </a:lnTo>
                <a:cubicBezTo>
                  <a:pt x="11291" y="10309"/>
                  <a:pt x="11291" y="6360"/>
                  <a:pt x="11291" y="6360"/>
                </a:cubicBezTo>
                <a:close/>
                <a:moveTo>
                  <a:pt x="11291" y="1031"/>
                </a:moveTo>
                <a:cubicBezTo>
                  <a:pt x="12654" y="1302"/>
                  <a:pt x="13850" y="2691"/>
                  <a:pt x="14652" y="4731"/>
                </a:cubicBezTo>
                <a:cubicBezTo>
                  <a:pt x="13638" y="5107"/>
                  <a:pt x="12498" y="5329"/>
                  <a:pt x="11291" y="5379"/>
                </a:cubicBezTo>
                <a:cubicBezTo>
                  <a:pt x="11291" y="5379"/>
                  <a:pt x="11291" y="1031"/>
                  <a:pt x="11291" y="1031"/>
                </a:cubicBezTo>
                <a:close/>
                <a:moveTo>
                  <a:pt x="17142" y="3315"/>
                </a:moveTo>
                <a:cubicBezTo>
                  <a:pt x="16665" y="3711"/>
                  <a:pt x="16123" y="4065"/>
                  <a:pt x="15517" y="4361"/>
                </a:cubicBezTo>
                <a:cubicBezTo>
                  <a:pt x="15499" y="4318"/>
                  <a:pt x="15485" y="4271"/>
                  <a:pt x="15467" y="4229"/>
                </a:cubicBezTo>
                <a:cubicBezTo>
                  <a:pt x="15451" y="4190"/>
                  <a:pt x="15436" y="4151"/>
                  <a:pt x="15420" y="4112"/>
                </a:cubicBezTo>
                <a:cubicBezTo>
                  <a:pt x="15116" y="3408"/>
                  <a:pt x="14764" y="2778"/>
                  <a:pt x="14375" y="2231"/>
                </a:cubicBezTo>
                <a:cubicBezTo>
                  <a:pt x="14357" y="2206"/>
                  <a:pt x="14339" y="2181"/>
                  <a:pt x="14321" y="2156"/>
                </a:cubicBezTo>
                <a:cubicBezTo>
                  <a:pt x="14127" y="1890"/>
                  <a:pt x="13925" y="1643"/>
                  <a:pt x="13714" y="1422"/>
                </a:cubicBezTo>
                <a:cubicBezTo>
                  <a:pt x="14989" y="1818"/>
                  <a:pt x="16149" y="2471"/>
                  <a:pt x="17142" y="3315"/>
                </a:cubicBezTo>
                <a:moveTo>
                  <a:pt x="20598" y="10309"/>
                </a:moveTo>
                <a:lnTo>
                  <a:pt x="16673" y="10309"/>
                </a:lnTo>
                <a:cubicBezTo>
                  <a:pt x="16664" y="10027"/>
                  <a:pt x="16660" y="9742"/>
                  <a:pt x="16641" y="9465"/>
                </a:cubicBezTo>
                <a:cubicBezTo>
                  <a:pt x="16632" y="9340"/>
                  <a:pt x="16621" y="9217"/>
                  <a:pt x="16610" y="9093"/>
                </a:cubicBezTo>
                <a:cubicBezTo>
                  <a:pt x="16581" y="8761"/>
                  <a:pt x="16544" y="8434"/>
                  <a:pt x="16499" y="8112"/>
                </a:cubicBezTo>
                <a:cubicBezTo>
                  <a:pt x="16484" y="8005"/>
                  <a:pt x="16471" y="7896"/>
                  <a:pt x="16454" y="7789"/>
                </a:cubicBezTo>
                <a:cubicBezTo>
                  <a:pt x="16320" y="6944"/>
                  <a:pt x="16131" y="6144"/>
                  <a:pt x="15896" y="5397"/>
                </a:cubicBezTo>
                <a:cubicBezTo>
                  <a:pt x="15882" y="5357"/>
                  <a:pt x="15868" y="5317"/>
                  <a:pt x="15855" y="5276"/>
                </a:cubicBezTo>
                <a:cubicBezTo>
                  <a:pt x="16604" y="4918"/>
                  <a:pt x="17270" y="4478"/>
                  <a:pt x="17850" y="3981"/>
                </a:cubicBezTo>
                <a:cubicBezTo>
                  <a:pt x="19450" y="5638"/>
                  <a:pt x="20476" y="7853"/>
                  <a:pt x="20598" y="10309"/>
                </a:cubicBezTo>
                <a:moveTo>
                  <a:pt x="10309" y="5379"/>
                </a:moveTo>
                <a:cubicBezTo>
                  <a:pt x="9101" y="5329"/>
                  <a:pt x="7961" y="5107"/>
                  <a:pt x="6947" y="4731"/>
                </a:cubicBezTo>
                <a:cubicBezTo>
                  <a:pt x="7749" y="2691"/>
                  <a:pt x="8945" y="1302"/>
                  <a:pt x="10309" y="1031"/>
                </a:cubicBezTo>
                <a:cubicBezTo>
                  <a:pt x="10309" y="1031"/>
                  <a:pt x="10309" y="5379"/>
                  <a:pt x="10309" y="5379"/>
                </a:cubicBezTo>
                <a:close/>
                <a:moveTo>
                  <a:pt x="10309" y="10309"/>
                </a:moveTo>
                <a:lnTo>
                  <a:pt x="5903" y="10309"/>
                </a:lnTo>
                <a:cubicBezTo>
                  <a:pt x="5945" y="8605"/>
                  <a:pt x="6207" y="7019"/>
                  <a:pt x="6629" y="5652"/>
                </a:cubicBezTo>
                <a:cubicBezTo>
                  <a:pt x="7745" y="6066"/>
                  <a:pt x="8991" y="6309"/>
                  <a:pt x="10309" y="6360"/>
                </a:cubicBezTo>
                <a:cubicBezTo>
                  <a:pt x="10309" y="6360"/>
                  <a:pt x="10309" y="10309"/>
                  <a:pt x="10309" y="10309"/>
                </a:cubicBezTo>
                <a:close/>
                <a:moveTo>
                  <a:pt x="10309" y="15240"/>
                </a:moveTo>
                <a:cubicBezTo>
                  <a:pt x="8991" y="15291"/>
                  <a:pt x="7745" y="15534"/>
                  <a:pt x="6629" y="15948"/>
                </a:cubicBezTo>
                <a:cubicBezTo>
                  <a:pt x="6207" y="14581"/>
                  <a:pt x="5945" y="12995"/>
                  <a:pt x="5903" y="11291"/>
                </a:cubicBezTo>
                <a:lnTo>
                  <a:pt x="10309" y="11291"/>
                </a:lnTo>
                <a:cubicBezTo>
                  <a:pt x="10309" y="11291"/>
                  <a:pt x="10309" y="15240"/>
                  <a:pt x="10309" y="15240"/>
                </a:cubicBezTo>
                <a:close/>
                <a:moveTo>
                  <a:pt x="10309" y="20569"/>
                </a:moveTo>
                <a:cubicBezTo>
                  <a:pt x="8945" y="20298"/>
                  <a:pt x="7749" y="18909"/>
                  <a:pt x="6947" y="16869"/>
                </a:cubicBezTo>
                <a:cubicBezTo>
                  <a:pt x="7961" y="16493"/>
                  <a:pt x="9101" y="16271"/>
                  <a:pt x="10309" y="16221"/>
                </a:cubicBezTo>
                <a:cubicBezTo>
                  <a:pt x="10309" y="16221"/>
                  <a:pt x="10309" y="20569"/>
                  <a:pt x="10309" y="20569"/>
                </a:cubicBezTo>
                <a:close/>
                <a:moveTo>
                  <a:pt x="4458" y="18285"/>
                </a:moveTo>
                <a:cubicBezTo>
                  <a:pt x="4934" y="17890"/>
                  <a:pt x="5476" y="17535"/>
                  <a:pt x="6083" y="17239"/>
                </a:cubicBezTo>
                <a:cubicBezTo>
                  <a:pt x="6100" y="17282"/>
                  <a:pt x="6115" y="17329"/>
                  <a:pt x="6132" y="17372"/>
                </a:cubicBezTo>
                <a:cubicBezTo>
                  <a:pt x="6149" y="17410"/>
                  <a:pt x="6163" y="17450"/>
                  <a:pt x="6180" y="17488"/>
                </a:cubicBezTo>
                <a:cubicBezTo>
                  <a:pt x="6484" y="18192"/>
                  <a:pt x="6835" y="18822"/>
                  <a:pt x="7224" y="19369"/>
                </a:cubicBezTo>
                <a:cubicBezTo>
                  <a:pt x="7242" y="19394"/>
                  <a:pt x="7261" y="19419"/>
                  <a:pt x="7279" y="19444"/>
                </a:cubicBezTo>
                <a:cubicBezTo>
                  <a:pt x="7472" y="19710"/>
                  <a:pt x="7674" y="19957"/>
                  <a:pt x="7886" y="20178"/>
                </a:cubicBezTo>
                <a:cubicBezTo>
                  <a:pt x="6610" y="19782"/>
                  <a:pt x="5451" y="19129"/>
                  <a:pt x="4458" y="18285"/>
                </a:cubicBezTo>
                <a:moveTo>
                  <a:pt x="1002" y="11291"/>
                </a:moveTo>
                <a:lnTo>
                  <a:pt x="4927" y="11291"/>
                </a:lnTo>
                <a:cubicBezTo>
                  <a:pt x="4935" y="11574"/>
                  <a:pt x="4940" y="11858"/>
                  <a:pt x="4958" y="12135"/>
                </a:cubicBezTo>
                <a:cubicBezTo>
                  <a:pt x="4967" y="12260"/>
                  <a:pt x="4979" y="12383"/>
                  <a:pt x="4989" y="12507"/>
                </a:cubicBezTo>
                <a:cubicBezTo>
                  <a:pt x="5018" y="12839"/>
                  <a:pt x="5055" y="13166"/>
                  <a:pt x="5100" y="13488"/>
                </a:cubicBezTo>
                <a:cubicBezTo>
                  <a:pt x="5116" y="13596"/>
                  <a:pt x="5129" y="13704"/>
                  <a:pt x="5146" y="13811"/>
                </a:cubicBezTo>
                <a:cubicBezTo>
                  <a:pt x="5280" y="14656"/>
                  <a:pt x="5468" y="15456"/>
                  <a:pt x="5704" y="16203"/>
                </a:cubicBezTo>
                <a:cubicBezTo>
                  <a:pt x="5718" y="16244"/>
                  <a:pt x="5731" y="16284"/>
                  <a:pt x="5744" y="16324"/>
                </a:cubicBezTo>
                <a:cubicBezTo>
                  <a:pt x="4996" y="16682"/>
                  <a:pt x="4330" y="17122"/>
                  <a:pt x="3749" y="17620"/>
                </a:cubicBezTo>
                <a:cubicBezTo>
                  <a:pt x="2150" y="15962"/>
                  <a:pt x="1123" y="13747"/>
                  <a:pt x="1002" y="11291"/>
                </a:cubicBezTo>
                <a:moveTo>
                  <a:pt x="3749" y="3981"/>
                </a:moveTo>
                <a:cubicBezTo>
                  <a:pt x="4330" y="4478"/>
                  <a:pt x="4996" y="4918"/>
                  <a:pt x="5744" y="5276"/>
                </a:cubicBezTo>
                <a:cubicBezTo>
                  <a:pt x="5731" y="5317"/>
                  <a:pt x="5718" y="5357"/>
                  <a:pt x="5704" y="5397"/>
                </a:cubicBezTo>
                <a:cubicBezTo>
                  <a:pt x="5469" y="6144"/>
                  <a:pt x="5280" y="6944"/>
                  <a:pt x="5146" y="7789"/>
                </a:cubicBezTo>
                <a:cubicBezTo>
                  <a:pt x="5129" y="7896"/>
                  <a:pt x="5116" y="8005"/>
                  <a:pt x="5100" y="8112"/>
                </a:cubicBezTo>
                <a:cubicBezTo>
                  <a:pt x="5055" y="8434"/>
                  <a:pt x="5018" y="8761"/>
                  <a:pt x="4989" y="9093"/>
                </a:cubicBezTo>
                <a:cubicBezTo>
                  <a:pt x="4979" y="9217"/>
                  <a:pt x="4967" y="9340"/>
                  <a:pt x="4958" y="9465"/>
                </a:cubicBezTo>
                <a:cubicBezTo>
                  <a:pt x="4940" y="9742"/>
                  <a:pt x="4935" y="10027"/>
                  <a:pt x="4927" y="10309"/>
                </a:cubicBezTo>
                <a:lnTo>
                  <a:pt x="1002" y="10309"/>
                </a:lnTo>
                <a:cubicBezTo>
                  <a:pt x="1123" y="7853"/>
                  <a:pt x="2150" y="5638"/>
                  <a:pt x="3749" y="3981"/>
                </a:cubicBezTo>
                <a:moveTo>
                  <a:pt x="7886" y="1422"/>
                </a:moveTo>
                <a:cubicBezTo>
                  <a:pt x="7674" y="1643"/>
                  <a:pt x="7472" y="1890"/>
                  <a:pt x="7279" y="2156"/>
                </a:cubicBezTo>
                <a:cubicBezTo>
                  <a:pt x="7261" y="2181"/>
                  <a:pt x="7242" y="2206"/>
                  <a:pt x="7224" y="2231"/>
                </a:cubicBezTo>
                <a:cubicBezTo>
                  <a:pt x="6835" y="2778"/>
                  <a:pt x="6484" y="3408"/>
                  <a:pt x="6180" y="4112"/>
                </a:cubicBezTo>
                <a:cubicBezTo>
                  <a:pt x="6163" y="4151"/>
                  <a:pt x="6149" y="4190"/>
                  <a:pt x="6132" y="4229"/>
                </a:cubicBezTo>
                <a:cubicBezTo>
                  <a:pt x="6115" y="4271"/>
                  <a:pt x="6100" y="4318"/>
                  <a:pt x="6083" y="4361"/>
                </a:cubicBezTo>
                <a:cubicBezTo>
                  <a:pt x="5476" y="4065"/>
                  <a:pt x="4934" y="3711"/>
                  <a:pt x="4458" y="3315"/>
                </a:cubicBezTo>
                <a:cubicBezTo>
                  <a:pt x="5451" y="2471"/>
                  <a:pt x="6610" y="1818"/>
                  <a:pt x="7886" y="1422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 defTabSz="457200">
              <a:lnSpc>
                <a:spcPct val="100000"/>
              </a:lnSpc>
              <a:defRPr sz="3000" spc="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 SemiBold"/>
                <a:ea typeface="Gill Sans SemiBold"/>
                <a:cs typeface="Gill Sans SemiBold"/>
                <a:sym typeface="Gill Sans SemiBold"/>
              </a:defRPr>
            </a:pPr>
            <a:endParaRPr lang="en-US" noProof="0" dirty="0"/>
          </a:p>
        </p:txBody>
      </p:sp>
      <p:sp>
        <p:nvSpPr>
          <p:cNvPr id="21" name="Right Triangle 20">
            <a:extLst>
              <a:ext uri="{FF2B5EF4-FFF2-40B4-BE49-F238E27FC236}">
                <a16:creationId xmlns:a16="http://schemas.microsoft.com/office/drawing/2014/main" id="{FDDD2B84-3CB9-4567-8C91-C538E8A1C89F}"/>
              </a:ext>
            </a:extLst>
          </p:cNvPr>
          <p:cNvSpPr/>
          <p:nvPr userDrawn="1"/>
        </p:nvSpPr>
        <p:spPr>
          <a:xfrm flipV="1">
            <a:off x="0" y="-6"/>
            <a:ext cx="10625328" cy="540411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34EF3020-1476-41B1-9FE7-B476A25C53D3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0"/>
            <a:ext cx="6030686" cy="300445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1B64EC3-B232-415D-8E27-EB3E24D13922}"/>
              </a:ext>
            </a:extLst>
          </p:cNvPr>
          <p:cNvCxnSpPr>
            <a:cxnSpLocks/>
          </p:cNvCxnSpPr>
          <p:nvPr userDrawn="1"/>
        </p:nvCxnSpPr>
        <p:spPr>
          <a:xfrm flipV="1">
            <a:off x="9004301" y="3924299"/>
            <a:ext cx="3187700" cy="16891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261CE2F-F199-4242-AC6C-692676B81FF1}"/>
              </a:ext>
            </a:extLst>
          </p:cNvPr>
          <p:cNvCxnSpPr>
            <a:cxnSpLocks/>
          </p:cNvCxnSpPr>
          <p:nvPr userDrawn="1"/>
        </p:nvCxnSpPr>
        <p:spPr>
          <a:xfrm flipV="1">
            <a:off x="-17837" y="4700016"/>
            <a:ext cx="1919789" cy="1001054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Picture Placeholder 24">
            <a:extLst>
              <a:ext uri="{FF2B5EF4-FFF2-40B4-BE49-F238E27FC236}">
                <a16:creationId xmlns:a16="http://schemas.microsoft.com/office/drawing/2014/main" id="{89C0506D-0CA6-4583-9D04-24E7F4D16A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83398" y="860944"/>
            <a:ext cx="4428523" cy="5137089"/>
          </a:xfrm>
          <a:custGeom>
            <a:avLst/>
            <a:gdLst>
              <a:gd name="connsiteX0" fmla="*/ 2214261 w 4428523"/>
              <a:gd name="connsiteY0" fmla="*/ 0 h 5137089"/>
              <a:gd name="connsiteX1" fmla="*/ 4428523 w 4428523"/>
              <a:gd name="connsiteY1" fmla="*/ 1107131 h 5137089"/>
              <a:gd name="connsiteX2" fmla="*/ 4428523 w 4428523"/>
              <a:gd name="connsiteY2" fmla="*/ 4029957 h 5137089"/>
              <a:gd name="connsiteX3" fmla="*/ 2214261 w 4428523"/>
              <a:gd name="connsiteY3" fmla="*/ 5137089 h 5137089"/>
              <a:gd name="connsiteX4" fmla="*/ 0 w 4428523"/>
              <a:gd name="connsiteY4" fmla="*/ 4029957 h 5137089"/>
              <a:gd name="connsiteX5" fmla="*/ 0 w 4428523"/>
              <a:gd name="connsiteY5" fmla="*/ 1107131 h 5137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28523" h="5137089">
                <a:moveTo>
                  <a:pt x="2214261" y="0"/>
                </a:moveTo>
                <a:lnTo>
                  <a:pt x="4428523" y="1107131"/>
                </a:lnTo>
                <a:lnTo>
                  <a:pt x="4428523" y="4029957"/>
                </a:lnTo>
                <a:lnTo>
                  <a:pt x="2214261" y="5137089"/>
                </a:lnTo>
                <a:lnTo>
                  <a:pt x="0" y="4029957"/>
                </a:lnTo>
                <a:lnTo>
                  <a:pt x="0" y="1107131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" name="Title 1" title="Title">
            <a:extLst>
              <a:ext uri="{FF2B5EF4-FFF2-40B4-BE49-F238E27FC236}">
                <a16:creationId xmlns:a16="http://schemas.microsoft.com/office/drawing/2014/main" id="{A648E0EA-49ED-4F2D-A107-8FCE6301FC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75721" y="1821022"/>
            <a:ext cx="4853573" cy="1616252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300" b="1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390512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537">
          <p15:clr>
            <a:srgbClr val="FBAE40"/>
          </p15:clr>
        </p15:guide>
        <p15:guide id="3" pos="138">
          <p15:clr>
            <a:srgbClr val="FBAE40"/>
          </p15:clr>
        </p15:guide>
        <p15:guide id="4" orient="horz" pos="4178">
          <p15:clr>
            <a:srgbClr val="FBAE40"/>
          </p15:clr>
        </p15:guide>
        <p15:guide id="5" orient="horz" pos="142">
          <p15:clr>
            <a:srgbClr val="FBAE40"/>
          </p15:clr>
        </p15:guide>
        <p15:guide id="6" pos="2457">
          <p15:clr>
            <a:srgbClr val="FBAE40"/>
          </p15:clr>
        </p15:guide>
        <p15:guide id="7" pos="438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B16155-303B-403D-8B49-D4CEE47D68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853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915EF5-4ABE-4759-AC09-679CD6083A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46971" y="6356350"/>
            <a:ext cx="7402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fld id="{8699F50C-BE38-4BD0-BA84-9B090E1F2B9B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Title Placeholder 8">
            <a:extLst>
              <a:ext uri="{FF2B5EF4-FFF2-40B4-BE49-F238E27FC236}">
                <a16:creationId xmlns:a16="http://schemas.microsoft.com/office/drawing/2014/main" id="{AA2D2B61-D240-024D-AD60-4162EF152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678" y="209029"/>
            <a:ext cx="10835122" cy="1147968"/>
          </a:xfrm>
          <a:prstGeom prst="rect">
            <a:avLst/>
          </a:prstGeom>
        </p:spPr>
        <p:txBody>
          <a:bodyPr vert="horz" lIns="91440" tIns="45720" rIns="91440" bIns="0" rtlCol="0" anchor="b">
            <a:normAutofit/>
          </a:bodyPr>
          <a:lstStyle/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64885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85" r:id="rId3"/>
    <p:sldLayoutId id="2147483706" r:id="rId4"/>
    <p:sldLayoutId id="2147483708" r:id="rId5"/>
    <p:sldLayoutId id="2147483704" r:id="rId6"/>
    <p:sldLayoutId id="2147483689" r:id="rId7"/>
    <p:sldLayoutId id="2147483668" r:id="rId8"/>
    <p:sldLayoutId id="2147483707" r:id="rId9"/>
    <p:sldLayoutId id="2147483710" r:id="rId10"/>
    <p:sldLayoutId id="2147483709" r:id="rId11"/>
    <p:sldLayoutId id="2147483711" r:id="rId12"/>
    <p:sldLayoutId id="2147483712" r:id="rId13"/>
    <p:sldLayoutId id="2147483713" r:id="rId14"/>
    <p:sldLayoutId id="2147483714" r:id="rId15"/>
    <p:sldLayoutId id="2147483715" r:id="rId16"/>
    <p:sldLayoutId id="2147483692" r:id="rId17"/>
    <p:sldLayoutId id="2147483697" r:id="rId18"/>
    <p:sldLayoutId id="2147483716" r:id="rId19"/>
    <p:sldLayoutId id="2147483674" r:id="rId20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IN" sz="44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2E7A40"/>
        </a:buClr>
        <a:buFont typeface="Arial" panose="020B0604020202020204" pitchFamily="34" charset="0"/>
        <a:buChar char="•"/>
        <a:defRPr lang="en-US" sz="24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E7A40"/>
        </a:buClr>
        <a:buFont typeface="Arial" panose="020B0604020202020204" pitchFamily="34" charset="0"/>
        <a:buChar char="•"/>
        <a:defRPr lang="en-US" sz="20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E7A40"/>
        </a:buClr>
        <a:buFont typeface="Arial" panose="020B0604020202020204" pitchFamily="34" charset="0"/>
        <a:buChar char="•"/>
        <a:defRPr lang="en-US" sz="18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E7A40"/>
        </a:buClr>
        <a:buFont typeface="Arial" panose="020B0604020202020204" pitchFamily="34" charset="0"/>
        <a:buChar char="•"/>
        <a:defRPr lang="en-US" sz="16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E7A40"/>
        </a:buClr>
        <a:buFont typeface="Arial" panose="020B0604020202020204" pitchFamily="34" charset="0"/>
        <a:buChar char="•"/>
        <a:defRPr lang="en-IN" sz="16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Placeholder 16" descr="Building image">
            <a:extLst>
              <a:ext uri="{FF2B5EF4-FFF2-40B4-BE49-F238E27FC236}">
                <a16:creationId xmlns:a16="http://schemas.microsoft.com/office/drawing/2014/main" id="{257F6BCE-75BB-4ECD-BEA5-21C36A9CC0E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20743" r="20743"/>
          <a:stretch>
            <a:fillRect/>
          </a:stretch>
        </p:blipFill>
        <p:spPr/>
      </p:pic>
      <p:sp>
        <p:nvSpPr>
          <p:cNvPr id="18" name="Hexagon 17">
            <a:extLst>
              <a:ext uri="{FF2B5EF4-FFF2-40B4-BE49-F238E27FC236}">
                <a16:creationId xmlns:a16="http://schemas.microsoft.com/office/drawing/2014/main" id="{0E6B042D-E9CB-40E0-AAE9-6AD11F53E0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2679702" y="2388914"/>
            <a:ext cx="2412998" cy="2080172"/>
          </a:xfrm>
          <a:prstGeom prst="hexagon">
            <a:avLst/>
          </a:prstGeom>
          <a:solidFill>
            <a:srgbClr val="0019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638ACE-163E-40EB-A458-E794C67EA2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26198" y="2024746"/>
            <a:ext cx="5352369" cy="1616252"/>
          </a:xfrm>
        </p:spPr>
        <p:txBody>
          <a:bodyPr>
            <a:normAutofit/>
          </a:bodyPr>
          <a:lstStyle/>
          <a:p>
            <a:pPr algn="ctr"/>
            <a:r>
              <a:rPr lang="th-TH" sz="4000" b="0" dirty="0">
                <a:cs typeface="+mn-cs"/>
              </a:rPr>
              <a:t>การวัดและประเมินผลทางการศึกษา </a:t>
            </a:r>
            <a:br>
              <a:rPr lang="en-US" sz="4000" b="0" dirty="0">
                <a:cs typeface="+mn-cs"/>
              </a:rPr>
            </a:br>
            <a:r>
              <a:rPr lang="en-US" sz="4000" b="0" dirty="0">
                <a:cs typeface="+mn-cs"/>
              </a:rPr>
              <a:t>: </a:t>
            </a:r>
            <a:r>
              <a:rPr lang="th-TH" sz="4000" b="0" dirty="0">
                <a:cs typeface="+mn-cs"/>
              </a:rPr>
              <a:t>สรุปหลักการและแนวปฏิบัติ</a:t>
            </a:r>
            <a:endParaRPr lang="en-US" sz="4000" b="0" dirty="0">
              <a:cs typeface="+mn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9205DF-8F5E-49F7-B00E-6F58293F51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22814" y="4336323"/>
            <a:ext cx="5540561" cy="1257574"/>
          </a:xfrm>
        </p:spPr>
        <p:txBody>
          <a:bodyPr/>
          <a:lstStyle/>
          <a:p>
            <a:r>
              <a:rPr lang="th-TH" dirty="0">
                <a:cs typeface="+mn-cs"/>
              </a:rPr>
              <a:t>ผู้ช่วยศาสตราจารย์ตีรวิชช์  ทินประภา  </a:t>
            </a:r>
          </a:p>
          <a:p>
            <a:r>
              <a:rPr lang="th-TH" dirty="0">
                <a:cs typeface="+mn-cs"/>
              </a:rPr>
              <a:t>คณะครุศาสตร์  มหาวิทยาลัยราชภัฏสวนสุนันทา</a:t>
            </a:r>
            <a:endParaRPr lang="en-US" dirty="0">
              <a:cs typeface="+mn-cs"/>
            </a:endParaRPr>
          </a:p>
        </p:txBody>
      </p:sp>
      <p:pic>
        <p:nvPicPr>
          <p:cNvPr id="4098" name="Picture 2" descr="O-net คืออะไร? – dekrean.wordpress.com">
            <a:extLst>
              <a:ext uri="{FF2B5EF4-FFF2-40B4-BE49-F238E27FC236}">
                <a16:creationId xmlns:a16="http://schemas.microsoft.com/office/drawing/2014/main" id="{85966BF1-9135-4C24-9A2D-E69F684D8E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6116" y="2781662"/>
            <a:ext cx="2080172" cy="1248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06997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7CFD0302-279C-8A48-9E27-AD5B08D6501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93071" y="2717381"/>
            <a:ext cx="5225764" cy="1423238"/>
          </a:xfrm>
        </p:spPr>
        <p:txBody>
          <a:bodyPr/>
          <a:lstStyle/>
          <a:p>
            <a:pPr>
              <a:buClr>
                <a:schemeClr val="accent2"/>
              </a:buClr>
            </a:pPr>
            <a:r>
              <a:rPr lang="en-US" sz="9600" dirty="0"/>
              <a:t>The  End</a:t>
            </a:r>
          </a:p>
        </p:txBody>
      </p:sp>
      <p:graphicFrame>
        <p:nvGraphicFramePr>
          <p:cNvPr id="34" name="Chart Placeholder 24" descr="Cylindrical chart">
            <a:extLst>
              <a:ext uri="{FF2B5EF4-FFF2-40B4-BE49-F238E27FC236}">
                <a16:creationId xmlns:a16="http://schemas.microsoft.com/office/drawing/2014/main" id="{71FC94C7-3179-A442-AB05-74D7AFF60709}"/>
              </a:ext>
            </a:extLst>
          </p:cNvPr>
          <p:cNvGraphicFramePr>
            <a:graphicFrameLocks noGrp="1"/>
          </p:cNvGraphicFramePr>
          <p:nvPr>
            <p:ph type="chart" sz="quarter" idx="10"/>
            <p:extLst>
              <p:ext uri="{D42A27DB-BD31-4B8C-83A1-F6EECF244321}">
                <p14:modId xmlns:p14="http://schemas.microsoft.com/office/powerpoint/2010/main" val="3669275274"/>
              </p:ext>
            </p:extLst>
          </p:nvPr>
        </p:nvGraphicFramePr>
        <p:xfrm>
          <a:off x="5049147" y="1340797"/>
          <a:ext cx="7106973" cy="46570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04C11C9-3DF6-471E-87C0-4DCED41031D4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228214-87DB-4B3A-BD81-9A709A69BAAC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8699F50C-BE38-4BD0-BA84-9B090E1F2B9B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0422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ABE11BF-33A5-4653-A144-CCCBACF58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b="0" dirty="0"/>
              <a:t>การวัดและประเมินผลการศึกษา</a:t>
            </a:r>
            <a:endParaRPr lang="en-US" b="0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482DBEC-EE72-4155-ACC5-87E80C5606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378" y="3129540"/>
            <a:ext cx="7488672" cy="2958275"/>
          </a:xfrm>
        </p:spPr>
        <p:txBody>
          <a:bodyPr>
            <a:noAutofit/>
          </a:bodyPr>
          <a:lstStyle/>
          <a:p>
            <a:pPr lvl="0"/>
            <a:r>
              <a:rPr lang="th-TH" sz="3200" dirty="0">
                <a:solidFill>
                  <a:srgbClr val="FF0000"/>
                </a:solidFill>
              </a:rPr>
              <a:t>ความหมายของการวัดผล  และการประเมินผลทางการศึกษา</a:t>
            </a:r>
          </a:p>
          <a:p>
            <a:pPr lvl="0"/>
            <a:r>
              <a:rPr lang="th-TH" sz="3200" dirty="0">
                <a:solidFill>
                  <a:srgbClr val="FF0000"/>
                </a:solidFill>
              </a:rPr>
              <a:t>เครื่องมือที่ใช้ในการวัดผล</a:t>
            </a:r>
          </a:p>
          <a:p>
            <a:pPr lvl="0"/>
            <a:r>
              <a:rPr lang="th-TH" sz="3200" dirty="0">
                <a:solidFill>
                  <a:srgbClr val="FF0000"/>
                </a:solidFill>
              </a:rPr>
              <a:t>วิธีการวัดผลทางการศึกษา</a:t>
            </a:r>
          </a:p>
          <a:p>
            <a:pPr lvl="0"/>
            <a:r>
              <a:rPr lang="th-TH" sz="3200" dirty="0">
                <a:solidFill>
                  <a:srgbClr val="FF0000"/>
                </a:solidFill>
              </a:rPr>
              <a:t>การแปลค่าคะแนนที่ได้จากการวัดผล</a:t>
            </a:r>
          </a:p>
          <a:p>
            <a:pPr lvl="0"/>
            <a:r>
              <a:rPr lang="th-TH" sz="3200" dirty="0">
                <a:solidFill>
                  <a:srgbClr val="FF0000"/>
                </a:solidFill>
              </a:rPr>
              <a:t>การวัดผลในระดับต่าง ๆ</a:t>
            </a:r>
          </a:p>
        </p:txBody>
      </p:sp>
      <p:pic>
        <p:nvPicPr>
          <p:cNvPr id="13" name="Picture Placeholder 12" title="Skyline">
            <a:extLst>
              <a:ext uri="{FF2B5EF4-FFF2-40B4-BE49-F238E27FC236}">
                <a16:creationId xmlns:a16="http://schemas.microsoft.com/office/drawing/2014/main" id="{066FE296-3466-420F-AD6C-D3A37B973B7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23313" r="23313"/>
          <a:stretch/>
        </p:blipFill>
        <p:spPr>
          <a:xfrm>
            <a:off x="6604000" y="0"/>
            <a:ext cx="5588000" cy="6872249"/>
          </a:xfrm>
        </p:spPr>
      </p:pic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47F4D2C2-B71A-4089-A3FE-603C32706CA6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FBA1BB58-7555-4382-B178-7ED04E137E77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699F50C-BE38-4BD0-BA84-9B090E1F2B9B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2005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itle 3">
            <a:extLst>
              <a:ext uri="{FF2B5EF4-FFF2-40B4-BE49-F238E27FC236}">
                <a16:creationId xmlns:a16="http://schemas.microsoft.com/office/drawing/2014/main" id="{1ABD613F-111C-41D6-9F8E-8B2C42A5E0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b="0" dirty="0"/>
              <a:t>การวัดผลการศึกษาในระดับต่าง ๆ </a:t>
            </a:r>
            <a:endParaRPr lang="en-US" b="0" dirty="0"/>
          </a:p>
        </p:txBody>
      </p:sp>
      <p:sp>
        <p:nvSpPr>
          <p:cNvPr id="42" name="Content Placeholder 6">
            <a:extLst>
              <a:ext uri="{FF2B5EF4-FFF2-40B4-BE49-F238E27FC236}">
                <a16:creationId xmlns:a16="http://schemas.microsoft.com/office/drawing/2014/main" id="{55EACD59-7C51-4810-94C6-BCB4D12346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th-TH" sz="4400" dirty="0">
                <a:solidFill>
                  <a:srgbClr val="FF0000"/>
                </a:solidFill>
              </a:rPr>
              <a:t>  ระดับโรงเรียน</a:t>
            </a:r>
          </a:p>
          <a:p>
            <a:pPr lvl="0"/>
            <a:r>
              <a:rPr lang="th-TH" sz="4400" dirty="0">
                <a:solidFill>
                  <a:srgbClr val="FF0000"/>
                </a:solidFill>
              </a:rPr>
              <a:t>  ระดับประเทศ</a:t>
            </a:r>
          </a:p>
          <a:p>
            <a:pPr lvl="0"/>
            <a:r>
              <a:rPr lang="th-TH" sz="4400" dirty="0">
                <a:solidFill>
                  <a:srgbClr val="FF0000"/>
                </a:solidFill>
              </a:rPr>
              <a:t>  ระดับนานาชาติ</a:t>
            </a:r>
            <a:endParaRPr lang="en-US" sz="4400" dirty="0">
              <a:solidFill>
                <a:srgbClr val="FF0000"/>
              </a:solidFill>
            </a:endParaRPr>
          </a:p>
        </p:txBody>
      </p:sp>
      <p:pic>
        <p:nvPicPr>
          <p:cNvPr id="59" name="Picture Placeholder 58" title="Buildings">
            <a:extLst>
              <a:ext uri="{FF2B5EF4-FFF2-40B4-BE49-F238E27FC236}">
                <a16:creationId xmlns:a16="http://schemas.microsoft.com/office/drawing/2014/main" id="{3FCCC668-2247-4814-9CC5-9C5D4B447AA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13492" r="13492"/>
          <a:stretch>
            <a:fillRect/>
          </a:stretch>
        </p:blipFill>
        <p:spPr/>
      </p:pic>
      <p:sp>
        <p:nvSpPr>
          <p:cNvPr id="35" name="Footer Placeholder 34">
            <a:extLst>
              <a:ext uri="{FF2B5EF4-FFF2-40B4-BE49-F238E27FC236}">
                <a16:creationId xmlns:a16="http://schemas.microsoft.com/office/drawing/2014/main" id="{6390A22B-EC07-E942-A46F-F36FDD7FDB9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A267D224-5586-43DC-82CA-8605E158298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699F50C-BE38-4BD0-BA84-9B090E1F2B9B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5466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BEDAEC-25B9-75E5-1F91-00D20EE1EFB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noProof="0"/>
              <a:t>Add a footer</a:t>
            </a:r>
            <a:endParaRPr lang="en-US" noProof="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A26002-B874-31CE-1002-40E8ED40BEE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699F50C-BE38-4BD0-BA84-9B090E1F2B9B}" type="slidenum">
              <a:rPr lang="en-US" noProof="0" smtClean="0"/>
              <a:t>4</a:t>
            </a:fld>
            <a:endParaRPr lang="en-US" noProof="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42C5D4C-87A0-C5F1-8863-5477746A3AB3}"/>
              </a:ext>
            </a:extLst>
          </p:cNvPr>
          <p:cNvSpPr txBox="1"/>
          <p:nvPr/>
        </p:nvSpPr>
        <p:spPr>
          <a:xfrm>
            <a:off x="624840" y="1333362"/>
            <a:ext cx="10942320" cy="419127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7200" algn="thaiDist">
              <a:lnSpc>
                <a:spcPct val="107000"/>
              </a:lnSpc>
              <a:spcAft>
                <a:spcPts val="800"/>
              </a:spcAft>
            </a:pPr>
            <a:r>
              <a:rPr lang="th-TH" sz="3200" dirty="0">
                <a:solidFill>
                  <a:srgbClr val="FF000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การตัดสินผลการเรียน หลักสูตรแกนกลางการศึกษาขั้นพื้นฐาน พุทธศักราช 2551 กำหนดหลักเกณฑ์การวัดและประเมินผลการเรียนรู้เพื่อตัดสินผลการเรียนของผู้เรียน </a:t>
            </a:r>
            <a:r>
              <a:rPr lang="th-TH" sz="3200" dirty="0">
                <a:solidFill>
                  <a:srgbClr val="FF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ระดับประถมศึกษา </a:t>
            </a:r>
            <a:r>
              <a:rPr lang="th-TH" sz="3200" dirty="0">
                <a:solidFill>
                  <a:srgbClr val="FF000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ดังนี้ </a:t>
            </a:r>
            <a:endParaRPr lang="en-US" sz="3200" dirty="0">
              <a:solidFill>
                <a:srgbClr val="FF0000"/>
              </a:solidFill>
              <a:effectLst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indent="457200" algn="thaiDist"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solidFill>
                  <a:srgbClr val="FF000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1) </a:t>
            </a:r>
            <a:r>
              <a:rPr lang="th-TH" sz="3200" dirty="0">
                <a:solidFill>
                  <a:srgbClr val="FF000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ผู้เรียนต้องมีเวลาเรียนไม่น้อยกว่าร้อยละ ๘๐ ของเวลาเรียนทั้งหมด</a:t>
            </a:r>
            <a:endParaRPr lang="en-US" sz="3200" dirty="0">
              <a:solidFill>
                <a:srgbClr val="FF0000"/>
              </a:solidFill>
              <a:effectLst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marL="457200" algn="thaiDist"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solidFill>
                  <a:srgbClr val="FF000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2) </a:t>
            </a:r>
            <a:r>
              <a:rPr lang="th-TH" sz="3200" dirty="0">
                <a:solidFill>
                  <a:srgbClr val="FF000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ผู้เรียนต้องได้รับการประเมินทุกตัวชี้วัดและผ่านตามเกณฑ์ที่สถานศึกษากำหนด</a:t>
            </a:r>
            <a:endParaRPr lang="en-US" sz="3200" dirty="0">
              <a:solidFill>
                <a:srgbClr val="FF0000"/>
              </a:solidFill>
              <a:effectLst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marL="457200" algn="thaiDist"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solidFill>
                  <a:srgbClr val="FF000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3) </a:t>
            </a:r>
            <a:r>
              <a:rPr lang="th-TH" sz="3200" dirty="0">
                <a:solidFill>
                  <a:srgbClr val="FF000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ผู้เรียนต้องได้รับการตัดสินผลการเรียนทุกรายวิชา</a:t>
            </a:r>
            <a:endParaRPr lang="en-US" sz="3200" dirty="0">
              <a:solidFill>
                <a:srgbClr val="FF0000"/>
              </a:solidFill>
              <a:effectLst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marL="457200" algn="thaiDist"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solidFill>
                  <a:srgbClr val="FF000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4) </a:t>
            </a:r>
            <a:r>
              <a:rPr lang="th-TH" sz="3200" dirty="0">
                <a:solidFill>
                  <a:srgbClr val="FF0000"/>
                </a:solidFill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ผู้เรียนต้องได้รับการประเมินและมีผลการประเมินผ่านตามเกณฑ์ที่สถานศึกษากำหนดในการอ่าน คิดวิเคราะห์ และเขียน คุณลักษณะอันพึงประสงค์และกิจกรรมพัฒนาผู้เรียน</a:t>
            </a:r>
            <a:endParaRPr lang="en-US" sz="3200" dirty="0">
              <a:solidFill>
                <a:srgbClr val="FF0000"/>
              </a:solidFill>
              <a:effectLst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7420170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5D648A-B581-D705-048F-787E2D7FF21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noProof="0"/>
              <a:t>Add a footer</a:t>
            </a:r>
            <a:endParaRPr lang="en-US" noProof="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164041-CF9C-D10A-2DD7-DDF40B5E543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699F50C-BE38-4BD0-BA84-9B090E1F2B9B}" type="slidenum">
              <a:rPr lang="en-US" noProof="0" smtClean="0"/>
              <a:t>5</a:t>
            </a:fld>
            <a:endParaRPr lang="en-US" noProof="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5C44EB5-E18B-38E3-3FBA-604AD8F16AF1}"/>
              </a:ext>
            </a:extLst>
          </p:cNvPr>
          <p:cNvSpPr txBox="1"/>
          <p:nvPr/>
        </p:nvSpPr>
        <p:spPr>
          <a:xfrm>
            <a:off x="868680" y="1069892"/>
            <a:ext cx="10454640" cy="471821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7200" algn="thaiDist">
              <a:lnSpc>
                <a:spcPct val="107000"/>
              </a:lnSpc>
              <a:spcAft>
                <a:spcPts val="800"/>
              </a:spcAft>
            </a:pPr>
            <a:r>
              <a:rPr lang="th-TH" sz="32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H Sarabun New" panose="020B0500040200020003" pitchFamily="34" charset="-34"/>
              </a:rPr>
              <a:t>การตัดสินผลการเรียน หลักสูตรแกนกลางการศึกษาขั้นพื้นฐาน พุทธศักราช 2551 กำหนดหลักเกณฑ์การวัดและประเมินผลการเรียนรู้ เพื่อตัดสินผลการเรียนของผู้เรียน มัธยมศึกษา ดังนี้</a:t>
            </a:r>
            <a:endParaRPr lang="en-US" sz="32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457200" algn="thaiDist"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solidFill>
                  <a:srgbClr val="FF0000"/>
                </a:solidFill>
                <a:effectLst/>
                <a:latin typeface="TH Sarabun New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1) </a:t>
            </a:r>
            <a:r>
              <a:rPr lang="th-TH" sz="3200" dirty="0">
                <a:solidFill>
                  <a:srgbClr val="FF0000"/>
                </a:solidFill>
                <a:effectLst/>
                <a:latin typeface="TH Sarabun New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ตัดสินผลการเรียนเป็นรายวิชา ผู้เรียนต้องมีเวลาเรียนตลอดภาคเรียนไม่น้อยกว่าร้อยละ </a:t>
            </a:r>
            <a:r>
              <a:rPr lang="en-US" sz="3200" dirty="0">
                <a:solidFill>
                  <a:srgbClr val="FF0000"/>
                </a:solidFill>
                <a:effectLst/>
                <a:latin typeface="TH Sarabun New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80</a:t>
            </a:r>
            <a:r>
              <a:rPr lang="th-TH" sz="3200" dirty="0">
                <a:solidFill>
                  <a:srgbClr val="FF0000"/>
                </a:solidFill>
                <a:effectLst/>
                <a:latin typeface="TH Sarabun New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 ของเวลาเรียนทั้งหมดในรายวิชานั้น ๆ</a:t>
            </a:r>
            <a:endParaRPr lang="en-US" sz="32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457200" algn="thaiDist"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solidFill>
                  <a:srgbClr val="FF0000"/>
                </a:solidFill>
                <a:effectLst/>
                <a:latin typeface="TH Sarabun New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2) </a:t>
            </a:r>
            <a:r>
              <a:rPr lang="th-TH" sz="3200" dirty="0">
                <a:solidFill>
                  <a:srgbClr val="FF0000"/>
                </a:solidFill>
                <a:effectLst/>
                <a:latin typeface="TH Sarabun New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ผู้เรียนต้องได้รับการประเมินทุกตัวชี้วัดและผ่านตามเกณฑ์ที่สถานศึกษากำหนด</a:t>
            </a:r>
            <a:endParaRPr lang="en-US" sz="32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457200" algn="thaiDist"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solidFill>
                  <a:srgbClr val="FF0000"/>
                </a:solidFill>
                <a:effectLst/>
                <a:latin typeface="TH Sarabun New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3) </a:t>
            </a:r>
            <a:r>
              <a:rPr lang="th-TH" sz="3200" dirty="0">
                <a:solidFill>
                  <a:srgbClr val="FF0000"/>
                </a:solidFill>
                <a:effectLst/>
                <a:latin typeface="TH Sarabun New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ผู้เรียนต้องได้รับการตัดสินผลการเรียนทุกรายวิชา</a:t>
            </a:r>
            <a:endParaRPr lang="en-US" sz="32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457200" algn="thaiDist"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solidFill>
                  <a:srgbClr val="FF0000"/>
                </a:solidFill>
                <a:effectLst/>
                <a:latin typeface="TH Sarabun New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4) </a:t>
            </a:r>
            <a:r>
              <a:rPr lang="th-TH" sz="3200" dirty="0">
                <a:solidFill>
                  <a:srgbClr val="FF0000"/>
                </a:solidFill>
                <a:effectLst/>
                <a:latin typeface="TH Sarabun New" panose="020B0500040200020003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ผู้เรียนต้องได้รับการประเมินและมีผลการประเมินผ่านตามเกณฑ์ที่สถานศึกษา กำหนดในการอ่าน คิดวิเคราะห์ และเขียน คุณลักษณะอันพึงประสงค์ และกิจกรรมพัฒนาผู้เรียน</a:t>
            </a:r>
            <a:endParaRPr lang="en-US" sz="32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8191250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E3E5EE03-FBF6-46F5-8085-716AC6CE1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678" y="600075"/>
            <a:ext cx="8333222" cy="756922"/>
          </a:xfrm>
        </p:spPr>
        <p:txBody>
          <a:bodyPr/>
          <a:lstStyle/>
          <a:p>
            <a:pPr lvl="0"/>
            <a:r>
              <a:rPr lang="th-TH" sz="4400" dirty="0">
                <a:solidFill>
                  <a:srgbClr val="FFC000"/>
                </a:solidFill>
              </a:rPr>
              <a:t>ระดับโรงเรียน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391D3201-20F9-4DD7-B4EB-F41AF17CA428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algn="l"/>
            <a:r>
              <a:rPr lang="en-US" dirty="0"/>
              <a:t>Add a footer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C7C65DDB-24F2-44CF-AE02-F3A6C8B1858B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699F50C-BE38-4BD0-BA84-9B090E1F2B9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22" name="Title 13">
            <a:extLst>
              <a:ext uri="{FF2B5EF4-FFF2-40B4-BE49-F238E27FC236}">
                <a16:creationId xmlns:a16="http://schemas.microsoft.com/office/drawing/2014/main" id="{D77A870B-6AE6-4A16-9CB9-BE396F8138B9}"/>
              </a:ext>
            </a:extLst>
          </p:cNvPr>
          <p:cNvSpPr txBox="1">
            <a:spLocks/>
          </p:cNvSpPr>
          <p:nvPr/>
        </p:nvSpPr>
        <p:spPr>
          <a:xfrm>
            <a:off x="518678" y="1451790"/>
            <a:ext cx="11368520" cy="2891610"/>
          </a:xfrm>
          <a:prstGeom prst="rect">
            <a:avLst/>
          </a:prstGeom>
        </p:spPr>
        <p:txBody>
          <a:bodyPr vert="horz" lIns="91440" tIns="45720" rIns="91440" bIns="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IN" sz="4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dirty="0">
                <a:cs typeface="+mn-cs"/>
              </a:rPr>
              <a:t>ใบ ปพ 1-9</a:t>
            </a:r>
          </a:p>
          <a:p>
            <a:r>
              <a:rPr lang="th-TH" dirty="0">
                <a:cs typeface="+mn-cs"/>
              </a:rPr>
              <a:t>	</a:t>
            </a:r>
          </a:p>
          <a:p>
            <a:r>
              <a:rPr lang="th-TH" b="0" dirty="0">
                <a:cs typeface="+mn-cs"/>
              </a:rPr>
              <a:t>	ปพ คือ  </a:t>
            </a:r>
            <a:r>
              <a:rPr lang="th-TH" b="0" i="0" dirty="0">
                <a:effectLst/>
                <a:latin typeface="arial" panose="020B0604020202020204" pitchFamily="34" charset="0"/>
                <a:cs typeface="+mn-cs"/>
              </a:rPr>
              <a:t>เอกสารประเมินผลตามหลักสูตรการศึกษาขั้นพื้นฐาน</a:t>
            </a:r>
            <a:endParaRPr lang="th-TH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1516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89881317-702A-4BD0-9B9A-97D10DD86ACC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 noProof="0"/>
              <a:t>Add a footer</a:t>
            </a:r>
            <a:endParaRPr lang="en-US" noProof="0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615F7671-F85F-4092-BAF7-CDC07A6CF41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8699F50C-BE38-4BD0-BA84-9B090E1F2B9B}" type="slidenum">
              <a:rPr lang="en-US" noProof="0" smtClean="0"/>
              <a:t>7</a:t>
            </a:fld>
            <a:endParaRPr lang="en-US" noProof="0" dirty="0"/>
          </a:p>
        </p:txBody>
      </p:sp>
      <p:pic>
        <p:nvPicPr>
          <p:cNvPr id="11" name="Picture 2" descr="ปพ. 1-9 คืออะไร ใบสำคัญทางด้านการศึกษา 9 แบบที่ควรรู้">
            <a:extLst>
              <a:ext uri="{FF2B5EF4-FFF2-40B4-BE49-F238E27FC236}">
                <a16:creationId xmlns:a16="http://schemas.microsoft.com/office/drawing/2014/main" id="{068547C1-9783-43A6-B631-D72F80DE00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0" y="2147002"/>
            <a:ext cx="24257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ปพ.1 ปพ.7 คืออะไร ใบไหน &quot;จำเป็น&quot; ต้องใช้ในรับตรง TCAS 62 บ้าง | Dek-D.com">
            <a:extLst>
              <a:ext uri="{FF2B5EF4-FFF2-40B4-BE49-F238E27FC236}">
                <a16:creationId xmlns:a16="http://schemas.microsoft.com/office/drawing/2014/main" id="{6558512D-093F-4F6A-A5D6-E1EAF06938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7908" y="621202"/>
            <a:ext cx="3219450" cy="2213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แบบบันทึก น้ำหนัก-ส่วนสูง นักเรียน... - N-project : โปรแกรม ปพ.5 ปพ.6 |  Facebook">
            <a:extLst>
              <a:ext uri="{FF2B5EF4-FFF2-40B4-BE49-F238E27FC236}">
                <a16:creationId xmlns:a16="http://schemas.microsoft.com/office/drawing/2014/main" id="{56EBBBDF-550C-4A5A-86FE-D052343232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7358" y="571500"/>
            <a:ext cx="5366524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ความหมายของ ปพ. - แบบ ปพ. : Inspired by LnwShop.com">
            <a:extLst>
              <a:ext uri="{FF2B5EF4-FFF2-40B4-BE49-F238E27FC236}">
                <a16:creationId xmlns:a16="http://schemas.microsoft.com/office/drawing/2014/main" id="{E661CF93-DC9C-4236-BECF-ABC6299F4B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3312928"/>
            <a:ext cx="5181600" cy="2724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7516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845CA3F0-5AF7-40C7-9747-BA9E37148461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 noProof="0"/>
              <a:t>Add a footer</a:t>
            </a:r>
            <a:endParaRPr lang="en-US" noProof="0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F81E711D-5DC1-4966-B555-02E97072D49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8699F50C-BE38-4BD0-BA84-9B090E1F2B9B}" type="slidenum">
              <a:rPr lang="en-US" noProof="0" smtClean="0"/>
              <a:t>8</a:t>
            </a:fld>
            <a:endParaRPr lang="en-US" noProof="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1D77513-01F3-4EE9-B209-2F11C74A12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530" y="136525"/>
            <a:ext cx="4073525" cy="407352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5D781CC-ECB5-437D-83D0-B10FE810CB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2637" y="1063553"/>
            <a:ext cx="3708907" cy="372427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35A5FF3-7DAE-496D-95C5-0C3E014BD1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15771" y="167567"/>
            <a:ext cx="3708907" cy="369863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54B162D-A89D-4625-8488-C140517305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0926" y="3292475"/>
            <a:ext cx="3414811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216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667211BB-FDEB-4C52-94E4-F8E45DB3C7BA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 noProof="0"/>
              <a:t>Add a footer</a:t>
            </a:r>
            <a:endParaRPr lang="en-US" noProof="0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CF13546-0140-4CDD-8042-891168C1A318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8699F50C-BE38-4BD0-BA84-9B090E1F2B9B}" type="slidenum">
              <a:rPr lang="en-US" noProof="0" smtClean="0"/>
              <a:t>9</a:t>
            </a:fld>
            <a:endParaRPr lang="en-US" noProof="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641A3B2-F61B-46F4-8B9F-F98F21FA69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426" y="136525"/>
            <a:ext cx="4114800" cy="414337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AE2BA34-1D99-45F4-BC70-81B7619CE0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0087" y="807997"/>
            <a:ext cx="3843337" cy="384868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F8B757B-8A63-4F53-91C6-7F934F6132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1381" y="136525"/>
            <a:ext cx="3843337" cy="382734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5C5D0D0-011A-4359-8D42-9A42BE8896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95930" y="3347477"/>
            <a:ext cx="3574391" cy="356451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AACA4F4-5617-46B1-84C1-1C35941EAD5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51180" y="2986836"/>
            <a:ext cx="3574418" cy="3564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730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Custom 13">
      <a:dk1>
        <a:srgbClr val="3F3F3F"/>
      </a:dk1>
      <a:lt1>
        <a:srgbClr val="FFFFFF"/>
      </a:lt1>
      <a:dk2>
        <a:srgbClr val="F2F2F2"/>
      </a:dk2>
      <a:lt2>
        <a:srgbClr val="A5A5A5"/>
      </a:lt2>
      <a:accent1>
        <a:srgbClr val="00194C"/>
      </a:accent1>
      <a:accent2>
        <a:srgbClr val="EAB200"/>
      </a:accent2>
      <a:accent3>
        <a:srgbClr val="F2F2F2"/>
      </a:accent3>
      <a:accent4>
        <a:srgbClr val="954F72"/>
      </a:accent4>
      <a:accent5>
        <a:srgbClr val="00843B"/>
      </a:accent5>
      <a:accent6>
        <a:srgbClr val="014067"/>
      </a:accent6>
      <a:hlink>
        <a:srgbClr val="00194C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89027928_Hexagon presentation dark_AAS_v4" id="{00715B48-F6B0-4FD0-BA2D-34714F23D55A}" vid="{445656DE-313E-4A78-B834-A775A8573BF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940343A-75DB-4E03-95EA-4A75BA0D7FF2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AB759597-1FA4-4F46-9BA8-01240C56026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9C3589D-EF2D-4AF3-8B55-088F4B14D6E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Hexagon presentation dark</Template>
  <TotalTime>318</TotalTime>
  <Words>364</Words>
  <Application>Microsoft Office PowerPoint</Application>
  <PresentationFormat>Widescreen</PresentationFormat>
  <Paragraphs>46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arial</vt:lpstr>
      <vt:lpstr>arial</vt:lpstr>
      <vt:lpstr>Arial Black</vt:lpstr>
      <vt:lpstr>Calibri</vt:lpstr>
      <vt:lpstr>TH Sarabun New</vt:lpstr>
      <vt:lpstr>TH SarabunPSK</vt:lpstr>
      <vt:lpstr>Times New Roman</vt:lpstr>
      <vt:lpstr>Office Theme</vt:lpstr>
      <vt:lpstr>การวัดและประเมินผลทางการศึกษา  : สรุปหลักการและแนวปฏิบัติ</vt:lpstr>
      <vt:lpstr>การวัดและประเมินผลการศึกษา</vt:lpstr>
      <vt:lpstr>การวัดผลการศึกษาในระดับต่าง ๆ </vt:lpstr>
      <vt:lpstr>PowerPoint Presentation</vt:lpstr>
      <vt:lpstr>PowerPoint Presentation</vt:lpstr>
      <vt:lpstr>ระดับโรงเรียน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การวัดและประเมินผลทางการศึกษา  : หลักการและแนวปฏิบัติ</dc:title>
  <dc:creator>teerawit timprapa</dc:creator>
  <cp:lastModifiedBy>Teerawit  Tinprapa</cp:lastModifiedBy>
  <cp:revision>5</cp:revision>
  <dcterms:created xsi:type="dcterms:W3CDTF">2020-10-06T05:35:13Z</dcterms:created>
  <dcterms:modified xsi:type="dcterms:W3CDTF">2025-10-20T03:17:24Z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