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4" r:id="rId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华文细黑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华文细黑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华文细黑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华文细黑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华文细黑" pitchFamily="2" charset="-122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华文细黑" pitchFamily="2" charset="-122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华文细黑" pitchFamily="2" charset="-122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华文细黑" pitchFamily="2" charset="-122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华文细黑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0033"/>
    <a:srgbClr val="663300"/>
    <a:srgbClr val="CC3300"/>
    <a:srgbClr val="996600"/>
    <a:srgbClr val="FF99CC"/>
    <a:srgbClr val="FF0066"/>
    <a:srgbClr val="FF6699"/>
    <a:srgbClr val="FFCC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937" autoAdjust="0"/>
    <p:restoredTop sz="94548" autoAdjust="0"/>
  </p:normalViewPr>
  <p:slideViewPr>
    <p:cSldViewPr snapToGrid="0">
      <p:cViewPr>
        <p:scale>
          <a:sx n="59" d="100"/>
          <a:sy n="59" d="100"/>
        </p:scale>
        <p:origin x="-1302" y="-10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 altLang="zh-CN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A8823A74-25DA-4C64-9EBC-8B5976F91D9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4057472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华文细黑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华文细黑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华文细黑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华文细黑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华文细黑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1dcac234d7332c6d241f145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921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  <a:prstGeom prst="rect">
            <a:avLst/>
          </a:prstGeom>
        </p:spPr>
        <p:txBody>
          <a:bodyPr/>
          <a:lstStyle>
            <a:lvl1pPr algn="l">
              <a:buClr>
                <a:srgbClr val="FFFFFF"/>
              </a:buCl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 sz="3500" baseline="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947697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703513" y="274638"/>
            <a:ext cx="6316662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693988" y="1600200"/>
            <a:ext cx="6326187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396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9750" y="1341438"/>
            <a:ext cx="3956050" cy="4784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3956050" cy="4784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89855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703513" y="274638"/>
            <a:ext cx="6316662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389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658870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43213" y="404813"/>
            <a:ext cx="5832475" cy="692150"/>
          </a:xfrm>
          <a:prstGeom prst="rect">
            <a:avLst/>
          </a:prstGeo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13" y="1298575"/>
            <a:ext cx="8207375" cy="48275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1398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513" y="260350"/>
            <a:ext cx="2057400" cy="5865813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13" y="260350"/>
            <a:ext cx="6019800" cy="586581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7545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1dcac234d7332c6d241f19009456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6988"/>
            <a:ext cx="2322513" cy="683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</p:sldLayoutIdLs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华文细黑" pitchFamily="2" charset="-122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华文细黑" pitchFamily="2" charset="-122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华文细黑" pitchFamily="2" charset="-122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华文细黑" pitchFamily="2" charset="-122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华文细黑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黑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黑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黑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黑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华文细黑" pitchFamily="2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n"/>
        <a:defRPr>
          <a:solidFill>
            <a:schemeClr val="tx1"/>
          </a:solidFill>
          <a:latin typeface="+mn-lt"/>
          <a:ea typeface="华文细黑" pitchFamily="2" charset="-122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华文细黑" pitchFamily="2" charset="-122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1400">
          <a:solidFill>
            <a:schemeClr val="tx1"/>
          </a:solidFill>
          <a:latin typeface="+mn-lt"/>
          <a:ea typeface="华文细黑" pitchFamily="2" charset="-122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华文细黑" pitchFamily="2" charset="-122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4"/>
          <p:cNvSpPr>
            <a:spLocks noGrp="1"/>
          </p:cNvSpPr>
          <p:nvPr>
            <p:ph idx="4294967295"/>
          </p:nvPr>
        </p:nvSpPr>
        <p:spPr bwMode="auto">
          <a:xfrm>
            <a:off x="468313" y="1298575"/>
            <a:ext cx="8207375" cy="4827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z="5400" b="1" dirty="0" smtClean="0"/>
              <a:t>กระบวนการเขียน </a:t>
            </a:r>
            <a:endParaRPr lang="th-TH" sz="5400" b="1" dirty="0" smtClean="0"/>
          </a:p>
          <a:p>
            <a:r>
              <a:rPr lang="th-TH" sz="5400" b="1" dirty="0" smtClean="0"/>
              <a:t>การ</a:t>
            </a:r>
            <a:r>
              <a:rPr lang="th-TH" sz="5400" b="1" dirty="0" smtClean="0"/>
              <a:t>บรรยายครั้งที่ 2 : </a:t>
            </a:r>
            <a:r>
              <a:rPr lang="en-US" sz="5400" b="1" dirty="0" smtClean="0"/>
              <a:t>CJR 2201 </a:t>
            </a:r>
            <a:endParaRPr lang="th-TH" sz="5400" b="1" dirty="0" smtClean="0"/>
          </a:p>
          <a:p>
            <a:r>
              <a:rPr lang="th-TH" sz="5400" b="1" dirty="0" smtClean="0"/>
              <a:t>การ</a:t>
            </a:r>
            <a:r>
              <a:rPr lang="th-TH" sz="5400" b="1" dirty="0" smtClean="0"/>
              <a:t>เขียน</a:t>
            </a:r>
            <a:r>
              <a:rPr lang="th-TH" sz="5400" b="1" dirty="0" smtClean="0"/>
              <a:t>สร้างสรรค์ </a:t>
            </a:r>
            <a:r>
              <a:rPr lang="th-TH" sz="5400" b="1" dirty="0" smtClean="0"/>
              <a:t>เชิงวารสารศาสตร</a:t>
            </a:r>
            <a:endParaRPr lang="en-US" altLang="th-TH" sz="5400" b="1" dirty="0" smtClean="0"/>
          </a:p>
        </p:txBody>
      </p:sp>
      <p:sp>
        <p:nvSpPr>
          <p:cNvPr id="4099" name="Title 5"/>
          <p:cNvSpPr>
            <a:spLocks noGrp="1"/>
          </p:cNvSpPr>
          <p:nvPr>
            <p:ph type="title"/>
          </p:nvPr>
        </p:nvSpPr>
        <p:spPr bwMode="auto">
          <a:xfrm>
            <a:off x="2843213" y="404813"/>
            <a:ext cx="5832475" cy="69215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th-TH" sz="32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919664" y="2165684"/>
            <a:ext cx="62243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800" b="1" dirty="0" smtClean="0"/>
              <a:t>กระบวนการเขียน </a:t>
            </a:r>
            <a:endParaRPr lang="th-TH" sz="2800" b="1" dirty="0" smtClean="0"/>
          </a:p>
          <a:p>
            <a:r>
              <a:rPr lang="th-TH" sz="2800" b="1" dirty="0" smtClean="0"/>
              <a:t>• </a:t>
            </a:r>
            <a:r>
              <a:rPr lang="th-TH" sz="2800" b="1" dirty="0" smtClean="0"/>
              <a:t>การเขียนเกิดจากการมีแรงบันดาลใจ</a:t>
            </a:r>
            <a:r>
              <a:rPr lang="th-TH" sz="2800" b="1" dirty="0" smtClean="0"/>
              <a:t>ของผู้เขียน</a:t>
            </a:r>
            <a:r>
              <a:rPr lang="th-TH" sz="2800" b="1" dirty="0" smtClean="0"/>
              <a:t>ที่จะ </a:t>
            </a:r>
            <a:r>
              <a:rPr lang="th-TH" sz="2800" b="1" dirty="0" smtClean="0"/>
              <a:t>เขียนด้วย</a:t>
            </a:r>
            <a:r>
              <a:rPr lang="th-TH" sz="2800" b="1" dirty="0" smtClean="0"/>
              <a:t>ตัวเอง </a:t>
            </a:r>
            <a:r>
              <a:rPr lang="th-TH" sz="2800" b="1" dirty="0" smtClean="0"/>
              <a:t>แต่บาง</a:t>
            </a:r>
            <a:r>
              <a:rPr lang="th-TH" sz="2800" b="1" dirty="0" smtClean="0"/>
              <a:t>กรณี </a:t>
            </a:r>
            <a:r>
              <a:rPr lang="th-TH" sz="2800" b="1" dirty="0" smtClean="0"/>
              <a:t>ได้รับ</a:t>
            </a:r>
            <a:r>
              <a:rPr lang="th-TH" sz="2800" b="1" dirty="0" smtClean="0"/>
              <a:t>มอบหมาย</a:t>
            </a:r>
            <a:r>
              <a:rPr lang="th-TH" sz="2800" b="1" dirty="0" smtClean="0"/>
              <a:t>ให้ต้อง เป็นผู้เขียน</a:t>
            </a:r>
          </a:p>
          <a:p>
            <a:r>
              <a:rPr lang="th-TH" sz="2800" b="1" dirty="0" smtClean="0"/>
              <a:t> </a:t>
            </a:r>
            <a:r>
              <a:rPr lang="th-TH" sz="2800" b="1" dirty="0" smtClean="0"/>
              <a:t>• กระบวนการที่มีขั้นตอน </a:t>
            </a:r>
            <a:r>
              <a:rPr lang="th-TH" sz="2800" b="1" dirty="0" smtClean="0"/>
              <a:t>อย่างน้อย</a:t>
            </a:r>
            <a:r>
              <a:rPr lang="th-TH" sz="2800" b="1" dirty="0" smtClean="0"/>
              <a:t>ที่สุด </a:t>
            </a:r>
            <a:r>
              <a:rPr lang="th-TH" sz="2800" b="1" dirty="0" smtClean="0"/>
              <a:t>จะต้อง</a:t>
            </a:r>
            <a:r>
              <a:rPr lang="th-TH" sz="2800" b="1" dirty="0" smtClean="0"/>
              <a:t>มีการ กําหนด</a:t>
            </a:r>
            <a:r>
              <a:rPr lang="th-TH" sz="2800" b="1" dirty="0" smtClean="0"/>
              <a:t>จุดมุ่งหมาย </a:t>
            </a:r>
            <a:r>
              <a:rPr lang="th-TH" sz="2800" b="1" dirty="0" smtClean="0"/>
              <a:t>หรือ</a:t>
            </a:r>
            <a:r>
              <a:rPr lang="th-TH" sz="2800" b="1" dirty="0" smtClean="0"/>
              <a:t>วัตถุประสงค์ของ</a:t>
            </a:r>
            <a:r>
              <a:rPr lang="th-TH" sz="2800" b="1" dirty="0" smtClean="0"/>
              <a:t>การเขียน การเลือกเรื่อง การวางโครงเรื่อง การหา</a:t>
            </a:r>
            <a:r>
              <a:rPr lang="th-TH" sz="2800" b="1" dirty="0" smtClean="0"/>
              <a:t>ข้อมูล </a:t>
            </a:r>
            <a:r>
              <a:rPr lang="th-TH" sz="2800" b="1" dirty="0" smtClean="0"/>
              <a:t>การลงมือเขียน การ</a:t>
            </a:r>
            <a:r>
              <a:rPr lang="th-TH" sz="2800" b="1" dirty="0" smtClean="0"/>
              <a:t>ปรับแก้ไข </a:t>
            </a:r>
            <a:r>
              <a:rPr lang="th-TH" sz="2800" b="1" dirty="0" smtClean="0"/>
              <a:t>และนําเสนอผลงานเขียน</a:t>
            </a:r>
            <a:endParaRPr lang="en-US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775284" y="2085474"/>
            <a:ext cx="63687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 smtClean="0"/>
              <a:t>กระบวนการเขียนโดยทั่วไปมี 4 ขั้นตอน </a:t>
            </a:r>
            <a:endParaRPr lang="th-TH" sz="3200" b="1" dirty="0" smtClean="0"/>
          </a:p>
          <a:p>
            <a:pPr marL="514350" indent="-514350">
              <a:buAutoNum type="arabicPeriod"/>
            </a:pPr>
            <a:r>
              <a:rPr lang="th-TH" sz="3200" b="1" dirty="0" smtClean="0"/>
              <a:t>การ</a:t>
            </a:r>
            <a:r>
              <a:rPr lang="th-TH" sz="3200" b="1" dirty="0" smtClean="0"/>
              <a:t>วางแผนการเขียน กําหนด</a:t>
            </a:r>
            <a:r>
              <a:rPr lang="th-TH" sz="3200" b="1" dirty="0" smtClean="0"/>
              <a:t>จุดมุ่งหมาย </a:t>
            </a:r>
          </a:p>
          <a:p>
            <a:pPr marL="514350" indent="-514350"/>
            <a:r>
              <a:rPr lang="th-TH" sz="3200" b="1" dirty="0" smtClean="0"/>
              <a:t>2</a:t>
            </a:r>
            <a:r>
              <a:rPr lang="th-TH" sz="3200" b="1" dirty="0" smtClean="0"/>
              <a:t>. การวางโครงเรื่อง </a:t>
            </a:r>
            <a:endParaRPr lang="th-TH" sz="3200" b="1" dirty="0" smtClean="0"/>
          </a:p>
          <a:p>
            <a:pPr marL="514350" indent="-514350"/>
            <a:r>
              <a:rPr lang="th-TH" sz="3200" b="1" dirty="0" smtClean="0"/>
              <a:t>3</a:t>
            </a:r>
            <a:r>
              <a:rPr lang="th-TH" sz="3200" b="1" dirty="0" smtClean="0"/>
              <a:t>. การลงมือเขียน </a:t>
            </a:r>
            <a:endParaRPr lang="th-TH" sz="3200" b="1" dirty="0" smtClean="0"/>
          </a:p>
          <a:p>
            <a:pPr marL="514350" indent="-514350"/>
            <a:r>
              <a:rPr lang="th-TH" sz="3200" b="1" dirty="0" smtClean="0"/>
              <a:t>4</a:t>
            </a:r>
            <a:r>
              <a:rPr lang="th-TH" sz="3200" b="1" dirty="0" smtClean="0"/>
              <a:t>. การตรวจ</a:t>
            </a:r>
            <a:r>
              <a:rPr lang="th-TH" sz="3200" b="1" dirty="0" smtClean="0"/>
              <a:t>แก้ไข</a:t>
            </a:r>
            <a:r>
              <a:rPr lang="th-TH" sz="3200" b="1" dirty="0" smtClean="0"/>
              <a:t>งานเขียน</a:t>
            </a:r>
            <a:endParaRPr lang="en-US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11116" y="1588168"/>
            <a:ext cx="64328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000" b="1" dirty="0" smtClean="0"/>
              <a:t>การกําหนด</a:t>
            </a:r>
            <a:r>
              <a:rPr lang="th-TH" sz="4000" b="1" dirty="0" smtClean="0"/>
              <a:t>จุดมุ่งหมาย</a:t>
            </a:r>
            <a:r>
              <a:rPr lang="th-TH" sz="4000" b="1" dirty="0" smtClean="0"/>
              <a:t>ของการเขียน </a:t>
            </a:r>
            <a:endParaRPr lang="th-TH" sz="4000" b="1" dirty="0" smtClean="0"/>
          </a:p>
          <a:p>
            <a:pPr marL="457200" indent="-457200">
              <a:buAutoNum type="arabicPeriod"/>
            </a:pPr>
            <a:r>
              <a:rPr lang="th-TH" sz="4000" b="1" dirty="0" smtClean="0"/>
              <a:t>เขียน</a:t>
            </a:r>
            <a:r>
              <a:rPr lang="th-TH" sz="4000" b="1" dirty="0" smtClean="0"/>
              <a:t>เพื่อ</a:t>
            </a:r>
            <a:r>
              <a:rPr lang="th-TH" sz="4000" b="1" dirty="0" smtClean="0"/>
              <a:t>เล่า</a:t>
            </a:r>
            <a:r>
              <a:rPr lang="th-TH" sz="4000" b="1" dirty="0" smtClean="0"/>
              <a:t>เรื่อง อธิบาย </a:t>
            </a:r>
            <a:r>
              <a:rPr lang="th-TH" sz="4000" b="1" dirty="0" smtClean="0"/>
              <a:t>ถ่ายทอดความรู้ </a:t>
            </a:r>
          </a:p>
          <a:p>
            <a:pPr marL="457200" indent="-457200"/>
            <a:r>
              <a:rPr lang="th-TH" sz="4000" b="1" dirty="0" smtClean="0"/>
              <a:t>2</a:t>
            </a:r>
            <a:r>
              <a:rPr lang="th-TH" sz="4000" b="1" dirty="0" smtClean="0"/>
              <a:t>. เขียนเพื่อ</a:t>
            </a:r>
            <a:r>
              <a:rPr lang="th-TH" sz="4000" b="1" dirty="0" smtClean="0"/>
              <a:t>อธิบายให้เข้าใจ</a:t>
            </a:r>
            <a:r>
              <a:rPr lang="th-TH" sz="4000" b="1" dirty="0" smtClean="0"/>
              <a:t>ขั้นตอน </a:t>
            </a:r>
            <a:endParaRPr lang="th-TH" sz="4000" b="1" dirty="0" smtClean="0"/>
          </a:p>
          <a:p>
            <a:pPr marL="457200" indent="-457200"/>
            <a:r>
              <a:rPr lang="th-TH" sz="4000" b="1" dirty="0" smtClean="0"/>
              <a:t>3</a:t>
            </a:r>
            <a:r>
              <a:rPr lang="th-TH" sz="4000" b="1" dirty="0" smtClean="0"/>
              <a:t>. เขียนเพื่อแสดงความคิดเห็น </a:t>
            </a:r>
            <a:r>
              <a:rPr lang="th-TH" sz="4000" b="1" dirty="0" smtClean="0"/>
              <a:t>ให้เหตุผล </a:t>
            </a:r>
          </a:p>
          <a:p>
            <a:pPr marL="457200" indent="-457200"/>
            <a:r>
              <a:rPr lang="th-TH" sz="4000" b="1" dirty="0" smtClean="0"/>
              <a:t>4</a:t>
            </a:r>
            <a:r>
              <a:rPr lang="th-TH" sz="4000" b="1" dirty="0" smtClean="0"/>
              <a:t>. เขียนเพื่อ</a:t>
            </a:r>
            <a:r>
              <a:rPr lang="th-TH" sz="4000" b="1" dirty="0" smtClean="0"/>
              <a:t>โน้มน้าว </a:t>
            </a:r>
            <a:r>
              <a:rPr lang="th-TH" sz="4000" b="1" dirty="0" smtClean="0"/>
              <a:t>ชักจูงใจ </a:t>
            </a:r>
            <a:r>
              <a:rPr lang="th-TH" sz="4000" b="1" dirty="0" smtClean="0"/>
              <a:t>ให้คล้อย</a:t>
            </a:r>
            <a:r>
              <a:rPr lang="th-TH" sz="4000" b="1" dirty="0" smtClean="0"/>
              <a:t>ตาม </a:t>
            </a:r>
            <a:endParaRPr lang="th-TH" sz="4000" b="1" dirty="0" smtClean="0"/>
          </a:p>
          <a:p>
            <a:pPr marL="457200" indent="-457200"/>
            <a:r>
              <a:rPr lang="th-TH" sz="4000" b="1" dirty="0" smtClean="0"/>
              <a:t>5</a:t>
            </a:r>
            <a:r>
              <a:rPr lang="th-TH" sz="4000" b="1" dirty="0" smtClean="0"/>
              <a:t>. เขียนเพื่อ</a:t>
            </a:r>
            <a:r>
              <a:rPr lang="th-TH" sz="4000" b="1" dirty="0" smtClean="0"/>
              <a:t>สร้าง</a:t>
            </a:r>
            <a:r>
              <a:rPr lang="th-TH" sz="4000" b="1" dirty="0" smtClean="0"/>
              <a:t>แรงบันดาลใจ หรือ จินตนาการ</a:t>
            </a:r>
            <a:endParaRPr lang="en-US" sz="4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600" b="1" dirty="0" smtClean="0"/>
              <a:t>การ</a:t>
            </a:r>
            <a:r>
              <a:rPr lang="th-TH" sz="3600" b="1" dirty="0" smtClean="0"/>
              <a:t>วิเคราะห์ผู้อ่าน </a:t>
            </a:r>
          </a:p>
          <a:p>
            <a:r>
              <a:rPr lang="th-TH" sz="3600" b="1" dirty="0" smtClean="0"/>
              <a:t>1</a:t>
            </a:r>
            <a:r>
              <a:rPr lang="th-TH" sz="3600" b="1" dirty="0" smtClean="0"/>
              <a:t>. มี</a:t>
            </a:r>
            <a:r>
              <a:rPr lang="th-TH" sz="3600" b="1" dirty="0" smtClean="0"/>
              <a:t>ความรู้ </a:t>
            </a:r>
            <a:r>
              <a:rPr lang="th-TH" sz="3600" b="1" dirty="0" smtClean="0"/>
              <a:t>ความ</a:t>
            </a:r>
            <a:r>
              <a:rPr lang="th-TH" sz="3600" b="1" dirty="0" smtClean="0"/>
              <a:t>เข้าใจ</a:t>
            </a:r>
            <a:r>
              <a:rPr lang="th-TH" sz="3600" b="1" dirty="0" smtClean="0"/>
              <a:t>เรื่องนั้นๆ </a:t>
            </a:r>
            <a:r>
              <a:rPr lang="th-TH" sz="3600" b="1" dirty="0" smtClean="0"/>
              <a:t>อยู่ก่อน ?</a:t>
            </a:r>
          </a:p>
          <a:p>
            <a:r>
              <a:rPr lang="th-TH" sz="3600" b="1" dirty="0" smtClean="0"/>
              <a:t> </a:t>
            </a:r>
            <a:r>
              <a:rPr lang="th-TH" sz="3600" b="1" dirty="0" smtClean="0"/>
              <a:t>2. คาดหวังอะไร ? </a:t>
            </a:r>
            <a:endParaRPr lang="th-TH" sz="3600" b="1" dirty="0" smtClean="0"/>
          </a:p>
          <a:p>
            <a:r>
              <a:rPr lang="th-TH" sz="3600" b="1" dirty="0" smtClean="0"/>
              <a:t>3</a:t>
            </a:r>
            <a:r>
              <a:rPr lang="th-TH" sz="3600" b="1" dirty="0" smtClean="0"/>
              <a:t>. มีทัศนคติ - ความเชื่อในเรื่องนั้น</a:t>
            </a:r>
            <a:r>
              <a:rPr lang="th-TH" sz="3600" b="1" dirty="0" smtClean="0"/>
              <a:t>อย่างไร </a:t>
            </a:r>
            <a:r>
              <a:rPr lang="th-TH" sz="3600" b="1" dirty="0" smtClean="0"/>
              <a:t>? </a:t>
            </a:r>
            <a:endParaRPr lang="th-TH" sz="3600" b="1" dirty="0" smtClean="0"/>
          </a:p>
          <a:p>
            <a:r>
              <a:rPr lang="th-TH" sz="3600" b="1" dirty="0" smtClean="0"/>
              <a:t>4</a:t>
            </a:r>
            <a:r>
              <a:rPr lang="th-TH" sz="3600" b="1" dirty="0" smtClean="0"/>
              <a:t>. สนใจเรื่องนั้นเพราะ ? </a:t>
            </a:r>
            <a:endParaRPr lang="th-TH" sz="3600" b="1" dirty="0" smtClean="0"/>
          </a:p>
          <a:p>
            <a:r>
              <a:rPr lang="th-TH" sz="3600" b="1" dirty="0" smtClean="0"/>
              <a:t>5</a:t>
            </a:r>
            <a:r>
              <a:rPr lang="th-TH" sz="3600" b="1" dirty="0" smtClean="0"/>
              <a:t>. เขียน</a:t>
            </a:r>
            <a:r>
              <a:rPr lang="th-TH" sz="3600" b="1" dirty="0" smtClean="0"/>
              <a:t>อย่างไรให้ผู้อ่าน</a:t>
            </a:r>
            <a:r>
              <a:rPr lang="th-TH" sz="3600" b="1" dirty="0" smtClean="0"/>
              <a:t>สนใจ</a:t>
            </a:r>
            <a:r>
              <a:rPr lang="th-TH" sz="3600" b="1" dirty="0" smtClean="0"/>
              <a:t>อ่</a:t>
            </a:r>
            <a:r>
              <a:rPr lang="th-TH" sz="3600" dirty="0" smtClean="0"/>
              <a:t>าน </a:t>
            </a:r>
            <a:r>
              <a:rPr lang="th-TH" sz="3600" dirty="0" smtClean="0"/>
              <a:t>?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200" b="1" dirty="0" smtClean="0"/>
              <a:t>หลักการเลือก</a:t>
            </a:r>
            <a:r>
              <a:rPr lang="th-TH" sz="3200" b="1" dirty="0" smtClean="0"/>
              <a:t>หัวข้อ</a:t>
            </a:r>
            <a:r>
              <a:rPr lang="th-TH" sz="3200" b="1" dirty="0" smtClean="0"/>
              <a:t>เรื่องเขียน </a:t>
            </a:r>
            <a:endParaRPr lang="th-TH" sz="3200" b="1" dirty="0" smtClean="0"/>
          </a:p>
          <a:p>
            <a:r>
              <a:rPr lang="th-TH" sz="3200" b="1" dirty="0" smtClean="0"/>
              <a:t>1</a:t>
            </a:r>
            <a:r>
              <a:rPr lang="th-TH" sz="3200" b="1" dirty="0" smtClean="0"/>
              <a:t>. เลือกเรื่อง</a:t>
            </a:r>
            <a:r>
              <a:rPr lang="th-TH" sz="3200" b="1" dirty="0" smtClean="0"/>
              <a:t>ที่ผู้เขียน</a:t>
            </a:r>
            <a:r>
              <a:rPr lang="th-TH" sz="3200" b="1" dirty="0" smtClean="0"/>
              <a:t>สนใจและถนัด </a:t>
            </a:r>
            <a:endParaRPr lang="th-TH" sz="3200" b="1" dirty="0" smtClean="0"/>
          </a:p>
          <a:p>
            <a:r>
              <a:rPr lang="th-TH" sz="3200" b="1" dirty="0" smtClean="0"/>
              <a:t>2</a:t>
            </a:r>
            <a:r>
              <a:rPr lang="th-TH" sz="3200" b="1" dirty="0" smtClean="0"/>
              <a:t>. เลือกเรื่อง</a:t>
            </a:r>
            <a:r>
              <a:rPr lang="th-TH" sz="3200" b="1" dirty="0" smtClean="0"/>
              <a:t>ที่ผู้เขียน</a:t>
            </a:r>
            <a:r>
              <a:rPr lang="th-TH" sz="3200" b="1" dirty="0" smtClean="0"/>
              <a:t>มี</a:t>
            </a:r>
            <a:r>
              <a:rPr lang="th-TH" sz="3200" b="1" dirty="0" smtClean="0"/>
              <a:t>ข้อมูล</a:t>
            </a:r>
            <a:r>
              <a:rPr lang="th-TH" sz="3200" b="1" dirty="0" smtClean="0"/>
              <a:t>พียงพอ </a:t>
            </a:r>
            <a:endParaRPr lang="th-TH" sz="3200" b="1" dirty="0" smtClean="0"/>
          </a:p>
          <a:p>
            <a:r>
              <a:rPr lang="th-TH" sz="3200" b="1" dirty="0" smtClean="0"/>
              <a:t>3</a:t>
            </a:r>
            <a:r>
              <a:rPr lang="th-TH" sz="3200" b="1" dirty="0" smtClean="0"/>
              <a:t>. เลือกเรื่องที่</a:t>
            </a:r>
            <a:r>
              <a:rPr lang="th-TH" sz="3200" b="1" dirty="0" smtClean="0"/>
              <a:t>ผู้อ่าน</a:t>
            </a:r>
            <a:r>
              <a:rPr lang="th-TH" sz="3200" b="1" dirty="0" smtClean="0"/>
              <a:t>สนใจ </a:t>
            </a:r>
            <a:endParaRPr lang="th-TH" sz="3200" b="1" dirty="0" smtClean="0"/>
          </a:p>
          <a:p>
            <a:r>
              <a:rPr lang="th-TH" sz="3200" b="1" dirty="0" smtClean="0"/>
              <a:t>4</a:t>
            </a:r>
            <a:r>
              <a:rPr lang="th-TH" sz="3200" b="1" dirty="0" smtClean="0"/>
              <a:t>. เลือกเรื่อง</a:t>
            </a:r>
            <a:r>
              <a:rPr lang="th-TH" sz="3200" b="1" dirty="0" smtClean="0"/>
              <a:t>ที่สร้างสรรค์เป็นประโยชน์</a:t>
            </a:r>
          </a:p>
          <a:p>
            <a:r>
              <a:rPr lang="th-TH" sz="3200" b="1" dirty="0" smtClean="0"/>
              <a:t>5. </a:t>
            </a:r>
            <a:r>
              <a:rPr lang="th-TH" sz="3200" b="1" dirty="0" smtClean="0"/>
              <a:t>เลือกเรื่องที่สามารถกําหนด</a:t>
            </a:r>
            <a:r>
              <a:rPr lang="th-TH" sz="3200" b="1" dirty="0" smtClean="0"/>
              <a:t>ขอบเขตให้จบ </a:t>
            </a:r>
            <a:r>
              <a:rPr lang="th-TH" sz="3200" b="1" dirty="0" smtClean="0"/>
              <a:t>ลง</a:t>
            </a:r>
            <a:r>
              <a:rPr lang="th-TH" sz="3200" b="1" dirty="0" smtClean="0"/>
              <a:t>ได้</a:t>
            </a:r>
            <a:endParaRPr lang="en-US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6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6699"/>
      </a:accent1>
      <a:accent2>
        <a:srgbClr val="45ACDF"/>
      </a:accent2>
      <a:accent3>
        <a:srgbClr val="FFFFFF"/>
      </a:accent3>
      <a:accent4>
        <a:srgbClr val="000000"/>
      </a:accent4>
      <a:accent5>
        <a:srgbClr val="ADB8CA"/>
      </a:accent5>
      <a:accent6>
        <a:srgbClr val="3E9BCA"/>
      </a:accent6>
      <a:hlink>
        <a:srgbClr val="0099CC"/>
      </a:hlink>
      <a:folHlink>
        <a:srgbClr val="66CCFF"/>
      </a:folHlink>
    </a:clrScheme>
    <a:fontScheme name="NordriDesign_免费商务模板系列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NordriDesign_免费商务模板系列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_免费商务模板系列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_免费商务模板系列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_免费商务模板系列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_免费商务模板系列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_免费商务模板系列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_免费商务模板系列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_免费商务模板系列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_免费商务模板系列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_免费商务模板系列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_免费商务模板系列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_免费商务模板系列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_免费商务模板系列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.co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.co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.co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.co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.co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.co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.co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.co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.co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.co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.co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.co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ridesign.com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.com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6CC"/>
        </a:accent1>
        <a:accent2>
          <a:srgbClr val="336699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5C8A"/>
        </a:accent6>
        <a:hlink>
          <a:srgbClr val="00458A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.com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D96FF"/>
        </a:accent1>
        <a:accent2>
          <a:srgbClr val="336699"/>
        </a:accent2>
        <a:accent3>
          <a:srgbClr val="FFFFFF"/>
        </a:accent3>
        <a:accent4>
          <a:srgbClr val="000000"/>
        </a:accent4>
        <a:accent5>
          <a:srgbClr val="ADC9FF"/>
        </a:accent5>
        <a:accent6>
          <a:srgbClr val="2D5C8A"/>
        </a:accent6>
        <a:hlink>
          <a:srgbClr val="00458A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ridesign.com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093DC"/>
        </a:accent1>
        <a:accent2>
          <a:srgbClr val="336699"/>
        </a:accent2>
        <a:accent3>
          <a:srgbClr val="FFFFFF"/>
        </a:accent3>
        <a:accent4>
          <a:srgbClr val="000000"/>
        </a:accent4>
        <a:accent5>
          <a:srgbClr val="B3C8EB"/>
        </a:accent5>
        <a:accent6>
          <a:srgbClr val="2D5C8A"/>
        </a:accent6>
        <a:hlink>
          <a:srgbClr val="00458A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</Template>
  <TotalTime>22</TotalTime>
  <Words>267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16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SSRU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</dc:creator>
  <cp:keywords>ppt幻灯设计/ppt模板设计</cp:keywords>
  <dc:description>nordridesign.com</dc:description>
  <cp:lastModifiedBy>TVG89</cp:lastModifiedBy>
  <cp:revision>4</cp:revision>
  <dcterms:created xsi:type="dcterms:W3CDTF">2015-06-10T11:56:49Z</dcterms:created>
  <dcterms:modified xsi:type="dcterms:W3CDTF">2017-12-27T13:01:57Z</dcterms:modified>
</cp:coreProperties>
</file>