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92988-A3F3-49A7-86E5-2B3C2FEE699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EE064-8942-4CD7-9DB6-DABE9C3A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72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9EE064-8942-4CD7-9DB6-DABE9C3AD8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22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55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17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64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9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3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4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4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4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5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97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4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3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240092-1004-2A71-9E35-E46ECB25CB4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964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57DEAC1-B3AA-6569-0A44-A191DF2F3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7840"/>
            <a:ext cx="12191999" cy="1280160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B0E6B3-AB83-4D0C-6A2D-17E192944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39" y="5739969"/>
            <a:ext cx="8178501" cy="960120"/>
          </a:xfrm>
          <a:ln>
            <a:noFill/>
          </a:ln>
        </p:spPr>
        <p:txBody>
          <a:bodyPr anchor="ctr">
            <a:normAutofit/>
          </a:bodyPr>
          <a:lstStyle/>
          <a:p>
            <a:r>
              <a:rPr lang="en-US" sz="4400" dirty="0"/>
              <a:t>Music video </a:t>
            </a:r>
            <a:r>
              <a:rPr lang="th-TH" sz="4400" dirty="0"/>
              <a:t>ต่างประเทศ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CF63C-13BF-585B-E378-05252E3F6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41975" y="5739969"/>
            <a:ext cx="3355309" cy="960120"/>
          </a:xfrm>
        </p:spPr>
        <p:txBody>
          <a:bodyPr anchor="ctr">
            <a:normAutofit/>
          </a:bodyPr>
          <a:lstStyle/>
          <a:p>
            <a:pPr algn="r"/>
            <a:r>
              <a:rPr lang="th-TH" sz="1900" dirty="0"/>
              <a:t>คาบที่ 6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476626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CACE2-3AC4-AC4F-E5AE-03490C973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ความแตกต่างของ</a:t>
            </a:r>
            <a:r>
              <a:rPr lang="en-US" dirty="0"/>
              <a:t> MV </a:t>
            </a:r>
            <a:r>
              <a:rPr lang="th-TH" dirty="0"/>
              <a:t>ในแต่ละประเทศดูจาก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52418-6021-BCE2-4D6C-46C43C9C8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dirty="0"/>
              <a:t>การผลิตมิวสิควิดีโอ (</a:t>
            </a:r>
            <a:r>
              <a:rPr lang="en-US" dirty="0"/>
              <a:t>MV) </a:t>
            </a:r>
            <a:r>
              <a:rPr lang="th-TH" dirty="0"/>
              <a:t>มีความแตกต่างกันในแต่ละประเทศโดยอิงจาก</a:t>
            </a:r>
          </a:p>
          <a:p>
            <a:pPr marL="0" indent="0">
              <a:buNone/>
            </a:pPr>
            <a:r>
              <a:rPr lang="th-TH" dirty="0"/>
              <a:t>	1. วัฒนธรรม – การใช้ชีวิต</a:t>
            </a:r>
            <a:r>
              <a:rPr lang="en-US" dirty="0"/>
              <a:t>(</a:t>
            </a:r>
            <a:r>
              <a:rPr lang="th-TH" dirty="0"/>
              <a:t>ตารางในชีวิตประจำวัน</a:t>
            </a:r>
            <a:r>
              <a:rPr lang="en-US" dirty="0"/>
              <a:t>)</a:t>
            </a:r>
            <a:r>
              <a:rPr lang="th-TH" dirty="0"/>
              <a:t> ความชอบ</a:t>
            </a:r>
            <a:r>
              <a:rPr lang="en-US" dirty="0"/>
              <a:t>(</a:t>
            </a:r>
            <a:r>
              <a:rPr lang="th-TH" dirty="0"/>
              <a:t>คนเอเชียชอบผิวขาว ฝรั่งชอบผิวแทน</a:t>
            </a:r>
            <a:r>
              <a:rPr lang="en-US" dirty="0"/>
              <a:t>)</a:t>
            </a:r>
            <a:r>
              <a:rPr lang="th-TH" dirty="0"/>
              <a:t> ความเชื่อ</a:t>
            </a:r>
            <a:r>
              <a:rPr lang="en-US" dirty="0"/>
              <a:t>(</a:t>
            </a:r>
            <a:r>
              <a:rPr lang="th-TH" dirty="0"/>
              <a:t>ศาสนา พิธีกรรม</a:t>
            </a:r>
            <a:r>
              <a:rPr lang="en-US" dirty="0"/>
              <a:t>)</a:t>
            </a:r>
            <a:endParaRPr lang="th-TH" dirty="0"/>
          </a:p>
          <a:p>
            <a:pPr marL="0" indent="0">
              <a:buNone/>
            </a:pPr>
            <a:r>
              <a:rPr lang="th-TH" dirty="0"/>
              <a:t>	2. อุตสาหกรรมดนตรี – การพัฒนาของอุตสาหกรรม </a:t>
            </a:r>
            <a:r>
              <a:rPr lang="en-US" dirty="0"/>
              <a:t>(</a:t>
            </a:r>
            <a:r>
              <a:rPr lang="th-TH" dirty="0"/>
              <a:t>ประเทศไหนพัฒนา ประเทศไหนยังไม่พัฒนา </a:t>
            </a:r>
            <a:r>
              <a:rPr lang="en-US" dirty="0"/>
              <a:t>MV </a:t>
            </a:r>
            <a:r>
              <a:rPr lang="th-TH" dirty="0"/>
              <a:t>ต่างกันยังไงในเชิงการพัฒนาของอุสาหกรรม</a:t>
            </a:r>
            <a:r>
              <a:rPr lang="en-US" dirty="0"/>
              <a:t>)</a:t>
            </a:r>
            <a:endParaRPr lang="th-TH" dirty="0"/>
          </a:p>
          <a:p>
            <a:pPr marL="0" indent="0">
              <a:buNone/>
            </a:pPr>
            <a:r>
              <a:rPr lang="th-TH" dirty="0"/>
              <a:t>	3. เทคโนโลยี –</a:t>
            </a:r>
            <a:r>
              <a:rPr lang="en-US" dirty="0"/>
              <a:t> </a:t>
            </a:r>
            <a:r>
              <a:rPr lang="th-TH" dirty="0"/>
              <a:t>ความเข้าใจในเทคโนโลยี การปรับใช้ตามเทคโนโลยี การใช้ </a:t>
            </a:r>
            <a:r>
              <a:rPr lang="en-US" dirty="0"/>
              <a:t>AI</a:t>
            </a:r>
            <a:r>
              <a:rPr lang="th-TH" dirty="0"/>
              <a:t> ในปัจจุบัน</a:t>
            </a:r>
          </a:p>
        </p:txBody>
      </p:sp>
    </p:spTree>
    <p:extLst>
      <p:ext uri="{BB962C8B-B14F-4D97-AF65-F5344CB8AC3E}">
        <p14:creationId xmlns:p14="http://schemas.microsoft.com/office/powerpoint/2010/main" val="1157111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B93C-BDF6-B754-644B-71431ACEB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ความแตกต่างของ </a:t>
            </a:r>
            <a:r>
              <a:rPr lang="en-US" dirty="0"/>
              <a:t>MV </a:t>
            </a:r>
            <a:r>
              <a:rPr lang="th-TH" dirty="0"/>
              <a:t>ในแต่ละประเทศดูจาก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4683C-60E4-BAE6-EC51-9AF80608F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สามารถสังเกตุได้จากการแบ่งรูปแบบหลักเป็น </a:t>
            </a:r>
          </a:p>
          <a:p>
            <a:pPr marL="0" indent="0">
              <a:buNone/>
            </a:pPr>
            <a:r>
              <a:rPr lang="th-TH" dirty="0"/>
              <a:t>	1. การเน้นการแสดง (</a:t>
            </a:r>
            <a:r>
              <a:rPr lang="en-US" dirty="0"/>
              <a:t>Performance)</a:t>
            </a:r>
            <a:r>
              <a:rPr lang="th-TH" dirty="0"/>
              <a:t> </a:t>
            </a:r>
          </a:p>
          <a:p>
            <a:pPr marL="0" indent="0">
              <a:buNone/>
            </a:pPr>
            <a:r>
              <a:rPr lang="th-TH" dirty="0"/>
              <a:t>	2. การเล่าเรื่อง (</a:t>
            </a:r>
            <a:r>
              <a:rPr lang="en-US" dirty="0"/>
              <a:t>Narrative)</a:t>
            </a:r>
            <a:endParaRPr lang="th-TH" dirty="0"/>
          </a:p>
          <a:p>
            <a:pPr marL="0" indent="0">
              <a:buNone/>
            </a:pPr>
            <a:r>
              <a:rPr lang="th-TH" dirty="0"/>
              <a:t>	3. และแนวคอนเซ</a:t>
            </a:r>
            <a:r>
              <a:rPr lang="th-TH" dirty="0" err="1"/>
              <a:t>ปต์</a:t>
            </a:r>
            <a:r>
              <a:rPr lang="th-TH" dirty="0"/>
              <a:t> (</a:t>
            </a:r>
            <a:r>
              <a:rPr lang="en-US" dirty="0"/>
              <a:t>Conceptual) </a:t>
            </a:r>
            <a:endParaRPr lang="th-TH" dirty="0"/>
          </a:p>
          <a:p>
            <a:pPr marL="0" indent="0">
              <a:buNone/>
            </a:pPr>
            <a:r>
              <a:rPr lang="th-TH" dirty="0"/>
              <a:t>ซึ่งมิวสิควิดีโอในยุคใหม่ยังได้รับอิทธิพลจากอัลกอริทึมในการชี้นำเนื้อหาในมิวสิควีดีดโออีกด้วย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5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EF4B-3006-B8BD-64AF-517279C36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องค์ประกอบหลักที่ทำให้ </a:t>
            </a:r>
            <a:r>
              <a:rPr lang="en-US" dirty="0"/>
              <a:t>MV </a:t>
            </a:r>
            <a:r>
              <a:rPr lang="th-TH" dirty="0"/>
              <a:t>แต่ละประเทศต่างกัน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35264-CDA4-3595-8F3C-0F1178CD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วัฒนธรรมและเนื้อหา: วัฒนธรรมท้องถิ่นมีอิทธิพลต่อเนื้อหาเรื่องราวใน </a:t>
            </a:r>
            <a:r>
              <a:rPr lang="en-US" dirty="0"/>
              <a:t>MV</a:t>
            </a:r>
          </a:p>
          <a:p>
            <a:r>
              <a:rPr lang="th-TH" dirty="0"/>
              <a:t>งบประมาณและเทคโนโลยี: ระดับการลงทุนส่งผลต่อคุณภาพกราฟิก เทคนิคพิเศษ และสถานที่ถ่ายทำ</a:t>
            </a:r>
          </a:p>
          <a:p>
            <a:r>
              <a:rPr lang="th-TH" dirty="0"/>
              <a:t>จุดประสงค์: บางประเทศเน้นยอดวิวและการแชร์ (</a:t>
            </a:r>
            <a:r>
              <a:rPr lang="en-US" dirty="0"/>
              <a:t>Viral Marketing) </a:t>
            </a:r>
            <a:r>
              <a:rPr lang="th-TH" dirty="0"/>
              <a:t>ในขณะที่บางแห่งเน้นการส่งเสริมเนื้อหาของเพลง  </a:t>
            </a:r>
          </a:p>
          <a:p>
            <a:endParaRPr lang="th-TH" dirty="0"/>
          </a:p>
          <a:p>
            <a:endParaRPr lang="th-TH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216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BCFF5-E11B-60A3-9460-AD1BDFC7E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ตัวอย่างจุดเด่นของ </a:t>
            </a:r>
            <a:r>
              <a:rPr lang="en-US" dirty="0"/>
              <a:t>MV </a:t>
            </a:r>
            <a:r>
              <a:rPr lang="th-TH" dirty="0"/>
              <a:t>ในแต่ละประเทศ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F0A5C-2ECF-9B18-64B5-1EB880AEB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MV </a:t>
            </a:r>
            <a:r>
              <a:rPr lang="th-TH" dirty="0"/>
              <a:t>ไทย </a:t>
            </a:r>
            <a:r>
              <a:rPr lang="en-US" dirty="0"/>
              <a:t>: </a:t>
            </a:r>
            <a:r>
              <a:rPr lang="th-TH" dirty="0"/>
              <a:t>มักเป็นรูปแบบผสมผสานระหว่างการเล่าเรื่องราวความรักหรือความหลัง (</a:t>
            </a:r>
            <a:r>
              <a:rPr lang="en-US" dirty="0"/>
              <a:t>Narrative) </a:t>
            </a:r>
            <a:r>
              <a:rPr lang="th-TH" dirty="0"/>
              <a:t>กับการแสดงของศิลปิน โดยมีการพัฒนาจากการเป็นเครื่องมือประชาสัมพันธ์ มาเป็นสื่อบันเทิงที่สะท้อนภาพลักษณ์ทางศิลปะและวัฒนธรรมในแต่ละยุค </a:t>
            </a:r>
          </a:p>
          <a:p>
            <a:r>
              <a:rPr lang="en-US" dirty="0"/>
              <a:t>MV </a:t>
            </a:r>
            <a:r>
              <a:rPr lang="th-TH" dirty="0"/>
              <a:t>เกาหลี </a:t>
            </a:r>
            <a:r>
              <a:rPr lang="en-US" dirty="0"/>
              <a:t>: </a:t>
            </a:r>
            <a:r>
              <a:rPr lang="th-TH" dirty="0"/>
              <a:t>เน้นการผลิตที่มีคุณภาพสูงมาก (</a:t>
            </a:r>
            <a:r>
              <a:rPr lang="en-US" dirty="0"/>
              <a:t>High Production Value) </a:t>
            </a:r>
            <a:r>
              <a:rPr lang="th-TH" dirty="0"/>
              <a:t>ใช้เทคนิคภาพที่ตระการตา การตัดต่อที่รวดเร็ว ท่าเต้นที่พร้อมเพรียง (</a:t>
            </a:r>
            <a:r>
              <a:rPr lang="en-US" dirty="0"/>
              <a:t>Performance-driven) </a:t>
            </a:r>
            <a:r>
              <a:rPr lang="th-TH" dirty="0"/>
              <a:t>และฉากที่ฉูดฉาดเพื่อดึงดูดสายตา</a:t>
            </a:r>
            <a:endParaRPr lang="en-US" dirty="0"/>
          </a:p>
          <a:p>
            <a:r>
              <a:rPr lang="en-US" dirty="0"/>
              <a:t>MV </a:t>
            </a:r>
            <a:r>
              <a:rPr lang="th-TH" dirty="0"/>
              <a:t>เมกัน / ตะวันตก </a:t>
            </a:r>
            <a:r>
              <a:rPr lang="en-US" dirty="0"/>
              <a:t>: </a:t>
            </a:r>
            <a:r>
              <a:rPr lang="th-TH" dirty="0"/>
              <a:t>มีความหลากหลายสูง มักเน้นการเล่าเรื่อง (</a:t>
            </a:r>
            <a:r>
              <a:rPr lang="en-US" dirty="0"/>
              <a:t>Narrative) </a:t>
            </a:r>
            <a:r>
              <a:rPr lang="th-TH" dirty="0"/>
              <a:t>เป็นภาพยนตร์สั้น (</a:t>
            </a:r>
            <a:r>
              <a:rPr lang="en-US" dirty="0"/>
              <a:t>Short Film) </a:t>
            </a:r>
            <a:r>
              <a:rPr lang="th-TH" dirty="0"/>
              <a:t>หรือเน้นแนวคิดเชิงศิลปะ (</a:t>
            </a:r>
            <a:r>
              <a:rPr lang="en-US" dirty="0"/>
              <a:t>Conceptual) </a:t>
            </a:r>
            <a:r>
              <a:rPr lang="th-TH" dirty="0"/>
              <a:t>เพื่อสื่อความหมายของเพลงที่ซับซ้อน</a:t>
            </a: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840454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388</Words>
  <Application>Microsoft Office PowerPoint</Application>
  <PresentationFormat>Widescreen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Bierstadt</vt:lpstr>
      <vt:lpstr>GestaltVTI</vt:lpstr>
      <vt:lpstr>Music video ต่างประเทศ</vt:lpstr>
      <vt:lpstr>ความแตกต่างของ MV ในแต่ละประเทศดูจาก </vt:lpstr>
      <vt:lpstr>ความแตกต่างของ MV ในแต่ละประเทศดูจาก </vt:lpstr>
      <vt:lpstr>องค์ประกอบหลักที่ทำให้ MV แต่ละประเทศต่างกัน</vt:lpstr>
      <vt:lpstr>ตัวอย่างจุดเด่นของ MV ในแต่ละประเทศ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panprae bunyapukkna</dc:creator>
  <cp:lastModifiedBy>panprae bunyapukkna</cp:lastModifiedBy>
  <cp:revision>2</cp:revision>
  <dcterms:created xsi:type="dcterms:W3CDTF">2026-01-27T06:50:06Z</dcterms:created>
  <dcterms:modified xsi:type="dcterms:W3CDTF">2026-01-27T07:18:14Z</dcterms:modified>
</cp:coreProperties>
</file>