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C03E-9A7E-4C71-A904-A561E43F176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TEE2101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เครื่องกลไฟฟ้า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Electric Machinery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 ดร.บุญชัย บุญชู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สาขาเทคโนโลยีไฟฟ้า 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คณะวิศวกรรมศาสตร์และเทคโนโลยีอุตสาหกรรม 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มหาวิทยาลัยราชภัฏสวนสุนันทา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72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ตัวเหนี่ยวนำ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(Inductor ; L)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5"/>
            <a:ext cx="4833747" cy="33256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5776" y="4653136"/>
                <a:ext cx="4104456" cy="131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baseline="-25000" smtClean="0">
                          <a:latin typeface="Cambria Math"/>
                        </a:rPr>
                        <m:t>𝐿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400" b="0" dirty="0" smtClean="0"/>
              </a:p>
              <a:p>
                <a:r>
                  <a:rPr lang="en-US" sz="2400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  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baseline="-25000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53136"/>
                <a:ext cx="4104456" cy="1315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ตัวเหนี่ยวนำ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(Inductor ; L)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2712"/>
            <a:ext cx="5158917" cy="4966608"/>
          </a:xfrm>
        </p:spPr>
      </p:pic>
    </p:spTree>
    <p:extLst>
      <p:ext uri="{BB962C8B-B14F-4D97-AF65-F5344CB8AC3E}">
        <p14:creationId xmlns:p14="http://schemas.microsoft.com/office/powerpoint/2010/main" val="85304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ตัวเหนี่ยวนำ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(Inductor ; L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2" y="1786832"/>
            <a:ext cx="5715798" cy="3010320"/>
          </a:xfrm>
        </p:spPr>
      </p:pic>
    </p:spTree>
    <p:extLst>
      <p:ext uri="{BB962C8B-B14F-4D97-AF65-F5344CB8AC3E}">
        <p14:creationId xmlns:p14="http://schemas.microsoft.com/office/powerpoint/2010/main" val="278616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onchai\Desktop\inductor_block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3" y="3666331"/>
            <a:ext cx="571658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69171"/>
            <a:ext cx="4248665" cy="2847861"/>
          </a:xfrm>
        </p:spPr>
      </p:pic>
    </p:spTree>
    <p:extLst>
      <p:ext uri="{BB962C8B-B14F-4D97-AF65-F5344CB8AC3E}">
        <p14:creationId xmlns:p14="http://schemas.microsoft.com/office/powerpoint/2010/main" val="144184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Transformer ; An Application of Inductor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2" y="1628800"/>
            <a:ext cx="5348504" cy="3960440"/>
          </a:xfrm>
        </p:spPr>
      </p:pic>
    </p:spTree>
    <p:extLst>
      <p:ext uri="{BB962C8B-B14F-4D97-AF65-F5344CB8AC3E}">
        <p14:creationId xmlns:p14="http://schemas.microsoft.com/office/powerpoint/2010/main" val="211259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Capacitors and Inductors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67571" cy="3245012"/>
          </a:xfrm>
        </p:spPr>
      </p:pic>
    </p:spTree>
    <p:extLst>
      <p:ext uri="{BB962C8B-B14F-4D97-AF65-F5344CB8AC3E}">
        <p14:creationId xmlns:p14="http://schemas.microsoft.com/office/powerpoint/2010/main" val="335863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5941490"/>
          </a:xfrm>
        </p:spPr>
      </p:pic>
    </p:spTree>
    <p:extLst>
      <p:ext uri="{BB962C8B-B14F-4D97-AF65-F5344CB8AC3E}">
        <p14:creationId xmlns:p14="http://schemas.microsoft.com/office/powerpoint/2010/main" val="376829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81720" cy="5877427"/>
          </a:xfrm>
        </p:spPr>
      </p:pic>
    </p:spTree>
    <p:extLst>
      <p:ext uri="{BB962C8B-B14F-4D97-AF65-F5344CB8AC3E}">
        <p14:creationId xmlns:p14="http://schemas.microsoft.com/office/powerpoint/2010/main" val="12645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ไฟฟ้ากระแสตรง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(DC)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ไฟฟ้ากระแสสลับ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(AC)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อุปกรณ์ไฟฟ้า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(Resistor)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ตัวเก็บประจุ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(Capacitor)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ตัวเหนี่ยวนำ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(Inductor)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285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ไฟฟ้ากระแสตรงและกระแสสลับ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(DC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AC)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1" y="1353792"/>
            <a:ext cx="7071351" cy="4379464"/>
          </a:xfrm>
        </p:spPr>
      </p:pic>
    </p:spTree>
    <p:extLst>
      <p:ext uri="{BB962C8B-B14F-4D97-AF65-F5344CB8AC3E}">
        <p14:creationId xmlns:p14="http://schemas.microsoft.com/office/powerpoint/2010/main" val="409812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56602" cy="36260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4239510"/>
                <a:ext cx="453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𝑉𝑚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func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39510"/>
                <a:ext cx="453650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4887582"/>
                <a:ext cx="453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l-GR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87582"/>
                <a:ext cx="453650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5472357"/>
                <a:ext cx="4536504" cy="69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72357"/>
                <a:ext cx="4536504" cy="692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2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(Resistor ; R)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3732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 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ค่าความต้านทาน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(Resistive ; </a:t>
            </a:r>
            <a:r>
              <a:rPr lang="el-GR" sz="3200" dirty="0">
                <a:cs typeface="TH SarabunPSK" panose="020B0500040200020003" pitchFamily="34" charset="-34"/>
              </a:rPr>
              <a:t>Ω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362400" cy="2808932"/>
          </a:xfrm>
        </p:spPr>
      </p:pic>
    </p:spTree>
    <p:extLst>
      <p:ext uri="{BB962C8B-B14F-4D97-AF65-F5344CB8AC3E}">
        <p14:creationId xmlns:p14="http://schemas.microsoft.com/office/powerpoint/2010/main" val="6457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ความต้านทานไฟฟ้า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(Electrical Resistance)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11144" cy="2701388"/>
          </a:xfrm>
        </p:spPr>
      </p:pic>
    </p:spTree>
    <p:extLst>
      <p:ext uri="{BB962C8B-B14F-4D97-AF65-F5344CB8AC3E}">
        <p14:creationId xmlns:p14="http://schemas.microsoft.com/office/powerpoint/2010/main" val="383946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ตัวเก็บประจุ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(Capacitor ; C)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52" y="1340768"/>
            <a:ext cx="3530148" cy="43204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1556792"/>
                <a:ext cx="6192688" cy="4224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𝐶𝑜𝑢𝑙𝑜𝑚𝑏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𝑉𝑜𝑙𝑡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𝐹𝑎𝑟𝑎𝑑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</a:t>
                </a:r>
                <a:r>
                  <a:rPr lang="en-US" sz="2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baseline="-25000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8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/>
                    <a:ea typeface="Cambria Math" panose="02040503050406030204" pitchFamily="18" charset="0"/>
                  </a:rPr>
                  <a:t>	</a:t>
                </a:r>
                <a:r>
                  <a:rPr lang="en-US" sz="2800" i="1" dirty="0" smtClean="0">
                    <a:latin typeface="Cambria Math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800" b="0" i="1" baseline="-25000" smtClean="0">
                        <a:latin typeface="Cambria Math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𝐶𝑉</m:t>
                    </m:r>
                    <m:r>
                      <a:rPr lang="en-US" sz="2800" b="0" i="1" baseline="30000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="0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56792"/>
                <a:ext cx="6192688" cy="42243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10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16" y="836712"/>
            <a:ext cx="3816716" cy="5214176"/>
          </a:xfrm>
        </p:spPr>
      </p:pic>
    </p:spTree>
    <p:extLst>
      <p:ext uri="{BB962C8B-B14F-4D97-AF65-F5344CB8AC3E}">
        <p14:creationId xmlns:p14="http://schemas.microsoft.com/office/powerpoint/2010/main" val="242374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Definition of Capacitance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1" y="141277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3912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194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TEE2101 เครื่องกลไฟฟ้า  Electric Machinery</vt:lpstr>
      <vt:lpstr>พื้นฐานไฟฟ้า</vt:lpstr>
      <vt:lpstr>ไฟฟ้ากระแสตรงและกระแสสลับ(DC and AC)</vt:lpstr>
      <vt:lpstr>PowerPoint Presentation</vt:lpstr>
      <vt:lpstr>ตัวต้านทาน (Resistor ; R)</vt:lpstr>
      <vt:lpstr>ความต้านทานไฟฟ้า (Electrical Resistance)</vt:lpstr>
      <vt:lpstr>ตัวเก็บประจุ (Capacitor ; C)</vt:lpstr>
      <vt:lpstr>PowerPoint Presentation</vt:lpstr>
      <vt:lpstr>Definition of Capacitance</vt:lpstr>
      <vt:lpstr>ตัวเหนี่ยวนำ (Inductor ; L) </vt:lpstr>
      <vt:lpstr>ตัวเหนี่ยวนำ (Inductor ; L) </vt:lpstr>
      <vt:lpstr>ตัวเหนี่ยวนำ (Inductor ; L)</vt:lpstr>
      <vt:lpstr>PowerPoint Presentation</vt:lpstr>
      <vt:lpstr>Transformer ; An Application of Inductor</vt:lpstr>
      <vt:lpstr>Capacitors and Inductors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TEE2101 เครื่องกลไฟฟ้า (Electric Machinery</dc:title>
  <dc:creator>Boonchai</dc:creator>
  <cp:lastModifiedBy>Boonchai</cp:lastModifiedBy>
  <cp:revision>62</cp:revision>
  <dcterms:created xsi:type="dcterms:W3CDTF">2025-07-21T02:33:11Z</dcterms:created>
  <dcterms:modified xsi:type="dcterms:W3CDTF">2025-07-22T14:22:07Z</dcterms:modified>
</cp:coreProperties>
</file>