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52" d="100"/>
          <a:sy n="52" d="100"/>
        </p:scale>
        <p:origin x="9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41F5A-0D09-4941-B345-36520672B87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7A1C-6F2D-4328-9C0A-7D391E238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39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41F5A-0D09-4941-B345-36520672B87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7A1C-6F2D-4328-9C0A-7D391E238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281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41F5A-0D09-4941-B345-36520672B87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7A1C-6F2D-4328-9C0A-7D391E238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98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41F5A-0D09-4941-B345-36520672B87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7A1C-6F2D-4328-9C0A-7D391E23841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3152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41F5A-0D09-4941-B345-36520672B87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7A1C-6F2D-4328-9C0A-7D391E238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565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41F5A-0D09-4941-B345-36520672B87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7A1C-6F2D-4328-9C0A-7D391E238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700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41F5A-0D09-4941-B345-36520672B87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7A1C-6F2D-4328-9C0A-7D391E238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915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41F5A-0D09-4941-B345-36520672B87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7A1C-6F2D-4328-9C0A-7D391E238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438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41F5A-0D09-4941-B345-36520672B87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7A1C-6F2D-4328-9C0A-7D391E238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929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41F5A-0D09-4941-B345-36520672B87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7A1C-6F2D-4328-9C0A-7D391E238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18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41F5A-0D09-4941-B345-36520672B87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7A1C-6F2D-4328-9C0A-7D391E238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83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41F5A-0D09-4941-B345-36520672B87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7A1C-6F2D-4328-9C0A-7D391E238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030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41F5A-0D09-4941-B345-36520672B87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7A1C-6F2D-4328-9C0A-7D391E238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961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41F5A-0D09-4941-B345-36520672B87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7A1C-6F2D-4328-9C0A-7D391E238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59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41F5A-0D09-4941-B345-36520672B87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7A1C-6F2D-4328-9C0A-7D391E238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901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41F5A-0D09-4941-B345-36520672B87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7A1C-6F2D-4328-9C0A-7D391E238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730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41F5A-0D09-4941-B345-36520672B87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7A1C-6F2D-4328-9C0A-7D391E238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182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2641F5A-0D09-4941-B345-36520672B873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7A1C-6F2D-4328-9C0A-7D391E238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976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4523792"/>
          </a:xfrm>
        </p:spPr>
        <p:txBody>
          <a:bodyPr/>
          <a:lstStyle/>
          <a:p>
            <a:pPr algn="ctr"/>
            <a:r>
              <a:rPr lang="th-TH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ฝึกปฏิบัติการจัดสัมมนา </a:t>
            </a:r>
            <a:r>
              <a:rPr lang="th-TH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ประชุม</a:t>
            </a:r>
            <a:r>
              <a:rPr lang="th-TH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ติดตามความคืบหน้าของการเตรียมการ รับทราบและวิเคราะห์ปัญหา เสนอการแก้ไข</a:t>
            </a:r>
            <a:endParaRPr lang="en-US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1020" y="-1250196"/>
            <a:ext cx="8825658" cy="86142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3816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TH SarabunPSK</vt:lpstr>
      <vt:lpstr>Wingdings 3</vt:lpstr>
      <vt:lpstr>Ion</vt:lpstr>
      <vt:lpstr>ฝึกปฏิบัติการจัดสัมมนา  ประชุมติดตามความคืบหน้าของการเตรียมการ รับทราบและวิเคราะห์ปัญหา เสนอการแก้ไข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SSRU</dc:creator>
  <cp:lastModifiedBy>SSRU</cp:lastModifiedBy>
  <cp:revision>2</cp:revision>
  <dcterms:created xsi:type="dcterms:W3CDTF">2025-05-15T18:31:16Z</dcterms:created>
  <dcterms:modified xsi:type="dcterms:W3CDTF">2025-05-15T18:33:36Z</dcterms:modified>
</cp:coreProperties>
</file>