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2" r:id="rId3"/>
    <p:sldId id="271" r:id="rId4"/>
    <p:sldId id="258" r:id="rId5"/>
    <p:sldId id="263" r:id="rId6"/>
    <p:sldId id="264" r:id="rId7"/>
    <p:sldId id="265" r:id="rId8"/>
    <p:sldId id="267" r:id="rId9"/>
    <p:sldId id="266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 showGuides="1">
      <p:cViewPr>
        <p:scale>
          <a:sx n="86" d="100"/>
          <a:sy n="86" d="100"/>
        </p:scale>
        <p:origin x="48" y="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rima Panapinun" userId="676b5c2ce382a879" providerId="LiveId" clId="{F826FE51-78D7-4134-BADC-BF9CCE5CF177}"/>
    <pc:docChg chg="undo custSel addSld delSld modSld">
      <pc:chgData name="Sirima Panapinun" userId="676b5c2ce382a879" providerId="LiveId" clId="{F826FE51-78D7-4134-BADC-BF9CCE5CF177}" dt="2021-10-08T06:25:45.696" v="3077" actId="20577"/>
      <pc:docMkLst>
        <pc:docMk/>
      </pc:docMkLst>
      <pc:sldChg chg="del">
        <pc:chgData name="Sirima Panapinun" userId="676b5c2ce382a879" providerId="LiveId" clId="{F826FE51-78D7-4134-BADC-BF9CCE5CF177}" dt="2021-10-08T05:31:18.133" v="1068" actId="47"/>
        <pc:sldMkLst>
          <pc:docMk/>
          <pc:sldMk cId="3582640037" sldId="259"/>
        </pc:sldMkLst>
      </pc:sldChg>
      <pc:sldChg chg="del">
        <pc:chgData name="Sirima Panapinun" userId="676b5c2ce382a879" providerId="LiveId" clId="{F826FE51-78D7-4134-BADC-BF9CCE5CF177}" dt="2021-10-08T05:31:20.734" v="1069" actId="47"/>
        <pc:sldMkLst>
          <pc:docMk/>
          <pc:sldMk cId="2011172170" sldId="260"/>
        </pc:sldMkLst>
      </pc:sldChg>
      <pc:sldChg chg="del">
        <pc:chgData name="Sirima Panapinun" userId="676b5c2ce382a879" providerId="LiveId" clId="{F826FE51-78D7-4134-BADC-BF9CCE5CF177}" dt="2021-10-08T05:31:22.942" v="1070" actId="47"/>
        <pc:sldMkLst>
          <pc:docMk/>
          <pc:sldMk cId="2025100519" sldId="261"/>
        </pc:sldMkLst>
      </pc:sldChg>
      <pc:sldChg chg="modSp new mod">
        <pc:chgData name="Sirima Panapinun" userId="676b5c2ce382a879" providerId="LiveId" clId="{F826FE51-78D7-4134-BADC-BF9CCE5CF177}" dt="2021-10-08T05:19:14.382" v="578" actId="20577"/>
        <pc:sldMkLst>
          <pc:docMk/>
          <pc:sldMk cId="583114939" sldId="262"/>
        </pc:sldMkLst>
        <pc:spChg chg="mod">
          <ac:chgData name="Sirima Panapinun" userId="676b5c2ce382a879" providerId="LiveId" clId="{F826FE51-78D7-4134-BADC-BF9CCE5CF177}" dt="2021-10-08T05:12:10.024" v="43" actId="20577"/>
          <ac:spMkLst>
            <pc:docMk/>
            <pc:sldMk cId="583114939" sldId="262"/>
            <ac:spMk id="2" creationId="{C8602105-54B0-4624-BF7A-9193414880BB}"/>
          </ac:spMkLst>
        </pc:spChg>
        <pc:spChg chg="mod">
          <ac:chgData name="Sirima Panapinun" userId="676b5c2ce382a879" providerId="LiveId" clId="{F826FE51-78D7-4134-BADC-BF9CCE5CF177}" dt="2021-10-08T05:19:14.382" v="578" actId="20577"/>
          <ac:spMkLst>
            <pc:docMk/>
            <pc:sldMk cId="583114939" sldId="262"/>
            <ac:spMk id="3" creationId="{93C3CF89-16CB-4268-B839-EFAC7D37A288}"/>
          </ac:spMkLst>
        </pc:spChg>
      </pc:sldChg>
      <pc:sldChg chg="modSp new mod">
        <pc:chgData name="Sirima Panapinun" userId="676b5c2ce382a879" providerId="LiveId" clId="{F826FE51-78D7-4134-BADC-BF9CCE5CF177}" dt="2021-10-08T05:45:22.190" v="1720" actId="1076"/>
        <pc:sldMkLst>
          <pc:docMk/>
          <pc:sldMk cId="2893844674" sldId="263"/>
        </pc:sldMkLst>
        <pc:spChg chg="mod">
          <ac:chgData name="Sirima Panapinun" userId="676b5c2ce382a879" providerId="LiveId" clId="{F826FE51-78D7-4134-BADC-BF9CCE5CF177}" dt="2021-10-08T05:23:57.180" v="632" actId="20577"/>
          <ac:spMkLst>
            <pc:docMk/>
            <pc:sldMk cId="2893844674" sldId="263"/>
            <ac:spMk id="2" creationId="{E745117C-B4D3-42BC-A7B0-04C061AC93C4}"/>
          </ac:spMkLst>
        </pc:spChg>
        <pc:spChg chg="mod">
          <ac:chgData name="Sirima Panapinun" userId="676b5c2ce382a879" providerId="LiveId" clId="{F826FE51-78D7-4134-BADC-BF9CCE5CF177}" dt="2021-10-08T05:45:22.190" v="1720" actId="1076"/>
          <ac:spMkLst>
            <pc:docMk/>
            <pc:sldMk cId="2893844674" sldId="263"/>
            <ac:spMk id="3" creationId="{DDB07319-CAAF-4BE9-95E7-37319A0FC852}"/>
          </ac:spMkLst>
        </pc:spChg>
      </pc:sldChg>
      <pc:sldChg chg="modSp new mod">
        <pc:chgData name="Sirima Panapinun" userId="676b5c2ce382a879" providerId="LiveId" clId="{F826FE51-78D7-4134-BADC-BF9CCE5CF177}" dt="2021-10-08T05:38:49.363" v="1583" actId="12"/>
        <pc:sldMkLst>
          <pc:docMk/>
          <pc:sldMk cId="1399656870" sldId="264"/>
        </pc:sldMkLst>
        <pc:spChg chg="mod">
          <ac:chgData name="Sirima Panapinun" userId="676b5c2ce382a879" providerId="LiveId" clId="{F826FE51-78D7-4134-BADC-BF9CCE5CF177}" dt="2021-10-08T05:31:56.184" v="1111" actId="20577"/>
          <ac:spMkLst>
            <pc:docMk/>
            <pc:sldMk cId="1399656870" sldId="264"/>
            <ac:spMk id="2" creationId="{144B59FB-7B7C-4B55-868A-BE41E10A9E5E}"/>
          </ac:spMkLst>
        </pc:spChg>
        <pc:spChg chg="mod">
          <ac:chgData name="Sirima Panapinun" userId="676b5c2ce382a879" providerId="LiveId" clId="{F826FE51-78D7-4134-BADC-BF9CCE5CF177}" dt="2021-10-08T05:38:49.363" v="1583" actId="12"/>
          <ac:spMkLst>
            <pc:docMk/>
            <pc:sldMk cId="1399656870" sldId="264"/>
            <ac:spMk id="3" creationId="{3790EEDC-87C2-4F91-A21C-287F306E7994}"/>
          </ac:spMkLst>
        </pc:spChg>
      </pc:sldChg>
      <pc:sldChg chg="modSp new mod">
        <pc:chgData name="Sirima Panapinun" userId="676b5c2ce382a879" providerId="LiveId" clId="{F826FE51-78D7-4134-BADC-BF9CCE5CF177}" dt="2021-10-08T05:48:25.058" v="1828" actId="20577"/>
        <pc:sldMkLst>
          <pc:docMk/>
          <pc:sldMk cId="2804168337" sldId="265"/>
        </pc:sldMkLst>
        <pc:spChg chg="mod">
          <ac:chgData name="Sirima Panapinun" userId="676b5c2ce382a879" providerId="LiveId" clId="{F826FE51-78D7-4134-BADC-BF9CCE5CF177}" dt="2021-10-08T05:37:17.032" v="1497" actId="20577"/>
          <ac:spMkLst>
            <pc:docMk/>
            <pc:sldMk cId="2804168337" sldId="265"/>
            <ac:spMk id="2" creationId="{284CF237-23C8-40FA-BAEC-A723C7411B50}"/>
          </ac:spMkLst>
        </pc:spChg>
        <pc:spChg chg="mod">
          <ac:chgData name="Sirima Panapinun" userId="676b5c2ce382a879" providerId="LiveId" clId="{F826FE51-78D7-4134-BADC-BF9CCE5CF177}" dt="2021-10-08T05:48:25.058" v="1828" actId="20577"/>
          <ac:spMkLst>
            <pc:docMk/>
            <pc:sldMk cId="2804168337" sldId="265"/>
            <ac:spMk id="3" creationId="{230026B6-33A1-49B3-9060-217207FB27E6}"/>
          </ac:spMkLst>
        </pc:spChg>
      </pc:sldChg>
      <pc:sldChg chg="addSp delSp modSp new mod">
        <pc:chgData name="Sirima Panapinun" userId="676b5c2ce382a879" providerId="LiveId" clId="{F826FE51-78D7-4134-BADC-BF9CCE5CF177}" dt="2021-10-08T06:14:02.467" v="2241"/>
        <pc:sldMkLst>
          <pc:docMk/>
          <pc:sldMk cId="3028782001" sldId="266"/>
        </pc:sldMkLst>
        <pc:spChg chg="mod">
          <ac:chgData name="Sirima Panapinun" userId="676b5c2ce382a879" providerId="LiveId" clId="{F826FE51-78D7-4134-BADC-BF9CCE5CF177}" dt="2021-10-08T06:09:42.897" v="1876" actId="20577"/>
          <ac:spMkLst>
            <pc:docMk/>
            <pc:sldMk cId="3028782001" sldId="266"/>
            <ac:spMk id="2" creationId="{A10F970A-37F9-433E-93F3-65A06F26A40F}"/>
          </ac:spMkLst>
        </pc:spChg>
        <pc:spChg chg="mod">
          <ac:chgData name="Sirima Panapinun" userId="676b5c2ce382a879" providerId="LiveId" clId="{F826FE51-78D7-4134-BADC-BF9CCE5CF177}" dt="2021-10-08T06:13:34.640" v="2234" actId="20577"/>
          <ac:spMkLst>
            <pc:docMk/>
            <pc:sldMk cId="3028782001" sldId="266"/>
            <ac:spMk id="3" creationId="{B2DCAB5C-51FC-48FD-A2B1-B351463A831D}"/>
          </ac:spMkLst>
        </pc:spChg>
        <pc:grpChg chg="del mod">
          <ac:chgData name="Sirima Panapinun" userId="676b5c2ce382a879" providerId="LiveId" clId="{F826FE51-78D7-4134-BADC-BF9CCE5CF177}" dt="2021-10-08T06:14:02.467" v="2241"/>
          <ac:grpSpMkLst>
            <pc:docMk/>
            <pc:sldMk cId="3028782001" sldId="266"/>
            <ac:grpSpMk id="8" creationId="{8100155B-8DF6-4604-95EA-804CD5231469}"/>
          </ac:grpSpMkLst>
        </pc:grpChg>
        <pc:grpChg chg="mod">
          <ac:chgData name="Sirima Panapinun" userId="676b5c2ce382a879" providerId="LiveId" clId="{F826FE51-78D7-4134-BADC-BF9CCE5CF177}" dt="2021-10-08T06:14:02.467" v="2241"/>
          <ac:grpSpMkLst>
            <pc:docMk/>
            <pc:sldMk cId="3028782001" sldId="266"/>
            <ac:grpSpMk id="10" creationId="{E54FD1AF-24E8-4185-B0EC-41047A3DBA1B}"/>
          </ac:grpSpMkLst>
        </pc:grpChg>
        <pc:inkChg chg="add mod">
          <ac:chgData name="Sirima Panapinun" userId="676b5c2ce382a879" providerId="LiveId" clId="{F826FE51-78D7-4134-BADC-BF9CCE5CF177}" dt="2021-10-08T06:14:02.467" v="2241"/>
          <ac:inkMkLst>
            <pc:docMk/>
            <pc:sldMk cId="3028782001" sldId="266"/>
            <ac:inkMk id="4" creationId="{B38A7F6F-B356-4E6C-B8BC-4A646E5069B1}"/>
          </ac:inkMkLst>
        </pc:inkChg>
        <pc:inkChg chg="add mod">
          <ac:chgData name="Sirima Panapinun" userId="676b5c2ce382a879" providerId="LiveId" clId="{F826FE51-78D7-4134-BADC-BF9CCE5CF177}" dt="2021-10-08T06:14:02.467" v="2241"/>
          <ac:inkMkLst>
            <pc:docMk/>
            <pc:sldMk cId="3028782001" sldId="266"/>
            <ac:inkMk id="5" creationId="{2811B28C-8832-4171-98AD-402AC42B35B7}"/>
          </ac:inkMkLst>
        </pc:inkChg>
        <pc:inkChg chg="add mod">
          <ac:chgData name="Sirima Panapinun" userId="676b5c2ce382a879" providerId="LiveId" clId="{F826FE51-78D7-4134-BADC-BF9CCE5CF177}" dt="2021-10-08T06:14:02.467" v="2241"/>
          <ac:inkMkLst>
            <pc:docMk/>
            <pc:sldMk cId="3028782001" sldId="266"/>
            <ac:inkMk id="6" creationId="{608625C2-1DAA-4441-BCDE-61B66E371B2B}"/>
          </ac:inkMkLst>
        </pc:inkChg>
        <pc:inkChg chg="add mod">
          <ac:chgData name="Sirima Panapinun" userId="676b5c2ce382a879" providerId="LiveId" clId="{F826FE51-78D7-4134-BADC-BF9CCE5CF177}" dt="2021-10-08T06:14:02.467" v="2241"/>
          <ac:inkMkLst>
            <pc:docMk/>
            <pc:sldMk cId="3028782001" sldId="266"/>
            <ac:inkMk id="7" creationId="{D38D2DEB-0182-47BF-B471-B073F5E9AFD8}"/>
          </ac:inkMkLst>
        </pc:inkChg>
        <pc:inkChg chg="add mod">
          <ac:chgData name="Sirima Panapinun" userId="676b5c2ce382a879" providerId="LiveId" clId="{F826FE51-78D7-4134-BADC-BF9CCE5CF177}" dt="2021-10-08T06:14:02.467" v="2241"/>
          <ac:inkMkLst>
            <pc:docMk/>
            <pc:sldMk cId="3028782001" sldId="266"/>
            <ac:inkMk id="9" creationId="{37B5C77D-4EA9-4F65-90BE-7273C81913C5}"/>
          </ac:inkMkLst>
        </pc:inkChg>
      </pc:sldChg>
      <pc:sldChg chg="modSp new mod">
        <pc:chgData name="Sirima Panapinun" userId="676b5c2ce382a879" providerId="LiveId" clId="{F826FE51-78D7-4134-BADC-BF9CCE5CF177}" dt="2021-10-08T06:17:44.501" v="2410" actId="20577"/>
        <pc:sldMkLst>
          <pc:docMk/>
          <pc:sldMk cId="365900689" sldId="267"/>
        </pc:sldMkLst>
        <pc:spChg chg="mod">
          <ac:chgData name="Sirima Panapinun" userId="676b5c2ce382a879" providerId="LiveId" clId="{F826FE51-78D7-4134-BADC-BF9CCE5CF177}" dt="2021-10-08T06:15:47.184" v="2300" actId="27636"/>
          <ac:spMkLst>
            <pc:docMk/>
            <pc:sldMk cId="365900689" sldId="267"/>
            <ac:spMk id="2" creationId="{0ACBEBF6-E053-4882-93EA-E06B9F45E490}"/>
          </ac:spMkLst>
        </pc:spChg>
        <pc:spChg chg="mod">
          <ac:chgData name="Sirima Panapinun" userId="676b5c2ce382a879" providerId="LiveId" clId="{F826FE51-78D7-4134-BADC-BF9CCE5CF177}" dt="2021-10-08T06:17:44.501" v="2410" actId="20577"/>
          <ac:spMkLst>
            <pc:docMk/>
            <pc:sldMk cId="365900689" sldId="267"/>
            <ac:spMk id="3" creationId="{60B256F2-D5B0-44F2-B32C-1EDFECB6FD22}"/>
          </ac:spMkLst>
        </pc:spChg>
      </pc:sldChg>
      <pc:sldChg chg="modSp new mod">
        <pc:chgData name="Sirima Panapinun" userId="676b5c2ce382a879" providerId="LiveId" clId="{F826FE51-78D7-4134-BADC-BF9CCE5CF177}" dt="2021-10-08T06:19:15.353" v="2535" actId="20577"/>
        <pc:sldMkLst>
          <pc:docMk/>
          <pc:sldMk cId="1545273370" sldId="268"/>
        </pc:sldMkLst>
        <pc:spChg chg="mod">
          <ac:chgData name="Sirima Panapinun" userId="676b5c2ce382a879" providerId="LiveId" clId="{F826FE51-78D7-4134-BADC-BF9CCE5CF177}" dt="2021-10-08T06:18:21.906" v="2465" actId="20577"/>
          <ac:spMkLst>
            <pc:docMk/>
            <pc:sldMk cId="1545273370" sldId="268"/>
            <ac:spMk id="2" creationId="{DCA904D7-5CAA-41DB-A884-6B0F1534F250}"/>
          </ac:spMkLst>
        </pc:spChg>
        <pc:spChg chg="mod">
          <ac:chgData name="Sirima Panapinun" userId="676b5c2ce382a879" providerId="LiveId" clId="{F826FE51-78D7-4134-BADC-BF9CCE5CF177}" dt="2021-10-08T06:19:15.353" v="2535" actId="20577"/>
          <ac:spMkLst>
            <pc:docMk/>
            <pc:sldMk cId="1545273370" sldId="268"/>
            <ac:spMk id="3" creationId="{3262158D-8B20-44BA-B432-B80EC550341A}"/>
          </ac:spMkLst>
        </pc:spChg>
      </pc:sldChg>
      <pc:sldChg chg="modSp new mod">
        <pc:chgData name="Sirima Panapinun" userId="676b5c2ce382a879" providerId="LiveId" clId="{F826FE51-78D7-4134-BADC-BF9CCE5CF177}" dt="2021-10-08T06:23:17.520" v="2948" actId="20577"/>
        <pc:sldMkLst>
          <pc:docMk/>
          <pc:sldMk cId="2512486545" sldId="269"/>
        </pc:sldMkLst>
        <pc:spChg chg="mod">
          <ac:chgData name="Sirima Panapinun" userId="676b5c2ce382a879" providerId="LiveId" clId="{F826FE51-78D7-4134-BADC-BF9CCE5CF177}" dt="2021-10-08T06:19:49.745" v="2581" actId="20577"/>
          <ac:spMkLst>
            <pc:docMk/>
            <pc:sldMk cId="2512486545" sldId="269"/>
            <ac:spMk id="2" creationId="{49882F9C-124B-4354-A103-CB7668BA85E3}"/>
          </ac:spMkLst>
        </pc:spChg>
        <pc:spChg chg="mod">
          <ac:chgData name="Sirima Panapinun" userId="676b5c2ce382a879" providerId="LiveId" clId="{F826FE51-78D7-4134-BADC-BF9CCE5CF177}" dt="2021-10-08T06:23:17.520" v="2948" actId="20577"/>
          <ac:spMkLst>
            <pc:docMk/>
            <pc:sldMk cId="2512486545" sldId="269"/>
            <ac:spMk id="3" creationId="{AD946408-6417-4684-BA72-7CF7B8F5D199}"/>
          </ac:spMkLst>
        </pc:spChg>
      </pc:sldChg>
      <pc:sldChg chg="modSp new mod">
        <pc:chgData name="Sirima Panapinun" userId="676b5c2ce382a879" providerId="LiveId" clId="{F826FE51-78D7-4134-BADC-BF9CCE5CF177}" dt="2021-10-08T06:25:45.696" v="3077" actId="20577"/>
        <pc:sldMkLst>
          <pc:docMk/>
          <pc:sldMk cId="1243780458" sldId="270"/>
        </pc:sldMkLst>
        <pc:spChg chg="mod">
          <ac:chgData name="Sirima Panapinun" userId="676b5c2ce382a879" providerId="LiveId" clId="{F826FE51-78D7-4134-BADC-BF9CCE5CF177}" dt="2021-10-08T06:24:11.317" v="2996" actId="20577"/>
          <ac:spMkLst>
            <pc:docMk/>
            <pc:sldMk cId="1243780458" sldId="270"/>
            <ac:spMk id="2" creationId="{9104FF0B-4DE6-4306-BD18-BCDFF511C9C7}"/>
          </ac:spMkLst>
        </pc:spChg>
        <pc:spChg chg="mod">
          <ac:chgData name="Sirima Panapinun" userId="676b5c2ce382a879" providerId="LiveId" clId="{F826FE51-78D7-4134-BADC-BF9CCE5CF177}" dt="2021-10-08T06:25:45.696" v="3077" actId="20577"/>
          <ac:spMkLst>
            <pc:docMk/>
            <pc:sldMk cId="1243780458" sldId="270"/>
            <ac:spMk id="3" creationId="{51C73B5C-5981-4B73-9DAB-E6DCF6EC6BFB}"/>
          </ac:spMkLst>
        </pc:spChg>
      </pc:sldChg>
    </pc:docChg>
  </pc:docChgLst>
  <pc:docChgLst>
    <pc:chgData name="Sirima Panapinun" userId="676b5c2ce382a879" providerId="LiveId" clId="{DC061E7B-B5D7-EF4D-A054-10CC8B3E7A77}"/>
    <pc:docChg chg="custSel modSld">
      <pc:chgData name="Sirima Panapinun" userId="676b5c2ce382a879" providerId="LiveId" clId="{DC061E7B-B5D7-EF4D-A054-10CC8B3E7A77}" dt="2023-09-27T05:32:14.248" v="46"/>
      <pc:docMkLst>
        <pc:docMk/>
      </pc:docMkLst>
      <pc:sldChg chg="addSp delSp">
        <pc:chgData name="Sirima Panapinun" userId="676b5c2ce382a879" providerId="LiveId" clId="{DC061E7B-B5D7-EF4D-A054-10CC8B3E7A77}" dt="2023-09-27T05:31:14.607" v="13"/>
        <pc:sldMkLst>
          <pc:docMk/>
          <pc:sldMk cId="3028782001" sldId="266"/>
        </pc:sldMkLst>
        <pc:grpChg chg="del">
          <ac:chgData name="Sirima Panapinun" userId="676b5c2ce382a879" providerId="LiveId" clId="{DC061E7B-B5D7-EF4D-A054-10CC8B3E7A77}" dt="2023-09-27T05:30:37.451" v="3"/>
          <ac:grpSpMkLst>
            <pc:docMk/>
            <pc:sldMk cId="3028782001" sldId="266"/>
            <ac:grpSpMk id="10" creationId="{E54FD1AF-24E8-4185-B0EC-41047A3DBA1B}"/>
          </ac:grpSpMkLst>
        </pc:grpChg>
        <pc:inkChg chg="del">
          <ac:chgData name="Sirima Panapinun" userId="676b5c2ce382a879" providerId="LiveId" clId="{DC061E7B-B5D7-EF4D-A054-10CC8B3E7A77}" dt="2023-09-27T05:30:37.442" v="0"/>
          <ac:inkMkLst>
            <pc:docMk/>
            <pc:sldMk cId="3028782001" sldId="266"/>
            <ac:inkMk id="4" creationId="{B38A7F6F-B356-4E6C-B8BC-4A646E5069B1}"/>
          </ac:inkMkLst>
        </pc:inkChg>
        <pc:inkChg chg="del">
          <ac:chgData name="Sirima Panapinun" userId="676b5c2ce382a879" providerId="LiveId" clId="{DC061E7B-B5D7-EF4D-A054-10CC8B3E7A77}" dt="2023-09-27T05:30:37.448" v="2"/>
          <ac:inkMkLst>
            <pc:docMk/>
            <pc:sldMk cId="3028782001" sldId="266"/>
            <ac:inkMk id="5" creationId="{2811B28C-8832-4171-98AD-402AC42B35B7}"/>
          </ac:inkMkLst>
        </pc:inkChg>
        <pc:inkChg chg="del topLvl">
          <ac:chgData name="Sirima Panapinun" userId="676b5c2ce382a879" providerId="LiveId" clId="{DC061E7B-B5D7-EF4D-A054-10CC8B3E7A77}" dt="2023-09-27T05:30:37.455" v="4"/>
          <ac:inkMkLst>
            <pc:docMk/>
            <pc:sldMk cId="3028782001" sldId="266"/>
            <ac:inkMk id="6" creationId="{608625C2-1DAA-4441-BCDE-61B66E371B2B}"/>
          </ac:inkMkLst>
        </pc:inkChg>
        <pc:inkChg chg="del topLvl">
          <ac:chgData name="Sirima Panapinun" userId="676b5c2ce382a879" providerId="LiveId" clId="{DC061E7B-B5D7-EF4D-A054-10CC8B3E7A77}" dt="2023-09-27T05:30:37.451" v="3"/>
          <ac:inkMkLst>
            <pc:docMk/>
            <pc:sldMk cId="3028782001" sldId="266"/>
            <ac:inkMk id="7" creationId="{D38D2DEB-0182-47BF-B471-B073F5E9AFD8}"/>
          </ac:inkMkLst>
        </pc:inkChg>
        <pc:inkChg chg="add del">
          <ac:chgData name="Sirima Panapinun" userId="676b5c2ce382a879" providerId="LiveId" clId="{DC061E7B-B5D7-EF4D-A054-10CC8B3E7A77}" dt="2023-09-27T05:30:45.095" v="7"/>
          <ac:inkMkLst>
            <pc:docMk/>
            <pc:sldMk cId="3028782001" sldId="266"/>
            <ac:inkMk id="8" creationId="{CB41A5B1-B08A-20EC-32A2-E204C572549E}"/>
          </ac:inkMkLst>
        </pc:inkChg>
        <pc:inkChg chg="del">
          <ac:chgData name="Sirima Panapinun" userId="676b5c2ce382a879" providerId="LiveId" clId="{DC061E7B-B5D7-EF4D-A054-10CC8B3E7A77}" dt="2023-09-27T05:30:37.446" v="1"/>
          <ac:inkMkLst>
            <pc:docMk/>
            <pc:sldMk cId="3028782001" sldId="266"/>
            <ac:inkMk id="9" creationId="{37B5C77D-4EA9-4F65-90BE-7273C81913C5}"/>
          </ac:inkMkLst>
        </pc:inkChg>
        <pc:inkChg chg="add del">
          <ac:chgData name="Sirima Panapinun" userId="676b5c2ce382a879" providerId="LiveId" clId="{DC061E7B-B5D7-EF4D-A054-10CC8B3E7A77}" dt="2023-09-27T05:30:45.095" v="7"/>
          <ac:inkMkLst>
            <pc:docMk/>
            <pc:sldMk cId="3028782001" sldId="266"/>
            <ac:inkMk id="11" creationId="{32E731DA-6058-189E-FDCD-5C1CE4583A48}"/>
          </ac:inkMkLst>
        </pc:inkChg>
        <pc:inkChg chg="add reco">
          <ac:chgData name="Sirima Panapinun" userId="676b5c2ce382a879" providerId="LiveId" clId="{DC061E7B-B5D7-EF4D-A054-10CC8B3E7A77}" dt="2023-09-27T05:30:45.095" v="7"/>
          <ac:inkMkLst>
            <pc:docMk/>
            <pc:sldMk cId="3028782001" sldId="266"/>
            <ac:inkMk id="12" creationId="{7771661F-89FF-D555-782A-1A729A1B829D}"/>
          </ac:inkMkLst>
        </pc:inkChg>
        <pc:inkChg chg="add del">
          <ac:chgData name="Sirima Panapinun" userId="676b5c2ce382a879" providerId="LiveId" clId="{DC061E7B-B5D7-EF4D-A054-10CC8B3E7A77}" dt="2023-09-27T05:30:47.351" v="10"/>
          <ac:inkMkLst>
            <pc:docMk/>
            <pc:sldMk cId="3028782001" sldId="266"/>
            <ac:inkMk id="13" creationId="{BF4D81FB-4C77-E765-8009-3CCDE48DE12A}"/>
          </ac:inkMkLst>
        </pc:inkChg>
        <pc:inkChg chg="add del">
          <ac:chgData name="Sirima Panapinun" userId="676b5c2ce382a879" providerId="LiveId" clId="{DC061E7B-B5D7-EF4D-A054-10CC8B3E7A77}" dt="2023-09-27T05:30:47.351" v="10"/>
          <ac:inkMkLst>
            <pc:docMk/>
            <pc:sldMk cId="3028782001" sldId="266"/>
            <ac:inkMk id="14" creationId="{7EA75F74-CCC3-E698-80EB-CCE2C01578D1}"/>
          </ac:inkMkLst>
        </pc:inkChg>
        <pc:inkChg chg="add reco">
          <ac:chgData name="Sirima Panapinun" userId="676b5c2ce382a879" providerId="LiveId" clId="{DC061E7B-B5D7-EF4D-A054-10CC8B3E7A77}" dt="2023-09-27T05:30:47.351" v="10"/>
          <ac:inkMkLst>
            <pc:docMk/>
            <pc:sldMk cId="3028782001" sldId="266"/>
            <ac:inkMk id="15" creationId="{EDDCF1E6-B4BA-60CB-5FDA-B4FF509EEDC6}"/>
          </ac:inkMkLst>
        </pc:inkChg>
        <pc:inkChg chg="add">
          <ac:chgData name="Sirima Panapinun" userId="676b5c2ce382a879" providerId="LiveId" clId="{DC061E7B-B5D7-EF4D-A054-10CC8B3E7A77}" dt="2023-09-27T05:30:52.425" v="11"/>
          <ac:inkMkLst>
            <pc:docMk/>
            <pc:sldMk cId="3028782001" sldId="266"/>
            <ac:inkMk id="16" creationId="{B0EED21F-6612-7DEE-6610-2A336FE3478D}"/>
          </ac:inkMkLst>
        </pc:inkChg>
        <pc:inkChg chg="add">
          <ac:chgData name="Sirima Panapinun" userId="676b5c2ce382a879" providerId="LiveId" clId="{DC061E7B-B5D7-EF4D-A054-10CC8B3E7A77}" dt="2023-09-27T05:30:56.467" v="12"/>
          <ac:inkMkLst>
            <pc:docMk/>
            <pc:sldMk cId="3028782001" sldId="266"/>
            <ac:inkMk id="17" creationId="{7BC8B147-55C0-3D89-DF80-A9A475F2DCFE}"/>
          </ac:inkMkLst>
        </pc:inkChg>
        <pc:inkChg chg="add">
          <ac:chgData name="Sirima Panapinun" userId="676b5c2ce382a879" providerId="LiveId" clId="{DC061E7B-B5D7-EF4D-A054-10CC8B3E7A77}" dt="2023-09-27T05:31:14.607" v="13"/>
          <ac:inkMkLst>
            <pc:docMk/>
            <pc:sldMk cId="3028782001" sldId="266"/>
            <ac:inkMk id="18" creationId="{B7D58DD7-E37A-6BA9-D4C8-17938215323E}"/>
          </ac:inkMkLst>
        </pc:inkChg>
      </pc:sldChg>
      <pc:sldChg chg="addSp delSp">
        <pc:chgData name="Sirima Panapinun" userId="676b5c2ce382a879" providerId="LiveId" clId="{DC061E7B-B5D7-EF4D-A054-10CC8B3E7A77}" dt="2023-09-27T05:32:14.248" v="46"/>
        <pc:sldMkLst>
          <pc:docMk/>
          <pc:sldMk cId="2512486545" sldId="269"/>
        </pc:sldMkLst>
        <pc:inkChg chg="add del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4" creationId="{39321D6E-0841-0E45-D815-C1D093EC8033}"/>
          </ac:inkMkLst>
        </pc:inkChg>
        <pc:inkChg chg="add del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5" creationId="{976A127D-B96A-2BE7-93EB-3FDA60DCF128}"/>
          </ac:inkMkLst>
        </pc:inkChg>
        <pc:inkChg chg="add del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6" creationId="{CBF03A65-6ECB-EA4F-490F-5EDEF6129DC4}"/>
          </ac:inkMkLst>
        </pc:inkChg>
        <pc:inkChg chg="add del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7" creationId="{B7FA0845-5BFB-FECE-5E26-4EDA540970E3}"/>
          </ac:inkMkLst>
        </pc:inkChg>
        <pc:inkChg chg="add del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8" creationId="{1DFA6FE5-F390-256C-ED17-810B3A807CF7}"/>
          </ac:inkMkLst>
        </pc:inkChg>
        <pc:inkChg chg="add del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9" creationId="{8072AFAF-FDA3-D3B4-85F6-312F19398F4F}"/>
          </ac:inkMkLst>
        </pc:inkChg>
        <pc:inkChg chg="add del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10" creationId="{B9164295-E5AF-3722-F6C5-E5342B4FC2E7}"/>
          </ac:inkMkLst>
        </pc:inkChg>
        <pc:inkChg chg="add reco">
          <ac:chgData name="Sirima Panapinun" userId="676b5c2ce382a879" providerId="LiveId" clId="{DC061E7B-B5D7-EF4D-A054-10CC8B3E7A77}" dt="2023-09-27T05:31:36.085" v="21"/>
          <ac:inkMkLst>
            <pc:docMk/>
            <pc:sldMk cId="2512486545" sldId="269"/>
            <ac:inkMk id="11" creationId="{658F6141-CE43-7779-7F12-C3CA13AF45E2}"/>
          </ac:inkMkLst>
        </pc:inkChg>
        <pc:inkChg chg="add del">
          <ac:chgData name="Sirima Panapinun" userId="676b5c2ce382a879" providerId="LiveId" clId="{DC061E7B-B5D7-EF4D-A054-10CC8B3E7A77}" dt="2023-09-27T05:31:42.224" v="24"/>
          <ac:inkMkLst>
            <pc:docMk/>
            <pc:sldMk cId="2512486545" sldId="269"/>
            <ac:inkMk id="12" creationId="{8888DE12-E354-D7AA-49A2-5C0DEDCF4DB6}"/>
          </ac:inkMkLst>
        </pc:inkChg>
        <pc:inkChg chg="add del">
          <ac:chgData name="Sirima Panapinun" userId="676b5c2ce382a879" providerId="LiveId" clId="{DC061E7B-B5D7-EF4D-A054-10CC8B3E7A77}" dt="2023-09-27T05:31:42.224" v="24"/>
          <ac:inkMkLst>
            <pc:docMk/>
            <pc:sldMk cId="2512486545" sldId="269"/>
            <ac:inkMk id="13" creationId="{62432A6A-9DAD-32E8-DF3A-39C895567EDB}"/>
          </ac:inkMkLst>
        </pc:inkChg>
        <pc:inkChg chg="add reco">
          <ac:chgData name="Sirima Panapinun" userId="676b5c2ce382a879" providerId="LiveId" clId="{DC061E7B-B5D7-EF4D-A054-10CC8B3E7A77}" dt="2023-09-27T05:31:42.224" v="24"/>
          <ac:inkMkLst>
            <pc:docMk/>
            <pc:sldMk cId="2512486545" sldId="269"/>
            <ac:inkMk id="14" creationId="{EE540E4D-8E8C-25AB-0B59-EACCEBC1381D}"/>
          </ac:inkMkLst>
        </pc:inkChg>
        <pc:inkChg chg="add del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15" creationId="{97BC5D34-1DDB-51D5-064E-94A6C949AB3E}"/>
          </ac:inkMkLst>
        </pc:inkChg>
        <pc:inkChg chg="add del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16" creationId="{C9F0FD9E-0F9C-539E-30DE-0B3F6E5B9C3B}"/>
          </ac:inkMkLst>
        </pc:inkChg>
        <pc:inkChg chg="add del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17" creationId="{09258DF5-3A1D-7D9E-7451-8CD4BDEF1C44}"/>
          </ac:inkMkLst>
        </pc:inkChg>
        <pc:inkChg chg="add del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18" creationId="{BCF5312E-8521-A5E9-CA80-83E7B2336E74}"/>
          </ac:inkMkLst>
        </pc:inkChg>
        <pc:inkChg chg="add del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19" creationId="{50F446C8-7D8B-07A0-BF45-6A71B49080D8}"/>
          </ac:inkMkLst>
        </pc:inkChg>
        <pc:inkChg chg="add del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20" creationId="{5B3813E2-C442-7DAA-8D40-2C48439DFC5E}"/>
          </ac:inkMkLst>
        </pc:inkChg>
        <pc:inkChg chg="add reco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21" creationId="{E9E2067D-4854-5ECF-DC55-74DAEFE5AC4A}"/>
          </ac:inkMkLst>
        </pc:inkChg>
        <pc:inkChg chg="add reco">
          <ac:chgData name="Sirima Panapinun" userId="676b5c2ce382a879" providerId="LiveId" clId="{DC061E7B-B5D7-EF4D-A054-10CC8B3E7A77}" dt="2023-09-27T05:31:46.274" v="31"/>
          <ac:inkMkLst>
            <pc:docMk/>
            <pc:sldMk cId="2512486545" sldId="269"/>
            <ac:inkMk id="22" creationId="{C97FFF8C-EE8A-5623-FC72-C488787C0C8B}"/>
          </ac:inkMkLst>
        </pc:inkChg>
        <pc:inkChg chg="add del">
          <ac:chgData name="Sirima Panapinun" userId="676b5c2ce382a879" providerId="LiveId" clId="{DC061E7B-B5D7-EF4D-A054-10CC8B3E7A77}" dt="2023-09-27T05:31:53.655" v="37"/>
          <ac:inkMkLst>
            <pc:docMk/>
            <pc:sldMk cId="2512486545" sldId="269"/>
            <ac:inkMk id="23" creationId="{2B63A9C0-CC8D-C22E-0F11-BC1052ABECA6}"/>
          </ac:inkMkLst>
        </pc:inkChg>
        <pc:inkChg chg="add del">
          <ac:chgData name="Sirima Panapinun" userId="676b5c2ce382a879" providerId="LiveId" clId="{DC061E7B-B5D7-EF4D-A054-10CC8B3E7A77}" dt="2023-09-27T05:31:53.655" v="37"/>
          <ac:inkMkLst>
            <pc:docMk/>
            <pc:sldMk cId="2512486545" sldId="269"/>
            <ac:inkMk id="24" creationId="{58D4AEDB-F9D4-3DE7-A8E4-B1051DC92A19}"/>
          </ac:inkMkLst>
        </pc:inkChg>
        <pc:inkChg chg="add del">
          <ac:chgData name="Sirima Panapinun" userId="676b5c2ce382a879" providerId="LiveId" clId="{DC061E7B-B5D7-EF4D-A054-10CC8B3E7A77}" dt="2023-09-27T05:31:53.655" v="37"/>
          <ac:inkMkLst>
            <pc:docMk/>
            <pc:sldMk cId="2512486545" sldId="269"/>
            <ac:inkMk id="25" creationId="{D3EDF145-478C-67A8-2497-D5F182FE904F}"/>
          </ac:inkMkLst>
        </pc:inkChg>
        <pc:inkChg chg="add del">
          <ac:chgData name="Sirima Panapinun" userId="676b5c2ce382a879" providerId="LiveId" clId="{DC061E7B-B5D7-EF4D-A054-10CC8B3E7A77}" dt="2023-09-27T05:31:53.655" v="37"/>
          <ac:inkMkLst>
            <pc:docMk/>
            <pc:sldMk cId="2512486545" sldId="269"/>
            <ac:inkMk id="26" creationId="{290E0AE4-C6A2-F3A1-990D-120F3628A192}"/>
          </ac:inkMkLst>
        </pc:inkChg>
        <pc:inkChg chg="add del">
          <ac:chgData name="Sirima Panapinun" userId="676b5c2ce382a879" providerId="LiveId" clId="{DC061E7B-B5D7-EF4D-A054-10CC8B3E7A77}" dt="2023-09-27T05:31:53.655" v="37"/>
          <ac:inkMkLst>
            <pc:docMk/>
            <pc:sldMk cId="2512486545" sldId="269"/>
            <ac:inkMk id="27" creationId="{F3CD2358-11A3-3681-89CB-5D676C24DBF6}"/>
          </ac:inkMkLst>
        </pc:inkChg>
        <pc:inkChg chg="add reco">
          <ac:chgData name="Sirima Panapinun" userId="676b5c2ce382a879" providerId="LiveId" clId="{DC061E7B-B5D7-EF4D-A054-10CC8B3E7A77}" dt="2023-09-27T05:31:53.655" v="37"/>
          <ac:inkMkLst>
            <pc:docMk/>
            <pc:sldMk cId="2512486545" sldId="269"/>
            <ac:inkMk id="28" creationId="{BB07794B-4713-839A-52F2-5BD85E1FFAF7}"/>
          </ac:inkMkLst>
        </pc:inkChg>
        <pc:inkChg chg="add del">
          <ac:chgData name="Sirima Panapinun" userId="676b5c2ce382a879" providerId="LiveId" clId="{DC061E7B-B5D7-EF4D-A054-10CC8B3E7A77}" dt="2023-09-27T05:31:58.873" v="41"/>
          <ac:inkMkLst>
            <pc:docMk/>
            <pc:sldMk cId="2512486545" sldId="269"/>
            <ac:inkMk id="29" creationId="{ED8EC7B4-396D-CC66-04FB-0CEF331A105C}"/>
          </ac:inkMkLst>
        </pc:inkChg>
        <pc:inkChg chg="add del">
          <ac:chgData name="Sirima Panapinun" userId="676b5c2ce382a879" providerId="LiveId" clId="{DC061E7B-B5D7-EF4D-A054-10CC8B3E7A77}" dt="2023-09-27T05:31:58.873" v="41"/>
          <ac:inkMkLst>
            <pc:docMk/>
            <pc:sldMk cId="2512486545" sldId="269"/>
            <ac:inkMk id="30" creationId="{B60146CA-5783-4A73-0A60-1AD3AD60306C}"/>
          </ac:inkMkLst>
        </pc:inkChg>
        <pc:inkChg chg="add del">
          <ac:chgData name="Sirima Panapinun" userId="676b5c2ce382a879" providerId="LiveId" clId="{DC061E7B-B5D7-EF4D-A054-10CC8B3E7A77}" dt="2023-09-27T05:31:58.873" v="41"/>
          <ac:inkMkLst>
            <pc:docMk/>
            <pc:sldMk cId="2512486545" sldId="269"/>
            <ac:inkMk id="31" creationId="{87AAFDC7-7AFE-9F95-BEF1-8A244CE16397}"/>
          </ac:inkMkLst>
        </pc:inkChg>
        <pc:inkChg chg="add reco">
          <ac:chgData name="Sirima Panapinun" userId="676b5c2ce382a879" providerId="LiveId" clId="{DC061E7B-B5D7-EF4D-A054-10CC8B3E7A77}" dt="2023-09-27T05:31:58.873" v="41"/>
          <ac:inkMkLst>
            <pc:docMk/>
            <pc:sldMk cId="2512486545" sldId="269"/>
            <ac:inkMk id="32" creationId="{0C3B8003-99E7-1E11-AF36-84BD0D6A6068}"/>
          </ac:inkMkLst>
        </pc:inkChg>
        <pc:inkChg chg="add del">
          <ac:chgData name="Sirima Panapinun" userId="676b5c2ce382a879" providerId="LiveId" clId="{DC061E7B-B5D7-EF4D-A054-10CC8B3E7A77}" dt="2023-09-27T05:32:14.248" v="46"/>
          <ac:inkMkLst>
            <pc:docMk/>
            <pc:sldMk cId="2512486545" sldId="269"/>
            <ac:inkMk id="33" creationId="{717FF023-A50A-48A5-BCF2-1729EFF5C1E8}"/>
          </ac:inkMkLst>
        </pc:inkChg>
        <pc:inkChg chg="add del">
          <ac:chgData name="Sirima Panapinun" userId="676b5c2ce382a879" providerId="LiveId" clId="{DC061E7B-B5D7-EF4D-A054-10CC8B3E7A77}" dt="2023-09-27T05:32:14.248" v="46"/>
          <ac:inkMkLst>
            <pc:docMk/>
            <pc:sldMk cId="2512486545" sldId="269"/>
            <ac:inkMk id="34" creationId="{1A6BF834-F853-8AEE-5CF2-298C21FCD7CE}"/>
          </ac:inkMkLst>
        </pc:inkChg>
        <pc:inkChg chg="add del">
          <ac:chgData name="Sirima Panapinun" userId="676b5c2ce382a879" providerId="LiveId" clId="{DC061E7B-B5D7-EF4D-A054-10CC8B3E7A77}" dt="2023-09-27T05:32:14.248" v="46"/>
          <ac:inkMkLst>
            <pc:docMk/>
            <pc:sldMk cId="2512486545" sldId="269"/>
            <ac:inkMk id="35" creationId="{BB2EB3E2-DF9E-BE33-FBA3-16DA860D79C4}"/>
          </ac:inkMkLst>
        </pc:inkChg>
        <pc:inkChg chg="add">
          <ac:chgData name="Sirima Panapinun" userId="676b5c2ce382a879" providerId="LiveId" clId="{DC061E7B-B5D7-EF4D-A054-10CC8B3E7A77}" dt="2023-09-27T05:32:13.711" v="45"/>
          <ac:inkMkLst>
            <pc:docMk/>
            <pc:sldMk cId="2512486545" sldId="269"/>
            <ac:inkMk id="36" creationId="{F64DA0BD-B831-72F3-E1DC-44540261032A}"/>
          </ac:inkMkLst>
        </pc:inkChg>
        <pc:inkChg chg="add reco">
          <ac:chgData name="Sirima Panapinun" userId="676b5c2ce382a879" providerId="LiveId" clId="{DC061E7B-B5D7-EF4D-A054-10CC8B3E7A77}" dt="2023-09-27T05:32:14.248" v="46"/>
          <ac:inkMkLst>
            <pc:docMk/>
            <pc:sldMk cId="2512486545" sldId="269"/>
            <ac:inkMk id="37" creationId="{1B3D557D-7708-E788-0932-304CD441C807}"/>
          </ac:inkMkLst>
        </pc:inkChg>
      </pc:sldChg>
    </pc:docChg>
  </pc:docChgLst>
  <pc:docChgLst>
    <pc:chgData name="Sirima Panapinun" userId="676b5c2ce382a879" providerId="LiveId" clId="{87FB6CC1-8424-6247-A802-6A5FDE417FD1}"/>
    <pc:docChg chg="addSld delSld modSld">
      <pc:chgData name="Sirima Panapinun" userId="676b5c2ce382a879" providerId="LiveId" clId="{87FB6CC1-8424-6247-A802-6A5FDE417FD1}" dt="2022-09-11T07:23:47.684" v="87" actId="14100"/>
      <pc:docMkLst>
        <pc:docMk/>
      </pc:docMkLst>
      <pc:sldChg chg="addSp modSp">
        <pc:chgData name="Sirima Panapinun" userId="676b5c2ce382a879" providerId="LiveId" clId="{87FB6CC1-8424-6247-A802-6A5FDE417FD1}" dt="2022-09-11T07:23:47.684" v="87" actId="14100"/>
        <pc:sldMkLst>
          <pc:docMk/>
          <pc:sldMk cId="2211167003" sldId="257"/>
        </pc:sldMkLst>
        <pc:spChg chg="mod">
          <ac:chgData name="Sirima Panapinun" userId="676b5c2ce382a879" providerId="LiveId" clId="{87FB6CC1-8424-6247-A802-6A5FDE417FD1}" dt="2022-09-11T07:23:47.684" v="87" actId="14100"/>
          <ac:spMkLst>
            <pc:docMk/>
            <pc:sldMk cId="2211167003" sldId="257"/>
            <ac:spMk id="2" creationId="{00000000-0000-0000-0000-000000000000}"/>
          </ac:spMkLst>
        </pc:spChg>
        <pc:spChg chg="add">
          <ac:chgData name="Sirima Panapinun" userId="676b5c2ce382a879" providerId="LiveId" clId="{87FB6CC1-8424-6247-A802-6A5FDE417FD1}" dt="2022-09-11T07:23:44.437" v="86" actId="571"/>
          <ac:spMkLst>
            <pc:docMk/>
            <pc:sldMk cId="2211167003" sldId="257"/>
            <ac:spMk id="3" creationId="{CF2DF7D8-F9AA-644D-B176-F31F368FEB54}"/>
          </ac:spMkLst>
        </pc:spChg>
      </pc:sldChg>
      <pc:sldChg chg="new del">
        <pc:chgData name="Sirima Panapinun" userId="676b5c2ce382a879" providerId="LiveId" clId="{87FB6CC1-8424-6247-A802-6A5FDE417FD1}" dt="2022-09-11T07:22:59.267" v="75" actId="2696"/>
        <pc:sldMkLst>
          <pc:docMk/>
          <pc:sldMk cId="858985058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0:43.043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0 139 10010,'0'-17'393,"0"0"-70,0 7-436,0-5-5,0 5-144,0-7 213,0-1 1,0 7-178,0-1 158,0 9-247,0-5 138,0 8 147,0 0 1,0 8 91,0 3 1,0 6-95,0 6 0,0-1 142,0 6 0,0-6-35,0 1 1,0 2-25,0-2 0,0 0-22,0-6 1,0 0 3,0 1 1,0-1-60,0 0 1,0 0 49,0 1 1,0-7-142,0 1 123,0-1 0,0 1-77,0-1 142,0-7-77,0 4 133,0-8 52,0 0-232,8 0 0,-4 0 57,7 0 0,-5 0-55,6 0 0,-1 0 100,6 0 1,-5 0-76,-1 0 1,1-6 52,5 0 1,1 1-39,-1 5 0,0 0 2,0 0 0,1 0 3,-1 0 1,0 0-6,1 0 0,-1 0 43,0 0 1,1 0-42,-1 0 1,0 0 95,0 0 1,1 0-84,-1 0 0,0 0 15,1 0 8,-1 0 0,0 0 21,0 0-27,1 0 0,-1 5 2,0 1 0,1 0 48,-1-6 1,-6 0-22,1 0-150,-1 0 1,7 0 131,-1 0-84,0 0 0,1 0-17,-1 0 23,0 0 1,1 0 3,-1 0 15,0 0 1,0 0-5,1 0 0,-1 0 9,0 0 1,-5 0 9,-1 0 1,1 0-5,5 0 1,-5 0 53,-1 0-35,1 0 0,5 0 11,0 0-15,1 0 0,-1 0-6,0 0 0,-5 0 12,-1 0 0,-5 0-9,6 0 21,-9 0-19,13 0 34,-14 0 22,5 0 11,-7 0-37,8 0 6,-6 0 43,6 0-44,-8 0 269,0 0-215,0-8 0,0-3-122,0-12 0,0 3 67,0-3 0,0 2 1,0-2 0,0 4-45,0-4 0,5-2-163,1 2 0,0 0 85,-6 6 1,6-7 26,0 1 1,-1 6 34,-5 6 10,0-1 1,0 1 323,0-1-200,0 8 156,0-4-183,0 8-650,0 0 1,8 8 0,2 2 0</inkml:trace>
  <inkml:trace contextRef="#ctx0" brushRef="#br0" timeOffset="1086">1366 70 9348,'0'17'-17,"0"1"1,0-1 54,0 0 0,0 6-120,0 0 0,0 0-34,0-5 1,0 1 115,0 4 1,0-4-3,0 4 1,0-4 51,0-1-92,0-1 1,0 0 73,0 1-106,0-1 128,-7 0 6,5 1 16,-6-9-43,8-1-232,0-8 119,0 0 52,8 0 0,-4 0 124,7 0-10,1 0-65,5 0 0,0 0-20,1 0 1,-1 0 133,0 0 1,-5 0-68,-1 0 0,1 0-122,5 0 1,0 0 77,1 0 0,-1 0-20,0 0 0,0 0-37,1 0 0,-1 2-8,0 3 1,1-3 38,-1 4 1,0-4 8,1-2 0,-1 0 0,0 0 1,0 0-6,1 0 0,-1 0 14,0 0 1,1 0-10,-1 0 1,0 0 3,0 0 1,1 0 8,-1 0 0,0 0 17,1 0-42,-1 0 0,0 0 11,1 0 1,-7 0-27,1 0 27,-1 8 1,6-6-16,1 3 1,-7-3 8,1-2-32,-1 0 1,7 0-7,-1 0 1,-6 0-44,1 0 75,-1 0-21,7 8-48,-1-6 36,0 6 33,1-8 0,-7 0-36,1 0 64,-8 0 1,5 0-26,-3 0 6,-4 0 8,6 0 1,-7 0-19,5 0 26,-4 0-22,6 0 350,-8 0 666,0 0-885,0-8-177,0-2 0,0-9 158,0-4 0,0 4-319,0-4 0,0 4 61,0 1 1,0-1-38,0-4 0,0 4-140,0-4 249,0 4 0,0 1 44,0 1 32,0 0 170,0-1-135,0 1 229,0 0-136,0 7 281,0 3-245,0 7-826,0 0 1,-8 0-1,-1 0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1:51.581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398 173 7122,'-7'-9'-706,"5"-1"1900,-4 4-686,4 4-307,2-5 1,0 5 11,0-4 165,0 4-110,0-6 129,0 8-113,0 0 1,0 8-539,0 4 176,0 3 1,2 2-18,4 1 1,-4-1-81,3 0 0,-3-5 25,-2-1 1,2-1 65,4 1-29,-4 5-179,6-7 193,-8 1-185,0-2 174,0-8 268,0 0-98,-8-8 0,4 0 12,-7-3 1,7-5 34,-2 5 0,-4 1-74,-1-1 1,-5 5 45,-1-6 0,6 8-25,-1-1 1,1-3-1,-7 2 0,1 1 113,0 5-77,-1 0 0,1 0 99,0 0 1,5 0-68,1 0 1,1 1-39,-1 5 0,-3-2 3,8 8 0,-5-7-120,5 7 0,-5-6 101,5 5-151,-8 1 1,10 3 83,-7-3 0,7 3-24,-2-4 0,3 3-79,-3-3 1,4 5 94,-4-5 0,-2 5-19,3 1 0,-1 0 10,6 1 1,-2-1-5,-4 0 1,4-5 9,-4-1 0,5 1-10,1 5 0,0-5-89,0-1-14,0 1 74,0 5 1,0-6-18,0 1-33,0-8 63,7 11 1,-3-11 69,8 8 0,-9-7-29,3 7 15,4-8 2,-1 11 0,9-11 6,-1 7 0,-5-5-22,-1 6 0,1-8 20,5 1-23,0-3 1,0-2 4,1 0-87,-1 0 1,0 0-53,1 0 54,-1 0 1,0 0 36,1 0 1,-7-2-54,1-3 116,-1-5 1,4-2-61,-3 1 0,-2 5 36,-5-5-49,-3 7 215,6-4 5,-8 8-1704,0 0 1109,0-8 425,0 7 0,0-7 0,0 8 0</inkml:trace>
  <inkml:trace contextRef="#ctx0" brushRef="#br0" timeOffset="281">346 536 7440,'-9'0'1629,"1"0"-1085,8 0-25,0 0-474,8 0 0,1 0 16,9 0 30,-1 0 0,0 0-211,1 0 0,-7 0-214,1 0 159,-1 0 39,6 0 1,-5 0 22,0 0-64,-9 0 1,7 0-90,-4 0 91,-4 0-116,5 0-252,-7 0 167,0 0 1,-7 0 0,-3 0-1</inkml:trace>
  <inkml:trace contextRef="#ctx0" brushRef="#br0" timeOffset="569">433 554 8943,'-10'0'1088,"3"2"-1132,7 3 0,0-1 160,0 8-182,0-1 0,0 7-3,0-1 1,0 0 2,0 0 0,0-5 173,0-1-95,0 1 10,0 5 1,0-5 60,0-1-157,0-7 170,0 4-395,0-8-1623,0 0 1433,7 0 0,-5-2 489,4-4 0,-4-3 0,-2-9 0</inkml:trace>
  <inkml:trace contextRef="#ctx0" brushRef="#br0" timeOffset="975">658 18 7753,'0'-10'750,"0"2"-295,0 8-84,0 0-483,0 8 0,0-4 124,0 7 0,0 1-109,0 5 0,0 0 88,0 1 0,0-1 57,0 0 1,0 1-3,0-1 0,5 2-8,1 4 0,0-4 4,-6 4 1,0-3-30,0-3 0,2 0 23,4 1 1,-4-1-90,3 0 1,-3 0 53,-2 1 0,0-7-139,0 1 76,0-1-3,0 7 46,0-1 165,0-7-120,0 5 15,0-13-34,0 5 4,0-7-2418,0 0 2407,0-7 0,0-3 0,0-7 0</inkml:trace>
  <inkml:trace contextRef="#ctx0" brushRef="#br0" timeOffset="1508">710 363 9798,'0'-17'103,"0"0"0,1 7-240,5 4-20,-4-3 255,14-1-178,-15 1 0,13-1-167,-8 4 221,7 4 1,-9-5-8,7 7 0,-5 0 69,6 0-213,-8 0 0,11 0-198,-5 0 313,7 0 1,-6 0-11,1 0 59,-8 0 0,5 2-107,-3 3 250,-4-3-168,6 14 0,-8-12 111,0 7 1,6-5-86,-1 5 17,1-7-239,-6 12 219,0-7 1,0 3 20,0-1 1,0-5-53,0 6 100,-8-9 1,5 13-81,-9-5 1,2-1 184,-1 1 1,-4-7 26,3 2 0,-3 2 262,-3-3-262,1 9 0,0-12-93,-1 4 0,7 1 287,-1-1-275,9 0 0,-11-4-40,8 3 0,-1-3 151,1 4-271,4-4 153,-6-2-176,8 0-3293,0 0 3371,8 0 0,-6 0 0,6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1:56.836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18 865 10919,'0'-17'-128,"0"-1"1,0 1-50,0 0 0,-6-1 11,0 1 0,1-2 6,5-4 0,0 4 105,0-4 1,0-2-34,0 2 1,0-6 48,0 6 0,0 0 66,0 5 1,0 1-63,0 0 1,0-1 45,0 1 0,2 0-20,3 0 0,-3-1 13,4 1 23,4 0-30,-1-1 0,3 3 14,-1 3 0,-5-1-18,6 7 1,-7 1 32,7 5 0,-6 0-31,5 0 1,-5-6 8,5 0 1,-5 0 35,6 6 0,-7 0-33,7 0 1,-6 0-1,5 0-4,-7 0 0,10 2-16,-9 4 19,9-4 1,-10 11 12,7-7 0,-5 6 44,5-7 1,-7 9 75,2-3-113,4 5 0,-6 1 6,7 0 1,-7 1 28,2-1-29,3 0 0,-5 0-66,8 1 0,-9-1 62,3 0 1,-4-5-177,-2-1 1,2-1 94,4 2 0,-4 3-60,4-4 1,-5-1 42,-1 2 0,0-1 25,0 6 0,0-5 74,0-1-74,0 1 0,0 5 89,0 1 0,0-7-69,0 1 0,0-7 51,0 7 1,0-6-34,0 5 0,0-5-52,0 5 62,0 1 1,0 0-7,0-1 35,0-7-55,0 11 42,0-13 0,0 8-26,0-4-349,0-5 109,0 7-602,0-8 639,0 0 1,-7-8-1,-3-1 1</inkml:trace>
  <inkml:trace contextRef="#ctx0" brushRef="#br0" timeOffset="355">1 657 9109,'17'-2'456,"0"-3"1,-5 3-330,-1-4 1,1 2-130,5-2 0,0 4-74,1-3 0,-1 3 116,0 2 0,1 0-193,-1 0 102,0 0 1,0 0-6,1 0 1,-7 0 62,1 0 0,-6 0-273,5 0 191,-7 0 0,6 0-153,-5 0-25,-3 0 113,6 0-317,-8 0 19,0 0 1,0-8 0,0-2 0</inkml:trace>
  <inkml:trace contextRef="#ctx0" brushRef="#br0" timeOffset="1280">502 18 7717,'0'-10'1629,"0"2"-1232,0 8-627,0 0 159,0 8 1,0-4 97,0 7 1,0 1 0,0 5 0,0 0-18,0 1 0,2-1 14,4 0 1,-4 1-47,3-1 0,-3 0 70,-2 0 0,6 1-105,0-1 1,0 0-95,-6 1 134,0-1 1,5 0-93,1 1 53,0-1-2,-6 0 20,0 0 48,0 1 1,0-7-49,0 1 215,0-8-139,0 3 24,0 1-51,0-6 18,0 6-27,0-8 25,0 0-64,0 7 45,0-5-137,0 6 119,0-8-216,0 0 210,0-8 1,0-1 127,0-9 0,0 7-22,0-1 0,0 1-69,0-7 25,0 1 1,2 0 7,4 0-50,-4-1 1,7 1 23,-3 0 0,-2 7-37,7 4-16,-7-3-145,12 7 149,-7-6 0,3 8-41,-1 0-4,1 0 1,-1 0 45,1 0 0,-6 0-229,5 0 183,-7 0-148,11 0 172,-13 8 1,8-6 11,-4 3 20,-4 5 19,5 0 0,-7 1 99,0 1-151,0-8 121,0 11 1,0-11-75,0 7 33,0-7-32,0 11 0,-2-7-1,-3 4 0,3-3 19,-4-3 0,-2-2 22,2 7 221,-7-7-203,3 12 1,-7-12 107,0 7 0,5-7 33,1 2 94,7 3-211,-12-7 1,13 12 93,-9-9-78,8 1 0,-5-6 67,3 0-28,4 0 27,-6 0-252,8 0-733,0 0 0,8 8 0,2 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2:13.710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364 0 10229,'0'12'209,"0"-1"0,0-5-252,0 6 1,5-1 45,1 6 0,0-5-170,-6-1 1,6 1 52,-1 5 0,1-5-147,-6-1 218,0 1 0,2-1-135,4 1 85,-4-8-325,5 3 75,-7-7-67,0 0 557,0-7 0,-5 3 84,-1-8-153,-8 9 1,5-11 32,-8 8 0,5-5 8,0 5 1,1-2-11,-6 3 0,5 3-44,1-4 1,-1 4 111,-5 2 1,5 0 43,1 0-162,-1 0 0,-5 0 32,0 0 0,1 2-50,5 4 1,-5-4-25,5 3 1,1 3-2,-1-2 1,5 1-67,-6-1 0,9-2 53,-3 8 1,-2-7-118,2 7 1,-1-8 24,1 2-38,4 3 0,-12 1 81,9 7 0,-1-5 43,6-1 1,-6-5 6,0 5-7,1 1 1,3 5 104,-4 0 1,4-5-67,-4 0 0,4-7 33,2 7 0,0-6-37,0 5 1,0-5-106,0 5 1,0-5 69,0 6 0,0-7-16,0 7 1,0-6 0,0 5 1,0-5-6,0 6 0,0-7 13,0 7 1,0-6-29,0 5 34,0-7 1,2 11-5,4-3 0,-4-2 32,4 1-23,3 1 0,-1 5 0,4 0 1,3-7 0,-4-4 0,-1 1 0,2-1 0,-1 6-1,6-7 0,-5 3-2,-1-2 0,1-4-14,5 3 1,1-3 12,-1-2 1,-6 0 2,1 0 0,-1 0 75,7 0-34,-1 0 0,0 0-12,1 0-9,-1 0 0,0 0-29,1 0 1,-7-2 21,1-3 1,-7 3-34,7-4 32,-8-4 1,9 7-107,-7-9 88,0 8 1,-4-4-18,3 8 83,-3-7 48,6 5 0,-8-8-101,0 4 27,0 5-135,0-7 121,0 8 1,0-2-685,0-4-271,0 4-383,0-5 1317,0 7 0,8-8 0,1-2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2:10.629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18 277 9443,'0'18'-160,"0"-1"1,6 2 93,0 4 0,0-4 60,-6 5 1,0 1-33,0-2 0,0 2 110,0-2 1,0-4-58,0 4 1,0-2 100,0 2 0,0-4-54,0 4 0,0-3-32,0-3 0,0 0-31,0 0 0,0 1-8,0-1 0,0 0-94,0 1 1,0-7 110,0 1 0,0-7-65,0 7 24,0-8 58,0 3-31,0-7-1671,0 0 1225,0-7 452,0 5 0,7-14 0,3 7 0</inkml:trace>
  <inkml:trace contextRef="#ctx0" brushRef="#br0" timeOffset="864">1 381 9350,'0'-11'390,"0"-1"-352,0 8-4,0-11 1,2 7 5,4-3 121,-4-5-185,13 7 1,-7-3 109,3 1-56,5 7 137,-7-4-248,8 8 0,1 0-61,-1 0-17,0 0 1,1 6-55,-1 0 1,-6 7 124,1-1 0,-2-3 13,1 3 1,3-6 26,-9 5 0,3-1 152,-2 1-120,-4 5 1,7-9 32,-3 5 0,-4 3 43,4-3 1,-4-5 0,-2 9-6,0-5-38,0-3 230,-8 7-132,-2-5 39,-7 7 1,0-1-70,-1-5 1,7-3-27,-1-8 0,1 6-46,-6-1 1,5 1 4,1-6 40,7 0-179,-12 0-16,14 0 148,-13 0-15,13 0-7,-6 0 71,8 0-22,0 0-70,0-8 37,8 6 1,0-7-245,3 3 187,5 4 0,-7-6-96,9 8 1,-1-5 30,0-1 0,0 0-33,1 6 1,-7 0 80,1 0 1,-1 6-95,7 0 144,-1 7 1,0-5-61,1 3 1,-7-1 67,1-4 1,-9-2-111,3 7 242,4-7-208,-8 11 55,5-5 0,-7 1 20,0 1 1,0-6 151,0 5 1,0-5 197,0 6 0,-1-3 10,-5 3-84,-4 3 1,-7-5-10,0 7 1,5-5-94,0-1 0,1-5-70,-6 5 0,-1-5 32,1 6 0,0-9-94,-1 3 1,1 2 95,0-2 0,0-1-107,-1-5 0,1 0 65,0 0 1,5 0-167,1 0 1,5 0-13,-6 0-419,9 0 105,-13 0 0,14-1-174,-4-5 0,5 2-1196,1-8 886,0 9 892,0-13 0,7 7 0,3-9 0</inkml:trace>
  <inkml:trace contextRef="#ctx0" brushRef="#br0" timeOffset="1762">485 18 7663,'0'-10'95,"0"3"222,0 7 1345,0 0-1647,0 7 0,0-3 64,0 8 0,0-6-145,0 5 0,2 1 31,4 5 0,-4 0 35,4 0 0,-5 1-73,-1-1 1,6-5 53,0-1 0,0 1-52,-6 5 0,0 0 73,0 1 0,0-7-28,0 1 0,0-7 21,0 7 0,0-6 2,0 5 3,0-7 3,0 11-3,0-13 0,0 6-47,0-8 234,0 0-158,0-8-92,7-1 61,-5-9 0,6 1-15,-8 0 0,6 5 72,0 1-26,-1-1 1,1-5 38,0 0 1,2 7-59,-3 4 0,-1-1-2,8 1 35,-8-8-72,11 12 70,-5-5-92,7 7-12,0 0-193,0 0 130,1 0 1,-7 6 94,1-1 1,-8 3-288,1-2 254,-3-4 1,4 7 38,0-3 1,0-2-12,-6 7 170,0-7-118,0 12 0,0-13 309,0 9-101,0-8-175,0 11 89,-8-5 1,4 1-93,-7 1 1,1-6 45,-2 5 1,-3-7 0,3 2 0,3 1 281,-3-1-267,1 0 1,-6-4 296,-1 4 12,9-4-184,-7 5-313,14-7 150,-5 0 0,5 0-152,-4 0 148,4 0-874,-6 0-137,8 0-2464,0 0 3410,8 0 0,2 0 0,7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0:45.798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35 35 6562,'0'-10'-184,"0"-5"0,0 5 0</inkml:trace>
  <inkml:trace contextRef="#ctx0" brushRef="#br0" timeOffset="725">18 0 6010,'-18'0'0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0:52.415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0 87 9301,'0'12'-221,"0"-1"0,0 1 162,0 5 1,0 0 82,0 1 1,0 5-111,0 0 0,2 2 97,4-2 1,-4-4-21,3 4 0,-3 2 44,-2-2 1,0 6 10,0-6 0,0 0 25,0-6 1,0 1 91,0-1 1,0-6 193,0 1-149,0-8-182,0 3 169,0-7-779,0 0 575,8 0 1,-4 0 5,7 0 0,-5 0-4,6 0 0,-7 0-23,7 0 16,-1 0 1,7 0 29,-1 0 0,0-5-21,1-1 12,-1 0 1,0 6-9,1 0 0,-1-6 5,0 1-3,0-1 0,1 6 1,-1 0 1,0 0-1,1 0 1,-7 0-3,1 0-16,-1 0 0,6 0 15,1 0 0,-7 0-111,1 0 0,-3-2 65,3-4 1,-2 4 13,-5-4 32,5 5 0,1 1 1,1 0 46,-8 0-86,11 0 99,-13 0-77,6 0 64,-8 0-23,0 0-29,7 0-3,-5 0-3,6 0 30,-8 0 383,0 0 0,0 7-499,0 5 0,0 3-97,0 2 152,0 1 1,0-1-11,0 0 1,0 1 7,0-1 1,0 0 20,0 0 7,0 1 0,0-1 18,0 0 1,-2-5-14,-4-1 0,4 1 0,-3 5 0,3-5 13,2-1 0,0-5-27,0 6 41,0-9 0,0 7-36,0-4 55,0-4-43,0 5-91,0-7-124,0 0 224,7 0 2,-5 0 1,8-2 11,-4-3-5,-4-5 1,11-7 2,-7-1 1,5 1-3,-5 0 1,6 0-11,-6-1 1,7-5 1,-2 0 1,-1 0 0,2 6 1,-3 0-46,3-1 1,3 1 39,-3 0 0,-5 5-3,-1 1 0,-2 7 3,2-2 1,-4 2-4,3-2 245,-3 4-235,-2-5 304,0 7 17,0 0-333,8 0 1,-4 0-85,7 0 0,-5 0 51,6 0 0,-7 6-22,7-1 0,-6 1 28,5-6 1,1 0 21,5 0 1,-5 0-21,-1 0 0,1 0-15,5 0 104,0 8 1,1-6-69,-1 3 1,0-3 50,0-2 1,-5 0-43,-1 0-184,1 0 182,5 0 3,1 0 1,-7 0-14,1 0-10,-8 0 9,3 0 0,-7 0 0,2 0 7,4 0-1,-4 0 42,5 0-38,-7 0 735,0 0-653,0-7 0,0-3-10,0-7 1,0 0-150,0-1 0,0 1 30,0 0 1,-1-1-100,-5 1 1,4 0 127,-4-1 0,4 1-35,2 0 1,0 0 25,0-1 0,-2 3-41,-3 3 88,3-11 1,-6 12-54,8-12 50,0 4 1,0 1-14,0 1 1,0 5 44,0 1 0,0 5-8,0-5 0,0 5 5,0-6 0,0 7-3,0-7 1,0 6 57,0-5-76,0 7 0,0-6 31,0 5 49,0 3-41,0-6 78,0 8-119,0-8-7,0 6-248,0-5 174,0 7-760,0 0 1,0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0:56.464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1 1 8034,'0'10'1103,"0"-3"-567,0-7-184,0 0-449,0 8 0,0-4 106,0 7 0,0 1 72,0 5 1,0 2-50,0 4 1,5-2-22,1 8 1,0-8 46,-6 2 0,0 2-116,0-1 0,0-1-18,0-6 1,0-6 46,0 1-77,0-1 1,0 7 82,0-1 0,0-5-162,0-1 160,0 1 1,0-1 61,0 1-57,0-8 7,0 3 97,0-7 259,0 0-295,8 0 103,-6 0-145,5 8-8,1-6 18,2 6-8,7-8 1,0 0-134,0 0 0,1 0 126,-1 0 1,0 0-58,1 0 0,-7 0 36,1 0 1,-1 0-8,7 0 1,-1 0 38,0 0 0,0 0 1,1 0-18,-1 0 1,0 0 5,1 0 1,-7 0 22,1 0 1,-1-2-21,6-4 135,1 4 1,-1-6-102,0 8-35,1 0 1,-1 0 14,0 0 0,-5 0-5,-1 0 1,1 0-13,5 0 1,-5 0-1,-1 0 1,-1-2-69,1-3 0,5 3 75,-5-4 0,-1 4-28,1 2 1,-5 0 13,6 0 0,-7 0 198,7 0-192,-1 0 1,7 0 2,-1 0 0,-5 6-70,-1-1-46,1 1 0,5-6 107,0 0 1,-5 0-13,-1 0-3,1 0-6,5 0 0,0 0 43,1 0 0,-7 0-17,1 0 1,-7 0 24,7 0-5,0 0 1,5 0-18,0 0 0,-5 0-36,-1 0-9,1 0-123,5 0 144,0 0-109,1 0 125,-1 0 0,-6 0-5,1 0 29,-8 0 7,11 0 134,-13 0-159,6 0 34,-1 0-9,-5 0 75,6 0 11,-8 0 222,0 0 1,0-7-434,0-5 1,0 2 139,0-1 0,-6-1-152,1-5 0,-1-2 45,6-4 1,0 4 33,0-4 1,0 3-16,0 3 0,-6 0-9,0-1 0,0 1 37,6 0 1,0 5-49,0 1 4,0-1 18,0-5 23,0 0 5,0 7 1,0-5 73,0 13 222,0-6-352,0 8-367,0 0 0,0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1:14.588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0 70 10623,'0'17'239,"0"1"0,2-1-121,4 0 1,-4 0-107,4 1-239,-4 7 1,-2-6 29,0 4-385,0-4 246,0-2-45,0 1 242,0-1 0,0-5 205,0-1 1,0-5-40,0 5 157,0-7 254,0 4-85,0 0-53,0-6-47,0 5-116,0-7 263,0 0-320,7 0-31,-5 0 0,8 0-174,-4 0 215,-5 0-122,15 0 90,-7 0 148,9 0-204,-1 0 0,-2 2-2,-3 4 29,3-4 1,-5 6 4,7-8 0,-5 0-81,-1 0 78,1 0 0,5 0-80,0 0 1,-5 0-16,-1 0 0,1 0 1,5 0 17,1 0 18,-1 0 1,0 0-79,0 0 1,-5 0 61,-1 0-19,1 0 27,5 0 1,1 0-33,-1 0-3,-8 0-11,7 0 69,-7 0 0,3 0-3,0 0-129,-9 0 92,13 0-35,-14 0 17,13 0 67,-13 0-53,6 0 179,-1 0-92,-5 0 171,6 0 126,-8 0-57,0 0-221,0 7 0,0-3-164,0 8 1,0-1-30,0 6 110,0 1 0,0-1 125,0 0 0,0 1-102,0-1 0,0 0 48,0 0-28,0 1 0,0-1-60,0 0 0,0 1 32,0-1 1,0-6-9,0 1 0,0-6-48,0 5-28,0-7 197,0 4-141,0-1 272,0-5-142,0 6 23,0-8-315,0 0 195,0-8 0,6 5-57,-1-9 1,3 0 17,-2-5 0,-2 0-3,7 0 1,-5-1-14,6 1 0,-1 0-10,6-1 1,-5 3 35,-1 4 0,-5-5-47,6 5 74,-1-5 0,1-1-92,-1 0 173,-7 7 1,6-3-36,-4 7 0,-5-2 51,5 2 174,-4 4-144,-2-5 90,0 7-556,0 0 472,8 0-53,-6 0 259,5 0-309,1 0 1,-4 0 8,8 0 1,-7 0-98,7 0 0,-6 0 94,5 0 1,-5 0-181,5 0 164,1 0 1,5 0-153,1 0 1,-7 0-27,1 0 120,-1 0 1,6 0 49,1 0 1,-7 0-1,1 0 0,-7 0 86,7 0-106,0 0 0,5 0 63,0 0 1,-5 0-46,-1 0 0,-5 0 36,5 0-25,-7-8 0,6 6 8,-4-4 12,-4 5 0,5 1 205,-7 0-485,0 0 311,0-8 1,0-2 40,0-7-97,0 0 1,0-1 2,0 1 1,0 0-143,0-1 1,0 1 98,0 0 1,0-2-94,0-4 0,0 9 98,0-3 1,0 3-30,0-3 0,0 0-44,0 0 159,0-1 1,0 1-53,0 0 1,0 5 16,0 1 1,-2 7-17,-3-2 1,3 2 9,-4-2 187,4 4-184,2-5 257,0 7-919,0 0 0,0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1:26.655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35 156 7250,'0'-17'-620,"-7"0"0,5 5 620,-4 1 0,2 5 0,-2-6 0,5 8 0,-7-3 0</inkml:trace>
  <inkml:trace contextRef="#ctx0" brushRef="#br0" timeOffset="2243">1 35 9187,'0'17'-206,"0"1"193,0-1 0,2 0 75,4 1-19,-5-1 35,7 0 0,-8 1 102,0-1-312,0-8 208,0-1-476,0 0 139,0-6-197,0 5 193,0-7 1278,0 0-946,8 0 1,-4-2 69,7-3-183,-7 3 63,11-6 1,-5 8-8,7 0 1,-5-6-132,-1 1 133,1-1 1,5 6-72,0 0 1,1-6 59,-1 0 0,0 1-35,1 5 0,-1 0 5,0 0 0,-5 0-3,-1 0 0,1 0 54,5 0 1,0 0 2,1 0 1,-7 0-11,1 0-18,-1 0 0,7 0 12,-1 0 0,-6 0 0,1 0-6,-1 0-5,7 0 1,-1 0-4,0 0 0,-5 0-2,-1 0 1,1 0 1,5 0-7,0 0 1,-5 0 9,0 0 1,-7 0-23,7 0 0,-6 0 17,5 0 1,-5 0 45,5 0-51,1 0 132,5 0-128,1 0 0,-7 0 2,1 0 1,-7 0 6,7 0 0,-6 0 8,5 0 0,-5 0-19,5 0 0,-5 0 13,6 0-21,-1 0 11,7 0 1,-1 0 7,0 0 4,0 0-61,1 0 50,-1 7 4,0-5 0,-5 6-3,-1-8 0,-5 0-65,6 0 0,-8 2 44,1 4 0,-1-5-34,2 5 56,-4-4 0,6-2 221,-8 0-355,0 0 69,0-8 0,0-1-2,0-8 0,0-1-82,0 1 77,0 0 0,0-1 124,0 1 0,0 6-32,0-1 0,0 6 63,0-5 162,0 7-268,0-4 133,0 8 0,0-2 6,0-4-430,0 5 68,0-7-179,0 8 429,0 0 0,0 0 0</inkml:trace>
  <inkml:trace contextRef="#ctx0" brushRef="#br0" timeOffset="3457">1229 1 8101,'-10'2'208,"4"3"217,4-3-120,2 6-428,0-8-565,0 0 628,0 8 0,0-5 109,0 9 0,0-6-121,0 5 0,0-5-61,0 6 210,0-9-56,0 13 44,0-7 35,0 9-29,0-9-136,0 7 119,0-14-74,0 5 33,0-7-691,0 0 661,8 0-67,-6 0 91,6 0 0,-6 0-59,3 0 4,-3 0 23,6 0 3,0 0 75,1 0 0,3 0-17,-1 0 0,-5 0-18,6 0 0,-7 0-20,7 0 1,-6 0 170,5 0-143,1 0 15,5 0 1,0 0-20,1 0 1,-7 6 23,1 0 3,-1 0 1,6-6-1,1 0 0,-7 0-57,1 0 65,-1 0-30,7 0 0,-1 1-2,0 5 0,-5-4-55,-1 4 0,-5-4 53,6-2 0,-7 2-3,7 4 1,-6-5 69,5 5-40,1-4 0,5-2-81,0 0 54,1 0 0,-1 0-55,0 0 0,-5 0 68,-1 0-61,1 0 1,5 0 36,0 0 0,-5 0 6,-1 0 9,1 0-7,5 0 47,0 0 1,1 0-52,-1 0 1,-5 0-27,-1 0 1,-5 0 50,5 0-179,1 0 134,5 0 0,1 0-9,-1 0 1,-6 0-3,1 0 1,-6 0 2,5 0-33,1 0 37,5 0 0,-2-2-48,-3-4 42,3 5 31,-5-7-17,7 8 3,-7 0-1,5 0 7,-13 0-2,13 0-2,-13 0 0,14 0-5,-14 0-47,5 0 29,-7 0 0,2 0-25,4 0 40,-4 0-4,6 0 229,-8 0-158,0 0-107,0-8 0,0 4 44,0-7 1,0 5-51,0-6 0,0 7 13,0-7-37,0 8 25,0-11-18,0 13-70,0-6-13,0 8-171,0 0 0,-8 0 0,-2 0 0</inkml:trace>
  <inkml:trace contextRef="#ctx0" brushRef="#br0" timeOffset="4700">2387 70 8383,'0'17'-225,"0"-5"236,0-1 0,0-5 32,0 5-32,0-7 37,0 12-79,0-14 52,0 13 0,0-11-195,0 7 174,0-7-115,0 4 66,0-8-148,0 0 146,8 0 31,-6 0 1,7 0-29,-3 0 307,-4 0-267,14 0 1,-7 0 17,8 0 1,-5 0-10,-1 0 1,-5 0 31,6 0 1,-1 0 4,7 0 0,-7 0 6,1 0 1,-1 0-39,6 0 1,-5 0-1,0 0 1,-1 0 16,6 0 0,1 0 2,-1 0-29,0 0 1,1 0 21,-1 0 0,0 0-40,0 0 0,-5-6 26,-1 0 1,1 1-3,5 5 0,-5 0 48,-1 0-32,1 0-10,5 0 1,0 0-2,1 0 0,-7 0 99,1 0 1,-6 0-89,5 0 0,-5 0 123,5 0-133,1 0 1,-1 0-2,1 0 0,-6 0-41,5 0 1,-5 0 60,6 0 0,-7 0-85,7 0 0,-6 0 68,5 0 0,-5 0-128,5 0 83,-7 0 4,12 0 24,-7 0 1,3 0-6,-1 0-1,-7 0 1,6 0-11,-4 0 25,-5 0-8,15 0 0,-12 0 15,7 0 1,-5 0-14,6 0 0,-7 0 1,7 0 1,-6 0-2,5 0 0,-5 0 1,5 0 0,-5 0 3,6 0 1,-7 0-3,7 0 0,-6 0-90,5 0 79,1 0 46,5 0-49,0 0 86,1 0 0,-7 0-70,1 0 1,-7 0 2,7 0 0,-6 0 13,5 0 4,-7 0-25,12 0 0,-13 0 25,9 0-64,-8 0 46,11 0-68,-13 0 60,13 0 1,-13 0-1,6 0-1,0 0 294,-6 0-273,5 0 429,-7 0-255,0 0 0,0-8-396,0-4 0,0 3 26,0-3 1,0 6 44,0-5 0,0 5-12,0-5 84,0 7 53,0-12 37,0 7 115,0-1-161,0 2 1,-2 3-105,-3-1 94,3 0-223,-6 6-90,8 0-435,0 0 779,0 8 0,0 1 0,0 9 0</inkml:trace>
  <inkml:trace contextRef="#ctx0" brushRef="#br0" timeOffset="5930">3719 52 7767,'0'18'17,"0"-7"-17,0 1 8,0-8 77,0 11-65,0-5 1,0 1 3,0 1 0,0-7 52,0 7-140,0-8 49,0 4-174,0-8-49,0 7 204,0-5-231,0 6 71,0-8 185,0 0 167,0-8-56,0 6-41,0-5-49,8 7 0,-5-6 40,9 0-21,-8 0-3,11 6-11,-5 0 1,7 0 1,0 0 23,1 0-18,-1 0 0,0 0 5,0 0 1,-5 0 20,0 0 0,-1 0-30,6 0 1,-5 0-16,-1 0 1,1 0 46,5 0-35,1 0 1,-1 0 2,0 0 1,-2 2 19,-3 4 0,3-4-44,-3 4 1,3-4 1,3-2 14,-1 0 1,-6 0 18,1 0-35,-1 0 1,7 0 16,-1 0 1,-5 0-22,-1 0 14,1 0 0,5 0 42,0 0 0,-5 0-17,-1 0-12,1 0 0,5 0-6,0 0 4,1 0 1,-1 0 10,0 0 0,-5 0 9,-1 0-18,1 0 0,5 0 13,0 0-24,1 0 0,-1 0-23,0 0 1,-5 0-7,-1 0 1,1 0-18,5 0 43,0 0 1,1 0-19,-1 0 0,0 0 8,1 0 0,-5 0 31,4 0 1,-9 0-29,9 0 0,-3 0 56,3 0 1,0 0-35,1 0 1,-1 0 4,0 0 1,1 0-20,-1 0 1,-6 0 9,1 0 0,-1 0-26,7 0 24,-1 0 1,0 0-37,1 0 0,-1 0 29,0 0 1,-5 0-26,-1 0 15,1 0 0,5-6-2,0 0 0,-5 0 77,-1 6-65,1 0-10,5 0 16,1 0-23,-1 0 23,0 0 1,-5 0 12,-1 0-20,-7 0-2,11 0-19,-13 0 22,6 0-16,0 0 18,-6 0 181,5 0-46,-7 0-149,0 0 0,0-7-30,0-5 0,0 2 9,0-1 11,0-1 1,0-5-6,0 0 1,0 5 8,0 1 1,0 5-259,0-6 218,0 9-226,0-5 88,0 0-218,0 6 61,0-5-400,0 7 144,0 7 602,0 3 0,-7 7 0,-3 0 0</inkml:trace>
  <inkml:trace contextRef="#ctx0" brushRef="#br0" timeOffset="7242">5310 70 8508,'0'11'-33,"0"1"1,0-6 51,0 5 1,0-5-1,0 5 1,0-5 29,0 6 1,0-7-86,0 7 127,0-8-241,0 11 202,0-13-282,0 14 111,0-15 68,0 7-31,0-8-263,0 0 424,7 0-100,-5 0 1,8 0 51,-4 0 0,-2 0-34,7 0 1,-7-2 17,2-4-14,3 5 1,1-7 0,7 8 0,-5 0 85,-1 0-87,1 0 0,5 0 209,0 0-166,1 0 1,-1 0 5,0 0 0,-5 0-5,-1 0 1,1 0 42,5 0-95,0 0 1,1 0 46,-1 0 1,-5 0-131,-1 0 113,1 0 0,5 0 28,0 0 1,-5 6-8,-1-1 1,-5 1 47,6-6-46,-1 0 1,6 0 8,1 0 1,-7 0-7,1 0 0,-6 0 43,5 0-132,1 0 0,5 0 75,0 0 0,-5 0-24,-1 0 0,-5 0 26,6 0-15,-1 0-25,6 0 0,1 0-4,-1 0 0,-6 0-28,1 0 48,0 0 1,5 0-18,0 0 0,-5 0 12,-1 0-12,1 0 0,5 0 10,0 0 0,1 0 2,-1 0 17,0 0 0,0 0 4,1 0 0,-1 0 23,0 0 0,1 0 8,-1 0 1,-6 0-53,1 0 1,-1 0 16,7 0 1,-7 0-73,1 0 1,-1 0 24,7 0 0,-7 0-44,1 0 96,-1 0 0,7 0-5,-1 0 1,-6 0 2,1 0-26,-1 0 34,7 0-25,-1 0 1,0 0-5,1 0 0,-7 0 31,1 0-215,-1 0 145,6 0 0,1 0 5,-1 0 0,-5 0 31,-1 0 1,-5 0-22,5 0 0,-5 0 47,6 0 0,-7 0-49,7 0 49,-8 0-10,11 0-10,-5 0 0,1 0-25,1 0 0,-6 0-5,5 0 0,-5 0-30,5 0 38,-7 0-16,12 0 1,-12 0 14,7 0 1,-5 0 23,5 0 0,-5 0-16,6 0 1,-7 0 2,7 0 0,-6 0 26,5 0 0,-5 0 8,6 0 0,-7 0-18,7 0-1,-8 0-15,11 0 13,-13 0-24,13 0 0,-11 0-2,8 0-5,-8 0 16,11 0 1,-11 0-1,7 0-20,-7 0 15,4 0-65,-1 0 60,-5 0 52,6 0 99,-8 0 1543,0 0-1398,0-8-460,0 7-60,0-15-128,0 14 261,0-13-97,0 13 1,0-8-208,0 5 269,0 3-487,0-6 110,0 8 115,0 0 1,8 8-1,1 1 1</inkml:trace>
  <inkml:trace contextRef="#ctx0" brushRef="#br0" timeOffset="8582">7316 122 8142,'-10'0'1118,"2"0"-1213,8 0-510,0 0 637,0 7 0,6-3 61,0 8 1,0-7-73,-6 7 1,0-6 51,0 5-3,0 1 1,0-1-19,0 1 1,0-6-69,0 5 149,0-7-416,0 4 210,0-1-327,0-5 224,0 6 0,2-8 54,3 0 96,-3 0-42,6 0 1,-6 0 188,4 0-168,-4-8 1,7 6 258,-3-3-84,-4 3-91,13 2 0,-11-6-27,8 0 1,-7 0 3,7 6 3,0 0-9,5 0 1,0 0 37,0 0-44,1 0 1,-1 0 201,0 0-186,1 0 1,-1 0 35,0 0 0,0 0-35,1 0 1,-1 0 1,0 0 1,1 0 38,-1 0 1,0 0 3,1 0-67,-1 0 1,0 0 52,0 0-59,1 8 0,-1-6 43,0 4-38,1-4 17,-1-2 0,0 0 2,0 0 31,1 0 0,-1 2-33,0 3 0,-5-3-15,-1 4 21,1-4 0,5-2-21,0 0 0,1 0 40,-1 0-48,0 0 0,1 0 23,-1 0 1,-6 0 7,1 0-37,0 0 1,5 0 22,0 0 0,0 0 25,1 0 1,-7 0-23,1 0 1,-1 0 10,7 0 0,-1 0-8,0 0 1,0 0 32,1 0 0,-1 0-43,0 0 1,1 0 1,-1 0 0,2 0-23,4 0 0,-7 0 31,7 0 1,-8 0-18,8 0 0,-4 0 12,-1 0 0,-7-2-22,1-4 1,-1 4 15,6-3 0,-5 3-7,0 2 0,-7 0 4,7 0 1,-6 0-2,5 0-15,-7 0 17,11 0 0,-11 0-3,8 0 2,-8 0 0,5 0-43,-3 0 41,-4 0 1,7 0-54,-3 0 0,-2 0 41,8 0 6,-9 0 1,7 0-51,-4 0 42,-4 0 1,7 0-5,-3 0-13,-4 0 37,6 0-27,-8 0-301,0 0 554,0-8 0,0 4-126,0-7 0,0 5 3,0-6 0,0 1-15,0-6 0,0 5-26,0 0 0,0 1-104,0-6 1,0 5 28,0 1 0,0-1-17,0-5 1,0 5-49,0 1 15,7 7 0,-5-6-40,4 4 72,-4 5 20,-2-7-17,0 8-326,0 0 351,0 8 0,0 1 0,0 8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1:40.204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18 1245 7666,'-10'10'679,"2"-2"47,8-8-220,0 0-484,8 0 0,-4-6 86,7 0 0,1-7 21,5 1 1,-5-3 25,-1-3 0,1 1-72,5 0 1,2-6-20,4 0 1,-2-6 77,8 6 0,-8-8-221,2 2 0,4-2 1,2 3 1,4-5-116,1 4 0,-1-3 110,-4-3 0,4 6-126,-5 0 1,5 0 150,2-5 0,-7-1 8,1 1 0,-2 1 11,2 4 0,2-2-25,-8 8 0,2-5 98,-2 5 1,-4-6-34,4 6 0,2-2 11,-2 2 0,0 3-1,-5-3 1,-1 4 1,0 2 0,0-6 47,1 0 1,-1 0-66,0 5 1,1 7 88,-1-1 0,0 1-74,0-6 0,-1 5 8,-5 0 0,5 3 6,-5-3 0,-1-3 4,1 3 0,-1 3 30,2-3 1,-3 8-12,-3-1 41,-4-5 0,11 6-32,-7-7-14,0 7 31,-6-4 37,0 8-700,0 0 0,0 16 0,0 3 0</inkml:trace>
  <inkml:trace contextRef="#ctx0" brushRef="#br0" timeOffset="1496">2162 623 10108,'0'17'60,"0"0"-79,0 1 0,0-7-161,0 1-1,8-1 20,-6 6 15,5 1 1,-7-7-80,0 1-110,8-8 118,-6 3-67,6 1 131,-8-6 154,0 6-164,0-8 583,0 0-420,0-8 0,-2 4 33,-4-7 1,4 5-10,-4-6-22,-3 8 34,-1-11 1,-7 11-2,-1-7 0,7 7 34,-1-2 1,7 4-48,-7 2 131,0 0-94,-5 0 42,0 0-25,0 0-104,-1 0 1,1 6 67,0 0 1,5 1-6,1-1 1,5-2-104,-6 8 112,9-9-54,-13 13 38,7-7 26,-9 9 0,7-3-38,-1-3 1,6 1 112,-5-7-111,7 7 1,-6-3 0,5 7 0,3 0-43,-4 1 1,2-7 74,-2 1-239,4-1 134,-5 7 18,7-1 13,0 0-8,0 0 8,0 1 0,0-7 38,0 1 0,0-6 15,0 5-48,0-7-61,0 11 1,6-11 72,-1 8 0,3-8-25,-2 1 15,-4 5 1,11-6-16,-7 7 0,7-5 28,-1 6 1,-3-7 1,3 7 1,-6-8 30,5 1 1,1 3-43,5-2 1,-5 5 37,-1-5 0,1 2-27,5-2 8,0-4 1,1 5-6,-1-7 0,-6 0 3,1 0-5,-1 8 1,7-6-2,-1 4 0,-5-4-4,-1-2 5,1 0-2,5 0 2,0-8 0,-1 4 0,-5-8 0,-1 7 0,-5-7 0,-1 6 0,8-5 0,-8 5 22,1-5 2,-3 7 239,-2-12-236,8 14 141,-6-5-101,6 7 62,-8-8-144,0 6-4,0-6-39,0 8-623,0 0 0,0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1:44.188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35 53 5995,'0'-10'1267,"0"3"1,-2 7-823,-3 0-160,3 0 11,-6 0-229,8 0 413,0 0-560,0 7 0,0 3 64,0 7 1,0 0-58,0 1 0,0 5 58,0 0 0,0 0 10,0-6 0,0 2-14,0 4 1,0-3 4,0 3 1,0-2 14,0 2 1,0-4 1,0 4 1,0-9-42,0-3 1,0 1-2,0 5 0,0 0-30,0 1 0,0-7 31,0 1-14,0-1 1,0 1-18,0-1 4,0-7-15,0 4-13,0-8-714,0 0 355,0-8 1,0-2 140,0-7 1,6 0 310,0 0 0,-1-1 0,-5 1 0</inkml:trace>
  <inkml:trace contextRef="#ctx0" brushRef="#br0" timeOffset="406">18 18 7825,'-10'0'1405,"3"0"-987,7 0 56,0 0-314,7 0-46,3 0 0,7-2 51,1-3-50,-1 3 1,0-6-164,0 8 0,1 0 14,-1 0-71,0 0 1,1 0 1,-1 0-111,0 0 1,0 0-7,1 0 0,-7 0-150,1 0 259,-8 0 0,5 0-174,-3 0 144,-4 0-44,6 0 160,-8 0-1240,0 0 437,0 8 828,-8-6 0,-2 13 0,-7-5 0</inkml:trace>
  <inkml:trace contextRef="#ctx0" brushRef="#br0" timeOffset="828">53 278 9540,'0'-10'582,"7"2"-483,5 8 1,-3 0 51,3 0 0,-1 0-120,7 0 1,-7 0 18,1 0 1,-1 0-204,7 0 27,-1 0 1,0 0 84,0 0 1,-5 0-294,0 0 222,-1 0 1,1 0-38,-1 0 0,-5 6-21,5 0-57,-7 0 44,4-6 14,-8 0-761,0 0 1,-2 5 929,-4 1 0,-3 0 0,-9-6 0</inkml:trace>
  <inkml:trace contextRef="#ctx0" brushRef="#br0" timeOffset="1333">70 537 7819,'-10'0'1028,"3"0"-495,7 0 303,0 0-663,7 0 1,-3 0-113,8 0 0,-7 0 120,7 0-249,-1 0 0,7 0 90,-1 0-101,0 0 1,1-6-32,-1 0 1,0 1 110,0 5 1,-5 0-196,0 0 202,-1 0 0,6 0-214,1 0 1,-7 0 47,1 0 0,-7 0-119,7 0 276,-8 0 1,5 0-123,-3 0 252,-4 0-222,6 0 317,-8 0-880,0 0 1,-8-8 0,-1-2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5:31:42.673"/>
    </inkml:context>
    <inkml:brush xml:id="br0">
      <inkml:brushProperty name="width" value="0.06" units="cm"/>
      <inkml:brushProperty name="height" value="0.06" units="cm"/>
      <inkml:brushProperty name="color" value="#E71224"/>
    </inkml:brush>
  </inkml:definitions>
  <inkml:trace contextRef="#ctx0" brushRef="#br0">52 70 7182,'0'-17'1043,"0"7"-750,0 2 1,0 6 89,0-3 53,0 3-251,0-6 236,0 8-354,0 0 1,0 8-160,0 3 1,0 5-3,0 1 0,0 0 61,0 1 1,0-1-53,0 0 0,0 6 23,0 0 0,0 2 62,0-2 0,0-4-122,0 5 0,0-5 59,0-2 0,0 2-36,0 4 0,0-3 64,0 3 1,0-10-36,0-1 51,0-1 2,0 6 34,0 1-70,0-9 154,0-1-110,0-8 52,0 8-35,0-6-116,0 5-278,0-7 210,0 0-193,0-7 1,2 3-174,4-8-35,-4 1 577,5-7 0,-7-7 0,0-2 0</inkml:trace>
  <inkml:trace contextRef="#ctx0" brushRef="#br0" timeOffset="639">0 87 8596,'0'-9'674,"0"-1"-680,0 4 1,6 2 86,0-7-120,7 7 0,-3-9-3,7 7 152,0 0 1,1 0-140,-1 1 0,0-1 50,0 6 0,1 0-80,-1 0 1,2 2 97,4 3 1,-7-1-63,7 8 0,-14-8-3,9 1 0,-5 3-19,4-2 1,1 5-4,-1-5 52,0 8 0,1-7-118,-1 5 1,-6 1 102,1-7 1,-6 6-118,5-7 71,-7 9 7,11-5 29,-13 9 0,6-7 10,-8 1 0,2-6 17,4 5 1,-4-5-29,3 5 1,-3-5 53,-2 6 1,0-7-39,0 7 1,0-6 24,0 5 0,0-5-22,0 6 1,-2-7 17,-3 7-11,3-1 0,-6 7-5,8-1 0,-6-6 118,1 1-108,-1-1 91,-2 7 1,4-1-85,-7 0 0,7-5 182,-2-1-40,-4 1-74,1 5 0,-8-1-28,-1-5 1,7 3 59,-1-9-12,1 9 1,-7-10-42,1 7 1,0-7 53,0 2 0,5 1-49,0-1 1,1 0 29,-6-6 1,-1 0 2,1 0-51,0 0 1,-1 0-30,1 0 1,6 0-15,-1 0-127,1 0 157,1 0 0,0-6-469,5 0 155,3 1-733,-6 5 580,8 0 0,0-2-1057,0-4 1487,8 4 0,1-13 0,9 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41400"/>
            <a:ext cx="12192000" cy="4216400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buNone/>
            </a:pPr>
            <a:endParaRPr lang="en-US" sz="4400" b="0" cap="none" spc="0">
              <a:ln w="0"/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tx1">
                    <a:alpha val="40000"/>
                  </a:scheme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  <a:noFill/>
        </p:spPr>
        <p:txBody>
          <a:bodyPr anchor="b"/>
          <a:lstStyle>
            <a:lvl1pPr algn="ctr">
              <a:defRPr sz="6000" b="0" cap="none" spc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noFill/>
        </p:spPr>
        <p:txBody>
          <a:bodyPr/>
          <a:lstStyle>
            <a:lvl1pPr marL="0" indent="0" algn="ctr">
              <a:buNone/>
              <a:defRPr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B1E0-F476-4322-AA53-0018286DBC2F}" type="datetime1">
              <a:rPr lang="en-US" smtClean="0"/>
              <a:t>9/27/23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1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944-B6E8-44FA-B3BC-28C8F3B97A63}" type="datetime1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5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BA2A-22AB-40C3-A6FE-08AE8F5EAD50}" type="datetime1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8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9E97-DADD-4C08-B07A-21ABC2EC9C0C}" type="datetime1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1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26430-5DC0-47CA-BF30-F2CEF34F1CCC}" type="datetime1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2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2E9D0-9F88-4809-9326-E87DB6BC4685}" type="datetime1">
              <a:rPr lang="en-US" smtClean="0"/>
              <a:t>9/27/23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1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D937-36D5-440B-91A0-6786F6EDBFCD}" type="datetime1">
              <a:rPr lang="en-US" smtClean="0"/>
              <a:t>9/27/23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5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D020A-2292-4331-AC54-713AADF8BC0C}" type="datetime1">
              <a:rPr lang="en-US" smtClean="0"/>
              <a:t>9/27/23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6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A559-F34C-48D0-A2A2-37B0B078BBAB}" type="datetime1">
              <a:rPr lang="en-US" smtClean="0"/>
              <a:t>9/27/23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6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B5B2-44EC-4F73-968D-750C1952CA62}" type="datetime1">
              <a:rPr lang="en-US" smtClean="0"/>
              <a:t>9/27/23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3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9984-D554-4F72-BAB6-CB2CCA8D58F4}" type="datetime1">
              <a:rPr lang="en-US" smtClean="0"/>
              <a:t>9/27/23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6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BCC73E2-E386-4A38-B838-238D9BA645F8}" type="datetime1">
              <a:rPr lang="en-US" smtClean="0"/>
              <a:pPr/>
              <a:t>9/27/23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56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/>
          <a:solidFill>
            <a:schemeClr val="tx2">
              <a:lumMod val="50000"/>
            </a:schemeClr>
          </a:solidFill>
          <a:effectLst>
            <a:outerShdw blurRad="38100" dist="19050" dir="2700000" algn="tl" rotWithShape="0">
              <a:schemeClr val="tx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17" Type="http://schemas.openxmlformats.org/officeDocument/2006/relationships/image" Target="../media/image14.png"/><Relationship Id="rId2" Type="http://schemas.openxmlformats.org/officeDocument/2006/relationships/customXml" Target="../ink/ink6.xml"/><Relationship Id="rId16" Type="http://schemas.openxmlformats.org/officeDocument/2006/relationships/customXml" Target="../ink/ink1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745" y="1203262"/>
            <a:ext cx="10030510" cy="3652619"/>
          </a:xfrm>
        </p:spPr>
        <p:txBody>
          <a:bodyPr>
            <a:noAutofit/>
          </a:bodyPr>
          <a:lstStyle/>
          <a:p>
            <a:r>
              <a:rPr lang="th-TH" sz="7200" dirty="0">
                <a:latin typeface="4803_Kwang_MD" panose="02000000000000000000" pitchFamily="2" charset="0"/>
                <a:cs typeface="4803_Kwang_MD" panose="02000000000000000000" pitchFamily="2" charset="0"/>
              </a:rPr>
              <a:t>ชื่อทางเทคนิคของบันไดเสียง</a:t>
            </a:r>
            <a:br>
              <a:rPr lang="th-TH" sz="7200" dirty="0">
                <a:latin typeface="4803_Kwang_MD" panose="02000000000000000000" pitchFamily="2" charset="0"/>
                <a:cs typeface="4803_Kwang_MD" panose="02000000000000000000" pitchFamily="2" charset="0"/>
              </a:rPr>
            </a:br>
            <a:r>
              <a:rPr lang="th-TH" sz="7200" dirty="0">
                <a:latin typeface="4803_Kwang_MD" panose="02000000000000000000" pitchFamily="2" charset="0"/>
                <a:cs typeface="4803_Kwang_MD" panose="02000000000000000000" pitchFamily="2" charset="0"/>
              </a:rPr>
              <a:t>และ</a:t>
            </a:r>
            <a:br>
              <a:rPr lang="th-TH" sz="7200" dirty="0">
                <a:latin typeface="4803_Kwang_MD" panose="02000000000000000000" pitchFamily="2" charset="0"/>
                <a:cs typeface="4803_Kwang_MD" panose="02000000000000000000" pitchFamily="2" charset="0"/>
              </a:rPr>
            </a:br>
            <a:r>
              <a:rPr lang="th-TH" sz="72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บันไดเสียงโครมาติก</a:t>
            </a:r>
            <a:r>
              <a:rPr lang="en-US" sz="7200" dirty="0">
                <a:latin typeface="4803_Kwang_MD" panose="02000000000000000000" pitchFamily="2" charset="0"/>
                <a:cs typeface="4803_Kwang_MD" panose="02000000000000000000" pitchFamily="2" charset="0"/>
              </a:rPr>
              <a:t>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16FAF90-F48A-4756-903C-BFDF2B684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309253" cy="1655762"/>
          </a:xfrm>
        </p:spPr>
        <p:txBody>
          <a:bodyPr/>
          <a:lstStyle/>
          <a:p>
            <a:pPr algn="r"/>
            <a:endParaRPr lang="en-US" dirty="0"/>
          </a:p>
          <a:p>
            <a:pPr algn="r"/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CF2DF7D8-F9AA-644D-B176-F31F368FE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399" y="3754438"/>
            <a:ext cx="9309253" cy="1655762"/>
          </a:xfrm>
        </p:spPr>
        <p:txBody>
          <a:bodyPr/>
          <a:lstStyle/>
          <a:p>
            <a:pPr algn="r"/>
            <a:endParaRPr lang="en-US" dirty="0"/>
          </a:p>
          <a:p>
            <a:pPr algn="r"/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904D7-5CAA-41DB-A884-6B0F1534F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จงสร้างบันไดเสียงเพนทาโทน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ิก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ต่อไปนี้ให้ถูกต้อง</a:t>
            </a: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2158D-8B20-44BA-B432-B80EC5503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C# Pentatonic Scale</a:t>
            </a: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Ab Pentatonic Scale</a:t>
            </a: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Gb pentatonic Scale</a:t>
            </a:r>
          </a:p>
        </p:txBody>
      </p:sp>
    </p:spTree>
    <p:extLst>
      <p:ext uri="{BB962C8B-B14F-4D97-AF65-F5344CB8AC3E}">
        <p14:creationId xmlns:p14="http://schemas.microsoft.com/office/powerpoint/2010/main" val="154527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82F9C-124B-4354-A103-CB7668BA8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บันไดเสียงโฮ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ลโ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ทน 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(Whole-Tone Scale)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46408-6417-4684-BA72-7CF7B8F5D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เป็นบันไดเสียงที่เป็นที่รู้จักในยุคอ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ิมเพรสชั่น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 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(Impressionism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ประมาณปี ค.ศ.1880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)</a:t>
            </a:r>
          </a:p>
          <a:p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ประกอบด้วยโน้ตทั้งหมด 6 ตัวเรียงกันไปตามลำดับ</a:t>
            </a:r>
          </a:p>
          <a:p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มีระยะห่างกันในแต่ละตัวโน้ต 1 เสียงเต็ม</a:t>
            </a:r>
          </a:p>
          <a:p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การใช้ชื่อของตัวโน้ตไม่ได้มีกำหนดตายตัวว่าจะต้องใช้แบบใด ให้โน้ตตัวแรกเป็นไปตามชื่อของบันไดเสียง</a:t>
            </a:r>
          </a:p>
          <a:p>
            <a:pPr marL="0" indent="0">
              <a:buNone/>
            </a:pP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ยกตัวอย่างเช่น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 Whole-Tone Scale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   D   E   F#   G#   A#   C</a:t>
            </a: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1" name="Ink 11">
                <a:extLst>
                  <a:ext uri="{FF2B5EF4-FFF2-40B4-BE49-F238E27FC236}">
                    <a16:creationId xmlns:a16="http://schemas.microsoft.com/office/drawing/2014/main" id="{658F6141-CE43-7779-7F12-C3CA13AF45E2}"/>
                  </a:ext>
                </a:extLst>
              </p14:cNvPr>
              <p14:cNvContentPartPr/>
              <p14:nvPr/>
            </p14:nvContentPartPr>
            <p14:xfrm>
              <a:off x="1034380" y="6024814"/>
              <a:ext cx="3169080" cy="93600"/>
            </p14:xfrm>
          </p:contentPart>
        </mc:Choice>
        <mc:Fallback>
          <p:pic>
            <p:nvPicPr>
              <p:cNvPr id="11" name="Ink 11">
                <a:extLst>
                  <a:ext uri="{FF2B5EF4-FFF2-40B4-BE49-F238E27FC236}">
                    <a16:creationId xmlns:a16="http://schemas.microsoft.com/office/drawing/2014/main" id="{658F6141-CE43-7779-7F12-C3CA13AF45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23940" y="6014374"/>
                <a:ext cx="3190320" cy="11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4" name="Ink 14">
                <a:extLst>
                  <a:ext uri="{FF2B5EF4-FFF2-40B4-BE49-F238E27FC236}">
                    <a16:creationId xmlns:a16="http://schemas.microsoft.com/office/drawing/2014/main" id="{EE540E4D-8E8C-25AB-0B59-EACCEBC1381D}"/>
                  </a:ext>
                </a:extLst>
              </p14:cNvPr>
              <p14:cNvContentPartPr/>
              <p14:nvPr/>
            </p14:nvContentPartPr>
            <p14:xfrm>
              <a:off x="4720060" y="5526934"/>
              <a:ext cx="815760" cy="454680"/>
            </p14:xfrm>
          </p:contentPart>
        </mc:Choice>
        <mc:Fallback>
          <p:pic>
            <p:nvPicPr>
              <p:cNvPr id="14" name="Ink 14">
                <a:extLst>
                  <a:ext uri="{FF2B5EF4-FFF2-40B4-BE49-F238E27FC236}">
                    <a16:creationId xmlns:a16="http://schemas.microsoft.com/office/drawing/2014/main" id="{EE540E4D-8E8C-25AB-0B59-EACCEBC138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09260" y="5516134"/>
                <a:ext cx="837000" cy="47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1" name="Ink 22">
                <a:extLst>
                  <a:ext uri="{FF2B5EF4-FFF2-40B4-BE49-F238E27FC236}">
                    <a16:creationId xmlns:a16="http://schemas.microsoft.com/office/drawing/2014/main" id="{E9E2067D-4854-5ECF-DC55-74DAEFE5AC4A}"/>
                  </a:ext>
                </a:extLst>
              </p14:cNvPr>
              <p14:cNvContentPartPr/>
              <p14:nvPr/>
            </p14:nvContentPartPr>
            <p14:xfrm>
              <a:off x="6512860" y="5819254"/>
              <a:ext cx="131040" cy="193680"/>
            </p14:xfrm>
          </p:contentPart>
        </mc:Choice>
        <mc:Fallback>
          <p:pic>
            <p:nvPicPr>
              <p:cNvPr id="21" name="Ink 22">
                <a:extLst>
                  <a:ext uri="{FF2B5EF4-FFF2-40B4-BE49-F238E27FC236}">
                    <a16:creationId xmlns:a16="http://schemas.microsoft.com/office/drawing/2014/main" id="{E9E2067D-4854-5ECF-DC55-74DAEFE5AC4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502420" y="5808795"/>
                <a:ext cx="152280" cy="21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2" name="Ink 22">
                <a:extLst>
                  <a:ext uri="{FF2B5EF4-FFF2-40B4-BE49-F238E27FC236}">
                    <a16:creationId xmlns:a16="http://schemas.microsoft.com/office/drawing/2014/main" id="{C97FFF8C-EE8A-5623-FC72-C488787C0C8B}"/>
                  </a:ext>
                </a:extLst>
              </p14:cNvPr>
              <p14:cNvContentPartPr/>
              <p14:nvPr/>
            </p14:nvContentPartPr>
            <p14:xfrm>
              <a:off x="5927860" y="5794414"/>
              <a:ext cx="174600" cy="218160"/>
            </p14:xfrm>
          </p:contentPart>
        </mc:Choice>
        <mc:Fallback>
          <p:pic>
            <p:nvPicPr>
              <p:cNvPr id="22" name="Ink 22">
                <a:extLst>
                  <a:ext uri="{FF2B5EF4-FFF2-40B4-BE49-F238E27FC236}">
                    <a16:creationId xmlns:a16="http://schemas.microsoft.com/office/drawing/2014/main" id="{C97FFF8C-EE8A-5623-FC72-C488787C0C8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917060" y="5783974"/>
                <a:ext cx="195840" cy="23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8" name="Ink 28">
                <a:extLst>
                  <a:ext uri="{FF2B5EF4-FFF2-40B4-BE49-F238E27FC236}">
                    <a16:creationId xmlns:a16="http://schemas.microsoft.com/office/drawing/2014/main" id="{BB07794B-4713-839A-52F2-5BD85E1FFAF7}"/>
                  </a:ext>
                </a:extLst>
              </p14:cNvPr>
              <p14:cNvContentPartPr/>
              <p14:nvPr/>
            </p14:nvContentPartPr>
            <p14:xfrm>
              <a:off x="6998500" y="5763454"/>
              <a:ext cx="330480" cy="267840"/>
            </p14:xfrm>
          </p:contentPart>
        </mc:Choice>
        <mc:Fallback>
          <p:pic>
            <p:nvPicPr>
              <p:cNvPr id="28" name="Ink 28">
                <a:extLst>
                  <a:ext uri="{FF2B5EF4-FFF2-40B4-BE49-F238E27FC236}">
                    <a16:creationId xmlns:a16="http://schemas.microsoft.com/office/drawing/2014/main" id="{BB07794B-4713-839A-52F2-5BD85E1FFAF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988060" y="5752668"/>
                <a:ext cx="351720" cy="2890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32" name="Ink 32">
                <a:extLst>
                  <a:ext uri="{FF2B5EF4-FFF2-40B4-BE49-F238E27FC236}">
                    <a16:creationId xmlns:a16="http://schemas.microsoft.com/office/drawing/2014/main" id="{0C3B8003-99E7-1E11-AF36-84BD0D6A6068}"/>
                  </a:ext>
                </a:extLst>
              </p14:cNvPr>
              <p14:cNvContentPartPr/>
              <p14:nvPr/>
            </p14:nvContentPartPr>
            <p14:xfrm>
              <a:off x="7658380" y="5719894"/>
              <a:ext cx="268200" cy="317880"/>
            </p14:xfrm>
          </p:contentPart>
        </mc:Choice>
        <mc:Fallback>
          <p:pic>
            <p:nvPicPr>
              <p:cNvPr id="32" name="Ink 32">
                <a:extLst>
                  <a:ext uri="{FF2B5EF4-FFF2-40B4-BE49-F238E27FC236}">
                    <a16:creationId xmlns:a16="http://schemas.microsoft.com/office/drawing/2014/main" id="{0C3B8003-99E7-1E11-AF36-84BD0D6A606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647940" y="5709094"/>
                <a:ext cx="289440" cy="33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F64DA0BD-B831-72F3-E1DC-44540261032A}"/>
                  </a:ext>
                </a:extLst>
              </p14:cNvPr>
              <p14:cNvContentPartPr/>
              <p14:nvPr/>
            </p14:nvContentPartPr>
            <p14:xfrm>
              <a:off x="8779060" y="5825734"/>
              <a:ext cx="168480" cy="23688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F64DA0BD-B831-72F3-E1DC-44540261032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768260" y="5814934"/>
                <a:ext cx="189720" cy="2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7" name="Ink 37">
                <a:extLst>
                  <a:ext uri="{FF2B5EF4-FFF2-40B4-BE49-F238E27FC236}">
                    <a16:creationId xmlns:a16="http://schemas.microsoft.com/office/drawing/2014/main" id="{1B3D557D-7708-E788-0932-304CD441C807}"/>
                  </a:ext>
                </a:extLst>
              </p14:cNvPr>
              <p14:cNvContentPartPr/>
              <p14:nvPr/>
            </p14:nvContentPartPr>
            <p14:xfrm>
              <a:off x="8218540" y="5750854"/>
              <a:ext cx="268200" cy="293040"/>
            </p14:xfrm>
          </p:contentPart>
        </mc:Choice>
        <mc:Fallback>
          <p:pic>
            <p:nvPicPr>
              <p:cNvPr id="37" name="Ink 37">
                <a:extLst>
                  <a:ext uri="{FF2B5EF4-FFF2-40B4-BE49-F238E27FC236}">
                    <a16:creationId xmlns:a16="http://schemas.microsoft.com/office/drawing/2014/main" id="{1B3D557D-7708-E788-0932-304CD441C807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208100" y="5740414"/>
                <a:ext cx="289440" cy="314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248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4FF0B-4DE6-4306-BD18-BCDFF511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จงสร้างบันไดเสียงโฮ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ลโ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ทนต่อไปนี้ให้ถูกต้อง</a:t>
            </a: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73B5C-5981-4B73-9DAB-E6DCF6EC6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G Whole-Tone Scale</a:t>
            </a: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A</a:t>
            </a:r>
            <a:r>
              <a:rPr lang="en-US">
                <a:latin typeface="4803_Kwang_MD" panose="02000000000000000000" pitchFamily="2" charset="0"/>
                <a:cs typeface="4803_Kwang_MD" panose="02000000000000000000" pitchFamily="2" charset="0"/>
              </a:rPr>
              <a:t># Whole–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Tone Scale</a:t>
            </a: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Db Whole-Tone Scale</a:t>
            </a:r>
          </a:p>
        </p:txBody>
      </p:sp>
    </p:spTree>
    <p:extLst>
      <p:ext uri="{BB962C8B-B14F-4D97-AF65-F5344CB8AC3E}">
        <p14:creationId xmlns:p14="http://schemas.microsoft.com/office/powerpoint/2010/main" val="124378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02105-54B0-4624-BF7A-919341488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h-TH" sz="5200" dirty="0">
                <a:latin typeface="4803_Kwang_MD" panose="02000000000000000000" pitchFamily="2" charset="0"/>
                <a:cs typeface="4803_Kwang_MD" panose="02000000000000000000" pitchFamily="2" charset="0"/>
              </a:rPr>
              <a:t>ชื่อเรียกทางเทคนิคของตัวโน้ตในบันไดเสียง</a:t>
            </a:r>
            <a:endParaRPr lang="en-US" sz="5200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3CF89-16CB-4268-B839-EFAC7D37A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74" y="1986917"/>
            <a:ext cx="10248651" cy="4505958"/>
          </a:xfrm>
        </p:spPr>
        <p:txBody>
          <a:bodyPr>
            <a:normAutofit lnSpcReduction="10000"/>
          </a:bodyPr>
          <a:lstStyle/>
          <a:p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โน้ตตัวที่ 1	ของบันไดเสียง 	เรียกว่า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โทน</a:t>
            </a:r>
            <a:r>
              <a:rPr lang="th-TH" sz="36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ิก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	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(Tonic)</a:t>
            </a:r>
          </a:p>
          <a:p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โน้ตตัวที่ 2	ของบันไดเสียง	เรียกว่า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ซุปเปอร์โทน</a:t>
            </a:r>
            <a:r>
              <a:rPr lang="th-TH" sz="36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ิก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(Supertonic)</a:t>
            </a:r>
          </a:p>
          <a:p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โน้ตตัวที่ 3	ของบันไดเสียง	เรียกว่า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มีเดียน	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(Mediant)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  </a:t>
            </a:r>
            <a:endParaRPr lang="en-US" sz="3600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โน้ตตัวที่ 4	ของบันไดเสียง	เรียกว่า	ซับโดมินันท์	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(Subdominant)</a:t>
            </a:r>
          </a:p>
          <a:p>
            <a:pPr marL="0" indent="0">
              <a:buNone/>
            </a:pPr>
            <a:endParaRPr lang="en-US" sz="3600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11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3ABA3-E144-7647-97C1-D72B32C4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4400" dirty="0">
                <a:latin typeface="4803_Kwang_MD" panose="02000000000000000000" pitchFamily="2" charset="0"/>
                <a:cs typeface="4803_Kwang_MD" panose="02000000000000000000" pitchFamily="2" charset="0"/>
              </a:rPr>
              <a:t>ชื่อเรียกทางเทคนิคของตัวโน้ตในบันไดเสียง</a:t>
            </a:r>
            <a:endParaRPr lang="en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08F4F-1F3F-724A-A657-0CC1AFAAF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โน้ตตัวที่ 5	ของบันไดเสียง	เรียกว่า	โดมินันท์	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(Dominant)</a:t>
            </a:r>
          </a:p>
          <a:p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โน้ตตัวที่ 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6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ของบันไดเสียง	เรียกว่า       ซับมีเดียน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(Submediant) </a:t>
            </a:r>
          </a:p>
          <a:p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โน้ตตัวที่ 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7</a:t>
            </a:r>
            <a:r>
              <a:rPr lang="th-TH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	ของบันไดเสียง	เรียกว่า	ลีดดิ้งโน้ต	</a:t>
            </a:r>
            <a:r>
              <a:rPr lang="en-US" sz="3600" dirty="0">
                <a:latin typeface="4803_Kwang_MD" panose="02000000000000000000" pitchFamily="2" charset="0"/>
                <a:cs typeface="4803_Kwang_MD" panose="02000000000000000000" pitchFamily="2" charset="0"/>
              </a:rPr>
              <a:t>(Leading Note)</a:t>
            </a:r>
          </a:p>
          <a:p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429110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27364" y="2321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54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บันไดเสียงอื่นๆ</a:t>
            </a:r>
            <a:endParaRPr lang="en-US" sz="5400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0" indent="-742950">
              <a:buAutoNum type="arabicPeriod"/>
            </a:pPr>
            <a:r>
              <a:rPr lang="th-TH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</a:t>
            </a:r>
            <a:r>
              <a:rPr lang="th-TH" sz="40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 (</a:t>
            </a:r>
            <a:r>
              <a:rPr lang="en-US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Chromatic Scale</a:t>
            </a:r>
            <a:r>
              <a:rPr lang="th-TH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)</a:t>
            </a:r>
          </a:p>
          <a:p>
            <a:pPr marL="742950" lvl="0" indent="-742950">
              <a:buAutoNum type="arabicPeriod"/>
            </a:pPr>
            <a:r>
              <a:rPr lang="th-TH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บันไดเสียงเพนทาโทน</a:t>
            </a:r>
            <a:r>
              <a:rPr lang="th-TH" sz="40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ิก</a:t>
            </a:r>
            <a:r>
              <a:rPr lang="th-TH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 </a:t>
            </a:r>
            <a:r>
              <a:rPr lang="en-US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(Pentatonic Scale)</a:t>
            </a:r>
          </a:p>
          <a:p>
            <a:pPr marL="742950" lvl="0" indent="-742950">
              <a:buAutoNum type="arabicPeriod"/>
            </a:pPr>
            <a:r>
              <a:rPr lang="th-TH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บันไดเสียงโฮ</a:t>
            </a:r>
            <a:r>
              <a:rPr lang="th-TH" sz="40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ลโ</a:t>
            </a:r>
            <a:r>
              <a:rPr lang="th-TH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ทน </a:t>
            </a:r>
            <a:r>
              <a:rPr lang="en-US" sz="4000" dirty="0">
                <a:latin typeface="4803_Kwang_MD" panose="02000000000000000000" pitchFamily="2" charset="0"/>
                <a:cs typeface="4803_Kwang_MD" panose="02000000000000000000" pitchFamily="2" charset="0"/>
              </a:rPr>
              <a:t>(Whole Tone Scale)</a:t>
            </a:r>
          </a:p>
        </p:txBody>
      </p:sp>
    </p:spTree>
    <p:extLst>
      <p:ext uri="{BB962C8B-B14F-4D97-AF65-F5344CB8AC3E}">
        <p14:creationId xmlns:p14="http://schemas.microsoft.com/office/powerpoint/2010/main" val="49949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5117C-B4D3-42BC-A7B0-04C061AC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</a:t>
            </a:r>
            <a:r>
              <a:rPr lang="th-TH" sz="54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sz="5400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 </a:t>
            </a:r>
            <a:r>
              <a:rPr lang="en-US" sz="5400" dirty="0">
                <a:latin typeface="4803_Kwang_MD" panose="02000000000000000000" pitchFamily="2" charset="0"/>
                <a:cs typeface="4803_Kwang_MD" panose="02000000000000000000" pitchFamily="2" charset="0"/>
              </a:rPr>
              <a:t>(Chromatic Scale)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07319-CAAF-4BE9-95E7-37319A0FC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คำว่า โ</a:t>
            </a:r>
            <a:r>
              <a:rPr lang="th-TH" sz="32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 หมายถึง ครึ่งเสียง</a:t>
            </a:r>
          </a:p>
          <a:p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</a:t>
            </a:r>
            <a:r>
              <a:rPr lang="th-TH" sz="32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 เป็นบันไดเสียงที่ประกอบด้วยโน้ตทั้งหมด 13 ตัว เรียงลำดับกัน</a:t>
            </a:r>
          </a:p>
          <a:p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ต้องมีการใช้ชื่อโน้ตที่ซ้ำกัน แต่ไม่เกินชื่อละ 2 ครั้ง</a:t>
            </a:r>
          </a:p>
          <a:p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</a:t>
            </a:r>
            <a:r>
              <a:rPr lang="th-TH" sz="32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มาติกขาขึ้นนิยมใช้เครื่องหมายชาร์ป (</a:t>
            </a:r>
            <a:r>
              <a:rPr lang="en-US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#</a:t>
            </a:r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)</a:t>
            </a:r>
          </a:p>
          <a:p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บันไดเสียงโครมาติกขาลงนิยมใช้เครื่องหมายแฟลต (</a:t>
            </a:r>
            <a:r>
              <a:rPr lang="en-US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b</a:t>
            </a:r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)</a:t>
            </a:r>
          </a:p>
          <a:p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</a:t>
            </a:r>
            <a:r>
              <a:rPr lang="th-TH" sz="3200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sz="3200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มาติกเริ่มเป็นที่นิยมใช้ในยุคโรแมนติก แต่ไม่ได้ใช้เป็นบันไดเสียงหลักในบทเพลง </a:t>
            </a:r>
          </a:p>
        </p:txBody>
      </p:sp>
    </p:spTree>
    <p:extLst>
      <p:ext uri="{BB962C8B-B14F-4D97-AF65-F5344CB8AC3E}">
        <p14:creationId xmlns:p14="http://schemas.microsoft.com/office/powerpoint/2010/main" val="289384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B59FB-7B7C-4B55-868A-BE41E10A9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 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(Chromatic Scale)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0EEDC-87C2-4F91-A21C-287F306E7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ตัวอย่างบันไดเสียงโ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ขาขึ้น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C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D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D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E   F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F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G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G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A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A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B   C</a:t>
            </a: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F# Chromatic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Sclae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ขาขึ้น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F#   G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G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A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A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B   C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C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D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D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   E   F   </a:t>
            </a:r>
            <a:r>
              <a:rPr lang="en-US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F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#</a:t>
            </a: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Bb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ขาขึ้น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Bb   B   C   Db   D   Eb   E   F   Gb   G   Ab   A   Bb</a:t>
            </a:r>
            <a:endParaRPr lang="th-TH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65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F237-23C8-40FA-BAEC-A723C741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บันไดเสียงโ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 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(Chromatic Scale)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026B6-33A1-49B3-9060-217207FB2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G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ขาลง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G   Gb   F   E   Eb   D   Db   C   B   Bb   A   Ab   G</a:t>
            </a:r>
            <a:endParaRPr lang="th-TH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E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ขาลง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E   Eb   D   Db   C   B   Bb   A   Ab   G   Gb   F   E</a:t>
            </a: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D#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ขาลง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D#   D   C#   C   B   A#   A   G#   G   F#   F   E   D#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4803_Kwang_MD" panose="02000000000000000000" pitchFamily="2" charset="0"/>
                <a:cs typeface="4803_Kwang_MD" panose="02000000000000000000" pitchFamily="2" charset="0"/>
              </a:rPr>
              <a:t>D#   D   Db   C   B   Bb   A   Ab   G   Gb   F   E   D#</a:t>
            </a:r>
          </a:p>
        </p:txBody>
      </p:sp>
    </p:spTree>
    <p:extLst>
      <p:ext uri="{BB962C8B-B14F-4D97-AF65-F5344CB8AC3E}">
        <p14:creationId xmlns:p14="http://schemas.microsoft.com/office/powerpoint/2010/main" val="280416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BEBF6-E053-4882-93EA-E06B9F45E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จงสร้างบันไดเสียงโ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คร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มาติกต่อไปนี้ให้ถูกต้อง</a:t>
            </a: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256F2-D5B0-44F2-B32C-1EDFECB6F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4680"/>
          </a:xfrm>
        </p:spPr>
        <p:txBody>
          <a:bodyPr/>
          <a:lstStyle/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E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ขาขึ้น</a:t>
            </a:r>
          </a:p>
          <a:p>
            <a:pPr marL="0" indent="0">
              <a:buNone/>
            </a:pPr>
            <a:endParaRPr lang="th-TH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pPr marL="0" indent="0">
              <a:buNone/>
            </a:pPr>
            <a:endParaRPr lang="th-TH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Gb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ขาลง</a:t>
            </a:r>
          </a:p>
          <a:p>
            <a:pPr marL="0" indent="0">
              <a:buNone/>
            </a:pPr>
            <a:endParaRPr lang="th-TH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pPr marL="0" indent="0">
              <a:buNone/>
            </a:pPr>
            <a:endParaRPr lang="th-TH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E Chromatic Scale 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ขาขึ้น</a:t>
            </a:r>
          </a:p>
          <a:p>
            <a:pPr marL="0" indent="0">
              <a:buNone/>
            </a:pP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0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F970A-37F9-433E-93F3-65A06F26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บันไดเสียงเพนทาโทน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ิก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 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(Pentatonic Scale)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CAB5C-51FC-48FD-A2B1-B351463A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บันไดเสียงเพนทาโทน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ิก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ใช้แพร่หลายในบทเพลงของประเทศแถบเอเชีย</a:t>
            </a:r>
          </a:p>
          <a:p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ประกอบด้วยโน้ต 5 ตัว</a:t>
            </a:r>
          </a:p>
          <a:p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เทียบกับบันไดเสียงเมเจอร์ คือ โน้ตตัวที่ 1 , 2 , 3 , 5 , 6 ของบันไดเสียงเมเจอร์นั้นๆ</a:t>
            </a:r>
          </a:p>
          <a:p>
            <a:pPr marL="0" indent="0">
              <a:buNone/>
            </a:pP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ยกตัวอย่างเช่น	</a:t>
            </a: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 Pentatonic Scale</a:t>
            </a: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   D   E   G   A   C</a:t>
            </a:r>
          </a:p>
          <a:p>
            <a:pPr marL="0" indent="0">
              <a:buNone/>
            </a:pP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จะมีโครงสร้างของบันไดเสียงเพนทาโทน</a:t>
            </a:r>
            <a:r>
              <a:rPr lang="th-TH" dirty="0" err="1">
                <a:latin typeface="4803_Kwang_MD" panose="02000000000000000000" pitchFamily="2" charset="0"/>
                <a:cs typeface="4803_Kwang_MD" panose="02000000000000000000" pitchFamily="2" charset="0"/>
              </a:rPr>
              <a:t>ิก</a:t>
            </a:r>
            <a:r>
              <a:rPr lang="th-TH" dirty="0">
                <a:latin typeface="4803_Kwang_MD" panose="02000000000000000000" pitchFamily="2" charset="0"/>
                <a:cs typeface="4803_Kwang_MD" panose="02000000000000000000" pitchFamily="2" charset="0"/>
              </a:rPr>
              <a:t> ดังนี้</a:t>
            </a:r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pPr marL="0" indent="0">
              <a:buNone/>
            </a:pPr>
            <a:r>
              <a:rPr lang="en-US" dirty="0">
                <a:latin typeface="4803_Kwang_MD" panose="02000000000000000000" pitchFamily="2" charset="0"/>
                <a:cs typeface="4803_Kwang_MD" panose="02000000000000000000" pitchFamily="2" charset="0"/>
              </a:rPr>
              <a:t>C   D   E   G   A   C</a:t>
            </a:r>
            <a:endParaRPr lang="th-TH" dirty="0">
              <a:latin typeface="4803_Kwang_MD" panose="02000000000000000000" pitchFamily="2" charset="0"/>
              <a:cs typeface="4803_Kwang_MD" panose="02000000000000000000" pitchFamily="2" charset="0"/>
            </a:endParaRPr>
          </a:p>
          <a:p>
            <a:endParaRPr lang="en-US" dirty="0">
              <a:latin typeface="4803_Kwang_MD" panose="02000000000000000000" pitchFamily="2" charset="0"/>
              <a:cs typeface="4803_Kwang_MD" panose="02000000000000000000" pitchFamily="2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2" name="Ink 12">
                <a:extLst>
                  <a:ext uri="{FF2B5EF4-FFF2-40B4-BE49-F238E27FC236}">
                    <a16:creationId xmlns:a16="http://schemas.microsoft.com/office/drawing/2014/main" id="{7771661F-89FF-D555-782A-1A729A1B829D}"/>
                  </a:ext>
                </a:extLst>
              </p14:cNvPr>
              <p14:cNvContentPartPr/>
              <p14:nvPr/>
            </p14:nvContentPartPr>
            <p14:xfrm>
              <a:off x="1022140" y="5669854"/>
              <a:ext cx="840960" cy="187560"/>
            </p14:xfrm>
          </p:contentPart>
        </mc:Choice>
        <mc:Fallback>
          <p:pic>
            <p:nvPicPr>
              <p:cNvPr id="12" name="Ink 12">
                <a:extLst>
                  <a:ext uri="{FF2B5EF4-FFF2-40B4-BE49-F238E27FC236}">
                    <a16:creationId xmlns:a16="http://schemas.microsoft.com/office/drawing/2014/main" id="{7771661F-89FF-D555-782A-1A729A1B82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1340" y="5659394"/>
                <a:ext cx="862200" cy="2088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5" name="Ink 15">
                <a:extLst>
                  <a:ext uri="{FF2B5EF4-FFF2-40B4-BE49-F238E27FC236}">
                    <a16:creationId xmlns:a16="http://schemas.microsoft.com/office/drawing/2014/main" id="{EDDCF1E6-B4BA-60CB-5FDA-B4FF509EEDC6}"/>
                  </a:ext>
                </a:extLst>
              </p14:cNvPr>
              <p14:cNvContentPartPr/>
              <p14:nvPr/>
            </p14:nvContentPartPr>
            <p14:xfrm>
              <a:off x="2871100" y="5719894"/>
              <a:ext cx="12600" cy="12960"/>
            </p14:xfrm>
          </p:contentPart>
        </mc:Choice>
        <mc:Fallback>
          <p:pic>
            <p:nvPicPr>
              <p:cNvPr id="15" name="Ink 15">
                <a:extLst>
                  <a:ext uri="{FF2B5EF4-FFF2-40B4-BE49-F238E27FC236}">
                    <a16:creationId xmlns:a16="http://schemas.microsoft.com/office/drawing/2014/main" id="{EDDCF1E6-B4BA-60CB-5FDA-B4FF509EEDC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60600" y="5709094"/>
                <a:ext cx="33250" cy="3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B0EED21F-6612-7DEE-6610-2A336FE3478D}"/>
                  </a:ext>
                </a:extLst>
              </p14:cNvPr>
              <p14:cNvContentPartPr/>
              <p14:nvPr/>
            </p14:nvContentPartPr>
            <p14:xfrm>
              <a:off x="1931140" y="5663734"/>
              <a:ext cx="392400" cy="29304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B0EED21F-6612-7DEE-6610-2A336FE3478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920340" y="5653294"/>
                <a:ext cx="413640" cy="31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7BC8B147-55C0-3D89-DF80-A9A475F2DCFE}"/>
                  </a:ext>
                </a:extLst>
              </p14:cNvPr>
              <p14:cNvContentPartPr/>
              <p14:nvPr/>
            </p14:nvContentPartPr>
            <p14:xfrm>
              <a:off x="2391580" y="5669854"/>
              <a:ext cx="411120" cy="16236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7BC8B147-55C0-3D89-DF80-A9A475F2DCF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81140" y="5659414"/>
                <a:ext cx="432360" cy="18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B7D58DD7-E37A-6BA9-D4C8-17938215323E}"/>
                  </a:ext>
                </a:extLst>
              </p14:cNvPr>
              <p14:cNvContentPartPr/>
              <p14:nvPr/>
            </p14:nvContentPartPr>
            <p14:xfrm>
              <a:off x="2871100" y="5688574"/>
              <a:ext cx="405000" cy="26172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B7D58DD7-E37A-6BA9-D4C8-17938215323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860300" y="5678134"/>
                <a:ext cx="426240" cy="28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878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heet music design templat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Sheet music design slides.potx" id="{09D230C4-ED1F-4782-ABA0-B528A81E30C6}" vid="{782C1FB5-44AD-41D7-B4F1-9A54F55FAEF7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Sheet music design slides</Template>
  <TotalTime>134</TotalTime>
  <Words>666</Words>
  <Application>Microsoft Office PowerPoint</Application>
  <PresentationFormat>แบบจอกว้าง</PresentationFormat>
  <Paragraphs>79</Paragraphs>
  <Slides>12</Slides>
  <Notes>1</Notes>
  <HiddenSlides>0</HiddenSlides>
  <MMClips>0</MMClips>
  <ScaleCrop>false</ScaleCrop>
  <HeadingPairs>
    <vt:vector size="4" baseType="variant"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12</vt:i4>
      </vt:variant>
    </vt:vector>
  </HeadingPairs>
  <TitlesOfParts>
    <vt:vector size="13" baseType="lpstr">
      <vt:lpstr>Sheet music design template</vt:lpstr>
      <vt:lpstr>ชื่อทางเทคนิคของบันไดเสียง และ บันไดเสียงโครมาติก </vt:lpstr>
      <vt:lpstr>ชื่อเรียกทางเทคนิคของตัวโน้ตในบันไดเสียง</vt:lpstr>
      <vt:lpstr>ชื่อเรียกทางเทคนิคของตัวโน้ตในบันไดเสียง</vt:lpstr>
      <vt:lpstr>บันไดเสียงอื่นๆ</vt:lpstr>
      <vt:lpstr>บันไดเสียงโครมาติก (Chromatic Scale)</vt:lpstr>
      <vt:lpstr>บันไดเสียงโครมาติก (Chromatic Scale)</vt:lpstr>
      <vt:lpstr>บันไดเสียงโครมาติก (Chromatic Scale)</vt:lpstr>
      <vt:lpstr>จงสร้างบันไดเสียงโครมาติกต่อไปนี้ให้ถูกต้อง</vt:lpstr>
      <vt:lpstr>บันไดเสียงเพนทาโทนิก (Pentatonic Scale)</vt:lpstr>
      <vt:lpstr>จงสร้างบันไดเสียงเพนทาโทนิกต่อไปนี้ให้ถูกต้อง</vt:lpstr>
      <vt:lpstr>บันไดเสียงโฮลโทน (Whole-Tone Scale)</vt:lpstr>
      <vt:lpstr>จงสร้างบันไดเสียงโฮลโทนต่อไปนี้ให้ถูกต้อง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1 </dc:title>
  <dc:creator>Sirima Panapinun</dc:creator>
  <cp:lastModifiedBy>Sirima Panapinun</cp:lastModifiedBy>
  <cp:revision>4</cp:revision>
  <dcterms:created xsi:type="dcterms:W3CDTF">2021-10-08T04:10:52Z</dcterms:created>
  <dcterms:modified xsi:type="dcterms:W3CDTF">2023-09-27T05:32:21Z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74067200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