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9" autoAdjust="0"/>
    <p:restoredTop sz="94660"/>
  </p:normalViewPr>
  <p:slideViewPr>
    <p:cSldViewPr snapToGrid="0">
      <p:cViewPr varScale="1">
        <p:scale>
          <a:sx n="48" d="100"/>
          <a:sy n="48" d="100"/>
        </p:scale>
        <p:origin x="72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97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46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454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2072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5493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51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1493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48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549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54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034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345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038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79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86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877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91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7646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h-TH" dirty="0" smtClean="0">
                <a:solidFill>
                  <a:srgbClr val="FF0000"/>
                </a:solidFill>
              </a:rPr>
              <a:t>นักศึกษา</a:t>
            </a:r>
            <a:br>
              <a:rPr lang="th-TH" dirty="0" smtClean="0">
                <a:solidFill>
                  <a:srgbClr val="FF0000"/>
                </a:solidFill>
              </a:rPr>
            </a:br>
            <a:r>
              <a:rPr lang="th-TH" dirty="0" smtClean="0">
                <a:solidFill>
                  <a:srgbClr val="FF0000"/>
                </a:solidFill>
              </a:rPr>
              <a:t>นำเสนอ</a:t>
            </a:r>
            <a:r>
              <a:rPr lang="th-TH" dirty="0">
                <a:solidFill>
                  <a:srgbClr val="FF0000"/>
                </a:solidFill>
              </a:rPr>
              <a:t>รายงานกลุ่มหน้าชั้นเรียน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569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Angsana New</vt:lpstr>
      <vt:lpstr>Arial</vt:lpstr>
      <vt:lpstr>Century Gothic</vt:lpstr>
      <vt:lpstr>Wingdings 3</vt:lpstr>
      <vt:lpstr>Ion</vt:lpstr>
      <vt:lpstr>นักศึกษา นำเสนอรายงานกลุ่มหน้าชั้นเรียน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นักศึกษา นำเสนอรายงานกลุ่มหน้าชั้นเรียน</dc:title>
  <dc:creator>SSRU</dc:creator>
  <cp:lastModifiedBy>SSRU</cp:lastModifiedBy>
  <cp:revision>1</cp:revision>
  <dcterms:created xsi:type="dcterms:W3CDTF">2025-05-16T06:02:47Z</dcterms:created>
  <dcterms:modified xsi:type="dcterms:W3CDTF">2025-05-16T06:04:11Z</dcterms:modified>
</cp:coreProperties>
</file>