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64" r:id="rId2"/>
    <p:sldId id="265" r:id="rId3"/>
    <p:sldId id="256" r:id="rId4"/>
    <p:sldId id="258" r:id="rId5"/>
    <p:sldId id="257" r:id="rId6"/>
    <p:sldId id="259" r:id="rId7"/>
    <p:sldId id="261" r:id="rId8"/>
    <p:sldId id="260" r:id="rId9"/>
    <p:sldId id="263" r:id="rId10"/>
    <p:sldId id="262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8" r:id="rId23"/>
    <p:sldId id="312" r:id="rId24"/>
    <p:sldId id="290" r:id="rId25"/>
    <p:sldId id="323" r:id="rId26"/>
    <p:sldId id="324" r:id="rId27"/>
    <p:sldId id="310" r:id="rId28"/>
    <p:sldId id="313" r:id="rId29"/>
    <p:sldId id="315" r:id="rId30"/>
    <p:sldId id="316" r:id="rId31"/>
    <p:sldId id="314" r:id="rId32"/>
    <p:sldId id="311" r:id="rId33"/>
    <p:sldId id="286" r:id="rId34"/>
  </p:sldIdLst>
  <p:sldSz cx="12192000" cy="6858000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F81D28-738E-415F-9403-6906F71B9A9A}" type="doc">
      <dgm:prSet loTypeId="urn:microsoft.com/office/officeart/2005/8/layout/funnel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BF4F05A9-208D-4480-9305-6624E2EFF603}">
      <dgm:prSet phldrT="[Text]" custT="1"/>
      <dgm:spPr/>
      <dgm:t>
        <a:bodyPr/>
        <a:lstStyle/>
        <a:p>
          <a:r>
            <a:rPr lang="en-GB" sz="2000" dirty="0">
              <a:cs typeface="+mn-cs"/>
            </a:rPr>
            <a:t>Cognitive domain</a:t>
          </a:r>
          <a:endParaRPr lang="th-TH" sz="2000" dirty="0">
            <a:cs typeface="+mn-cs"/>
          </a:endParaRPr>
        </a:p>
      </dgm:t>
    </dgm:pt>
    <dgm:pt modelId="{6C02FB05-C531-46A1-AA16-0B50054E57D2}" type="parTrans" cxnId="{B74D6235-A56D-41D5-AD9C-7C0221D4F603}">
      <dgm:prSet/>
      <dgm:spPr/>
      <dgm:t>
        <a:bodyPr/>
        <a:lstStyle/>
        <a:p>
          <a:endParaRPr lang="th-TH"/>
        </a:p>
      </dgm:t>
    </dgm:pt>
    <dgm:pt modelId="{9B06B5D1-A2BE-4836-B041-B9537966C4BF}" type="sibTrans" cxnId="{B74D6235-A56D-41D5-AD9C-7C0221D4F603}">
      <dgm:prSet/>
      <dgm:spPr/>
      <dgm:t>
        <a:bodyPr/>
        <a:lstStyle/>
        <a:p>
          <a:endParaRPr lang="th-TH"/>
        </a:p>
      </dgm:t>
    </dgm:pt>
    <dgm:pt modelId="{C19CE2DD-4998-4DDC-9D49-90180EC42FCB}">
      <dgm:prSet phldrT="[Text]" custT="1"/>
      <dgm:spPr/>
      <dgm:t>
        <a:bodyPr/>
        <a:lstStyle/>
        <a:p>
          <a:r>
            <a:rPr lang="en-GB" sz="2000" dirty="0">
              <a:cs typeface="+mn-cs"/>
            </a:rPr>
            <a:t>Affective domain</a:t>
          </a:r>
          <a:endParaRPr lang="th-TH" sz="2000" dirty="0">
            <a:cs typeface="+mn-cs"/>
          </a:endParaRPr>
        </a:p>
      </dgm:t>
    </dgm:pt>
    <dgm:pt modelId="{E9F64371-2166-47EF-98AD-3B9DEFF456B3}" type="parTrans" cxnId="{70733C56-1F9C-4EDD-BB05-B50D006AE3FC}">
      <dgm:prSet/>
      <dgm:spPr/>
      <dgm:t>
        <a:bodyPr/>
        <a:lstStyle/>
        <a:p>
          <a:endParaRPr lang="th-TH"/>
        </a:p>
      </dgm:t>
    </dgm:pt>
    <dgm:pt modelId="{A05213E2-49C4-4BD0-AFAE-88E81CB4CBBB}" type="sibTrans" cxnId="{70733C56-1F9C-4EDD-BB05-B50D006AE3FC}">
      <dgm:prSet/>
      <dgm:spPr/>
      <dgm:t>
        <a:bodyPr/>
        <a:lstStyle/>
        <a:p>
          <a:endParaRPr lang="th-TH"/>
        </a:p>
      </dgm:t>
    </dgm:pt>
    <dgm:pt modelId="{B761A1F8-8BE9-4AB3-BDB2-5836DFF302F3}">
      <dgm:prSet phldrT="[Text]" custT="1"/>
      <dgm:spPr/>
      <dgm:t>
        <a:bodyPr/>
        <a:lstStyle/>
        <a:p>
          <a:r>
            <a:rPr lang="en-GB" sz="2000" dirty="0">
              <a:cs typeface="+mn-cs"/>
            </a:rPr>
            <a:t>Psychomotor domain</a:t>
          </a:r>
          <a:endParaRPr lang="th-TH" sz="2000" dirty="0">
            <a:cs typeface="+mn-cs"/>
          </a:endParaRPr>
        </a:p>
      </dgm:t>
    </dgm:pt>
    <dgm:pt modelId="{E1E7B6A7-0F7E-451F-B236-0389B0C3EE15}" type="parTrans" cxnId="{24FC4916-F301-45DF-BB09-03E35BF3F238}">
      <dgm:prSet/>
      <dgm:spPr/>
      <dgm:t>
        <a:bodyPr/>
        <a:lstStyle/>
        <a:p>
          <a:endParaRPr lang="th-TH"/>
        </a:p>
      </dgm:t>
    </dgm:pt>
    <dgm:pt modelId="{297816DE-828D-43DA-8C97-0DF2A46D3843}" type="sibTrans" cxnId="{24FC4916-F301-45DF-BB09-03E35BF3F238}">
      <dgm:prSet/>
      <dgm:spPr/>
      <dgm:t>
        <a:bodyPr/>
        <a:lstStyle/>
        <a:p>
          <a:endParaRPr lang="th-TH"/>
        </a:p>
      </dgm:t>
    </dgm:pt>
    <dgm:pt modelId="{230EFF28-4B99-45DB-9854-6972534D4C9E}">
      <dgm:prSet phldrT="[Text]"/>
      <dgm:spPr/>
      <dgm:t>
        <a:bodyPr/>
        <a:lstStyle/>
        <a:p>
          <a:r>
            <a:rPr lang="th-TH" dirty="0"/>
            <a:t>จุดมุ่งหมาย</a:t>
          </a:r>
        </a:p>
      </dgm:t>
    </dgm:pt>
    <dgm:pt modelId="{40A0411E-F410-4189-9987-7115250B4823}" type="parTrans" cxnId="{4C901D16-0661-4C69-88FA-06DABCD7522D}">
      <dgm:prSet/>
      <dgm:spPr/>
      <dgm:t>
        <a:bodyPr/>
        <a:lstStyle/>
        <a:p>
          <a:endParaRPr lang="th-TH"/>
        </a:p>
      </dgm:t>
    </dgm:pt>
    <dgm:pt modelId="{E9BF485E-0559-4F01-A7E1-E104976F2269}" type="sibTrans" cxnId="{4C901D16-0661-4C69-88FA-06DABCD7522D}">
      <dgm:prSet/>
      <dgm:spPr/>
      <dgm:t>
        <a:bodyPr/>
        <a:lstStyle/>
        <a:p>
          <a:endParaRPr lang="th-TH"/>
        </a:p>
      </dgm:t>
    </dgm:pt>
    <dgm:pt modelId="{983F6A6A-9F6D-4321-9C76-54CF27915F7A}">
      <dgm:prSet/>
      <dgm:spPr/>
      <dgm:t>
        <a:bodyPr/>
        <a:lstStyle/>
        <a:p>
          <a:endParaRPr lang="th-TH"/>
        </a:p>
      </dgm:t>
    </dgm:pt>
    <dgm:pt modelId="{09E68992-273E-4AEF-8428-B07CEB5086BB}" type="parTrans" cxnId="{F579DFE9-DF30-4058-9AED-A00A34EC06E2}">
      <dgm:prSet/>
      <dgm:spPr/>
      <dgm:t>
        <a:bodyPr/>
        <a:lstStyle/>
        <a:p>
          <a:endParaRPr lang="th-TH"/>
        </a:p>
      </dgm:t>
    </dgm:pt>
    <dgm:pt modelId="{E7F7FD3A-8B08-40E2-8B81-3CF9EA601E3D}" type="sibTrans" cxnId="{F579DFE9-DF30-4058-9AED-A00A34EC06E2}">
      <dgm:prSet/>
      <dgm:spPr/>
      <dgm:t>
        <a:bodyPr/>
        <a:lstStyle/>
        <a:p>
          <a:endParaRPr lang="th-TH"/>
        </a:p>
      </dgm:t>
    </dgm:pt>
    <dgm:pt modelId="{852D41C9-CC1C-47C8-9556-91B81D50EC5C}" type="pres">
      <dgm:prSet presAssocID="{90F81D28-738E-415F-9403-6906F71B9A9A}" presName="Name0" presStyleCnt="0">
        <dgm:presLayoutVars>
          <dgm:chMax val="4"/>
          <dgm:resizeHandles val="exact"/>
        </dgm:presLayoutVars>
      </dgm:prSet>
      <dgm:spPr/>
    </dgm:pt>
    <dgm:pt modelId="{E9875BE2-3188-4928-BC10-17C29397705C}" type="pres">
      <dgm:prSet presAssocID="{90F81D28-738E-415F-9403-6906F71B9A9A}" presName="ellipse" presStyleLbl="trBgShp" presStyleIdx="0" presStyleCnt="1" custScaleX="114901"/>
      <dgm:spPr/>
    </dgm:pt>
    <dgm:pt modelId="{DAA22F4A-E45C-4C51-A8BB-AFF74D9736E8}" type="pres">
      <dgm:prSet presAssocID="{90F81D28-738E-415F-9403-6906F71B9A9A}" presName="arrow1" presStyleLbl="fgShp" presStyleIdx="0" presStyleCnt="1"/>
      <dgm:spPr/>
    </dgm:pt>
    <dgm:pt modelId="{6AF43A50-E8DC-4B96-A8A7-160947F12046}" type="pres">
      <dgm:prSet presAssocID="{90F81D28-738E-415F-9403-6906F71B9A9A}" presName="rectangle" presStyleLbl="revTx" presStyleIdx="0" presStyleCnt="1">
        <dgm:presLayoutVars>
          <dgm:bulletEnabled val="1"/>
        </dgm:presLayoutVars>
      </dgm:prSet>
      <dgm:spPr/>
    </dgm:pt>
    <dgm:pt modelId="{895E3404-9B5E-4722-8FA6-97D6E21460FD}" type="pres">
      <dgm:prSet presAssocID="{C19CE2DD-4998-4DDC-9D49-90180EC42FCB}" presName="item1" presStyleLbl="node1" presStyleIdx="0" presStyleCnt="3">
        <dgm:presLayoutVars>
          <dgm:bulletEnabled val="1"/>
        </dgm:presLayoutVars>
      </dgm:prSet>
      <dgm:spPr/>
    </dgm:pt>
    <dgm:pt modelId="{91D35EC5-9BF5-4C39-9C86-E3F0B634C508}" type="pres">
      <dgm:prSet presAssocID="{B761A1F8-8BE9-4AB3-BDB2-5836DFF302F3}" presName="item2" presStyleLbl="node1" presStyleIdx="1" presStyleCnt="3">
        <dgm:presLayoutVars>
          <dgm:bulletEnabled val="1"/>
        </dgm:presLayoutVars>
      </dgm:prSet>
      <dgm:spPr/>
    </dgm:pt>
    <dgm:pt modelId="{61B55179-8D82-4E7A-9597-C9E13F81B41D}" type="pres">
      <dgm:prSet presAssocID="{230EFF28-4B99-45DB-9854-6972534D4C9E}" presName="item3" presStyleLbl="node1" presStyleIdx="2" presStyleCnt="3">
        <dgm:presLayoutVars>
          <dgm:bulletEnabled val="1"/>
        </dgm:presLayoutVars>
      </dgm:prSet>
      <dgm:spPr/>
    </dgm:pt>
    <dgm:pt modelId="{FC31254A-EE4F-4FBF-8FCD-46E1F48132E5}" type="pres">
      <dgm:prSet presAssocID="{90F81D28-738E-415F-9403-6906F71B9A9A}" presName="funnel" presStyleLbl="trAlignAcc1" presStyleIdx="0" presStyleCnt="1" custScaleX="138365"/>
      <dgm:spPr/>
    </dgm:pt>
  </dgm:ptLst>
  <dgm:cxnLst>
    <dgm:cxn modelId="{4C901D16-0661-4C69-88FA-06DABCD7522D}" srcId="{90F81D28-738E-415F-9403-6906F71B9A9A}" destId="{230EFF28-4B99-45DB-9854-6972534D4C9E}" srcOrd="3" destOrd="0" parTransId="{40A0411E-F410-4189-9987-7115250B4823}" sibTransId="{E9BF485E-0559-4F01-A7E1-E104976F2269}"/>
    <dgm:cxn modelId="{24FC4916-F301-45DF-BB09-03E35BF3F238}" srcId="{90F81D28-738E-415F-9403-6906F71B9A9A}" destId="{B761A1F8-8BE9-4AB3-BDB2-5836DFF302F3}" srcOrd="2" destOrd="0" parTransId="{E1E7B6A7-0F7E-451F-B236-0389B0C3EE15}" sibTransId="{297816DE-828D-43DA-8C97-0DF2A46D3843}"/>
    <dgm:cxn modelId="{B74D6235-A56D-41D5-AD9C-7C0221D4F603}" srcId="{90F81D28-738E-415F-9403-6906F71B9A9A}" destId="{BF4F05A9-208D-4480-9305-6624E2EFF603}" srcOrd="0" destOrd="0" parTransId="{6C02FB05-C531-46A1-AA16-0B50054E57D2}" sibTransId="{9B06B5D1-A2BE-4836-B041-B9537966C4BF}"/>
    <dgm:cxn modelId="{08745A39-3093-44AC-B889-F3CEF0F184C0}" type="presOf" srcId="{C19CE2DD-4998-4DDC-9D49-90180EC42FCB}" destId="{91D35EC5-9BF5-4C39-9C86-E3F0B634C508}" srcOrd="0" destOrd="0" presId="urn:microsoft.com/office/officeart/2005/8/layout/funnel1"/>
    <dgm:cxn modelId="{2897B942-9E54-40C1-92A5-7363C56DCB4B}" type="presOf" srcId="{230EFF28-4B99-45DB-9854-6972534D4C9E}" destId="{6AF43A50-E8DC-4B96-A8A7-160947F12046}" srcOrd="0" destOrd="0" presId="urn:microsoft.com/office/officeart/2005/8/layout/funnel1"/>
    <dgm:cxn modelId="{9BDBA174-AAAE-4E5C-94F9-FEDC180CA925}" type="presOf" srcId="{B761A1F8-8BE9-4AB3-BDB2-5836DFF302F3}" destId="{895E3404-9B5E-4722-8FA6-97D6E21460FD}" srcOrd="0" destOrd="0" presId="urn:microsoft.com/office/officeart/2005/8/layout/funnel1"/>
    <dgm:cxn modelId="{70733C56-1F9C-4EDD-BB05-B50D006AE3FC}" srcId="{90F81D28-738E-415F-9403-6906F71B9A9A}" destId="{C19CE2DD-4998-4DDC-9D49-90180EC42FCB}" srcOrd="1" destOrd="0" parTransId="{E9F64371-2166-47EF-98AD-3B9DEFF456B3}" sibTransId="{A05213E2-49C4-4BD0-AFAE-88E81CB4CBBB}"/>
    <dgm:cxn modelId="{AFB0EAAA-B3F3-47C1-AC5E-334B08FBF5BF}" type="presOf" srcId="{BF4F05A9-208D-4480-9305-6624E2EFF603}" destId="{61B55179-8D82-4E7A-9597-C9E13F81B41D}" srcOrd="0" destOrd="0" presId="urn:microsoft.com/office/officeart/2005/8/layout/funnel1"/>
    <dgm:cxn modelId="{43273FB8-0319-4433-9ADA-A352A603B494}" type="presOf" srcId="{90F81D28-738E-415F-9403-6906F71B9A9A}" destId="{852D41C9-CC1C-47C8-9556-91B81D50EC5C}" srcOrd="0" destOrd="0" presId="urn:microsoft.com/office/officeart/2005/8/layout/funnel1"/>
    <dgm:cxn modelId="{F579DFE9-DF30-4058-9AED-A00A34EC06E2}" srcId="{90F81D28-738E-415F-9403-6906F71B9A9A}" destId="{983F6A6A-9F6D-4321-9C76-54CF27915F7A}" srcOrd="4" destOrd="0" parTransId="{09E68992-273E-4AEF-8428-B07CEB5086BB}" sibTransId="{E7F7FD3A-8B08-40E2-8B81-3CF9EA601E3D}"/>
    <dgm:cxn modelId="{9FCD5ECE-ADB4-45BD-9A3D-E68250005EBC}" type="presParOf" srcId="{852D41C9-CC1C-47C8-9556-91B81D50EC5C}" destId="{E9875BE2-3188-4928-BC10-17C29397705C}" srcOrd="0" destOrd="0" presId="urn:microsoft.com/office/officeart/2005/8/layout/funnel1"/>
    <dgm:cxn modelId="{480EA404-14FD-4B19-B063-F7CDD4305129}" type="presParOf" srcId="{852D41C9-CC1C-47C8-9556-91B81D50EC5C}" destId="{DAA22F4A-E45C-4C51-A8BB-AFF74D9736E8}" srcOrd="1" destOrd="0" presId="urn:microsoft.com/office/officeart/2005/8/layout/funnel1"/>
    <dgm:cxn modelId="{3AAE52A0-015F-441E-AABD-9BE2121A3B66}" type="presParOf" srcId="{852D41C9-CC1C-47C8-9556-91B81D50EC5C}" destId="{6AF43A50-E8DC-4B96-A8A7-160947F12046}" srcOrd="2" destOrd="0" presId="urn:microsoft.com/office/officeart/2005/8/layout/funnel1"/>
    <dgm:cxn modelId="{9E7DFE46-9939-4554-B395-D600070D92B5}" type="presParOf" srcId="{852D41C9-CC1C-47C8-9556-91B81D50EC5C}" destId="{895E3404-9B5E-4722-8FA6-97D6E21460FD}" srcOrd="3" destOrd="0" presId="urn:microsoft.com/office/officeart/2005/8/layout/funnel1"/>
    <dgm:cxn modelId="{5C0CD02C-2F79-4626-B0D7-BF01EB2890BE}" type="presParOf" srcId="{852D41C9-CC1C-47C8-9556-91B81D50EC5C}" destId="{91D35EC5-9BF5-4C39-9C86-E3F0B634C508}" srcOrd="4" destOrd="0" presId="urn:microsoft.com/office/officeart/2005/8/layout/funnel1"/>
    <dgm:cxn modelId="{F01E341A-C055-4F74-9077-00E7C2A789A2}" type="presParOf" srcId="{852D41C9-CC1C-47C8-9556-91B81D50EC5C}" destId="{61B55179-8D82-4E7A-9597-C9E13F81B41D}" srcOrd="5" destOrd="0" presId="urn:microsoft.com/office/officeart/2005/8/layout/funnel1"/>
    <dgm:cxn modelId="{8889AE87-BE02-4D46-8477-EE62C805DC14}" type="presParOf" srcId="{852D41C9-CC1C-47C8-9556-91B81D50EC5C}" destId="{FC31254A-EE4F-4FBF-8FCD-46E1F48132E5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BAC3C3-43DD-4299-8983-A152A0D3019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8481F0-4157-4FFE-9705-0E9888D76D9C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4800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measurement</a:t>
          </a:r>
          <a:endParaRPr lang="en-US" sz="4800" dirty="0">
            <a:solidFill>
              <a:srgbClr val="C00000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C94F17C-0B0D-4DA8-9AEB-081130EE2763}" type="parTrans" cxnId="{88EA2A0F-C033-4F46-A6AB-72D3301A528B}">
      <dgm:prSet/>
      <dgm:spPr/>
      <dgm:t>
        <a:bodyPr/>
        <a:lstStyle/>
        <a:p>
          <a:endParaRPr lang="en-US"/>
        </a:p>
      </dgm:t>
    </dgm:pt>
    <dgm:pt modelId="{63CEA733-855C-4AAF-86F4-7803DD72CB60}" type="sibTrans" cxnId="{88EA2A0F-C033-4F46-A6AB-72D3301A528B}">
      <dgm:prSet/>
      <dgm:spPr/>
      <dgm:t>
        <a:bodyPr/>
        <a:lstStyle/>
        <a:p>
          <a:endParaRPr lang="en-US"/>
        </a:p>
      </dgm:t>
    </dgm:pt>
    <dgm:pt modelId="{05E1896C-E656-49AA-B9CB-E6A645AABDE5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800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evaluation</a:t>
          </a:r>
        </a:p>
      </dgm:t>
    </dgm:pt>
    <dgm:pt modelId="{E82E4547-1635-48BE-98A8-7AAD1F630EC3}" type="parTrans" cxnId="{8D27D6A8-2E56-43C8-BE80-B2BD20BB4F8E}">
      <dgm:prSet/>
      <dgm:spPr/>
      <dgm:t>
        <a:bodyPr/>
        <a:lstStyle/>
        <a:p>
          <a:endParaRPr lang="en-US"/>
        </a:p>
      </dgm:t>
    </dgm:pt>
    <dgm:pt modelId="{0A2456BF-0CDF-45A9-B853-2B592D5255E8}" type="sibTrans" cxnId="{8D27D6A8-2E56-43C8-BE80-B2BD20BB4F8E}">
      <dgm:prSet/>
      <dgm:spPr/>
      <dgm:t>
        <a:bodyPr/>
        <a:lstStyle/>
        <a:p>
          <a:endParaRPr lang="en-US"/>
        </a:p>
      </dgm:t>
    </dgm:pt>
    <dgm:pt modelId="{BF570B2B-2B7D-42DE-825F-15AFA3E3E4D7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800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assessment</a:t>
          </a:r>
        </a:p>
      </dgm:t>
    </dgm:pt>
    <dgm:pt modelId="{B386EB2F-678D-48F1-B139-3FD9E3E5E56C}" type="parTrans" cxnId="{E693E1DB-3FE3-4074-93AA-7F68E4D43C00}">
      <dgm:prSet/>
      <dgm:spPr/>
      <dgm:t>
        <a:bodyPr/>
        <a:lstStyle/>
        <a:p>
          <a:endParaRPr lang="en-US"/>
        </a:p>
      </dgm:t>
    </dgm:pt>
    <dgm:pt modelId="{8CB2FF2D-30EC-4808-ADB8-8BF4CC48E2E7}" type="sibTrans" cxnId="{E693E1DB-3FE3-4074-93AA-7F68E4D43C00}">
      <dgm:prSet/>
      <dgm:spPr/>
      <dgm:t>
        <a:bodyPr/>
        <a:lstStyle/>
        <a:p>
          <a:endParaRPr lang="en-US"/>
        </a:p>
      </dgm:t>
    </dgm:pt>
    <dgm:pt modelId="{51C2BDA6-5D39-4193-A9D1-33834C588158}" type="pres">
      <dgm:prSet presAssocID="{41BAC3C3-43DD-4299-8983-A152A0D30192}" presName="Name0" presStyleCnt="0">
        <dgm:presLayoutVars>
          <dgm:chMax val="7"/>
          <dgm:chPref val="7"/>
          <dgm:dir/>
        </dgm:presLayoutVars>
      </dgm:prSet>
      <dgm:spPr/>
    </dgm:pt>
    <dgm:pt modelId="{E936AB3C-F49A-46C4-B37C-29A8E0D1F38C}" type="pres">
      <dgm:prSet presAssocID="{41BAC3C3-43DD-4299-8983-A152A0D30192}" presName="Name1" presStyleCnt="0"/>
      <dgm:spPr/>
    </dgm:pt>
    <dgm:pt modelId="{DAFD6695-B0E1-4349-8DFD-E674C9B393B2}" type="pres">
      <dgm:prSet presAssocID="{41BAC3C3-43DD-4299-8983-A152A0D30192}" presName="cycle" presStyleCnt="0"/>
      <dgm:spPr/>
    </dgm:pt>
    <dgm:pt modelId="{FE48202A-D1E6-40A8-B4E1-2E20ED540D7A}" type="pres">
      <dgm:prSet presAssocID="{41BAC3C3-43DD-4299-8983-A152A0D30192}" presName="srcNode" presStyleLbl="node1" presStyleIdx="0" presStyleCnt="3"/>
      <dgm:spPr/>
    </dgm:pt>
    <dgm:pt modelId="{75D8B6FA-E6CF-4EFE-B757-607F14CF4AC1}" type="pres">
      <dgm:prSet presAssocID="{41BAC3C3-43DD-4299-8983-A152A0D30192}" presName="conn" presStyleLbl="parChTrans1D2" presStyleIdx="0" presStyleCnt="1"/>
      <dgm:spPr/>
    </dgm:pt>
    <dgm:pt modelId="{8B693902-F33C-46F1-8621-045364CD3895}" type="pres">
      <dgm:prSet presAssocID="{41BAC3C3-43DD-4299-8983-A152A0D30192}" presName="extraNode" presStyleLbl="node1" presStyleIdx="0" presStyleCnt="3"/>
      <dgm:spPr/>
    </dgm:pt>
    <dgm:pt modelId="{62FC57B8-4961-45C8-A698-C941101A6D40}" type="pres">
      <dgm:prSet presAssocID="{41BAC3C3-43DD-4299-8983-A152A0D30192}" presName="dstNode" presStyleLbl="node1" presStyleIdx="0" presStyleCnt="3"/>
      <dgm:spPr/>
    </dgm:pt>
    <dgm:pt modelId="{D17BD030-70F9-4F19-B322-E9A30466C956}" type="pres">
      <dgm:prSet presAssocID="{228481F0-4157-4FFE-9705-0E9888D76D9C}" presName="text_1" presStyleLbl="node1" presStyleIdx="0" presStyleCnt="3">
        <dgm:presLayoutVars>
          <dgm:bulletEnabled val="1"/>
        </dgm:presLayoutVars>
      </dgm:prSet>
      <dgm:spPr/>
    </dgm:pt>
    <dgm:pt modelId="{B520E8F9-D688-49BD-BA31-0CC7E143FADE}" type="pres">
      <dgm:prSet presAssocID="{228481F0-4157-4FFE-9705-0E9888D76D9C}" presName="accent_1" presStyleCnt="0"/>
      <dgm:spPr/>
    </dgm:pt>
    <dgm:pt modelId="{37BA59BF-690F-4DE9-941F-93381A5F353A}" type="pres">
      <dgm:prSet presAssocID="{228481F0-4157-4FFE-9705-0E9888D76D9C}" presName="accentRepeatNode" presStyleLbl="solidFgAcc1" presStyleIdx="0" presStyleCnt="3"/>
      <dgm:spPr/>
    </dgm:pt>
    <dgm:pt modelId="{D2DB568E-5E90-4E68-AC63-BDB75EC60874}" type="pres">
      <dgm:prSet presAssocID="{05E1896C-E656-49AA-B9CB-E6A645AABDE5}" presName="text_2" presStyleLbl="node1" presStyleIdx="1" presStyleCnt="3">
        <dgm:presLayoutVars>
          <dgm:bulletEnabled val="1"/>
        </dgm:presLayoutVars>
      </dgm:prSet>
      <dgm:spPr/>
    </dgm:pt>
    <dgm:pt modelId="{830C7471-2C84-4D92-99D5-F5B8A5CF72C8}" type="pres">
      <dgm:prSet presAssocID="{05E1896C-E656-49AA-B9CB-E6A645AABDE5}" presName="accent_2" presStyleCnt="0"/>
      <dgm:spPr/>
    </dgm:pt>
    <dgm:pt modelId="{A11D66FC-B5A3-4B33-AA2F-64CB8CAAF10B}" type="pres">
      <dgm:prSet presAssocID="{05E1896C-E656-49AA-B9CB-E6A645AABDE5}" presName="accentRepeatNode" presStyleLbl="solidFgAcc1" presStyleIdx="1" presStyleCnt="3"/>
      <dgm:spPr/>
    </dgm:pt>
    <dgm:pt modelId="{AF2EF16C-7602-4A9C-8497-A68098801D5A}" type="pres">
      <dgm:prSet presAssocID="{BF570B2B-2B7D-42DE-825F-15AFA3E3E4D7}" presName="text_3" presStyleLbl="node1" presStyleIdx="2" presStyleCnt="3">
        <dgm:presLayoutVars>
          <dgm:bulletEnabled val="1"/>
        </dgm:presLayoutVars>
      </dgm:prSet>
      <dgm:spPr/>
    </dgm:pt>
    <dgm:pt modelId="{9EB5B2C1-F4F9-448C-BF68-DEF7E28B7527}" type="pres">
      <dgm:prSet presAssocID="{BF570B2B-2B7D-42DE-825F-15AFA3E3E4D7}" presName="accent_3" presStyleCnt="0"/>
      <dgm:spPr/>
    </dgm:pt>
    <dgm:pt modelId="{6339A449-1F14-4E6D-8927-C82F5A9A67A1}" type="pres">
      <dgm:prSet presAssocID="{BF570B2B-2B7D-42DE-825F-15AFA3E3E4D7}" presName="accentRepeatNode" presStyleLbl="solidFgAcc1" presStyleIdx="2" presStyleCnt="3"/>
      <dgm:spPr/>
    </dgm:pt>
  </dgm:ptLst>
  <dgm:cxnLst>
    <dgm:cxn modelId="{88EA2A0F-C033-4F46-A6AB-72D3301A528B}" srcId="{41BAC3C3-43DD-4299-8983-A152A0D30192}" destId="{228481F0-4157-4FFE-9705-0E9888D76D9C}" srcOrd="0" destOrd="0" parTransId="{AC94F17C-0B0D-4DA8-9AEB-081130EE2763}" sibTransId="{63CEA733-855C-4AAF-86F4-7803DD72CB60}"/>
    <dgm:cxn modelId="{69B28815-4EC5-4124-8D1D-B0C5DC3B6134}" type="presOf" srcId="{05E1896C-E656-49AA-B9CB-E6A645AABDE5}" destId="{D2DB568E-5E90-4E68-AC63-BDB75EC60874}" srcOrd="0" destOrd="0" presId="urn:microsoft.com/office/officeart/2008/layout/VerticalCurvedList"/>
    <dgm:cxn modelId="{87708031-F2E2-465B-B7AF-5950CA63CEB5}" type="presOf" srcId="{BF570B2B-2B7D-42DE-825F-15AFA3E3E4D7}" destId="{AF2EF16C-7602-4A9C-8497-A68098801D5A}" srcOrd="0" destOrd="0" presId="urn:microsoft.com/office/officeart/2008/layout/VerticalCurvedList"/>
    <dgm:cxn modelId="{65BFDC37-9A9F-4DC8-A29C-A5019883B95F}" type="presOf" srcId="{228481F0-4157-4FFE-9705-0E9888D76D9C}" destId="{D17BD030-70F9-4F19-B322-E9A30466C956}" srcOrd="0" destOrd="0" presId="urn:microsoft.com/office/officeart/2008/layout/VerticalCurvedList"/>
    <dgm:cxn modelId="{8D27D6A8-2E56-43C8-BE80-B2BD20BB4F8E}" srcId="{41BAC3C3-43DD-4299-8983-A152A0D30192}" destId="{05E1896C-E656-49AA-B9CB-E6A645AABDE5}" srcOrd="1" destOrd="0" parTransId="{E82E4547-1635-48BE-98A8-7AAD1F630EC3}" sibTransId="{0A2456BF-0CDF-45A9-B853-2B592D5255E8}"/>
    <dgm:cxn modelId="{75705BAE-E779-46C1-82D5-E1E05BFFBF18}" type="presOf" srcId="{41BAC3C3-43DD-4299-8983-A152A0D30192}" destId="{51C2BDA6-5D39-4193-A9D1-33834C588158}" srcOrd="0" destOrd="0" presId="urn:microsoft.com/office/officeart/2008/layout/VerticalCurvedList"/>
    <dgm:cxn modelId="{9284C6D1-A8AB-4A20-A327-9C2ABF6E550E}" type="presOf" srcId="{63CEA733-855C-4AAF-86F4-7803DD72CB60}" destId="{75D8B6FA-E6CF-4EFE-B757-607F14CF4AC1}" srcOrd="0" destOrd="0" presId="urn:microsoft.com/office/officeart/2008/layout/VerticalCurvedList"/>
    <dgm:cxn modelId="{E693E1DB-3FE3-4074-93AA-7F68E4D43C00}" srcId="{41BAC3C3-43DD-4299-8983-A152A0D30192}" destId="{BF570B2B-2B7D-42DE-825F-15AFA3E3E4D7}" srcOrd="2" destOrd="0" parTransId="{B386EB2F-678D-48F1-B139-3FD9E3E5E56C}" sibTransId="{8CB2FF2D-30EC-4808-ADB8-8BF4CC48E2E7}"/>
    <dgm:cxn modelId="{50E2F241-970B-4BF7-9BF6-8209F1B0C63C}" type="presParOf" srcId="{51C2BDA6-5D39-4193-A9D1-33834C588158}" destId="{E936AB3C-F49A-46C4-B37C-29A8E0D1F38C}" srcOrd="0" destOrd="0" presId="urn:microsoft.com/office/officeart/2008/layout/VerticalCurvedList"/>
    <dgm:cxn modelId="{3D28F940-0D46-49C9-8341-BFC0001CDB5B}" type="presParOf" srcId="{E936AB3C-F49A-46C4-B37C-29A8E0D1F38C}" destId="{DAFD6695-B0E1-4349-8DFD-E674C9B393B2}" srcOrd="0" destOrd="0" presId="urn:microsoft.com/office/officeart/2008/layout/VerticalCurvedList"/>
    <dgm:cxn modelId="{03309FA0-4B55-440E-B752-2B65011FAC1A}" type="presParOf" srcId="{DAFD6695-B0E1-4349-8DFD-E674C9B393B2}" destId="{FE48202A-D1E6-40A8-B4E1-2E20ED540D7A}" srcOrd="0" destOrd="0" presId="urn:microsoft.com/office/officeart/2008/layout/VerticalCurvedList"/>
    <dgm:cxn modelId="{28E1EF06-9281-46EC-88DC-174CBCCD5320}" type="presParOf" srcId="{DAFD6695-B0E1-4349-8DFD-E674C9B393B2}" destId="{75D8B6FA-E6CF-4EFE-B757-607F14CF4AC1}" srcOrd="1" destOrd="0" presId="urn:microsoft.com/office/officeart/2008/layout/VerticalCurvedList"/>
    <dgm:cxn modelId="{40688368-C3DE-46AE-9AB9-322D54C52595}" type="presParOf" srcId="{DAFD6695-B0E1-4349-8DFD-E674C9B393B2}" destId="{8B693902-F33C-46F1-8621-045364CD3895}" srcOrd="2" destOrd="0" presId="urn:microsoft.com/office/officeart/2008/layout/VerticalCurvedList"/>
    <dgm:cxn modelId="{65A27D58-5959-4D30-AFE6-B945021424F9}" type="presParOf" srcId="{DAFD6695-B0E1-4349-8DFD-E674C9B393B2}" destId="{62FC57B8-4961-45C8-A698-C941101A6D40}" srcOrd="3" destOrd="0" presId="urn:microsoft.com/office/officeart/2008/layout/VerticalCurvedList"/>
    <dgm:cxn modelId="{42409809-491D-4830-B4BD-92457B9D6954}" type="presParOf" srcId="{E936AB3C-F49A-46C4-B37C-29A8E0D1F38C}" destId="{D17BD030-70F9-4F19-B322-E9A30466C956}" srcOrd="1" destOrd="0" presId="urn:microsoft.com/office/officeart/2008/layout/VerticalCurvedList"/>
    <dgm:cxn modelId="{9ED6D3C9-0439-43D8-8BA2-E6A85BF411AE}" type="presParOf" srcId="{E936AB3C-F49A-46C4-B37C-29A8E0D1F38C}" destId="{B520E8F9-D688-49BD-BA31-0CC7E143FADE}" srcOrd="2" destOrd="0" presId="urn:microsoft.com/office/officeart/2008/layout/VerticalCurvedList"/>
    <dgm:cxn modelId="{BB85E563-D983-4381-A661-EE05CFB95035}" type="presParOf" srcId="{B520E8F9-D688-49BD-BA31-0CC7E143FADE}" destId="{37BA59BF-690F-4DE9-941F-93381A5F353A}" srcOrd="0" destOrd="0" presId="urn:microsoft.com/office/officeart/2008/layout/VerticalCurvedList"/>
    <dgm:cxn modelId="{751DCACE-42AA-4695-A4B2-5CF37EDC8230}" type="presParOf" srcId="{E936AB3C-F49A-46C4-B37C-29A8E0D1F38C}" destId="{D2DB568E-5E90-4E68-AC63-BDB75EC60874}" srcOrd="3" destOrd="0" presId="urn:microsoft.com/office/officeart/2008/layout/VerticalCurvedList"/>
    <dgm:cxn modelId="{233BD98A-14BB-4F88-947F-089021DA0ED9}" type="presParOf" srcId="{E936AB3C-F49A-46C4-B37C-29A8E0D1F38C}" destId="{830C7471-2C84-4D92-99D5-F5B8A5CF72C8}" srcOrd="4" destOrd="0" presId="urn:microsoft.com/office/officeart/2008/layout/VerticalCurvedList"/>
    <dgm:cxn modelId="{527408C8-CD4B-4679-AFDF-BC12D92D644D}" type="presParOf" srcId="{830C7471-2C84-4D92-99D5-F5B8A5CF72C8}" destId="{A11D66FC-B5A3-4B33-AA2F-64CB8CAAF10B}" srcOrd="0" destOrd="0" presId="urn:microsoft.com/office/officeart/2008/layout/VerticalCurvedList"/>
    <dgm:cxn modelId="{A1428683-83FC-4DCB-B2B6-815BBB716CE5}" type="presParOf" srcId="{E936AB3C-F49A-46C4-B37C-29A8E0D1F38C}" destId="{AF2EF16C-7602-4A9C-8497-A68098801D5A}" srcOrd="5" destOrd="0" presId="urn:microsoft.com/office/officeart/2008/layout/VerticalCurvedList"/>
    <dgm:cxn modelId="{0043BE68-8415-428F-98A8-28873BF9DF46}" type="presParOf" srcId="{E936AB3C-F49A-46C4-B37C-29A8E0D1F38C}" destId="{9EB5B2C1-F4F9-448C-BF68-DEF7E28B7527}" srcOrd="6" destOrd="0" presId="urn:microsoft.com/office/officeart/2008/layout/VerticalCurvedList"/>
    <dgm:cxn modelId="{A821EC5F-0A01-45D5-8C3F-A0E92E0BFB44}" type="presParOf" srcId="{9EB5B2C1-F4F9-448C-BF68-DEF7E28B7527}" destId="{6339A449-1F14-4E6D-8927-C82F5A9A67A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493CF4-D76A-4084-9A7C-8D46435EB526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91B169D0-8A2D-40FB-9E41-A38984F503FB}">
      <dgm:prSet phldrT="[Text]" custT="1"/>
      <dgm:spPr/>
      <dgm:t>
        <a:bodyPr/>
        <a:lstStyle/>
        <a:p>
          <a:r>
            <a:rPr lang="en-US" sz="4000" b="1" i="0" dirty="0">
              <a:latin typeface="TH SarabunPSK" panose="020B0500040200020003" pitchFamily="34" charset="-34"/>
              <a:cs typeface="TH SarabunPSK" panose="020B0500040200020003" pitchFamily="34" charset="-34"/>
            </a:rPr>
            <a:t>Assessment for Learning</a:t>
          </a:r>
          <a:endParaRPr lang="th-TH" sz="40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6352637A-22D5-47C2-AF0D-A01BA428F0BC}" type="parTrans" cxnId="{907BA01B-B89C-48E7-A763-2A80F636F17B}">
      <dgm:prSet/>
      <dgm:spPr/>
      <dgm:t>
        <a:bodyPr/>
        <a:lstStyle/>
        <a:p>
          <a:endParaRPr lang="th-TH" sz="40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C4D9C2F6-E1D0-4198-819E-F0A9850A62AB}" type="sibTrans" cxnId="{907BA01B-B89C-48E7-A763-2A80F636F17B}">
      <dgm:prSet/>
      <dgm:spPr/>
      <dgm:t>
        <a:bodyPr/>
        <a:lstStyle/>
        <a:p>
          <a:endParaRPr lang="th-TH" sz="40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CF09DC1F-F9CC-4E46-BA2E-4B0D83E6DAF3}">
      <dgm:prSet phldrT="[Text]" custT="1"/>
      <dgm:spPr/>
      <dgm:t>
        <a:bodyPr/>
        <a:lstStyle/>
        <a:p>
          <a:r>
            <a:rPr lang="en-US" sz="4000" b="1" i="0" dirty="0">
              <a:latin typeface="TH SarabunPSK" panose="020B0500040200020003" pitchFamily="34" charset="-34"/>
              <a:cs typeface="TH SarabunPSK" panose="020B0500040200020003" pitchFamily="34" charset="-34"/>
            </a:rPr>
            <a:t>Assessment as Learning</a:t>
          </a:r>
          <a:endParaRPr lang="th-TH" sz="40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E107883E-57D7-4355-B99C-C12C0FE409FE}" type="parTrans" cxnId="{0A34BAA0-B006-4F68-8CBA-529FCF6D4D4F}">
      <dgm:prSet/>
      <dgm:spPr/>
      <dgm:t>
        <a:bodyPr/>
        <a:lstStyle/>
        <a:p>
          <a:endParaRPr lang="th-TH" sz="40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5D4E124-7BFC-441B-941E-CD56F3A838BB}" type="sibTrans" cxnId="{0A34BAA0-B006-4F68-8CBA-529FCF6D4D4F}">
      <dgm:prSet/>
      <dgm:spPr/>
      <dgm:t>
        <a:bodyPr/>
        <a:lstStyle/>
        <a:p>
          <a:endParaRPr lang="th-TH" sz="40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EB341379-03CB-4864-AB69-72DC7131ED3B}">
      <dgm:prSet phldrT="[Text]" custT="1"/>
      <dgm:spPr/>
      <dgm:t>
        <a:bodyPr/>
        <a:lstStyle/>
        <a:p>
          <a:r>
            <a:rPr lang="en-US" sz="4000" b="1" i="0" dirty="0">
              <a:latin typeface="TH SarabunPSK" panose="020B0500040200020003" pitchFamily="34" charset="-34"/>
              <a:cs typeface="TH SarabunPSK" panose="020B0500040200020003" pitchFamily="34" charset="-34"/>
            </a:rPr>
            <a:t>Assessment of Learning</a:t>
          </a:r>
          <a:endParaRPr lang="th-TH" sz="40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813A67BF-2D34-4523-9073-03C0CA76199B}" type="parTrans" cxnId="{6632D747-24F1-42A5-B7EB-A941EB394B76}">
      <dgm:prSet/>
      <dgm:spPr/>
      <dgm:t>
        <a:bodyPr/>
        <a:lstStyle/>
        <a:p>
          <a:endParaRPr lang="th-TH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21D0ECD-BD2E-4ADA-9F1A-337CA8A6FCB1}" type="sibTrans" cxnId="{6632D747-24F1-42A5-B7EB-A941EB394B76}">
      <dgm:prSet/>
      <dgm:spPr/>
      <dgm:t>
        <a:bodyPr/>
        <a:lstStyle/>
        <a:p>
          <a:endParaRPr lang="th-TH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341A5FED-8DD2-43BC-BD1F-D20F4D4A62BF}" type="pres">
      <dgm:prSet presAssocID="{27493CF4-D76A-4084-9A7C-8D46435EB526}" presName="Name0" presStyleCnt="0">
        <dgm:presLayoutVars>
          <dgm:chMax val="7"/>
          <dgm:chPref val="7"/>
          <dgm:dir/>
        </dgm:presLayoutVars>
      </dgm:prSet>
      <dgm:spPr/>
    </dgm:pt>
    <dgm:pt modelId="{0413B58D-6C5D-408B-B635-97F251E013BB}" type="pres">
      <dgm:prSet presAssocID="{27493CF4-D76A-4084-9A7C-8D46435EB526}" presName="Name1" presStyleCnt="0"/>
      <dgm:spPr/>
    </dgm:pt>
    <dgm:pt modelId="{24FFD8E8-6493-4DB0-8BD4-A168C093CB06}" type="pres">
      <dgm:prSet presAssocID="{27493CF4-D76A-4084-9A7C-8D46435EB526}" presName="cycle" presStyleCnt="0"/>
      <dgm:spPr/>
    </dgm:pt>
    <dgm:pt modelId="{A8A833D5-E97F-466C-AE21-C4D5B3940105}" type="pres">
      <dgm:prSet presAssocID="{27493CF4-D76A-4084-9A7C-8D46435EB526}" presName="srcNode" presStyleLbl="node1" presStyleIdx="0" presStyleCnt="3"/>
      <dgm:spPr/>
    </dgm:pt>
    <dgm:pt modelId="{CA559DD0-9146-4E50-B50A-1A5138A9B38D}" type="pres">
      <dgm:prSet presAssocID="{27493CF4-D76A-4084-9A7C-8D46435EB526}" presName="conn" presStyleLbl="parChTrans1D2" presStyleIdx="0" presStyleCnt="1"/>
      <dgm:spPr/>
    </dgm:pt>
    <dgm:pt modelId="{A3E3CD5A-9092-4D3A-B534-34288F6054E7}" type="pres">
      <dgm:prSet presAssocID="{27493CF4-D76A-4084-9A7C-8D46435EB526}" presName="extraNode" presStyleLbl="node1" presStyleIdx="0" presStyleCnt="3"/>
      <dgm:spPr/>
    </dgm:pt>
    <dgm:pt modelId="{B5BD504D-5AC5-414B-929A-251E3E231244}" type="pres">
      <dgm:prSet presAssocID="{27493CF4-D76A-4084-9A7C-8D46435EB526}" presName="dstNode" presStyleLbl="node1" presStyleIdx="0" presStyleCnt="3"/>
      <dgm:spPr/>
    </dgm:pt>
    <dgm:pt modelId="{B7171F27-CEA1-4608-A7EE-BFADF5ECBF2F}" type="pres">
      <dgm:prSet presAssocID="{EB341379-03CB-4864-AB69-72DC7131ED3B}" presName="text_1" presStyleLbl="node1" presStyleIdx="0" presStyleCnt="3">
        <dgm:presLayoutVars>
          <dgm:bulletEnabled val="1"/>
        </dgm:presLayoutVars>
      </dgm:prSet>
      <dgm:spPr/>
    </dgm:pt>
    <dgm:pt modelId="{49D7D591-5F8B-48FC-9AC8-521F53F9788F}" type="pres">
      <dgm:prSet presAssocID="{EB341379-03CB-4864-AB69-72DC7131ED3B}" presName="accent_1" presStyleCnt="0"/>
      <dgm:spPr/>
    </dgm:pt>
    <dgm:pt modelId="{E2EB7A31-D04D-4D47-8A93-B9204F8F23F1}" type="pres">
      <dgm:prSet presAssocID="{EB341379-03CB-4864-AB69-72DC7131ED3B}" presName="accentRepeatNode" presStyleLbl="solidFgAcc1" presStyleIdx="0" presStyleCnt="3"/>
      <dgm:spPr/>
    </dgm:pt>
    <dgm:pt modelId="{9E5FC55D-8FD1-430C-A9F5-DB1B69AE86C7}" type="pres">
      <dgm:prSet presAssocID="{91B169D0-8A2D-40FB-9E41-A38984F503FB}" presName="text_2" presStyleLbl="node1" presStyleIdx="1" presStyleCnt="3">
        <dgm:presLayoutVars>
          <dgm:bulletEnabled val="1"/>
        </dgm:presLayoutVars>
      </dgm:prSet>
      <dgm:spPr/>
    </dgm:pt>
    <dgm:pt modelId="{AF124B0B-F72A-4B20-BB2A-1A3026ABBEFA}" type="pres">
      <dgm:prSet presAssocID="{91B169D0-8A2D-40FB-9E41-A38984F503FB}" presName="accent_2" presStyleCnt="0"/>
      <dgm:spPr/>
    </dgm:pt>
    <dgm:pt modelId="{ED18B831-7210-4F99-BFD0-980B4294230F}" type="pres">
      <dgm:prSet presAssocID="{91B169D0-8A2D-40FB-9E41-A38984F503FB}" presName="accentRepeatNode" presStyleLbl="solidFgAcc1" presStyleIdx="1" presStyleCnt="3"/>
      <dgm:spPr/>
    </dgm:pt>
    <dgm:pt modelId="{7693A574-115D-4659-A5DF-D29054F81A80}" type="pres">
      <dgm:prSet presAssocID="{CF09DC1F-F9CC-4E46-BA2E-4B0D83E6DAF3}" presName="text_3" presStyleLbl="node1" presStyleIdx="2" presStyleCnt="3">
        <dgm:presLayoutVars>
          <dgm:bulletEnabled val="1"/>
        </dgm:presLayoutVars>
      </dgm:prSet>
      <dgm:spPr/>
    </dgm:pt>
    <dgm:pt modelId="{48C15DAD-FC6C-4618-ABCA-0D28E9C8EDC7}" type="pres">
      <dgm:prSet presAssocID="{CF09DC1F-F9CC-4E46-BA2E-4B0D83E6DAF3}" presName="accent_3" presStyleCnt="0"/>
      <dgm:spPr/>
    </dgm:pt>
    <dgm:pt modelId="{0E5B080E-6CB1-47DD-BDA0-3CCDF2430433}" type="pres">
      <dgm:prSet presAssocID="{CF09DC1F-F9CC-4E46-BA2E-4B0D83E6DAF3}" presName="accentRepeatNode" presStyleLbl="solidFgAcc1" presStyleIdx="2" presStyleCnt="3"/>
      <dgm:spPr/>
    </dgm:pt>
  </dgm:ptLst>
  <dgm:cxnLst>
    <dgm:cxn modelId="{907BA01B-B89C-48E7-A763-2A80F636F17B}" srcId="{27493CF4-D76A-4084-9A7C-8D46435EB526}" destId="{91B169D0-8A2D-40FB-9E41-A38984F503FB}" srcOrd="1" destOrd="0" parTransId="{6352637A-22D5-47C2-AF0D-A01BA428F0BC}" sibTransId="{C4D9C2F6-E1D0-4198-819E-F0A9850A62AB}"/>
    <dgm:cxn modelId="{24E39762-A95B-44FA-AC48-212D6D2EE9BF}" type="presOf" srcId="{221D0ECD-BD2E-4ADA-9F1A-337CA8A6FCB1}" destId="{CA559DD0-9146-4E50-B50A-1A5138A9B38D}" srcOrd="0" destOrd="0" presId="urn:microsoft.com/office/officeart/2008/layout/VerticalCurvedList"/>
    <dgm:cxn modelId="{6632D747-24F1-42A5-B7EB-A941EB394B76}" srcId="{27493CF4-D76A-4084-9A7C-8D46435EB526}" destId="{EB341379-03CB-4864-AB69-72DC7131ED3B}" srcOrd="0" destOrd="0" parTransId="{813A67BF-2D34-4523-9073-03C0CA76199B}" sibTransId="{221D0ECD-BD2E-4ADA-9F1A-337CA8A6FCB1}"/>
    <dgm:cxn modelId="{3B2B2D78-8753-46A4-9B46-42C3BEEA5B82}" type="presOf" srcId="{91B169D0-8A2D-40FB-9E41-A38984F503FB}" destId="{9E5FC55D-8FD1-430C-A9F5-DB1B69AE86C7}" srcOrd="0" destOrd="0" presId="urn:microsoft.com/office/officeart/2008/layout/VerticalCurvedList"/>
    <dgm:cxn modelId="{0A34BAA0-B006-4F68-8CBA-529FCF6D4D4F}" srcId="{27493CF4-D76A-4084-9A7C-8D46435EB526}" destId="{CF09DC1F-F9CC-4E46-BA2E-4B0D83E6DAF3}" srcOrd="2" destOrd="0" parTransId="{E107883E-57D7-4355-B99C-C12C0FE409FE}" sibTransId="{55D4E124-7BFC-441B-941E-CD56F3A838BB}"/>
    <dgm:cxn modelId="{9FA653C7-04C4-4831-B4D1-305085E2FB1F}" type="presOf" srcId="{EB341379-03CB-4864-AB69-72DC7131ED3B}" destId="{B7171F27-CEA1-4608-A7EE-BFADF5ECBF2F}" srcOrd="0" destOrd="0" presId="urn:microsoft.com/office/officeart/2008/layout/VerticalCurvedList"/>
    <dgm:cxn modelId="{CD03E8CD-58B2-464A-B7A3-DD0C8F3A1D2C}" type="presOf" srcId="{CF09DC1F-F9CC-4E46-BA2E-4B0D83E6DAF3}" destId="{7693A574-115D-4659-A5DF-D29054F81A80}" srcOrd="0" destOrd="0" presId="urn:microsoft.com/office/officeart/2008/layout/VerticalCurvedList"/>
    <dgm:cxn modelId="{63C492F1-1037-49F3-BE66-90712C47762A}" type="presOf" srcId="{27493CF4-D76A-4084-9A7C-8D46435EB526}" destId="{341A5FED-8DD2-43BC-BD1F-D20F4D4A62BF}" srcOrd="0" destOrd="0" presId="urn:microsoft.com/office/officeart/2008/layout/VerticalCurvedList"/>
    <dgm:cxn modelId="{E7DAC8B6-AA17-4341-BA4D-1792F92F9E6A}" type="presParOf" srcId="{341A5FED-8DD2-43BC-BD1F-D20F4D4A62BF}" destId="{0413B58D-6C5D-408B-B635-97F251E013BB}" srcOrd="0" destOrd="0" presId="urn:microsoft.com/office/officeart/2008/layout/VerticalCurvedList"/>
    <dgm:cxn modelId="{BA3E81CF-2DEA-4C7B-963B-E21475E5FDA8}" type="presParOf" srcId="{0413B58D-6C5D-408B-B635-97F251E013BB}" destId="{24FFD8E8-6493-4DB0-8BD4-A168C093CB06}" srcOrd="0" destOrd="0" presId="urn:microsoft.com/office/officeart/2008/layout/VerticalCurvedList"/>
    <dgm:cxn modelId="{B1F42775-7656-4BB4-BEC3-67D0C2497CDC}" type="presParOf" srcId="{24FFD8E8-6493-4DB0-8BD4-A168C093CB06}" destId="{A8A833D5-E97F-466C-AE21-C4D5B3940105}" srcOrd="0" destOrd="0" presId="urn:microsoft.com/office/officeart/2008/layout/VerticalCurvedList"/>
    <dgm:cxn modelId="{1D97FD38-1457-4028-AA7E-38E6C7BE7D85}" type="presParOf" srcId="{24FFD8E8-6493-4DB0-8BD4-A168C093CB06}" destId="{CA559DD0-9146-4E50-B50A-1A5138A9B38D}" srcOrd="1" destOrd="0" presId="urn:microsoft.com/office/officeart/2008/layout/VerticalCurvedList"/>
    <dgm:cxn modelId="{BA9E7581-AD34-484B-AA73-F7DC33126E6E}" type="presParOf" srcId="{24FFD8E8-6493-4DB0-8BD4-A168C093CB06}" destId="{A3E3CD5A-9092-4D3A-B534-34288F6054E7}" srcOrd="2" destOrd="0" presId="urn:microsoft.com/office/officeart/2008/layout/VerticalCurvedList"/>
    <dgm:cxn modelId="{8ACC88D1-31C3-4898-840C-DE3B476A4F80}" type="presParOf" srcId="{24FFD8E8-6493-4DB0-8BD4-A168C093CB06}" destId="{B5BD504D-5AC5-414B-929A-251E3E231244}" srcOrd="3" destOrd="0" presId="urn:microsoft.com/office/officeart/2008/layout/VerticalCurvedList"/>
    <dgm:cxn modelId="{9C73370E-560D-4184-99F1-14726D3ADFD1}" type="presParOf" srcId="{0413B58D-6C5D-408B-B635-97F251E013BB}" destId="{B7171F27-CEA1-4608-A7EE-BFADF5ECBF2F}" srcOrd="1" destOrd="0" presId="urn:microsoft.com/office/officeart/2008/layout/VerticalCurvedList"/>
    <dgm:cxn modelId="{AF184A20-ED18-4D4B-A448-F6B7E48A6B22}" type="presParOf" srcId="{0413B58D-6C5D-408B-B635-97F251E013BB}" destId="{49D7D591-5F8B-48FC-9AC8-521F53F9788F}" srcOrd="2" destOrd="0" presId="urn:microsoft.com/office/officeart/2008/layout/VerticalCurvedList"/>
    <dgm:cxn modelId="{79D89398-9765-47D7-81B2-70E61EF2856B}" type="presParOf" srcId="{49D7D591-5F8B-48FC-9AC8-521F53F9788F}" destId="{E2EB7A31-D04D-4D47-8A93-B9204F8F23F1}" srcOrd="0" destOrd="0" presId="urn:microsoft.com/office/officeart/2008/layout/VerticalCurvedList"/>
    <dgm:cxn modelId="{0D5FC297-6831-4BC9-AE02-ACF0BD3162D3}" type="presParOf" srcId="{0413B58D-6C5D-408B-B635-97F251E013BB}" destId="{9E5FC55D-8FD1-430C-A9F5-DB1B69AE86C7}" srcOrd="3" destOrd="0" presId="urn:microsoft.com/office/officeart/2008/layout/VerticalCurvedList"/>
    <dgm:cxn modelId="{051EA5D9-DF46-4E26-BAD8-A4501041EDFE}" type="presParOf" srcId="{0413B58D-6C5D-408B-B635-97F251E013BB}" destId="{AF124B0B-F72A-4B20-BB2A-1A3026ABBEFA}" srcOrd="4" destOrd="0" presId="urn:microsoft.com/office/officeart/2008/layout/VerticalCurvedList"/>
    <dgm:cxn modelId="{E98C6D0E-B257-4F93-A5DC-4D5A395E5EB3}" type="presParOf" srcId="{AF124B0B-F72A-4B20-BB2A-1A3026ABBEFA}" destId="{ED18B831-7210-4F99-BFD0-980B4294230F}" srcOrd="0" destOrd="0" presId="urn:microsoft.com/office/officeart/2008/layout/VerticalCurvedList"/>
    <dgm:cxn modelId="{69407249-E04A-4C21-8E32-4C36AA46D721}" type="presParOf" srcId="{0413B58D-6C5D-408B-B635-97F251E013BB}" destId="{7693A574-115D-4659-A5DF-D29054F81A80}" srcOrd="5" destOrd="0" presId="urn:microsoft.com/office/officeart/2008/layout/VerticalCurvedList"/>
    <dgm:cxn modelId="{E3862509-9717-4ABA-832B-83E7CBCB49A7}" type="presParOf" srcId="{0413B58D-6C5D-408B-B635-97F251E013BB}" destId="{48C15DAD-FC6C-4618-ABCA-0D28E9C8EDC7}" srcOrd="6" destOrd="0" presId="urn:microsoft.com/office/officeart/2008/layout/VerticalCurvedList"/>
    <dgm:cxn modelId="{B4C58A0E-7773-4092-818E-FD07015AFB67}" type="presParOf" srcId="{48C15DAD-FC6C-4618-ABCA-0D28E9C8EDC7}" destId="{0E5B080E-6CB1-47DD-BDA0-3CCDF243043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3A3DF34-1D0E-4F0B-B155-D115821E810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06C8DC-8661-4739-A2B4-36288980D475}">
      <dgm:prSet phldrT="[Text]" custT="1"/>
      <dgm:spPr/>
      <dgm:t>
        <a:bodyPr/>
        <a:lstStyle/>
        <a:p>
          <a:r>
            <a:rPr lang="th-TH" sz="36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สมรรถนะของครู</a:t>
          </a:r>
          <a:endParaRPr lang="en-US" sz="36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027B52A4-72DA-4328-BF26-AA73E680CCE4}" type="parTrans" cxnId="{65D69994-BE2C-4C1A-8170-314D88B1DA69}">
      <dgm:prSet/>
      <dgm:spPr/>
      <dgm:t>
        <a:bodyPr/>
        <a:lstStyle/>
        <a:p>
          <a:endParaRPr lang="en-US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C8F574D6-4071-4984-BFE9-0BA84ADD2154}" type="sibTrans" cxnId="{65D69994-BE2C-4C1A-8170-314D88B1DA69}">
      <dgm:prSet/>
      <dgm:spPr/>
      <dgm:t>
        <a:bodyPr/>
        <a:lstStyle/>
        <a:p>
          <a:endParaRPr lang="en-US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EB4BE732-728E-42D0-BB29-F21A73BD0539}">
      <dgm:prSet phldrT="[Text]" custT="1"/>
      <dgm:spPr/>
      <dgm:t>
        <a:bodyPr/>
        <a:lstStyle/>
        <a:p>
          <a:r>
            <a:rPr lang="th-TH" sz="3600" b="1" i="0" dirty="0">
              <a:effectLst/>
              <a:latin typeface="TH SarabunPSK" panose="020B0500040200020003" pitchFamily="34" charset="-34"/>
              <a:cs typeface="TH SarabunPSK" panose="020B0500040200020003" pitchFamily="34" charset="-34"/>
            </a:rPr>
            <a:t>สมรรถนะหลัก </a:t>
          </a:r>
          <a:br>
            <a:rPr lang="th-TH" sz="3600" b="1" i="0" dirty="0">
              <a:effectLst/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3600" b="1" i="0" dirty="0">
              <a:effectLst/>
              <a:latin typeface="TH SarabunPSK" panose="020B0500040200020003" pitchFamily="34" charset="-34"/>
              <a:cs typeface="TH SarabunPSK" panose="020B0500040200020003" pitchFamily="34" charset="-34"/>
            </a:rPr>
            <a:t>(</a:t>
          </a:r>
          <a:r>
            <a:rPr lang="en-US" sz="3600" b="1" i="0" dirty="0">
              <a:effectLst/>
              <a:latin typeface="TH SarabunPSK" panose="020B0500040200020003" pitchFamily="34" charset="-34"/>
              <a:cs typeface="TH SarabunPSK" panose="020B0500040200020003" pitchFamily="34" charset="-34"/>
            </a:rPr>
            <a:t>Core Competency) </a:t>
          </a:r>
          <a:endParaRPr lang="en-US" sz="36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B7C524E2-CE23-4E61-9D94-4489E78562D0}" type="parTrans" cxnId="{C3073F3C-6D95-486C-8E1F-73F96FA927A6}">
      <dgm:prSet/>
      <dgm:spPr/>
      <dgm:t>
        <a:bodyPr/>
        <a:lstStyle/>
        <a:p>
          <a:endParaRPr lang="en-US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39C27C57-1D93-4F72-9643-0D2759382824}" type="sibTrans" cxnId="{C3073F3C-6D95-486C-8E1F-73F96FA927A6}">
      <dgm:prSet/>
      <dgm:spPr/>
      <dgm:t>
        <a:bodyPr/>
        <a:lstStyle/>
        <a:p>
          <a:endParaRPr lang="en-US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0DEE85D7-279F-40C6-9B65-C9F116BC8B01}">
      <dgm:prSet phldrT="[Text]" custT="1"/>
      <dgm:spPr/>
      <dgm:t>
        <a:bodyPr/>
        <a:lstStyle/>
        <a:p>
          <a:r>
            <a:rPr lang="th-TH" sz="3600" b="1" i="0" dirty="0">
              <a:effectLst/>
              <a:latin typeface="TH SarabunPSK" panose="020B0500040200020003" pitchFamily="34" charset="-34"/>
              <a:cs typeface="TH SarabunPSK" panose="020B0500040200020003" pitchFamily="34" charset="-34"/>
            </a:rPr>
            <a:t>สมรรถนะตามสายปฏิบัติงาน </a:t>
          </a:r>
          <a:br>
            <a:rPr lang="th-TH" sz="3600" b="1" i="0" dirty="0">
              <a:effectLst/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3600" b="1" i="0" dirty="0">
              <a:effectLst/>
              <a:latin typeface="TH SarabunPSK" panose="020B0500040200020003" pitchFamily="34" charset="-34"/>
              <a:cs typeface="TH SarabunPSK" panose="020B0500040200020003" pitchFamily="34" charset="-34"/>
            </a:rPr>
            <a:t>(</a:t>
          </a:r>
          <a:r>
            <a:rPr lang="en-US" sz="3600" b="1" i="0" dirty="0">
              <a:effectLst/>
              <a:latin typeface="TH SarabunPSK" panose="020B0500040200020003" pitchFamily="34" charset="-34"/>
              <a:cs typeface="TH SarabunPSK" panose="020B0500040200020003" pitchFamily="34" charset="-34"/>
            </a:rPr>
            <a:t>Functional Competency) </a:t>
          </a:r>
          <a:endParaRPr lang="en-US" sz="36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1B0E8238-133A-4F59-8321-F322A2A9850B}" type="parTrans" cxnId="{604203CD-6419-4DAE-9AB2-42D9A6EEF704}">
      <dgm:prSet/>
      <dgm:spPr/>
      <dgm:t>
        <a:bodyPr/>
        <a:lstStyle/>
        <a:p>
          <a:endParaRPr lang="en-US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4C19581-5AE4-41C9-ACD8-A1553B53F160}" type="sibTrans" cxnId="{604203CD-6419-4DAE-9AB2-42D9A6EEF704}">
      <dgm:prSet/>
      <dgm:spPr/>
      <dgm:t>
        <a:bodyPr/>
        <a:lstStyle/>
        <a:p>
          <a:endParaRPr lang="en-US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82C49C69-FADC-402A-BF50-5C6A8A1BED6F}" type="pres">
      <dgm:prSet presAssocID="{A3A3DF34-1D0E-4F0B-B155-D115821E810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5FEF4DC-28F9-4CC7-AF3F-9151298A74DE}" type="pres">
      <dgm:prSet presAssocID="{1806C8DC-8661-4739-A2B4-36288980D475}" presName="hierRoot1" presStyleCnt="0"/>
      <dgm:spPr/>
    </dgm:pt>
    <dgm:pt modelId="{7791522F-5EF4-4EA7-9DF2-3DD7F0B67538}" type="pres">
      <dgm:prSet presAssocID="{1806C8DC-8661-4739-A2B4-36288980D475}" presName="composite" presStyleCnt="0"/>
      <dgm:spPr/>
    </dgm:pt>
    <dgm:pt modelId="{305DCA6D-9E83-44FF-ACBE-6FFFE7B2EEF9}" type="pres">
      <dgm:prSet presAssocID="{1806C8DC-8661-4739-A2B4-36288980D475}" presName="background" presStyleLbl="node0" presStyleIdx="0" presStyleCnt="1"/>
      <dgm:spPr/>
    </dgm:pt>
    <dgm:pt modelId="{18CC9F1C-0102-49FD-9278-285BA7CA4C23}" type="pres">
      <dgm:prSet presAssocID="{1806C8DC-8661-4739-A2B4-36288980D475}" presName="text" presStyleLbl="fgAcc0" presStyleIdx="0" presStyleCnt="1">
        <dgm:presLayoutVars>
          <dgm:chPref val="3"/>
        </dgm:presLayoutVars>
      </dgm:prSet>
      <dgm:spPr/>
    </dgm:pt>
    <dgm:pt modelId="{81B94C59-E90C-481F-8417-9BAD4FC74E18}" type="pres">
      <dgm:prSet presAssocID="{1806C8DC-8661-4739-A2B4-36288980D475}" presName="hierChild2" presStyleCnt="0"/>
      <dgm:spPr/>
    </dgm:pt>
    <dgm:pt modelId="{80287D1A-077B-49DE-8AB1-2654A5209DC8}" type="pres">
      <dgm:prSet presAssocID="{B7C524E2-CE23-4E61-9D94-4489E78562D0}" presName="Name10" presStyleLbl="parChTrans1D2" presStyleIdx="0" presStyleCnt="2"/>
      <dgm:spPr/>
    </dgm:pt>
    <dgm:pt modelId="{C98E2E12-1A06-4D5F-82AB-7018580036BE}" type="pres">
      <dgm:prSet presAssocID="{EB4BE732-728E-42D0-BB29-F21A73BD0539}" presName="hierRoot2" presStyleCnt="0"/>
      <dgm:spPr/>
    </dgm:pt>
    <dgm:pt modelId="{BC34FC9E-8BE3-4733-8467-09FA05AAF602}" type="pres">
      <dgm:prSet presAssocID="{EB4BE732-728E-42D0-BB29-F21A73BD0539}" presName="composite2" presStyleCnt="0"/>
      <dgm:spPr/>
    </dgm:pt>
    <dgm:pt modelId="{E797AB91-8C8C-4D9E-B226-76CC407C5364}" type="pres">
      <dgm:prSet presAssocID="{EB4BE732-728E-42D0-BB29-F21A73BD0539}" presName="background2" presStyleLbl="node2" presStyleIdx="0" presStyleCnt="2"/>
      <dgm:spPr>
        <a:solidFill>
          <a:schemeClr val="accent2">
            <a:lumMod val="20000"/>
            <a:lumOff val="80000"/>
          </a:schemeClr>
        </a:solidFill>
      </dgm:spPr>
    </dgm:pt>
    <dgm:pt modelId="{8E689EC5-6259-4710-8CE8-2DB241DE737F}" type="pres">
      <dgm:prSet presAssocID="{EB4BE732-728E-42D0-BB29-F21A73BD0539}" presName="text2" presStyleLbl="fgAcc2" presStyleIdx="0" presStyleCnt="2">
        <dgm:presLayoutVars>
          <dgm:chPref val="3"/>
        </dgm:presLayoutVars>
      </dgm:prSet>
      <dgm:spPr/>
    </dgm:pt>
    <dgm:pt modelId="{504CE940-6F0C-461E-B9C6-DF57FB5B9572}" type="pres">
      <dgm:prSet presAssocID="{EB4BE732-728E-42D0-BB29-F21A73BD0539}" presName="hierChild3" presStyleCnt="0"/>
      <dgm:spPr/>
    </dgm:pt>
    <dgm:pt modelId="{1E6E04D4-38B3-40E3-BEAA-CAFFD8FB4039}" type="pres">
      <dgm:prSet presAssocID="{1B0E8238-133A-4F59-8321-F322A2A9850B}" presName="Name10" presStyleLbl="parChTrans1D2" presStyleIdx="1" presStyleCnt="2"/>
      <dgm:spPr/>
    </dgm:pt>
    <dgm:pt modelId="{D85B8DB4-ED2A-4278-AF78-30F41CECE12D}" type="pres">
      <dgm:prSet presAssocID="{0DEE85D7-279F-40C6-9B65-C9F116BC8B01}" presName="hierRoot2" presStyleCnt="0"/>
      <dgm:spPr/>
    </dgm:pt>
    <dgm:pt modelId="{AC66F0D7-ED75-4A4A-A3AD-E24A98DBCD2A}" type="pres">
      <dgm:prSet presAssocID="{0DEE85D7-279F-40C6-9B65-C9F116BC8B01}" presName="composite2" presStyleCnt="0"/>
      <dgm:spPr/>
    </dgm:pt>
    <dgm:pt modelId="{5A0B56F9-1037-4571-B48E-B5CC846F61C0}" type="pres">
      <dgm:prSet presAssocID="{0DEE85D7-279F-40C6-9B65-C9F116BC8B01}" presName="background2" presStyleLbl="node2" presStyleIdx="1" presStyleCnt="2"/>
      <dgm:spPr>
        <a:solidFill>
          <a:schemeClr val="accent2">
            <a:lumMod val="20000"/>
            <a:lumOff val="80000"/>
          </a:schemeClr>
        </a:solidFill>
      </dgm:spPr>
    </dgm:pt>
    <dgm:pt modelId="{2A17F25B-BD07-4FD4-9BC8-A64C52E78D9E}" type="pres">
      <dgm:prSet presAssocID="{0DEE85D7-279F-40C6-9B65-C9F116BC8B01}" presName="text2" presStyleLbl="fgAcc2" presStyleIdx="1" presStyleCnt="2">
        <dgm:presLayoutVars>
          <dgm:chPref val="3"/>
        </dgm:presLayoutVars>
      </dgm:prSet>
      <dgm:spPr/>
    </dgm:pt>
    <dgm:pt modelId="{4FDFD01C-1109-4C30-892D-74C3F9182ABF}" type="pres">
      <dgm:prSet presAssocID="{0DEE85D7-279F-40C6-9B65-C9F116BC8B01}" presName="hierChild3" presStyleCnt="0"/>
      <dgm:spPr/>
    </dgm:pt>
  </dgm:ptLst>
  <dgm:cxnLst>
    <dgm:cxn modelId="{C0EF8C37-EE39-43BD-A1FF-8189F4ABFC1A}" type="presOf" srcId="{B7C524E2-CE23-4E61-9D94-4489E78562D0}" destId="{80287D1A-077B-49DE-8AB1-2654A5209DC8}" srcOrd="0" destOrd="0" presId="urn:microsoft.com/office/officeart/2005/8/layout/hierarchy1"/>
    <dgm:cxn modelId="{C3073F3C-6D95-486C-8E1F-73F96FA927A6}" srcId="{1806C8DC-8661-4739-A2B4-36288980D475}" destId="{EB4BE732-728E-42D0-BB29-F21A73BD0539}" srcOrd="0" destOrd="0" parTransId="{B7C524E2-CE23-4E61-9D94-4489E78562D0}" sibTransId="{39C27C57-1D93-4F72-9643-0D2759382824}"/>
    <dgm:cxn modelId="{E1B45879-D91F-4BA4-84FB-4A6E5547CBF7}" type="presOf" srcId="{0DEE85D7-279F-40C6-9B65-C9F116BC8B01}" destId="{2A17F25B-BD07-4FD4-9BC8-A64C52E78D9E}" srcOrd="0" destOrd="0" presId="urn:microsoft.com/office/officeart/2005/8/layout/hierarchy1"/>
    <dgm:cxn modelId="{9086D385-FC95-4905-B562-5F6CE8851506}" type="presOf" srcId="{1B0E8238-133A-4F59-8321-F322A2A9850B}" destId="{1E6E04D4-38B3-40E3-BEAA-CAFFD8FB4039}" srcOrd="0" destOrd="0" presId="urn:microsoft.com/office/officeart/2005/8/layout/hierarchy1"/>
    <dgm:cxn modelId="{65D69994-BE2C-4C1A-8170-314D88B1DA69}" srcId="{A3A3DF34-1D0E-4F0B-B155-D115821E810A}" destId="{1806C8DC-8661-4739-A2B4-36288980D475}" srcOrd="0" destOrd="0" parTransId="{027B52A4-72DA-4328-BF26-AA73E680CCE4}" sibTransId="{C8F574D6-4071-4984-BFE9-0BA84ADD2154}"/>
    <dgm:cxn modelId="{C9C370AC-DEF4-4968-A546-19FF080C49E0}" type="presOf" srcId="{EB4BE732-728E-42D0-BB29-F21A73BD0539}" destId="{8E689EC5-6259-4710-8CE8-2DB241DE737F}" srcOrd="0" destOrd="0" presId="urn:microsoft.com/office/officeart/2005/8/layout/hierarchy1"/>
    <dgm:cxn modelId="{8315CFAC-3FCA-4596-8C52-BE0EA889F060}" type="presOf" srcId="{A3A3DF34-1D0E-4F0B-B155-D115821E810A}" destId="{82C49C69-FADC-402A-BF50-5C6A8A1BED6F}" srcOrd="0" destOrd="0" presId="urn:microsoft.com/office/officeart/2005/8/layout/hierarchy1"/>
    <dgm:cxn modelId="{604203CD-6419-4DAE-9AB2-42D9A6EEF704}" srcId="{1806C8DC-8661-4739-A2B4-36288980D475}" destId="{0DEE85D7-279F-40C6-9B65-C9F116BC8B01}" srcOrd="1" destOrd="0" parTransId="{1B0E8238-133A-4F59-8321-F322A2A9850B}" sibTransId="{A4C19581-5AE4-41C9-ACD8-A1553B53F160}"/>
    <dgm:cxn modelId="{E874A6E3-8717-4186-994D-7A1CC8F54F5C}" type="presOf" srcId="{1806C8DC-8661-4739-A2B4-36288980D475}" destId="{18CC9F1C-0102-49FD-9278-285BA7CA4C23}" srcOrd="0" destOrd="0" presId="urn:microsoft.com/office/officeart/2005/8/layout/hierarchy1"/>
    <dgm:cxn modelId="{85EFB3B5-3BC3-4B98-B679-A7DFB8D9D029}" type="presParOf" srcId="{82C49C69-FADC-402A-BF50-5C6A8A1BED6F}" destId="{55FEF4DC-28F9-4CC7-AF3F-9151298A74DE}" srcOrd="0" destOrd="0" presId="urn:microsoft.com/office/officeart/2005/8/layout/hierarchy1"/>
    <dgm:cxn modelId="{8B0AC24D-C4C7-4FFC-9300-47E759F77F0D}" type="presParOf" srcId="{55FEF4DC-28F9-4CC7-AF3F-9151298A74DE}" destId="{7791522F-5EF4-4EA7-9DF2-3DD7F0B67538}" srcOrd="0" destOrd="0" presId="urn:microsoft.com/office/officeart/2005/8/layout/hierarchy1"/>
    <dgm:cxn modelId="{48DC4717-7920-4007-B9C2-2E796C7D8F43}" type="presParOf" srcId="{7791522F-5EF4-4EA7-9DF2-3DD7F0B67538}" destId="{305DCA6D-9E83-44FF-ACBE-6FFFE7B2EEF9}" srcOrd="0" destOrd="0" presId="urn:microsoft.com/office/officeart/2005/8/layout/hierarchy1"/>
    <dgm:cxn modelId="{35F2925C-10AA-4201-8E80-280FA8F6E028}" type="presParOf" srcId="{7791522F-5EF4-4EA7-9DF2-3DD7F0B67538}" destId="{18CC9F1C-0102-49FD-9278-285BA7CA4C23}" srcOrd="1" destOrd="0" presId="urn:microsoft.com/office/officeart/2005/8/layout/hierarchy1"/>
    <dgm:cxn modelId="{514C34EE-B9D0-4538-A6B7-6A8C67139DFC}" type="presParOf" srcId="{55FEF4DC-28F9-4CC7-AF3F-9151298A74DE}" destId="{81B94C59-E90C-481F-8417-9BAD4FC74E18}" srcOrd="1" destOrd="0" presId="urn:microsoft.com/office/officeart/2005/8/layout/hierarchy1"/>
    <dgm:cxn modelId="{3734BF4E-31EF-430A-8F6B-A90B8E68AB9D}" type="presParOf" srcId="{81B94C59-E90C-481F-8417-9BAD4FC74E18}" destId="{80287D1A-077B-49DE-8AB1-2654A5209DC8}" srcOrd="0" destOrd="0" presId="urn:microsoft.com/office/officeart/2005/8/layout/hierarchy1"/>
    <dgm:cxn modelId="{6D62072F-2DA6-4A90-98F3-F9E08119AC95}" type="presParOf" srcId="{81B94C59-E90C-481F-8417-9BAD4FC74E18}" destId="{C98E2E12-1A06-4D5F-82AB-7018580036BE}" srcOrd="1" destOrd="0" presId="urn:microsoft.com/office/officeart/2005/8/layout/hierarchy1"/>
    <dgm:cxn modelId="{3F9B5632-2EF9-4C58-BC2C-61F9555B7543}" type="presParOf" srcId="{C98E2E12-1A06-4D5F-82AB-7018580036BE}" destId="{BC34FC9E-8BE3-4733-8467-09FA05AAF602}" srcOrd="0" destOrd="0" presId="urn:microsoft.com/office/officeart/2005/8/layout/hierarchy1"/>
    <dgm:cxn modelId="{E58619E8-F99F-406B-833C-05FF479F762A}" type="presParOf" srcId="{BC34FC9E-8BE3-4733-8467-09FA05AAF602}" destId="{E797AB91-8C8C-4D9E-B226-76CC407C5364}" srcOrd="0" destOrd="0" presId="urn:microsoft.com/office/officeart/2005/8/layout/hierarchy1"/>
    <dgm:cxn modelId="{146352A4-A5C4-418F-BFF6-332A49BD8054}" type="presParOf" srcId="{BC34FC9E-8BE3-4733-8467-09FA05AAF602}" destId="{8E689EC5-6259-4710-8CE8-2DB241DE737F}" srcOrd="1" destOrd="0" presId="urn:microsoft.com/office/officeart/2005/8/layout/hierarchy1"/>
    <dgm:cxn modelId="{652F2D5E-164A-473D-9BE8-9684CD78BD11}" type="presParOf" srcId="{C98E2E12-1A06-4D5F-82AB-7018580036BE}" destId="{504CE940-6F0C-461E-B9C6-DF57FB5B9572}" srcOrd="1" destOrd="0" presId="urn:microsoft.com/office/officeart/2005/8/layout/hierarchy1"/>
    <dgm:cxn modelId="{4121DBC1-802A-479C-836F-97BF2F98A15A}" type="presParOf" srcId="{81B94C59-E90C-481F-8417-9BAD4FC74E18}" destId="{1E6E04D4-38B3-40E3-BEAA-CAFFD8FB4039}" srcOrd="2" destOrd="0" presId="urn:microsoft.com/office/officeart/2005/8/layout/hierarchy1"/>
    <dgm:cxn modelId="{13C7FB33-94EB-45E4-A0C2-1FE74D2F5358}" type="presParOf" srcId="{81B94C59-E90C-481F-8417-9BAD4FC74E18}" destId="{D85B8DB4-ED2A-4278-AF78-30F41CECE12D}" srcOrd="3" destOrd="0" presId="urn:microsoft.com/office/officeart/2005/8/layout/hierarchy1"/>
    <dgm:cxn modelId="{199CFBAF-239C-4116-9B38-6B5BEE8DE892}" type="presParOf" srcId="{D85B8DB4-ED2A-4278-AF78-30F41CECE12D}" destId="{AC66F0D7-ED75-4A4A-A3AD-E24A98DBCD2A}" srcOrd="0" destOrd="0" presId="urn:microsoft.com/office/officeart/2005/8/layout/hierarchy1"/>
    <dgm:cxn modelId="{494660B9-338E-414F-929F-2102C4B28627}" type="presParOf" srcId="{AC66F0D7-ED75-4A4A-A3AD-E24A98DBCD2A}" destId="{5A0B56F9-1037-4571-B48E-B5CC846F61C0}" srcOrd="0" destOrd="0" presId="urn:microsoft.com/office/officeart/2005/8/layout/hierarchy1"/>
    <dgm:cxn modelId="{38865437-935B-45B9-B420-6674743FBFCE}" type="presParOf" srcId="{AC66F0D7-ED75-4A4A-A3AD-E24A98DBCD2A}" destId="{2A17F25B-BD07-4FD4-9BC8-A64C52E78D9E}" srcOrd="1" destOrd="0" presId="urn:microsoft.com/office/officeart/2005/8/layout/hierarchy1"/>
    <dgm:cxn modelId="{98F1AB2B-A19D-41FD-8A14-0E383DE56E60}" type="presParOf" srcId="{D85B8DB4-ED2A-4278-AF78-30F41CECE12D}" destId="{4FDFD01C-1109-4C30-892D-74C3F9182AB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875BE2-3188-4928-BC10-17C29397705C}">
      <dsp:nvSpPr>
        <dsp:cNvPr id="0" name=""/>
        <dsp:cNvSpPr/>
      </dsp:nvSpPr>
      <dsp:spPr>
        <a:xfrm>
          <a:off x="2062121" y="232730"/>
          <a:ext cx="5307060" cy="160405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A22F4A-E45C-4C51-A8BB-AFF74D9736E8}">
      <dsp:nvSpPr>
        <dsp:cNvPr id="0" name=""/>
        <dsp:cNvSpPr/>
      </dsp:nvSpPr>
      <dsp:spPr>
        <a:xfrm>
          <a:off x="4275253" y="4160510"/>
          <a:ext cx="895118" cy="572875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F43A50-E8DC-4B96-A8A7-160947F12046}">
      <dsp:nvSpPr>
        <dsp:cNvPr id="0" name=""/>
        <dsp:cNvSpPr/>
      </dsp:nvSpPr>
      <dsp:spPr>
        <a:xfrm>
          <a:off x="2574528" y="4618811"/>
          <a:ext cx="4296568" cy="1074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500" kern="1200" dirty="0"/>
            <a:t>จุดมุ่งหมาย</a:t>
          </a:r>
        </a:p>
      </dsp:txBody>
      <dsp:txXfrm>
        <a:off x="2574528" y="4618811"/>
        <a:ext cx="4296568" cy="1074142"/>
      </dsp:txXfrm>
    </dsp:sp>
    <dsp:sp modelId="{895E3404-9B5E-4722-8FA6-97D6E21460FD}">
      <dsp:nvSpPr>
        <dsp:cNvPr id="0" name=""/>
        <dsp:cNvSpPr/>
      </dsp:nvSpPr>
      <dsp:spPr>
        <a:xfrm>
          <a:off x="4085488" y="1960667"/>
          <a:ext cx="1611213" cy="161121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cs typeface="+mn-cs"/>
            </a:rPr>
            <a:t>Psychomotor domain</a:t>
          </a:r>
          <a:endParaRPr lang="th-TH" sz="2000" kern="1200" dirty="0">
            <a:cs typeface="+mn-cs"/>
          </a:endParaRPr>
        </a:p>
      </dsp:txBody>
      <dsp:txXfrm>
        <a:off x="4321445" y="2196624"/>
        <a:ext cx="1139299" cy="1139299"/>
      </dsp:txXfrm>
    </dsp:sp>
    <dsp:sp modelId="{91D35EC5-9BF5-4C39-9C86-E3F0B634C508}">
      <dsp:nvSpPr>
        <dsp:cNvPr id="0" name=""/>
        <dsp:cNvSpPr/>
      </dsp:nvSpPr>
      <dsp:spPr>
        <a:xfrm>
          <a:off x="2932575" y="751899"/>
          <a:ext cx="1611213" cy="161121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cs typeface="+mn-cs"/>
            </a:rPr>
            <a:t>Affective domain</a:t>
          </a:r>
          <a:endParaRPr lang="th-TH" sz="2000" kern="1200" dirty="0">
            <a:cs typeface="+mn-cs"/>
          </a:endParaRPr>
        </a:p>
      </dsp:txBody>
      <dsp:txXfrm>
        <a:off x="3168532" y="987856"/>
        <a:ext cx="1139299" cy="1139299"/>
      </dsp:txXfrm>
    </dsp:sp>
    <dsp:sp modelId="{61B55179-8D82-4E7A-9597-C9E13F81B41D}">
      <dsp:nvSpPr>
        <dsp:cNvPr id="0" name=""/>
        <dsp:cNvSpPr/>
      </dsp:nvSpPr>
      <dsp:spPr>
        <a:xfrm>
          <a:off x="4579593" y="362343"/>
          <a:ext cx="1611213" cy="161121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cs typeface="+mn-cs"/>
            </a:rPr>
            <a:t>Cognitive domain</a:t>
          </a:r>
          <a:endParaRPr lang="th-TH" sz="2000" kern="1200" dirty="0">
            <a:cs typeface="+mn-cs"/>
          </a:endParaRPr>
        </a:p>
      </dsp:txBody>
      <dsp:txXfrm>
        <a:off x="4815550" y="598300"/>
        <a:ext cx="1139299" cy="1139299"/>
      </dsp:txXfrm>
    </dsp:sp>
    <dsp:sp modelId="{FC31254A-EE4F-4FBF-8FCD-46E1F48132E5}">
      <dsp:nvSpPr>
        <dsp:cNvPr id="0" name=""/>
        <dsp:cNvSpPr/>
      </dsp:nvSpPr>
      <dsp:spPr>
        <a:xfrm>
          <a:off x="1254926" y="35804"/>
          <a:ext cx="6935771" cy="401013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D8B6FA-E6CF-4EFE-B757-607F14CF4AC1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7BD030-70F9-4F19-B322-E9A30466C956}">
      <dsp:nvSpPr>
        <dsp:cNvPr id="0" name=""/>
        <dsp:cNvSpPr/>
      </dsp:nvSpPr>
      <dsp:spPr>
        <a:xfrm>
          <a:off x="752110" y="541866"/>
          <a:ext cx="7301111" cy="1083733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60213" tIns="121920" rIns="121920" bIns="12192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measurement</a:t>
          </a:r>
          <a:endParaRPr lang="en-US" sz="4800" kern="1200" dirty="0">
            <a:solidFill>
              <a:srgbClr val="C00000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752110" y="541866"/>
        <a:ext cx="7301111" cy="1083733"/>
      </dsp:txXfrm>
    </dsp:sp>
    <dsp:sp modelId="{37BA59BF-690F-4DE9-941F-93381A5F353A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DB568E-5E90-4E68-AC63-BDB75EC60874}">
      <dsp:nvSpPr>
        <dsp:cNvPr id="0" name=""/>
        <dsp:cNvSpPr/>
      </dsp:nvSpPr>
      <dsp:spPr>
        <a:xfrm>
          <a:off x="1146048" y="2167466"/>
          <a:ext cx="6907174" cy="1083733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60213" tIns="121920" rIns="121920" bIns="12192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evaluation</a:t>
          </a:r>
        </a:p>
      </dsp:txBody>
      <dsp:txXfrm>
        <a:off x="1146048" y="2167466"/>
        <a:ext cx="6907174" cy="1083733"/>
      </dsp:txXfrm>
    </dsp:sp>
    <dsp:sp modelId="{A11D66FC-B5A3-4B33-AA2F-64CB8CAAF10B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2EF16C-7602-4A9C-8497-A68098801D5A}">
      <dsp:nvSpPr>
        <dsp:cNvPr id="0" name=""/>
        <dsp:cNvSpPr/>
      </dsp:nvSpPr>
      <dsp:spPr>
        <a:xfrm>
          <a:off x="752110" y="3793066"/>
          <a:ext cx="7301111" cy="1083733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60213" tIns="121920" rIns="121920" bIns="12192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assessment</a:t>
          </a:r>
        </a:p>
      </dsp:txBody>
      <dsp:txXfrm>
        <a:off x="752110" y="3793066"/>
        <a:ext cx="7301111" cy="1083733"/>
      </dsp:txXfrm>
    </dsp:sp>
    <dsp:sp modelId="{6339A449-1F14-4E6D-8927-C82F5A9A67A1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559DD0-9146-4E50-B50A-1A5138A9B38D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171F27-CEA1-4608-A7EE-BFADF5ECBF2F}">
      <dsp:nvSpPr>
        <dsp:cNvPr id="0" name=""/>
        <dsp:cNvSpPr/>
      </dsp:nvSpPr>
      <dsp:spPr>
        <a:xfrm>
          <a:off x="752110" y="541866"/>
          <a:ext cx="7301111" cy="10837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Assessment of Learning</a:t>
          </a:r>
          <a:endParaRPr lang="th-TH" sz="4000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752110" y="541866"/>
        <a:ext cx="7301111" cy="1083733"/>
      </dsp:txXfrm>
    </dsp:sp>
    <dsp:sp modelId="{E2EB7A31-D04D-4D47-8A93-B9204F8F23F1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5FC55D-8FD1-430C-A9F5-DB1B69AE86C7}">
      <dsp:nvSpPr>
        <dsp:cNvPr id="0" name=""/>
        <dsp:cNvSpPr/>
      </dsp:nvSpPr>
      <dsp:spPr>
        <a:xfrm>
          <a:off x="1146048" y="2167466"/>
          <a:ext cx="6907174" cy="108373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Assessment for Learning</a:t>
          </a:r>
          <a:endParaRPr lang="th-TH" sz="4000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146048" y="2167466"/>
        <a:ext cx="6907174" cy="1083733"/>
      </dsp:txXfrm>
    </dsp:sp>
    <dsp:sp modelId="{ED18B831-7210-4F99-BFD0-980B4294230F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3A574-115D-4659-A5DF-D29054F81A80}">
      <dsp:nvSpPr>
        <dsp:cNvPr id="0" name=""/>
        <dsp:cNvSpPr/>
      </dsp:nvSpPr>
      <dsp:spPr>
        <a:xfrm>
          <a:off x="752110" y="3793066"/>
          <a:ext cx="7301111" cy="108373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Assessment as Learning</a:t>
          </a:r>
          <a:endParaRPr lang="th-TH" sz="4000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752110" y="3793066"/>
        <a:ext cx="7301111" cy="1083733"/>
      </dsp:txXfrm>
    </dsp:sp>
    <dsp:sp modelId="{0E5B080E-6CB1-47DD-BDA0-3CCDF2430433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6E04D4-38B3-40E3-BEAA-CAFFD8FB4039}">
      <dsp:nvSpPr>
        <dsp:cNvPr id="0" name=""/>
        <dsp:cNvSpPr/>
      </dsp:nvSpPr>
      <dsp:spPr>
        <a:xfrm>
          <a:off x="5249063" y="2223631"/>
          <a:ext cx="2137208" cy="10171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3135"/>
              </a:lnTo>
              <a:lnTo>
                <a:pt x="2137208" y="693135"/>
              </a:lnTo>
              <a:lnTo>
                <a:pt x="2137208" y="101711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287D1A-077B-49DE-8AB1-2654A5209DC8}">
      <dsp:nvSpPr>
        <dsp:cNvPr id="0" name=""/>
        <dsp:cNvSpPr/>
      </dsp:nvSpPr>
      <dsp:spPr>
        <a:xfrm>
          <a:off x="3111855" y="2223631"/>
          <a:ext cx="2137208" cy="1017116"/>
        </a:xfrm>
        <a:custGeom>
          <a:avLst/>
          <a:gdLst/>
          <a:ahLst/>
          <a:cxnLst/>
          <a:rect l="0" t="0" r="0" b="0"/>
          <a:pathLst>
            <a:path>
              <a:moveTo>
                <a:pt x="2137208" y="0"/>
              </a:moveTo>
              <a:lnTo>
                <a:pt x="2137208" y="693135"/>
              </a:lnTo>
              <a:lnTo>
                <a:pt x="0" y="693135"/>
              </a:lnTo>
              <a:lnTo>
                <a:pt x="0" y="101711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5DCA6D-9E83-44FF-ACBE-6FFFE7B2EEF9}">
      <dsp:nvSpPr>
        <dsp:cNvPr id="0" name=""/>
        <dsp:cNvSpPr/>
      </dsp:nvSpPr>
      <dsp:spPr>
        <a:xfrm>
          <a:off x="3500439" y="2878"/>
          <a:ext cx="3497249" cy="2220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CC9F1C-0102-49FD-9278-285BA7CA4C23}">
      <dsp:nvSpPr>
        <dsp:cNvPr id="0" name=""/>
        <dsp:cNvSpPr/>
      </dsp:nvSpPr>
      <dsp:spPr>
        <a:xfrm>
          <a:off x="3889022" y="372032"/>
          <a:ext cx="3497249" cy="22207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6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สมรรถนะของครู</a:t>
          </a:r>
          <a:endParaRPr lang="en-US" sz="36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3954066" y="437076"/>
        <a:ext cx="3367161" cy="2090665"/>
      </dsp:txXfrm>
    </dsp:sp>
    <dsp:sp modelId="{E797AB91-8C8C-4D9E-B226-76CC407C5364}">
      <dsp:nvSpPr>
        <dsp:cNvPr id="0" name=""/>
        <dsp:cNvSpPr/>
      </dsp:nvSpPr>
      <dsp:spPr>
        <a:xfrm>
          <a:off x="1363230" y="3240748"/>
          <a:ext cx="3497249" cy="2220753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689EC5-6259-4710-8CE8-2DB241DE737F}">
      <dsp:nvSpPr>
        <dsp:cNvPr id="0" name=""/>
        <dsp:cNvSpPr/>
      </dsp:nvSpPr>
      <dsp:spPr>
        <a:xfrm>
          <a:off x="1751814" y="3609902"/>
          <a:ext cx="3497249" cy="22207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600" b="1" i="0" kern="1200" dirty="0">
              <a:effectLst/>
              <a:latin typeface="TH SarabunPSK" panose="020B0500040200020003" pitchFamily="34" charset="-34"/>
              <a:cs typeface="TH SarabunPSK" panose="020B0500040200020003" pitchFamily="34" charset="-34"/>
            </a:rPr>
            <a:t>สมรรถนะหลัก </a:t>
          </a:r>
          <a:br>
            <a:rPr lang="th-TH" sz="3600" b="1" i="0" kern="1200" dirty="0">
              <a:effectLst/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3600" b="1" i="0" kern="1200" dirty="0">
              <a:effectLst/>
              <a:latin typeface="TH SarabunPSK" panose="020B0500040200020003" pitchFamily="34" charset="-34"/>
              <a:cs typeface="TH SarabunPSK" panose="020B0500040200020003" pitchFamily="34" charset="-34"/>
            </a:rPr>
            <a:t>(</a:t>
          </a:r>
          <a:r>
            <a:rPr lang="en-US" sz="3600" b="1" i="0" kern="1200" dirty="0">
              <a:effectLst/>
              <a:latin typeface="TH SarabunPSK" panose="020B0500040200020003" pitchFamily="34" charset="-34"/>
              <a:cs typeface="TH SarabunPSK" panose="020B0500040200020003" pitchFamily="34" charset="-34"/>
            </a:rPr>
            <a:t>Core Competency) </a:t>
          </a:r>
          <a:endParaRPr lang="en-US" sz="3600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816858" y="3674946"/>
        <a:ext cx="3367161" cy="2090665"/>
      </dsp:txXfrm>
    </dsp:sp>
    <dsp:sp modelId="{5A0B56F9-1037-4571-B48E-B5CC846F61C0}">
      <dsp:nvSpPr>
        <dsp:cNvPr id="0" name=""/>
        <dsp:cNvSpPr/>
      </dsp:nvSpPr>
      <dsp:spPr>
        <a:xfrm>
          <a:off x="5637647" y="3240748"/>
          <a:ext cx="3497249" cy="2220753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17F25B-BD07-4FD4-9BC8-A64C52E78D9E}">
      <dsp:nvSpPr>
        <dsp:cNvPr id="0" name=""/>
        <dsp:cNvSpPr/>
      </dsp:nvSpPr>
      <dsp:spPr>
        <a:xfrm>
          <a:off x="6026230" y="3609902"/>
          <a:ext cx="3497249" cy="22207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600" b="1" i="0" kern="1200" dirty="0">
              <a:effectLst/>
              <a:latin typeface="TH SarabunPSK" panose="020B0500040200020003" pitchFamily="34" charset="-34"/>
              <a:cs typeface="TH SarabunPSK" panose="020B0500040200020003" pitchFamily="34" charset="-34"/>
            </a:rPr>
            <a:t>สมรรถนะตามสายปฏิบัติงาน </a:t>
          </a:r>
          <a:br>
            <a:rPr lang="th-TH" sz="3600" b="1" i="0" kern="1200" dirty="0">
              <a:effectLst/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3600" b="1" i="0" kern="1200" dirty="0">
              <a:effectLst/>
              <a:latin typeface="TH SarabunPSK" panose="020B0500040200020003" pitchFamily="34" charset="-34"/>
              <a:cs typeface="TH SarabunPSK" panose="020B0500040200020003" pitchFamily="34" charset="-34"/>
            </a:rPr>
            <a:t>(</a:t>
          </a:r>
          <a:r>
            <a:rPr lang="en-US" sz="3600" b="1" i="0" kern="1200" dirty="0">
              <a:effectLst/>
              <a:latin typeface="TH SarabunPSK" panose="020B0500040200020003" pitchFamily="34" charset="-34"/>
              <a:cs typeface="TH SarabunPSK" panose="020B0500040200020003" pitchFamily="34" charset="-34"/>
            </a:rPr>
            <a:t>Functional Competency) </a:t>
          </a:r>
          <a:endParaRPr lang="en-US" sz="3600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6091274" y="3674946"/>
        <a:ext cx="3367161" cy="2090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C8089912-A378-49B9-9C9A-529C5267283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63638"/>
            <a:ext cx="5586413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80004"/>
            <a:ext cx="5642610" cy="3665458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DFEE8F00-0F85-45BF-AC06-B4B874A36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704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61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667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DC811-053E-E39D-18AD-48D956E0AB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293606-8D1F-3574-D5BB-B0033948D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DDA8F-6CE0-438A-CCCD-A9F931BFD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D7D6-FA74-4AEC-87A7-1AC7799E9F3D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C9800-D737-F1CF-DB6C-14D346328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2BDEA-2676-6963-EBD0-8150811D4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8149-2CE2-4085-9096-CB9F52C0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05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B09F1-DF80-A4A5-2E49-33192B051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42F807-F212-539A-84CF-7C9AC02BEB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0842C-6CDD-914D-2540-595BB8F6A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D7D6-FA74-4AEC-87A7-1AC7799E9F3D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65095-37F1-B99D-34D4-504E7B44B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0FB92-DA26-8DA6-521A-8C271930A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8149-2CE2-4085-9096-CB9F52C0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36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D28D0E-AD9F-6C78-AD03-BDCD2D373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B83ABC-D118-8DB3-DA3C-6670A9955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C8F5A-5D2A-39E7-2E99-580DDA3FB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D7D6-FA74-4AEC-87A7-1AC7799E9F3D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A2CC56-382D-A921-14E9-0A5847491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3FFFD-3528-67BE-8638-3C519E500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8149-2CE2-4085-9096-CB9F52C0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6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4155" y="896112"/>
            <a:ext cx="10665845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E06194BC-6453-CA18-2623-B07F3A5D4E9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62000" y="2417763"/>
            <a:ext cx="10665845" cy="3678235"/>
          </a:xfrm>
        </p:spPr>
        <p:txBody>
          <a:bodyPr/>
          <a:lstStyle>
            <a:lvl1pPr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to insert table</a:t>
            </a:r>
          </a:p>
          <a:p>
            <a:endParaRPr lang="en-US" dirty="0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3A465A0-88AA-B50B-92D8-3A549283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195F626-7C08-9907-6A85-922BE6AA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AD34A-4F3F-C89B-BBBC-E7740F41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118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Subtitle + Pictur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544285"/>
            <a:ext cx="6594768" cy="3445329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29789" y="4130045"/>
            <a:ext cx="6594768" cy="195152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A24CB0-5164-75CE-ED27-EF876C19C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29167"/>
            <a:ext cx="4069439" cy="4828833"/>
            <a:chOff x="0" y="2029167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/>
            <p:nvPr userDrawn="1"/>
          </p:nvSpPr>
          <p:spPr>
            <a:xfrm flipH="1">
              <a:off x="9867" y="405160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>
              <a:off x="2039471" y="406189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>
              <a:off x="2038120" y="6083058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0" y="2029167"/>
              <a:ext cx="2029968" cy="2029968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27BDAED-0D36-04AE-1A0C-E36977943C38}"/>
                </a:ext>
              </a:extLst>
            </p:cNvPr>
            <p:cNvGrpSpPr/>
            <p:nvPr userDrawn="1"/>
          </p:nvGrpSpPr>
          <p:grpSpPr>
            <a:xfrm>
              <a:off x="110109" y="4130046"/>
              <a:ext cx="1920240" cy="1920240"/>
              <a:chOff x="5361924" y="7472790"/>
              <a:chExt cx="1828800" cy="1828800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DCF3798F-8E8C-7928-8347-8BC5B07B29F9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A488BF7D-B7D9-249A-4EC2-8A1F6311D1BD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29" name="Group 28">
                    <a:extLst>
                      <a:ext uri="{FF2B5EF4-FFF2-40B4-BE49-F238E27FC236}">
                        <a16:creationId xmlns:a16="http://schemas.microsoft.com/office/drawing/2014/main" id="{C68EE8A4-53F3-EAAD-F43C-1F73C11BCE4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31" name="Group 30">
                      <a:extLst>
                        <a:ext uri="{FF2B5EF4-FFF2-40B4-BE49-F238E27FC236}">
                          <a16:creationId xmlns:a16="http://schemas.microsoft.com/office/drawing/2014/main" id="{806ABFB8-B814-19D4-3D47-A20F5AE8785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33" name="Group 32">
                        <a:extLst>
                          <a:ext uri="{FF2B5EF4-FFF2-40B4-BE49-F238E27FC236}">
                            <a16:creationId xmlns:a16="http://schemas.microsoft.com/office/drawing/2014/main" id="{992340A8-8A61-1791-D56D-37F56A662FE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35" name="Group 34">
                          <a:extLst>
                            <a:ext uri="{FF2B5EF4-FFF2-40B4-BE49-F238E27FC236}">
                              <a16:creationId xmlns:a16="http://schemas.microsoft.com/office/drawing/2014/main" id="{CD482B6F-4CF8-CEB3-7478-EB1A76DCF567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37" name="Group 36">
                            <a:extLst>
                              <a:ext uri="{FF2B5EF4-FFF2-40B4-BE49-F238E27FC236}">
                                <a16:creationId xmlns:a16="http://schemas.microsoft.com/office/drawing/2014/main" id="{48DB94FE-59B9-2EAD-D619-84D732CEACD3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39" name="Oval 38">
                              <a:extLst>
                                <a:ext uri="{FF2B5EF4-FFF2-40B4-BE49-F238E27FC236}">
                                  <a16:creationId xmlns:a16="http://schemas.microsoft.com/office/drawing/2014/main" id="{E9EB6EED-2663-2442-C484-EF27395DCEB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40" name="Oval 39">
                              <a:extLst>
                                <a:ext uri="{FF2B5EF4-FFF2-40B4-BE49-F238E27FC236}">
                                  <a16:creationId xmlns:a16="http://schemas.microsoft.com/office/drawing/2014/main" id="{E5978766-DE51-5FF5-41BE-B1007C37165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38" name="Oval 37">
                            <a:extLst>
                              <a:ext uri="{FF2B5EF4-FFF2-40B4-BE49-F238E27FC236}">
                                <a16:creationId xmlns:a16="http://schemas.microsoft.com/office/drawing/2014/main" id="{749B68DA-C119-6301-085A-2E7F3F7E3CB1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36" name="Oval 35">
                          <a:extLst>
                            <a:ext uri="{FF2B5EF4-FFF2-40B4-BE49-F238E27FC236}">
                              <a16:creationId xmlns:a16="http://schemas.microsoft.com/office/drawing/2014/main" id="{D753957E-F4A5-E4CA-B8B3-F6AE73F159F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34" name="Oval 33">
                        <a:extLst>
                          <a:ext uri="{FF2B5EF4-FFF2-40B4-BE49-F238E27FC236}">
                            <a16:creationId xmlns:a16="http://schemas.microsoft.com/office/drawing/2014/main" id="{3C4F46AE-42C2-9E3D-D294-F9297389D11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42376F25-4466-0F15-CD2F-B821AC9CCE5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30" name="Oval 29">
                    <a:extLst>
                      <a:ext uri="{FF2B5EF4-FFF2-40B4-BE49-F238E27FC236}">
                        <a16:creationId xmlns:a16="http://schemas.microsoft.com/office/drawing/2014/main" id="{BBC988D2-4FFC-612A-DD91-A41B6194E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53690E8A-1D3D-3D5D-932E-D2A2CFE5BDAB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1AE08D7C-4190-C00C-19F0-BEC1F608B97A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B3E9873-3672-0001-60F1-6068B67A6DF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4CD85BCE-3B9E-234C-4D1D-EC1A6A57D298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5CC66A2F-CBBE-220E-5ECB-528B8EE34F83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7B0A7FC-B497-31A6-1F93-414F96AF4C4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>
              <a:off x="9867" y="6073440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CEA94B-F499-5FCA-D063-7FD71F10F95B}"/>
                </a:ext>
              </a:extLst>
            </p:cNvPr>
            <p:cNvSpPr/>
            <p:nvPr userDrawn="1"/>
          </p:nvSpPr>
          <p:spPr>
            <a:xfrm>
              <a:off x="9867" y="405160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627043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240">
          <p15:clr>
            <a:srgbClr val="FBAE40"/>
          </p15:clr>
        </p15:guide>
        <p15:guide id="4" orient="horz" pos="2260">
          <p15:clr>
            <a:srgbClr val="FBAE40"/>
          </p15:clr>
        </p15:guide>
        <p15:guide id="5" pos="729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E1BC9BFE-80C0-4DA9-92DB-070C41E41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97646">
            <a:off x="403102" y="-983359"/>
            <a:ext cx="2029968" cy="2029968"/>
          </a:xfrm>
          <a:prstGeom prst="rect">
            <a:avLst/>
          </a:prstGeom>
        </p:spPr>
      </p:pic>
      <p:sp>
        <p:nvSpPr>
          <p:cNvPr id="8" name="Rectangle 23">
            <a:extLst>
              <a:ext uri="{FF2B5EF4-FFF2-40B4-BE49-F238E27FC236}">
                <a16:creationId xmlns:a16="http://schemas.microsoft.com/office/drawing/2014/main" id="{F5ED01E4-35BF-4165-86B2-E3BDFD91D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8190">
            <a:off x="-1025089" y="458228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7E6DD28-C71B-4484-973A-D12A27730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902533">
            <a:off x="407892" y="1900474"/>
            <a:ext cx="2029968" cy="2029968"/>
          </a:xfrm>
          <a:prstGeom prst="rect">
            <a:avLst/>
          </a:prstGeom>
        </p:spPr>
      </p:pic>
      <p:sp>
        <p:nvSpPr>
          <p:cNvPr id="11" name="Rectangle 23">
            <a:extLst>
              <a:ext uri="{FF2B5EF4-FFF2-40B4-BE49-F238E27FC236}">
                <a16:creationId xmlns:a16="http://schemas.microsoft.com/office/drawing/2014/main" id="{AB403917-256D-4254-A12F-F8BD19470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413443" y="1923515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B06A536-5FCB-4761-9EFF-D54BE44B1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8786">
            <a:off x="-1021285" y="3355869"/>
            <a:ext cx="2029968" cy="202996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B73C61F-3D48-4791-8280-D98D2C01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489227">
            <a:off x="1859807" y="3357927"/>
            <a:ext cx="2029968" cy="202996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4213EEF-F759-4045-9F53-49C1B4ECE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7411" y="5806395"/>
            <a:ext cx="2870810" cy="1000774"/>
            <a:chOff x="-13699" y="5839164"/>
            <a:chExt cx="2862790" cy="100077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EA4D38A-6ACD-4296-B454-E5BD7EAC7990}"/>
                </a:ext>
              </a:extLst>
            </p:cNvPr>
            <p:cNvSpPr/>
            <p:nvPr userDrawn="1"/>
          </p:nvSpPr>
          <p:spPr>
            <a:xfrm>
              <a:off x="-13699" y="5839164"/>
              <a:ext cx="2862790" cy="28868"/>
            </a:xfrm>
            <a:custGeom>
              <a:avLst/>
              <a:gdLst>
                <a:gd name="connsiteX0" fmla="*/ 0 w 2862790"/>
                <a:gd name="connsiteY0" fmla="*/ 0 h 28868"/>
                <a:gd name="connsiteX1" fmla="*/ 2862790 w 2862790"/>
                <a:gd name="connsiteY1" fmla="*/ 0 h 28868"/>
                <a:gd name="connsiteX2" fmla="*/ 2833921 w 2862790"/>
                <a:gd name="connsiteY2" fmla="*/ 28868 h 28868"/>
                <a:gd name="connsiteX3" fmla="*/ 28868 w 2862790"/>
                <a:gd name="connsiteY3" fmla="*/ 28868 h 28868"/>
                <a:gd name="connsiteX4" fmla="*/ 0 w 286279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790" h="28868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4E32D04-F635-443B-B642-A509F0473CB5}"/>
                </a:ext>
              </a:extLst>
            </p:cNvPr>
            <p:cNvSpPr/>
            <p:nvPr userDrawn="1"/>
          </p:nvSpPr>
          <p:spPr>
            <a:xfrm>
              <a:off x="47246" y="5900109"/>
              <a:ext cx="2740900" cy="28868"/>
            </a:xfrm>
            <a:custGeom>
              <a:avLst/>
              <a:gdLst>
                <a:gd name="connsiteX0" fmla="*/ 0 w 2740900"/>
                <a:gd name="connsiteY0" fmla="*/ 0 h 28868"/>
                <a:gd name="connsiteX1" fmla="*/ 2740900 w 2740900"/>
                <a:gd name="connsiteY1" fmla="*/ 0 h 28868"/>
                <a:gd name="connsiteX2" fmla="*/ 2712032 w 2740900"/>
                <a:gd name="connsiteY2" fmla="*/ 28868 h 28868"/>
                <a:gd name="connsiteX3" fmla="*/ 28868 w 2740900"/>
                <a:gd name="connsiteY3" fmla="*/ 28868 h 28868"/>
                <a:gd name="connsiteX4" fmla="*/ 0 w 274090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900" h="28868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95F7659-0C0B-4798-8392-E6B36B62DEA4}"/>
                </a:ext>
              </a:extLst>
            </p:cNvPr>
            <p:cNvSpPr/>
            <p:nvPr userDrawn="1"/>
          </p:nvSpPr>
          <p:spPr>
            <a:xfrm>
              <a:off x="108992" y="5960251"/>
              <a:ext cx="2619012" cy="29671"/>
            </a:xfrm>
            <a:custGeom>
              <a:avLst/>
              <a:gdLst>
                <a:gd name="connsiteX0" fmla="*/ 0 w 2619012"/>
                <a:gd name="connsiteY0" fmla="*/ 0 h 29671"/>
                <a:gd name="connsiteX1" fmla="*/ 2619012 w 2619012"/>
                <a:gd name="connsiteY1" fmla="*/ 0 h 29671"/>
                <a:gd name="connsiteX2" fmla="*/ 2590143 w 2619012"/>
                <a:gd name="connsiteY2" fmla="*/ 28868 h 29671"/>
                <a:gd name="connsiteX3" fmla="*/ 28067 w 2619012"/>
                <a:gd name="connsiteY3" fmla="*/ 29671 h 29671"/>
                <a:gd name="connsiteX4" fmla="*/ 28869 w 2619012"/>
                <a:gd name="connsiteY4" fmla="*/ 28869 h 29671"/>
                <a:gd name="connsiteX5" fmla="*/ 0 w 2619012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9012" h="29671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BB69ABA-A9D2-4649-A1AB-E12AA2D2C8E7}"/>
                </a:ext>
              </a:extLst>
            </p:cNvPr>
            <p:cNvSpPr/>
            <p:nvPr userDrawn="1"/>
          </p:nvSpPr>
          <p:spPr>
            <a:xfrm>
              <a:off x="169937" y="6021196"/>
              <a:ext cx="2497122" cy="29670"/>
            </a:xfrm>
            <a:custGeom>
              <a:avLst/>
              <a:gdLst>
                <a:gd name="connsiteX0" fmla="*/ 0 w 2497122"/>
                <a:gd name="connsiteY0" fmla="*/ 0 h 29670"/>
                <a:gd name="connsiteX1" fmla="*/ 2497122 w 2497122"/>
                <a:gd name="connsiteY1" fmla="*/ 0 h 29670"/>
                <a:gd name="connsiteX2" fmla="*/ 2468254 w 2497122"/>
                <a:gd name="connsiteY2" fmla="*/ 28868 h 29670"/>
                <a:gd name="connsiteX3" fmla="*/ 28066 w 2497122"/>
                <a:gd name="connsiteY3" fmla="*/ 29670 h 29670"/>
                <a:gd name="connsiteX4" fmla="*/ 28868 w 2497122"/>
                <a:gd name="connsiteY4" fmla="*/ 28868 h 29670"/>
                <a:gd name="connsiteX5" fmla="*/ 0 w 2497122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97122" h="2967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88CE23-E34F-470C-8C56-46C08322365F}"/>
                </a:ext>
              </a:extLst>
            </p:cNvPr>
            <p:cNvSpPr/>
            <p:nvPr userDrawn="1"/>
          </p:nvSpPr>
          <p:spPr>
            <a:xfrm>
              <a:off x="229279" y="6082140"/>
              <a:ext cx="2376837" cy="28869"/>
            </a:xfrm>
            <a:custGeom>
              <a:avLst/>
              <a:gdLst>
                <a:gd name="connsiteX0" fmla="*/ 0 w 2376837"/>
                <a:gd name="connsiteY0" fmla="*/ 0 h 28869"/>
                <a:gd name="connsiteX1" fmla="*/ 2376837 w 2376837"/>
                <a:gd name="connsiteY1" fmla="*/ 0 h 28869"/>
                <a:gd name="connsiteX2" fmla="*/ 2347968 w 2376837"/>
                <a:gd name="connsiteY2" fmla="*/ 28868 h 28869"/>
                <a:gd name="connsiteX3" fmla="*/ 28868 w 2376837"/>
                <a:gd name="connsiteY3" fmla="*/ 28869 h 28869"/>
                <a:gd name="connsiteX4" fmla="*/ 0 w 2376837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837" h="28869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5BCEDE2-961E-42E0-AF9C-3D070C974007}"/>
                </a:ext>
              </a:extLst>
            </p:cNvPr>
            <p:cNvSpPr/>
            <p:nvPr userDrawn="1"/>
          </p:nvSpPr>
          <p:spPr>
            <a:xfrm>
              <a:off x="290222" y="6143085"/>
              <a:ext cx="2254948" cy="28868"/>
            </a:xfrm>
            <a:custGeom>
              <a:avLst/>
              <a:gdLst>
                <a:gd name="connsiteX0" fmla="*/ 0 w 2254948"/>
                <a:gd name="connsiteY0" fmla="*/ 0 h 28868"/>
                <a:gd name="connsiteX1" fmla="*/ 2254948 w 2254948"/>
                <a:gd name="connsiteY1" fmla="*/ 0 h 28868"/>
                <a:gd name="connsiteX2" fmla="*/ 2226080 w 2254948"/>
                <a:gd name="connsiteY2" fmla="*/ 28868 h 28868"/>
                <a:gd name="connsiteX3" fmla="*/ 28868 w 2254948"/>
                <a:gd name="connsiteY3" fmla="*/ 28868 h 28868"/>
                <a:gd name="connsiteX4" fmla="*/ 0 w 2254948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4948" h="28868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B930397-7A2A-4C50-9EC9-7E3107D065D2}"/>
                </a:ext>
              </a:extLst>
            </p:cNvPr>
            <p:cNvSpPr/>
            <p:nvPr userDrawn="1"/>
          </p:nvSpPr>
          <p:spPr>
            <a:xfrm>
              <a:off x="351970" y="6203227"/>
              <a:ext cx="2133059" cy="29671"/>
            </a:xfrm>
            <a:custGeom>
              <a:avLst/>
              <a:gdLst>
                <a:gd name="connsiteX0" fmla="*/ 2133059 w 2133059"/>
                <a:gd name="connsiteY0" fmla="*/ 0 h 29671"/>
                <a:gd name="connsiteX1" fmla="*/ 2104190 w 2133059"/>
                <a:gd name="connsiteY1" fmla="*/ 28869 h 29671"/>
                <a:gd name="connsiteX2" fmla="*/ 28066 w 2133059"/>
                <a:gd name="connsiteY2" fmla="*/ 29671 h 29671"/>
                <a:gd name="connsiteX3" fmla="*/ 28868 w 2133059"/>
                <a:gd name="connsiteY3" fmla="*/ 28869 h 29671"/>
                <a:gd name="connsiteX4" fmla="*/ 0 w 2133059"/>
                <a:gd name="connsiteY4" fmla="*/ 1 h 29671"/>
                <a:gd name="connsiteX5" fmla="*/ 2133059 w 2133059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3059" h="29671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CA98174-D81B-4241-92F9-D0D2028FFEA9}"/>
                </a:ext>
              </a:extLst>
            </p:cNvPr>
            <p:cNvSpPr/>
            <p:nvPr userDrawn="1"/>
          </p:nvSpPr>
          <p:spPr>
            <a:xfrm>
              <a:off x="411310" y="6264172"/>
              <a:ext cx="2012774" cy="28868"/>
            </a:xfrm>
            <a:custGeom>
              <a:avLst/>
              <a:gdLst>
                <a:gd name="connsiteX0" fmla="*/ 0 w 2012774"/>
                <a:gd name="connsiteY0" fmla="*/ 0 h 28868"/>
                <a:gd name="connsiteX1" fmla="*/ 2012774 w 2012774"/>
                <a:gd name="connsiteY1" fmla="*/ 0 h 28868"/>
                <a:gd name="connsiteX2" fmla="*/ 1983905 w 2012774"/>
                <a:gd name="connsiteY2" fmla="*/ 28868 h 28868"/>
                <a:gd name="connsiteX3" fmla="*/ 28868 w 2012774"/>
                <a:gd name="connsiteY3" fmla="*/ 28868 h 28868"/>
                <a:gd name="connsiteX4" fmla="*/ 0 w 201277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774" h="28868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4CE4FB8-5E60-4288-B2FA-CF9316ED449F}"/>
                </a:ext>
              </a:extLst>
            </p:cNvPr>
            <p:cNvSpPr/>
            <p:nvPr userDrawn="1"/>
          </p:nvSpPr>
          <p:spPr>
            <a:xfrm>
              <a:off x="472255" y="6325117"/>
              <a:ext cx="1890884" cy="28868"/>
            </a:xfrm>
            <a:custGeom>
              <a:avLst/>
              <a:gdLst>
                <a:gd name="connsiteX0" fmla="*/ 0 w 1890884"/>
                <a:gd name="connsiteY0" fmla="*/ 0 h 28868"/>
                <a:gd name="connsiteX1" fmla="*/ 1890884 w 1890884"/>
                <a:gd name="connsiteY1" fmla="*/ 0 h 28868"/>
                <a:gd name="connsiteX2" fmla="*/ 1862016 w 1890884"/>
                <a:gd name="connsiteY2" fmla="*/ 28868 h 28868"/>
                <a:gd name="connsiteX3" fmla="*/ 28868 w 1890884"/>
                <a:gd name="connsiteY3" fmla="*/ 28868 h 28868"/>
                <a:gd name="connsiteX4" fmla="*/ 0 w 189088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884" h="28868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F69FE5C-0AF0-42F6-A721-9E2244C967AA}"/>
                </a:ext>
              </a:extLst>
            </p:cNvPr>
            <p:cNvSpPr/>
            <p:nvPr userDrawn="1"/>
          </p:nvSpPr>
          <p:spPr>
            <a:xfrm>
              <a:off x="533199" y="6386061"/>
              <a:ext cx="1768996" cy="28869"/>
            </a:xfrm>
            <a:custGeom>
              <a:avLst/>
              <a:gdLst>
                <a:gd name="connsiteX0" fmla="*/ 0 w 1768996"/>
                <a:gd name="connsiteY0" fmla="*/ 0 h 28869"/>
                <a:gd name="connsiteX1" fmla="*/ 1768996 w 1768996"/>
                <a:gd name="connsiteY1" fmla="*/ 0 h 28869"/>
                <a:gd name="connsiteX2" fmla="*/ 1740128 w 1768996"/>
                <a:gd name="connsiteY2" fmla="*/ 28868 h 28869"/>
                <a:gd name="connsiteX3" fmla="*/ 28869 w 1768996"/>
                <a:gd name="connsiteY3" fmla="*/ 28869 h 28869"/>
                <a:gd name="connsiteX4" fmla="*/ 0 w 1768996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8996" h="28869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8311083-D41B-4770-B6A9-AFA83AAF2885}"/>
                </a:ext>
              </a:extLst>
            </p:cNvPr>
            <p:cNvSpPr/>
            <p:nvPr userDrawn="1"/>
          </p:nvSpPr>
          <p:spPr>
            <a:xfrm>
              <a:off x="594946" y="6446204"/>
              <a:ext cx="1647106" cy="29670"/>
            </a:xfrm>
            <a:custGeom>
              <a:avLst/>
              <a:gdLst>
                <a:gd name="connsiteX0" fmla="*/ 0 w 1647106"/>
                <a:gd name="connsiteY0" fmla="*/ 0 h 29670"/>
                <a:gd name="connsiteX1" fmla="*/ 1647106 w 1647106"/>
                <a:gd name="connsiteY1" fmla="*/ 0 h 29670"/>
                <a:gd name="connsiteX2" fmla="*/ 1618238 w 1647106"/>
                <a:gd name="connsiteY2" fmla="*/ 28868 h 29670"/>
                <a:gd name="connsiteX3" fmla="*/ 28066 w 1647106"/>
                <a:gd name="connsiteY3" fmla="*/ 29670 h 29670"/>
                <a:gd name="connsiteX4" fmla="*/ 28868 w 1647106"/>
                <a:gd name="connsiteY4" fmla="*/ 28868 h 29670"/>
                <a:gd name="connsiteX5" fmla="*/ 0 w 1647106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7106" h="2967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30A62EE-9416-445D-B0B2-018F008614B8}"/>
                </a:ext>
              </a:extLst>
            </p:cNvPr>
            <p:cNvSpPr/>
            <p:nvPr userDrawn="1"/>
          </p:nvSpPr>
          <p:spPr>
            <a:xfrm>
              <a:off x="654287" y="6507148"/>
              <a:ext cx="1526821" cy="28869"/>
            </a:xfrm>
            <a:custGeom>
              <a:avLst/>
              <a:gdLst>
                <a:gd name="connsiteX0" fmla="*/ 0 w 1526821"/>
                <a:gd name="connsiteY0" fmla="*/ 0 h 28869"/>
                <a:gd name="connsiteX1" fmla="*/ 1526821 w 1526821"/>
                <a:gd name="connsiteY1" fmla="*/ 0 h 28869"/>
                <a:gd name="connsiteX2" fmla="*/ 1497952 w 1526821"/>
                <a:gd name="connsiteY2" fmla="*/ 28868 h 28869"/>
                <a:gd name="connsiteX3" fmla="*/ 28868 w 1526821"/>
                <a:gd name="connsiteY3" fmla="*/ 28869 h 28869"/>
                <a:gd name="connsiteX4" fmla="*/ 0 w 1526821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21" h="28869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A92E211-EBEF-4E62-97FD-46ECC42436DF}"/>
                </a:ext>
              </a:extLst>
            </p:cNvPr>
            <p:cNvSpPr/>
            <p:nvPr userDrawn="1"/>
          </p:nvSpPr>
          <p:spPr>
            <a:xfrm>
              <a:off x="715231" y="6568093"/>
              <a:ext cx="1404932" cy="28868"/>
            </a:xfrm>
            <a:custGeom>
              <a:avLst/>
              <a:gdLst>
                <a:gd name="connsiteX0" fmla="*/ 0 w 1404932"/>
                <a:gd name="connsiteY0" fmla="*/ 0 h 28868"/>
                <a:gd name="connsiteX1" fmla="*/ 1404932 w 1404932"/>
                <a:gd name="connsiteY1" fmla="*/ 0 h 28868"/>
                <a:gd name="connsiteX2" fmla="*/ 1376064 w 1404932"/>
                <a:gd name="connsiteY2" fmla="*/ 28868 h 28868"/>
                <a:gd name="connsiteX3" fmla="*/ 28868 w 1404932"/>
                <a:gd name="connsiteY3" fmla="*/ 28868 h 28868"/>
                <a:gd name="connsiteX4" fmla="*/ 0 w 1404932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932" h="28868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C8A63A1-564C-478A-B490-96E1C76014CC}"/>
                </a:ext>
              </a:extLst>
            </p:cNvPr>
            <p:cNvSpPr/>
            <p:nvPr userDrawn="1"/>
          </p:nvSpPr>
          <p:spPr>
            <a:xfrm>
              <a:off x="776977" y="6628235"/>
              <a:ext cx="1283044" cy="29671"/>
            </a:xfrm>
            <a:custGeom>
              <a:avLst/>
              <a:gdLst>
                <a:gd name="connsiteX0" fmla="*/ 1283044 w 1283044"/>
                <a:gd name="connsiteY0" fmla="*/ 0 h 29671"/>
                <a:gd name="connsiteX1" fmla="*/ 1254175 w 1283044"/>
                <a:gd name="connsiteY1" fmla="*/ 28869 h 29671"/>
                <a:gd name="connsiteX2" fmla="*/ 28067 w 1283044"/>
                <a:gd name="connsiteY2" fmla="*/ 29671 h 29671"/>
                <a:gd name="connsiteX3" fmla="*/ 28869 w 1283044"/>
                <a:gd name="connsiteY3" fmla="*/ 28869 h 29671"/>
                <a:gd name="connsiteX4" fmla="*/ 0 w 1283044"/>
                <a:gd name="connsiteY4" fmla="*/ 1 h 29671"/>
                <a:gd name="connsiteX5" fmla="*/ 1283044 w 1283044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3044" h="29671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162FC41-462F-4E99-AACA-F5B9C804FB14}"/>
                </a:ext>
              </a:extLst>
            </p:cNvPr>
            <p:cNvSpPr/>
            <p:nvPr userDrawn="1"/>
          </p:nvSpPr>
          <p:spPr>
            <a:xfrm>
              <a:off x="837922" y="6689180"/>
              <a:ext cx="1161154" cy="29670"/>
            </a:xfrm>
            <a:custGeom>
              <a:avLst/>
              <a:gdLst>
                <a:gd name="connsiteX0" fmla="*/ 0 w 1161154"/>
                <a:gd name="connsiteY0" fmla="*/ 0 h 29670"/>
                <a:gd name="connsiteX1" fmla="*/ 1161154 w 1161154"/>
                <a:gd name="connsiteY1" fmla="*/ 0 h 29670"/>
                <a:gd name="connsiteX2" fmla="*/ 1132285 w 1161154"/>
                <a:gd name="connsiteY2" fmla="*/ 28868 h 29670"/>
                <a:gd name="connsiteX3" fmla="*/ 28066 w 1161154"/>
                <a:gd name="connsiteY3" fmla="*/ 29670 h 29670"/>
                <a:gd name="connsiteX4" fmla="*/ 28868 w 1161154"/>
                <a:gd name="connsiteY4" fmla="*/ 28868 h 29670"/>
                <a:gd name="connsiteX5" fmla="*/ 0 w 1161154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4" h="2967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F9B61AC-B03D-4064-9DE6-9818F53F333C}"/>
                </a:ext>
              </a:extLst>
            </p:cNvPr>
            <p:cNvSpPr/>
            <p:nvPr userDrawn="1"/>
          </p:nvSpPr>
          <p:spPr>
            <a:xfrm>
              <a:off x="897263" y="6750124"/>
              <a:ext cx="1040868" cy="28869"/>
            </a:xfrm>
            <a:custGeom>
              <a:avLst/>
              <a:gdLst>
                <a:gd name="connsiteX0" fmla="*/ 0 w 1040868"/>
                <a:gd name="connsiteY0" fmla="*/ 0 h 28869"/>
                <a:gd name="connsiteX1" fmla="*/ 1040868 w 1040868"/>
                <a:gd name="connsiteY1" fmla="*/ 0 h 28869"/>
                <a:gd name="connsiteX2" fmla="*/ 1012000 w 1040868"/>
                <a:gd name="connsiteY2" fmla="*/ 28869 h 28869"/>
                <a:gd name="connsiteX3" fmla="*/ 28868 w 1040868"/>
                <a:gd name="connsiteY3" fmla="*/ 28869 h 28869"/>
                <a:gd name="connsiteX4" fmla="*/ 0 w 1040868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868" h="28869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104BA00-790F-438D-AC93-117E23CF2099}"/>
                </a:ext>
              </a:extLst>
            </p:cNvPr>
            <p:cNvSpPr/>
            <p:nvPr userDrawn="1"/>
          </p:nvSpPr>
          <p:spPr>
            <a:xfrm>
              <a:off x="958207" y="6811069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88A3CD7-1915-41CF-9FB5-E6FEDCA8F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3659" y="5801762"/>
            <a:ext cx="1075475" cy="1058335"/>
          </a:xfrm>
          <a:custGeom>
            <a:avLst/>
            <a:gdLst>
              <a:gd name="connsiteX0" fmla="*/ 1062720 w 1062720"/>
              <a:gd name="connsiteY0" fmla="*/ 0 h 1062720"/>
              <a:gd name="connsiteX1" fmla="*/ 1062720 w 1062720"/>
              <a:gd name="connsiteY1" fmla="*/ 1062720 h 1062720"/>
              <a:gd name="connsiteX2" fmla="*/ 0 w 1062720"/>
              <a:gd name="connsiteY2" fmla="*/ 1062720 h 1062720"/>
              <a:gd name="connsiteX3" fmla="*/ 1062720 w 1062720"/>
              <a:gd name="connsiteY3" fmla="*/ 0 h 106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720" h="106272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FEE07693-1822-40D4-88A4-0F663C787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5546" y="6829131"/>
            <a:ext cx="918980" cy="28869"/>
          </a:xfrm>
          <a:custGeom>
            <a:avLst/>
            <a:gdLst>
              <a:gd name="connsiteX0" fmla="*/ 0 w 918980"/>
              <a:gd name="connsiteY0" fmla="*/ 0 h 28869"/>
              <a:gd name="connsiteX1" fmla="*/ 918980 w 918980"/>
              <a:gd name="connsiteY1" fmla="*/ 0 h 28869"/>
              <a:gd name="connsiteX2" fmla="*/ 890112 w 918980"/>
              <a:gd name="connsiteY2" fmla="*/ 28868 h 28869"/>
              <a:gd name="connsiteX3" fmla="*/ 28869 w 918980"/>
              <a:gd name="connsiteY3" fmla="*/ 28869 h 28869"/>
              <a:gd name="connsiteX4" fmla="*/ 0 w 918980"/>
              <a:gd name="connsiteY4" fmla="*/ 0 h 2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80" h="28869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8142DAF-BE54-C239-5685-89D55E027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0440" y="896111"/>
            <a:ext cx="7889768" cy="2039341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A2EBD71-EB16-773C-A6CB-C6E1259AE70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20440" y="3259056"/>
            <a:ext cx="2994660" cy="3006531"/>
          </a:xfrm>
        </p:spPr>
        <p:txBody>
          <a:bodyPr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/>
            </a:lvl1pPr>
            <a:lvl2pPr>
              <a:lnSpc>
                <a:spcPts val="2000"/>
              </a:lnSpc>
              <a:defRPr sz="1800"/>
            </a:lvl2pPr>
            <a:lvl3pPr>
              <a:lnSpc>
                <a:spcPts val="2000"/>
              </a:lnSpc>
              <a:defRPr sz="1800"/>
            </a:lvl3pPr>
            <a:lvl4pPr>
              <a:lnSpc>
                <a:spcPts val="2000"/>
              </a:lnSpc>
              <a:defRPr sz="1800"/>
            </a:lvl4pPr>
            <a:lvl5pPr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6944BE1-9937-7EA2-AA56-336B8D5CAAD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826432" y="3253740"/>
            <a:ext cx="4580088" cy="3006531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9" name="Date Placehold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72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210" name="Footer Placehold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42161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11" name="Slide Number Placehold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9320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232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  <p15:guide id="2" pos="7104">
          <p15:clr>
            <a:srgbClr val="FBAE40"/>
          </p15:clr>
        </p15:guide>
        <p15:guide id="3" pos="739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FED96-B101-53F3-2BD9-D68041405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D31F1-B04B-2EE2-DAB6-AA963FB21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839DF-67BA-2EE3-DEA8-4A95C0836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D7D6-FA74-4AEC-87A7-1AC7799E9F3D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088FB-28C9-5B24-FA4D-BE667E20B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60FF05-4D70-7AD6-2423-0A498702F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8149-2CE2-4085-9096-CB9F52C0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48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531AB-5710-72BF-B2FF-5E1925658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02E2D2-6D53-78A4-C335-D6873B2CE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0CDEE-499E-6B06-3E0F-0C563787A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D7D6-FA74-4AEC-87A7-1AC7799E9F3D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F38BD-02CB-2495-B960-DE1337248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63755-F1F2-3E9D-C312-496816E0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8149-2CE2-4085-9096-CB9F52C0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027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E5A20-FE04-FC2E-6912-5DFCA6BB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FD430-E545-891C-F0F9-63DEB6755A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55D56D-0929-BC61-466B-79FF09341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47A9D1-A0D2-A986-E075-D45F945DC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D7D6-FA74-4AEC-87A7-1AC7799E9F3D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3C603A-4D0F-7A82-6BB0-F1A983238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F66FE1-1FEF-04BE-86F5-4BB8707DB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8149-2CE2-4085-9096-CB9F52C0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246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3C851-D7F7-1442-050C-2B62C48C2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55C4C-77C4-967F-D2D6-4C0A79F675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550321-4C86-AF31-938C-BDD4673D1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C4337D-BCC8-5FEB-5532-9E476744C7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C74433-7203-3F81-7922-FD72CCEAA8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D6E52B-6650-9DD1-77CC-7EC97D07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D7D6-FA74-4AEC-87A7-1AC7799E9F3D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38D53A-102A-3377-692B-59F9127EA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1552FB-663F-43A2-35EA-EBC2C4D45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8149-2CE2-4085-9096-CB9F52C0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25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DEAF7-0DE8-71E7-95FE-FD982FA19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EB82F7-0895-871D-46CF-F3165DF54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D7D6-FA74-4AEC-87A7-1AC7799E9F3D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B86EAA-3A2E-13A8-E1C6-7B891F0AB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17A04C-2E6F-7808-4789-7B83D445A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8149-2CE2-4085-9096-CB9F52C0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9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E4D5EB-0F6B-E620-0555-F110E1D80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D7D6-FA74-4AEC-87A7-1AC7799E9F3D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5A2B5C-02A0-467B-8FA6-6EF233E68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1EF221-F0B3-E346-0529-0FE0347DF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8149-2CE2-4085-9096-CB9F52C0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72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7BF6F-FA91-2D5B-0443-76856EF1C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BDFB5-A01B-3D3E-5DC5-FBFF7AF08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D8424B-004C-2CA5-79A6-16B51F1C10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19BCF1-FAD9-C106-CABA-FD7D8AF53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D7D6-FA74-4AEC-87A7-1AC7799E9F3D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D4BC78-A5DC-9A71-5391-CA4C1A871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E83B09-816C-DE4C-93E2-B973272F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8149-2CE2-4085-9096-CB9F52C0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057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98BC3-11D2-1D30-7319-7F6FEA5BC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0EDFB7-A907-7FC1-BC03-482C0011C3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2D02E3-7078-414A-5627-3DE7F47853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8E509-633E-C78A-11A3-E20C7967A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D7D6-FA74-4AEC-87A7-1AC7799E9F3D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FC869B-6F0D-AE3A-6F23-A0B32C455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25DEDF-14CB-B3D7-1540-ABFB3EA49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8149-2CE2-4085-9096-CB9F52C0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93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867FE3-0602-A1B1-DDC0-F7E3B7E19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24D216-6995-AE23-4392-43CA27F1C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BC25E-9C86-22C4-4814-3E6723CDF9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36D7D6-FA74-4AEC-87A7-1AC7799E9F3D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A6E23-010A-4CDA-D702-8C05085127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AD3BA7-98BE-C958-FD82-0B6B9276FA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7B8149-2CE2-4085-9096-CB9F52C0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532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4078-086E-5FB6-4892-6CFC92D4F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75151"/>
            <a:ext cx="9144000" cy="100624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h-TH" dirty="0">
                <a:solidFill>
                  <a:schemeClr val="accent5">
                    <a:lumMod val="75000"/>
                  </a:schemeClr>
                </a:solidFill>
              </a:rPr>
              <a:t>บทสรุปการวัดและประเมินผลการเรียนรู้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141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troduction">
            <a:extLst>
              <a:ext uri="{FF2B5EF4-FFF2-40B4-BE49-F238E27FC236}">
                <a16:creationId xmlns:a16="http://schemas.microsoft.com/office/drawing/2014/main" id="{22D71CBB-2023-A94B-4C4B-87C592201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642" y="589502"/>
            <a:ext cx="2988945" cy="567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gnitive, Affective and Psychomotor domains assessment in Science Ed…">
            <a:extLst>
              <a:ext uri="{FF2B5EF4-FFF2-40B4-BE49-F238E27FC236}">
                <a16:creationId xmlns:a16="http://schemas.microsoft.com/office/drawing/2014/main" id="{6F57A22D-CACD-0749-6F25-6D94E99E6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119" y="926760"/>
            <a:ext cx="6665674" cy="500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894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F3C45BE-4E24-DAB3-1650-3492271877F2}"/>
              </a:ext>
            </a:extLst>
          </p:cNvPr>
          <p:cNvSpPr txBox="1">
            <a:spLocks/>
          </p:cNvSpPr>
          <p:nvPr/>
        </p:nvSpPr>
        <p:spPr>
          <a:xfrm>
            <a:off x="1524000" y="2422751"/>
            <a:ext cx="9144000" cy="1006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Part 2</a:t>
            </a:r>
          </a:p>
        </p:txBody>
      </p:sp>
    </p:spTree>
    <p:extLst>
      <p:ext uri="{BB962C8B-B14F-4D97-AF65-F5344CB8AC3E}">
        <p14:creationId xmlns:p14="http://schemas.microsoft.com/office/powerpoint/2010/main" val="3606341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BAB5ADE-B1CC-D77C-C9C5-20A153B0CF67}"/>
              </a:ext>
            </a:extLst>
          </p:cNvPr>
          <p:cNvSpPr txBox="1"/>
          <p:nvPr/>
        </p:nvSpPr>
        <p:spPr>
          <a:xfrm>
            <a:off x="881743" y="2735405"/>
            <a:ext cx="1042851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600" b="0" i="0" dirty="0">
                <a:solidFill>
                  <a:srgbClr val="7030A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เป็นเครื่องมือในการวัดและประเมินผลของนักเรียนตามสภาพจริง </a:t>
            </a:r>
            <a:r>
              <a:rPr lang="th-TH" sz="36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ที่มุ่งเน้นการนำความรู้ไปใช้เพื่อ</a:t>
            </a:r>
            <a:r>
              <a:rPr lang="th-TH" sz="3600" b="0" i="0" dirty="0">
                <a:solidFill>
                  <a:srgbClr val="7030A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ศึกษาค้นคว้า หรือ ทดลอง หรือ ทำสิ่งหนึ่งสิ่งใดที่ผู้ทำต้องการศึกษา ต้องการรู้ สงสัย หรือต้องการแก้ปัญหา ด้วยกระบวนการที่เป็นวิทยาศาสตร์จนกระทั่งได้ข้อสรุป หรือ ผลลัพธ์ ซึ่งข้อสรุปหรือผลลัพธ์นี้อาจเป็นไปตามจุดมุ่งหมายหรือไม่ก็ได้</a:t>
            </a:r>
            <a:endParaRPr lang="en-US" sz="3600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5D66B5-A040-C667-7FDB-D417C740451F}"/>
              </a:ext>
            </a:extLst>
          </p:cNvPr>
          <p:cNvSpPr txBox="1"/>
          <p:nvPr/>
        </p:nvSpPr>
        <p:spPr>
          <a:xfrm>
            <a:off x="3048000" y="1078077"/>
            <a:ext cx="609600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5400" b="0" i="0" dirty="0">
                <a:solidFill>
                  <a:srgbClr val="7030A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โครงงาน </a:t>
            </a:r>
            <a:r>
              <a:rPr lang="en-US" sz="5400" b="0" i="0" dirty="0">
                <a:solidFill>
                  <a:srgbClr val="7030A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(Project)</a:t>
            </a:r>
            <a:r>
              <a:rPr lang="th-TH" sz="5400" b="0" i="0" dirty="0">
                <a:solidFill>
                  <a:srgbClr val="7030A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48942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2211CB-307E-D2AA-761C-5438BF698438}"/>
              </a:ext>
            </a:extLst>
          </p:cNvPr>
          <p:cNvSpPr txBox="1"/>
          <p:nvPr/>
        </p:nvSpPr>
        <p:spPr>
          <a:xfrm>
            <a:off x="3048000" y="1078077"/>
            <a:ext cx="609600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5400" b="0" i="0" dirty="0">
                <a:solidFill>
                  <a:srgbClr val="7030A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แฟ้มสะสมงาน </a:t>
            </a:r>
            <a:r>
              <a:rPr lang="en-US" sz="5400" b="0" i="0" dirty="0">
                <a:solidFill>
                  <a:srgbClr val="7030A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en-US" sz="5400" b="0" i="0" dirty="0">
                <a:solidFill>
                  <a:srgbClr val="1F1F1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Portfolio</a:t>
            </a:r>
            <a:r>
              <a:rPr lang="en-US" sz="5400" b="0" i="0" dirty="0">
                <a:solidFill>
                  <a:srgbClr val="7030A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r>
              <a:rPr lang="th-TH" sz="5400" b="0" i="0" dirty="0">
                <a:solidFill>
                  <a:srgbClr val="7030A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sz="5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6C4CF0-B068-CDD9-17A9-9DFF6B77F4A4}"/>
              </a:ext>
            </a:extLst>
          </p:cNvPr>
          <p:cNvSpPr txBox="1"/>
          <p:nvPr/>
        </p:nvSpPr>
        <p:spPr>
          <a:xfrm>
            <a:off x="1137557" y="2917602"/>
            <a:ext cx="99168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b="0" i="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เป็นเครื่องมือในการวัดและประเมินผลของนักเรียนตามสภาพจริง โดยเป็นหลักฐานสะท้อนให้เห็นถึงความพยายาม ความก้าวหน้า และผลสัมฤทธิ์ของนักเรียน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7130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C5AEC05-1D7C-2BF5-354D-68200CCAFF9C}"/>
              </a:ext>
            </a:extLst>
          </p:cNvPr>
          <p:cNvSpPr txBox="1"/>
          <p:nvPr/>
        </p:nvSpPr>
        <p:spPr>
          <a:xfrm>
            <a:off x="239486" y="1897521"/>
            <a:ext cx="11734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600" b="0" i="0" dirty="0">
                <a:solidFill>
                  <a:srgbClr val="040C28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เป็นตารางวิเคราะห์ข้อสอบ ซึ่งจะระบุขอบเขตเนื้อหาภายในว่าข้อสอบแต่ละวิชาประกอบด้วยเรื่องอะไรบ้าง มีจำนวนกี่ข้อ และแต่ละหัวข้อที่ออกสอบมีอะไรบ้าง</a:t>
            </a:r>
            <a:endParaRPr lang="en-US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9A0A5D-73D4-8AD9-37DA-0CEEDC4A9889}"/>
              </a:ext>
            </a:extLst>
          </p:cNvPr>
          <p:cNvSpPr txBox="1"/>
          <p:nvPr/>
        </p:nvSpPr>
        <p:spPr>
          <a:xfrm>
            <a:off x="3048000" y="577335"/>
            <a:ext cx="60960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800" b="0" i="0" dirty="0">
                <a:solidFill>
                  <a:srgbClr val="1F1F1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Test Blueprint </a:t>
            </a:r>
            <a:endParaRPr lang="en-US" sz="4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17285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CDA8C6-4254-08A9-C1EE-B988DDE1C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0548"/>
            <a:ext cx="12192000" cy="577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73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094DBEA-2B0E-59B7-3FDE-BA0E65D041D9}"/>
              </a:ext>
            </a:extLst>
          </p:cNvPr>
          <p:cNvSpPr txBox="1"/>
          <p:nvPr/>
        </p:nvSpPr>
        <p:spPr>
          <a:xfrm>
            <a:off x="293914" y="1725657"/>
            <a:ext cx="11604172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0" i="0" dirty="0">
                <a:solidFill>
                  <a:srgbClr val="444444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เป็นเครื่องมือประเมินสำหรับการสื่อสารสิ่งที่คาดหวังในเชิงคุณภาพ เกณฑ์การให้คะแนนมักจะประกอบด้วยแถวและคอลัมน์ต่าง ๆ แถว (</a:t>
            </a:r>
            <a:r>
              <a:rPr lang="en-US" sz="3600" b="0" i="0" dirty="0">
                <a:solidFill>
                  <a:srgbClr val="444444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Rows) </a:t>
            </a:r>
            <a:r>
              <a:rPr lang="th-TH" sz="3600" b="0" i="0" dirty="0">
                <a:solidFill>
                  <a:srgbClr val="444444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จะใช้เพื่อระบุเกณฑ์ต่าง ๆ ที่จะใช้ในการประเมินภารกิจ คอลัมน์ (</a:t>
            </a:r>
            <a:r>
              <a:rPr lang="en-US" sz="3600" b="0" i="0" dirty="0">
                <a:solidFill>
                  <a:srgbClr val="444444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Columns) </a:t>
            </a:r>
            <a:r>
              <a:rPr lang="th-TH" sz="3600" b="0" i="0" dirty="0">
                <a:solidFill>
                  <a:srgbClr val="444444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จะใช้เพื่อระบุระดับผลการปฏิบัติงานสำหรับแต่ละเกณฑ์พิจารณา</a:t>
            </a:r>
            <a:endParaRPr lang="en-US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EB3B55-C577-149F-6093-ADAEC389E098}"/>
              </a:ext>
            </a:extLst>
          </p:cNvPr>
          <p:cNvSpPr txBox="1"/>
          <p:nvPr/>
        </p:nvSpPr>
        <p:spPr>
          <a:xfrm>
            <a:off x="3929742" y="337848"/>
            <a:ext cx="4332515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4000" b="0" i="0" dirty="0">
                <a:solidFill>
                  <a:srgbClr val="444444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เกณฑ์การให้คะแนน (</a:t>
            </a:r>
            <a:r>
              <a:rPr lang="en-US" sz="4000" b="0" i="0" dirty="0">
                <a:solidFill>
                  <a:srgbClr val="444444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Rubrics) </a:t>
            </a:r>
            <a:endParaRPr lang="en-US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9D43F8-7C32-CEFA-2D04-359714262633}"/>
              </a:ext>
            </a:extLst>
          </p:cNvPr>
          <p:cNvSpPr txBox="1"/>
          <p:nvPr/>
        </p:nvSpPr>
        <p:spPr>
          <a:xfrm>
            <a:off x="293914" y="4713905"/>
            <a:ext cx="11604172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rgbClr val="444444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Rubrics </a:t>
            </a:r>
            <a:r>
              <a:rPr lang="th-TH" sz="3600" b="0" i="0" dirty="0">
                <a:solidFill>
                  <a:srgbClr val="474747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มี </a:t>
            </a:r>
            <a:r>
              <a:rPr lang="th-TH" sz="3600" b="0" i="0" dirty="0">
                <a:solidFill>
                  <a:srgbClr val="040C28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2 ชนิด</a:t>
            </a:r>
            <a:r>
              <a:rPr lang="th-TH" sz="3600" b="0" i="0" dirty="0">
                <a:solidFill>
                  <a:srgbClr val="474747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 คือ </a:t>
            </a:r>
            <a:r>
              <a:rPr lang="th-TH" sz="3600" b="1" i="0" dirty="0">
                <a:solidFill>
                  <a:srgbClr val="7030A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แบบภาพรวม (</a:t>
            </a:r>
            <a:r>
              <a:rPr lang="en-US" sz="3600" b="1" i="0" dirty="0">
                <a:solidFill>
                  <a:srgbClr val="7030A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Holistic)</a:t>
            </a:r>
            <a:r>
              <a:rPr lang="en-US" sz="3600" b="0" i="0" dirty="0">
                <a:solidFill>
                  <a:srgbClr val="474747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b="0" i="0" dirty="0">
                <a:solidFill>
                  <a:srgbClr val="474747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r>
              <a:rPr lang="th-TH" sz="3600" b="1" i="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แบบแยกส่วน (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Analytic)</a:t>
            </a:r>
            <a:endParaRPr lang="en-US" sz="36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72040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5165B7E-D18D-2190-728A-E7E461326C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810502"/>
              </p:ext>
            </p:extLst>
          </p:nvPr>
        </p:nvGraphicFramePr>
        <p:xfrm>
          <a:off x="643467" y="1349483"/>
          <a:ext cx="10905067" cy="415903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387775">
                  <a:extLst>
                    <a:ext uri="{9D8B030D-6E8A-4147-A177-3AD203B41FA5}">
                      <a16:colId xmlns:a16="http://schemas.microsoft.com/office/drawing/2014/main" val="3802948767"/>
                    </a:ext>
                  </a:extLst>
                </a:gridCol>
                <a:gridCol w="9517292">
                  <a:extLst>
                    <a:ext uri="{9D8B030D-6E8A-4147-A177-3AD203B41FA5}">
                      <a16:colId xmlns:a16="http://schemas.microsoft.com/office/drawing/2014/main" val="587029870"/>
                    </a:ext>
                  </a:extLst>
                </a:gridCol>
              </a:tblGrid>
              <a:tr h="594148">
                <a:tc>
                  <a:txBody>
                    <a:bodyPr/>
                    <a:lstStyle/>
                    <a:p>
                      <a:pPr algn="ctr" fontAlgn="t"/>
                      <a:r>
                        <a:rPr lang="th-TH" sz="3300" b="1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คะแนน</a:t>
                      </a:r>
                      <a:endParaRPr lang="th-TH" sz="37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140534" marR="140534" marT="195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3300" b="1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รายละเอียด</a:t>
                      </a:r>
                      <a:endParaRPr lang="th-TH" sz="37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140534" marR="140534" marT="195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540661"/>
                  </a:ext>
                </a:extLst>
              </a:tr>
              <a:tr h="594148">
                <a:tc>
                  <a:txBody>
                    <a:bodyPr/>
                    <a:lstStyle/>
                    <a:p>
                      <a:pPr algn="ctr" fontAlgn="t"/>
                      <a:r>
                        <a:rPr lang="th-TH" sz="33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5</a:t>
                      </a:r>
                      <a:endParaRPr lang="th-TH" sz="37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140534" marR="140534" marT="195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thaiDist" fontAlgn="t"/>
                      <a:r>
                        <a:rPr lang="th-TH" sz="3300" b="0" i="0" u="none" strike="noStrike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แสดงความเข้าใจปัญหาอย่างสมบูรณ์  คำตอบประกอบด้วยทุกประเด็นที่ต้องการ</a:t>
                      </a:r>
                      <a:endParaRPr lang="th-TH" sz="3700" b="0" i="0" u="none" strike="noStrike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140534" marR="140534" marT="195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5626886"/>
                  </a:ext>
                </a:extLst>
              </a:tr>
              <a:tr h="594148">
                <a:tc>
                  <a:txBody>
                    <a:bodyPr/>
                    <a:lstStyle/>
                    <a:p>
                      <a:pPr algn="ctr" fontAlgn="t"/>
                      <a:r>
                        <a:rPr lang="th-TH" sz="33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4</a:t>
                      </a:r>
                      <a:endParaRPr lang="th-TH" sz="37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140534" marR="140534" marT="195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thaiDist" fontAlgn="t"/>
                      <a:r>
                        <a:rPr lang="th-TH" sz="3300" b="0" i="0" u="none" strike="noStrike" spc="-4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แสดงความเข้าใจปัญหาค่อนข้างมาก คำตอบปรากฏทุกประเด็นที่ต้องการ</a:t>
                      </a:r>
                      <a:endParaRPr lang="th-TH" sz="37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140534" marR="140534" marT="195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850125"/>
                  </a:ext>
                </a:extLst>
              </a:tr>
              <a:tr h="594148">
                <a:tc>
                  <a:txBody>
                    <a:bodyPr/>
                    <a:lstStyle/>
                    <a:p>
                      <a:pPr algn="ctr" fontAlgn="t"/>
                      <a:r>
                        <a:rPr lang="th-TH" sz="33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3</a:t>
                      </a:r>
                      <a:endParaRPr lang="th-TH" sz="37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140534" marR="140534" marT="195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thaiDist" fontAlgn="t"/>
                      <a:r>
                        <a:rPr lang="th-TH" sz="33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แสดงความเข้าใจปัญหาบางส่วน  คำตอบประกอบด้วยประเด็นส่วนใหญ่ที่ต้องการ</a:t>
                      </a:r>
                      <a:endParaRPr lang="th-TH" sz="37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140534" marR="140534" marT="195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656654"/>
                  </a:ext>
                </a:extLst>
              </a:tr>
              <a:tr h="594148">
                <a:tc>
                  <a:txBody>
                    <a:bodyPr/>
                    <a:lstStyle/>
                    <a:p>
                      <a:pPr algn="ctr" fontAlgn="t"/>
                      <a:r>
                        <a:rPr lang="th-TH" sz="33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2</a:t>
                      </a:r>
                      <a:endParaRPr lang="th-TH" sz="37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140534" marR="140534" marT="195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thaiDist" fontAlgn="t"/>
                      <a:r>
                        <a:rPr lang="th-TH" sz="33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แสดงความเข้าใจปัญหาเพียงเล็กน้อย  ประเด็นส่วนใหญ่ที่ต้องการไม่ปรากฏ</a:t>
                      </a:r>
                      <a:endParaRPr lang="th-TH" sz="37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140534" marR="140534" marT="195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605627"/>
                  </a:ext>
                </a:extLst>
              </a:tr>
              <a:tr h="594148">
                <a:tc>
                  <a:txBody>
                    <a:bodyPr/>
                    <a:lstStyle/>
                    <a:p>
                      <a:pPr algn="ctr" fontAlgn="t"/>
                      <a:r>
                        <a:rPr lang="th-TH" sz="33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1</a:t>
                      </a:r>
                      <a:endParaRPr lang="th-TH" sz="37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140534" marR="140534" marT="195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thaiDist" fontAlgn="t"/>
                      <a:r>
                        <a:rPr lang="th-TH" sz="33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แสดงความไม่เข้าใจปัญหา</a:t>
                      </a:r>
                      <a:endParaRPr lang="th-TH" sz="37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140534" marR="140534" marT="195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5998881"/>
                  </a:ext>
                </a:extLst>
              </a:tr>
              <a:tr h="594148">
                <a:tc>
                  <a:txBody>
                    <a:bodyPr/>
                    <a:lstStyle/>
                    <a:p>
                      <a:pPr algn="ctr" fontAlgn="t"/>
                      <a:r>
                        <a:rPr lang="th-TH" sz="33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0</a:t>
                      </a:r>
                      <a:endParaRPr lang="th-TH" sz="37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140534" marR="140534" marT="195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thaiDist" fontAlgn="t"/>
                      <a:r>
                        <a:rPr lang="th-TH" sz="3300" b="0" i="0" u="none" strike="noStrike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ไม่ตอบ / ไม่ทำงาน</a:t>
                      </a:r>
                      <a:endParaRPr lang="th-TH" sz="3700" b="0" i="0" u="none" strike="noStrike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140534" marR="140534" marT="195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140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6259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CFBBA8A-910C-6E66-04E6-D4F0B36D08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207211"/>
              </p:ext>
            </p:extLst>
          </p:nvPr>
        </p:nvGraphicFramePr>
        <p:xfrm>
          <a:off x="757980" y="1480837"/>
          <a:ext cx="10905069" cy="490808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21146">
                  <a:extLst>
                    <a:ext uri="{9D8B030D-6E8A-4147-A177-3AD203B41FA5}">
                      <a16:colId xmlns:a16="http://schemas.microsoft.com/office/drawing/2014/main" val="1009436562"/>
                    </a:ext>
                  </a:extLst>
                </a:gridCol>
                <a:gridCol w="1940110">
                  <a:extLst>
                    <a:ext uri="{9D8B030D-6E8A-4147-A177-3AD203B41FA5}">
                      <a16:colId xmlns:a16="http://schemas.microsoft.com/office/drawing/2014/main" val="266544399"/>
                    </a:ext>
                  </a:extLst>
                </a:gridCol>
                <a:gridCol w="2370200">
                  <a:extLst>
                    <a:ext uri="{9D8B030D-6E8A-4147-A177-3AD203B41FA5}">
                      <a16:colId xmlns:a16="http://schemas.microsoft.com/office/drawing/2014/main" val="2189081788"/>
                    </a:ext>
                  </a:extLst>
                </a:gridCol>
                <a:gridCol w="2302893">
                  <a:extLst>
                    <a:ext uri="{9D8B030D-6E8A-4147-A177-3AD203B41FA5}">
                      <a16:colId xmlns:a16="http://schemas.microsoft.com/office/drawing/2014/main" val="991415160"/>
                    </a:ext>
                  </a:extLst>
                </a:gridCol>
                <a:gridCol w="2389966">
                  <a:extLst>
                    <a:ext uri="{9D8B030D-6E8A-4147-A177-3AD203B41FA5}">
                      <a16:colId xmlns:a16="http://schemas.microsoft.com/office/drawing/2014/main" val="3251586915"/>
                    </a:ext>
                  </a:extLst>
                </a:gridCol>
                <a:gridCol w="880754">
                  <a:extLst>
                    <a:ext uri="{9D8B030D-6E8A-4147-A177-3AD203B41FA5}">
                      <a16:colId xmlns:a16="http://schemas.microsoft.com/office/drawing/2014/main" val="2364040776"/>
                    </a:ext>
                  </a:extLst>
                </a:gridCol>
              </a:tblGrid>
              <a:tr h="981617">
                <a:tc>
                  <a:txBody>
                    <a:bodyPr/>
                    <a:lstStyle/>
                    <a:p>
                      <a:pPr algn="r" fontAlgn="t"/>
                      <a:r>
                        <a:rPr lang="th-TH" sz="2000" b="1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ระดับ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r" fontAlgn="t"/>
                      <a:r>
                        <a:rPr lang="th-TH" sz="2000" b="1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 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r" fontAlgn="t"/>
                      <a:r>
                        <a:rPr lang="th-TH" sz="2000" b="1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เกณฑ์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000" b="1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ระดับ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 fontAlgn="t"/>
                      <a:r>
                        <a:rPr lang="th-TH" sz="2000" b="1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เริ่มต้น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000" b="1" i="0" u="none" strike="noStrike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ระดับ</a:t>
                      </a:r>
                      <a:endParaRPr lang="th-TH" sz="2300" b="0" i="0" u="none" strike="noStrike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 fontAlgn="t"/>
                      <a:r>
                        <a:rPr lang="th-TH" sz="2000" b="1" i="0" u="none" strike="noStrike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พัฒนา</a:t>
                      </a:r>
                      <a:endParaRPr lang="th-TH" sz="2300" b="0" i="0" u="none" strike="noStrike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000" b="1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ระดับ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 fontAlgn="t"/>
                      <a:r>
                        <a:rPr lang="th-TH" sz="2000" b="1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สมบูรณ์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000" b="1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ระดับเป็น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 fontAlgn="t"/>
                      <a:r>
                        <a:rPr lang="th-TH" sz="2000" b="1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ตัวอย่างได้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คะแนน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8324254"/>
                  </a:ext>
                </a:extLst>
              </a:tr>
              <a:tr h="981617">
                <a:tc>
                  <a:txBody>
                    <a:bodyPr/>
                    <a:lstStyle/>
                    <a:p>
                      <a:pPr algn="ctr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เกณฑ์ที่ 1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600"/>
                        </a:spcAft>
                      </a:pPr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คำบรรยายสะท้อนระดับ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เริ่มต้นของการปฏิบัติ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คำบรรยายสะท้อน</a:t>
                      </a:r>
                      <a:r>
                        <a:rPr lang="th-TH" sz="2000" b="0" i="0" u="none" strike="noStrike" spc="-3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การเคลื่อนไหวไป</a:t>
                      </a:r>
                      <a:r>
                        <a:rPr lang="th-TH" sz="2000" b="0" i="0" u="none" strike="noStrike" spc="-2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สู่ระดับความสำเร็จ</a:t>
                      </a:r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ของการปฏิบัติ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คำบรรยายสะท้อนผล สัมฤทธิ์ ของระดับความสำเร็จของการปฏิบัติ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0" i="0" u="none" strike="noStrike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คำบรรยายสะท้อนระดับสูงสุดของการปฏิบัติ</a:t>
                      </a:r>
                      <a:endParaRPr lang="th-TH" sz="2300" b="0" i="0" u="none" strike="noStrike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3429809"/>
                  </a:ext>
                </a:extLst>
              </a:tr>
              <a:tr h="981617">
                <a:tc>
                  <a:txBody>
                    <a:bodyPr/>
                    <a:lstStyle/>
                    <a:p>
                      <a:pPr algn="ctr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เกณฑ์ที่ 2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คำบรรยายสะท้อนระดับ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เริ่มต้นของการปฏิบัติ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คำบรรยายสะท้อน</a:t>
                      </a:r>
                      <a:r>
                        <a:rPr lang="th-TH" sz="2000" b="0" i="0" u="none" strike="noStrike" spc="-3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การเคลื่อน ไหวไป</a:t>
                      </a:r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สู่ระดับความ สำเร็จของการปฏิบัติ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คำบรรยายสะท้อนผลสัมฤทธิ์  ของระดับความสำเร็จของการปฏิบัติ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0" i="0" u="none" strike="noStrike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คำบรรยายสะท้อนระดับสูงสุดของการปฏิบัติ</a:t>
                      </a:r>
                      <a:endParaRPr lang="th-TH" sz="2300" b="0" i="0" u="none" strike="noStrike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7427036"/>
                  </a:ext>
                </a:extLst>
              </a:tr>
              <a:tr h="981617">
                <a:tc>
                  <a:txBody>
                    <a:bodyPr/>
                    <a:lstStyle/>
                    <a:p>
                      <a:pPr algn="thaiDist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เกณฑ์ที่ 3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คำบรรยายสะท้อนระดับ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เริ่มต้นของการปฏิบัติ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คำบรรยายสะท้อน</a:t>
                      </a:r>
                      <a:r>
                        <a:rPr lang="th-TH" sz="2000" b="0" i="0" u="none" strike="noStrike" spc="-2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การเคลื่อนไหวไปสู่ระดับความสำเร็จ</a:t>
                      </a:r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ของการปฏิบัติ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คำบรรยายสะท้อนผลสัมฤทธิ์  ของระดับความสำเร็จของการปฏิบัติ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0" i="0" u="none" strike="noStrike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คำบรรยายสะท้อนระดับสูงสุดของการปฏิบัติ</a:t>
                      </a:r>
                      <a:endParaRPr lang="th-TH" sz="2300" b="0" i="0" u="none" strike="noStrike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3629689"/>
                  </a:ext>
                </a:extLst>
              </a:tr>
              <a:tr h="981617">
                <a:tc>
                  <a:txBody>
                    <a:bodyPr/>
                    <a:lstStyle/>
                    <a:p>
                      <a:pPr algn="thaiDist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เกณฑ์ที่ 4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คำบรรยายสะท้อนระดับ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เริ่มต้นของการปฏิบัติ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คำบรรยายสะท้อนการเคลื่อนไหวไป </a:t>
                      </a:r>
                      <a:r>
                        <a:rPr lang="th-TH" sz="2000" b="0" i="0" u="none" strike="noStrike" spc="-2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สู่ระดับความสำเร็จ</a:t>
                      </a:r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ของการปฏิบัติ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0" i="0" u="none" strike="noStrike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คำบรรยายสะท้อนผลสัมฤทธิ์ของระดับความสำเร็จของการปฏิบัติ</a:t>
                      </a:r>
                      <a:endParaRPr lang="th-TH" sz="2300" b="0" i="0" u="none" strike="noStrike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0" i="0" u="none" strike="noStrike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คำบรรยายสะท้อนระดับสูงสุดของการปฏิบัติ</a:t>
                      </a:r>
                      <a:endParaRPr lang="th-TH" sz="2300" b="0" i="0" u="none" strike="noStrike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i="0" u="none" strike="noStrike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2300" b="0" i="0" u="none" strike="noStrike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9190" marR="89190" marT="123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3937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0844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8EDFF94-E1C1-9E14-32DB-BF9339872DEF}"/>
              </a:ext>
            </a:extLst>
          </p:cNvPr>
          <p:cNvSpPr txBox="1"/>
          <p:nvPr/>
        </p:nvSpPr>
        <p:spPr>
          <a:xfrm>
            <a:off x="903514" y="2385536"/>
            <a:ext cx="1038497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เป็นเทคนิคและเครื่องมือที่ช่วยให้ผู้เรียนเกิดการเรียนรู้ที่ดียิ่งขึ้น ซึ่งเป็นผลจากการรับรู้ ความคาดหวัง และความรู้สึกของตนเองเกี่ยวกับประสบการณ์และนำไปสู่การวางแผนหรือแนวทางการแก้ไขปัญหาในอนาคต ผ่านกระบวนการคิด การอ่าน การพูด และการเขียนซึ่งจะช่วยสร้าง ความสามารถในการคิดทบทวนตนเองอย่างลึกซึ้ง </a:t>
            </a:r>
            <a:r>
              <a:rPr lang="th-TH" sz="32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เพื่อให้รู้จักตนเองมากขึ้น สามารถพัฒนาตนเองได้อย่างต่อเนื่อง และมีประสิทธิภาพ</a:t>
            </a:r>
            <a:endParaRPr lang="en-US" sz="3200" b="1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192FDC-127E-0CD7-90BD-F76F72C3314E}"/>
              </a:ext>
            </a:extLst>
          </p:cNvPr>
          <p:cNvSpPr txBox="1"/>
          <p:nvPr/>
        </p:nvSpPr>
        <p:spPr>
          <a:xfrm>
            <a:off x="3956957" y="905233"/>
            <a:ext cx="4278086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4000" dirty="0"/>
              <a:t>การสะท้อนการเรียนรู้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23627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B3CB349-BFE5-BA30-9F86-6EA39E2ADF7B}"/>
              </a:ext>
            </a:extLst>
          </p:cNvPr>
          <p:cNvSpPr txBox="1">
            <a:spLocks/>
          </p:cNvSpPr>
          <p:nvPr/>
        </p:nvSpPr>
        <p:spPr>
          <a:xfrm>
            <a:off x="1524000" y="2422751"/>
            <a:ext cx="9144000" cy="1006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Part 1</a:t>
            </a:r>
          </a:p>
        </p:txBody>
      </p:sp>
    </p:spTree>
    <p:extLst>
      <p:ext uri="{BB962C8B-B14F-4D97-AF65-F5344CB8AC3E}">
        <p14:creationId xmlns:p14="http://schemas.microsoft.com/office/powerpoint/2010/main" val="1192919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ow to feedback? สะท้อนผลยังไง พัฒนานักเรียนอย่างแท้จริง">
            <a:extLst>
              <a:ext uri="{FF2B5EF4-FFF2-40B4-BE49-F238E27FC236}">
                <a16:creationId xmlns:a16="http://schemas.microsoft.com/office/drawing/2014/main" id="{C994B565-02C2-9F53-7628-E9C23D9AC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2545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950D4F-1057-276C-8625-A7277DDFC6A2}"/>
              </a:ext>
            </a:extLst>
          </p:cNvPr>
          <p:cNvSpPr txBox="1"/>
          <p:nvPr/>
        </p:nvSpPr>
        <p:spPr>
          <a:xfrm>
            <a:off x="990598" y="2195623"/>
            <a:ext cx="1034142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200" b="0" i="0" dirty="0">
                <a:solidFill>
                  <a:srgbClr val="6C6D6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เป็นแผนหรือโปรแกรมระยะยาว 1 ปี ที่กำหนดแนวทางการจัดการศึกษาสำหรับเด็ก </a:t>
            </a:r>
            <a:r>
              <a:rPr lang="en-US" sz="3200" b="0" i="0" dirty="0">
                <a:solidFill>
                  <a:srgbClr val="6C6D6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LD </a:t>
            </a:r>
            <a:r>
              <a:rPr lang="th-TH" sz="3200" b="0" i="0" dirty="0">
                <a:solidFill>
                  <a:srgbClr val="6C6D6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ให้ได้รับการพัฒนาตามเป้าหมายที่เหมาะสม ตรงจุด </a:t>
            </a:r>
            <a:r>
              <a:rPr lang="th-TH" sz="3200" b="1" i="0" dirty="0">
                <a:solidFill>
                  <a:srgbClr val="7030A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เน้นการพัฒนาทางด้านวิชาการ ครอบคลุมถึงพัฒนาการด้านสังคม และความสามารถในการใช้ชีวิตประจำวัน </a:t>
            </a:r>
            <a:r>
              <a:rPr lang="th-TH" sz="3200" b="0" i="0" dirty="0">
                <a:solidFill>
                  <a:srgbClr val="6C6D6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ซึ่งเป็นการพัฒนาร่วมกับครู โรงเรียน และผู้ปกครอง รวมถึงเจ้าหน้าที่ทางการแพทย์ตามความเหมาะสม ในแผน </a:t>
            </a:r>
            <a:r>
              <a:rPr lang="en-US" sz="3200" b="0" i="0" dirty="0">
                <a:solidFill>
                  <a:srgbClr val="6C6D6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IEP </a:t>
            </a:r>
            <a:r>
              <a:rPr lang="th-TH" sz="3200" b="0" i="0" dirty="0">
                <a:solidFill>
                  <a:srgbClr val="6C6D6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จะมีการกำหนดสื่อ สิ่งอำนวยความสะดวก บริการ และความช่วยเหลือทางการศึกษา ที่สอดคล้องเหมาะสมกับการเรียนรู้ของเด็ก ๆ เหล่านี้โดยเฉพาะ</a:t>
            </a:r>
            <a:endParaRPr lang="en-US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B2E5DC-184F-9093-7731-418AB8F49F7B}"/>
              </a:ext>
            </a:extLst>
          </p:cNvPr>
          <p:cNvSpPr txBox="1"/>
          <p:nvPr/>
        </p:nvSpPr>
        <p:spPr>
          <a:xfrm>
            <a:off x="3113313" y="962637"/>
            <a:ext cx="60960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0" i="0" dirty="0">
                <a:solidFill>
                  <a:srgbClr val="6C6D6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แผน </a:t>
            </a:r>
            <a:r>
              <a:rPr lang="en-US" sz="3600" b="0" i="0" dirty="0">
                <a:solidFill>
                  <a:srgbClr val="6C6D6F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IEP (Individualized Education Plan)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75223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88900BD-AD6E-E6A8-A641-6B829F1F71C9}"/>
              </a:ext>
            </a:extLst>
          </p:cNvPr>
          <p:cNvSpPr txBox="1"/>
          <p:nvPr/>
        </p:nvSpPr>
        <p:spPr>
          <a:xfrm>
            <a:off x="212271" y="2114567"/>
            <a:ext cx="1176745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200" b="0" i="0" dirty="0">
                <a:solidFill>
                  <a:srgbClr val="292B2C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เอกสารหลักฐานการศึกษาถือเป็นเอกสารสำคัญที่สถานศึกษาต้องจัดทำขึ้นเพื่อใช้ในการดำเนินงานในด้านต่าง ๆ ของการจัดการศึกษา ดังนี้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th-TH" sz="3200" b="0" i="0" dirty="0">
                <a:solidFill>
                  <a:srgbClr val="292B2C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บันทึกข้อมูลในการดำเนินการจัดการเรียนการสอนและประเมินผลการเรียน ได้แก่ แบบบันทึกผลการเรียนประจำรายวิชา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th-TH" sz="3200" b="0" i="0" dirty="0">
                <a:solidFill>
                  <a:srgbClr val="292B2C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ติดต่อสื่อสาร รายงานข้อมูล และผลการเรียนของผู้เรียน ได้แก่ แบบรายงานประจำตัวนักเรียน ระเบียนสะสม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th-TH" sz="3200" b="0" i="0" dirty="0">
                <a:solidFill>
                  <a:srgbClr val="292B2C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จัดทำและออกหลักฐานแสดงวุฒิและหรือรับรองผลการเรียนของผู้เรียน ได้แก่ ระเบียนแสดงผลการเรียน ประกาศนียบัตร แบบรายงานผู้สำเร็จการศึกษา และใบรับรองผลการเรียน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92E5FA-6659-938E-4229-3ABA61EDE298}"/>
              </a:ext>
            </a:extLst>
          </p:cNvPr>
          <p:cNvSpPr txBox="1"/>
          <p:nvPr/>
        </p:nvSpPr>
        <p:spPr>
          <a:xfrm>
            <a:off x="2650670" y="686191"/>
            <a:ext cx="6945086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3200" b="0" i="0" dirty="0">
                <a:solidFill>
                  <a:srgbClr val="292B2C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ใบ ปพ. </a:t>
            </a:r>
            <a:r>
              <a:rPr lang="th-TH" sz="3200" dirty="0">
                <a:solidFill>
                  <a:srgbClr val="292B2C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sz="3200" b="0" i="0" dirty="0">
                <a:solidFill>
                  <a:srgbClr val="292B2C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เอกสารประเมินผลตามหลักสูตรการศึกษาขั้นพื้นฐาน) </a:t>
            </a:r>
            <a:endParaRPr lang="en-US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86098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DB6DFF-7BBF-B4B6-C37D-89885C6C2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28C86B8-2C56-7DCD-CEE1-1A8BA19F5B44}"/>
              </a:ext>
            </a:extLst>
          </p:cNvPr>
          <p:cNvSpPr/>
          <p:nvPr/>
        </p:nvSpPr>
        <p:spPr>
          <a:xfrm>
            <a:off x="4120243" y="2547257"/>
            <a:ext cx="3951514" cy="176348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PART 3</a:t>
            </a:r>
          </a:p>
        </p:txBody>
      </p:sp>
    </p:spTree>
    <p:extLst>
      <p:ext uri="{BB962C8B-B14F-4D97-AF65-F5344CB8AC3E}">
        <p14:creationId xmlns:p14="http://schemas.microsoft.com/office/powerpoint/2010/main" val="432124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96294" y="2822121"/>
            <a:ext cx="7239179" cy="1213757"/>
          </a:xfrm>
        </p:spPr>
        <p:txBody>
          <a:bodyPr>
            <a:normAutofit fontScale="90000"/>
          </a:bodyPr>
          <a:lstStyle/>
          <a:p>
            <a:pPr algn="ctr"/>
            <a:r>
              <a:rPr lang="th-TH" sz="66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สมรรถนะของครูในศตวรรษที่ </a:t>
            </a:r>
            <a:r>
              <a:rPr lang="en-US" sz="66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21</a:t>
            </a:r>
          </a:p>
        </p:txBody>
      </p:sp>
      <p:pic>
        <p:nvPicPr>
          <p:cNvPr id="13" name="Picture Placeholder 12" descr="Low angle view of tall buildings">
            <a:extLst>
              <a:ext uri="{FF2B5EF4-FFF2-40B4-BE49-F238E27FC236}">
                <a16:creationId xmlns:a16="http://schemas.microsoft.com/office/drawing/2014/main" id="{1DFE730E-30E7-DA99-A3EE-ACB889D161E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3" r="43"/>
          <a:stretch/>
        </p:blipFill>
        <p:spPr>
          <a:xfrm>
            <a:off x="0" y="-1"/>
            <a:ext cx="4076118" cy="6096678"/>
          </a:xfr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F855448-57DF-E468-AF41-00CAAC2D7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3349" y="5895479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52FDA21-768F-9929-E6D6-D78CD4F8E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97971" y="1909602"/>
            <a:ext cx="4160955" cy="4149155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539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สมรรถนะทางการบริหาร (Managerial competency) สำหรับข้าราชการ | Warinchamrab  Medicine Knowledge Management">
            <a:extLst>
              <a:ext uri="{FF2B5EF4-FFF2-40B4-BE49-F238E27FC236}">
                <a16:creationId xmlns:a16="http://schemas.microsoft.com/office/drawing/2014/main" id="{E88F06C7-3E5B-7F9F-417D-99FD73C85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2281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ความสำคัญของการประเมินสมรรถนะ ที่HR ต้องรู้!">
            <a:extLst>
              <a:ext uri="{FF2B5EF4-FFF2-40B4-BE49-F238E27FC236}">
                <a16:creationId xmlns:a16="http://schemas.microsoft.com/office/drawing/2014/main" id="{9914BA82-2421-D3B2-91CF-F907F2363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2577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E87360-E13D-0529-14C8-76D8D64AB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2050" name="Picture 2" descr="Active Learning กับสมรรถนะเกี่ยวข้องกันอย่างไร?">
            <a:extLst>
              <a:ext uri="{FF2B5EF4-FFF2-40B4-BE49-F238E27FC236}">
                <a16:creationId xmlns:a16="http://schemas.microsoft.com/office/drawing/2014/main" id="{A1360ECC-E546-D963-626F-FE8799FBC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82" y="0"/>
            <a:ext cx="102934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5748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E0CB1-609F-6B86-BDCE-A12BC034B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28</a:t>
            </a:fld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2490C90-F251-7CDA-C25A-D64E436EB088}"/>
              </a:ext>
            </a:extLst>
          </p:cNvPr>
          <p:cNvGraphicFramePr/>
          <p:nvPr/>
        </p:nvGraphicFramePr>
        <p:xfrm>
          <a:off x="538664" y="763208"/>
          <a:ext cx="10886711" cy="5833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20235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FE9E9A-BE78-83D6-EBCB-2B0449D53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29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90CB29-CC52-8007-068A-446DD36DCC27}"/>
              </a:ext>
            </a:extLst>
          </p:cNvPr>
          <p:cNvGrpSpPr/>
          <p:nvPr/>
        </p:nvGrpSpPr>
        <p:grpSpPr>
          <a:xfrm>
            <a:off x="3104416" y="566025"/>
            <a:ext cx="5983168" cy="1121261"/>
            <a:chOff x="1751814" y="3609902"/>
            <a:chExt cx="3497249" cy="2220753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BBF4A929-F07E-A8FD-65FE-81FE363DE8EC}"/>
                </a:ext>
              </a:extLst>
            </p:cNvPr>
            <p:cNvSpPr/>
            <p:nvPr/>
          </p:nvSpPr>
          <p:spPr>
            <a:xfrm>
              <a:off x="1751814" y="3609902"/>
              <a:ext cx="3497249" cy="222075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81DBB483-A094-BC1B-DD76-2E2159021FBD}"/>
                </a:ext>
              </a:extLst>
            </p:cNvPr>
            <p:cNvSpPr txBox="1"/>
            <p:nvPr/>
          </p:nvSpPr>
          <p:spPr>
            <a:xfrm>
              <a:off x="1816858" y="3674946"/>
              <a:ext cx="3367161" cy="20906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3600" b="1" i="0" kern="1200" dirty="0"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สมรรถนะหลัก </a:t>
              </a:r>
              <a:br>
                <a:rPr lang="th-TH" sz="3600" b="1" i="0" kern="1200" dirty="0"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th-TH" sz="3600" b="1" i="0" kern="1200" dirty="0"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rPr>
                <a:t>(</a:t>
              </a:r>
              <a:r>
                <a:rPr lang="en-US" sz="3600" b="1" i="0" kern="1200" dirty="0"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rPr>
                <a:t>Core Competency) </a:t>
              </a:r>
              <a:endParaRPr lang="en-US" sz="3600" kern="12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17BF777-6854-CB24-98A0-12A0332437AD}"/>
              </a:ext>
            </a:extLst>
          </p:cNvPr>
          <p:cNvSpPr txBox="1"/>
          <p:nvPr/>
        </p:nvSpPr>
        <p:spPr>
          <a:xfrm>
            <a:off x="2906486" y="2657679"/>
            <a:ext cx="70866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th-TH" sz="4000" b="0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การมุ่งผลสัมฤทธิ์ของการปฏิบัติงาน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th-TH" sz="4000" b="0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การบริการที่ดี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th-TH" sz="4000" b="0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การพัฒนาตนเอง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th-TH" sz="4000" b="0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การทำงานเป็นทีม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th-TH" sz="4000" b="0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จริยธรรมและจรรยาบรรณครู</a:t>
            </a:r>
            <a:endParaRPr lang="en-US" sz="40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66094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E2C8DBF-5FB3-59E2-3E7A-51262DE1C5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162" y="1482916"/>
            <a:ext cx="11877675" cy="3892168"/>
          </a:xfrm>
        </p:spPr>
        <p:txBody>
          <a:bodyPr anchor="ctr">
            <a:noAutofit/>
          </a:bodyPr>
          <a:lstStyle/>
          <a:p>
            <a:pPr lvl="0"/>
            <a:r>
              <a:rPr lang="th-TH" sz="36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การวัดและประเมินผลการเรียนรู้ตามสภาพจริง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ด้วยวิธีการที่เหมาะสมและสอดคล้องกับลักษณะของสาระสำคัญในเรื่องที่ประเมิน  บริบทและความแตกต่างระหว่างบุคคลของผู้เรียน  </a:t>
            </a:r>
            <a:r>
              <a:rPr lang="th-TH" sz="36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ผู้เรียนที่มี</a:t>
            </a:r>
            <a:br>
              <a:rPr lang="th-TH" sz="36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36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ความต้องการจำเป็นพิเศษ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สะท้อนผลการประเมินเพื่อพัฒนาการของผู้เรียนและพัฒนาคุณภาพการจัดการเรียนรู้  โดยใช้หลักการ  แนวคิด  ทฤษฎีการวัดและประเมินผล  การประเมินตามสภาพจริง  </a:t>
            </a:r>
            <a:r>
              <a:rPr lang="th-TH" sz="36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การออกแบบและสร้างเครื่องมือวัดและประเมินผล  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การให้ข้อมูลป้อนกลับที่ส่งเสริมการเรียนรู้ของผู้เรียน  แนวทางการใช้ผลการวัดและประเมินผลผู้เรียนในการปรับปรุง  พัฒนาการเรียนรู้ของผู้เรียนเพื่อสามารถวัดและประเมินผลเพื่อพัฒนาผู้เรียนอย่างเหมาะสมและสร้างสรรค์  และใช้</a:t>
            </a:r>
            <a:r>
              <a:rPr lang="th-TH" sz="36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การสะท้อนคิดไปประยุกต์ใช้ในการการพัฒนาตนเอง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ในการเป็นครูที่มีความรอบรู้และทันสมัยต่อความเปลี่ยนแปลง</a:t>
            </a:r>
            <a:endParaRPr lang="en-US" sz="3600" i="1" dirty="0">
              <a:solidFill>
                <a:srgbClr val="FFFFFF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508124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BBAB88-953D-ED15-CCAC-02EB78C3B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30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27ED9A0-C49D-5C3F-3555-9991534F5CA0}"/>
              </a:ext>
            </a:extLst>
          </p:cNvPr>
          <p:cNvGrpSpPr/>
          <p:nvPr/>
        </p:nvGrpSpPr>
        <p:grpSpPr>
          <a:xfrm>
            <a:off x="2785600" y="435395"/>
            <a:ext cx="6620799" cy="1284547"/>
            <a:chOff x="6026230" y="3609902"/>
            <a:chExt cx="3497249" cy="2220753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B62BF12-3581-5FBA-84AA-48916D40624D}"/>
                </a:ext>
              </a:extLst>
            </p:cNvPr>
            <p:cNvSpPr/>
            <p:nvPr/>
          </p:nvSpPr>
          <p:spPr>
            <a:xfrm>
              <a:off x="6026230" y="3609902"/>
              <a:ext cx="3497249" cy="222075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ABCF7B01-DBD8-377A-FD44-E8C870CCE97E}"/>
                </a:ext>
              </a:extLst>
            </p:cNvPr>
            <p:cNvSpPr txBox="1"/>
            <p:nvPr/>
          </p:nvSpPr>
          <p:spPr>
            <a:xfrm>
              <a:off x="6091274" y="3674946"/>
              <a:ext cx="3367161" cy="20906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3600" b="1" i="0" kern="1200" dirty="0"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สมรรถนะตามสายปฏิบัติงาน </a:t>
              </a:r>
              <a:br>
                <a:rPr lang="th-TH" sz="3600" b="1" i="0" kern="1200" dirty="0"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th-TH" sz="3600" b="1" i="0" kern="1200" dirty="0"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rPr>
                <a:t>(</a:t>
              </a:r>
              <a:r>
                <a:rPr lang="en-US" sz="3600" b="1" i="0" kern="1200" dirty="0"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rPr>
                <a:t>Functional Competency) </a:t>
              </a:r>
              <a:endParaRPr lang="en-US" sz="3600" kern="12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BB02F31-16C3-040B-9B65-1FFCBFEE41F8}"/>
              </a:ext>
            </a:extLst>
          </p:cNvPr>
          <p:cNvSpPr txBox="1"/>
          <p:nvPr/>
        </p:nvSpPr>
        <p:spPr>
          <a:xfrm>
            <a:off x="2785600" y="2604701"/>
            <a:ext cx="777354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th-TH" sz="3600" b="0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การบริหารหลักสูตรและการจัดการเรียนรู้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th-TH" sz="3600" b="0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การพัฒนาผู้เรียน</a:t>
            </a:r>
            <a:endParaRPr lang="th-TH" sz="36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th-TH" sz="3600" b="0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การบริหารจัดการชั้นเรียน</a:t>
            </a:r>
            <a:endParaRPr lang="th-TH" sz="36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th-TH" sz="3600" b="0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การวิเคราะห์ สังเคราะห์และวิจัยเพื่อพัฒนาผู้เรียน</a:t>
            </a:r>
            <a:endParaRPr lang="th-TH" sz="36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th-TH" sz="3600" b="0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ภาวะผู้นำ</a:t>
            </a:r>
            <a:endParaRPr lang="th-TH" sz="36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th-TH" sz="3600" b="0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การสร้างความสัมพันธ์ และความร่วมมือกับชุมชน</a:t>
            </a:r>
          </a:p>
        </p:txBody>
      </p:sp>
    </p:spTree>
    <p:extLst>
      <p:ext uri="{BB962C8B-B14F-4D97-AF65-F5344CB8AC3E}">
        <p14:creationId xmlns:p14="http://schemas.microsoft.com/office/powerpoint/2010/main" val="30140400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47B1D6-CCA6-1FC0-CA02-99230D3AF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13CBC4-262F-2927-B25F-4726F3C08085}"/>
              </a:ext>
            </a:extLst>
          </p:cNvPr>
          <p:cNvSpPr txBox="1"/>
          <p:nvPr/>
        </p:nvSpPr>
        <p:spPr>
          <a:xfrm>
            <a:off x="503055" y="1968036"/>
            <a:ext cx="1118588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1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Content</a:t>
            </a:r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			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Computer (ICT) Integration</a:t>
            </a:r>
            <a:endParaRPr lang="th-TH" sz="4000" b="1" i="0" dirty="0">
              <a:solidFill>
                <a:schemeClr val="bg1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l"/>
            <a:r>
              <a:rPr lang="en-US" sz="4000" b="1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Constructionist</a:t>
            </a:r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		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Connectivity</a:t>
            </a:r>
            <a:endParaRPr lang="th-TH" sz="4000" b="1" i="0" dirty="0">
              <a:solidFill>
                <a:schemeClr val="bg1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l"/>
            <a:r>
              <a:rPr lang="en-US" sz="4000" b="1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Collaboration</a:t>
            </a:r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		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Communication</a:t>
            </a:r>
            <a:endParaRPr lang="th-TH" sz="4000" b="1" i="0" dirty="0">
              <a:solidFill>
                <a:schemeClr val="bg1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l"/>
            <a:r>
              <a:rPr lang="en-US" sz="4000" b="1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Creativity</a:t>
            </a:r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			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Caring</a:t>
            </a:r>
            <a:endParaRPr lang="th-TH" sz="4000" b="0" i="0" dirty="0">
              <a:solidFill>
                <a:schemeClr val="bg1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1C7F73-0627-DAB3-5214-58AB22F5AD08}"/>
              </a:ext>
            </a:extLst>
          </p:cNvPr>
          <p:cNvSpPr txBox="1"/>
          <p:nvPr/>
        </p:nvSpPr>
        <p:spPr>
          <a:xfrm>
            <a:off x="503055" y="424935"/>
            <a:ext cx="2307771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4400" b="0" i="0" dirty="0">
                <a:solidFill>
                  <a:srgbClr val="838383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4400" b="0" i="0" dirty="0">
                <a:solidFill>
                  <a:srgbClr val="838383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C-Teacher </a:t>
            </a:r>
            <a:endParaRPr lang="en-US" sz="4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154182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90AB44-76D6-AC99-F652-9870300DF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4098" name="Picture 2" descr="บทความ - อัปเดตใหม่ 2564 แผนหลักสูตรฐานสมรรถนะ 6 ด้านจากศธ. ที่คุณครูต้องรู้">
            <a:extLst>
              <a:ext uri="{FF2B5EF4-FFF2-40B4-BE49-F238E27FC236}">
                <a16:creationId xmlns:a16="http://schemas.microsoft.com/office/drawing/2014/main" id="{87F855BA-6779-D94F-B409-F7ACC21B1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5140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057" y="2862943"/>
            <a:ext cx="7335263" cy="1132114"/>
          </a:xfrm>
        </p:spPr>
        <p:txBody>
          <a:bodyPr>
            <a:normAutofit/>
          </a:bodyPr>
          <a:lstStyle/>
          <a:p>
            <a:pPr algn="ctr"/>
            <a:r>
              <a:rPr lang="th-TH" sz="7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สอนให้นักเรียนรักที่จะเรียนรู้</a:t>
            </a:r>
            <a:endParaRPr lang="en-US" sz="7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3DE1AA4-0AE6-C6D5-E252-BBD5ED259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789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965EDF1-4DD4-CE72-83F7-573CC31F74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4727268"/>
              </p:ext>
            </p:extLst>
          </p:nvPr>
        </p:nvGraphicFramePr>
        <p:xfrm>
          <a:off x="1373187" y="866776"/>
          <a:ext cx="9445625" cy="5728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139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875BE2-3188-4928-BC10-17C293977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E9875BE2-3188-4928-BC10-17C2939770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31254A-EE4F-4FBF-8FCD-46E1F4813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FC31254A-EE4F-4FBF-8FCD-46E1F4813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A22F4A-E45C-4C51-A8BB-AFF74D9736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graphicEl>
                                              <a:dgm id="{DAA22F4A-E45C-4C51-A8BB-AFF74D9736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B55179-8D82-4E7A-9597-C9E13F81B4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61B55179-8D82-4E7A-9597-C9E13F81B4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D35EC5-9BF5-4C39-9C86-E3F0B634C5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1D35EC5-9BF5-4C39-9C86-E3F0B634C5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5E3404-9B5E-4722-8FA6-97D6E2146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895E3404-9B5E-4722-8FA6-97D6E2146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F43A50-E8DC-4B96-A8A7-160947F120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6AF43A50-E8DC-4B96-A8A7-160947F120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87D4613-3349-1028-EC3F-18FDE13F9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8336191"/>
              </p:ext>
            </p:extLst>
          </p:nvPr>
        </p:nvGraphicFramePr>
        <p:xfrm>
          <a:off x="2380343" y="85029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1018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3E2D297-B284-9A86-3946-7F1C920371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5193849"/>
              </p:ext>
            </p:extLst>
          </p:nvPr>
        </p:nvGraphicFramePr>
        <p:xfrm>
          <a:off x="2032000" y="101902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457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559DD0-9146-4E50-B50A-1A5138A9B3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CA559DD0-9146-4E50-B50A-1A5138A9B3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EB7A31-D04D-4D47-8A93-B9204F8F23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E2EB7A31-D04D-4D47-8A93-B9204F8F23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71F27-CEA1-4608-A7EE-BFADF5ECBF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graphicEl>
                                              <a:dgm id="{B7171F27-CEA1-4608-A7EE-BFADF5ECBF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18B831-7210-4F99-BFD0-980B429423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ED18B831-7210-4F99-BFD0-980B429423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E5FC55D-8FD1-430C-A9F5-DB1B69AE86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9E5FC55D-8FD1-430C-A9F5-DB1B69AE86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5B080E-6CB1-47DD-BDA0-3CCDF24304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0E5B080E-6CB1-47DD-BDA0-3CCDF24304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93A574-115D-4659-A5DF-D29054F81A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7693A574-115D-4659-A5DF-D29054F81A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extLst>
              <a:ext uri="{FF2B5EF4-FFF2-40B4-BE49-F238E27FC236}">
                <a16:creationId xmlns:a16="http://schemas.microsoft.com/office/drawing/2014/main" id="{FB820913-D0BF-B282-9DFD-5C02F797C54E}"/>
              </a:ext>
            </a:extLst>
          </p:cNvPr>
          <p:cNvSpPr/>
          <p:nvPr/>
        </p:nvSpPr>
        <p:spPr>
          <a:xfrm>
            <a:off x="1076325" y="533401"/>
            <a:ext cx="2600325" cy="1905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Cognitive Domain</a:t>
            </a:r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17C9B709-2B9F-B8A8-397D-81CE85F3A953}"/>
              </a:ext>
            </a:extLst>
          </p:cNvPr>
          <p:cNvSpPr/>
          <p:nvPr/>
        </p:nvSpPr>
        <p:spPr>
          <a:xfrm>
            <a:off x="1076325" y="2781301"/>
            <a:ext cx="2600325" cy="19050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Affective Domain</a:t>
            </a:r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5B8428C3-B34F-F392-9070-29E9C1C223E4}"/>
              </a:ext>
            </a:extLst>
          </p:cNvPr>
          <p:cNvSpPr/>
          <p:nvPr/>
        </p:nvSpPr>
        <p:spPr>
          <a:xfrm>
            <a:off x="1076324" y="4838701"/>
            <a:ext cx="2600325" cy="190500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Psychomotor Domain</a:t>
            </a:r>
            <a:endParaRPr 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1DEB4E-45CD-9C5C-A457-8F1AB60FB0F8}"/>
              </a:ext>
            </a:extLst>
          </p:cNvPr>
          <p:cNvSpPr/>
          <p:nvPr/>
        </p:nvSpPr>
        <p:spPr>
          <a:xfrm>
            <a:off x="4619624" y="895351"/>
            <a:ext cx="6638925" cy="11811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dirty="0"/>
              <a:t>พฤติกรรมที่เกี่ยวกับสมรรถภาพทางสมองหรือสติปัญญาของบุคคล  ที่แสดงถึงความเก่งมากน้อยเพียงใด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E361D2-697C-1589-9EDB-84941252130F}"/>
              </a:ext>
            </a:extLst>
          </p:cNvPr>
          <p:cNvSpPr/>
          <p:nvPr/>
        </p:nvSpPr>
        <p:spPr>
          <a:xfrm>
            <a:off x="4619623" y="3143251"/>
            <a:ext cx="6638925" cy="11811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dirty="0"/>
              <a:t>พฤติกรรมที่เกี่ยวกับการกระทำ  หรือความรู้สึกนึกคิด  หรือการจัดระเบียบของจิตใจที่แสดงถึงความดีมากน้อยเพียงใด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D6561B-6B0E-5165-3A92-A78A602300FE}"/>
              </a:ext>
            </a:extLst>
          </p:cNvPr>
          <p:cNvSpPr/>
          <p:nvPr/>
        </p:nvSpPr>
        <p:spPr>
          <a:xfrm>
            <a:off x="4619623" y="5200651"/>
            <a:ext cx="6638925" cy="11811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dirty="0"/>
              <a:t>พฤติกรรมที่เกี่ยวกับทักษะการเคลื่อนไหว  และการใช้อวัยวะส่วนต่าง ๆ ของร่างกาย </a:t>
            </a:r>
          </a:p>
        </p:txBody>
      </p:sp>
    </p:spTree>
    <p:extLst>
      <p:ext uri="{BB962C8B-B14F-4D97-AF65-F5344CB8AC3E}">
        <p14:creationId xmlns:p14="http://schemas.microsoft.com/office/powerpoint/2010/main" val="121217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enjamin Bloom - Wikipedia">
            <a:extLst>
              <a:ext uri="{FF2B5EF4-FFF2-40B4-BE49-F238E27FC236}">
                <a16:creationId xmlns:a16="http://schemas.microsoft.com/office/drawing/2014/main" id="{A932704F-C93C-3C24-6F3D-E6EA8C754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87" y="1347925"/>
            <a:ext cx="3446060" cy="491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eries: Influential Educators] Benjamin Bloom &amp; Bloom's Taxonomy | by  McGraw-Hill Education Europe, Middle East &amp; Africa | Learning Matters |  Medium">
            <a:extLst>
              <a:ext uri="{FF2B5EF4-FFF2-40B4-BE49-F238E27FC236}">
                <a16:creationId xmlns:a16="http://schemas.microsoft.com/office/drawing/2014/main" id="{CF833752-6241-29F5-2F9D-2609ACAF7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846" y="1347925"/>
            <a:ext cx="8211173" cy="491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A84A17-9F89-FC2C-7962-06CAFDB6FC24}"/>
              </a:ext>
            </a:extLst>
          </p:cNvPr>
          <p:cNvSpPr txBox="1"/>
          <p:nvPr/>
        </p:nvSpPr>
        <p:spPr>
          <a:xfrm>
            <a:off x="1192208" y="578484"/>
            <a:ext cx="2159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dirty="0"/>
              <a:t>ค.ศ.1956</a:t>
            </a:r>
          </a:p>
        </p:txBody>
      </p:sp>
    </p:spTree>
    <p:extLst>
      <p:ext uri="{BB962C8B-B14F-4D97-AF65-F5344CB8AC3E}">
        <p14:creationId xmlns:p14="http://schemas.microsoft.com/office/powerpoint/2010/main" val="119635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presentation of Bloom's Taxonomy in the cognitive domain. The ...">
            <a:extLst>
              <a:ext uri="{FF2B5EF4-FFF2-40B4-BE49-F238E27FC236}">
                <a16:creationId xmlns:a16="http://schemas.microsoft.com/office/drawing/2014/main" id="{140C643B-3DB4-A818-04AE-C57232F35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59" y="535781"/>
            <a:ext cx="10954282" cy="578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714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</TotalTime>
  <Words>1120</Words>
  <Application>Microsoft Office PowerPoint</Application>
  <PresentationFormat>Widescreen</PresentationFormat>
  <Paragraphs>127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Aptos</vt:lpstr>
      <vt:lpstr>Aptos Display</vt:lpstr>
      <vt:lpstr>Arial</vt:lpstr>
      <vt:lpstr>TH Sarabun New</vt:lpstr>
      <vt:lpstr>TH SarabunPSK</vt:lpstr>
      <vt:lpstr>Wingdings</vt:lpstr>
      <vt:lpstr>Office Theme</vt:lpstr>
      <vt:lpstr>บทสรุปการวัดและประเมินผลการเรียนรู้</vt:lpstr>
      <vt:lpstr>PowerPoint Presentation</vt:lpstr>
      <vt:lpstr>การวัดและประเมินผลการเรียนรู้ตามสภาพจริงด้วยวิธีการที่เหมาะสมและสอดคล้องกับลักษณะของสาระสำคัญในเรื่องที่ประเมิน  บริบทและความแตกต่างระหว่างบุคคลของผู้เรียน  ผู้เรียนที่มี ความต้องการจำเป็นพิเศษ  สะท้อนผลการประเมินเพื่อพัฒนาการของผู้เรียนและพัฒนาคุณภาพการจัดการเรียนรู้  โดยใช้หลักการ  แนวคิด  ทฤษฎีการวัดและประเมินผล  การประเมินตามสภาพจริง  การออกแบบและสร้างเครื่องมือวัดและประเมินผล  การให้ข้อมูลป้อนกลับที่ส่งเสริมการเรียนรู้ของผู้เรียน  แนวทางการใช้ผลการวัดและประเมินผลผู้เรียนในการปรับปรุง  พัฒนาการเรียนรู้ของผู้เรียนเพื่อสามารถวัดและประเมินผลเพื่อพัฒนาผู้เรียนอย่างเหมาะสมและสร้างสรรค์  และใช้การสะท้อนคิดไปประยุกต์ใช้ในการการพัฒนาตนเองในการเป็นครูที่มีความรอบรู้และทันสมัยต่อความเปลี่ยนแปล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สมรรถนะของครูในศตวรรษที่ 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สอนให้นักเรียนรักที่จะเรียนรู้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Teerawit  Tinprapa</dc:creator>
  <cp:lastModifiedBy>Teerawit  Tinprapa</cp:lastModifiedBy>
  <cp:revision>4</cp:revision>
  <cp:lastPrinted>2024-10-08T00:42:56Z</cp:lastPrinted>
  <dcterms:created xsi:type="dcterms:W3CDTF">2024-10-07T08:48:38Z</dcterms:created>
  <dcterms:modified xsi:type="dcterms:W3CDTF">2024-10-08T00:43:01Z</dcterms:modified>
</cp:coreProperties>
</file>