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1943" r:id="rId6"/>
    <p:sldId id="1944" r:id="rId7"/>
    <p:sldId id="267" r:id="rId8"/>
    <p:sldId id="1946" r:id="rId9"/>
    <p:sldId id="1959" r:id="rId10"/>
    <p:sldId id="268" r:id="rId11"/>
    <p:sldId id="261" r:id="rId12"/>
    <p:sldId id="269" r:id="rId13"/>
    <p:sldId id="1960" r:id="rId14"/>
    <p:sldId id="270" r:id="rId15"/>
    <p:sldId id="271" r:id="rId16"/>
    <p:sldId id="1949" r:id="rId17"/>
    <p:sldId id="1950" r:id="rId18"/>
    <p:sldId id="1951" r:id="rId19"/>
    <p:sldId id="1930" r:id="rId20"/>
    <p:sldId id="1948" r:id="rId21"/>
    <p:sldId id="273" r:id="rId22"/>
    <p:sldId id="274" r:id="rId23"/>
    <p:sldId id="1952" r:id="rId24"/>
    <p:sldId id="266" r:id="rId25"/>
    <p:sldId id="1940" r:id="rId26"/>
    <p:sldId id="1939" r:id="rId27"/>
    <p:sldId id="262" r:id="rId28"/>
    <p:sldId id="1934" r:id="rId29"/>
    <p:sldId id="278" r:id="rId30"/>
    <p:sldId id="1935" r:id="rId31"/>
    <p:sldId id="1938" r:id="rId32"/>
    <p:sldId id="263" r:id="rId33"/>
    <p:sldId id="1928" r:id="rId34"/>
    <p:sldId id="1931" r:id="rId35"/>
    <p:sldId id="1929" r:id="rId36"/>
    <p:sldId id="265" r:id="rId37"/>
    <p:sldId id="1956" r:id="rId38"/>
    <p:sldId id="275" r:id="rId39"/>
    <p:sldId id="276" r:id="rId40"/>
    <p:sldId id="277" r:id="rId41"/>
    <p:sldId id="264" r:id="rId42"/>
    <p:sldId id="1954" r:id="rId43"/>
    <p:sldId id="1955" r:id="rId44"/>
    <p:sldId id="280" r:id="rId45"/>
    <p:sldId id="323" r:id="rId46"/>
    <p:sldId id="1925" r:id="rId47"/>
    <p:sldId id="324" r:id="rId48"/>
    <p:sldId id="326" r:id="rId49"/>
    <p:sldId id="325" r:id="rId50"/>
    <p:sldId id="1926" r:id="rId51"/>
    <p:sldId id="1927" r:id="rId52"/>
    <p:sldId id="328" r:id="rId53"/>
    <p:sldId id="1941" r:id="rId54"/>
    <p:sldId id="1957" r:id="rId55"/>
    <p:sldId id="194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7F163-E986-4E38-AADD-1361DF36CA5A}" v="1" dt="2025-12-08T01:15:38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rawit  Tinprapa" userId="816b75de-fdcf-492f-83d4-7bf23dab54d2" providerId="ADAL" clId="{9B421694-2C8C-4B84-B653-2B9C0B198306}"/>
    <pc:docChg chg="custSel addSld delSld modSld">
      <pc:chgData name="Teerawit  Tinprapa" userId="816b75de-fdcf-492f-83d4-7bf23dab54d2" providerId="ADAL" clId="{9B421694-2C8C-4B84-B653-2B9C0B198306}" dt="2025-12-08T01:15:46.390" v="210" actId="478"/>
      <pc:docMkLst>
        <pc:docMk/>
      </pc:docMkLst>
      <pc:sldChg chg="modSp mod">
        <pc:chgData name="Teerawit  Tinprapa" userId="816b75de-fdcf-492f-83d4-7bf23dab54d2" providerId="ADAL" clId="{9B421694-2C8C-4B84-B653-2B9C0B198306}" dt="2025-12-08T01:06:17.599" v="207" actId="20577"/>
        <pc:sldMkLst>
          <pc:docMk/>
          <pc:sldMk cId="446810868" sldId="258"/>
        </pc:sldMkLst>
        <pc:spChg chg="mod">
          <ac:chgData name="Teerawit  Tinprapa" userId="816b75de-fdcf-492f-83d4-7bf23dab54d2" providerId="ADAL" clId="{9B421694-2C8C-4B84-B653-2B9C0B198306}" dt="2025-11-12T08:03:58.760" v="24" actId="20577"/>
          <ac:spMkLst>
            <pc:docMk/>
            <pc:sldMk cId="446810868" sldId="258"/>
            <ac:spMk id="16" creationId="{E44CBDF2-D0AC-C9D5-C9DD-2904DE2553E8}"/>
          </ac:spMkLst>
        </pc:spChg>
        <pc:spChg chg="mod">
          <ac:chgData name="Teerawit  Tinprapa" userId="816b75de-fdcf-492f-83d4-7bf23dab54d2" providerId="ADAL" clId="{9B421694-2C8C-4B84-B653-2B9C0B198306}" dt="2025-11-12T08:03:52.344" v="20" actId="20577"/>
          <ac:spMkLst>
            <pc:docMk/>
            <pc:sldMk cId="446810868" sldId="258"/>
            <ac:spMk id="18" creationId="{67533A2F-D593-18C7-1042-E465E8F2666A}"/>
          </ac:spMkLst>
        </pc:spChg>
        <pc:spChg chg="mod">
          <ac:chgData name="Teerawit  Tinprapa" userId="816b75de-fdcf-492f-83d4-7bf23dab54d2" providerId="ADAL" clId="{9B421694-2C8C-4B84-B653-2B9C0B198306}" dt="2025-12-08T01:06:17.599" v="207" actId="20577"/>
          <ac:spMkLst>
            <pc:docMk/>
            <pc:sldMk cId="446810868" sldId="258"/>
            <ac:spMk id="19" creationId="{943B3E07-5170-A0ED-8B63-A5899FF266FA}"/>
          </ac:spMkLst>
        </pc:spChg>
        <pc:spChg chg="mod">
          <ac:chgData name="Teerawit  Tinprapa" userId="816b75de-fdcf-492f-83d4-7bf23dab54d2" providerId="ADAL" clId="{9B421694-2C8C-4B84-B653-2B9C0B198306}" dt="2025-11-12T08:03:55.778" v="22" actId="20577"/>
          <ac:spMkLst>
            <pc:docMk/>
            <pc:sldMk cId="446810868" sldId="258"/>
            <ac:spMk id="20" creationId="{031E452F-D9E6-2009-03C8-368B4A7E380C}"/>
          </ac:spMkLst>
        </pc:spChg>
      </pc:sldChg>
      <pc:sldChg chg="delSp modSp mod">
        <pc:chgData name="Teerawit  Tinprapa" userId="816b75de-fdcf-492f-83d4-7bf23dab54d2" providerId="ADAL" clId="{9B421694-2C8C-4B84-B653-2B9C0B198306}" dt="2025-11-12T08:17:16.815" v="192" actId="207"/>
        <pc:sldMkLst>
          <pc:docMk/>
          <pc:sldMk cId="4078896397" sldId="259"/>
        </pc:sldMkLst>
        <pc:spChg chg="mod">
          <ac:chgData name="Teerawit  Tinprapa" userId="816b75de-fdcf-492f-83d4-7bf23dab54d2" providerId="ADAL" clId="{9B421694-2C8C-4B84-B653-2B9C0B198306}" dt="2025-11-12T08:12:41.081" v="189" actId="1076"/>
          <ac:spMkLst>
            <pc:docMk/>
            <pc:sldMk cId="4078896397" sldId="259"/>
            <ac:spMk id="7" creationId="{7B1AE148-8A7C-CC70-3DFF-A195F9D97B3B}"/>
          </ac:spMkLst>
        </pc:spChg>
        <pc:graphicFrameChg chg="mod modGraphic">
          <ac:chgData name="Teerawit  Tinprapa" userId="816b75de-fdcf-492f-83d4-7bf23dab54d2" providerId="ADAL" clId="{9B421694-2C8C-4B84-B653-2B9C0B198306}" dt="2025-11-12T08:17:16.815" v="192" actId="207"/>
          <ac:graphicFrameMkLst>
            <pc:docMk/>
            <pc:sldMk cId="4078896397" sldId="259"/>
            <ac:graphicFrameMk id="6" creationId="{34057A3B-F380-61D4-7C92-582EF0EFF579}"/>
          </ac:graphicFrameMkLst>
        </pc:graphicFrameChg>
      </pc:sldChg>
      <pc:sldChg chg="modSp mod">
        <pc:chgData name="Teerawit  Tinprapa" userId="816b75de-fdcf-492f-83d4-7bf23dab54d2" providerId="ADAL" clId="{9B421694-2C8C-4B84-B653-2B9C0B198306}" dt="2025-11-12T08:18:52.138" v="202" actId="113"/>
        <pc:sldMkLst>
          <pc:docMk/>
          <pc:sldMk cId="1080670751" sldId="1939"/>
        </pc:sldMkLst>
        <pc:spChg chg="mod">
          <ac:chgData name="Teerawit  Tinprapa" userId="816b75de-fdcf-492f-83d4-7bf23dab54d2" providerId="ADAL" clId="{9B421694-2C8C-4B84-B653-2B9C0B198306}" dt="2025-11-12T08:18:52.138" v="202" actId="113"/>
          <ac:spMkLst>
            <pc:docMk/>
            <pc:sldMk cId="1080670751" sldId="1939"/>
            <ac:spMk id="5" creationId="{6895F985-FD00-AEC8-6BB0-1996B763E9A3}"/>
          </ac:spMkLst>
        </pc:spChg>
      </pc:sldChg>
      <pc:sldChg chg="modSp mod">
        <pc:chgData name="Teerawit  Tinprapa" userId="816b75de-fdcf-492f-83d4-7bf23dab54d2" providerId="ADAL" clId="{9B421694-2C8C-4B84-B653-2B9C0B198306}" dt="2025-11-12T08:19:40.316" v="204" actId="207"/>
        <pc:sldMkLst>
          <pc:docMk/>
          <pc:sldMk cId="443456112" sldId="1956"/>
        </pc:sldMkLst>
        <pc:graphicFrameChg chg="mod modGraphic">
          <ac:chgData name="Teerawit  Tinprapa" userId="816b75de-fdcf-492f-83d4-7bf23dab54d2" providerId="ADAL" clId="{9B421694-2C8C-4B84-B653-2B9C0B198306}" dt="2025-11-12T08:19:40.316" v="204" actId="207"/>
          <ac:graphicFrameMkLst>
            <pc:docMk/>
            <pc:sldMk cId="443456112" sldId="1956"/>
            <ac:graphicFrameMk id="4" creationId="{78D29481-F8ED-F2B3-9DE8-7B83A56CC7CD}"/>
          </ac:graphicFrameMkLst>
        </pc:graphicFrameChg>
      </pc:sldChg>
      <pc:sldChg chg="new del">
        <pc:chgData name="Teerawit  Tinprapa" userId="816b75de-fdcf-492f-83d4-7bf23dab54d2" providerId="ADAL" clId="{9B421694-2C8C-4B84-B653-2B9C0B198306}" dt="2025-12-07T07:10:19.200" v="205" actId="47"/>
        <pc:sldMkLst>
          <pc:docMk/>
          <pc:sldMk cId="4023084504" sldId="1958"/>
        </pc:sldMkLst>
      </pc:sldChg>
      <pc:sldChg chg="delSp add mod">
        <pc:chgData name="Teerawit  Tinprapa" userId="816b75de-fdcf-492f-83d4-7bf23dab54d2" providerId="ADAL" clId="{9B421694-2C8C-4B84-B653-2B9C0B198306}" dt="2025-11-12T08:17:59.423" v="195" actId="478"/>
        <pc:sldMkLst>
          <pc:docMk/>
          <pc:sldMk cId="4185461005" sldId="1959"/>
        </pc:sldMkLst>
      </pc:sldChg>
      <pc:sldChg chg="delSp add mod delAnim">
        <pc:chgData name="Teerawit  Tinprapa" userId="816b75de-fdcf-492f-83d4-7bf23dab54d2" providerId="ADAL" clId="{9B421694-2C8C-4B84-B653-2B9C0B198306}" dt="2025-12-08T01:15:46.390" v="210" actId="478"/>
        <pc:sldMkLst>
          <pc:docMk/>
          <pc:sldMk cId="3752452295" sldId="1960"/>
        </pc:sldMkLst>
        <pc:spChg chg="del">
          <ac:chgData name="Teerawit  Tinprapa" userId="816b75de-fdcf-492f-83d4-7bf23dab54d2" providerId="ADAL" clId="{9B421694-2C8C-4B84-B653-2B9C0B198306}" dt="2025-12-08T01:15:46.390" v="210" actId="478"/>
          <ac:spMkLst>
            <pc:docMk/>
            <pc:sldMk cId="3752452295" sldId="1960"/>
            <ac:spMk id="4" creationId="{798E0005-F411-2B01-F84D-7499CD1AAAE3}"/>
          </ac:spMkLst>
        </pc:spChg>
        <pc:spChg chg="del">
          <ac:chgData name="Teerawit  Tinprapa" userId="816b75de-fdcf-492f-83d4-7bf23dab54d2" providerId="ADAL" clId="{9B421694-2C8C-4B84-B653-2B9C0B198306}" dt="2025-12-08T01:15:44.597" v="209" actId="478"/>
          <ac:spMkLst>
            <pc:docMk/>
            <pc:sldMk cId="3752452295" sldId="1960"/>
            <ac:spMk id="5" creationId="{A7558BAC-2DC9-897A-DAB3-43E12A9BEBB6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B0A78-EF04-40E1-816E-D831AA27C3B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EA67C16F-CBD3-4393-8C96-92F58AFF02CA}">
      <dgm:prSet phldrT="[Text]" custT="1"/>
      <dgm:spPr/>
      <dgm:t>
        <a:bodyPr/>
        <a:lstStyle/>
        <a:p>
          <a:r>
            <a:rPr lang="th-TH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1. ความต้องการของผู้เรียน (</a:t>
          </a:r>
          <a:r>
            <a:rPr lang="en-US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Want)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89A047-F0D6-44DC-8EFF-F1F0A34EDB96}" type="parTrans" cxnId="{01FC383E-4AA2-4A91-A330-0084706240BF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33605E-32CA-4751-B50B-4F25603CFB8E}" type="sibTrans" cxnId="{01FC383E-4AA2-4A91-A330-0084706240BF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31A370-7EE8-4F07-9651-02D5DC14F8E5}">
      <dgm:prSet phldrT="[Text]" custT="1"/>
      <dgm:spPr/>
      <dgm:t>
        <a:bodyPr/>
        <a:lstStyle/>
        <a:p>
          <a:r>
            <a:rPr lang="th-TH" sz="2400" b="0" i="0">
              <a:latin typeface="TH SarabunPSK" panose="020B0500040200020003" pitchFamily="34" charset="-34"/>
              <a:cs typeface="TH SarabunPSK" panose="020B0500040200020003" pitchFamily="34" charset="-34"/>
            </a:rPr>
            <a:t>ผู้เรียนอยากทราบอะไร เมื่อผู้เรียนมีความต้องการอยากรู้อยากเห็นในสิ่งใดก็ตาม จะเป็นสิ่งที่ยั่วยุให้ผู้เรียนเกิดการเรียนรู้ได้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9626C2-0677-4827-8523-2640DB21A1B2}" type="parTrans" cxnId="{E8212844-8F72-4CDC-BCB6-EF28C14F3E2B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2D7BD5-CD2E-4B28-AA75-452BE368D45F}" type="sibTrans" cxnId="{E8212844-8F72-4CDC-BCB6-EF28C14F3E2B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3BB76C1-F9FB-488E-964C-DE80D50B8043}">
      <dgm:prSet phldrT="[Text]" custT="1"/>
      <dgm:spPr/>
      <dgm:t>
        <a:bodyPr/>
        <a:lstStyle/>
        <a:p>
          <a:r>
            <a:rPr lang="th-TH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2. สิ่งเร้าที่น่าสนใจ (</a:t>
          </a:r>
          <a:r>
            <a:rPr lang="en-US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Stimulus)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B00A57-1E31-41EF-BA51-7DF9AA031FA9}" type="parTrans" cxnId="{A79E79D6-C7A2-455C-A601-EE3916D87137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2D8AEA2-87E6-4AF1-9D79-CA69D3C502F0}" type="sibTrans" cxnId="{A79E79D6-C7A2-455C-A601-EE3916D87137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A60703-8B09-44A1-9EF3-9A3B2920323B}">
      <dgm:prSet phldrT="[Text]" custT="1"/>
      <dgm:spPr/>
      <dgm:t>
        <a:bodyPr/>
        <a:lstStyle/>
        <a:p>
          <a:r>
            <a:rPr lang="th-TH" sz="2400" b="0" i="0">
              <a:latin typeface="TH SarabunPSK" panose="020B0500040200020003" pitchFamily="34" charset="-34"/>
              <a:cs typeface="TH SarabunPSK" panose="020B0500040200020003" pitchFamily="34" charset="-34"/>
            </a:rPr>
            <a:t>ภายหลังจากการตอบสนอง มนุษย์อาจเกิดความพึงพอใจ ซึ่งเป็นกำไรชีวิตอย่างหนี่งจะได้นำไปพัฒนาคุณภาพชีวิต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9E5EF6-8E8F-4C45-B0BD-893BA8F1AF2D}" type="parTrans" cxnId="{F8880720-521C-46D0-A2EC-5D14EAEE0DC3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23F97C-C18A-4A56-BF16-A49417535E18}" type="sibTrans" cxnId="{F8880720-521C-46D0-A2EC-5D14EAEE0DC3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35D4CD1-0DA3-412E-AECA-8D84B809EA5B}">
      <dgm:prSet phldrT="[Text]" custT="1"/>
      <dgm:spPr/>
      <dgm:t>
        <a:bodyPr/>
        <a:lstStyle/>
        <a:p>
          <a:r>
            <a:rPr lang="th-TH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3. การตอบสนอง (</a:t>
          </a:r>
          <a:r>
            <a:rPr lang="en-US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Response)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F31B22-019D-40B5-A575-A09DDFBB0902}" type="parTrans" cxnId="{988429B7-F9F4-47F8-ACE9-70B76CED5E88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C798CA-C0E6-472A-A46F-9426F6AEDFA0}" type="sibTrans" cxnId="{988429B7-F9F4-47F8-ACE9-70B76CED5E88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4AC6314-5073-4487-96DD-5C1468D4C807}">
      <dgm:prSet phldrT="[Text]" custT="1"/>
      <dgm:spPr/>
      <dgm:t>
        <a:bodyPr/>
        <a:lstStyle/>
        <a:p>
          <a:r>
            <a:rPr lang="th-TH" sz="2400" b="0" i="0">
              <a:latin typeface="TH SarabunPSK" panose="020B0500040200020003" pitchFamily="34" charset="-34"/>
              <a:cs typeface="TH SarabunPSK" panose="020B0500040200020003" pitchFamily="34" charset="-34"/>
            </a:rPr>
            <a:t>ก่อนที่จะเรียนรู้ได้ จะต้องมีสิ่งเร้าที่น่าสนใจ และน่าสัมผัสสำหรับมนุษย์ ทำให้มนุษย์ดิ้นรนขวนขวาย และใฝ่ใจที่จะเรียนรู้ในสิ่งที่น่าสนใจนั้นๆ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1BDD5B3-CC07-4AAE-AF61-BC1366750285}" type="parTrans" cxnId="{E2F26243-A5F9-4CF2-941D-CB5825A4F32D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AC72FC1-A0E8-46B5-A2BE-3245457EF1C0}" type="sibTrans" cxnId="{E2F26243-A5F9-4CF2-941D-CB5825A4F32D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2D1510-7126-4E99-8E1E-7390823F3D3C}">
      <dgm:prSet phldrT="[Text]" custT="1"/>
      <dgm:spPr/>
      <dgm:t>
        <a:bodyPr/>
        <a:lstStyle/>
        <a:p>
          <a:r>
            <a:rPr lang="th-TH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4. การได้รับรางวัล (</a:t>
          </a:r>
          <a:r>
            <a:rPr lang="en-US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Reward)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EE0F0C-96C8-4880-8EED-9A9ABDFDF877}" type="parTrans" cxnId="{161A9030-5B09-49B7-A298-38E2092EE6D3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7DCB8A-00EE-43CE-B987-B4AC810B4E2C}" type="sibTrans" cxnId="{161A9030-5B09-49B7-A298-38E2092EE6D3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AFF587-8777-4B74-B24B-97D1E05D77CA}">
      <dgm:prSet phldrT="[Text]" custT="1"/>
      <dgm:spPr/>
      <dgm:t>
        <a:bodyPr/>
        <a:lstStyle/>
        <a:p>
          <a:r>
            <a:rPr lang="th-TH" sz="2400" b="0" i="0">
              <a:latin typeface="TH SarabunPSK" panose="020B0500040200020003" pitchFamily="34" charset="-34"/>
              <a:cs typeface="TH SarabunPSK" panose="020B0500040200020003" pitchFamily="34" charset="-34"/>
            </a:rPr>
            <a:t>เมื่อมีสิ่งเร้าที่น่าสนใจและน่าสัมผัส มนุษย์จะทำการสัมผัสโดยใช้ประสาทสัมผัสต่างๆเช่น ตาดู หูฟัง ลิ้นชิม จมูกดม ผิวหนังสัมผัส และสัมผัสด้วยใจ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9F5EE66-F61A-4913-9F30-BA4A197D8450}" type="parTrans" cxnId="{7CDE7844-B6EE-438F-B52D-953DD1A4AC06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FC5840-0D5C-4FC4-8D43-59DF7CBDB475}" type="sibTrans" cxnId="{7CDE7844-B6EE-438F-B52D-953DD1A4AC06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09E02CB-109C-41CB-81A6-A48E58F7ADF8}" type="pres">
      <dgm:prSet presAssocID="{DD2B0A78-EF04-40E1-816E-D831AA27C3BD}" presName="linear" presStyleCnt="0">
        <dgm:presLayoutVars>
          <dgm:animLvl val="lvl"/>
          <dgm:resizeHandles val="exact"/>
        </dgm:presLayoutVars>
      </dgm:prSet>
      <dgm:spPr/>
    </dgm:pt>
    <dgm:pt modelId="{BCAB6C90-152C-46D8-B267-BB4FE5DB1C01}" type="pres">
      <dgm:prSet presAssocID="{EA67C16F-CBD3-4393-8C96-92F58AFF02CA}" presName="parentText" presStyleLbl="node1" presStyleIdx="0" presStyleCnt="4" custLinFactNeighborX="-130">
        <dgm:presLayoutVars>
          <dgm:chMax val="0"/>
          <dgm:bulletEnabled val="1"/>
        </dgm:presLayoutVars>
      </dgm:prSet>
      <dgm:spPr/>
    </dgm:pt>
    <dgm:pt modelId="{5A583D54-1891-41DF-A15F-78D46C34A883}" type="pres">
      <dgm:prSet presAssocID="{EA67C16F-CBD3-4393-8C96-92F58AFF02CA}" presName="childText" presStyleLbl="revTx" presStyleIdx="0" presStyleCnt="4">
        <dgm:presLayoutVars>
          <dgm:bulletEnabled val="1"/>
        </dgm:presLayoutVars>
      </dgm:prSet>
      <dgm:spPr/>
    </dgm:pt>
    <dgm:pt modelId="{5D03F09C-A313-4684-B4CC-57285ED67F41}" type="pres">
      <dgm:prSet presAssocID="{C3BB76C1-F9FB-488E-964C-DE80D50B80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BC32D9-B53F-4F64-A145-7793544948D2}" type="pres">
      <dgm:prSet presAssocID="{C3BB76C1-F9FB-488E-964C-DE80D50B8043}" presName="childText" presStyleLbl="revTx" presStyleIdx="1" presStyleCnt="4">
        <dgm:presLayoutVars>
          <dgm:bulletEnabled val="1"/>
        </dgm:presLayoutVars>
      </dgm:prSet>
      <dgm:spPr/>
    </dgm:pt>
    <dgm:pt modelId="{6172B23E-0F0C-4A2D-8CFF-84497117ACD3}" type="pres">
      <dgm:prSet presAssocID="{935D4CD1-0DA3-412E-AECA-8D84B809EA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495382-5DF1-49AA-98DE-2EACA4AFE422}" type="pres">
      <dgm:prSet presAssocID="{935D4CD1-0DA3-412E-AECA-8D84B809EA5B}" presName="childText" presStyleLbl="revTx" presStyleIdx="2" presStyleCnt="4">
        <dgm:presLayoutVars>
          <dgm:bulletEnabled val="1"/>
        </dgm:presLayoutVars>
      </dgm:prSet>
      <dgm:spPr/>
    </dgm:pt>
    <dgm:pt modelId="{7F1D22A9-0DF0-47F8-A534-1D44CE86F658}" type="pres">
      <dgm:prSet presAssocID="{3A2D1510-7126-4E99-8E1E-7390823F3D3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B0901BC-49DA-4F3B-8223-C0EEB45AF015}" type="pres">
      <dgm:prSet presAssocID="{3A2D1510-7126-4E99-8E1E-7390823F3D3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D653D10-8BB8-4E85-AFE7-94670F431B50}" type="presOf" srcId="{C3BB76C1-F9FB-488E-964C-DE80D50B8043}" destId="{5D03F09C-A313-4684-B4CC-57285ED67F41}" srcOrd="0" destOrd="0" presId="urn:microsoft.com/office/officeart/2005/8/layout/vList2"/>
    <dgm:cxn modelId="{F8880720-521C-46D0-A2EC-5D14EAEE0DC3}" srcId="{3A2D1510-7126-4E99-8E1E-7390823F3D3C}" destId="{51A60703-8B09-44A1-9EF3-9A3B2920323B}" srcOrd="0" destOrd="0" parTransId="{5D9E5EF6-8E8F-4C45-B0BD-893BA8F1AF2D}" sibTransId="{4D23F97C-C18A-4A56-BF16-A49417535E18}"/>
    <dgm:cxn modelId="{D97B7630-F761-4585-9324-0233F3035D6D}" type="presOf" srcId="{A431A370-7EE8-4F07-9651-02D5DC14F8E5}" destId="{5A583D54-1891-41DF-A15F-78D46C34A883}" srcOrd="0" destOrd="0" presId="urn:microsoft.com/office/officeart/2005/8/layout/vList2"/>
    <dgm:cxn modelId="{161A9030-5B09-49B7-A298-38E2092EE6D3}" srcId="{DD2B0A78-EF04-40E1-816E-D831AA27C3BD}" destId="{3A2D1510-7126-4E99-8E1E-7390823F3D3C}" srcOrd="3" destOrd="0" parTransId="{0DEE0F0C-96C8-4880-8EED-9A9ABDFDF877}" sibTransId="{6B7DCB8A-00EE-43CE-B987-B4AC810B4E2C}"/>
    <dgm:cxn modelId="{01FC383E-4AA2-4A91-A330-0084706240BF}" srcId="{DD2B0A78-EF04-40E1-816E-D831AA27C3BD}" destId="{EA67C16F-CBD3-4393-8C96-92F58AFF02CA}" srcOrd="0" destOrd="0" parTransId="{4D89A047-F0D6-44DC-8EFF-F1F0A34EDB96}" sibTransId="{5E33605E-32CA-4751-B50B-4F25603CFB8E}"/>
    <dgm:cxn modelId="{E2F26243-A5F9-4CF2-941D-CB5825A4F32D}" srcId="{C3BB76C1-F9FB-488E-964C-DE80D50B8043}" destId="{04AC6314-5073-4487-96DD-5C1468D4C807}" srcOrd="0" destOrd="0" parTransId="{A1BDD5B3-CC07-4AAE-AF61-BC1366750285}" sibTransId="{BAC72FC1-A0E8-46B5-A2BE-3245457EF1C0}"/>
    <dgm:cxn modelId="{52ECED63-BC4D-4E13-BDD2-BE706F992968}" type="presOf" srcId="{3A2D1510-7126-4E99-8E1E-7390823F3D3C}" destId="{7F1D22A9-0DF0-47F8-A534-1D44CE86F658}" srcOrd="0" destOrd="0" presId="urn:microsoft.com/office/officeart/2005/8/layout/vList2"/>
    <dgm:cxn modelId="{E8212844-8F72-4CDC-BCB6-EF28C14F3E2B}" srcId="{EA67C16F-CBD3-4393-8C96-92F58AFF02CA}" destId="{A431A370-7EE8-4F07-9651-02D5DC14F8E5}" srcOrd="0" destOrd="0" parTransId="{459626C2-0677-4827-8523-2640DB21A1B2}" sibTransId="{1E2D7BD5-CD2E-4B28-AA75-452BE368D45F}"/>
    <dgm:cxn modelId="{7CDE7844-B6EE-438F-B52D-953DD1A4AC06}" srcId="{935D4CD1-0DA3-412E-AECA-8D84B809EA5B}" destId="{B9AFF587-8777-4B74-B24B-97D1E05D77CA}" srcOrd="0" destOrd="0" parTransId="{99F5EE66-F61A-4913-9F30-BA4A197D8450}" sibTransId="{D9FC5840-0D5C-4FC4-8D43-59DF7CBDB475}"/>
    <dgm:cxn modelId="{FF3D558A-82BE-432F-BB1D-9D4C83AE09A5}" type="presOf" srcId="{B9AFF587-8777-4B74-B24B-97D1E05D77CA}" destId="{2A495382-5DF1-49AA-98DE-2EACA4AFE422}" srcOrd="0" destOrd="0" presId="urn:microsoft.com/office/officeart/2005/8/layout/vList2"/>
    <dgm:cxn modelId="{77498296-927D-4E40-BD7D-013759D632CA}" type="presOf" srcId="{EA67C16F-CBD3-4393-8C96-92F58AFF02CA}" destId="{BCAB6C90-152C-46D8-B267-BB4FE5DB1C01}" srcOrd="0" destOrd="0" presId="urn:microsoft.com/office/officeart/2005/8/layout/vList2"/>
    <dgm:cxn modelId="{988429B7-F9F4-47F8-ACE9-70B76CED5E88}" srcId="{DD2B0A78-EF04-40E1-816E-D831AA27C3BD}" destId="{935D4CD1-0DA3-412E-AECA-8D84B809EA5B}" srcOrd="2" destOrd="0" parTransId="{43F31B22-019D-40B5-A575-A09DDFBB0902}" sibTransId="{7EC798CA-C0E6-472A-A46F-9426F6AEDFA0}"/>
    <dgm:cxn modelId="{F9628EB9-092F-4783-A173-148FB28A8568}" type="presOf" srcId="{04AC6314-5073-4487-96DD-5C1468D4C807}" destId="{27BC32D9-B53F-4F64-A145-7793544948D2}" srcOrd="0" destOrd="0" presId="urn:microsoft.com/office/officeart/2005/8/layout/vList2"/>
    <dgm:cxn modelId="{DC404FD5-4936-4D87-B131-6A0AC6823319}" type="presOf" srcId="{DD2B0A78-EF04-40E1-816E-D831AA27C3BD}" destId="{009E02CB-109C-41CB-81A6-A48E58F7ADF8}" srcOrd="0" destOrd="0" presId="urn:microsoft.com/office/officeart/2005/8/layout/vList2"/>
    <dgm:cxn modelId="{A79E79D6-C7A2-455C-A601-EE3916D87137}" srcId="{DD2B0A78-EF04-40E1-816E-D831AA27C3BD}" destId="{C3BB76C1-F9FB-488E-964C-DE80D50B8043}" srcOrd="1" destOrd="0" parTransId="{55B00A57-1E31-41EF-BA51-7DF9AA031FA9}" sibTransId="{72D8AEA2-87E6-4AF1-9D79-CA69D3C502F0}"/>
    <dgm:cxn modelId="{CD0C59ED-ABF8-471B-8C79-C144E8A6E171}" type="presOf" srcId="{935D4CD1-0DA3-412E-AECA-8D84B809EA5B}" destId="{6172B23E-0F0C-4A2D-8CFF-84497117ACD3}" srcOrd="0" destOrd="0" presId="urn:microsoft.com/office/officeart/2005/8/layout/vList2"/>
    <dgm:cxn modelId="{827986FA-89D4-455A-A996-C36EEBEACBF0}" type="presOf" srcId="{51A60703-8B09-44A1-9EF3-9A3B2920323B}" destId="{BB0901BC-49DA-4F3B-8223-C0EEB45AF015}" srcOrd="0" destOrd="0" presId="urn:microsoft.com/office/officeart/2005/8/layout/vList2"/>
    <dgm:cxn modelId="{62F28F1D-65D3-4CC5-9950-432FA4CEEDB8}" type="presParOf" srcId="{009E02CB-109C-41CB-81A6-A48E58F7ADF8}" destId="{BCAB6C90-152C-46D8-B267-BB4FE5DB1C01}" srcOrd="0" destOrd="0" presId="urn:microsoft.com/office/officeart/2005/8/layout/vList2"/>
    <dgm:cxn modelId="{DA0C7F52-3335-43CB-B2C5-F7BE10EB2BA6}" type="presParOf" srcId="{009E02CB-109C-41CB-81A6-A48E58F7ADF8}" destId="{5A583D54-1891-41DF-A15F-78D46C34A883}" srcOrd="1" destOrd="0" presId="urn:microsoft.com/office/officeart/2005/8/layout/vList2"/>
    <dgm:cxn modelId="{EDF7CEA3-30B4-4000-A2DB-0C29CEC3369F}" type="presParOf" srcId="{009E02CB-109C-41CB-81A6-A48E58F7ADF8}" destId="{5D03F09C-A313-4684-B4CC-57285ED67F41}" srcOrd="2" destOrd="0" presId="urn:microsoft.com/office/officeart/2005/8/layout/vList2"/>
    <dgm:cxn modelId="{B03C8DEA-3EAA-47FE-B81C-D4FEDF3C58B7}" type="presParOf" srcId="{009E02CB-109C-41CB-81A6-A48E58F7ADF8}" destId="{27BC32D9-B53F-4F64-A145-7793544948D2}" srcOrd="3" destOrd="0" presId="urn:microsoft.com/office/officeart/2005/8/layout/vList2"/>
    <dgm:cxn modelId="{65778E8C-BB98-4C9A-86D2-4AD02608B596}" type="presParOf" srcId="{009E02CB-109C-41CB-81A6-A48E58F7ADF8}" destId="{6172B23E-0F0C-4A2D-8CFF-84497117ACD3}" srcOrd="4" destOrd="0" presId="urn:microsoft.com/office/officeart/2005/8/layout/vList2"/>
    <dgm:cxn modelId="{BB8E3DEC-6525-4319-9CC6-529C18CB05C5}" type="presParOf" srcId="{009E02CB-109C-41CB-81A6-A48E58F7ADF8}" destId="{2A495382-5DF1-49AA-98DE-2EACA4AFE422}" srcOrd="5" destOrd="0" presId="urn:microsoft.com/office/officeart/2005/8/layout/vList2"/>
    <dgm:cxn modelId="{9936A620-E235-451F-91BC-D04F13A3E1C0}" type="presParOf" srcId="{009E02CB-109C-41CB-81A6-A48E58F7ADF8}" destId="{7F1D22A9-0DF0-47F8-A534-1D44CE86F658}" srcOrd="6" destOrd="0" presId="urn:microsoft.com/office/officeart/2005/8/layout/vList2"/>
    <dgm:cxn modelId="{AEE709FD-455D-4FEA-A733-86C3ACD55CFD}" type="presParOf" srcId="{009E02CB-109C-41CB-81A6-A48E58F7ADF8}" destId="{BB0901BC-49DA-4F3B-8223-C0EEB45AF01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6A6C5-7DFB-4E68-8B7A-CC172B90622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5A5EE08-63B0-4287-89FE-B927DD51AF1B}">
      <dgm:prSet phldrT="[Text]" custT="1"/>
      <dgm:spPr/>
      <dgm:t>
        <a:bodyPr/>
        <a:lstStyle/>
        <a:p>
          <a:r>
            <a:rPr lang="th-TH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ทฤษฎีแห่งการฝึกฝน </a:t>
          </a:r>
          <a:br>
            <a:rPr lang="th-TH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Drill Theory)</a:t>
          </a:r>
          <a:endParaRPr lang="th-TH" sz="3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4D1BEB-0969-45C0-BDC6-F25A376DD22D}" type="parTrans" cxnId="{1442103B-CE8F-49DD-A372-1449405E8D52}">
      <dgm:prSet/>
      <dgm:spPr/>
      <dgm:t>
        <a:bodyPr/>
        <a:lstStyle/>
        <a:p>
          <a:endParaRPr lang="th-TH" sz="3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2C29AD4-C3D4-4B9F-AAC6-54A8B7A3621C}" type="sibTrans" cxnId="{1442103B-CE8F-49DD-A372-1449405E8D52}">
      <dgm:prSet/>
      <dgm:spPr/>
      <dgm:t>
        <a:bodyPr/>
        <a:lstStyle/>
        <a:p>
          <a:endParaRPr lang="th-TH" sz="3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D0DE63-CE69-41D0-A666-3B4EDD1D7C63}">
      <dgm:prSet phldrT="[Text]" custT="1"/>
      <dgm:spPr/>
      <dgm:t>
        <a:bodyPr/>
        <a:lstStyle/>
        <a:p>
          <a:r>
            <a:rPr lang="th-TH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ทฤษฎีแห่งการเรียนรู้โดยบังเอิญ</a:t>
          </a:r>
          <a:br>
            <a:rPr lang="th-TH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3600" b="0" i="0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Incedental</a:t>
          </a:r>
          <a:r>
            <a:rPr lang="en-US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Learning Theory)</a:t>
          </a:r>
          <a:endParaRPr lang="th-TH" sz="3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C646860-0DD7-4D7E-81E6-39A65E14CBF5}" type="parTrans" cxnId="{8885C4B7-3CFF-4909-AC96-89ED5274B898}">
      <dgm:prSet/>
      <dgm:spPr/>
      <dgm:t>
        <a:bodyPr/>
        <a:lstStyle/>
        <a:p>
          <a:endParaRPr lang="th-TH" sz="3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DE427B-654E-49BA-B13A-F02C7F1E9A99}" type="sibTrans" cxnId="{8885C4B7-3CFF-4909-AC96-89ED5274B898}">
      <dgm:prSet/>
      <dgm:spPr/>
      <dgm:t>
        <a:bodyPr/>
        <a:lstStyle/>
        <a:p>
          <a:endParaRPr lang="th-TH" sz="3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F30559-8010-4800-B836-03563461F9F9}">
      <dgm:prSet phldrT="[Text]" custT="1"/>
      <dgm:spPr/>
      <dgm:t>
        <a:bodyPr/>
        <a:lstStyle/>
        <a:p>
          <a:r>
            <a:rPr lang="th-TH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ทฤษฎีแห่งความหมาย (</a:t>
          </a:r>
          <a:r>
            <a:rPr lang="en-US" sz="3600" b="0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Meaning Theory)</a:t>
          </a:r>
          <a:endParaRPr lang="th-TH" sz="3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ACAD372-0351-40F5-9606-5C5E378BB5BE}" type="parTrans" cxnId="{4AEF5658-A122-4ADD-9F02-5B3FF0E9EF9D}">
      <dgm:prSet/>
      <dgm:spPr/>
      <dgm:t>
        <a:bodyPr/>
        <a:lstStyle/>
        <a:p>
          <a:endParaRPr lang="th-TH" sz="3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362A390-280B-4F00-903A-CCA77866101C}" type="sibTrans" cxnId="{4AEF5658-A122-4ADD-9F02-5B3FF0E9EF9D}">
      <dgm:prSet/>
      <dgm:spPr/>
      <dgm:t>
        <a:bodyPr/>
        <a:lstStyle/>
        <a:p>
          <a:endParaRPr lang="th-TH" sz="3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47F2D3-A2EE-4DAC-A798-437E2F6345AC}" type="pres">
      <dgm:prSet presAssocID="{9BF6A6C5-7DFB-4E68-8B7A-CC172B906223}" presName="Name0" presStyleCnt="0">
        <dgm:presLayoutVars>
          <dgm:dir/>
          <dgm:resizeHandles val="exact"/>
        </dgm:presLayoutVars>
      </dgm:prSet>
      <dgm:spPr/>
    </dgm:pt>
    <dgm:pt modelId="{F8A2B0BA-2703-45BF-931F-139F3B4199C4}" type="pres">
      <dgm:prSet presAssocID="{25A5EE08-63B0-4287-89FE-B927DD51AF1B}" presName="composite" presStyleCnt="0"/>
      <dgm:spPr/>
    </dgm:pt>
    <dgm:pt modelId="{5BE4E6B8-3EA7-4C63-B926-5032E0D965B7}" type="pres">
      <dgm:prSet presAssocID="{25A5EE08-63B0-4287-89FE-B927DD51AF1B}" presName="rect1" presStyleLbl="trAlignAcc1" presStyleIdx="0" presStyleCnt="3" custScaleX="148160">
        <dgm:presLayoutVars>
          <dgm:bulletEnabled val="1"/>
        </dgm:presLayoutVars>
      </dgm:prSet>
      <dgm:spPr/>
    </dgm:pt>
    <dgm:pt modelId="{6A654C75-98C9-48CC-B73B-EE86D7EA2FD8}" type="pres">
      <dgm:prSet presAssocID="{25A5EE08-63B0-4287-89FE-B927DD51AF1B}" presName="rect2" presStyleLbl="fgImgPlace1" presStyleIdx="0" presStyleCnt="3" custLinFactX="-5652" custLinFactNeighborX="-100000" custLinFactNeighborY="134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</dgm:spPr>
    </dgm:pt>
    <dgm:pt modelId="{B43EDD95-77D0-424B-9CB5-3B42196830F6}" type="pres">
      <dgm:prSet presAssocID="{22C29AD4-C3D4-4B9F-AAC6-54A8B7A3621C}" presName="sibTrans" presStyleCnt="0"/>
      <dgm:spPr/>
    </dgm:pt>
    <dgm:pt modelId="{FF894915-C48F-4FC5-AD1E-090EF85640F8}" type="pres">
      <dgm:prSet presAssocID="{8CD0DE63-CE69-41D0-A666-3B4EDD1D7C63}" presName="composite" presStyleCnt="0"/>
      <dgm:spPr/>
    </dgm:pt>
    <dgm:pt modelId="{CCEBCBF1-F6EF-4C1E-A2E0-7F43949F3295}" type="pres">
      <dgm:prSet presAssocID="{8CD0DE63-CE69-41D0-A666-3B4EDD1D7C63}" presName="rect1" presStyleLbl="trAlignAcc1" presStyleIdx="1" presStyleCnt="3" custScaleX="148160">
        <dgm:presLayoutVars>
          <dgm:bulletEnabled val="1"/>
        </dgm:presLayoutVars>
      </dgm:prSet>
      <dgm:spPr/>
    </dgm:pt>
    <dgm:pt modelId="{5D7D6121-7D0D-4814-AE03-262EA7E5E8A1}" type="pres">
      <dgm:prSet presAssocID="{8CD0DE63-CE69-41D0-A666-3B4EDD1D7C63}" presName="rect2" presStyleLbl="fgImgPlace1" presStyleIdx="1" presStyleCnt="3" custLinFactX="-5652" custLinFactNeighborX="-100000" custLinFactNeighborY="134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5E821048-A6AD-4BF5-914C-43A634B8316F}" type="pres">
      <dgm:prSet presAssocID="{32DE427B-654E-49BA-B13A-F02C7F1E9A99}" presName="sibTrans" presStyleCnt="0"/>
      <dgm:spPr/>
    </dgm:pt>
    <dgm:pt modelId="{8AEFEA3F-5745-40D0-BF46-10FA80ECC477}" type="pres">
      <dgm:prSet presAssocID="{EDF30559-8010-4800-B836-03563461F9F9}" presName="composite" presStyleCnt="0"/>
      <dgm:spPr/>
    </dgm:pt>
    <dgm:pt modelId="{70CAB1F8-8A6A-4F25-A13F-5C7534C023C4}" type="pres">
      <dgm:prSet presAssocID="{EDF30559-8010-4800-B836-03563461F9F9}" presName="rect1" presStyleLbl="trAlignAcc1" presStyleIdx="2" presStyleCnt="3" custScaleX="148160">
        <dgm:presLayoutVars>
          <dgm:bulletEnabled val="1"/>
        </dgm:presLayoutVars>
      </dgm:prSet>
      <dgm:spPr/>
    </dgm:pt>
    <dgm:pt modelId="{8A6F8365-CCC1-4FCB-BACB-6EF39E74F05D}" type="pres">
      <dgm:prSet presAssocID="{EDF30559-8010-4800-B836-03563461F9F9}" presName="rect2" presStyleLbl="fgImgPlace1" presStyleIdx="2" presStyleCnt="3" custLinFactX="-5652" custLinFactNeighborX="-100000" custLinFactNeighborY="134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1442103B-CE8F-49DD-A372-1449405E8D52}" srcId="{9BF6A6C5-7DFB-4E68-8B7A-CC172B906223}" destId="{25A5EE08-63B0-4287-89FE-B927DD51AF1B}" srcOrd="0" destOrd="0" parTransId="{C84D1BEB-0969-45C0-BDC6-F25A376DD22D}" sibTransId="{22C29AD4-C3D4-4B9F-AAC6-54A8B7A3621C}"/>
    <dgm:cxn modelId="{3AD2DC68-8583-411F-847B-232B73EF646E}" type="presOf" srcId="{EDF30559-8010-4800-B836-03563461F9F9}" destId="{70CAB1F8-8A6A-4F25-A13F-5C7534C023C4}" srcOrd="0" destOrd="0" presId="urn:microsoft.com/office/officeart/2008/layout/PictureStrips"/>
    <dgm:cxn modelId="{4AEF5658-A122-4ADD-9F02-5B3FF0E9EF9D}" srcId="{9BF6A6C5-7DFB-4E68-8B7A-CC172B906223}" destId="{EDF30559-8010-4800-B836-03563461F9F9}" srcOrd="2" destOrd="0" parTransId="{EACAD372-0351-40F5-9606-5C5E378BB5BE}" sibTransId="{D362A390-280B-4F00-903A-CCA77866101C}"/>
    <dgm:cxn modelId="{8885C4B7-3CFF-4909-AC96-89ED5274B898}" srcId="{9BF6A6C5-7DFB-4E68-8B7A-CC172B906223}" destId="{8CD0DE63-CE69-41D0-A666-3B4EDD1D7C63}" srcOrd="1" destOrd="0" parTransId="{7C646860-0DD7-4D7E-81E6-39A65E14CBF5}" sibTransId="{32DE427B-654E-49BA-B13A-F02C7F1E9A99}"/>
    <dgm:cxn modelId="{F0B743C4-CE6B-42D5-9F9A-53F9160959D6}" type="presOf" srcId="{25A5EE08-63B0-4287-89FE-B927DD51AF1B}" destId="{5BE4E6B8-3EA7-4C63-B926-5032E0D965B7}" srcOrd="0" destOrd="0" presId="urn:microsoft.com/office/officeart/2008/layout/PictureStrips"/>
    <dgm:cxn modelId="{4054B4E7-8047-400A-9E8C-EACBBCEC8AF0}" type="presOf" srcId="{8CD0DE63-CE69-41D0-A666-3B4EDD1D7C63}" destId="{CCEBCBF1-F6EF-4C1E-A2E0-7F43949F3295}" srcOrd="0" destOrd="0" presId="urn:microsoft.com/office/officeart/2008/layout/PictureStrips"/>
    <dgm:cxn modelId="{DC89B1EC-E026-4899-BA17-A8D2942457C4}" type="presOf" srcId="{9BF6A6C5-7DFB-4E68-8B7A-CC172B906223}" destId="{6947F2D3-A2EE-4DAC-A798-437E2F6345AC}" srcOrd="0" destOrd="0" presId="urn:microsoft.com/office/officeart/2008/layout/PictureStrips"/>
    <dgm:cxn modelId="{71D0D7EF-01EE-4FAD-8667-DD07CAD1E2C1}" type="presParOf" srcId="{6947F2D3-A2EE-4DAC-A798-437E2F6345AC}" destId="{F8A2B0BA-2703-45BF-931F-139F3B4199C4}" srcOrd="0" destOrd="0" presId="urn:microsoft.com/office/officeart/2008/layout/PictureStrips"/>
    <dgm:cxn modelId="{5E6C5F85-136D-4567-8767-1890458CA9AE}" type="presParOf" srcId="{F8A2B0BA-2703-45BF-931F-139F3B4199C4}" destId="{5BE4E6B8-3EA7-4C63-B926-5032E0D965B7}" srcOrd="0" destOrd="0" presId="urn:microsoft.com/office/officeart/2008/layout/PictureStrips"/>
    <dgm:cxn modelId="{F548E5A3-CDC3-4302-AC4B-857C3F521018}" type="presParOf" srcId="{F8A2B0BA-2703-45BF-931F-139F3B4199C4}" destId="{6A654C75-98C9-48CC-B73B-EE86D7EA2FD8}" srcOrd="1" destOrd="0" presId="urn:microsoft.com/office/officeart/2008/layout/PictureStrips"/>
    <dgm:cxn modelId="{3B731653-FEC0-43DB-9975-2AF1F68F4F3B}" type="presParOf" srcId="{6947F2D3-A2EE-4DAC-A798-437E2F6345AC}" destId="{B43EDD95-77D0-424B-9CB5-3B42196830F6}" srcOrd="1" destOrd="0" presId="urn:microsoft.com/office/officeart/2008/layout/PictureStrips"/>
    <dgm:cxn modelId="{822CEFB4-0724-42E5-8051-FC76C1CD9423}" type="presParOf" srcId="{6947F2D3-A2EE-4DAC-A798-437E2F6345AC}" destId="{FF894915-C48F-4FC5-AD1E-090EF85640F8}" srcOrd="2" destOrd="0" presId="urn:microsoft.com/office/officeart/2008/layout/PictureStrips"/>
    <dgm:cxn modelId="{B35C6D39-4BC3-4548-8A64-F57A4F7CC9D8}" type="presParOf" srcId="{FF894915-C48F-4FC5-AD1E-090EF85640F8}" destId="{CCEBCBF1-F6EF-4C1E-A2E0-7F43949F3295}" srcOrd="0" destOrd="0" presId="urn:microsoft.com/office/officeart/2008/layout/PictureStrips"/>
    <dgm:cxn modelId="{F13C5BC8-5357-4FD9-8ED8-5976BA47EA5A}" type="presParOf" srcId="{FF894915-C48F-4FC5-AD1E-090EF85640F8}" destId="{5D7D6121-7D0D-4814-AE03-262EA7E5E8A1}" srcOrd="1" destOrd="0" presId="urn:microsoft.com/office/officeart/2008/layout/PictureStrips"/>
    <dgm:cxn modelId="{31C79049-A62C-4906-A346-DA81B9170A26}" type="presParOf" srcId="{6947F2D3-A2EE-4DAC-A798-437E2F6345AC}" destId="{5E821048-A6AD-4BF5-914C-43A634B8316F}" srcOrd="3" destOrd="0" presId="urn:microsoft.com/office/officeart/2008/layout/PictureStrips"/>
    <dgm:cxn modelId="{42B40754-6F5A-4D9E-B4A1-634AE8A5FC90}" type="presParOf" srcId="{6947F2D3-A2EE-4DAC-A798-437E2F6345AC}" destId="{8AEFEA3F-5745-40D0-BF46-10FA80ECC477}" srcOrd="4" destOrd="0" presId="urn:microsoft.com/office/officeart/2008/layout/PictureStrips"/>
    <dgm:cxn modelId="{DF865EEF-412E-42A7-853F-EDA5FCD495E2}" type="presParOf" srcId="{8AEFEA3F-5745-40D0-BF46-10FA80ECC477}" destId="{70CAB1F8-8A6A-4F25-A13F-5C7534C023C4}" srcOrd="0" destOrd="0" presId="urn:microsoft.com/office/officeart/2008/layout/PictureStrips"/>
    <dgm:cxn modelId="{CB8B8D23-7807-4C8F-930F-5017083F2623}" type="presParOf" srcId="{8AEFEA3F-5745-40D0-BF46-10FA80ECC477}" destId="{8A6F8365-CCC1-4FCB-BACB-6EF39E74F05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F5BB7-8237-49F4-887C-676D4F1097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C196CF20-9519-4210-A5E2-45F9E461FA5B}">
      <dgm:prSet phldrT="[Text]" custT="1"/>
      <dgm:spPr/>
      <dgm:t>
        <a:bodyPr/>
        <a:lstStyle/>
        <a:p>
          <a: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การเรียนการสอนควรชี้เฉพาะประสบการณ์ซึ่งปลูกฝังบ่มเฉพาะบุคคล ให้โอนเอียงสู่การเรียนรู้ที่มีประสิทธิภาพ </a:t>
          </a:r>
          <a:b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หรือเป็นการเรียนรู้ที่สุด หรือเป็นการเรียนรู้ชนิดพิเศษ</a:t>
          </a:r>
          <a:endParaRPr lang="th-TH" sz="2400" b="1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EC3EEDA-B8C3-4237-847E-DA584312FAEC}" type="parTrans" cxnId="{D46C9119-7C60-479F-94E7-CD6570220F78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07EB60B-A633-499F-82EF-94EC5DCA90F9}" type="sibTrans" cxnId="{D46C9119-7C60-479F-94E7-CD6570220F78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9E6FB5-82E8-478B-9C83-B64CAA0B11E0}">
      <dgm:prSet phldrT="[Text]" custT="1"/>
      <dgm:spPr/>
      <dgm:t>
        <a:bodyPr/>
        <a:lstStyle/>
        <a:p>
          <a: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เรียนรู้ต้องชี้เฉพาะวิธีการจัดโครงสร้างองค์ความรู้เพื่อให้เกิดความพร้อมที่สุดสําหรับผู้เรียนที่จะตักตวง</a:t>
          </a:r>
          <a:b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ความรู้นั้น</a:t>
          </a:r>
          <a:endParaRPr lang="th-TH" sz="2400" b="1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FB81A7-204A-4875-8EE4-83CE8D911AB4}" type="parTrans" cxnId="{CBE0DBC5-CE6E-4ADF-97B1-A1B7D5954000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2F05F1-5AC6-46F2-8A21-001C5BDF12E3}" type="sibTrans" cxnId="{CBE0DBC5-CE6E-4ADF-97B1-A1B7D5954000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3BA159-32D7-4198-8490-181DE984588B}">
      <dgm:prSet phldrT="[Text]" custT="1"/>
      <dgm:spPr/>
      <dgm:t>
        <a:bodyPr/>
        <a:lstStyle/>
        <a:p>
          <a: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การจัดการเรียนรู้ควรชี้เฉพาะขั้นตอนที่มีประสิทธิภาพที่สุดใน นำเสนอสิ่งที่ผู้เรียนต้องเรียน</a:t>
          </a:r>
          <a:endParaRPr lang="th-TH" sz="2400" b="1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A8FFDC0-A5AB-44FF-8EEF-7CE29B630161}" type="parTrans" cxnId="{51C68244-0523-4CFD-8371-F5146920EE64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DC6AAF-0D60-4861-9664-185350FD15F0}" type="sibTrans" cxnId="{51C68244-0523-4CFD-8371-F5146920EE64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3D1E76-96E3-4473-AF0E-A91FB9978E83}">
      <dgm:prSet phldrT="[Text]" custT="1"/>
      <dgm:spPr/>
      <dgm:t>
        <a:bodyPr/>
        <a:lstStyle/>
        <a:p>
          <a:r>
            <a:rPr lang="th-TH" sz="2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เรียนรู้ควรชี้เฉพาะธรรมชาติและช่วงก้าวของการให้รางวัลและการลงโทษในกระบวนการจัดการเรียนรู้</a:t>
          </a:r>
          <a:endParaRPr lang="th-TH" sz="2400" b="1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2A6437A-2D1B-43E2-B52F-6A38C0F65973}" type="parTrans" cxnId="{A25722E0-5B40-4E78-B427-CC4636037A9F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5034BE-D3DD-4E7C-B709-BAF848740ABF}" type="sibTrans" cxnId="{A25722E0-5B40-4E78-B427-CC4636037A9F}">
      <dgm:prSet/>
      <dgm:spPr/>
      <dgm:t>
        <a:bodyPr/>
        <a:lstStyle/>
        <a:p>
          <a:endParaRPr lang="th-TH" sz="24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06A9C9-8665-428D-9E04-37C9B056FB90}" type="pres">
      <dgm:prSet presAssocID="{8B4F5BB7-8237-49F4-887C-676D4F1097E9}" presName="Name0" presStyleCnt="0">
        <dgm:presLayoutVars>
          <dgm:chMax val="7"/>
          <dgm:chPref val="7"/>
          <dgm:dir/>
        </dgm:presLayoutVars>
      </dgm:prSet>
      <dgm:spPr/>
    </dgm:pt>
    <dgm:pt modelId="{FB28D6D7-D70E-4673-9690-EB80C6FFD46A}" type="pres">
      <dgm:prSet presAssocID="{8B4F5BB7-8237-49F4-887C-676D4F1097E9}" presName="Name1" presStyleCnt="0"/>
      <dgm:spPr/>
    </dgm:pt>
    <dgm:pt modelId="{23976AFD-EC93-4679-895F-FBBE81765F24}" type="pres">
      <dgm:prSet presAssocID="{8B4F5BB7-8237-49F4-887C-676D4F1097E9}" presName="cycle" presStyleCnt="0"/>
      <dgm:spPr/>
    </dgm:pt>
    <dgm:pt modelId="{20C874F4-0E74-4A41-9ABF-4AE4D63DD5DD}" type="pres">
      <dgm:prSet presAssocID="{8B4F5BB7-8237-49F4-887C-676D4F1097E9}" presName="srcNode" presStyleLbl="node1" presStyleIdx="0" presStyleCnt="4"/>
      <dgm:spPr/>
    </dgm:pt>
    <dgm:pt modelId="{FC2342D9-0EA7-4CC8-AD79-6E8AF926DF9D}" type="pres">
      <dgm:prSet presAssocID="{8B4F5BB7-8237-49F4-887C-676D4F1097E9}" presName="conn" presStyleLbl="parChTrans1D2" presStyleIdx="0" presStyleCnt="1"/>
      <dgm:spPr/>
    </dgm:pt>
    <dgm:pt modelId="{F1A68254-1244-4943-8670-80745BFFAD06}" type="pres">
      <dgm:prSet presAssocID="{8B4F5BB7-8237-49F4-887C-676D4F1097E9}" presName="extraNode" presStyleLbl="node1" presStyleIdx="0" presStyleCnt="4"/>
      <dgm:spPr/>
    </dgm:pt>
    <dgm:pt modelId="{6FACD1DB-FE2B-4FA3-BEDE-37D052DCB82A}" type="pres">
      <dgm:prSet presAssocID="{8B4F5BB7-8237-49F4-887C-676D4F1097E9}" presName="dstNode" presStyleLbl="node1" presStyleIdx="0" presStyleCnt="4"/>
      <dgm:spPr/>
    </dgm:pt>
    <dgm:pt modelId="{A38AD30F-A068-4252-BF14-AB57D62047D5}" type="pres">
      <dgm:prSet presAssocID="{C196CF20-9519-4210-A5E2-45F9E461FA5B}" presName="text_1" presStyleLbl="node1" presStyleIdx="0" presStyleCnt="4">
        <dgm:presLayoutVars>
          <dgm:bulletEnabled val="1"/>
        </dgm:presLayoutVars>
      </dgm:prSet>
      <dgm:spPr/>
    </dgm:pt>
    <dgm:pt modelId="{32E35836-1C38-4477-8C5F-90C6F8E9F780}" type="pres">
      <dgm:prSet presAssocID="{C196CF20-9519-4210-A5E2-45F9E461FA5B}" presName="accent_1" presStyleCnt="0"/>
      <dgm:spPr/>
    </dgm:pt>
    <dgm:pt modelId="{682FF9E8-EC0D-462D-9AD5-D10183605403}" type="pres">
      <dgm:prSet presAssocID="{C196CF20-9519-4210-A5E2-45F9E461FA5B}" presName="accentRepeatNode" presStyleLbl="solidFgAcc1" presStyleIdx="0" presStyleCnt="4"/>
      <dgm:spPr/>
    </dgm:pt>
    <dgm:pt modelId="{5F67F59C-A92A-4F6A-8AFF-BADAD82AD0A5}" type="pres">
      <dgm:prSet presAssocID="{EF9E6FB5-82E8-478B-9C83-B64CAA0B11E0}" presName="text_2" presStyleLbl="node1" presStyleIdx="1" presStyleCnt="4">
        <dgm:presLayoutVars>
          <dgm:bulletEnabled val="1"/>
        </dgm:presLayoutVars>
      </dgm:prSet>
      <dgm:spPr/>
    </dgm:pt>
    <dgm:pt modelId="{7AA3F214-BF6B-411D-ACD8-D13D0AD86BF4}" type="pres">
      <dgm:prSet presAssocID="{EF9E6FB5-82E8-478B-9C83-B64CAA0B11E0}" presName="accent_2" presStyleCnt="0"/>
      <dgm:spPr/>
    </dgm:pt>
    <dgm:pt modelId="{2658DB50-A554-4D43-875F-EA53674F10B9}" type="pres">
      <dgm:prSet presAssocID="{EF9E6FB5-82E8-478B-9C83-B64CAA0B11E0}" presName="accentRepeatNode" presStyleLbl="solidFgAcc1" presStyleIdx="1" presStyleCnt="4"/>
      <dgm:spPr/>
    </dgm:pt>
    <dgm:pt modelId="{4C1EC8A6-0F8C-455B-95B6-811ABCFE38BE}" type="pres">
      <dgm:prSet presAssocID="{383BA159-32D7-4198-8490-181DE984588B}" presName="text_3" presStyleLbl="node1" presStyleIdx="2" presStyleCnt="4">
        <dgm:presLayoutVars>
          <dgm:bulletEnabled val="1"/>
        </dgm:presLayoutVars>
      </dgm:prSet>
      <dgm:spPr/>
    </dgm:pt>
    <dgm:pt modelId="{6C60FB7E-82BD-4490-89A9-9B0443585A85}" type="pres">
      <dgm:prSet presAssocID="{383BA159-32D7-4198-8490-181DE984588B}" presName="accent_3" presStyleCnt="0"/>
      <dgm:spPr/>
    </dgm:pt>
    <dgm:pt modelId="{83FA861F-D550-4D63-8E5F-3A6EF6E5F0DC}" type="pres">
      <dgm:prSet presAssocID="{383BA159-32D7-4198-8490-181DE984588B}" presName="accentRepeatNode" presStyleLbl="solidFgAcc1" presStyleIdx="2" presStyleCnt="4"/>
      <dgm:spPr/>
    </dgm:pt>
    <dgm:pt modelId="{E6949E3C-F963-4D66-B0FA-13FFFDD4F9C6}" type="pres">
      <dgm:prSet presAssocID="{B33D1E76-96E3-4473-AF0E-A91FB9978E83}" presName="text_4" presStyleLbl="node1" presStyleIdx="3" presStyleCnt="4">
        <dgm:presLayoutVars>
          <dgm:bulletEnabled val="1"/>
        </dgm:presLayoutVars>
      </dgm:prSet>
      <dgm:spPr/>
    </dgm:pt>
    <dgm:pt modelId="{D9000096-73C2-470B-9E94-B7E878E2AB22}" type="pres">
      <dgm:prSet presAssocID="{B33D1E76-96E3-4473-AF0E-A91FB9978E83}" presName="accent_4" presStyleCnt="0"/>
      <dgm:spPr/>
    </dgm:pt>
    <dgm:pt modelId="{2EDDD2F7-8B40-44A8-AD3D-3E92FC3C976F}" type="pres">
      <dgm:prSet presAssocID="{B33D1E76-96E3-4473-AF0E-A91FB9978E83}" presName="accentRepeatNode" presStyleLbl="solidFgAcc1" presStyleIdx="3" presStyleCnt="4"/>
      <dgm:spPr/>
    </dgm:pt>
  </dgm:ptLst>
  <dgm:cxnLst>
    <dgm:cxn modelId="{D46C9119-7C60-479F-94E7-CD6570220F78}" srcId="{8B4F5BB7-8237-49F4-887C-676D4F1097E9}" destId="{C196CF20-9519-4210-A5E2-45F9E461FA5B}" srcOrd="0" destOrd="0" parTransId="{AEC3EEDA-B8C3-4237-847E-DA584312FAEC}" sibTransId="{707EB60B-A633-499F-82EF-94EC5DCA90F9}"/>
    <dgm:cxn modelId="{FB802C24-626B-478E-8AED-1D5148201E10}" type="presOf" srcId="{EF9E6FB5-82E8-478B-9C83-B64CAA0B11E0}" destId="{5F67F59C-A92A-4F6A-8AFF-BADAD82AD0A5}" srcOrd="0" destOrd="0" presId="urn:microsoft.com/office/officeart/2008/layout/VerticalCurvedList"/>
    <dgm:cxn modelId="{81C3FB2E-F3C0-4C03-A878-7B4FE2398EE0}" type="presOf" srcId="{B33D1E76-96E3-4473-AF0E-A91FB9978E83}" destId="{E6949E3C-F963-4D66-B0FA-13FFFDD4F9C6}" srcOrd="0" destOrd="0" presId="urn:microsoft.com/office/officeart/2008/layout/VerticalCurvedList"/>
    <dgm:cxn modelId="{6677035C-BC01-4C22-A81E-4252A73D5DF8}" type="presOf" srcId="{C196CF20-9519-4210-A5E2-45F9E461FA5B}" destId="{A38AD30F-A068-4252-BF14-AB57D62047D5}" srcOrd="0" destOrd="0" presId="urn:microsoft.com/office/officeart/2008/layout/VerticalCurvedList"/>
    <dgm:cxn modelId="{90935C64-7CC9-4A28-BC2D-C763BC05BDBD}" type="presOf" srcId="{8B4F5BB7-8237-49F4-887C-676D4F1097E9}" destId="{1E06A9C9-8665-428D-9E04-37C9B056FB90}" srcOrd="0" destOrd="0" presId="urn:microsoft.com/office/officeart/2008/layout/VerticalCurvedList"/>
    <dgm:cxn modelId="{51C68244-0523-4CFD-8371-F5146920EE64}" srcId="{8B4F5BB7-8237-49F4-887C-676D4F1097E9}" destId="{383BA159-32D7-4198-8490-181DE984588B}" srcOrd="2" destOrd="0" parTransId="{EA8FFDC0-A5AB-44FF-8EEF-7CE29B630161}" sibTransId="{45DC6AAF-0D60-4861-9664-185350FD15F0}"/>
    <dgm:cxn modelId="{493C1F66-EACA-4DD1-9ACF-FF46F8A9D209}" type="presOf" srcId="{707EB60B-A633-499F-82EF-94EC5DCA90F9}" destId="{FC2342D9-0EA7-4CC8-AD79-6E8AF926DF9D}" srcOrd="0" destOrd="0" presId="urn:microsoft.com/office/officeart/2008/layout/VerticalCurvedList"/>
    <dgm:cxn modelId="{6D5949AC-9A91-4E97-8318-AEADEB27D930}" type="presOf" srcId="{383BA159-32D7-4198-8490-181DE984588B}" destId="{4C1EC8A6-0F8C-455B-95B6-811ABCFE38BE}" srcOrd="0" destOrd="0" presId="urn:microsoft.com/office/officeart/2008/layout/VerticalCurvedList"/>
    <dgm:cxn modelId="{CBE0DBC5-CE6E-4ADF-97B1-A1B7D5954000}" srcId="{8B4F5BB7-8237-49F4-887C-676D4F1097E9}" destId="{EF9E6FB5-82E8-478B-9C83-B64CAA0B11E0}" srcOrd="1" destOrd="0" parTransId="{7BFB81A7-204A-4875-8EE4-83CE8D911AB4}" sibTransId="{212F05F1-5AC6-46F2-8A21-001C5BDF12E3}"/>
    <dgm:cxn modelId="{A25722E0-5B40-4E78-B427-CC4636037A9F}" srcId="{8B4F5BB7-8237-49F4-887C-676D4F1097E9}" destId="{B33D1E76-96E3-4473-AF0E-A91FB9978E83}" srcOrd="3" destOrd="0" parTransId="{22A6437A-2D1B-43E2-B52F-6A38C0F65973}" sibTransId="{B35034BE-D3DD-4E7C-B709-BAF848740ABF}"/>
    <dgm:cxn modelId="{C4AAAB6F-342E-4396-A8EA-FA323910348A}" type="presParOf" srcId="{1E06A9C9-8665-428D-9E04-37C9B056FB90}" destId="{FB28D6D7-D70E-4673-9690-EB80C6FFD46A}" srcOrd="0" destOrd="0" presId="urn:microsoft.com/office/officeart/2008/layout/VerticalCurvedList"/>
    <dgm:cxn modelId="{51C9AB6D-D518-416A-B64B-671EB47ACFF9}" type="presParOf" srcId="{FB28D6D7-D70E-4673-9690-EB80C6FFD46A}" destId="{23976AFD-EC93-4679-895F-FBBE81765F24}" srcOrd="0" destOrd="0" presId="urn:microsoft.com/office/officeart/2008/layout/VerticalCurvedList"/>
    <dgm:cxn modelId="{63990677-6E47-4B28-9111-6652180F1BAE}" type="presParOf" srcId="{23976AFD-EC93-4679-895F-FBBE81765F24}" destId="{20C874F4-0E74-4A41-9ABF-4AE4D63DD5DD}" srcOrd="0" destOrd="0" presId="urn:microsoft.com/office/officeart/2008/layout/VerticalCurvedList"/>
    <dgm:cxn modelId="{46C3A2CF-533D-4027-8C6C-78EEFF98BDDE}" type="presParOf" srcId="{23976AFD-EC93-4679-895F-FBBE81765F24}" destId="{FC2342D9-0EA7-4CC8-AD79-6E8AF926DF9D}" srcOrd="1" destOrd="0" presId="urn:microsoft.com/office/officeart/2008/layout/VerticalCurvedList"/>
    <dgm:cxn modelId="{007B5DDC-BF2D-4BB1-909E-04BB41FC3247}" type="presParOf" srcId="{23976AFD-EC93-4679-895F-FBBE81765F24}" destId="{F1A68254-1244-4943-8670-80745BFFAD06}" srcOrd="2" destOrd="0" presId="urn:microsoft.com/office/officeart/2008/layout/VerticalCurvedList"/>
    <dgm:cxn modelId="{BB21FF29-E102-4C1C-8922-FEE87660A7F2}" type="presParOf" srcId="{23976AFD-EC93-4679-895F-FBBE81765F24}" destId="{6FACD1DB-FE2B-4FA3-BEDE-37D052DCB82A}" srcOrd="3" destOrd="0" presId="urn:microsoft.com/office/officeart/2008/layout/VerticalCurvedList"/>
    <dgm:cxn modelId="{7C1CABE3-80C2-408C-92AC-C247A7DE6AA5}" type="presParOf" srcId="{FB28D6D7-D70E-4673-9690-EB80C6FFD46A}" destId="{A38AD30F-A068-4252-BF14-AB57D62047D5}" srcOrd="1" destOrd="0" presId="urn:microsoft.com/office/officeart/2008/layout/VerticalCurvedList"/>
    <dgm:cxn modelId="{FCB436A1-550D-4A8E-ACF6-3970366FE92F}" type="presParOf" srcId="{FB28D6D7-D70E-4673-9690-EB80C6FFD46A}" destId="{32E35836-1C38-4477-8C5F-90C6F8E9F780}" srcOrd="2" destOrd="0" presId="urn:microsoft.com/office/officeart/2008/layout/VerticalCurvedList"/>
    <dgm:cxn modelId="{35ECFEE0-EE2D-4CF3-A1EA-D2AACF2D7EE3}" type="presParOf" srcId="{32E35836-1C38-4477-8C5F-90C6F8E9F780}" destId="{682FF9E8-EC0D-462D-9AD5-D10183605403}" srcOrd="0" destOrd="0" presId="urn:microsoft.com/office/officeart/2008/layout/VerticalCurvedList"/>
    <dgm:cxn modelId="{C2B2C925-821F-4B01-B60E-5F0399F6AE57}" type="presParOf" srcId="{FB28D6D7-D70E-4673-9690-EB80C6FFD46A}" destId="{5F67F59C-A92A-4F6A-8AFF-BADAD82AD0A5}" srcOrd="3" destOrd="0" presId="urn:microsoft.com/office/officeart/2008/layout/VerticalCurvedList"/>
    <dgm:cxn modelId="{3F29E14A-8BBF-459E-B88B-2B8F7C6607CA}" type="presParOf" srcId="{FB28D6D7-D70E-4673-9690-EB80C6FFD46A}" destId="{7AA3F214-BF6B-411D-ACD8-D13D0AD86BF4}" srcOrd="4" destOrd="0" presId="urn:microsoft.com/office/officeart/2008/layout/VerticalCurvedList"/>
    <dgm:cxn modelId="{DC7DA114-D91F-4983-817D-F0D533493E52}" type="presParOf" srcId="{7AA3F214-BF6B-411D-ACD8-D13D0AD86BF4}" destId="{2658DB50-A554-4D43-875F-EA53674F10B9}" srcOrd="0" destOrd="0" presId="urn:microsoft.com/office/officeart/2008/layout/VerticalCurvedList"/>
    <dgm:cxn modelId="{B8B42670-5C46-4325-9B0F-F2DE8B1D3B42}" type="presParOf" srcId="{FB28D6D7-D70E-4673-9690-EB80C6FFD46A}" destId="{4C1EC8A6-0F8C-455B-95B6-811ABCFE38BE}" srcOrd="5" destOrd="0" presId="urn:microsoft.com/office/officeart/2008/layout/VerticalCurvedList"/>
    <dgm:cxn modelId="{042BDBB1-C638-4725-81F9-9CF8B41BA005}" type="presParOf" srcId="{FB28D6D7-D70E-4673-9690-EB80C6FFD46A}" destId="{6C60FB7E-82BD-4490-89A9-9B0443585A85}" srcOrd="6" destOrd="0" presId="urn:microsoft.com/office/officeart/2008/layout/VerticalCurvedList"/>
    <dgm:cxn modelId="{88BB9EE2-CD08-4F64-85D6-07D8BA32A403}" type="presParOf" srcId="{6C60FB7E-82BD-4490-89A9-9B0443585A85}" destId="{83FA861F-D550-4D63-8E5F-3A6EF6E5F0DC}" srcOrd="0" destOrd="0" presId="urn:microsoft.com/office/officeart/2008/layout/VerticalCurvedList"/>
    <dgm:cxn modelId="{AD454A84-9165-4A1F-B074-BAEC8370941D}" type="presParOf" srcId="{FB28D6D7-D70E-4673-9690-EB80C6FFD46A}" destId="{E6949E3C-F963-4D66-B0FA-13FFFDD4F9C6}" srcOrd="7" destOrd="0" presId="urn:microsoft.com/office/officeart/2008/layout/VerticalCurvedList"/>
    <dgm:cxn modelId="{BB6D2DA1-A1A7-4A8C-9D95-AD39D0019F1C}" type="presParOf" srcId="{FB28D6D7-D70E-4673-9690-EB80C6FFD46A}" destId="{D9000096-73C2-470B-9E94-B7E878E2AB22}" srcOrd="8" destOrd="0" presId="urn:microsoft.com/office/officeart/2008/layout/VerticalCurvedList"/>
    <dgm:cxn modelId="{EC10330A-47F6-4FB2-BF1B-9C0591D16E56}" type="presParOf" srcId="{D9000096-73C2-470B-9E94-B7E878E2AB22}" destId="{2EDDD2F7-8B40-44A8-AD3D-3E92FC3C9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D33D4A-1D0E-6D44-A0C2-FE866A1A0DE3}" type="doc">
      <dgm:prSet loTypeId="urn:microsoft.com/office/officeart/2005/8/layout/cycle8" loCatId="" qsTypeId="urn:microsoft.com/office/officeart/2005/8/quickstyle/simple1" qsCatId="simple" csTypeId="urn:microsoft.com/office/officeart/2005/8/colors/accent1_1" csCatId="accent1" phldr="1"/>
      <dgm:spPr/>
    </dgm:pt>
    <dgm:pt modelId="{83DB1042-1703-2F4D-9893-EA5AF02501BB}">
      <dgm:prSet phldrT="[Text]"/>
      <dgm:spPr/>
      <dgm:t>
        <a:bodyPr/>
        <a:lstStyle/>
        <a:p>
          <a:r>
            <a:rPr lang="th-TH">
              <a:latin typeface="TH Sarabun New" panose="020B0500040200020003" pitchFamily="34" charset="-34"/>
              <a:cs typeface="TH Sarabun New" panose="020B0500040200020003" pitchFamily="34" charset="-34"/>
            </a:rPr>
            <a:t>ความรู้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84B5EE9-5BA7-C14C-8B67-C365B5AC27FB}" type="parTrans" cxnId="{5AA3849C-BDA3-D54E-B76C-D6CB6065B87F}">
      <dgm:prSet/>
      <dgm:spPr/>
      <dgm:t>
        <a:bodyPr/>
        <a:lstStyle/>
        <a:p>
          <a:endParaRPr lang="en-US"/>
        </a:p>
      </dgm:t>
    </dgm:pt>
    <dgm:pt modelId="{B61C8E4F-DBEF-0044-B4BD-54A41DBFAE31}" type="sibTrans" cxnId="{5AA3849C-BDA3-D54E-B76C-D6CB6065B87F}">
      <dgm:prSet/>
      <dgm:spPr/>
      <dgm:t>
        <a:bodyPr/>
        <a:lstStyle/>
        <a:p>
          <a:endParaRPr lang="en-US"/>
        </a:p>
      </dgm:t>
    </dgm:pt>
    <dgm:pt modelId="{41F870D2-F583-384A-AB33-316717C4F7BE}">
      <dgm:prSet phldrT="[Text]"/>
      <dgm:spPr/>
      <dgm:t>
        <a:bodyPr/>
        <a:lstStyle/>
        <a:p>
          <a:r>
            <a:rPr lang="th-TH">
              <a:latin typeface="TH Sarabun New" panose="020B0500040200020003" pitchFamily="34" charset="-34"/>
              <a:cs typeface="TH Sarabun New" panose="020B0500040200020003" pitchFamily="34" charset="-34"/>
            </a:rPr>
            <a:t>ทักษะและกระบวนการ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A919ED3-D1C3-2F46-9682-109F5F1404E4}" type="parTrans" cxnId="{4F7B980A-11FA-CB4F-A497-B10E26697439}">
      <dgm:prSet/>
      <dgm:spPr/>
      <dgm:t>
        <a:bodyPr/>
        <a:lstStyle/>
        <a:p>
          <a:endParaRPr lang="en-US"/>
        </a:p>
      </dgm:t>
    </dgm:pt>
    <dgm:pt modelId="{A16A3563-D02A-494F-9BC8-A5CF27550082}" type="sibTrans" cxnId="{4F7B980A-11FA-CB4F-A497-B10E26697439}">
      <dgm:prSet/>
      <dgm:spPr/>
      <dgm:t>
        <a:bodyPr/>
        <a:lstStyle/>
        <a:p>
          <a:endParaRPr lang="en-US"/>
        </a:p>
      </dgm:t>
    </dgm:pt>
    <dgm:pt modelId="{30CE1193-EC20-F54C-A1DC-2A5ED9A355C7}">
      <dgm:prSet phldrT="[Text]"/>
      <dgm:spPr/>
      <dgm:t>
        <a:bodyPr/>
        <a:lstStyle/>
        <a:p>
          <a:r>
            <a:rPr lang="th-TH">
              <a:latin typeface="TH Sarabun New" panose="020B0500040200020003" pitchFamily="34" charset="-34"/>
              <a:cs typeface="TH Sarabun New" panose="020B0500040200020003" pitchFamily="34" charset="-34"/>
            </a:rPr>
            <a:t>คุณลักษณะ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50D2A1D-CEDB-7249-9DCA-96FFB7D0CB8D}" type="parTrans" cxnId="{4C4BA72E-4324-E84F-B0EB-8F60B7336BA3}">
      <dgm:prSet/>
      <dgm:spPr/>
      <dgm:t>
        <a:bodyPr/>
        <a:lstStyle/>
        <a:p>
          <a:endParaRPr lang="en-US"/>
        </a:p>
      </dgm:t>
    </dgm:pt>
    <dgm:pt modelId="{6CE4A4E3-66B0-9847-B1A2-BD11443F771E}" type="sibTrans" cxnId="{4C4BA72E-4324-E84F-B0EB-8F60B7336BA3}">
      <dgm:prSet/>
      <dgm:spPr/>
      <dgm:t>
        <a:bodyPr/>
        <a:lstStyle/>
        <a:p>
          <a:endParaRPr lang="en-US"/>
        </a:p>
      </dgm:t>
    </dgm:pt>
    <dgm:pt modelId="{99426C37-EEF4-AD4C-B426-250F46FD56A8}" type="pres">
      <dgm:prSet presAssocID="{7FD33D4A-1D0E-6D44-A0C2-FE866A1A0DE3}" presName="compositeShape" presStyleCnt="0">
        <dgm:presLayoutVars>
          <dgm:chMax val="7"/>
          <dgm:dir/>
          <dgm:resizeHandles val="exact"/>
        </dgm:presLayoutVars>
      </dgm:prSet>
      <dgm:spPr/>
    </dgm:pt>
    <dgm:pt modelId="{C17E9435-BC1D-4E4F-B653-9DD580B2B802}" type="pres">
      <dgm:prSet presAssocID="{7FD33D4A-1D0E-6D44-A0C2-FE866A1A0DE3}" presName="wedge1" presStyleLbl="node1" presStyleIdx="0" presStyleCnt="3"/>
      <dgm:spPr/>
    </dgm:pt>
    <dgm:pt modelId="{9DC42938-3F88-4741-BEBE-BC2D224C400E}" type="pres">
      <dgm:prSet presAssocID="{7FD33D4A-1D0E-6D44-A0C2-FE866A1A0DE3}" presName="dummy1a" presStyleCnt="0"/>
      <dgm:spPr/>
    </dgm:pt>
    <dgm:pt modelId="{FAC5B098-93EB-CF45-895F-72AE74260031}" type="pres">
      <dgm:prSet presAssocID="{7FD33D4A-1D0E-6D44-A0C2-FE866A1A0DE3}" presName="dummy1b" presStyleCnt="0"/>
      <dgm:spPr/>
    </dgm:pt>
    <dgm:pt modelId="{2988E46D-064F-3A4F-85EC-33558698FBE5}" type="pres">
      <dgm:prSet presAssocID="{7FD33D4A-1D0E-6D44-A0C2-FE866A1A0D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19B5EDB-83D4-9046-9A38-ABBD087CDBCE}" type="pres">
      <dgm:prSet presAssocID="{7FD33D4A-1D0E-6D44-A0C2-FE866A1A0DE3}" presName="wedge2" presStyleLbl="node1" presStyleIdx="1" presStyleCnt="3"/>
      <dgm:spPr/>
    </dgm:pt>
    <dgm:pt modelId="{2CCABE80-B983-E347-9DF7-95577B7C1BBA}" type="pres">
      <dgm:prSet presAssocID="{7FD33D4A-1D0E-6D44-A0C2-FE866A1A0DE3}" presName="dummy2a" presStyleCnt="0"/>
      <dgm:spPr/>
    </dgm:pt>
    <dgm:pt modelId="{D9EAEB6D-697F-474E-9ABD-B725E875A410}" type="pres">
      <dgm:prSet presAssocID="{7FD33D4A-1D0E-6D44-A0C2-FE866A1A0DE3}" presName="dummy2b" presStyleCnt="0"/>
      <dgm:spPr/>
    </dgm:pt>
    <dgm:pt modelId="{B547DEC1-301B-B048-9F63-BD51F0658C59}" type="pres">
      <dgm:prSet presAssocID="{7FD33D4A-1D0E-6D44-A0C2-FE866A1A0D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77A4162-4D1B-AD44-811E-09DEAD375BF5}" type="pres">
      <dgm:prSet presAssocID="{7FD33D4A-1D0E-6D44-A0C2-FE866A1A0DE3}" presName="wedge3" presStyleLbl="node1" presStyleIdx="2" presStyleCnt="3"/>
      <dgm:spPr/>
    </dgm:pt>
    <dgm:pt modelId="{88284B75-EC57-9C48-AEB5-771B56C7C333}" type="pres">
      <dgm:prSet presAssocID="{7FD33D4A-1D0E-6D44-A0C2-FE866A1A0DE3}" presName="dummy3a" presStyleCnt="0"/>
      <dgm:spPr/>
    </dgm:pt>
    <dgm:pt modelId="{B4791214-404C-314C-AD89-E079020120D0}" type="pres">
      <dgm:prSet presAssocID="{7FD33D4A-1D0E-6D44-A0C2-FE866A1A0DE3}" presName="dummy3b" presStyleCnt="0"/>
      <dgm:spPr/>
    </dgm:pt>
    <dgm:pt modelId="{B3E8AE63-28DE-2A4C-8256-4D288AB37017}" type="pres">
      <dgm:prSet presAssocID="{7FD33D4A-1D0E-6D44-A0C2-FE866A1A0D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2B88935-3AC6-1949-9610-C5921F309682}" type="pres">
      <dgm:prSet presAssocID="{B61C8E4F-DBEF-0044-B4BD-54A41DBFAE31}" presName="arrowWedge1" presStyleLbl="fgSibTrans2D1" presStyleIdx="0" presStyleCnt="3"/>
      <dgm:spPr/>
    </dgm:pt>
    <dgm:pt modelId="{C1650E18-F8DF-AF41-97E2-6AEC2079A366}" type="pres">
      <dgm:prSet presAssocID="{A16A3563-D02A-494F-9BC8-A5CF27550082}" presName="arrowWedge2" presStyleLbl="fgSibTrans2D1" presStyleIdx="1" presStyleCnt="3"/>
      <dgm:spPr/>
    </dgm:pt>
    <dgm:pt modelId="{8FE5DA3B-7A97-2C46-97E4-7E7E57559C98}" type="pres">
      <dgm:prSet presAssocID="{6CE4A4E3-66B0-9847-B1A2-BD11443F771E}" presName="arrowWedge3" presStyleLbl="fgSibTrans2D1" presStyleIdx="2" presStyleCnt="3"/>
      <dgm:spPr/>
    </dgm:pt>
  </dgm:ptLst>
  <dgm:cxnLst>
    <dgm:cxn modelId="{4F7B980A-11FA-CB4F-A497-B10E26697439}" srcId="{7FD33D4A-1D0E-6D44-A0C2-FE866A1A0DE3}" destId="{41F870D2-F583-384A-AB33-316717C4F7BE}" srcOrd="1" destOrd="0" parTransId="{BA919ED3-D1C3-2F46-9682-109F5F1404E4}" sibTransId="{A16A3563-D02A-494F-9BC8-A5CF27550082}"/>
    <dgm:cxn modelId="{9CCF1120-58EE-EC40-ABD8-879753CBE276}" type="presOf" srcId="{41F870D2-F583-384A-AB33-316717C4F7BE}" destId="{B547DEC1-301B-B048-9F63-BD51F0658C59}" srcOrd="1" destOrd="0" presId="urn:microsoft.com/office/officeart/2005/8/layout/cycle8"/>
    <dgm:cxn modelId="{B7BFCC24-DB59-F248-8A8F-59E2B2139B31}" type="presOf" srcId="{83DB1042-1703-2F4D-9893-EA5AF02501BB}" destId="{C17E9435-BC1D-4E4F-B653-9DD580B2B802}" srcOrd="0" destOrd="0" presId="urn:microsoft.com/office/officeart/2005/8/layout/cycle8"/>
    <dgm:cxn modelId="{4C4BA72E-4324-E84F-B0EB-8F60B7336BA3}" srcId="{7FD33D4A-1D0E-6D44-A0C2-FE866A1A0DE3}" destId="{30CE1193-EC20-F54C-A1DC-2A5ED9A355C7}" srcOrd="2" destOrd="0" parTransId="{050D2A1D-CEDB-7249-9DCA-96FFB7D0CB8D}" sibTransId="{6CE4A4E3-66B0-9847-B1A2-BD11443F771E}"/>
    <dgm:cxn modelId="{5AA3849C-BDA3-D54E-B76C-D6CB6065B87F}" srcId="{7FD33D4A-1D0E-6D44-A0C2-FE866A1A0DE3}" destId="{83DB1042-1703-2F4D-9893-EA5AF02501BB}" srcOrd="0" destOrd="0" parTransId="{384B5EE9-5BA7-C14C-8B67-C365B5AC27FB}" sibTransId="{B61C8E4F-DBEF-0044-B4BD-54A41DBFAE31}"/>
    <dgm:cxn modelId="{51B1BE9C-8ACB-C441-8799-8DD05067558A}" type="presOf" srcId="{41F870D2-F583-384A-AB33-316717C4F7BE}" destId="{019B5EDB-83D4-9046-9A38-ABBD087CDBCE}" srcOrd="0" destOrd="0" presId="urn:microsoft.com/office/officeart/2005/8/layout/cycle8"/>
    <dgm:cxn modelId="{74F818A0-1707-CB4E-9745-DC11B154F6B0}" type="presOf" srcId="{30CE1193-EC20-F54C-A1DC-2A5ED9A355C7}" destId="{277A4162-4D1B-AD44-811E-09DEAD375BF5}" srcOrd="0" destOrd="0" presId="urn:microsoft.com/office/officeart/2005/8/layout/cycle8"/>
    <dgm:cxn modelId="{F5D78ACA-E874-F944-9C1F-5004DDD90887}" type="presOf" srcId="{83DB1042-1703-2F4D-9893-EA5AF02501BB}" destId="{2988E46D-064F-3A4F-85EC-33558698FBE5}" srcOrd="1" destOrd="0" presId="urn:microsoft.com/office/officeart/2005/8/layout/cycle8"/>
    <dgm:cxn modelId="{00D780E3-B274-264F-8FA9-86D4F6203DC8}" type="presOf" srcId="{7FD33D4A-1D0E-6D44-A0C2-FE866A1A0DE3}" destId="{99426C37-EEF4-AD4C-B426-250F46FD56A8}" srcOrd="0" destOrd="0" presId="urn:microsoft.com/office/officeart/2005/8/layout/cycle8"/>
    <dgm:cxn modelId="{CAD4D5F4-C771-7E42-8932-D48555559B7A}" type="presOf" srcId="{30CE1193-EC20-F54C-A1DC-2A5ED9A355C7}" destId="{B3E8AE63-28DE-2A4C-8256-4D288AB37017}" srcOrd="1" destOrd="0" presId="urn:microsoft.com/office/officeart/2005/8/layout/cycle8"/>
    <dgm:cxn modelId="{251AD5EF-E5B2-F846-A776-A8AF948CAA19}" type="presParOf" srcId="{99426C37-EEF4-AD4C-B426-250F46FD56A8}" destId="{C17E9435-BC1D-4E4F-B653-9DD580B2B802}" srcOrd="0" destOrd="0" presId="urn:microsoft.com/office/officeart/2005/8/layout/cycle8"/>
    <dgm:cxn modelId="{4E36E40A-88F7-8843-AE0D-1C3A67DBE269}" type="presParOf" srcId="{99426C37-EEF4-AD4C-B426-250F46FD56A8}" destId="{9DC42938-3F88-4741-BEBE-BC2D224C400E}" srcOrd="1" destOrd="0" presId="urn:microsoft.com/office/officeart/2005/8/layout/cycle8"/>
    <dgm:cxn modelId="{04A6E84A-0070-044C-834C-1FB2D923E727}" type="presParOf" srcId="{99426C37-EEF4-AD4C-B426-250F46FD56A8}" destId="{FAC5B098-93EB-CF45-895F-72AE74260031}" srcOrd="2" destOrd="0" presId="urn:microsoft.com/office/officeart/2005/8/layout/cycle8"/>
    <dgm:cxn modelId="{9D1D486E-0BC3-2A44-9C2A-1CA15275D2B9}" type="presParOf" srcId="{99426C37-EEF4-AD4C-B426-250F46FD56A8}" destId="{2988E46D-064F-3A4F-85EC-33558698FBE5}" srcOrd="3" destOrd="0" presId="urn:microsoft.com/office/officeart/2005/8/layout/cycle8"/>
    <dgm:cxn modelId="{95075BF5-CB5E-D045-A181-196ABB9A58CE}" type="presParOf" srcId="{99426C37-EEF4-AD4C-B426-250F46FD56A8}" destId="{019B5EDB-83D4-9046-9A38-ABBD087CDBCE}" srcOrd="4" destOrd="0" presId="urn:microsoft.com/office/officeart/2005/8/layout/cycle8"/>
    <dgm:cxn modelId="{B6BB44AA-1361-854F-B1BC-79095F671797}" type="presParOf" srcId="{99426C37-EEF4-AD4C-B426-250F46FD56A8}" destId="{2CCABE80-B983-E347-9DF7-95577B7C1BBA}" srcOrd="5" destOrd="0" presId="urn:microsoft.com/office/officeart/2005/8/layout/cycle8"/>
    <dgm:cxn modelId="{A980B30B-B471-C24F-B7EB-AD3F92F99905}" type="presParOf" srcId="{99426C37-EEF4-AD4C-B426-250F46FD56A8}" destId="{D9EAEB6D-697F-474E-9ABD-B725E875A410}" srcOrd="6" destOrd="0" presId="urn:microsoft.com/office/officeart/2005/8/layout/cycle8"/>
    <dgm:cxn modelId="{84929EE5-BE2F-C14E-A177-CBF5CE714671}" type="presParOf" srcId="{99426C37-EEF4-AD4C-B426-250F46FD56A8}" destId="{B547DEC1-301B-B048-9F63-BD51F0658C59}" srcOrd="7" destOrd="0" presId="urn:microsoft.com/office/officeart/2005/8/layout/cycle8"/>
    <dgm:cxn modelId="{B62983E8-D7EA-444F-ADCF-B49BD064BCFB}" type="presParOf" srcId="{99426C37-EEF4-AD4C-B426-250F46FD56A8}" destId="{277A4162-4D1B-AD44-811E-09DEAD375BF5}" srcOrd="8" destOrd="0" presId="urn:microsoft.com/office/officeart/2005/8/layout/cycle8"/>
    <dgm:cxn modelId="{B813CF5A-310E-AC4B-B9A3-54A0BAC6F605}" type="presParOf" srcId="{99426C37-EEF4-AD4C-B426-250F46FD56A8}" destId="{88284B75-EC57-9C48-AEB5-771B56C7C333}" srcOrd="9" destOrd="0" presId="urn:microsoft.com/office/officeart/2005/8/layout/cycle8"/>
    <dgm:cxn modelId="{BBB8A08B-1B06-2D4A-BC28-A7C2B3D016E5}" type="presParOf" srcId="{99426C37-EEF4-AD4C-B426-250F46FD56A8}" destId="{B4791214-404C-314C-AD89-E079020120D0}" srcOrd="10" destOrd="0" presId="urn:microsoft.com/office/officeart/2005/8/layout/cycle8"/>
    <dgm:cxn modelId="{67172E58-1F9E-AE46-9A4F-3A533B67F3D2}" type="presParOf" srcId="{99426C37-EEF4-AD4C-B426-250F46FD56A8}" destId="{B3E8AE63-28DE-2A4C-8256-4D288AB37017}" srcOrd="11" destOrd="0" presId="urn:microsoft.com/office/officeart/2005/8/layout/cycle8"/>
    <dgm:cxn modelId="{C051A38D-EBD6-FF41-AD50-C927B17E215A}" type="presParOf" srcId="{99426C37-EEF4-AD4C-B426-250F46FD56A8}" destId="{E2B88935-3AC6-1949-9610-C5921F309682}" srcOrd="12" destOrd="0" presId="urn:microsoft.com/office/officeart/2005/8/layout/cycle8"/>
    <dgm:cxn modelId="{B06D5E61-448C-5C4C-B75D-21684ECC5E47}" type="presParOf" srcId="{99426C37-EEF4-AD4C-B426-250F46FD56A8}" destId="{C1650E18-F8DF-AF41-97E2-6AEC2079A366}" srcOrd="13" destOrd="0" presId="urn:microsoft.com/office/officeart/2005/8/layout/cycle8"/>
    <dgm:cxn modelId="{0D47A86C-2405-BD46-AB53-7CBBE9B00497}" type="presParOf" srcId="{99426C37-EEF4-AD4C-B426-250F46FD56A8}" destId="{8FE5DA3B-7A97-2C46-97E4-7E7E57559C9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E56D3-B5C3-A841-80EB-0B1400A14B3E}" type="doc">
      <dgm:prSet loTypeId="urn:microsoft.com/office/officeart/2005/8/layout/chart3" loCatId="" qsTypeId="urn:microsoft.com/office/officeart/2005/8/quickstyle/simple1" qsCatId="simple" csTypeId="urn:microsoft.com/office/officeart/2005/8/colors/colorful1" csCatId="colorful" phldr="1"/>
      <dgm:spPr/>
    </dgm:pt>
    <dgm:pt modelId="{B7689A6C-F2DD-B345-86A2-DD1792B5620B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การจัดกิจกรรมการเรียนรู้</a:t>
          </a:r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A759F33-E310-5147-BB9C-A039052B4EC8}" type="parTrans" cxnId="{CE624D5D-7B40-4B47-BB9A-AE3AF3CA9484}">
      <dgm:prSet/>
      <dgm:spPr/>
      <dgm:t>
        <a:bodyPr/>
        <a:lstStyle/>
        <a:p>
          <a:endParaRPr lang="en-US"/>
        </a:p>
      </dgm:t>
    </dgm:pt>
    <dgm:pt modelId="{4149689B-49F1-6F46-BCD3-1FF9FF322275}" type="sibTrans" cxnId="{CE624D5D-7B40-4B47-BB9A-AE3AF3CA9484}">
      <dgm:prSet/>
      <dgm:spPr/>
      <dgm:t>
        <a:bodyPr/>
        <a:lstStyle/>
        <a:p>
          <a:endParaRPr lang="en-US"/>
        </a:p>
      </dgm:t>
    </dgm:pt>
    <dgm:pt modelId="{170C0C27-5CC7-3F4B-8742-F909596CBB12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การวัดผล</a:t>
          </a:r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DCB37D8-B576-AF40-A932-DEA2F6BD4CF9}" type="parTrans" cxnId="{E743EF13-3C19-384C-89D8-F7E7CA7442EB}">
      <dgm:prSet/>
      <dgm:spPr/>
      <dgm:t>
        <a:bodyPr/>
        <a:lstStyle/>
        <a:p>
          <a:endParaRPr lang="en-US"/>
        </a:p>
      </dgm:t>
    </dgm:pt>
    <dgm:pt modelId="{6F0C9C7E-D73B-AC4F-9C1D-E6CD38D38A41}" type="sibTrans" cxnId="{E743EF13-3C19-384C-89D8-F7E7CA7442EB}">
      <dgm:prSet/>
      <dgm:spPr/>
      <dgm:t>
        <a:bodyPr/>
        <a:lstStyle/>
        <a:p>
          <a:endParaRPr lang="en-US"/>
        </a:p>
      </dgm:t>
    </dgm:pt>
    <dgm:pt modelId="{1F56C05B-13EA-F042-ACBC-3F04D84A3B05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การประเมินผล</a:t>
          </a:r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AC93B0A-684C-584B-9196-2D8176FC2B8D}" type="parTrans" cxnId="{4CDC0540-A3C4-2F4A-B883-83EF843CC0C4}">
      <dgm:prSet/>
      <dgm:spPr/>
      <dgm:t>
        <a:bodyPr/>
        <a:lstStyle/>
        <a:p>
          <a:endParaRPr lang="en-US"/>
        </a:p>
      </dgm:t>
    </dgm:pt>
    <dgm:pt modelId="{51922120-F03A-9047-BBA0-5B1395DD2EF8}" type="sibTrans" cxnId="{4CDC0540-A3C4-2F4A-B883-83EF843CC0C4}">
      <dgm:prSet/>
      <dgm:spPr/>
      <dgm:t>
        <a:bodyPr/>
        <a:lstStyle/>
        <a:p>
          <a:endParaRPr lang="en-US"/>
        </a:p>
      </dgm:t>
    </dgm:pt>
    <dgm:pt modelId="{713AA17B-A2CA-E948-BCB8-2D27DDF106D3}" type="pres">
      <dgm:prSet presAssocID="{3EFE56D3-B5C3-A841-80EB-0B1400A14B3E}" presName="compositeShape" presStyleCnt="0">
        <dgm:presLayoutVars>
          <dgm:chMax val="7"/>
          <dgm:dir/>
          <dgm:resizeHandles val="exact"/>
        </dgm:presLayoutVars>
      </dgm:prSet>
      <dgm:spPr/>
    </dgm:pt>
    <dgm:pt modelId="{88565118-88E6-AE41-B0CB-96F36C3F3DB2}" type="pres">
      <dgm:prSet presAssocID="{3EFE56D3-B5C3-A841-80EB-0B1400A14B3E}" presName="wedge1" presStyleLbl="node1" presStyleIdx="0" presStyleCnt="3"/>
      <dgm:spPr/>
    </dgm:pt>
    <dgm:pt modelId="{72DB1725-30F0-F54B-8413-6063187209CB}" type="pres">
      <dgm:prSet presAssocID="{3EFE56D3-B5C3-A841-80EB-0B1400A14B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5BF11D7-F20A-1447-9191-FA9570D32146}" type="pres">
      <dgm:prSet presAssocID="{3EFE56D3-B5C3-A841-80EB-0B1400A14B3E}" presName="wedge2" presStyleLbl="node1" presStyleIdx="1" presStyleCnt="3"/>
      <dgm:spPr/>
    </dgm:pt>
    <dgm:pt modelId="{55C4FBAF-BF1F-8842-92FB-373E4B859E4C}" type="pres">
      <dgm:prSet presAssocID="{3EFE56D3-B5C3-A841-80EB-0B1400A14B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E15217-1792-8143-AD58-7CA300E0A45B}" type="pres">
      <dgm:prSet presAssocID="{3EFE56D3-B5C3-A841-80EB-0B1400A14B3E}" presName="wedge3" presStyleLbl="node1" presStyleIdx="2" presStyleCnt="3"/>
      <dgm:spPr/>
    </dgm:pt>
    <dgm:pt modelId="{37873567-7666-3543-BB90-FBDD5141C110}" type="pres">
      <dgm:prSet presAssocID="{3EFE56D3-B5C3-A841-80EB-0B1400A14B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98C2D00-15B4-1644-9D8B-D874CCC60640}" type="presOf" srcId="{B7689A6C-F2DD-B345-86A2-DD1792B5620B}" destId="{72DB1725-30F0-F54B-8413-6063187209CB}" srcOrd="1" destOrd="0" presId="urn:microsoft.com/office/officeart/2005/8/layout/chart3"/>
    <dgm:cxn modelId="{E743EF13-3C19-384C-89D8-F7E7CA7442EB}" srcId="{3EFE56D3-B5C3-A841-80EB-0B1400A14B3E}" destId="{170C0C27-5CC7-3F4B-8742-F909596CBB12}" srcOrd="1" destOrd="0" parTransId="{2DCB37D8-B576-AF40-A932-DEA2F6BD4CF9}" sibTransId="{6F0C9C7E-D73B-AC4F-9C1D-E6CD38D38A41}"/>
    <dgm:cxn modelId="{4CDC0540-A3C4-2F4A-B883-83EF843CC0C4}" srcId="{3EFE56D3-B5C3-A841-80EB-0B1400A14B3E}" destId="{1F56C05B-13EA-F042-ACBC-3F04D84A3B05}" srcOrd="2" destOrd="0" parTransId="{9AC93B0A-684C-584B-9196-2D8176FC2B8D}" sibTransId="{51922120-F03A-9047-BBA0-5B1395DD2EF8}"/>
    <dgm:cxn modelId="{CE624D5D-7B40-4B47-BB9A-AE3AF3CA9484}" srcId="{3EFE56D3-B5C3-A841-80EB-0B1400A14B3E}" destId="{B7689A6C-F2DD-B345-86A2-DD1792B5620B}" srcOrd="0" destOrd="0" parTransId="{7A759F33-E310-5147-BB9C-A039052B4EC8}" sibTransId="{4149689B-49F1-6F46-BCD3-1FF9FF322275}"/>
    <dgm:cxn modelId="{D2B57C96-03DC-694B-B08B-8BEB152ED8DB}" type="presOf" srcId="{3EFE56D3-B5C3-A841-80EB-0B1400A14B3E}" destId="{713AA17B-A2CA-E948-BCB8-2D27DDF106D3}" srcOrd="0" destOrd="0" presId="urn:microsoft.com/office/officeart/2005/8/layout/chart3"/>
    <dgm:cxn modelId="{0E490FBE-0539-524F-B25F-A8DDE59791C6}" type="presOf" srcId="{1F56C05B-13EA-F042-ACBC-3F04D84A3B05}" destId="{2FE15217-1792-8143-AD58-7CA300E0A45B}" srcOrd="0" destOrd="0" presId="urn:microsoft.com/office/officeart/2005/8/layout/chart3"/>
    <dgm:cxn modelId="{0C2D5CCE-9ED7-5143-A1EF-0516A3D346C6}" type="presOf" srcId="{170C0C27-5CC7-3F4B-8742-F909596CBB12}" destId="{55C4FBAF-BF1F-8842-92FB-373E4B859E4C}" srcOrd="1" destOrd="0" presId="urn:microsoft.com/office/officeart/2005/8/layout/chart3"/>
    <dgm:cxn modelId="{EF609EDB-6633-5543-8EF4-8FAC414D457E}" type="presOf" srcId="{B7689A6C-F2DD-B345-86A2-DD1792B5620B}" destId="{88565118-88E6-AE41-B0CB-96F36C3F3DB2}" srcOrd="0" destOrd="0" presId="urn:microsoft.com/office/officeart/2005/8/layout/chart3"/>
    <dgm:cxn modelId="{29B73CEB-6074-3E4C-B108-E25782911FD0}" type="presOf" srcId="{170C0C27-5CC7-3F4B-8742-F909596CBB12}" destId="{F5BF11D7-F20A-1447-9191-FA9570D32146}" srcOrd="0" destOrd="0" presId="urn:microsoft.com/office/officeart/2005/8/layout/chart3"/>
    <dgm:cxn modelId="{77F55EFA-E194-B147-8A0C-AED866FF4C8E}" type="presOf" srcId="{1F56C05B-13EA-F042-ACBC-3F04D84A3B05}" destId="{37873567-7666-3543-BB90-FBDD5141C110}" srcOrd="1" destOrd="0" presId="urn:microsoft.com/office/officeart/2005/8/layout/chart3"/>
    <dgm:cxn modelId="{B0AAC406-07F9-2E40-A90B-898A1698C5CB}" type="presParOf" srcId="{713AA17B-A2CA-E948-BCB8-2D27DDF106D3}" destId="{88565118-88E6-AE41-B0CB-96F36C3F3DB2}" srcOrd="0" destOrd="0" presId="urn:microsoft.com/office/officeart/2005/8/layout/chart3"/>
    <dgm:cxn modelId="{B0BF217D-3F75-A546-92C0-B0433E15F402}" type="presParOf" srcId="{713AA17B-A2CA-E948-BCB8-2D27DDF106D3}" destId="{72DB1725-30F0-F54B-8413-6063187209CB}" srcOrd="1" destOrd="0" presId="urn:microsoft.com/office/officeart/2005/8/layout/chart3"/>
    <dgm:cxn modelId="{ABA089C0-F0CC-8247-B467-C448330EE52E}" type="presParOf" srcId="{713AA17B-A2CA-E948-BCB8-2D27DDF106D3}" destId="{F5BF11D7-F20A-1447-9191-FA9570D32146}" srcOrd="2" destOrd="0" presId="urn:microsoft.com/office/officeart/2005/8/layout/chart3"/>
    <dgm:cxn modelId="{18383541-9E65-DC45-975B-646AC4171125}" type="presParOf" srcId="{713AA17B-A2CA-E948-BCB8-2D27DDF106D3}" destId="{55C4FBAF-BF1F-8842-92FB-373E4B859E4C}" srcOrd="3" destOrd="0" presId="urn:microsoft.com/office/officeart/2005/8/layout/chart3"/>
    <dgm:cxn modelId="{CADDE4A2-4646-B042-B228-4A5830574EC1}" type="presParOf" srcId="{713AA17B-A2CA-E948-BCB8-2D27DDF106D3}" destId="{2FE15217-1792-8143-AD58-7CA300E0A45B}" srcOrd="4" destOrd="0" presId="urn:microsoft.com/office/officeart/2005/8/layout/chart3"/>
    <dgm:cxn modelId="{24881B2F-2BA4-B343-8214-FF244DFDA49C}" type="presParOf" srcId="{713AA17B-A2CA-E948-BCB8-2D27DDF106D3}" destId="{37873567-7666-3543-BB90-FBDD5141C11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493CF4-D76A-4084-9A7C-8D46435EB52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91B169D0-8A2D-40FB-9E41-A38984F503FB}">
      <dgm:prSet phldrT="[Text]" custT="1"/>
      <dgm:spPr/>
      <dgm:t>
        <a:bodyPr/>
        <a:lstStyle/>
        <a:p>
          <a:r>
            <a:rPr lang="en-US" sz="4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Assessment for Learning</a:t>
          </a:r>
          <a:endParaRPr lang="th-TH" sz="44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52637A-22D5-47C2-AF0D-A01BA428F0BC}" type="parTrans" cxnId="{907BA01B-B89C-48E7-A763-2A80F636F17B}">
      <dgm:prSet/>
      <dgm:spPr/>
      <dgm:t>
        <a:bodyPr/>
        <a:lstStyle/>
        <a:p>
          <a:endParaRPr lang="th-TH" sz="440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D9C2F6-E1D0-4198-819E-F0A9850A62AB}" type="sibTrans" cxnId="{907BA01B-B89C-48E7-A763-2A80F636F17B}">
      <dgm:prSet/>
      <dgm:spPr/>
      <dgm:t>
        <a:bodyPr/>
        <a:lstStyle/>
        <a:p>
          <a:endParaRPr lang="th-TH" sz="440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09DC1F-F9CC-4E46-BA2E-4B0D83E6DAF3}">
      <dgm:prSet phldrT="[Text]" custT="1"/>
      <dgm:spPr/>
      <dgm:t>
        <a:bodyPr/>
        <a:lstStyle/>
        <a:p>
          <a:r>
            <a:rPr lang="en-US" sz="4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Assessment as Learning</a:t>
          </a:r>
          <a:endParaRPr lang="th-TH" sz="44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107883E-57D7-4355-B99C-C12C0FE409FE}" type="parTrans" cxnId="{0A34BAA0-B006-4F68-8CBA-529FCF6D4D4F}">
      <dgm:prSet/>
      <dgm:spPr/>
      <dgm:t>
        <a:bodyPr/>
        <a:lstStyle/>
        <a:p>
          <a:endParaRPr lang="th-TH" sz="440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D4E124-7BFC-441B-941E-CD56F3A838BB}" type="sibTrans" cxnId="{0A34BAA0-B006-4F68-8CBA-529FCF6D4D4F}">
      <dgm:prSet/>
      <dgm:spPr/>
      <dgm:t>
        <a:bodyPr/>
        <a:lstStyle/>
        <a:p>
          <a:endParaRPr lang="th-TH" sz="440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341379-03CB-4864-AB69-72DC7131ED3B}">
      <dgm:prSet phldrT="[Text]" custT="1"/>
      <dgm:spPr/>
      <dgm:t>
        <a:bodyPr/>
        <a:lstStyle/>
        <a:p>
          <a:r>
            <a:rPr lang="en-US" sz="4400" b="1" i="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Assessment of Learning</a:t>
          </a:r>
          <a:endParaRPr lang="th-TH" sz="44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13A67BF-2D34-4523-9073-03C0CA76199B}" type="parTrans" cxnId="{6632D747-24F1-42A5-B7EB-A941EB394B76}">
      <dgm:prSet/>
      <dgm:spPr/>
      <dgm:t>
        <a:bodyPr/>
        <a:lstStyle/>
        <a:p>
          <a:endParaRPr lang="th-TH" sz="440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21D0ECD-BD2E-4ADA-9F1A-337CA8A6FCB1}" type="sibTrans" cxnId="{6632D747-24F1-42A5-B7EB-A941EB394B76}">
      <dgm:prSet/>
      <dgm:spPr/>
      <dgm:t>
        <a:bodyPr/>
        <a:lstStyle/>
        <a:p>
          <a:endParaRPr lang="th-TH" sz="440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41A5FED-8DD2-43BC-BD1F-D20F4D4A62BF}" type="pres">
      <dgm:prSet presAssocID="{27493CF4-D76A-4084-9A7C-8D46435EB526}" presName="Name0" presStyleCnt="0">
        <dgm:presLayoutVars>
          <dgm:chMax val="7"/>
          <dgm:chPref val="7"/>
          <dgm:dir/>
        </dgm:presLayoutVars>
      </dgm:prSet>
      <dgm:spPr/>
    </dgm:pt>
    <dgm:pt modelId="{0413B58D-6C5D-408B-B635-97F251E013BB}" type="pres">
      <dgm:prSet presAssocID="{27493CF4-D76A-4084-9A7C-8D46435EB526}" presName="Name1" presStyleCnt="0"/>
      <dgm:spPr/>
    </dgm:pt>
    <dgm:pt modelId="{24FFD8E8-6493-4DB0-8BD4-A168C093CB06}" type="pres">
      <dgm:prSet presAssocID="{27493CF4-D76A-4084-9A7C-8D46435EB526}" presName="cycle" presStyleCnt="0"/>
      <dgm:spPr/>
    </dgm:pt>
    <dgm:pt modelId="{A8A833D5-E97F-466C-AE21-C4D5B3940105}" type="pres">
      <dgm:prSet presAssocID="{27493CF4-D76A-4084-9A7C-8D46435EB526}" presName="srcNode" presStyleLbl="node1" presStyleIdx="0" presStyleCnt="3"/>
      <dgm:spPr/>
    </dgm:pt>
    <dgm:pt modelId="{CA559DD0-9146-4E50-B50A-1A5138A9B38D}" type="pres">
      <dgm:prSet presAssocID="{27493CF4-D76A-4084-9A7C-8D46435EB526}" presName="conn" presStyleLbl="parChTrans1D2" presStyleIdx="0" presStyleCnt="1"/>
      <dgm:spPr/>
    </dgm:pt>
    <dgm:pt modelId="{A3E3CD5A-9092-4D3A-B534-34288F6054E7}" type="pres">
      <dgm:prSet presAssocID="{27493CF4-D76A-4084-9A7C-8D46435EB526}" presName="extraNode" presStyleLbl="node1" presStyleIdx="0" presStyleCnt="3"/>
      <dgm:spPr/>
    </dgm:pt>
    <dgm:pt modelId="{B5BD504D-5AC5-414B-929A-251E3E231244}" type="pres">
      <dgm:prSet presAssocID="{27493CF4-D76A-4084-9A7C-8D46435EB526}" presName="dstNode" presStyleLbl="node1" presStyleIdx="0" presStyleCnt="3"/>
      <dgm:spPr/>
    </dgm:pt>
    <dgm:pt modelId="{B7171F27-CEA1-4608-A7EE-BFADF5ECBF2F}" type="pres">
      <dgm:prSet presAssocID="{EB341379-03CB-4864-AB69-72DC7131ED3B}" presName="text_1" presStyleLbl="node1" presStyleIdx="0" presStyleCnt="3">
        <dgm:presLayoutVars>
          <dgm:bulletEnabled val="1"/>
        </dgm:presLayoutVars>
      </dgm:prSet>
      <dgm:spPr/>
    </dgm:pt>
    <dgm:pt modelId="{49D7D591-5F8B-48FC-9AC8-521F53F9788F}" type="pres">
      <dgm:prSet presAssocID="{EB341379-03CB-4864-AB69-72DC7131ED3B}" presName="accent_1" presStyleCnt="0"/>
      <dgm:spPr/>
    </dgm:pt>
    <dgm:pt modelId="{E2EB7A31-D04D-4D47-8A93-B9204F8F23F1}" type="pres">
      <dgm:prSet presAssocID="{EB341379-03CB-4864-AB69-72DC7131ED3B}" presName="accentRepeatNode" presStyleLbl="solidFgAcc1" presStyleIdx="0" presStyleCnt="3"/>
      <dgm:spPr/>
    </dgm:pt>
    <dgm:pt modelId="{9E5FC55D-8FD1-430C-A9F5-DB1B69AE86C7}" type="pres">
      <dgm:prSet presAssocID="{91B169D0-8A2D-40FB-9E41-A38984F503FB}" presName="text_2" presStyleLbl="node1" presStyleIdx="1" presStyleCnt="3">
        <dgm:presLayoutVars>
          <dgm:bulletEnabled val="1"/>
        </dgm:presLayoutVars>
      </dgm:prSet>
      <dgm:spPr/>
    </dgm:pt>
    <dgm:pt modelId="{AF124B0B-F72A-4B20-BB2A-1A3026ABBEFA}" type="pres">
      <dgm:prSet presAssocID="{91B169D0-8A2D-40FB-9E41-A38984F503FB}" presName="accent_2" presStyleCnt="0"/>
      <dgm:spPr/>
    </dgm:pt>
    <dgm:pt modelId="{ED18B831-7210-4F99-BFD0-980B4294230F}" type="pres">
      <dgm:prSet presAssocID="{91B169D0-8A2D-40FB-9E41-A38984F503FB}" presName="accentRepeatNode" presStyleLbl="solidFgAcc1" presStyleIdx="1" presStyleCnt="3"/>
      <dgm:spPr/>
    </dgm:pt>
    <dgm:pt modelId="{7693A574-115D-4659-A5DF-D29054F81A80}" type="pres">
      <dgm:prSet presAssocID="{CF09DC1F-F9CC-4E46-BA2E-4B0D83E6DAF3}" presName="text_3" presStyleLbl="node1" presStyleIdx="2" presStyleCnt="3">
        <dgm:presLayoutVars>
          <dgm:bulletEnabled val="1"/>
        </dgm:presLayoutVars>
      </dgm:prSet>
      <dgm:spPr/>
    </dgm:pt>
    <dgm:pt modelId="{48C15DAD-FC6C-4618-ABCA-0D28E9C8EDC7}" type="pres">
      <dgm:prSet presAssocID="{CF09DC1F-F9CC-4E46-BA2E-4B0D83E6DAF3}" presName="accent_3" presStyleCnt="0"/>
      <dgm:spPr/>
    </dgm:pt>
    <dgm:pt modelId="{0E5B080E-6CB1-47DD-BDA0-3CCDF2430433}" type="pres">
      <dgm:prSet presAssocID="{CF09DC1F-F9CC-4E46-BA2E-4B0D83E6DAF3}" presName="accentRepeatNode" presStyleLbl="solidFgAcc1" presStyleIdx="2" presStyleCnt="3"/>
      <dgm:spPr/>
    </dgm:pt>
  </dgm:ptLst>
  <dgm:cxnLst>
    <dgm:cxn modelId="{907BA01B-B89C-48E7-A763-2A80F636F17B}" srcId="{27493CF4-D76A-4084-9A7C-8D46435EB526}" destId="{91B169D0-8A2D-40FB-9E41-A38984F503FB}" srcOrd="1" destOrd="0" parTransId="{6352637A-22D5-47C2-AF0D-A01BA428F0BC}" sibTransId="{C4D9C2F6-E1D0-4198-819E-F0A9850A62AB}"/>
    <dgm:cxn modelId="{24E39762-A95B-44FA-AC48-212D6D2EE9BF}" type="presOf" srcId="{221D0ECD-BD2E-4ADA-9F1A-337CA8A6FCB1}" destId="{CA559DD0-9146-4E50-B50A-1A5138A9B38D}" srcOrd="0" destOrd="0" presId="urn:microsoft.com/office/officeart/2008/layout/VerticalCurvedList"/>
    <dgm:cxn modelId="{6632D747-24F1-42A5-B7EB-A941EB394B76}" srcId="{27493CF4-D76A-4084-9A7C-8D46435EB526}" destId="{EB341379-03CB-4864-AB69-72DC7131ED3B}" srcOrd="0" destOrd="0" parTransId="{813A67BF-2D34-4523-9073-03C0CA76199B}" sibTransId="{221D0ECD-BD2E-4ADA-9F1A-337CA8A6FCB1}"/>
    <dgm:cxn modelId="{3B2B2D78-8753-46A4-9B46-42C3BEEA5B82}" type="presOf" srcId="{91B169D0-8A2D-40FB-9E41-A38984F503FB}" destId="{9E5FC55D-8FD1-430C-A9F5-DB1B69AE86C7}" srcOrd="0" destOrd="0" presId="urn:microsoft.com/office/officeart/2008/layout/VerticalCurvedList"/>
    <dgm:cxn modelId="{0A34BAA0-B006-4F68-8CBA-529FCF6D4D4F}" srcId="{27493CF4-D76A-4084-9A7C-8D46435EB526}" destId="{CF09DC1F-F9CC-4E46-BA2E-4B0D83E6DAF3}" srcOrd="2" destOrd="0" parTransId="{E107883E-57D7-4355-B99C-C12C0FE409FE}" sibTransId="{55D4E124-7BFC-441B-941E-CD56F3A838BB}"/>
    <dgm:cxn modelId="{9FA653C7-04C4-4831-B4D1-305085E2FB1F}" type="presOf" srcId="{EB341379-03CB-4864-AB69-72DC7131ED3B}" destId="{B7171F27-CEA1-4608-A7EE-BFADF5ECBF2F}" srcOrd="0" destOrd="0" presId="urn:microsoft.com/office/officeart/2008/layout/VerticalCurvedList"/>
    <dgm:cxn modelId="{CD03E8CD-58B2-464A-B7A3-DD0C8F3A1D2C}" type="presOf" srcId="{CF09DC1F-F9CC-4E46-BA2E-4B0D83E6DAF3}" destId="{7693A574-115D-4659-A5DF-D29054F81A80}" srcOrd="0" destOrd="0" presId="urn:microsoft.com/office/officeart/2008/layout/VerticalCurvedList"/>
    <dgm:cxn modelId="{63C492F1-1037-49F3-BE66-90712C47762A}" type="presOf" srcId="{27493CF4-D76A-4084-9A7C-8D46435EB526}" destId="{341A5FED-8DD2-43BC-BD1F-D20F4D4A62BF}" srcOrd="0" destOrd="0" presId="urn:microsoft.com/office/officeart/2008/layout/VerticalCurvedList"/>
    <dgm:cxn modelId="{E7DAC8B6-AA17-4341-BA4D-1792F92F9E6A}" type="presParOf" srcId="{341A5FED-8DD2-43BC-BD1F-D20F4D4A62BF}" destId="{0413B58D-6C5D-408B-B635-97F251E013BB}" srcOrd="0" destOrd="0" presId="urn:microsoft.com/office/officeart/2008/layout/VerticalCurvedList"/>
    <dgm:cxn modelId="{BA3E81CF-2DEA-4C7B-963B-E21475E5FDA8}" type="presParOf" srcId="{0413B58D-6C5D-408B-B635-97F251E013BB}" destId="{24FFD8E8-6493-4DB0-8BD4-A168C093CB06}" srcOrd="0" destOrd="0" presId="urn:microsoft.com/office/officeart/2008/layout/VerticalCurvedList"/>
    <dgm:cxn modelId="{B1F42775-7656-4BB4-BEC3-67D0C2497CDC}" type="presParOf" srcId="{24FFD8E8-6493-4DB0-8BD4-A168C093CB06}" destId="{A8A833D5-E97F-466C-AE21-C4D5B3940105}" srcOrd="0" destOrd="0" presId="urn:microsoft.com/office/officeart/2008/layout/VerticalCurvedList"/>
    <dgm:cxn modelId="{1D97FD38-1457-4028-AA7E-38E6C7BE7D85}" type="presParOf" srcId="{24FFD8E8-6493-4DB0-8BD4-A168C093CB06}" destId="{CA559DD0-9146-4E50-B50A-1A5138A9B38D}" srcOrd="1" destOrd="0" presId="urn:microsoft.com/office/officeart/2008/layout/VerticalCurvedList"/>
    <dgm:cxn modelId="{BA9E7581-AD34-484B-AA73-F7DC33126E6E}" type="presParOf" srcId="{24FFD8E8-6493-4DB0-8BD4-A168C093CB06}" destId="{A3E3CD5A-9092-4D3A-B534-34288F6054E7}" srcOrd="2" destOrd="0" presId="urn:microsoft.com/office/officeart/2008/layout/VerticalCurvedList"/>
    <dgm:cxn modelId="{8ACC88D1-31C3-4898-840C-DE3B476A4F80}" type="presParOf" srcId="{24FFD8E8-6493-4DB0-8BD4-A168C093CB06}" destId="{B5BD504D-5AC5-414B-929A-251E3E231244}" srcOrd="3" destOrd="0" presId="urn:microsoft.com/office/officeart/2008/layout/VerticalCurvedList"/>
    <dgm:cxn modelId="{9C73370E-560D-4184-99F1-14726D3ADFD1}" type="presParOf" srcId="{0413B58D-6C5D-408B-B635-97F251E013BB}" destId="{B7171F27-CEA1-4608-A7EE-BFADF5ECBF2F}" srcOrd="1" destOrd="0" presId="urn:microsoft.com/office/officeart/2008/layout/VerticalCurvedList"/>
    <dgm:cxn modelId="{AF184A20-ED18-4D4B-A448-F6B7E48A6B22}" type="presParOf" srcId="{0413B58D-6C5D-408B-B635-97F251E013BB}" destId="{49D7D591-5F8B-48FC-9AC8-521F53F9788F}" srcOrd="2" destOrd="0" presId="urn:microsoft.com/office/officeart/2008/layout/VerticalCurvedList"/>
    <dgm:cxn modelId="{79D89398-9765-47D7-81B2-70E61EF2856B}" type="presParOf" srcId="{49D7D591-5F8B-48FC-9AC8-521F53F9788F}" destId="{E2EB7A31-D04D-4D47-8A93-B9204F8F23F1}" srcOrd="0" destOrd="0" presId="urn:microsoft.com/office/officeart/2008/layout/VerticalCurvedList"/>
    <dgm:cxn modelId="{0D5FC297-6831-4BC9-AE02-ACF0BD3162D3}" type="presParOf" srcId="{0413B58D-6C5D-408B-B635-97F251E013BB}" destId="{9E5FC55D-8FD1-430C-A9F5-DB1B69AE86C7}" srcOrd="3" destOrd="0" presId="urn:microsoft.com/office/officeart/2008/layout/VerticalCurvedList"/>
    <dgm:cxn modelId="{051EA5D9-DF46-4E26-BAD8-A4501041EDFE}" type="presParOf" srcId="{0413B58D-6C5D-408B-B635-97F251E013BB}" destId="{AF124B0B-F72A-4B20-BB2A-1A3026ABBEFA}" srcOrd="4" destOrd="0" presId="urn:microsoft.com/office/officeart/2008/layout/VerticalCurvedList"/>
    <dgm:cxn modelId="{E98C6D0E-B257-4F93-A5DC-4D5A395E5EB3}" type="presParOf" srcId="{AF124B0B-F72A-4B20-BB2A-1A3026ABBEFA}" destId="{ED18B831-7210-4F99-BFD0-980B4294230F}" srcOrd="0" destOrd="0" presId="urn:microsoft.com/office/officeart/2008/layout/VerticalCurvedList"/>
    <dgm:cxn modelId="{69407249-E04A-4C21-8E32-4C36AA46D721}" type="presParOf" srcId="{0413B58D-6C5D-408B-B635-97F251E013BB}" destId="{7693A574-115D-4659-A5DF-D29054F81A80}" srcOrd="5" destOrd="0" presId="urn:microsoft.com/office/officeart/2008/layout/VerticalCurvedList"/>
    <dgm:cxn modelId="{E3862509-9717-4ABA-832B-83E7CBCB49A7}" type="presParOf" srcId="{0413B58D-6C5D-408B-B635-97F251E013BB}" destId="{48C15DAD-FC6C-4618-ABCA-0D28E9C8EDC7}" srcOrd="6" destOrd="0" presId="urn:microsoft.com/office/officeart/2008/layout/VerticalCurvedList"/>
    <dgm:cxn modelId="{B4C58A0E-7773-4092-818E-FD07015AFB67}" type="presParOf" srcId="{48C15DAD-FC6C-4618-ABCA-0D28E9C8EDC7}" destId="{0E5B080E-6CB1-47DD-BDA0-3CCDF24304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17864-1010-4027-8C15-6A25874E819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A0C16AB3-D2F1-4402-9496-A323AB78C4B7}">
      <dgm:prSet phldrT="[Text]" custT="1"/>
      <dgm:spPr/>
      <dgm:t>
        <a:bodyPr/>
        <a:lstStyle/>
        <a:p>
          <a:r>
            <a:rPr lang="en-US" sz="3600" dirty="0">
              <a:latin typeface="TH SarabunPSK" panose="020B0500040200020003" pitchFamily="34" charset="-34"/>
              <a:cs typeface="TH SarabunPSK" panose="020B0500040200020003" pitchFamily="34" charset="-34"/>
            </a:rPr>
            <a:t>Sensorimotor Stage</a:t>
          </a:r>
          <a:endParaRPr lang="th-TH" sz="3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3588FD-2C49-4405-B2A4-72C7E85C8B48}" type="parTrans" cxnId="{DD8B8790-90B4-4B47-9601-D9BE3DCFDA05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F6225DD-8ABA-42A1-ACAB-C0FE52E75D54}" type="sibTrans" cxnId="{DD8B8790-90B4-4B47-9601-D9BE3DCFDA05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1097B78-1E79-4049-9AAD-C878D5EFDF8A}">
      <dgm:prSet phldrT="[Text]" custT="1"/>
      <dgm:spPr/>
      <dgm:t>
        <a:bodyPr/>
        <a:lstStyle/>
        <a:p>
          <a:r>
            <a:rPr lang="en-US" sz="3600" dirty="0">
              <a:latin typeface="TH SarabunPSK" panose="020B0500040200020003" pitchFamily="34" charset="-34"/>
              <a:cs typeface="TH SarabunPSK" panose="020B0500040200020003" pitchFamily="34" charset="-34"/>
            </a:rPr>
            <a:t>Preoperational Stage</a:t>
          </a:r>
          <a:endParaRPr lang="th-TH" sz="3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2A40F2C-87E9-4448-BB3E-BAE8BB70F089}" type="parTrans" cxnId="{7C16FE69-7655-4BE5-9DC9-C40A8F3CFE1F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E02FCC6-D19A-4D87-8EA1-62E905360332}" type="sibTrans" cxnId="{7C16FE69-7655-4BE5-9DC9-C40A8F3CFE1F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F49E0C7-996F-4A69-9CE0-C7EB0EDE3251}">
      <dgm:prSet phldrT="[Text]" custT="1"/>
      <dgm:spPr/>
      <dgm:t>
        <a:bodyPr/>
        <a:lstStyle/>
        <a:p>
          <a:r>
            <a:rPr lang="en-US" sz="3600" dirty="0">
              <a:latin typeface="TH SarabunPSK" panose="020B0500040200020003" pitchFamily="34" charset="-34"/>
              <a:cs typeface="TH SarabunPSK" panose="020B0500040200020003" pitchFamily="34" charset="-34"/>
            </a:rPr>
            <a:t>Concrete Stage</a:t>
          </a:r>
          <a:endParaRPr lang="th-TH" sz="3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FE2C704-929C-4793-AA39-ABB369EFE050}" type="parTrans" cxnId="{6FBB2ED5-D8E0-4886-AEA3-9161003CC52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931D6C8-0A6E-40AE-BB03-608054EC5A62}" type="sibTrans" cxnId="{6FBB2ED5-D8E0-4886-AEA3-9161003CC52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7CF721-6900-442C-A9D2-33E42DAB9BE9}">
      <dgm:prSet phldrT="[Text]" custT="1"/>
      <dgm:spPr/>
      <dgm:t>
        <a:bodyPr/>
        <a:lstStyle/>
        <a:p>
          <a:r>
            <a:rPr lang="en-US" sz="3600">
              <a:latin typeface="TH SarabunPSK" panose="020B0500040200020003" pitchFamily="34" charset="-34"/>
              <a:cs typeface="TH SarabunPSK" panose="020B0500040200020003" pitchFamily="34" charset="-34"/>
            </a:rPr>
            <a:t>Formal Operation Stage</a:t>
          </a:r>
          <a:endParaRPr lang="th-TH" sz="3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0152F1-4FAD-40B1-A42E-FF58173A58B8}" type="parTrans" cxnId="{D3E04EAD-4BAE-4640-B8FC-CB518204810E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826DC7-4FBC-44E2-B944-031996D6E6FA}" type="sibTrans" cxnId="{D3E04EAD-4BAE-4640-B8FC-CB518204810E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659B1F-97EB-4F6D-8668-742979BD6199}" type="pres">
      <dgm:prSet presAssocID="{8E017864-1010-4027-8C15-6A25874E8199}" presName="rootnode" presStyleCnt="0">
        <dgm:presLayoutVars>
          <dgm:chMax/>
          <dgm:chPref/>
          <dgm:dir/>
          <dgm:animLvl val="lvl"/>
        </dgm:presLayoutVars>
      </dgm:prSet>
      <dgm:spPr/>
    </dgm:pt>
    <dgm:pt modelId="{0AAC6D26-E615-4DC9-ACD4-F889D000154C}" type="pres">
      <dgm:prSet presAssocID="{A0C16AB3-D2F1-4402-9496-A323AB78C4B7}" presName="composite" presStyleCnt="0"/>
      <dgm:spPr/>
    </dgm:pt>
    <dgm:pt modelId="{0A075DBD-B2F6-41FC-9D18-EB259F98AD66}" type="pres">
      <dgm:prSet presAssocID="{A0C16AB3-D2F1-4402-9496-A323AB78C4B7}" presName="bentUpArrow1" presStyleLbl="alignImgPlace1" presStyleIdx="0" presStyleCnt="3" custLinFactNeighborX="-21723" custLinFactNeighborY="-1832"/>
      <dgm:spPr/>
    </dgm:pt>
    <dgm:pt modelId="{DE5B45A2-7828-4E56-9456-B9AF655000B1}" type="pres">
      <dgm:prSet presAssocID="{A0C16AB3-D2F1-4402-9496-A323AB78C4B7}" presName="ParentText" presStyleLbl="node1" presStyleIdx="0" presStyleCnt="4" custScaleX="165604">
        <dgm:presLayoutVars>
          <dgm:chMax val="1"/>
          <dgm:chPref val="1"/>
          <dgm:bulletEnabled val="1"/>
        </dgm:presLayoutVars>
      </dgm:prSet>
      <dgm:spPr/>
    </dgm:pt>
    <dgm:pt modelId="{4F92AFF4-D8DC-4F2E-9A35-F8523497BA7B}" type="pres">
      <dgm:prSet presAssocID="{A0C16AB3-D2F1-4402-9496-A323AB78C4B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4993697-6642-4C05-B185-4FB74F8B90AB}" type="pres">
      <dgm:prSet presAssocID="{5F6225DD-8ABA-42A1-ACAB-C0FE52E75D54}" presName="sibTrans" presStyleCnt="0"/>
      <dgm:spPr/>
    </dgm:pt>
    <dgm:pt modelId="{4D226DDC-198E-4DBF-B821-8C566282E2AD}" type="pres">
      <dgm:prSet presAssocID="{31097B78-1E79-4049-9AAD-C878D5EFDF8A}" presName="composite" presStyleCnt="0"/>
      <dgm:spPr/>
    </dgm:pt>
    <dgm:pt modelId="{7229F874-5E7B-4755-976A-03A2FB00B5C5}" type="pres">
      <dgm:prSet presAssocID="{31097B78-1E79-4049-9AAD-C878D5EFDF8A}" presName="bentUpArrow1" presStyleLbl="alignImgPlace1" presStyleIdx="1" presStyleCnt="3" custLinFactNeighborX="-21723" custLinFactNeighborY="-1832"/>
      <dgm:spPr/>
    </dgm:pt>
    <dgm:pt modelId="{06296AEB-61F8-4486-8CBD-0D0E8657ECD3}" type="pres">
      <dgm:prSet presAssocID="{31097B78-1E79-4049-9AAD-C878D5EFDF8A}" presName="ParentText" presStyleLbl="node1" presStyleIdx="1" presStyleCnt="4" custScaleX="165604">
        <dgm:presLayoutVars>
          <dgm:chMax val="1"/>
          <dgm:chPref val="1"/>
          <dgm:bulletEnabled val="1"/>
        </dgm:presLayoutVars>
      </dgm:prSet>
      <dgm:spPr/>
    </dgm:pt>
    <dgm:pt modelId="{04961342-BB63-4D32-8942-C029A428CA40}" type="pres">
      <dgm:prSet presAssocID="{31097B78-1E79-4049-9AAD-C878D5EFDF8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7E166A7-9D0B-4586-93BC-CDA6E09446EE}" type="pres">
      <dgm:prSet presAssocID="{3E02FCC6-D19A-4D87-8EA1-62E905360332}" presName="sibTrans" presStyleCnt="0"/>
      <dgm:spPr/>
    </dgm:pt>
    <dgm:pt modelId="{AAC8B125-2A07-4431-ACB6-36B00E6B1FFD}" type="pres">
      <dgm:prSet presAssocID="{9F49E0C7-996F-4A69-9CE0-C7EB0EDE3251}" presName="composite" presStyleCnt="0"/>
      <dgm:spPr/>
    </dgm:pt>
    <dgm:pt modelId="{7B639FC7-97A5-433D-AB06-8FC3A55642D2}" type="pres">
      <dgm:prSet presAssocID="{9F49E0C7-996F-4A69-9CE0-C7EB0EDE3251}" presName="bentUpArrow1" presStyleLbl="alignImgPlace1" presStyleIdx="2" presStyleCnt="3" custLinFactNeighborX="-21723" custLinFactNeighborY="-1832"/>
      <dgm:spPr/>
    </dgm:pt>
    <dgm:pt modelId="{524D6DBB-3B71-4EFB-B2AD-3B5A1A84B502}" type="pres">
      <dgm:prSet presAssocID="{9F49E0C7-996F-4A69-9CE0-C7EB0EDE3251}" presName="ParentText" presStyleLbl="node1" presStyleIdx="2" presStyleCnt="4" custScaleX="165604">
        <dgm:presLayoutVars>
          <dgm:chMax val="1"/>
          <dgm:chPref val="1"/>
          <dgm:bulletEnabled val="1"/>
        </dgm:presLayoutVars>
      </dgm:prSet>
      <dgm:spPr/>
    </dgm:pt>
    <dgm:pt modelId="{23402650-937C-4CB6-9B41-3A0977DD755F}" type="pres">
      <dgm:prSet presAssocID="{9F49E0C7-996F-4A69-9CE0-C7EB0EDE325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B6D66F9-0C9C-4319-8EEB-C3E353E47C17}" type="pres">
      <dgm:prSet presAssocID="{8931D6C8-0A6E-40AE-BB03-608054EC5A62}" presName="sibTrans" presStyleCnt="0"/>
      <dgm:spPr/>
    </dgm:pt>
    <dgm:pt modelId="{B5FE845E-F7A2-48F3-98D2-CFE97D362A30}" type="pres">
      <dgm:prSet presAssocID="{837CF721-6900-442C-A9D2-33E42DAB9BE9}" presName="composite" presStyleCnt="0"/>
      <dgm:spPr/>
    </dgm:pt>
    <dgm:pt modelId="{F8E0ED16-3FA2-4CDE-A7FE-4EE191A02A76}" type="pres">
      <dgm:prSet presAssocID="{837CF721-6900-442C-A9D2-33E42DAB9BE9}" presName="ParentText" presStyleLbl="node1" presStyleIdx="3" presStyleCnt="4" custScaleX="165604">
        <dgm:presLayoutVars>
          <dgm:chMax val="1"/>
          <dgm:chPref val="1"/>
          <dgm:bulletEnabled val="1"/>
        </dgm:presLayoutVars>
      </dgm:prSet>
      <dgm:spPr/>
    </dgm:pt>
  </dgm:ptLst>
  <dgm:cxnLst>
    <dgm:cxn modelId="{6CB87403-7416-4FA0-8E8D-551CCD848EF4}" type="presOf" srcId="{A0C16AB3-D2F1-4402-9496-A323AB78C4B7}" destId="{DE5B45A2-7828-4E56-9456-B9AF655000B1}" srcOrd="0" destOrd="0" presId="urn:microsoft.com/office/officeart/2005/8/layout/StepDownProcess"/>
    <dgm:cxn modelId="{C22F471F-5D1E-4B1D-A9F8-4FF284E1D8CA}" type="presOf" srcId="{837CF721-6900-442C-A9D2-33E42DAB9BE9}" destId="{F8E0ED16-3FA2-4CDE-A7FE-4EE191A02A76}" srcOrd="0" destOrd="0" presId="urn:microsoft.com/office/officeart/2005/8/layout/StepDownProcess"/>
    <dgm:cxn modelId="{DB152A2A-BA09-4C67-8108-E7C3CDF1012D}" type="presOf" srcId="{8E017864-1010-4027-8C15-6A25874E8199}" destId="{71659B1F-97EB-4F6D-8668-742979BD6199}" srcOrd="0" destOrd="0" presId="urn:microsoft.com/office/officeart/2005/8/layout/StepDownProcess"/>
    <dgm:cxn modelId="{21CD0966-9A0D-42DD-B234-B638B4FD2681}" type="presOf" srcId="{31097B78-1E79-4049-9AAD-C878D5EFDF8A}" destId="{06296AEB-61F8-4486-8CBD-0D0E8657ECD3}" srcOrd="0" destOrd="0" presId="urn:microsoft.com/office/officeart/2005/8/layout/StepDownProcess"/>
    <dgm:cxn modelId="{7C16FE69-7655-4BE5-9DC9-C40A8F3CFE1F}" srcId="{8E017864-1010-4027-8C15-6A25874E8199}" destId="{31097B78-1E79-4049-9AAD-C878D5EFDF8A}" srcOrd="1" destOrd="0" parTransId="{22A40F2C-87E9-4448-BB3E-BAE8BB70F089}" sibTransId="{3E02FCC6-D19A-4D87-8EA1-62E905360332}"/>
    <dgm:cxn modelId="{DD8B8790-90B4-4B47-9601-D9BE3DCFDA05}" srcId="{8E017864-1010-4027-8C15-6A25874E8199}" destId="{A0C16AB3-D2F1-4402-9496-A323AB78C4B7}" srcOrd="0" destOrd="0" parTransId="{7E3588FD-2C49-4405-B2A4-72C7E85C8B48}" sibTransId="{5F6225DD-8ABA-42A1-ACAB-C0FE52E75D54}"/>
    <dgm:cxn modelId="{D3E04EAD-4BAE-4640-B8FC-CB518204810E}" srcId="{8E017864-1010-4027-8C15-6A25874E8199}" destId="{837CF721-6900-442C-A9D2-33E42DAB9BE9}" srcOrd="3" destOrd="0" parTransId="{240152F1-4FAD-40B1-A42E-FF58173A58B8}" sibTransId="{4F826DC7-4FBC-44E2-B944-031996D6E6FA}"/>
    <dgm:cxn modelId="{018726CC-0709-4B66-AB92-024BA8E25CF1}" type="presOf" srcId="{9F49E0C7-996F-4A69-9CE0-C7EB0EDE3251}" destId="{524D6DBB-3B71-4EFB-B2AD-3B5A1A84B502}" srcOrd="0" destOrd="0" presId="urn:microsoft.com/office/officeart/2005/8/layout/StepDownProcess"/>
    <dgm:cxn modelId="{6FBB2ED5-D8E0-4886-AEA3-9161003CC528}" srcId="{8E017864-1010-4027-8C15-6A25874E8199}" destId="{9F49E0C7-996F-4A69-9CE0-C7EB0EDE3251}" srcOrd="2" destOrd="0" parTransId="{6FE2C704-929C-4793-AA39-ABB369EFE050}" sibTransId="{8931D6C8-0A6E-40AE-BB03-608054EC5A62}"/>
    <dgm:cxn modelId="{05610CBD-9712-46C2-B6A8-752C1722C563}" type="presParOf" srcId="{71659B1F-97EB-4F6D-8668-742979BD6199}" destId="{0AAC6D26-E615-4DC9-ACD4-F889D000154C}" srcOrd="0" destOrd="0" presId="urn:microsoft.com/office/officeart/2005/8/layout/StepDownProcess"/>
    <dgm:cxn modelId="{675D0FBD-FD68-4C63-A33F-3C9DC2C4A4A4}" type="presParOf" srcId="{0AAC6D26-E615-4DC9-ACD4-F889D000154C}" destId="{0A075DBD-B2F6-41FC-9D18-EB259F98AD66}" srcOrd="0" destOrd="0" presId="urn:microsoft.com/office/officeart/2005/8/layout/StepDownProcess"/>
    <dgm:cxn modelId="{61B52886-052D-4AC1-94D3-CCAF1E17250B}" type="presParOf" srcId="{0AAC6D26-E615-4DC9-ACD4-F889D000154C}" destId="{DE5B45A2-7828-4E56-9456-B9AF655000B1}" srcOrd="1" destOrd="0" presId="urn:microsoft.com/office/officeart/2005/8/layout/StepDownProcess"/>
    <dgm:cxn modelId="{BE749CB8-58C1-422F-8EDD-CEA2E6E306C2}" type="presParOf" srcId="{0AAC6D26-E615-4DC9-ACD4-F889D000154C}" destId="{4F92AFF4-D8DC-4F2E-9A35-F8523497BA7B}" srcOrd="2" destOrd="0" presId="urn:microsoft.com/office/officeart/2005/8/layout/StepDownProcess"/>
    <dgm:cxn modelId="{38D114D6-1CA7-40F0-9C2C-E93CF1B4AFD7}" type="presParOf" srcId="{71659B1F-97EB-4F6D-8668-742979BD6199}" destId="{B4993697-6642-4C05-B185-4FB74F8B90AB}" srcOrd="1" destOrd="0" presId="urn:microsoft.com/office/officeart/2005/8/layout/StepDownProcess"/>
    <dgm:cxn modelId="{1E3E6A5D-8E23-4F29-A24D-5A0D7A0CD58A}" type="presParOf" srcId="{71659B1F-97EB-4F6D-8668-742979BD6199}" destId="{4D226DDC-198E-4DBF-B821-8C566282E2AD}" srcOrd="2" destOrd="0" presId="urn:microsoft.com/office/officeart/2005/8/layout/StepDownProcess"/>
    <dgm:cxn modelId="{BD627F6C-DE41-4415-A4AF-358E05DF66B1}" type="presParOf" srcId="{4D226DDC-198E-4DBF-B821-8C566282E2AD}" destId="{7229F874-5E7B-4755-976A-03A2FB00B5C5}" srcOrd="0" destOrd="0" presId="urn:microsoft.com/office/officeart/2005/8/layout/StepDownProcess"/>
    <dgm:cxn modelId="{BFAFFC7F-4A14-443B-9739-7AEEA9D37D86}" type="presParOf" srcId="{4D226DDC-198E-4DBF-B821-8C566282E2AD}" destId="{06296AEB-61F8-4486-8CBD-0D0E8657ECD3}" srcOrd="1" destOrd="0" presId="urn:microsoft.com/office/officeart/2005/8/layout/StepDownProcess"/>
    <dgm:cxn modelId="{8D89C301-B5B2-467B-9EA2-B86D547B0233}" type="presParOf" srcId="{4D226DDC-198E-4DBF-B821-8C566282E2AD}" destId="{04961342-BB63-4D32-8942-C029A428CA40}" srcOrd="2" destOrd="0" presId="urn:microsoft.com/office/officeart/2005/8/layout/StepDownProcess"/>
    <dgm:cxn modelId="{E1476FDB-1396-4B1E-927F-6812C7089B51}" type="presParOf" srcId="{71659B1F-97EB-4F6D-8668-742979BD6199}" destId="{47E166A7-9D0B-4586-93BC-CDA6E09446EE}" srcOrd="3" destOrd="0" presId="urn:microsoft.com/office/officeart/2005/8/layout/StepDownProcess"/>
    <dgm:cxn modelId="{D337811E-A63D-4247-B3F7-8B7A922CC1F1}" type="presParOf" srcId="{71659B1F-97EB-4F6D-8668-742979BD6199}" destId="{AAC8B125-2A07-4431-ACB6-36B00E6B1FFD}" srcOrd="4" destOrd="0" presId="urn:microsoft.com/office/officeart/2005/8/layout/StepDownProcess"/>
    <dgm:cxn modelId="{4C42EBE6-361D-4ABB-8A26-AF37284D8D7A}" type="presParOf" srcId="{AAC8B125-2A07-4431-ACB6-36B00E6B1FFD}" destId="{7B639FC7-97A5-433D-AB06-8FC3A55642D2}" srcOrd="0" destOrd="0" presId="urn:microsoft.com/office/officeart/2005/8/layout/StepDownProcess"/>
    <dgm:cxn modelId="{F3984DAA-1A63-4403-A9D4-1D1A6AD87349}" type="presParOf" srcId="{AAC8B125-2A07-4431-ACB6-36B00E6B1FFD}" destId="{524D6DBB-3B71-4EFB-B2AD-3B5A1A84B502}" srcOrd="1" destOrd="0" presId="urn:microsoft.com/office/officeart/2005/8/layout/StepDownProcess"/>
    <dgm:cxn modelId="{B70F6CBB-543C-4BC4-BFC6-8B8234C509CD}" type="presParOf" srcId="{AAC8B125-2A07-4431-ACB6-36B00E6B1FFD}" destId="{23402650-937C-4CB6-9B41-3A0977DD755F}" srcOrd="2" destOrd="0" presId="urn:microsoft.com/office/officeart/2005/8/layout/StepDownProcess"/>
    <dgm:cxn modelId="{493EA839-1854-4A59-8455-1A715D3CB467}" type="presParOf" srcId="{71659B1F-97EB-4F6D-8668-742979BD6199}" destId="{4B6D66F9-0C9C-4319-8EEB-C3E353E47C17}" srcOrd="5" destOrd="0" presId="urn:microsoft.com/office/officeart/2005/8/layout/StepDownProcess"/>
    <dgm:cxn modelId="{E7669AC9-8316-4E0E-911B-47E9915259E8}" type="presParOf" srcId="{71659B1F-97EB-4F6D-8668-742979BD6199}" destId="{B5FE845E-F7A2-48F3-98D2-CFE97D362A30}" srcOrd="6" destOrd="0" presId="urn:microsoft.com/office/officeart/2005/8/layout/StepDownProcess"/>
    <dgm:cxn modelId="{B0494C1B-6029-42CB-8605-ADCEEB46812F}" type="presParOf" srcId="{B5FE845E-F7A2-48F3-98D2-CFE97D362A30}" destId="{F8E0ED16-3FA2-4CDE-A7FE-4EE191A02A7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02D771-F12B-434A-AFF8-5C3A8CD7B74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D0282E7-4EAF-4D54-8DB0-7BAE53797017}">
      <dgm:prSet phldrT="[ข้อความ]" custT="1"/>
      <dgm:spPr/>
      <dgm:t>
        <a:bodyPr/>
        <a:lstStyle/>
        <a:p>
          <a:r>
            <a:rPr lang="en-US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Enactive</a:t>
          </a:r>
          <a:endParaRPr lang="th-TH" sz="4000" dirty="0">
            <a:solidFill>
              <a:srgbClr val="FF000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30B56E8-7A06-4EA2-918E-9D4093BCDF76}" type="parTrans" cxnId="{56A6CDF5-9FA9-4708-A34C-CCE742A8B686}">
      <dgm:prSet/>
      <dgm:spPr/>
      <dgm:t>
        <a:bodyPr/>
        <a:lstStyle/>
        <a:p>
          <a:endParaRPr lang="th-TH"/>
        </a:p>
      </dgm:t>
    </dgm:pt>
    <dgm:pt modelId="{98B13C7D-FCB9-489F-97A8-B47A493C67AF}" type="sibTrans" cxnId="{56A6CDF5-9FA9-4708-A34C-CCE742A8B686}">
      <dgm:prSet/>
      <dgm:spPr/>
      <dgm:t>
        <a:bodyPr/>
        <a:lstStyle/>
        <a:p>
          <a:endParaRPr lang="th-TH"/>
        </a:p>
      </dgm:t>
    </dgm:pt>
    <dgm:pt modelId="{F9806DA2-F910-4CB8-9A50-5D36DDF27BED}">
      <dgm:prSet phldrT="[ข้อความ]" custT="1"/>
      <dgm:spPr/>
      <dgm:t>
        <a:bodyPr/>
        <a:lstStyle/>
        <a:p>
          <a:r>
            <a:rPr lang="en-US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Iconic</a:t>
          </a:r>
          <a:endParaRPr lang="th-TH" sz="4000" dirty="0">
            <a:solidFill>
              <a:srgbClr val="FF000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809E1EE-6D95-4907-BD5D-A69B19F180A1}" type="parTrans" cxnId="{895E2032-6731-498F-A6FB-CC656DA374B9}">
      <dgm:prSet/>
      <dgm:spPr/>
      <dgm:t>
        <a:bodyPr/>
        <a:lstStyle/>
        <a:p>
          <a:endParaRPr lang="th-TH"/>
        </a:p>
      </dgm:t>
    </dgm:pt>
    <dgm:pt modelId="{6507DE8D-9569-4031-88F1-888CB2443304}" type="sibTrans" cxnId="{895E2032-6731-498F-A6FB-CC656DA374B9}">
      <dgm:prSet/>
      <dgm:spPr/>
      <dgm:t>
        <a:bodyPr/>
        <a:lstStyle/>
        <a:p>
          <a:endParaRPr lang="th-TH"/>
        </a:p>
      </dgm:t>
    </dgm:pt>
    <dgm:pt modelId="{63A75A3A-30E8-4DA6-8588-6B4E9CB62A0C}">
      <dgm:prSet phldrT="[ข้อความ]" custT="1"/>
      <dgm:spPr/>
      <dgm:t>
        <a:bodyPr/>
        <a:lstStyle/>
        <a:p>
          <a:r>
            <a:rPr lang="en-US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Symbolic</a:t>
          </a:r>
          <a:endParaRPr lang="th-TH" sz="4000" dirty="0">
            <a:solidFill>
              <a:srgbClr val="FF000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21EA886-01BF-40C0-ACFB-FFD60F6D621B}" type="parTrans" cxnId="{8E0078D4-67D9-457D-83FC-94B0A7E144FD}">
      <dgm:prSet/>
      <dgm:spPr/>
      <dgm:t>
        <a:bodyPr/>
        <a:lstStyle/>
        <a:p>
          <a:endParaRPr lang="th-TH"/>
        </a:p>
      </dgm:t>
    </dgm:pt>
    <dgm:pt modelId="{AF193D53-563B-4BD0-A213-EAA4DCF7FCF3}" type="sibTrans" cxnId="{8E0078D4-67D9-457D-83FC-94B0A7E144FD}">
      <dgm:prSet/>
      <dgm:spPr/>
      <dgm:t>
        <a:bodyPr/>
        <a:lstStyle/>
        <a:p>
          <a:endParaRPr lang="th-TH"/>
        </a:p>
      </dgm:t>
    </dgm:pt>
    <dgm:pt modelId="{2D90670D-F9E1-4FF0-BDFC-DBD6962812A7}" type="pres">
      <dgm:prSet presAssocID="{DE02D771-F12B-434A-AFF8-5C3A8CD7B7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3859D59-FA0C-42F5-8EB0-D40EAEDD8237}" type="pres">
      <dgm:prSet presAssocID="{CD0282E7-4EAF-4D54-8DB0-7BAE53797017}" presName="Accent1" presStyleCnt="0"/>
      <dgm:spPr/>
    </dgm:pt>
    <dgm:pt modelId="{8D82AC15-EEB5-4712-887F-852239415465}" type="pres">
      <dgm:prSet presAssocID="{CD0282E7-4EAF-4D54-8DB0-7BAE53797017}" presName="Accent" presStyleLbl="node1" presStyleIdx="0" presStyleCnt="3"/>
      <dgm:spPr/>
    </dgm:pt>
    <dgm:pt modelId="{B2DA9A41-BC50-433F-A846-5024BD5E97BD}" type="pres">
      <dgm:prSet presAssocID="{CD0282E7-4EAF-4D54-8DB0-7BAE5379701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06BF823-CA4D-4B24-B3EF-8923A015DEE1}" type="pres">
      <dgm:prSet presAssocID="{F9806DA2-F910-4CB8-9A50-5D36DDF27BED}" presName="Accent2" presStyleCnt="0"/>
      <dgm:spPr/>
    </dgm:pt>
    <dgm:pt modelId="{FB9485F8-50BA-43ED-93C1-885C0D18ACAB}" type="pres">
      <dgm:prSet presAssocID="{F9806DA2-F910-4CB8-9A50-5D36DDF27BED}" presName="Accent" presStyleLbl="node1" presStyleIdx="1" presStyleCnt="3"/>
      <dgm:spPr/>
    </dgm:pt>
    <dgm:pt modelId="{4C879F80-E23F-4EB0-B15D-E90F5CCB6957}" type="pres">
      <dgm:prSet presAssocID="{F9806DA2-F910-4CB8-9A50-5D36DDF27BE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3CF1C0B-0ED6-46BC-9EB4-8537A4F25AD6}" type="pres">
      <dgm:prSet presAssocID="{63A75A3A-30E8-4DA6-8588-6B4E9CB62A0C}" presName="Accent3" presStyleCnt="0"/>
      <dgm:spPr/>
    </dgm:pt>
    <dgm:pt modelId="{E48E5791-B330-4CE5-8CDC-46B3B06CAB06}" type="pres">
      <dgm:prSet presAssocID="{63A75A3A-30E8-4DA6-8588-6B4E9CB62A0C}" presName="Accent" presStyleLbl="node1" presStyleIdx="2" presStyleCnt="3"/>
      <dgm:spPr/>
    </dgm:pt>
    <dgm:pt modelId="{9B331E1E-55DF-4107-A276-831AEDC2A973}" type="pres">
      <dgm:prSet presAssocID="{63A75A3A-30E8-4DA6-8588-6B4E9CB62A0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95E2032-6731-498F-A6FB-CC656DA374B9}" srcId="{DE02D771-F12B-434A-AFF8-5C3A8CD7B74C}" destId="{F9806DA2-F910-4CB8-9A50-5D36DDF27BED}" srcOrd="1" destOrd="0" parTransId="{6809E1EE-6D95-4907-BD5D-A69B19F180A1}" sibTransId="{6507DE8D-9569-4031-88F1-888CB2443304}"/>
    <dgm:cxn modelId="{86403A5C-17F5-410B-92F6-34C0486B1A50}" type="presOf" srcId="{F9806DA2-F910-4CB8-9A50-5D36DDF27BED}" destId="{4C879F80-E23F-4EB0-B15D-E90F5CCB6957}" srcOrd="0" destOrd="0" presId="urn:microsoft.com/office/officeart/2009/layout/CircleArrowProcess"/>
    <dgm:cxn modelId="{70C4FE64-E108-48B7-9618-74486D63AEEC}" type="presOf" srcId="{DE02D771-F12B-434A-AFF8-5C3A8CD7B74C}" destId="{2D90670D-F9E1-4FF0-BDFC-DBD6962812A7}" srcOrd="0" destOrd="0" presId="urn:microsoft.com/office/officeart/2009/layout/CircleArrowProcess"/>
    <dgm:cxn modelId="{95375970-B9B6-45A1-985B-EAD2514E2B5B}" type="presOf" srcId="{CD0282E7-4EAF-4D54-8DB0-7BAE53797017}" destId="{B2DA9A41-BC50-433F-A846-5024BD5E97BD}" srcOrd="0" destOrd="0" presId="urn:microsoft.com/office/officeart/2009/layout/CircleArrowProcess"/>
    <dgm:cxn modelId="{CDA33F8A-3309-4001-AC54-3EA599937E2E}" type="presOf" srcId="{63A75A3A-30E8-4DA6-8588-6B4E9CB62A0C}" destId="{9B331E1E-55DF-4107-A276-831AEDC2A973}" srcOrd="0" destOrd="0" presId="urn:microsoft.com/office/officeart/2009/layout/CircleArrowProcess"/>
    <dgm:cxn modelId="{8E0078D4-67D9-457D-83FC-94B0A7E144FD}" srcId="{DE02D771-F12B-434A-AFF8-5C3A8CD7B74C}" destId="{63A75A3A-30E8-4DA6-8588-6B4E9CB62A0C}" srcOrd="2" destOrd="0" parTransId="{021EA886-01BF-40C0-ACFB-FFD60F6D621B}" sibTransId="{AF193D53-563B-4BD0-A213-EAA4DCF7FCF3}"/>
    <dgm:cxn modelId="{56A6CDF5-9FA9-4708-A34C-CCE742A8B686}" srcId="{DE02D771-F12B-434A-AFF8-5C3A8CD7B74C}" destId="{CD0282E7-4EAF-4D54-8DB0-7BAE53797017}" srcOrd="0" destOrd="0" parTransId="{330B56E8-7A06-4EA2-918E-9D4093BCDF76}" sibTransId="{98B13C7D-FCB9-489F-97A8-B47A493C67AF}"/>
    <dgm:cxn modelId="{C881780D-8AF9-44F0-9C5D-AAD28E668840}" type="presParOf" srcId="{2D90670D-F9E1-4FF0-BDFC-DBD6962812A7}" destId="{D3859D59-FA0C-42F5-8EB0-D40EAEDD8237}" srcOrd="0" destOrd="0" presId="urn:microsoft.com/office/officeart/2009/layout/CircleArrowProcess"/>
    <dgm:cxn modelId="{5D63EC0B-D31A-4985-8A77-D7FF27390890}" type="presParOf" srcId="{D3859D59-FA0C-42F5-8EB0-D40EAEDD8237}" destId="{8D82AC15-EEB5-4712-887F-852239415465}" srcOrd="0" destOrd="0" presId="urn:microsoft.com/office/officeart/2009/layout/CircleArrowProcess"/>
    <dgm:cxn modelId="{1DFF42DD-8D06-4D92-909B-82EF7AE96A54}" type="presParOf" srcId="{2D90670D-F9E1-4FF0-BDFC-DBD6962812A7}" destId="{B2DA9A41-BC50-433F-A846-5024BD5E97BD}" srcOrd="1" destOrd="0" presId="urn:microsoft.com/office/officeart/2009/layout/CircleArrowProcess"/>
    <dgm:cxn modelId="{850ACFB8-6B87-4F50-85D8-4DF6159DC436}" type="presParOf" srcId="{2D90670D-F9E1-4FF0-BDFC-DBD6962812A7}" destId="{606BF823-CA4D-4B24-B3EF-8923A015DEE1}" srcOrd="2" destOrd="0" presId="urn:microsoft.com/office/officeart/2009/layout/CircleArrowProcess"/>
    <dgm:cxn modelId="{64E367AA-B5FD-4B58-A83E-E1A33A400F30}" type="presParOf" srcId="{606BF823-CA4D-4B24-B3EF-8923A015DEE1}" destId="{FB9485F8-50BA-43ED-93C1-885C0D18ACAB}" srcOrd="0" destOrd="0" presId="urn:microsoft.com/office/officeart/2009/layout/CircleArrowProcess"/>
    <dgm:cxn modelId="{DD449B73-2369-4322-B724-DFE87E13AAF1}" type="presParOf" srcId="{2D90670D-F9E1-4FF0-BDFC-DBD6962812A7}" destId="{4C879F80-E23F-4EB0-B15D-E90F5CCB6957}" srcOrd="3" destOrd="0" presId="urn:microsoft.com/office/officeart/2009/layout/CircleArrowProcess"/>
    <dgm:cxn modelId="{926DC177-A71D-4BCA-8147-5F56AC5BA5CB}" type="presParOf" srcId="{2D90670D-F9E1-4FF0-BDFC-DBD6962812A7}" destId="{13CF1C0B-0ED6-46BC-9EB4-8537A4F25AD6}" srcOrd="4" destOrd="0" presId="urn:microsoft.com/office/officeart/2009/layout/CircleArrowProcess"/>
    <dgm:cxn modelId="{BA10EFC5-C01F-4694-9055-E876ECD29295}" type="presParOf" srcId="{13CF1C0B-0ED6-46BC-9EB4-8537A4F25AD6}" destId="{E48E5791-B330-4CE5-8CDC-46B3B06CAB06}" srcOrd="0" destOrd="0" presId="urn:microsoft.com/office/officeart/2009/layout/CircleArrowProcess"/>
    <dgm:cxn modelId="{15AECE3D-CFE3-4B1A-9C73-3EFD93DEAF2D}" type="presParOf" srcId="{2D90670D-F9E1-4FF0-BDFC-DBD6962812A7}" destId="{9B331E1E-55DF-4107-A276-831AEDC2A97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6C90-152C-46D8-B267-BB4FE5DB1C01}">
      <dsp:nvSpPr>
        <dsp:cNvPr id="0" name=""/>
        <dsp:cNvSpPr/>
      </dsp:nvSpPr>
      <dsp:spPr>
        <a:xfrm>
          <a:off x="0" y="896"/>
          <a:ext cx="10545415" cy="770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1. ความต้องการของผู้เรียน (</a:t>
          </a:r>
          <a:r>
            <a:rPr lang="en-US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Want)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599" y="38495"/>
        <a:ext cx="10470217" cy="695013"/>
      </dsp:txXfrm>
    </dsp:sp>
    <dsp:sp modelId="{5A583D54-1891-41DF-A15F-78D46C34A883}">
      <dsp:nvSpPr>
        <dsp:cNvPr id="0" name=""/>
        <dsp:cNvSpPr/>
      </dsp:nvSpPr>
      <dsp:spPr>
        <a:xfrm>
          <a:off x="0" y="771107"/>
          <a:ext cx="10545415" cy="40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0" i="0" kern="1200">
              <a:latin typeface="TH SarabunPSK" panose="020B0500040200020003" pitchFamily="34" charset="-34"/>
              <a:cs typeface="TH SarabunPSK" panose="020B0500040200020003" pitchFamily="34" charset="-34"/>
            </a:rPr>
            <a:t>ผู้เรียนอยากทราบอะไร เมื่อผู้เรียนมีความต้องการอยากรู้อยากเห็นในสิ่งใดก็ตาม จะเป็นสิ่งที่ยั่วยุให้ผู้เรียนเกิดการเรียนรู้ได้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771107"/>
        <a:ext cx="10545415" cy="408804"/>
      </dsp:txXfrm>
    </dsp:sp>
    <dsp:sp modelId="{5D03F09C-A313-4684-B4CC-57285ED67F41}">
      <dsp:nvSpPr>
        <dsp:cNvPr id="0" name=""/>
        <dsp:cNvSpPr/>
      </dsp:nvSpPr>
      <dsp:spPr>
        <a:xfrm>
          <a:off x="0" y="1179912"/>
          <a:ext cx="10545415" cy="770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2. สิ่งเร้าที่น่าสนใจ (</a:t>
          </a:r>
          <a:r>
            <a:rPr lang="en-US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Stimulus)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599" y="1217511"/>
        <a:ext cx="10470217" cy="695013"/>
      </dsp:txXfrm>
    </dsp:sp>
    <dsp:sp modelId="{27BC32D9-B53F-4F64-A145-7793544948D2}">
      <dsp:nvSpPr>
        <dsp:cNvPr id="0" name=""/>
        <dsp:cNvSpPr/>
      </dsp:nvSpPr>
      <dsp:spPr>
        <a:xfrm>
          <a:off x="0" y="1950124"/>
          <a:ext cx="10545415" cy="75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0" i="0" kern="1200">
              <a:latin typeface="TH SarabunPSK" panose="020B0500040200020003" pitchFamily="34" charset="-34"/>
              <a:cs typeface="TH SarabunPSK" panose="020B0500040200020003" pitchFamily="34" charset="-34"/>
            </a:rPr>
            <a:t>ก่อนที่จะเรียนรู้ได้ จะต้องมีสิ่งเร้าที่น่าสนใจ และน่าสัมผัสสำหรับมนุษย์ ทำให้มนุษย์ดิ้นรนขวนขวาย และใฝ่ใจที่จะเรียนรู้ในสิ่งที่น่าสนใจนั้นๆ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1950124"/>
        <a:ext cx="10545415" cy="759208"/>
      </dsp:txXfrm>
    </dsp:sp>
    <dsp:sp modelId="{6172B23E-0F0C-4A2D-8CFF-84497117ACD3}">
      <dsp:nvSpPr>
        <dsp:cNvPr id="0" name=""/>
        <dsp:cNvSpPr/>
      </dsp:nvSpPr>
      <dsp:spPr>
        <a:xfrm>
          <a:off x="0" y="2709333"/>
          <a:ext cx="10545415" cy="770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3. การตอบสนอง (</a:t>
          </a:r>
          <a:r>
            <a:rPr lang="en-US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Response)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599" y="2746932"/>
        <a:ext cx="10470217" cy="695013"/>
      </dsp:txXfrm>
    </dsp:sp>
    <dsp:sp modelId="{2A495382-5DF1-49AA-98DE-2EACA4AFE422}">
      <dsp:nvSpPr>
        <dsp:cNvPr id="0" name=""/>
        <dsp:cNvSpPr/>
      </dsp:nvSpPr>
      <dsp:spPr>
        <a:xfrm>
          <a:off x="0" y="3479545"/>
          <a:ext cx="10545415" cy="75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0" i="0" kern="1200">
              <a:latin typeface="TH SarabunPSK" panose="020B0500040200020003" pitchFamily="34" charset="-34"/>
              <a:cs typeface="TH SarabunPSK" panose="020B0500040200020003" pitchFamily="34" charset="-34"/>
            </a:rPr>
            <a:t>เมื่อมีสิ่งเร้าที่น่าสนใจและน่าสัมผัส มนุษย์จะทำการสัมผัสโดยใช้ประสาทสัมผัสต่างๆเช่น ตาดู หูฟัง ลิ้นชิม จมูกดม ผิวหนังสัมผัส และสัมผัสด้วยใจ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3479545"/>
        <a:ext cx="10545415" cy="759208"/>
      </dsp:txXfrm>
    </dsp:sp>
    <dsp:sp modelId="{7F1D22A9-0DF0-47F8-A534-1D44CE86F658}">
      <dsp:nvSpPr>
        <dsp:cNvPr id="0" name=""/>
        <dsp:cNvSpPr/>
      </dsp:nvSpPr>
      <dsp:spPr>
        <a:xfrm>
          <a:off x="0" y="4238754"/>
          <a:ext cx="10545415" cy="770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4. การได้รับรางวัล (</a:t>
          </a:r>
          <a:r>
            <a:rPr lang="en-US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Reward)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599" y="4276353"/>
        <a:ext cx="10470217" cy="695013"/>
      </dsp:txXfrm>
    </dsp:sp>
    <dsp:sp modelId="{BB0901BC-49DA-4F3B-8223-C0EEB45AF015}">
      <dsp:nvSpPr>
        <dsp:cNvPr id="0" name=""/>
        <dsp:cNvSpPr/>
      </dsp:nvSpPr>
      <dsp:spPr>
        <a:xfrm>
          <a:off x="0" y="5008966"/>
          <a:ext cx="10545415" cy="40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0" i="0" kern="1200">
              <a:latin typeface="TH SarabunPSK" panose="020B0500040200020003" pitchFamily="34" charset="-34"/>
              <a:cs typeface="TH SarabunPSK" panose="020B0500040200020003" pitchFamily="34" charset="-34"/>
            </a:rPr>
            <a:t>ภายหลังจากการตอบสนอง มนุษย์อาจเกิดความพึงพอใจ ซึ่งเป็นกำไรชีวิตอย่างหนี่งจะได้นำไปพัฒนาคุณภาพชีวิต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5008966"/>
        <a:ext cx="10545415" cy="40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4E6B8-3EA7-4C63-B926-5032E0D965B7}">
      <dsp:nvSpPr>
        <dsp:cNvPr id="0" name=""/>
        <dsp:cNvSpPr/>
      </dsp:nvSpPr>
      <dsp:spPr>
        <a:xfrm>
          <a:off x="1227409" y="323991"/>
          <a:ext cx="6705055" cy="14142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908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ทฤษฎีแห่งการฝึกฝน </a:t>
          </a:r>
          <a:br>
            <a:rPr lang="th-TH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Drill Theory)</a:t>
          </a:r>
          <a:endParaRPr lang="th-TH" sz="3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27409" y="323991"/>
        <a:ext cx="6705055" cy="1414234"/>
      </dsp:txXfrm>
    </dsp:sp>
    <dsp:sp modelId="{6A654C75-98C9-48CC-B73B-EE86D7EA2FD8}">
      <dsp:nvSpPr>
        <dsp:cNvPr id="0" name=""/>
        <dsp:cNvSpPr/>
      </dsp:nvSpPr>
      <dsp:spPr>
        <a:xfrm>
          <a:off x="1082680" y="319735"/>
          <a:ext cx="989964" cy="14849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CBF1-F6EF-4C1E-A2E0-7F43949F3295}">
      <dsp:nvSpPr>
        <dsp:cNvPr id="0" name=""/>
        <dsp:cNvSpPr/>
      </dsp:nvSpPr>
      <dsp:spPr>
        <a:xfrm>
          <a:off x="1227409" y="2104355"/>
          <a:ext cx="6705055" cy="14142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908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ทฤษฎีแห่งการเรียนรู้โดยบังเอิญ</a:t>
          </a:r>
          <a:br>
            <a:rPr lang="th-TH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3600" b="0" i="0" kern="1200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Incedental</a:t>
          </a:r>
          <a:r>
            <a:rPr lang="en-US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Learning Theory)</a:t>
          </a:r>
          <a:endParaRPr lang="th-TH" sz="3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27409" y="2104355"/>
        <a:ext cx="6705055" cy="1414234"/>
      </dsp:txXfrm>
    </dsp:sp>
    <dsp:sp modelId="{5D7D6121-7D0D-4814-AE03-262EA7E5E8A1}">
      <dsp:nvSpPr>
        <dsp:cNvPr id="0" name=""/>
        <dsp:cNvSpPr/>
      </dsp:nvSpPr>
      <dsp:spPr>
        <a:xfrm>
          <a:off x="1082680" y="2100099"/>
          <a:ext cx="989964" cy="14849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AB1F8-8A6A-4F25-A13F-5C7534C023C4}">
      <dsp:nvSpPr>
        <dsp:cNvPr id="0" name=""/>
        <dsp:cNvSpPr/>
      </dsp:nvSpPr>
      <dsp:spPr>
        <a:xfrm>
          <a:off x="1227409" y="3884719"/>
          <a:ext cx="6705055" cy="14142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908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ทฤษฎีแห่งความหมาย (</a:t>
          </a:r>
          <a:r>
            <a:rPr lang="en-US" sz="3600" b="0" i="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Meaning Theory)</a:t>
          </a:r>
          <a:endParaRPr lang="th-TH" sz="3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27409" y="3884719"/>
        <a:ext cx="6705055" cy="1414234"/>
      </dsp:txXfrm>
    </dsp:sp>
    <dsp:sp modelId="{8A6F8365-CCC1-4FCB-BACB-6EF39E74F05D}">
      <dsp:nvSpPr>
        <dsp:cNvPr id="0" name=""/>
        <dsp:cNvSpPr/>
      </dsp:nvSpPr>
      <dsp:spPr>
        <a:xfrm>
          <a:off x="1082680" y="3880463"/>
          <a:ext cx="989964" cy="14849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342D9-0EA7-4CC8-AD79-6E8AF926DF9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AD30F-A068-4252-BF14-AB57D62047D5}">
      <dsp:nvSpPr>
        <dsp:cNvPr id="0" name=""/>
        <dsp:cNvSpPr/>
      </dsp:nvSpPr>
      <dsp:spPr>
        <a:xfrm>
          <a:off x="610504" y="416587"/>
          <a:ext cx="10788137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การเรียนการสอนควรชี้เฉพาะประสบการณ์ซึ่งปลูกฝังบ่มเฉพาะบุคคล ให้โอนเอียงสู่การเรียนรู้ที่มีประสิทธิภาพ </a:t>
          </a:r>
          <a:b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หรือเป็นการเรียนรู้ที่สุด หรือเป็นการเรียนรู้ชนิดพิเศษ</a:t>
          </a:r>
          <a:endParaRPr lang="th-TH" sz="2400" b="1" kern="12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10504" y="416587"/>
        <a:ext cx="10788137" cy="833607"/>
      </dsp:txXfrm>
    </dsp:sp>
    <dsp:sp modelId="{682FF9E8-EC0D-462D-9AD5-D10183605403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7F59C-A92A-4F6A-8AFF-BADAD82AD0A5}">
      <dsp:nvSpPr>
        <dsp:cNvPr id="0" name=""/>
        <dsp:cNvSpPr/>
      </dsp:nvSpPr>
      <dsp:spPr>
        <a:xfrm>
          <a:off x="1088431" y="1667215"/>
          <a:ext cx="10310210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เรียนรู้ต้องชี้เฉพาะวิธีการจัดโครงสร้างองค์ความรู้เพื่อให้เกิดความพร้อมที่สุดสําหรับผู้เรียนที่จะตักตวง</a:t>
          </a:r>
          <a:b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ความรู้นั้น</a:t>
          </a:r>
          <a:endParaRPr lang="th-TH" sz="2400" b="1" kern="12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8431" y="1667215"/>
        <a:ext cx="10310210" cy="833607"/>
      </dsp:txXfrm>
    </dsp:sp>
    <dsp:sp modelId="{2658DB50-A554-4D43-875F-EA53674F10B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EC8A6-0F8C-455B-95B6-811ABCFE38BE}">
      <dsp:nvSpPr>
        <dsp:cNvPr id="0" name=""/>
        <dsp:cNvSpPr/>
      </dsp:nvSpPr>
      <dsp:spPr>
        <a:xfrm>
          <a:off x="1088431" y="2917843"/>
          <a:ext cx="10310210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การจัดการเรียนรู้ควรชี้เฉพาะขั้นตอนที่มีประสิทธิภาพที่สุดใน นำเสนอสิ่งที่ผู้เรียนต้องเรียน</a:t>
          </a:r>
          <a:endParaRPr lang="th-TH" sz="2400" b="1" kern="12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8431" y="2917843"/>
        <a:ext cx="10310210" cy="833607"/>
      </dsp:txXfrm>
    </dsp:sp>
    <dsp:sp modelId="{83FA861F-D550-4D63-8E5F-3A6EF6E5F0D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49E3C-F963-4D66-B0FA-13FFFDD4F9C6}">
      <dsp:nvSpPr>
        <dsp:cNvPr id="0" name=""/>
        <dsp:cNvSpPr/>
      </dsp:nvSpPr>
      <dsp:spPr>
        <a:xfrm>
          <a:off x="610504" y="4168472"/>
          <a:ext cx="10788137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เรียนรู้ควรชี้เฉพาะธรรมชาติและช่วงก้าวของการให้รางวัลและการลงโทษในกระบวนการจัดการเรียนรู้</a:t>
          </a:r>
          <a:endParaRPr lang="th-TH" sz="2400" b="1" kern="12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10504" y="4168472"/>
        <a:ext cx="10788137" cy="833607"/>
      </dsp:txXfrm>
    </dsp:sp>
    <dsp:sp modelId="{2EDDD2F7-8B40-44A8-AD3D-3E92FC3C976F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9435-BC1D-4E4F-B653-9DD580B2B802}">
      <dsp:nvSpPr>
        <dsp:cNvPr id="0" name=""/>
        <dsp:cNvSpPr/>
      </dsp:nvSpPr>
      <dsp:spPr>
        <a:xfrm>
          <a:off x="1571205" y="245109"/>
          <a:ext cx="3167567" cy="3167567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ความรู้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240589" y="916332"/>
        <a:ext cx="1131274" cy="942728"/>
      </dsp:txXfrm>
    </dsp:sp>
    <dsp:sp modelId="{019B5EDB-83D4-9046-9A38-ABBD087CDBCE}">
      <dsp:nvSpPr>
        <dsp:cNvPr id="0" name=""/>
        <dsp:cNvSpPr/>
      </dsp:nvSpPr>
      <dsp:spPr>
        <a:xfrm>
          <a:off x="1505969" y="358236"/>
          <a:ext cx="3167567" cy="3167567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ทักษะและกระบวนการ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260151" y="2413384"/>
        <a:ext cx="1696911" cy="829601"/>
      </dsp:txXfrm>
    </dsp:sp>
    <dsp:sp modelId="{277A4162-4D1B-AD44-811E-09DEAD375BF5}">
      <dsp:nvSpPr>
        <dsp:cNvPr id="0" name=""/>
        <dsp:cNvSpPr/>
      </dsp:nvSpPr>
      <dsp:spPr>
        <a:xfrm>
          <a:off x="1440732" y="245109"/>
          <a:ext cx="3167567" cy="316756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คุณลักษณะ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807642" y="916332"/>
        <a:ext cx="1131274" cy="942728"/>
      </dsp:txXfrm>
    </dsp:sp>
    <dsp:sp modelId="{E2B88935-3AC6-1949-9610-C5921F309682}">
      <dsp:nvSpPr>
        <dsp:cNvPr id="0" name=""/>
        <dsp:cNvSpPr/>
      </dsp:nvSpPr>
      <dsp:spPr>
        <a:xfrm>
          <a:off x="1375379" y="49021"/>
          <a:ext cx="3559742" cy="35597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50E18-F8DF-AF41-97E2-6AEC2079A366}">
      <dsp:nvSpPr>
        <dsp:cNvPr id="0" name=""/>
        <dsp:cNvSpPr/>
      </dsp:nvSpPr>
      <dsp:spPr>
        <a:xfrm>
          <a:off x="1309881" y="161949"/>
          <a:ext cx="3559742" cy="35597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5DA3B-7A97-2C46-97E4-7E7E57559C98}">
      <dsp:nvSpPr>
        <dsp:cNvPr id="0" name=""/>
        <dsp:cNvSpPr/>
      </dsp:nvSpPr>
      <dsp:spPr>
        <a:xfrm>
          <a:off x="1244383" y="49021"/>
          <a:ext cx="3559742" cy="35597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5118-88E6-AE41-B0CB-96F36C3F3DB2}">
      <dsp:nvSpPr>
        <dsp:cNvPr id="0" name=""/>
        <dsp:cNvSpPr/>
      </dsp:nvSpPr>
      <dsp:spPr>
        <a:xfrm>
          <a:off x="1485873" y="300194"/>
          <a:ext cx="3735747" cy="373574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การจัดกิจกรรมการเรียนรู้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16964" y="989528"/>
        <a:ext cx="1267485" cy="1245249"/>
      </dsp:txXfrm>
    </dsp:sp>
    <dsp:sp modelId="{F5BF11D7-F20A-1447-9191-FA9570D32146}">
      <dsp:nvSpPr>
        <dsp:cNvPr id="0" name=""/>
        <dsp:cNvSpPr/>
      </dsp:nvSpPr>
      <dsp:spPr>
        <a:xfrm>
          <a:off x="1293304" y="411377"/>
          <a:ext cx="3735747" cy="373574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การวัดผล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316187" y="2768456"/>
        <a:ext cx="1689981" cy="1156302"/>
      </dsp:txXfrm>
    </dsp:sp>
    <dsp:sp modelId="{2FE15217-1792-8143-AD58-7CA300E0A45B}">
      <dsp:nvSpPr>
        <dsp:cNvPr id="0" name=""/>
        <dsp:cNvSpPr/>
      </dsp:nvSpPr>
      <dsp:spPr>
        <a:xfrm>
          <a:off x="1293304" y="411377"/>
          <a:ext cx="3735747" cy="373574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การประเมินผล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693563" y="1145184"/>
        <a:ext cx="1267485" cy="1245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59DD0-9146-4E50-B50A-1A5138A9B38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71F27-CEA1-4608-A7EE-BFADF5ECBF2F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Assessment of Learning</a:t>
          </a:r>
          <a:endParaRPr lang="th-TH" sz="4400" kern="12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52110" y="541866"/>
        <a:ext cx="7301111" cy="1083733"/>
      </dsp:txXfrm>
    </dsp:sp>
    <dsp:sp modelId="{E2EB7A31-D04D-4D47-8A93-B9204F8F23F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FC55D-8FD1-430C-A9F5-DB1B69AE86C7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Assessment for Learning</a:t>
          </a:r>
          <a:endParaRPr lang="th-TH" sz="4400" kern="12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46048" y="2167466"/>
        <a:ext cx="6907174" cy="1083733"/>
      </dsp:txXfrm>
    </dsp:sp>
    <dsp:sp modelId="{ED18B831-7210-4F99-BFD0-980B4294230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3A574-115D-4659-A5DF-D29054F81A80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Assessment as Learning</a:t>
          </a:r>
          <a:endParaRPr lang="th-TH" sz="4400" kern="1200" dirty="0">
            <a:solidFill>
              <a:srgbClr val="7030A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52110" y="3793066"/>
        <a:ext cx="7301111" cy="1083733"/>
      </dsp:txXfrm>
    </dsp:sp>
    <dsp:sp modelId="{0E5B080E-6CB1-47DD-BDA0-3CCDF243043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5DBD-B2F6-41FC-9D18-EB259F98AD66}">
      <dsp:nvSpPr>
        <dsp:cNvPr id="0" name=""/>
        <dsp:cNvSpPr/>
      </dsp:nvSpPr>
      <dsp:spPr>
        <a:xfrm rot="5400000">
          <a:off x="941152" y="1165309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B45A2-7828-4E56-9456-B9AF655000B1}">
      <dsp:nvSpPr>
        <dsp:cNvPr id="0" name=""/>
        <dsp:cNvSpPr/>
      </dsp:nvSpPr>
      <dsp:spPr>
        <a:xfrm>
          <a:off x="348462" y="31360"/>
          <a:ext cx="2899670" cy="122561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Sensorimotor Stage</a:t>
          </a:r>
          <a:endParaRPr lang="th-TH" sz="3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08303" y="91201"/>
        <a:ext cx="2779988" cy="1105937"/>
      </dsp:txXfrm>
    </dsp:sp>
    <dsp:sp modelId="{4F92AFF4-D8DC-4F2E-9A35-F8523497BA7B}">
      <dsp:nvSpPr>
        <dsp:cNvPr id="0" name=""/>
        <dsp:cNvSpPr/>
      </dsp:nvSpPr>
      <dsp:spPr>
        <a:xfrm>
          <a:off x="2673781" y="148250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9F874-5E7B-4755-976A-03A2FB00B5C5}">
      <dsp:nvSpPr>
        <dsp:cNvPr id="0" name=""/>
        <dsp:cNvSpPr/>
      </dsp:nvSpPr>
      <dsp:spPr>
        <a:xfrm rot="5400000">
          <a:off x="2668578" y="2542085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96AEB-61F8-4486-8CBD-0D0E8657ECD3}">
      <dsp:nvSpPr>
        <dsp:cNvPr id="0" name=""/>
        <dsp:cNvSpPr/>
      </dsp:nvSpPr>
      <dsp:spPr>
        <a:xfrm>
          <a:off x="2075888" y="1408135"/>
          <a:ext cx="2899670" cy="122561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Preoperational Stage</a:t>
          </a:r>
          <a:endParaRPr lang="th-TH" sz="3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35729" y="1467976"/>
        <a:ext cx="2779988" cy="1105937"/>
      </dsp:txXfrm>
    </dsp:sp>
    <dsp:sp modelId="{04961342-BB63-4D32-8942-C029A428CA40}">
      <dsp:nvSpPr>
        <dsp:cNvPr id="0" name=""/>
        <dsp:cNvSpPr/>
      </dsp:nvSpPr>
      <dsp:spPr>
        <a:xfrm>
          <a:off x="4401207" y="1525026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39FC7-97A5-433D-AB06-8FC3A55642D2}">
      <dsp:nvSpPr>
        <dsp:cNvPr id="0" name=""/>
        <dsp:cNvSpPr/>
      </dsp:nvSpPr>
      <dsp:spPr>
        <a:xfrm rot="5400000">
          <a:off x="4396005" y="3918861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D6DBB-3B71-4EFB-B2AD-3B5A1A84B502}">
      <dsp:nvSpPr>
        <dsp:cNvPr id="0" name=""/>
        <dsp:cNvSpPr/>
      </dsp:nvSpPr>
      <dsp:spPr>
        <a:xfrm>
          <a:off x="3803315" y="2784911"/>
          <a:ext cx="2899670" cy="122561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Concrete Stage</a:t>
          </a:r>
          <a:endParaRPr lang="th-TH" sz="3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63156" y="2844752"/>
        <a:ext cx="2779988" cy="1105937"/>
      </dsp:txXfrm>
    </dsp:sp>
    <dsp:sp modelId="{23402650-937C-4CB6-9B41-3A0977DD755F}">
      <dsp:nvSpPr>
        <dsp:cNvPr id="0" name=""/>
        <dsp:cNvSpPr/>
      </dsp:nvSpPr>
      <dsp:spPr>
        <a:xfrm>
          <a:off x="6128634" y="2901802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0ED16-3FA2-4CDE-A7FE-4EE191A02A76}">
      <dsp:nvSpPr>
        <dsp:cNvPr id="0" name=""/>
        <dsp:cNvSpPr/>
      </dsp:nvSpPr>
      <dsp:spPr>
        <a:xfrm>
          <a:off x="5530741" y="4161686"/>
          <a:ext cx="2899670" cy="122561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H SarabunPSK" panose="020B0500040200020003" pitchFamily="34" charset="-34"/>
              <a:cs typeface="TH SarabunPSK" panose="020B0500040200020003" pitchFamily="34" charset="-34"/>
            </a:rPr>
            <a:t>Formal Operation Stage</a:t>
          </a:r>
          <a:endParaRPr lang="th-TH" sz="3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590582" y="4221527"/>
        <a:ext cx="2779988" cy="1105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2AC15-EEB5-4712-887F-852239415465}">
      <dsp:nvSpPr>
        <dsp:cNvPr id="0" name=""/>
        <dsp:cNvSpPr/>
      </dsp:nvSpPr>
      <dsp:spPr>
        <a:xfrm>
          <a:off x="3071950" y="0"/>
          <a:ext cx="2426156" cy="24265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A9A41-BC50-433F-A846-5024BD5E97BD}">
      <dsp:nvSpPr>
        <dsp:cNvPr id="0" name=""/>
        <dsp:cNvSpPr/>
      </dsp:nvSpPr>
      <dsp:spPr>
        <a:xfrm>
          <a:off x="3608210" y="876049"/>
          <a:ext cx="1348168" cy="67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Enactive</a:t>
          </a:r>
          <a:endParaRPr lang="th-TH" sz="4000" kern="1200" dirty="0">
            <a:solidFill>
              <a:srgbClr val="FF000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608210" y="876049"/>
        <a:ext cx="1348168" cy="673922"/>
      </dsp:txXfrm>
    </dsp:sp>
    <dsp:sp modelId="{FB9485F8-50BA-43ED-93C1-885C0D18ACAB}">
      <dsp:nvSpPr>
        <dsp:cNvPr id="0" name=""/>
        <dsp:cNvSpPr/>
      </dsp:nvSpPr>
      <dsp:spPr>
        <a:xfrm>
          <a:off x="2398093" y="1394218"/>
          <a:ext cx="2426156" cy="24265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F80-E23F-4EB0-B15D-E90F5CCB6957}">
      <dsp:nvSpPr>
        <dsp:cNvPr id="0" name=""/>
        <dsp:cNvSpPr/>
      </dsp:nvSpPr>
      <dsp:spPr>
        <a:xfrm>
          <a:off x="2937087" y="2278333"/>
          <a:ext cx="1348168" cy="67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Iconic</a:t>
          </a:r>
          <a:endParaRPr lang="th-TH" sz="4000" kern="1200" dirty="0">
            <a:solidFill>
              <a:srgbClr val="FF000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937087" y="2278333"/>
        <a:ext cx="1348168" cy="673922"/>
      </dsp:txXfrm>
    </dsp:sp>
    <dsp:sp modelId="{E48E5791-B330-4CE5-8CDC-46B3B06CAB06}">
      <dsp:nvSpPr>
        <dsp:cNvPr id="0" name=""/>
        <dsp:cNvSpPr/>
      </dsp:nvSpPr>
      <dsp:spPr>
        <a:xfrm>
          <a:off x="3244628" y="2955280"/>
          <a:ext cx="2084444" cy="20852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31E1E-55DF-4107-A276-831AEDC2A973}">
      <dsp:nvSpPr>
        <dsp:cNvPr id="0" name=""/>
        <dsp:cNvSpPr/>
      </dsp:nvSpPr>
      <dsp:spPr>
        <a:xfrm>
          <a:off x="3611399" y="3682633"/>
          <a:ext cx="1348168" cy="67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Symbolic</a:t>
          </a:r>
          <a:endParaRPr lang="th-TH" sz="4000" kern="1200" dirty="0">
            <a:solidFill>
              <a:srgbClr val="FF000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611399" y="3682633"/>
        <a:ext cx="1348168" cy="67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B2B8-31B2-AD5E-2467-A98A4768E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8B8B8-CE05-A455-9D5A-BF1BB932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C2666-79ED-AE23-D1C0-9E045FFC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6C103-BF80-E05D-878E-89B141B4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3FE28-659B-9876-79B7-25B2577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4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5F98-8354-F954-D8D9-9CF248D4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BF4ED-A0AA-EFE4-A112-96C8C92C5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FAEF-3716-F526-9785-5719BEDB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8F18-3021-AF93-CB9A-C600CA1A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0CBF-170A-C0C6-A1BC-0AACDFD3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E656AD-BD00-2D86-BD88-1F86077DD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E796B-9E37-67E0-BF0E-F72703ACF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2BDF-8DE1-299A-D098-261B927D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F0E5C-ECB3-0730-E2A8-0A50D0C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7D4B-03E0-DDE4-F864-167FFF80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461E-AF00-6751-DA3C-8FF79A5E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CC5A-C258-8A22-D4CA-6E29127C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09403-C112-DF7F-9DFB-6415427A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AFA87-E68C-1F6A-FD1F-C7D91A50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CA38B-4C57-DFDE-5C51-29C0E182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8C92-C3E7-5637-D680-4BA04ED4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C0E6-5CBB-EC44-275B-945D5F540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A83E3-D779-26A8-335C-C54ECACC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1B1B-4B5C-E8D2-43C0-1F5730CB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49E72-3951-746F-12B3-0CCDB9DB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9D04-3FA3-727D-C970-F9413BFD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0D30-B7A7-458D-9EEF-741F18721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E2184-1E97-C599-27A4-4FACB581B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6C5AD-D4C4-7D2E-92A0-3D01BF23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2F273-DA34-9A3D-1E9B-EE33D564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94CA-E1AF-600E-FF82-7A5204F4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0D9F-861B-741A-B090-4EB3B935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7C5C7-41F8-530B-8D28-39888818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77115-AF18-A6AB-D3FE-811D3DC22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D7DAE-1C84-3BD7-B458-F4DD9CCC7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70130-29AA-5BDA-F8A4-389571B51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3575D-C270-17C0-F09F-22A255AF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BDA8B-D316-F52A-F111-A897ABFB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DB0B2-15CB-7179-9B59-FE3C6DC8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8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183B-8AA3-A812-8CB9-FFDF65A6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8867A-0F15-870E-66AE-B43337BD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C1FF-5D24-C744-DB4B-405FD3B2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D3ECF-E01D-5F66-35FA-52CCAE96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658B1-5551-0B72-A9E3-4AFBBA18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C192B-5A62-8C0F-1175-5E5599AA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ED914-2FB8-437C-E701-A2DDB0C5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1070-C7BE-A65B-6727-E214289E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EB7E-D180-8536-63E4-F31200116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683F1-69B7-670D-B71C-9D6C9FC1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A64A-90A7-E05B-F1F5-178C13F8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9EF6-3B64-7817-7D1D-196BC28F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BBC98-10C7-3484-8C61-1723022A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27AC-DF92-BAAC-E41E-329615C2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1B9D1-AEE2-E6B1-A4FA-E790AC9AA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9078A-5E54-D61B-B591-A1AF33CBC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6A000-E6AB-B480-91AA-4B01C7A9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F30A-7435-A3DF-7281-439924A9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A83B8-51E8-1847-D841-F6D2DFA9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6F6FB-305C-45B7-648D-281A34DA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47F44-9E7F-7364-BDD3-F1728BA0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1CC45-DFC7-837D-5D1E-D13316217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3BBD-CCED-40CF-988D-31592511C6F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86C74-B7C5-BC61-BDF0-98F6DB2A7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7AAC3-D572-5439-B2E3-D5BF1226B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4E69-805B-4745-8CB1-16A322DE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educom.org/dialogue-with-other-currents/meaningful-learning-from-david-ausubel.htm" TargetMode="External"/><Relationship Id="rId2" Type="http://schemas.openxmlformats.org/officeDocument/2006/relationships/hyperlink" Target="https://zoltandienes.com/obitu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igoeducation.com.au/blog/piagetian-approach-to-teaching/" TargetMode="External"/><Relationship Id="rId4" Type="http://schemas.openxmlformats.org/officeDocument/2006/relationships/hyperlink" Target="https://www.simplypsychology.org/bruner.htm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9meeTHyDh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D470B-74E1-DF1D-1A95-6ADF85D36C01}"/>
              </a:ext>
            </a:extLst>
          </p:cNvPr>
          <p:cNvSpPr txBox="1"/>
          <p:nvPr/>
        </p:nvSpPr>
        <p:spPr>
          <a:xfrm>
            <a:off x="2079014" y="2065001"/>
            <a:ext cx="80339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48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การจัดการเรียนรู้คณิตศาสตร์ระดับประถมศึกษา</a:t>
            </a:r>
            <a:endParaRPr lang="ko-KR" altLang="en-US" sz="4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E20F1-4AFD-0F70-6631-78E1ED65C266}"/>
              </a:ext>
            </a:extLst>
          </p:cNvPr>
          <p:cNvSpPr txBox="1"/>
          <p:nvPr/>
        </p:nvSpPr>
        <p:spPr>
          <a:xfrm>
            <a:off x="2079014" y="4583491"/>
            <a:ext cx="803397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ผู้ช่วยศาสตราจารย์ตีรวิชช์ ทินประภา</a:t>
            </a:r>
          </a:p>
          <a:p>
            <a:pPr algn="ctr"/>
            <a:r>
              <a:rPr lang="th-TH" altLang="ko-KR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สาขาวิชาคณิตศาสตร์ คณะครุศาสตร์ มหาวิทยาลัยราชภัฏสวนสุนันทา</a:t>
            </a:r>
            <a:endParaRPr lang="ko-KR" altLang="en-US" sz="32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647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D8CBDE-617E-2E2E-35A8-12C095C0C96E}"/>
              </a:ext>
            </a:extLst>
          </p:cNvPr>
          <p:cNvSpPr txBox="1"/>
          <p:nvPr/>
        </p:nvSpPr>
        <p:spPr>
          <a:xfrm>
            <a:off x="228312" y="339811"/>
            <a:ext cx="5521648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th-TH" altLang="ko-KR" sz="4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หลักสูตรฯ </a:t>
            </a:r>
            <a:r>
              <a:rPr lang="en-US" altLang="ko-KR" sz="4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(curriculum) </a:t>
            </a:r>
            <a:r>
              <a:rPr lang="th-TH" altLang="ko-KR" sz="4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  <a:endParaRPr lang="ko-KR" altLang="en-US" sz="44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C209-E6BB-29B7-128B-AD63EB7EB0BC}"/>
              </a:ext>
            </a:extLst>
          </p:cNvPr>
          <p:cNvGrpSpPr/>
          <p:nvPr/>
        </p:nvGrpSpPr>
        <p:grpSpPr>
          <a:xfrm>
            <a:off x="1198540" y="4141810"/>
            <a:ext cx="1808461" cy="1234920"/>
            <a:chOff x="3366914" y="2916559"/>
            <a:chExt cx="2424286" cy="16554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FF4945-4DF8-A2E1-A8FD-EA838CF56B07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32E303-2559-E48F-D201-4CD0DDABA9ED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2BE9ED0-6CE9-8B1B-727F-F8B89D32168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7AE57C9F-BF31-D6BF-9C57-6A207C047BDC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8F823B4F-96D9-AAB7-68ED-B6E27AA1D8C9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68E6EC-445E-4AD5-46F0-BBFF9C46129D}"/>
              </a:ext>
            </a:extLst>
          </p:cNvPr>
          <p:cNvGrpSpPr/>
          <p:nvPr/>
        </p:nvGrpSpPr>
        <p:grpSpPr>
          <a:xfrm>
            <a:off x="404836" y="33338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08B187-F93C-92CB-9C9B-A747DB79798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9D7317-8EA0-03A6-314E-F9BA49C6D992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1DCFF0-0911-5777-0A47-1FC7A8598369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74A901-2C99-820E-5293-CF51879F534A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B75DD5-4295-9064-E4E6-176E6E71FECC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326E6E-F0EF-B3BA-8889-6E7DA8752F3E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008093-7385-17E2-46DB-9F850D290B71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9AE2D1-D6A8-E950-1E60-5A4B3DE7013D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FB9CED-A29C-F90E-29D9-CCC252103A12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E55BD8-849A-1D74-0C66-CD5B9D7B4443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A9C1F1C-6CD8-1102-C8E5-01DD5E30025F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B31509-D4DB-91C3-EB26-EDBA79813A46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561325E-442F-1989-FAA0-1D41CE27C30B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21F9BD-804A-FC22-09EA-FC56CEAD4480}"/>
              </a:ext>
            </a:extLst>
          </p:cNvPr>
          <p:cNvSpPr txBox="1"/>
          <p:nvPr/>
        </p:nvSpPr>
        <p:spPr>
          <a:xfrm>
            <a:off x="3671246" y="1770727"/>
            <a:ext cx="82244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ประมวลความรู้และประสบการณ์ที่จัดขึ้นเพื่อพัฒนาผู้เรียน </a:t>
            </a:r>
            <a:b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ให้มีความรู้ความสามารถ ทักษะ และคุณลักษณะตามที่กำหนดไว้ในมาตรฐานการเรียนรู้ หลักสูตรจึงเป็นเสมือนแผนที่กำหนดทิศทางในการพัฒนาผู้เรียนไปสู่มาตรฐานการเรียนรู้ซึ่งเป็นเป้าหมาย </a:t>
            </a:r>
            <a:b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การวัดและประเมินผลการเรียนรู้เพื่อให้ทราบความก้าวหน้าของผู้เรียนในการพัฒนาไปสู่มาตรฐานที่กำหนด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889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084D8-8C24-758E-25CD-8CAB23BB20C3}"/>
              </a:ext>
            </a:extLst>
          </p:cNvPr>
          <p:cNvSpPr txBox="1"/>
          <p:nvPr/>
        </p:nvSpPr>
        <p:spPr>
          <a:xfrm>
            <a:off x="1524000" y="2737993"/>
            <a:ext cx="9144000" cy="138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kern="1200" dirty="0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หลักสูตรฯ</a:t>
            </a:r>
            <a:r>
              <a:rPr lang="en-US" altLang="ko-KR" sz="5400" kern="12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en-US" altLang="ko-KR" sz="5400" kern="1200" dirty="0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ที่ใช้อยู่ปัจจุบันมีลักษณะเป็นอย่างไร</a:t>
            </a:r>
            <a:endParaRPr lang="en-US" altLang="ko-KR" sz="5400" kern="1200" dirty="0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21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03668-6C73-D0B3-4DFD-A68A35B16356}"/>
              </a:ext>
            </a:extLst>
          </p:cNvPr>
          <p:cNvSpPr txBox="1"/>
          <p:nvPr/>
        </p:nvSpPr>
        <p:spPr>
          <a:xfrm>
            <a:off x="523240" y="1203870"/>
            <a:ext cx="11145519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หลักสูตรอิงมาตรฐาน (</a:t>
            </a:r>
            <a:r>
              <a:rPr lang="en-IN" sz="40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Standards-Based</a:t>
            </a:r>
            <a:r>
              <a:rPr lang="th-TH" sz="40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IN" sz="40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Curriculum)</a:t>
            </a:r>
            <a:r>
              <a:rPr lang="th-TH" sz="40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0" i="0" dirty="0">
                <a:solidFill>
                  <a:srgbClr val="212529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หลักสูตรยึดมาตรฐานการเรียนรู้เป็นเป้าหมาย และเป็นกรอบทิศทางในการกำหนดโครงสร้าง เนื้อหา กิจกรรมการจัดการเรียนรู้ ตลอดจนการประเมินผลการเรียนรู้ เพื่อพัฒนาให้ผู้เรียนมีความรู้ความสามารถบรรลุมาตรฐานที่กำหนด</a:t>
            </a:r>
            <a:endParaRPr lang="en-IN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591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BD82-8BC1-8D3C-8F52-3C31928E4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1ECE57-82E5-D543-3B4E-D375D22E2FCC}"/>
              </a:ext>
            </a:extLst>
          </p:cNvPr>
          <p:cNvSpPr txBox="1"/>
          <p:nvPr/>
        </p:nvSpPr>
        <p:spPr>
          <a:xfrm>
            <a:off x="3048000" y="647610"/>
            <a:ext cx="56286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มาตรฐานการเรียนรู้ (</a:t>
            </a:r>
            <a:r>
              <a:rPr lang="en-IN" sz="32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Content Standards)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93835-7240-F7F8-BBEF-B60F341A6F3F}"/>
              </a:ext>
            </a:extLst>
          </p:cNvPr>
          <p:cNvSpPr txBox="1"/>
          <p:nvPr/>
        </p:nvSpPr>
        <p:spPr>
          <a:xfrm>
            <a:off x="4272280" y="3479607"/>
            <a:ext cx="31800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 (</a:t>
            </a:r>
            <a:r>
              <a:rPr lang="en-IN" sz="32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Indicator)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245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C909E8-2367-636F-0F3C-D8C926951072}"/>
              </a:ext>
            </a:extLst>
          </p:cNvPr>
          <p:cNvSpPr txBox="1"/>
          <p:nvPr/>
        </p:nvSpPr>
        <p:spPr>
          <a:xfrm>
            <a:off x="574089" y="4403163"/>
            <a:ext cx="1104382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สิ่งที่นักเรียนพึงรู้และปฏิบัติได้ ซึ่งสะท้อนถึงมาตรฐาน การเรียนรู้ตัวชี้วัดมีลักษณะเฉพาะเจาะจงและมีความเป็น รูปธรรมในการนำไปใช้ในการกำหนดเนื้อหา การเรียน การสอน และเป็นเกณฑ์สำคัญสำหรับการวัดและประเมินผล เพื่อตรวจสอบคุณภาพผู้เรียน</a:t>
            </a:r>
            <a:endParaRPr lang="th-TH" sz="3200" b="0" i="0" dirty="0">
              <a:solidFill>
                <a:srgbClr val="212529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21ACC-3ADB-6560-1C82-5CEC7E760C2C}"/>
              </a:ext>
            </a:extLst>
          </p:cNvPr>
          <p:cNvSpPr txBox="1"/>
          <p:nvPr/>
        </p:nvSpPr>
        <p:spPr>
          <a:xfrm>
            <a:off x="340409" y="1571166"/>
            <a:ext cx="1104382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คุณภาพที่ต้องการให้เกิดขึ้นในตัวผู้เรียนเป็นสิ่งที่ผู้เรียน พึงรู้และปฏิบัติได้เมื่อจบการศึกษาขั้นพื้นฐาน ความรู้ ความสามารถ ทักษะ และคุณลักษณะที่ระบุไว้ในมาตรฐาน 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การเรียนรู้ถือเป็นสิ่งจำเป็นสำหรับผู้เรียนทุกคน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58A46-B786-CBFB-36E1-212A0A8408A6}"/>
              </a:ext>
            </a:extLst>
          </p:cNvPr>
          <p:cNvSpPr txBox="1"/>
          <p:nvPr/>
        </p:nvSpPr>
        <p:spPr>
          <a:xfrm>
            <a:off x="3048000" y="647610"/>
            <a:ext cx="56286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มาตรฐานการเรียนรู้ (</a:t>
            </a:r>
            <a:r>
              <a:rPr lang="en-IN" sz="32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Content Standards)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234A0-52F1-3943-7FB2-70AA5D36CBC9}"/>
              </a:ext>
            </a:extLst>
          </p:cNvPr>
          <p:cNvSpPr txBox="1"/>
          <p:nvPr/>
        </p:nvSpPr>
        <p:spPr>
          <a:xfrm>
            <a:off x="4272280" y="3479607"/>
            <a:ext cx="31800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 (</a:t>
            </a:r>
            <a:r>
              <a:rPr lang="en-IN" sz="32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Indicator)</a:t>
            </a:r>
            <a:r>
              <a:rPr lang="th-TH" sz="3200" b="0" i="0" dirty="0"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93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ตัวชี้วัดและสาระการเรียนรู้แกนกลาง กลุ่มสาระการเรียนรู้คณิตศาสตร์  (ฉบับปรับปรุง พ.ศ. 2560) ตามหลักสูตรแกนกลางการศึกษาขั้นพื้นฐาน พุทธศักราช  2551 – โรงเรียนเมืองถลาง">
            <a:extLst>
              <a:ext uri="{FF2B5EF4-FFF2-40B4-BE49-F238E27FC236}">
                <a16:creationId xmlns:a16="http://schemas.microsoft.com/office/drawing/2014/main" id="{BB73E394-B08C-28C4-A871-61CE2273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9" y="1677493"/>
            <a:ext cx="3354864" cy="47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F22AA0-5263-7ED7-2F52-304C5F861FEC}"/>
              </a:ext>
            </a:extLst>
          </p:cNvPr>
          <p:cNvSpPr txBox="1"/>
          <p:nvPr/>
        </p:nvSpPr>
        <p:spPr>
          <a:xfrm>
            <a:off x="6096000" y="2545586"/>
            <a:ext cx="44903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 ได้แก่</a:t>
            </a:r>
          </a:p>
          <a:p>
            <a:pPr marL="342900" indent="-342900">
              <a:buAutoNum type="arabicPeriod"/>
            </a:pPr>
            <a:r>
              <a:rPr lang="th-TH" sz="4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จำนวนและพีชคณิต</a:t>
            </a:r>
          </a:p>
          <a:p>
            <a:pPr marL="342900" indent="-342900">
              <a:buAutoNum type="arabicPeriod"/>
            </a:pPr>
            <a:r>
              <a:rPr lang="th-TH" sz="4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การวัดและเรขาคณิต</a:t>
            </a:r>
          </a:p>
          <a:p>
            <a:pPr marL="342900" indent="-342900">
              <a:buAutoNum type="arabicPeriod"/>
            </a:pPr>
            <a:r>
              <a:rPr lang="th-TH" sz="4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สถิติและความน่าจะเป็น</a:t>
            </a:r>
            <a:endParaRPr lang="en-US" sz="4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D0570D-BD83-9C70-C464-850EA58B3452}"/>
              </a:ext>
            </a:extLst>
          </p:cNvPr>
          <p:cNvSpPr/>
          <p:nvPr/>
        </p:nvSpPr>
        <p:spPr>
          <a:xfrm>
            <a:off x="218440" y="259655"/>
            <a:ext cx="11755120" cy="11322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กลุ่มสาระการเรียนรู้คณิตศาสตร์ (ฉบับปรับปรุง พ.ศ.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2560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 </a:t>
            </a:r>
          </a:p>
          <a:p>
            <a:pPr algn="ctr"/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2551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endParaRPr lang="ko-KR" alt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805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9D7863-FD71-D04E-49EB-4D91B1B4706D}"/>
              </a:ext>
            </a:extLst>
          </p:cNvPr>
          <p:cNvSpPr txBox="1"/>
          <p:nvPr/>
        </p:nvSpPr>
        <p:spPr>
          <a:xfrm>
            <a:off x="218440" y="1694977"/>
            <a:ext cx="11628120" cy="492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kern="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1</a:t>
            </a:r>
            <a:r>
              <a:rPr lang="en-US" sz="3200" b="1" kern="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kern="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32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เข้าใจความหลากหลายของการแสดงจำนวน การดำเนินการของจำนวน ผลที่เกิดขึ้นจากการดำเนินการ สมบัติของการดำเนินการ และนำไปใช้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32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1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เข้าใจและวิเคราะห์แบบรูป ความสัมพันธ์ ฟังก์ชัน ลำดับและอนุกรม และนำไปใช้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1.3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ใช้นิพจน์ สมการ และอสมการอธิบายความสัมพันธ์หรือช่วยแก้ปัญหาที่กำหนดให้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9049B9-0FA5-8D40-95FE-A0EED60BD19F}"/>
              </a:ext>
            </a:extLst>
          </p:cNvPr>
          <p:cNvSpPr/>
          <p:nvPr/>
        </p:nvSpPr>
        <p:spPr>
          <a:xfrm>
            <a:off x="218440" y="259655"/>
            <a:ext cx="11755120" cy="786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สาระที่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จำนวนและพีชคณิต	</a:t>
            </a:r>
            <a:endParaRPr lang="ko-KR" alt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471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E919D3-121E-41EE-8031-D1E5F924A253}"/>
              </a:ext>
            </a:extLst>
          </p:cNvPr>
          <p:cNvSpPr/>
          <p:nvPr/>
        </p:nvSpPr>
        <p:spPr>
          <a:xfrm>
            <a:off x="218440" y="259655"/>
            <a:ext cx="11755120" cy="7868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สาระที่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การวัดและเรขาคณิต</a:t>
            </a:r>
            <a:endParaRPr lang="ko-KR" alt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F7158-0A6F-99FD-CD7C-32277E9CC402}"/>
              </a:ext>
            </a:extLst>
          </p:cNvPr>
          <p:cNvSpPr txBox="1"/>
          <p:nvPr/>
        </p:nvSpPr>
        <p:spPr>
          <a:xfrm>
            <a:off x="294464" y="1991360"/>
            <a:ext cx="116030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ค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เข้าใจพื้นฐานเกี่ยวกับการวัด วัดและคาดคะเนขนาดสิ่งของที่ต้องการวัดและนำไปใช้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ค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32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เข้าใจและวิเคราะห์รูปเรขาคณิต สมบัติของรูปเรขาคณิต ความสัมพันธ์ระหว่างรูปเรขาคณิต และทฤษฎีบททางเรขาคณิต และนำไปใช้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04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89C19D-CF3B-C6CE-578B-CB4DEBD6A1BD}"/>
              </a:ext>
            </a:extLst>
          </p:cNvPr>
          <p:cNvSpPr txBox="1"/>
          <p:nvPr/>
        </p:nvSpPr>
        <p:spPr>
          <a:xfrm>
            <a:off x="218440" y="1740654"/>
            <a:ext cx="11450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3</a:t>
            </a:r>
            <a:r>
              <a:rPr lang="en-US" sz="32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เข้าใจกระบวนการทางสถิติ และใช้ความรู้ทางสถิติในการแก้ปัญหา</a:t>
            </a:r>
          </a:p>
          <a:p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</a:t>
            </a:r>
            <a:r>
              <a:rPr lang="en-US" sz="32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3.2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เข้าใจหลักการนับเบื้องต้น ความน่าจะเป็น และนำไปใช้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8BEEFC-BF2E-9154-1B22-1BA03C4DBF4F}"/>
              </a:ext>
            </a:extLst>
          </p:cNvPr>
          <p:cNvSpPr/>
          <p:nvPr/>
        </p:nvSpPr>
        <p:spPr>
          <a:xfrm>
            <a:off x="218440" y="259655"/>
            <a:ext cx="11755120" cy="7868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สาระที่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สถิติและความน่าจะเป็น</a:t>
            </a:r>
            <a:endParaRPr lang="ko-KR" alt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07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213436-B836-5358-4318-F6AA86F2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56" y="630420"/>
            <a:ext cx="9125088" cy="1728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7E015-C0D3-B707-B6B9-8C2BBE3E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76" y="2588023"/>
            <a:ext cx="9279192" cy="213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9EF0D-FC1A-A9FC-D54C-B2793659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456" y="4952898"/>
            <a:ext cx="9257179" cy="165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9A373-958F-0B3B-3289-AE5B60F6ED91}"/>
              </a:ext>
            </a:extLst>
          </p:cNvPr>
          <p:cNvSpPr txBox="1"/>
          <p:nvPr/>
        </p:nvSpPr>
        <p:spPr>
          <a:xfrm>
            <a:off x="482600" y="1997839"/>
            <a:ext cx="11226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การวิเคราะห์เนื้อหาคณิตศาสตร์ในระดับประถมศึกษาตามหลักสูตรการศึกษาขั้นพื้นฐาน ออกแบบและฝึกปฏิบัติการจัดการเรียนรู้ตามหลักจิตวิทยาการเรียนรู้ ใช้วิธีการ รูปแบบหรือเทคนิค การจัดการเรียนรู้ที่เน้นสมรรถนะ สอดแทรกทักษะและกระบวนการทางคณิตศาสตร์ ประกอบกับสื่อการเรียนรู้ที่หลากหลาย พร้อมทั้งออกแบบการวัดและประเมินผลการจัดการเรียนรู้คณิตศาสตร์ในระดับประถมศึกษา 	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EE848-C3C8-C8D6-18D1-12FAC1DE3855}"/>
              </a:ext>
            </a:extLst>
          </p:cNvPr>
          <p:cNvSpPr/>
          <p:nvPr/>
        </p:nvSpPr>
        <p:spPr>
          <a:xfrm>
            <a:off x="218440" y="259655"/>
            <a:ext cx="11755120" cy="721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MAI2304       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การจัดการเรียนรู้คณิตศาสตร์ระดับประถมศึกษา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3(2-2-5)</a:t>
            </a:r>
            <a:endParaRPr lang="ko-KR" altLang="en-US" sz="40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384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4A561-3EE6-ACDA-14DC-2155CE59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9E090B-5BCC-C38E-2EA2-B3D01F1B281F}"/>
              </a:ext>
            </a:extLst>
          </p:cNvPr>
          <p:cNvSpPr txBox="1"/>
          <p:nvPr/>
        </p:nvSpPr>
        <p:spPr>
          <a:xfrm>
            <a:off x="314960" y="2737993"/>
            <a:ext cx="11602720" cy="138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altLang="ko-KR" sz="5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แนวคิดการจัดการเรียนรู้คณิตศาสตร์ระดับประถมเป็นอย่างไร</a:t>
            </a:r>
            <a:endParaRPr lang="en-US" altLang="ko-KR" sz="5400" kern="1200" dirty="0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558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068062-B50B-48F6-47A8-C92AE5D2E718}"/>
              </a:ext>
            </a:extLst>
          </p:cNvPr>
          <p:cNvSpPr txBox="1"/>
          <p:nvPr/>
        </p:nvSpPr>
        <p:spPr>
          <a:xfrm>
            <a:off x="812800" y="2212686"/>
            <a:ext cx="65836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0" i="0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หลักสูตรเกลียวสว่าน หรือบันไดวน (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Spiral Curriculum) </a:t>
            </a:r>
            <a:r>
              <a:rPr lang="th-TH" sz="3600" b="0" i="0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การจัดเนื้อหาหรือหัวข้อเนื้อหาเดียวกันในทุกระดับชั้น แต่มีความยากง่ายและความลึกซึ้งแตกต่างกัน กล่าวคือ ในชั้นต้น ๆ จะสอนในเรื่องง่าย ๆ ตื้น ๆ แล้งค่อย ๆ เพิ่มความยากและความลึกลงไปเรื่อยๆ ตามระดับชั้นที่สูงขึ้นไปเรื่อย ๆ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09F07-00CC-7CD0-7113-7927871534E6}"/>
              </a:ext>
            </a:extLst>
          </p:cNvPr>
          <p:cNvSpPr txBox="1"/>
          <p:nvPr/>
        </p:nvSpPr>
        <p:spPr>
          <a:xfrm>
            <a:off x="2864185" y="833120"/>
            <a:ext cx="64636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การจัดเนื้อหาคณิตศาสตร์ในระดับประถมศึกษา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Educational Theory of the Month – Spiral Curriculum – Jerome Bruner – IQBar  Blog">
            <a:extLst>
              <a:ext uri="{FF2B5EF4-FFF2-40B4-BE49-F238E27FC236}">
                <a16:creationId xmlns:a16="http://schemas.microsoft.com/office/drawing/2014/main" id="{2831DDAF-55D9-359E-9C7F-958079CE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2279215"/>
            <a:ext cx="3251199" cy="32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EB87A-293A-06D9-0060-320AED1C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85" y="375189"/>
            <a:ext cx="9927029" cy="63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2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D5FFF-3259-E4D0-4735-243CD47B9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6B1E7-34D9-E13B-8AF3-174961734F8E}"/>
              </a:ext>
            </a:extLst>
          </p:cNvPr>
          <p:cNvSpPr txBox="1"/>
          <p:nvPr/>
        </p:nvSpPr>
        <p:spPr>
          <a:xfrm>
            <a:off x="1687830" y="2566799"/>
            <a:ext cx="8816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ความรู้เกี่ยวกับคณิตศาสตร์</a:t>
            </a:r>
            <a:endParaRPr lang="th-TH" sz="36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59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03E235-EB8D-A54D-D6B4-E974ECF42FDD}"/>
              </a:ext>
            </a:extLst>
          </p:cNvPr>
          <p:cNvSpPr txBox="1"/>
          <p:nvPr/>
        </p:nvSpPr>
        <p:spPr>
          <a:xfrm>
            <a:off x="1524000" y="2761678"/>
            <a:ext cx="9144000" cy="1334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altLang="ko-KR" sz="72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คณิตศาสตร์คืออะไร</a:t>
            </a:r>
            <a:endParaRPr lang="en-US" altLang="ko-KR" sz="7200" kern="1200" dirty="0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978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8986F-38B2-D2BB-3D95-238C8F5C82EB}"/>
              </a:ext>
            </a:extLst>
          </p:cNvPr>
          <p:cNvSpPr txBox="1"/>
          <p:nvPr/>
        </p:nvSpPr>
        <p:spPr>
          <a:xfrm>
            <a:off x="2346960" y="2737199"/>
            <a:ext cx="7498080" cy="1383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altLang="ko-KR" sz="72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ทำไมต้องเรียนคณิตศาสตร์</a:t>
            </a:r>
            <a:endParaRPr lang="en-US" altLang="ko-KR" sz="7200" kern="1200" dirty="0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063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5F985-FD00-AEC8-6BB0-1996B763E9A3}"/>
              </a:ext>
            </a:extLst>
          </p:cNvPr>
          <p:cNvSpPr txBox="1"/>
          <p:nvPr/>
        </p:nvSpPr>
        <p:spPr>
          <a:xfrm>
            <a:off x="436880" y="1401078"/>
            <a:ext cx="1147064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เพื่อส่งเสริมให้ผู้เรียนมีทักษะที่จำเป็นสำหรับ</a:t>
            </a:r>
            <a:r>
              <a:rPr lang="th-TH" sz="36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การเรียนรู้ในศตวรรษที่ </a:t>
            </a:r>
            <a:r>
              <a:rPr lang="en-US" sz="36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th-TH" sz="36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เป็นสำคัญ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นั่นคือ 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การเตรียมผู้เรียนให้มีทักษะด้านการคิดวิเคราะห์ การคิดอย่างมีวิจารณญาณ การแก้ปัญหา 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การคิดสร้างสรรค์ การใช้เทคโนโลยี การสื่อสารและการร่วมมือ ซึ่งจะส่งผลให้ผู้เรียนรู้เท่าทัน การเปลี่ยนแปลงของระบบเศรษฐกิจ สังคม วัฒนธรรม และสภาพแวดล้อม สามารถแข่งขันและอยู่ร่วมกับประชาคมโลกได้ การจัดการเรียนรู้คณิตศาตร์ที่ประสบความสำเร็จเร็จนั้น จะต้อง เตรียมผู้เรียนให้มีความพร้อมที่จะเรียนรู้สิ่งต่าง ๆ พร้อมที่จะประกอบอาชีพเมื่อจบการศึกษา หรือ สามารถศึกษาต่อในระดับที่สูงขึ้น ดังนั้นสถานศึกษาควรจัดการเรียนรู้ให้เหมาะสมตาม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ศักภาพของผู้เรียน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18B89-BC0B-3189-7343-7826E06A027B}"/>
              </a:ext>
            </a:extLst>
          </p:cNvPr>
          <p:cNvSpPr txBox="1"/>
          <p:nvPr/>
        </p:nvSpPr>
        <p:spPr>
          <a:xfrm>
            <a:off x="2692400" y="6275755"/>
            <a:ext cx="9215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ตัวชี้วัดและสาระการเรียนรู้แกนกลางกลุ่มสาระการเรียนรู้คณิตศาสตร์ (ฉบับปรับปรุง พ.ศ. ๒๕๖๐) ตามหลักสูตรแกนกลางการศึกษาขั้นพื้นฐาน พุทธศักราช ๒๕๕๑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067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B2636-D51D-FDA4-85FC-4C27F7226F69}"/>
              </a:ext>
            </a:extLst>
          </p:cNvPr>
          <p:cNvSpPr txBox="1"/>
          <p:nvPr/>
        </p:nvSpPr>
        <p:spPr>
          <a:xfrm>
            <a:off x="1524000" y="2874327"/>
            <a:ext cx="9144000" cy="1109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altLang="ko-KR" sz="48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การจัดการเรียนรู้คณิตศาสตร์ในปัจจุบันควรเป็นอย่างไร</a:t>
            </a:r>
            <a:endParaRPr lang="en-US" altLang="ko-KR" sz="4800" kern="1200" dirty="0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6544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6C1D46-3CA8-5029-42A7-665D7365C677}"/>
              </a:ext>
            </a:extLst>
          </p:cNvPr>
          <p:cNvSpPr/>
          <p:nvPr/>
        </p:nvSpPr>
        <p:spPr>
          <a:xfrm>
            <a:off x="2508915" y="2290762"/>
            <a:ext cx="7174170" cy="2276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แนวคิดในการจัดการเรียนรู้ว่า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จะมุ่งไปในทางใด  และจะสามารถทำให้นักเรียนบรรลุเป้าได้อย่างไร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314F4-6F9C-E9DD-EAC3-C16001B962A8}"/>
              </a:ext>
            </a:extLst>
          </p:cNvPr>
          <p:cNvSpPr txBox="1"/>
          <p:nvPr/>
        </p:nvSpPr>
        <p:spPr>
          <a:xfrm>
            <a:off x="650240" y="648683"/>
            <a:ext cx="5262880" cy="604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3600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ปรัชญาของการศึกษาคณิตศาสตร์คืออะไร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29337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F52D4A-FD8E-ADBD-9DB5-984EC88B6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079875"/>
              </p:ext>
            </p:extLst>
          </p:nvPr>
        </p:nvGraphicFramePr>
        <p:xfrm>
          <a:off x="823292" y="911013"/>
          <a:ext cx="105454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C53F4A-B709-C5ED-0994-BB6544B5534B}"/>
              </a:ext>
            </a:extLst>
          </p:cNvPr>
          <p:cNvSpPr txBox="1"/>
          <p:nvPr/>
        </p:nvSpPr>
        <p:spPr>
          <a:xfrm>
            <a:off x="823292" y="297487"/>
            <a:ext cx="33423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ธรรมชาติการเรียนรู้คืออะไร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38352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B6C90-152C-46D8-B267-BB4FE5DB1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CAB6C90-152C-46D8-B267-BB4FE5DB1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583D54-1891-41DF-A15F-78D46C34A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5A583D54-1891-41DF-A15F-78D46C34A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03F09C-A313-4684-B4CC-57285ED67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5D03F09C-A313-4684-B4CC-57285ED67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BC32D9-B53F-4F64-A145-779354494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27BC32D9-B53F-4F64-A145-779354494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72B23E-0F0C-4A2D-8CFF-84497117A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172B23E-0F0C-4A2D-8CFF-84497117A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495382-5DF1-49AA-98DE-2EACA4AF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A495382-5DF1-49AA-98DE-2EACA4AF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D22A9-0DF0-47F8-A534-1D44CE86F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7F1D22A9-0DF0-47F8-A534-1D44CE86F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0901BC-49DA-4F3B-8223-C0EEB45A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BB0901BC-49DA-4F3B-8223-C0EEB45AF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879674A-DE3F-28ED-B07A-FCFC6FCFBFF5}"/>
              </a:ext>
            </a:extLst>
          </p:cNvPr>
          <p:cNvSpPr txBox="1">
            <a:spLocks/>
          </p:cNvSpPr>
          <p:nvPr/>
        </p:nvSpPr>
        <p:spPr>
          <a:xfrm>
            <a:off x="3092924" y="552869"/>
            <a:ext cx="6006151" cy="724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การวัดและประเมินผลการเรียนรู้</a:t>
            </a:r>
            <a:endParaRPr lang="en-US" sz="44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35196C-F2E4-E5F4-A8CE-9E518F8B038C}"/>
              </a:ext>
            </a:extLst>
          </p:cNvPr>
          <p:cNvGrpSpPr/>
          <p:nvPr/>
        </p:nvGrpSpPr>
        <p:grpSpPr>
          <a:xfrm flipH="1">
            <a:off x="703641" y="2117298"/>
            <a:ext cx="7451708" cy="3456064"/>
            <a:chOff x="6682151" y="1760821"/>
            <a:chExt cx="4626132" cy="345606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D05230B-802B-D567-94CC-8DFB54542D67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97AF858-4BC2-4CC0-C0C0-A6029DACFD84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8C2B3F6-71E6-14F3-1039-BAEE623C8F7A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017E438-7C2A-9D4A-B780-634DEC3BFC86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12">
              <a:extLst>
                <a:ext uri="{FF2B5EF4-FFF2-40B4-BE49-F238E27FC236}">
                  <a16:creationId xmlns:a16="http://schemas.microsoft.com/office/drawing/2014/main" id="{DFBE95DB-9430-AD73-3AF4-6C316D8161FD}"/>
                </a:ext>
              </a:extLst>
            </p:cNvPr>
            <p:cNvGrpSpPr/>
            <p:nvPr/>
          </p:nvGrpSpPr>
          <p:grpSpPr>
            <a:xfrm>
              <a:off x="7923064" y="1760821"/>
              <a:ext cx="2679387" cy="523220"/>
              <a:chOff x="8899011" y="1711124"/>
              <a:chExt cx="2679387" cy="523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1E452F-D9E6-2009-03C8-368B4A7E380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</a:t>
                </a:r>
                <a:r>
                  <a:rPr lang="th-TH" altLang="ko-KR" sz="2800" b="1" dirty="0">
                    <a:solidFill>
                      <a:schemeClr val="accent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</a:t>
                </a:r>
                <a:r>
                  <a:rPr lang="en-US" altLang="ko-KR" sz="2800" b="1" dirty="0">
                    <a:solidFill>
                      <a:schemeClr val="accent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</a:t>
                </a:r>
                <a:endParaRPr lang="ko-KR" altLang="en-US" sz="28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" name="Text Placeholder 12">
                <a:extLst>
                  <a:ext uri="{FF2B5EF4-FFF2-40B4-BE49-F238E27FC236}">
                    <a16:creationId xmlns:a16="http://schemas.microsoft.com/office/drawing/2014/main" id="{BC82094E-E7D5-D73C-C62D-B57A387295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5" y="1733300"/>
                <a:ext cx="1744083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h-TH" altLang="ko-KR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การสอบปฏิบัติ</a:t>
                </a:r>
                <a:endParaRPr lang="ko-KR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1" name="그룹 11">
              <a:extLst>
                <a:ext uri="{FF2B5EF4-FFF2-40B4-BE49-F238E27FC236}">
                  <a16:creationId xmlns:a16="http://schemas.microsoft.com/office/drawing/2014/main" id="{FB9D1CC7-A123-FAEF-B41F-3B0BA92033BE}"/>
                </a:ext>
              </a:extLst>
            </p:cNvPr>
            <p:cNvGrpSpPr/>
            <p:nvPr/>
          </p:nvGrpSpPr>
          <p:grpSpPr>
            <a:xfrm>
              <a:off x="8584145" y="2734324"/>
              <a:ext cx="2433996" cy="523220"/>
              <a:chOff x="8900664" y="2587912"/>
              <a:chExt cx="2433996" cy="52322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533A2F-D593-18C7-1042-E465E8F2666A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20%</a:t>
                </a:r>
                <a:endParaRPr lang="ko-KR" altLang="en-US" sz="28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" name="Text Placeholder 12">
                <a:extLst>
                  <a:ext uri="{FF2B5EF4-FFF2-40B4-BE49-F238E27FC236}">
                    <a16:creationId xmlns:a16="http://schemas.microsoft.com/office/drawing/2014/main" id="{943B3E07-5170-A0ED-8B63-A5899FF26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5" y="2631308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h-TH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ภาระงาน</a:t>
                </a:r>
                <a:r>
                  <a:rPr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 </a:t>
                </a:r>
                <a:r>
                  <a:rPr lang="th-TH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ชิ้น</a:t>
                </a:r>
                <a:r>
                  <a:rPr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+ </a:t>
                </a:r>
                <a:r>
                  <a:rPr lang="th-TH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สมุด)</a:t>
                </a:r>
                <a:endPara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" name="그룹 10">
              <a:extLst>
                <a:ext uri="{FF2B5EF4-FFF2-40B4-BE49-F238E27FC236}">
                  <a16:creationId xmlns:a16="http://schemas.microsoft.com/office/drawing/2014/main" id="{9F8CB578-E13B-7C07-7874-40DC95530AB3}"/>
                </a:ext>
              </a:extLst>
            </p:cNvPr>
            <p:cNvGrpSpPr/>
            <p:nvPr/>
          </p:nvGrpSpPr>
          <p:grpSpPr>
            <a:xfrm>
              <a:off x="8900665" y="3713994"/>
              <a:ext cx="2407618" cy="523220"/>
              <a:chOff x="8900664" y="3470867"/>
              <a:chExt cx="2407618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4CBDF2-D0AC-C9D5-C9DD-2904DE2553E8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altLang="ko-KR" sz="2800" b="1" dirty="0">
                    <a:solidFill>
                      <a:schemeClr val="accent3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  <a:r>
                  <a:rPr lang="en-US" altLang="ko-KR" sz="2800" b="1" dirty="0">
                    <a:solidFill>
                      <a:schemeClr val="accent3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0%</a:t>
                </a:r>
                <a:endParaRPr lang="ko-KR" altLang="en-US" sz="28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" name="Text Placeholder 12">
                <a:extLst>
                  <a:ext uri="{FF2B5EF4-FFF2-40B4-BE49-F238E27FC236}">
                    <a16:creationId xmlns:a16="http://schemas.microsoft.com/office/drawing/2014/main" id="{AC8C8846-E13C-B218-1693-B2FFCB92F7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7937" y="350247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h-TH" altLang="ko-KR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การมีส่วนร่วม</a:t>
                </a:r>
                <a:endParaRPr lang="ko-KR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3" name="그룹 9">
              <a:extLst>
                <a:ext uri="{FF2B5EF4-FFF2-40B4-BE49-F238E27FC236}">
                  <a16:creationId xmlns:a16="http://schemas.microsoft.com/office/drawing/2014/main" id="{A5F68C71-3A46-25D2-EF16-241F69C2CE7E}"/>
                </a:ext>
              </a:extLst>
            </p:cNvPr>
            <p:cNvGrpSpPr/>
            <p:nvPr/>
          </p:nvGrpSpPr>
          <p:grpSpPr>
            <a:xfrm>
              <a:off x="8584145" y="4693665"/>
              <a:ext cx="2528542" cy="523220"/>
              <a:chOff x="8900664" y="4353822"/>
              <a:chExt cx="2528542" cy="52322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49D2D9-36B6-436D-2E3C-78A0DB7EA610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altLang="ko-KR" sz="2800" b="1" dirty="0">
                    <a:solidFill>
                      <a:schemeClr val="accent4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20</a:t>
                </a:r>
                <a:r>
                  <a:rPr lang="en-US" altLang="ko-KR" sz="2800" b="1" dirty="0">
                    <a:solidFill>
                      <a:schemeClr val="accent4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</a:t>
                </a:r>
                <a:endParaRPr lang="ko-KR" altLang="en-US" sz="2800" b="1" dirty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" name="Text Placeholder 12">
                <a:extLst>
                  <a:ext uri="{FF2B5EF4-FFF2-40B4-BE49-F238E27FC236}">
                    <a16:creationId xmlns:a16="http://schemas.microsoft.com/office/drawing/2014/main" id="{B87FC269-127B-9878-DF29-DF8DF0A938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5" y="4382165"/>
                <a:ext cx="1594891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h-TH" altLang="ko-KR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สอบปลายภาค</a:t>
                </a:r>
                <a:endParaRPr lang="ko-KR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2" name="Graphic 299">
            <a:extLst>
              <a:ext uri="{FF2B5EF4-FFF2-40B4-BE49-F238E27FC236}">
                <a16:creationId xmlns:a16="http://schemas.microsoft.com/office/drawing/2014/main" id="{108520CD-2244-F908-5A8E-5B0EB9EB090A}"/>
              </a:ext>
            </a:extLst>
          </p:cNvPr>
          <p:cNvGrpSpPr/>
          <p:nvPr/>
        </p:nvGrpSpPr>
        <p:grpSpPr>
          <a:xfrm>
            <a:off x="7060752" y="1700516"/>
            <a:ext cx="5070642" cy="4747394"/>
            <a:chOff x="5671581" y="2568773"/>
            <a:chExt cx="3185568" cy="305087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6DB3A0-442A-DE5A-AEFB-43C7C3B2F59D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A4DD38E-F32B-8D1E-9A12-8CC8EB12942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DD6DE8-FC9F-63DF-779C-AA36DDD0F53D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0BEE333-03AC-5953-D306-B0B1AFD523B8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FB2713-82FA-B411-FDB3-395F1AE8FD1A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6B199D-A055-4348-72D1-01FF5C89D54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2E46CC7-6F04-17F9-BE8A-8B6870A17E90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778B61-02C3-3E86-FB16-ED1313F9D4D6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8FE7A4-FB0D-1FF2-6EC5-C40A47715BB3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A6B333-57E3-BCF3-9C0B-0F54A9D81757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8AC1599-2F36-0A19-190F-07FBABF22CB7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3B84003-605E-18DE-F8EF-E0A7ED8FDCA2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E9EA813-EEE5-1803-AA8A-A7F302C94395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E974F0-CC45-96EF-411A-7F5B8597F4E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943F71-D71B-B852-E04E-BCCC5539640B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F612D6-C715-FA95-967E-4239B2702473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925E7F9-57D8-EC57-298E-5ACB4172D35A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9527383-933C-8C2F-EADE-9C7814AE40AE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E4FD96-689B-1F74-7232-BE39C5EEA5C5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E6281B-2CAB-C398-A5D1-F0D5D7FD2E35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1A9099-DE49-0826-E5A0-5F4769078397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6B3986-6550-41A5-E343-ABEB134A3366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EE398F-4D6F-CD87-4B40-15A06CDA020F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6810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E6E6E6-1F39-1E0B-9906-BA463F3FF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27768"/>
              </p:ext>
            </p:extLst>
          </p:nvPr>
        </p:nvGraphicFramePr>
        <p:xfrm>
          <a:off x="1516062" y="1215601"/>
          <a:ext cx="9159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7784EC-A674-0490-60CA-7C6A80BEF7F5}"/>
              </a:ext>
            </a:extLst>
          </p:cNvPr>
          <p:cNvSpPr txBox="1"/>
          <p:nvPr/>
        </p:nvSpPr>
        <p:spPr>
          <a:xfrm>
            <a:off x="650240" y="506443"/>
            <a:ext cx="4277360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800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ปรัชญาของการศึกษาคณิตศาสตร์คืออะไร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14684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654C75-98C9-48CC-B73B-EE86D7EA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A654C75-98C9-48CC-B73B-EE86D7EA2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E4E6B8-3EA7-4C63-B926-5032E0D96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5BE4E6B8-3EA7-4C63-B926-5032E0D96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D6121-7D0D-4814-AE03-262EA7E5E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D7D6121-7D0D-4814-AE03-262EA7E5E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BCBF1-F6EF-4C1E-A2E0-7F43949F3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CEBCBF1-F6EF-4C1E-A2E0-7F43949F3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6F8365-CCC1-4FCB-BACB-6EF39E74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A6F8365-CCC1-4FCB-BACB-6EF39E74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CAB1F8-8A6A-4F25-A13F-5C7534C02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0CAB1F8-8A6A-4F25-A13F-5C7534C02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3D4853-0DA4-BABB-0393-8B13DC3AE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365917"/>
              </p:ext>
            </p:extLst>
          </p:nvPr>
        </p:nvGraphicFramePr>
        <p:xfrm>
          <a:off x="249416" y="1090599"/>
          <a:ext cx="114752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6D094B-0931-FD65-664D-ED8846DDB6FC}"/>
              </a:ext>
            </a:extLst>
          </p:cNvPr>
          <p:cNvSpPr txBox="1"/>
          <p:nvPr/>
        </p:nvSpPr>
        <p:spPr>
          <a:xfrm>
            <a:off x="447040" y="348734"/>
            <a:ext cx="49377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ธรรมชาติของการจัดการเรียนรู้คืออะไร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39210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342D9-0EA7-4CC8-AD79-6E8AF926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C2342D9-0EA7-4CC8-AD79-6E8AF926D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FF9E8-EC0D-462D-9AD5-D10183605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82FF9E8-EC0D-462D-9AD5-D10183605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8AD30F-A068-4252-BF14-AB57D6204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A38AD30F-A068-4252-BF14-AB57D6204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8DB50-A554-4D43-875F-EA53674F1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658DB50-A554-4D43-875F-EA53674F1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7F59C-A92A-4F6A-8AFF-BADAD82AD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5F67F59C-A92A-4F6A-8AFF-BADAD82AD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FA861F-D550-4D63-8E5F-3A6EF6E5F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3FA861F-D550-4D63-8E5F-3A6EF6E5F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C8A6-0F8C-455B-95B6-811ABCFE3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4C1EC8A6-0F8C-455B-95B6-811ABCFE3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DDD2F7-8B40-44A8-AD3D-3E92FC3C9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2EDDD2F7-8B40-44A8-AD3D-3E92FC3C9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49E3C-F963-4D66-B0FA-13FFFDD4F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6949E3C-F963-4D66-B0FA-13FFFDD4F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BEECEA-F03D-2672-1D25-93BE9A961C8A}"/>
              </a:ext>
            </a:extLst>
          </p:cNvPr>
          <p:cNvSpPr txBox="1"/>
          <p:nvPr/>
        </p:nvSpPr>
        <p:spPr>
          <a:xfrm>
            <a:off x="1076960" y="3013501"/>
            <a:ext cx="100380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87175F"/>
                </a:solidFill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นักศึกษารู้จักวิธีการสอนและเทคนิคการจัดการเรียนรู้อะไรบ้าง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7592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69DCAF-2956-9CDD-A78D-1A3B9FA9D7FB}"/>
              </a:ext>
            </a:extLst>
          </p:cNvPr>
          <p:cNvSpPr txBox="1"/>
          <p:nvPr/>
        </p:nvSpPr>
        <p:spPr>
          <a:xfrm>
            <a:off x="537839" y="1319150"/>
            <a:ext cx="4560903" cy="440120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ลำดับ ขั้นตอน การเตรียมการ การจัดกิจกรรม และการประเมินผลของการจัดกิจกรรมหรือประสบการณ์การเรียนรู้ให้กับผู้เรียน ตามเป้าหมายหรือผลที่คาดว่าจะเกิดขึ้นของรูปแบบการสอนนั้น 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25574-3D9D-D16A-46C9-292F364C55E7}"/>
              </a:ext>
            </a:extLst>
          </p:cNvPr>
          <p:cNvSpPr txBox="1"/>
          <p:nvPr/>
        </p:nvSpPr>
        <p:spPr>
          <a:xfrm>
            <a:off x="5559641" y="2242479"/>
            <a:ext cx="6094520" cy="255454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0" i="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กลวิธีต่าง ๆ  ที่ใช้เสริมกระบวนการ ขั้นตอน วิธีการ หรือการกระทำใด ๆ  เพื่อช่วยให้กระบวนการ ขั้นตอน วิธีการ หรือการกระทำนั้น ๆ  มีคุณภาพและประสิทธิภาพมากขึ้น</a:t>
            </a:r>
            <a:endParaRPr lang="en-IN" sz="40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4DDE4-39DB-719F-1012-6840237A11AC}"/>
              </a:ext>
            </a:extLst>
          </p:cNvPr>
          <p:cNvSpPr txBox="1"/>
          <p:nvPr/>
        </p:nvSpPr>
        <p:spPr>
          <a:xfrm>
            <a:off x="1986972" y="611264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</a:t>
            </a:r>
            <a:endParaRPr lang="en-IN" sz="4000" dirty="0">
              <a:solidFill>
                <a:srgbClr val="FFC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42AE-2413-4AA8-459B-8C5F58F1B37B}"/>
              </a:ext>
            </a:extLst>
          </p:cNvPr>
          <p:cNvSpPr txBox="1"/>
          <p:nvPr/>
        </p:nvSpPr>
        <p:spPr>
          <a:xfrm>
            <a:off x="7251500" y="1319150"/>
            <a:ext cx="3409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เทคนิคการจัดการเรียนรู้</a:t>
            </a:r>
            <a:endParaRPr lang="en-IN" sz="4000" dirty="0">
              <a:solidFill>
                <a:srgbClr val="FFC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71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1C0FF801-F23F-E37F-46A0-AC0C3BCDB508}"/>
              </a:ext>
            </a:extLst>
          </p:cNvPr>
          <p:cNvSpPr/>
          <p:nvPr/>
        </p:nvSpPr>
        <p:spPr>
          <a:xfrm>
            <a:off x="230733" y="311149"/>
            <a:ext cx="69119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การสร้างพฤติกรรมการเรียนรู้ของผู้เรียน</a:t>
            </a:r>
          </a:p>
          <a:p>
            <a:pPr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Behaviourism</a:t>
            </a:r>
            <a:r>
              <a:rPr lang="en-US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การสอนแบบบรรยาย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การสอนแบบอธิบายแสดงเหตุผล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การสอนแบบใช้คำถาม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การสอนแบบสาธิต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การสอนแบบทดลอง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การสอนแบบวิเคราะห์ สังเคราะห์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การสอนแบบอุปนัย นิรนัย</a:t>
            </a:r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465EDD22-1E99-5C5E-E60B-7AF20DBAAEE2}"/>
              </a:ext>
            </a:extLst>
          </p:cNvPr>
          <p:cNvSpPr/>
          <p:nvPr/>
        </p:nvSpPr>
        <p:spPr>
          <a:xfrm>
            <a:off x="5803037" y="240804"/>
            <a:ext cx="7127875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40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การสร้างองค์ความรู้  </a:t>
            </a:r>
          </a:p>
          <a:p>
            <a:pPr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Constructivism)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Jigsaw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Teams Games Tournament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 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Student Teams Achievement Division</a:t>
            </a:r>
            <a:endParaRPr lang="th-TH" sz="32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Group Investigation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5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5</a:t>
            </a:r>
            <a:r>
              <a:rPr lang="en-IN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Es 7E</a:t>
            </a:r>
            <a:endParaRPr lang="en-US" sz="32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4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MAT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 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SSCS</a:t>
            </a: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 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CIPPA</a:t>
            </a:r>
          </a:p>
          <a:p>
            <a:pPr marL="571500" indent="-571500">
              <a:buFontTx/>
              <a:buChar char="-"/>
              <a:defRPr/>
            </a:pPr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วิธีการสอนแบบ  </a:t>
            </a:r>
            <a:r>
              <a:rPr lang="en-US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Think  Pair Share</a:t>
            </a:r>
            <a:endParaRPr lang="th-TH" sz="32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71500" indent="-571500">
              <a:buFontTx/>
              <a:buChar char="-"/>
              <a:defRPr/>
            </a:pPr>
            <a:endParaRPr lang="en-US" sz="32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E0659-8D43-896D-E6C4-42CA3AC34F80}"/>
              </a:ext>
            </a:extLst>
          </p:cNvPr>
          <p:cNvSpPr txBox="1"/>
          <p:nvPr/>
        </p:nvSpPr>
        <p:spPr>
          <a:xfrm>
            <a:off x="799391" y="5138846"/>
            <a:ext cx="2887329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เน้นผู้สอนเป็นสำคัญ</a:t>
            </a:r>
            <a:endParaRPr lang="en-IN" sz="4000" dirty="0">
              <a:solidFill>
                <a:schemeClr val="tx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0910D-2D2D-C58A-80C6-7456095FA2B3}"/>
              </a:ext>
            </a:extLst>
          </p:cNvPr>
          <p:cNvSpPr txBox="1"/>
          <p:nvPr/>
        </p:nvSpPr>
        <p:spPr>
          <a:xfrm>
            <a:off x="9073938" y="240804"/>
            <a:ext cx="2954655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เน้นผู้เรียนเป็นสำคัญ</a:t>
            </a:r>
            <a:endParaRPr lang="en-IN" sz="4000" dirty="0">
              <a:solidFill>
                <a:schemeClr val="tx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10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6AD238-F3CD-0C41-BBE5-AC5FF361E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052075"/>
              </p:ext>
            </p:extLst>
          </p:nvPr>
        </p:nvGraphicFramePr>
        <p:xfrm>
          <a:off x="5849655" y="981318"/>
          <a:ext cx="6179506" cy="377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7A0022-655D-6844-BCB3-B4B968B751FF}"/>
              </a:ext>
            </a:extLst>
          </p:cNvPr>
          <p:cNvSpPr txBox="1"/>
          <p:nvPr/>
        </p:nvSpPr>
        <p:spPr>
          <a:xfrm>
            <a:off x="1722546" y="864296"/>
            <a:ext cx="29225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การจัดการเรียนรู้</a:t>
            </a:r>
            <a:endParaRPr lang="en-TH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B795EA-5136-334B-87EE-78BAAADA0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658136"/>
              </p:ext>
            </p:extLst>
          </p:nvPr>
        </p:nvGraphicFramePr>
        <p:xfrm>
          <a:off x="0" y="1903956"/>
          <a:ext cx="6514926" cy="444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Line Callout 2 8">
            <a:extLst>
              <a:ext uri="{FF2B5EF4-FFF2-40B4-BE49-F238E27FC236}">
                <a16:creationId xmlns:a16="http://schemas.microsoft.com/office/drawing/2014/main" id="{73D51C3A-F800-1C47-AA19-1399C0A3395C}"/>
              </a:ext>
            </a:extLst>
          </p:cNvPr>
          <p:cNvSpPr/>
          <p:nvPr/>
        </p:nvSpPr>
        <p:spPr>
          <a:xfrm>
            <a:off x="6363222" y="864296"/>
            <a:ext cx="4935255" cy="38580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409"/>
              <a:gd name="adj6" fmla="val -309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197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A0CAF3-FB34-2029-9B30-895BE8F21DD9}"/>
              </a:ext>
            </a:extLst>
          </p:cNvPr>
          <p:cNvSpPr txBox="1"/>
          <p:nvPr/>
        </p:nvSpPr>
        <p:spPr>
          <a:xfrm>
            <a:off x="487680" y="2459504"/>
            <a:ext cx="1121664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dirty="0">
                <a:solidFill>
                  <a:srgbClr val="87175F"/>
                </a:solidFill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การวัดและประเมินผลคืออะไร มีหลักการอย่างไร </a:t>
            </a:r>
            <a:br>
              <a:rPr lang="th-TH" sz="4800" dirty="0">
                <a:solidFill>
                  <a:srgbClr val="87175F"/>
                </a:solidFill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</a:br>
            <a:r>
              <a:rPr lang="th-TH" sz="4800" dirty="0">
                <a:solidFill>
                  <a:srgbClr val="87175F"/>
                </a:solidFill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และปัจจุบันเน้นการวัดและประเมินแบบใด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74422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D29481-F8ED-F2B3-9DE8-7B83A56CC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1188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4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59DD0-9146-4E50-B50A-1A5138A9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A559DD0-9146-4E50-B50A-1A5138A9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B7A31-D04D-4D47-8A93-B9204F8F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2EB7A31-D04D-4D47-8A93-B9204F8F2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171F27-CEA1-4608-A7EE-BFADF5EC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7171F27-CEA1-4608-A7EE-BFADF5ECB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8B831-7210-4F99-BFD0-980B42942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D18B831-7210-4F99-BFD0-980B42942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FC55D-8FD1-430C-A9F5-DB1B69AE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E5FC55D-8FD1-430C-A9F5-DB1B69AE8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B080E-6CB1-47DD-BDA0-3CCDF243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E5B080E-6CB1-47DD-BDA0-3CCDF2430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93A574-115D-4659-A5DF-D29054F8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7693A574-115D-4659-A5DF-D29054F81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7">
            <a:extLst>
              <a:ext uri="{FF2B5EF4-FFF2-40B4-BE49-F238E27FC236}">
                <a16:creationId xmlns:a16="http://schemas.microsoft.com/office/drawing/2014/main" id="{C1558A9C-5953-F74C-418C-A48C615B7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7" y="1535906"/>
            <a:ext cx="55594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6000" dirty="0">
                <a:latin typeface="AngsanaUPC" panose="02020603050405020304" pitchFamily="18" charset="-34"/>
                <a:cs typeface="AngsanaUPC" panose="02020603050405020304" pitchFamily="18" charset="-34"/>
              </a:rPr>
              <a:t>Mathematics Knowledge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60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60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Conceptual Knowledge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60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Procedural Knowledge</a:t>
            </a:r>
            <a:endParaRPr lang="th-TH" altLang="th-TH" sz="60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8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060F84-3C86-DED5-96AB-21FB4A391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68" y="2199550"/>
            <a:ext cx="39322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เศษส่วน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รูปสามเหลี่ยม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สถิติ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ค่าเฉลี่ยเลขคณิต</a:t>
            </a:r>
            <a:endParaRPr lang="en-US" altLang="th-TH" sz="40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4BBA2F3-879A-F15B-9AD0-A88A968E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2199550"/>
            <a:ext cx="39322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ทศนิยม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ค่าเฉลี่ยเลขคณิต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พหุนาม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จำนวนตรรกยะ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เซต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A881A-3699-3BA9-F6F8-92C2CB7FDDC1}"/>
              </a:ext>
            </a:extLst>
          </p:cNvPr>
          <p:cNvSpPr txBox="1"/>
          <p:nvPr/>
        </p:nvSpPr>
        <p:spPr>
          <a:xfrm>
            <a:off x="2940368" y="871905"/>
            <a:ext cx="616267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4400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Conceptual Knowledge</a:t>
            </a:r>
          </a:p>
        </p:txBody>
      </p:sp>
    </p:spTree>
    <p:extLst>
      <p:ext uri="{BB962C8B-B14F-4D97-AF65-F5344CB8AC3E}">
        <p14:creationId xmlns:p14="http://schemas.microsoft.com/office/powerpoint/2010/main" val="37011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E80B3-CF29-FD5D-6782-F5F58F613F9D}"/>
              </a:ext>
            </a:extLst>
          </p:cNvPr>
          <p:cNvSpPr txBox="1"/>
          <p:nvPr/>
        </p:nvSpPr>
        <p:spPr>
          <a:xfrm>
            <a:off x="3782707" y="145952"/>
            <a:ext cx="46265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altLang="ko-KR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ปฏิทินการจัดการเรียนรู้</a:t>
            </a:r>
            <a:endParaRPr lang="ko-KR" altLang="en-US" sz="3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057A3B-F380-61D4-7C92-582EF0EFF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98483"/>
              </p:ext>
            </p:extLst>
          </p:nvPr>
        </p:nvGraphicFramePr>
        <p:xfrm>
          <a:off x="187960" y="860882"/>
          <a:ext cx="11816080" cy="4480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54020">
                  <a:extLst>
                    <a:ext uri="{9D8B030D-6E8A-4147-A177-3AD203B41FA5}">
                      <a16:colId xmlns:a16="http://schemas.microsoft.com/office/drawing/2014/main" val="4277196055"/>
                    </a:ext>
                  </a:extLst>
                </a:gridCol>
                <a:gridCol w="2954020">
                  <a:extLst>
                    <a:ext uri="{9D8B030D-6E8A-4147-A177-3AD203B41FA5}">
                      <a16:colId xmlns:a16="http://schemas.microsoft.com/office/drawing/2014/main" val="3328410532"/>
                    </a:ext>
                  </a:extLst>
                </a:gridCol>
                <a:gridCol w="2954020">
                  <a:extLst>
                    <a:ext uri="{9D8B030D-6E8A-4147-A177-3AD203B41FA5}">
                      <a16:colId xmlns:a16="http://schemas.microsoft.com/office/drawing/2014/main" val="2418257111"/>
                    </a:ext>
                  </a:extLst>
                </a:gridCol>
                <a:gridCol w="2954020">
                  <a:extLst>
                    <a:ext uri="{9D8B030D-6E8A-4147-A177-3AD203B41FA5}">
                      <a16:colId xmlns:a16="http://schemas.microsoft.com/office/drawing/2014/main" val="2576420823"/>
                    </a:ext>
                  </a:extLst>
                </a:gridCol>
              </a:tblGrid>
              <a:tr h="84497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ปฐมนิเทศ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+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ทบทวนมโนทัศน์พื้นฐาน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จำนวนและพีชคณิต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จำนวนและพีชคณิต (ต่อ)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การวัดและเรขาคณิต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63151"/>
                  </a:ext>
                </a:extLst>
              </a:tr>
              <a:tr h="8207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สถิติและความน่าจะเป็น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อภิปราย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84413"/>
                  </a:ext>
                </a:extLst>
              </a:tr>
              <a:tr h="8207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653055"/>
                  </a:ext>
                </a:extLst>
              </a:tr>
              <a:tr h="8207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สอบสอน (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 </a:t>
                      </a: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34111"/>
                  </a:ext>
                </a:extLst>
              </a:tr>
              <a:tr h="820783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จะแจ้งให้ทราบอีกครั้ง</a:t>
                      </a:r>
                      <a:br>
                        <a:rPr lang="th-TH" sz="2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สอบปลายภาค</a:t>
                      </a:r>
                      <a:endParaRPr lang="en-US" sz="2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772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1AE148-8A7C-CC70-3DFF-A195F9D97B3B}"/>
              </a:ext>
            </a:extLst>
          </p:cNvPr>
          <p:cNvSpPr txBox="1"/>
          <p:nvPr/>
        </p:nvSpPr>
        <p:spPr>
          <a:xfrm>
            <a:off x="187960" y="5471597"/>
            <a:ext cx="601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นักศึกษาสามารถขาดเรียนได้ไม่เกิน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(ไม่นับกรณีเห็นสมควร)</a:t>
            </a:r>
          </a:p>
          <a:p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ในกรณีเข้าห้องเรียนสายเกิน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 ให้นับว่าขาดเรียนในครั้งนั้น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นักศึกษาขาดเรียนเกิน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 ไม่มีสิทธิ์สอบปลายภาค</a:t>
            </a:r>
          </a:p>
          <a:p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อาจมีการนัดสอนชดเชย (สอบสอน)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8896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9C59FD2-CD9E-6D28-C296-EEA96AE66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042" y="2022475"/>
            <a:ext cx="70564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altLang="th-TH" sz="4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การบวก/ลบเศษส่วน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altLang="th-TH" sz="4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การแยกตัวประกอบ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altLang="th-TH" sz="4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การบวก/ลบทศนิยม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altLang="th-TH" sz="4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การหาโดเมนและเรนจ์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th-TH" altLang="th-TH" sz="4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FD715-50A3-20A9-AC60-DC3E8F16F42B}"/>
              </a:ext>
            </a:extLst>
          </p:cNvPr>
          <p:cNvSpPr txBox="1"/>
          <p:nvPr/>
        </p:nvSpPr>
        <p:spPr>
          <a:xfrm>
            <a:off x="3048000" y="663257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th-TH" sz="5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Procedural Knowledge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D0984A-5213-54DE-EBB4-A97B5C61FA14}"/>
              </a:ext>
            </a:extLst>
          </p:cNvPr>
          <p:cNvSpPr txBox="1"/>
          <p:nvPr/>
        </p:nvSpPr>
        <p:spPr>
          <a:xfrm>
            <a:off x="939800" y="3013501"/>
            <a:ext cx="10312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87175F"/>
                </a:solidFill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ทักษะและกระบวนการทางคณิตศาสตร์ประกอบไปด้วยอะไรบ้าง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7701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46B95-9234-198F-AA33-0BB3704E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48D7A8-4FF5-F79D-F7F7-8A13DA606462}"/>
              </a:ext>
            </a:extLst>
          </p:cNvPr>
          <p:cNvSpPr txBox="1"/>
          <p:nvPr/>
        </p:nvSpPr>
        <p:spPr>
          <a:xfrm>
            <a:off x="1687830" y="2566799"/>
            <a:ext cx="8816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3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ความรู้พื้นฐานเกี่ยวกับจิตวิทยาการเรียนรู้</a:t>
            </a:r>
            <a:endParaRPr lang="th-TH" sz="36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039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B751C-B114-AA5E-51F7-8D0BF9DC0FFB}"/>
              </a:ext>
            </a:extLst>
          </p:cNvPr>
          <p:cNvSpPr txBox="1"/>
          <p:nvPr/>
        </p:nvSpPr>
        <p:spPr>
          <a:xfrm>
            <a:off x="7296447" y="1076385"/>
            <a:ext cx="2976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Dienes</a:t>
            </a:r>
            <a:endParaRPr lang="th-TH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B508E-19AE-40C1-B8CE-A7C2449F9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716" y="3727694"/>
            <a:ext cx="2763360" cy="2370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6566C-1F18-B235-821F-326ECAF8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716" y="255708"/>
            <a:ext cx="2200582" cy="3067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9B950-5AC8-2828-6F5B-0C71B551D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33" y="4176821"/>
            <a:ext cx="2467351" cy="2057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92B5F3-8FAD-1710-32C5-5F5B81467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93" y="407448"/>
            <a:ext cx="2086715" cy="2790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8A600F-1C1C-3105-9387-5E2C81B5BE12}"/>
              </a:ext>
            </a:extLst>
          </p:cNvPr>
          <p:cNvSpPr txBox="1"/>
          <p:nvPr/>
        </p:nvSpPr>
        <p:spPr>
          <a:xfrm>
            <a:off x="1005096" y="1076385"/>
            <a:ext cx="1321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Piaget </a:t>
            </a:r>
            <a:endParaRPr lang="th-TH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A03D8-D966-9956-A963-C4D2464A9ABB}"/>
              </a:ext>
            </a:extLst>
          </p:cNvPr>
          <p:cNvSpPr txBox="1"/>
          <p:nvPr/>
        </p:nvSpPr>
        <p:spPr>
          <a:xfrm>
            <a:off x="1052884" y="4915485"/>
            <a:ext cx="1463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Bruner</a:t>
            </a:r>
            <a:endParaRPr lang="th-TH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90CB6-B6A2-D74C-306F-78CC30EBC658}"/>
              </a:ext>
            </a:extLst>
          </p:cNvPr>
          <p:cNvSpPr txBox="1"/>
          <p:nvPr/>
        </p:nvSpPr>
        <p:spPr>
          <a:xfrm>
            <a:off x="6927676" y="4913030"/>
            <a:ext cx="1637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th-TH" sz="4000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Ausubel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0212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8D322D4-9955-41CD-A458-55BB2D5D1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695842"/>
            <a:ext cx="24669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C04360E-AE68-43E3-A5C7-2D406F7ECD0F}"/>
              </a:ext>
            </a:extLst>
          </p:cNvPr>
          <p:cNvSpPr/>
          <p:nvPr/>
        </p:nvSpPr>
        <p:spPr>
          <a:xfrm>
            <a:off x="928606" y="5113853"/>
            <a:ext cx="211788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algn="ctr">
              <a:defRPr/>
            </a:pP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Piaget    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14B099-77AF-42FE-901B-C194BFF00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702867"/>
              </p:ext>
            </p:extLst>
          </p:nvPr>
        </p:nvGraphicFramePr>
        <p:xfrm>
          <a:off x="3003549" y="695842"/>
          <a:ext cx="8778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075DBD-B2F6-41FC-9D18-EB259F98A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A075DBD-B2F6-41FC-9D18-EB259F98A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B45A2-7828-4E56-9456-B9AF65500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E5B45A2-7828-4E56-9456-B9AF65500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92AFF4-D8DC-4F2E-9A35-F8523497B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F92AFF4-D8DC-4F2E-9A35-F8523497B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9F874-5E7B-4755-976A-03A2FB00B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7229F874-5E7B-4755-976A-03A2FB00B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96AEB-61F8-4486-8CBD-0D0E8657E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06296AEB-61F8-4486-8CBD-0D0E8657E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961342-BB63-4D32-8942-C029A428C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4961342-BB63-4D32-8942-C029A428C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639FC7-97A5-433D-AB06-8FC3A5564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7B639FC7-97A5-433D-AB06-8FC3A5564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4D6DBB-3B71-4EFB-B2AD-3B5A1A84B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524D6DBB-3B71-4EFB-B2AD-3B5A1A84B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402650-937C-4CB6-9B41-3A0977DD7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23402650-937C-4CB6-9B41-3A0977DD7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E0ED16-3FA2-4CDE-A7FE-4EE191A02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F8E0ED16-3FA2-4CDE-A7FE-4EE191A02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piaget stages">
            <a:extLst>
              <a:ext uri="{FF2B5EF4-FFF2-40B4-BE49-F238E27FC236}">
                <a16:creationId xmlns:a16="http://schemas.microsoft.com/office/drawing/2014/main" id="{AD249E46-7A52-46CA-A4C5-A8F4EB67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33376"/>
            <a:ext cx="89090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84BD59-7542-4A7E-AABF-DFDD67CF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3" b="4370"/>
          <a:stretch>
            <a:fillRect/>
          </a:stretch>
        </p:blipFill>
        <p:spPr bwMode="auto">
          <a:xfrm>
            <a:off x="826756" y="757089"/>
            <a:ext cx="25923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F3E7DC9-4BFB-4078-96A4-EFC98B2068AD}"/>
              </a:ext>
            </a:extLst>
          </p:cNvPr>
          <p:cNvSpPr/>
          <p:nvPr/>
        </p:nvSpPr>
        <p:spPr>
          <a:xfrm>
            <a:off x="1113191" y="4883151"/>
            <a:ext cx="22076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algn="ctr">
              <a:defRPr/>
            </a:pP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Bruner     </a:t>
            </a:r>
          </a:p>
        </p:txBody>
      </p:sp>
      <p:graphicFrame>
        <p:nvGraphicFramePr>
          <p:cNvPr id="9" name="ไดอะแกรม 8">
            <a:extLst>
              <a:ext uri="{FF2B5EF4-FFF2-40B4-BE49-F238E27FC236}">
                <a16:creationId xmlns:a16="http://schemas.microsoft.com/office/drawing/2014/main" id="{E37FDC63-1290-47E8-BE3C-51974428D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44431"/>
              </p:ext>
            </p:extLst>
          </p:nvPr>
        </p:nvGraphicFramePr>
        <p:xfrm>
          <a:off x="3641448" y="757089"/>
          <a:ext cx="78962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82AC15-EEB5-4712-887F-85223941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8D82AC15-EEB5-4712-887F-852239415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DA9A41-BC50-433F-A846-5024BD5E9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B2DA9A41-BC50-433F-A846-5024BD5E9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485F8-50BA-43ED-93C1-885C0D18A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FB9485F8-50BA-43ED-93C1-885C0D18A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879F80-E23F-4EB0-B15D-E90F5CCB6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4C879F80-E23F-4EB0-B15D-E90F5CCB6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8E5791-B330-4CE5-8CDC-46B3B06C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E48E5791-B330-4CE5-8CDC-46B3B06CA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331E1E-55DF-4107-A276-831AEDC2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9B331E1E-55DF-4107-A276-831AEDC2A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 result for bruner math theory">
            <a:extLst>
              <a:ext uri="{FF2B5EF4-FFF2-40B4-BE49-F238E27FC236}">
                <a16:creationId xmlns:a16="http://schemas.microsoft.com/office/drawing/2014/main" id="{DFB45407-745A-45A3-BEF4-EAC252CC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6"/>
            <a:ext cx="8278812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bruner math theory">
            <a:extLst>
              <a:ext uri="{FF2B5EF4-FFF2-40B4-BE49-F238E27FC236}">
                <a16:creationId xmlns:a16="http://schemas.microsoft.com/office/drawing/2014/main" id="{E4074FE4-4047-486F-ABD7-3D45D1AA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20713"/>
            <a:ext cx="87645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bruner math theory">
            <a:extLst>
              <a:ext uri="{FF2B5EF4-FFF2-40B4-BE49-F238E27FC236}">
                <a16:creationId xmlns:a16="http://schemas.microsoft.com/office/drawing/2014/main" id="{78F1B581-F012-4608-A8C8-D073D52E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4"/>
            <a:ext cx="826135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20F99-E081-6BFE-C5B7-927EBD4D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54" y="3517141"/>
            <a:ext cx="2425994" cy="3134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1ECB3-61D6-8A3A-2DD7-C563A89CF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47" y="148560"/>
            <a:ext cx="2271505" cy="3192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FFF1C-A4FE-564F-D2EC-15156ABA4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53" y="172720"/>
            <a:ext cx="2479414" cy="3168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C06DC-42C9-7C5F-F244-5E4406A4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933" y="148560"/>
            <a:ext cx="2257507" cy="3192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901D1-43DD-63A3-4440-C782E5643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854" y="3574388"/>
            <a:ext cx="2271504" cy="31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50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B7DA984-7812-48E6-BD3E-363AD6EC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681038"/>
            <a:ext cx="227171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48A050F-D4E1-4B14-9CE3-D4F5D6F6F77A}"/>
              </a:ext>
            </a:extLst>
          </p:cNvPr>
          <p:cNvSpPr/>
          <p:nvPr/>
        </p:nvSpPr>
        <p:spPr>
          <a:xfrm>
            <a:off x="1402557" y="4093091"/>
            <a:ext cx="2271712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Dienes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244AFDA-69AE-433F-9658-3F6DD99778EC}"/>
              </a:ext>
            </a:extLst>
          </p:cNvPr>
          <p:cNvSpPr txBox="1"/>
          <p:nvPr/>
        </p:nvSpPr>
        <p:spPr>
          <a:xfrm>
            <a:off x="4133850" y="4480295"/>
            <a:ext cx="709612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The </a:t>
            </a:r>
            <a:r>
              <a:rPr lang="en-US" sz="4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Constructivity</a:t>
            </a:r>
            <a:r>
              <a:rPr lang="en-US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Principle</a:t>
            </a:r>
            <a:endParaRPr lang="th-TH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5380505-9676-4CF5-ADDE-CBB5D1B1232A}"/>
              </a:ext>
            </a:extLst>
          </p:cNvPr>
          <p:cNvSpPr txBox="1"/>
          <p:nvPr/>
        </p:nvSpPr>
        <p:spPr>
          <a:xfrm>
            <a:off x="4133850" y="2228837"/>
            <a:ext cx="709612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The Perceptual Variability Principle</a:t>
            </a:r>
            <a:endParaRPr lang="th-TH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0D83859-016E-461F-9D1F-3A4777E8D476}"/>
              </a:ext>
            </a:extLst>
          </p:cNvPr>
          <p:cNvSpPr txBox="1"/>
          <p:nvPr/>
        </p:nvSpPr>
        <p:spPr>
          <a:xfrm>
            <a:off x="4133850" y="3354566"/>
            <a:ext cx="709612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The Mathematical Variability  Principle</a:t>
            </a:r>
            <a:endParaRPr lang="th-TH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C16BE7C-C101-4564-9A4C-40D2C97D2A8C}"/>
              </a:ext>
            </a:extLst>
          </p:cNvPr>
          <p:cNvSpPr txBox="1"/>
          <p:nvPr/>
        </p:nvSpPr>
        <p:spPr>
          <a:xfrm>
            <a:off x="4133850" y="1089372"/>
            <a:ext cx="709612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The Dynamic Principle</a:t>
            </a:r>
            <a:endParaRPr lang="th-TH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à¸à¸¥à¸à¸²à¸£à¸à¹à¸à¸«à¸²à¸£à¸¹à¸à¸ à¸²à¸à¸ªà¸³à¸«à¸£à¸±à¸ Ausubel">
            <a:extLst>
              <a:ext uri="{FF2B5EF4-FFF2-40B4-BE49-F238E27FC236}">
                <a16:creationId xmlns:a16="http://schemas.microsoft.com/office/drawing/2014/main" id="{DCB3E1D2-1973-4E7C-8B7C-75F885198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4" y="772319"/>
            <a:ext cx="25177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สี่เหลี่ยมผืนผ้า 4">
            <a:extLst>
              <a:ext uri="{FF2B5EF4-FFF2-40B4-BE49-F238E27FC236}">
                <a16:creationId xmlns:a16="http://schemas.microsoft.com/office/drawing/2014/main" id="{485381A9-4C52-4762-9DC1-5D3EBEC2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838" y="4083844"/>
            <a:ext cx="1871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h-TH" sz="5400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Ausubel</a:t>
            </a:r>
            <a:endParaRPr lang="th-TH" altLang="th-TH" sz="540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4" name="สี่เหลี่ยมผืนผ้า 5">
            <a:extLst>
              <a:ext uri="{FF2B5EF4-FFF2-40B4-BE49-F238E27FC236}">
                <a16:creationId xmlns:a16="http://schemas.microsoft.com/office/drawing/2014/main" id="{DA189A50-6552-4DFF-99D5-8F4948F86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682" y="782638"/>
            <a:ext cx="65437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th-TH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Meaningful Reception Learning</a:t>
            </a:r>
            <a:endParaRPr lang="th-TH" altLang="th-TH" sz="4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5" name="สี่เหลี่ยมผืนผ้า 6">
            <a:extLst>
              <a:ext uri="{FF2B5EF4-FFF2-40B4-BE49-F238E27FC236}">
                <a16:creationId xmlns:a16="http://schemas.microsoft.com/office/drawing/2014/main" id="{D1A82A5E-1447-4BC0-8148-1D58B79D0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322" y="2121430"/>
            <a:ext cx="70394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th-TH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Rote Reception Learning</a:t>
            </a:r>
            <a:endParaRPr lang="th-TH" altLang="th-TH" sz="4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6" name="สี่เหลี่ยมผืนผ้า 7">
            <a:extLst>
              <a:ext uri="{FF2B5EF4-FFF2-40B4-BE49-F238E27FC236}">
                <a16:creationId xmlns:a16="http://schemas.microsoft.com/office/drawing/2014/main" id="{5FC16AB6-C35C-438B-B659-7560EB00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558" y="3460222"/>
            <a:ext cx="65437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th-TH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Meaningful Discovery Learning</a:t>
            </a:r>
            <a:endParaRPr lang="th-TH" altLang="th-TH" sz="4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7" name="สี่เหลี่ยมผืนผ้า 8">
            <a:extLst>
              <a:ext uri="{FF2B5EF4-FFF2-40B4-BE49-F238E27FC236}">
                <a16:creationId xmlns:a16="http://schemas.microsoft.com/office/drawing/2014/main" id="{37E8491D-A74D-49DE-904F-7EB67BC8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322" y="4799014"/>
            <a:ext cx="68995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th-TH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Rote Discovery Learning</a:t>
            </a:r>
            <a:endParaRPr lang="th-TH" altLang="th-TH" sz="4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Ausubel math">
            <a:extLst>
              <a:ext uri="{FF2B5EF4-FFF2-40B4-BE49-F238E27FC236}">
                <a16:creationId xmlns:a16="http://schemas.microsoft.com/office/drawing/2014/main" id="{5C6374E8-BD81-4CDD-B7CB-6B185E55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4814"/>
            <a:ext cx="8158162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E4E7-CA39-3D2F-85F2-97D0822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ความรู้วันนี้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7DBD-3688-2040-9EE8-7E6E3F0C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3495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ทบทวนความรู้พื้นฐานเกี่ยวกับหลักสูตรฯ การจัดการเรียนรู้ เทคนิคการจัดการเรียนรู้ การวัดและประเมินผล</a:t>
            </a:r>
          </a:p>
          <a:p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ความรู้เกี่ยวกับจิตวิทยาเกี่ยวกับการจัดการเรียนรู้คณิตศาสตร์</a:t>
            </a:r>
          </a:p>
          <a:p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ความรู้เกี่ยวกับปรัชญาการจัดการเรียนรู้คณิตศาสตร์</a:t>
            </a:r>
            <a:endParaRPr lang="en-US" sz="3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200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85D46-79E7-FA91-72FA-3C4294805A15}"/>
              </a:ext>
            </a:extLst>
          </p:cNvPr>
          <p:cNvSpPr txBox="1"/>
          <p:nvPr/>
        </p:nvSpPr>
        <p:spPr>
          <a:xfrm>
            <a:off x="978253" y="1229360"/>
            <a:ext cx="10235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Reference</a:t>
            </a:r>
          </a:p>
          <a:p>
            <a:pPr marL="342900" indent="-34290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ตัวชี้วัดและสาระการเรียนรู้แกนกลางกลุ่มสาระการเรียนรู้คณิตศาสตร์ (ฉบับปรับปรุง พ.ศ. ๒๕๖๐) ตามหลักสูตรแกนกลางการศึกษาขั้นพื้นฐาน พุทธศักราช ๒๕๕๑</a:t>
            </a:r>
          </a:p>
          <a:p>
            <a:pPr marL="342900" indent="-34290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นิยามคำศัพท์หลักสูตร หลักสูตรแกนกลางการศึกษาขั้นพื้นฐาน พุทธศักราช ๒๕๕๑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https://zoltandienes.com/obituary/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https://www.rededucom.org/dialogue-with-other-currents/meaningful-learning-from-david-ausubel.htm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https://www.simplypsychology.org/bruner.html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5"/>
              </a:rPr>
              <a:t>https://www.origoeducation.com.au/blog/piagetian-approach-to-teaching/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https://www.structural-learning.com/post/pedagogical-content-knowledge</a:t>
            </a:r>
          </a:p>
        </p:txBody>
      </p:sp>
    </p:spTree>
    <p:extLst>
      <p:ext uri="{BB962C8B-B14F-4D97-AF65-F5344CB8AC3E}">
        <p14:creationId xmlns:p14="http://schemas.microsoft.com/office/powerpoint/2010/main" val="3700644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A74B-EADF-0E7B-B929-17EE445A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งานชิ้นที่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C2D4-6D28-44B6-7826-CF50D576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ให้นักศึกษาดูวีดีโอ</a:t>
            </a:r>
          </a:p>
          <a:p>
            <a:pPr marL="0" indent="0">
              <a:buNone/>
            </a:pP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https://www.youtube.com/watch?v=W9meeTHyDhY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และทำใบงานที่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874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1BF86-939D-081D-62A7-EC4CE4DF8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0AA56B-1F05-96AD-4245-5AE000802A58}"/>
              </a:ext>
            </a:extLst>
          </p:cNvPr>
          <p:cNvSpPr txBox="1"/>
          <p:nvPr/>
        </p:nvSpPr>
        <p:spPr>
          <a:xfrm>
            <a:off x="337820" y="2119759"/>
            <a:ext cx="11516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การวิเคราะห์เนื้อหา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คณิตศาสตร์ในระดับประถมศึกษาตามหลักสูตรการศึกษาขั้นพื้นฐาน 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ออกแบบและฝึกปฏิบัติการจัดการเรียนรู้ตามหลัก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จิตวิทยาการเรียนรู้ 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 รูปแบบหรือเทคนิค การจัดการเรียนรู้ที่เน้นสมรรถนะ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สอดแทรก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ทักษะและกระบวนการทางคณิตศาสตร์ 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ประกอบกับ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สื่อการเรียนรู้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ที่หลากหลาย พร้อมทั้งออกแบบ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การวัดและประเมินผล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การจัดการเรียนรู้คณิตศาสตร์ในระดับประถมศึกษา 	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CFB85C-27B8-0311-EFCD-A35DE11B696F}"/>
              </a:ext>
            </a:extLst>
          </p:cNvPr>
          <p:cNvSpPr/>
          <p:nvPr/>
        </p:nvSpPr>
        <p:spPr>
          <a:xfrm>
            <a:off x="218440" y="259655"/>
            <a:ext cx="11755120" cy="721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MAI2304       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การจัดการเรียนรู้คณิตศาสตร์ระดับประถมศึกษา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3(2-2-5)</a:t>
            </a:r>
            <a:endParaRPr lang="ko-KR" altLang="en-US" sz="40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695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8AC9B-7FB0-BA1C-940A-68A91D07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72" y="382254"/>
            <a:ext cx="8664456" cy="559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26B60-C249-E5E6-68B0-452171B2D2F2}"/>
              </a:ext>
            </a:extLst>
          </p:cNvPr>
          <p:cNvSpPr txBox="1"/>
          <p:nvPr/>
        </p:nvSpPr>
        <p:spPr>
          <a:xfrm>
            <a:off x="6443310" y="6413000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https://www.structural-learning.com/post/pedagogical-content-knowledge</a:t>
            </a:r>
          </a:p>
        </p:txBody>
      </p:sp>
    </p:spTree>
    <p:extLst>
      <p:ext uri="{BB962C8B-B14F-4D97-AF65-F5344CB8AC3E}">
        <p14:creationId xmlns:p14="http://schemas.microsoft.com/office/powerpoint/2010/main" val="316288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BC194B-3F63-7846-A569-028A018211C4}"/>
              </a:ext>
            </a:extLst>
          </p:cNvPr>
          <p:cNvSpPr txBox="1"/>
          <p:nvPr/>
        </p:nvSpPr>
        <p:spPr>
          <a:xfrm>
            <a:off x="1687830" y="2566799"/>
            <a:ext cx="8816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0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ความรู้พื้นฐานเกี่ยวกับหลักสูตร ฯ พ.ศ. </a:t>
            </a:r>
            <a:r>
              <a:rPr lang="en-US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2551 </a:t>
            </a:r>
            <a:endParaRPr lang="th-TH" sz="36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970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7ABF-9969-2FE6-29C8-A7D11EB3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2DD7BA-5C93-3F8C-83D0-7919230DE9EA}"/>
              </a:ext>
            </a:extLst>
          </p:cNvPr>
          <p:cNvSpPr txBox="1"/>
          <p:nvPr/>
        </p:nvSpPr>
        <p:spPr>
          <a:xfrm>
            <a:off x="228312" y="339811"/>
            <a:ext cx="5521648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th-TH" altLang="ko-KR" sz="4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หลักสูตรฯ </a:t>
            </a:r>
            <a:r>
              <a:rPr lang="en-US" altLang="ko-KR" sz="4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(curriculum) </a:t>
            </a:r>
            <a:r>
              <a:rPr lang="th-TH" altLang="ko-KR" sz="4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  <a:endParaRPr lang="ko-KR" altLang="en-US" sz="44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A7C102-2791-AEA3-DCDF-1991F562D80E}"/>
              </a:ext>
            </a:extLst>
          </p:cNvPr>
          <p:cNvGrpSpPr/>
          <p:nvPr/>
        </p:nvGrpSpPr>
        <p:grpSpPr>
          <a:xfrm>
            <a:off x="1198540" y="4141810"/>
            <a:ext cx="1808461" cy="1234920"/>
            <a:chOff x="3366914" y="2916559"/>
            <a:chExt cx="2424286" cy="16554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7C1820-16F3-B055-04CA-9CFC0AF7C11A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F3FED2-926E-12DD-9E89-1B196E771B9D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688755F-CE1C-8FAA-645A-A3F4D1528BE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861A5159-2CD2-ED64-61AE-A8E14DD87A9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B3DE060C-BFAA-A78C-C1DE-C3789C0CE7F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F1A412-A6B8-9A61-930D-BD207D65D28A}"/>
              </a:ext>
            </a:extLst>
          </p:cNvPr>
          <p:cNvGrpSpPr/>
          <p:nvPr/>
        </p:nvGrpSpPr>
        <p:grpSpPr>
          <a:xfrm>
            <a:off x="404836" y="33338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185A8D-B98F-7D3E-7A1A-E4C47EC1AA5C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8F44EE-48C3-89E9-64BE-2E8342E2AE2D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42DF82C-4F14-A669-82AC-60D68BD867C4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980183-7936-90F9-472F-5E3CBB7812F3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EBE3C2-0614-7A47-CB18-CF0D9C63FDBB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6ACDCF-F3C2-52BD-3572-7441A8B034CE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79DA31-187B-6797-F54A-015F4B536126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37915A-4AF0-BE0F-D937-65936FB2C9E3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99FF23-09D3-B24E-D0C4-BED7B3213F17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EA485A-ADC1-314E-F46B-5081EB5922B1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83B136-20BB-E754-135D-8B2661B25BE6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9F631-83A7-88D7-AD4F-9BBAB523F8D5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CFBD55-7B32-B90A-CA74-30409E1CDA78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546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1949</Words>
  <Application>Microsoft Office PowerPoint</Application>
  <PresentationFormat>Widescreen</PresentationFormat>
  <Paragraphs>218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Angsana New</vt:lpstr>
      <vt:lpstr>AngsanaUPC</vt:lpstr>
      <vt:lpstr>Arial</vt:lpstr>
      <vt:lpstr>Calibri</vt:lpstr>
      <vt:lpstr>Calibri Light</vt:lpstr>
      <vt:lpstr>TH Sarabun New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ความรู้วันนี้</vt:lpstr>
      <vt:lpstr>PowerPoint Presentation</vt:lpstr>
      <vt:lpstr>งานชิ้นที่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Teerawit  Tinprapa</dc:creator>
  <cp:lastModifiedBy>Teerawit  Tinprapa</cp:lastModifiedBy>
  <cp:revision>23</cp:revision>
  <dcterms:created xsi:type="dcterms:W3CDTF">2023-12-05T04:50:08Z</dcterms:created>
  <dcterms:modified xsi:type="dcterms:W3CDTF">2025-12-08T01:15:47Z</dcterms:modified>
</cp:coreProperties>
</file>