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58" r:id="rId5"/>
    <p:sldId id="260" r:id="rId6"/>
    <p:sldId id="259" r:id="rId7"/>
    <p:sldId id="263" r:id="rId8"/>
    <p:sldId id="265" r:id="rId9"/>
    <p:sldId id="267" r:id="rId10"/>
    <p:sldId id="268" r:id="rId11"/>
    <p:sldId id="269" r:id="rId12"/>
    <p:sldId id="271" r:id="rId13"/>
    <p:sldId id="272" r:id="rId14"/>
    <p:sldId id="270" r:id="rId1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A7F5B-2752-8F6D-3AEB-4CE41B275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5D28BC-D301-74DA-A54D-378E37428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1549A-EFC2-A6C3-1393-6014B2C7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B51D9-673B-9410-7970-F751EBE7C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FA39F-E324-F5C5-184E-A5BB0F78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660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47FE4-41C3-4E2E-82B8-3723C6AC6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7E268E-A034-2D40-0403-5053F6BF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745BD-E30E-9CCC-E3C6-0CD62DE90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616F6-622E-2630-3458-A2BA98D2C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0CEE-D902-5BAB-285F-9A03E165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650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DDEEE8-F616-25C4-1784-1AC619109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DE8BF-0BFA-04A7-D42B-1D0C66128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EA6A9-F048-5EB3-00D7-D0ACAD64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CA378-5A4E-39FE-25A9-3615B487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01464-B154-B83D-5AF0-B3284BD5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2572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835C-E637-B2E9-C4B5-0C60DF801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B2D77-DF7E-8F2A-609F-E30800137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1F190-15B5-B381-673F-EA168BBB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E53FA-84B3-8D40-1799-D04E6D1DD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871CE-2E64-23E3-71EC-1879AEF5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1858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4574D-BA9B-B83C-2C50-FE5B6B3D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7A708-A446-12FB-8D42-1CC94A5E5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B0B65-0FAB-281E-BC0A-EAE0D022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FD3A-4FD6-E441-02AD-927BDBD5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1456E-9C95-42A3-1E52-D0ACEC0F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038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C8B2-0B9F-5207-5624-1B8EBDF3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4CCE3-6701-0D8A-FDBC-ED3CF667C7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59AD8B-A5AC-EC29-E22C-DCD1577FC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72A69-1552-0DD4-A407-4395B373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0E3F7-4D6E-1DC5-BDE2-0F070E369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A746A-35D4-99AB-6D8F-61C558A4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125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634A2-07B4-DCF7-2273-87A6FE300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9F514-1A20-C36A-8FCA-A4A20A36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3FC7E-C901-2F65-25FA-7325D7341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9A492-C70D-83D4-5355-8E0B0ED52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E624D5-4E7D-BC50-7597-947F27D1D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96345E-3CDD-29A0-BC34-DB56A0E2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70C8C1-529A-B9B4-163D-9BAA1F6B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4922F5-BF6D-13B9-3B66-43FC79064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537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1C562-0CCA-7F75-6EB3-7848BCDEE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27910C-0AA9-9230-A159-ADF78010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B8F9F-A9F0-BCA0-C292-D517FC25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91869-942F-2680-6E3B-364AC925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650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88077-053F-B093-6614-25D51CEF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5342F5-F197-7D0C-CB1F-5E51E1C43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C54CD-FA15-9AC1-2663-551C3870E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509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70EBB-39CF-0FA7-1539-26E3ACCBA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CFD48-CD57-6BAE-22A8-39AA5DB31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9E9B9-15E5-746D-C2ED-0CFCD5323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F4689-B8EB-4BEC-9646-39DD7FA9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94E916-8604-7197-A884-C1C2A858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9CBEB-3000-6EC7-1E24-12D4EEEC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6828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026B4-DD62-EFA7-4DE1-1F1B6A1C9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049CBD-728A-7FAE-DBAA-BCB72FD51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62A2C-FFA8-65BE-B83D-57E7CD4C9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6A5B-FC74-9676-3781-1CFA2C2A2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6FBB51-217D-92C6-6FC8-AFCA42B4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66CC7-47EF-D837-E0EB-920BAE242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096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D7131B-3D30-46ED-9AB6-6387E1EE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A718D-720C-D91B-24E8-1EE850BA1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AA7B-D305-C38B-DCD2-35819A9C4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5D4D-CF4E-4279-AFBB-A4E166398356}" type="datetimeFigureOut">
              <a:rPr lang="th-TH" smtClean="0"/>
              <a:t>15/01/68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99256-55B3-8133-E98A-F273F09B5A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84324-53E9-19E8-7940-FF78F6BC9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63906-986C-43A8-AEA7-D896E49039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042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english.britishcouncil.org/general-english/video-zone/greta-thunberg-george-monbiot-climate-crisis" TargetMode="External"/><Relationship Id="rId2" Type="http://schemas.openxmlformats.org/officeDocument/2006/relationships/hyperlink" Target="https://youtu.be/-Q0xUXo2zEY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Snipped 2">
            <a:extLst>
              <a:ext uri="{FF2B5EF4-FFF2-40B4-BE49-F238E27FC236}">
                <a16:creationId xmlns:a16="http://schemas.microsoft.com/office/drawing/2014/main" id="{65FB0801-E609-50D2-13E2-D7C057321463}"/>
              </a:ext>
            </a:extLst>
          </p:cNvPr>
          <p:cNvSpPr/>
          <p:nvPr/>
        </p:nvSpPr>
        <p:spPr>
          <a:xfrm>
            <a:off x="4468228" y="1301857"/>
            <a:ext cx="7604952" cy="52694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0D97B0-698B-FE02-A452-2B6215FDF4C0}"/>
              </a:ext>
            </a:extLst>
          </p:cNvPr>
          <p:cNvSpPr txBox="1"/>
          <p:nvPr/>
        </p:nvSpPr>
        <p:spPr>
          <a:xfrm>
            <a:off x="340963" y="433952"/>
            <a:ext cx="9205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kern="100" dirty="0">
                <a:solidFill>
                  <a:schemeClr val="accent1"/>
                </a:solidFill>
                <a:effectLst/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Climate Change and </a:t>
            </a:r>
          </a:p>
          <a:p>
            <a:r>
              <a:rPr lang="en-US" sz="4800" b="1" kern="100" dirty="0">
                <a:solidFill>
                  <a:schemeClr val="accent1"/>
                </a:solidFill>
                <a:effectLst/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Introduction to Aquatic Ecology</a:t>
            </a:r>
            <a:endParaRPr lang="en-US" sz="4800" kern="100" dirty="0">
              <a:solidFill>
                <a:schemeClr val="accent1"/>
              </a:solidFill>
              <a:effectLst/>
              <a:highlight>
                <a:srgbClr val="FF0000"/>
              </a:highlight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0BA707-F796-7166-B076-3DD43A68667F}"/>
              </a:ext>
            </a:extLst>
          </p:cNvPr>
          <p:cNvSpPr txBox="1"/>
          <p:nvPr/>
        </p:nvSpPr>
        <p:spPr>
          <a:xfrm>
            <a:off x="340963" y="5801840"/>
            <a:ext cx="4306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highlight>
                  <a:srgbClr val="00FF00"/>
                </a:highlight>
              </a:rPr>
              <a:t>15</a:t>
            </a:r>
            <a:r>
              <a:rPr lang="en-US" sz="4400" b="1" baseline="30000" dirty="0">
                <a:highlight>
                  <a:srgbClr val="00FF00"/>
                </a:highlight>
              </a:rPr>
              <a:t>th</a:t>
            </a:r>
            <a:r>
              <a:rPr lang="en-US" sz="4400" b="1" dirty="0">
                <a:highlight>
                  <a:srgbClr val="00FF00"/>
                </a:highlight>
              </a:rPr>
              <a:t> January 2025</a:t>
            </a:r>
            <a:endParaRPr lang="th-TH" sz="4400" b="1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49066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1421-08A2-921D-34D7-90DC96F3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The Building Blocks of Life (Group 4)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DCBA3-D3F8-125B-206D-35E118379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All living organisms need water, energy, carbon, nutrients and oxygen to stay alive,…………….</a:t>
            </a:r>
          </a:p>
          <a:p>
            <a:r>
              <a:rPr lang="en-US" sz="54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7200" b="1" dirty="0">
              <a:solidFill>
                <a:srgbClr val="FF0000"/>
              </a:solidFill>
            </a:endParaRPr>
          </a:p>
          <a:p>
            <a:endParaRPr lang="th-TH" sz="5400" dirty="0"/>
          </a:p>
        </p:txBody>
      </p:sp>
    </p:spTree>
    <p:extLst>
      <p:ext uri="{BB962C8B-B14F-4D97-AF65-F5344CB8AC3E}">
        <p14:creationId xmlns:p14="http://schemas.microsoft.com/office/powerpoint/2010/main" val="1979861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5778-D4F0-232A-7B19-E68DD479D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000" kern="1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Energy (Group 5)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9C8BB-EF84-5883-6197-71386351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Almost all energy used by organisms is derived, directly or indirectly, from the sun;</a:t>
            </a:r>
          </a:p>
          <a:p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6000" b="1" dirty="0">
              <a:solidFill>
                <a:srgbClr val="FF0000"/>
              </a:solidFill>
            </a:endParaRPr>
          </a:p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lang="th-TH" sz="6000" b="1" dirty="0"/>
          </a:p>
        </p:txBody>
      </p:sp>
    </p:spTree>
    <p:extLst>
      <p:ext uri="{BB962C8B-B14F-4D97-AF65-F5344CB8AC3E}">
        <p14:creationId xmlns:p14="http://schemas.microsoft.com/office/powerpoint/2010/main" val="1314309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4B6D6-A00A-7E6B-04AD-97AACAC03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688" y="495945"/>
            <a:ext cx="10515600" cy="1565329"/>
          </a:xfrm>
        </p:spPr>
        <p:txBody>
          <a:bodyPr>
            <a:noAutofit/>
          </a:bodyPr>
          <a:lstStyle/>
          <a:p>
            <a:r>
              <a:rPr lang="en-US" sz="6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Carbon (Volunteer Students )</a:t>
            </a:r>
            <a:b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DA087-71EF-61C6-4D6F-4554E8F99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274"/>
            <a:ext cx="10515600" cy="4351338"/>
          </a:xfrm>
        </p:spPr>
        <p:txBody>
          <a:bodyPr>
            <a:normAutofit/>
          </a:bodyPr>
          <a:lstStyle/>
          <a:p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Carbon is a building block in the sugars, proteins, and fats that make up the tissues of all organisms.</a:t>
            </a:r>
          </a:p>
          <a:p>
            <a:r>
              <a:rPr lang="en-US" sz="60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8000" b="1" dirty="0">
              <a:solidFill>
                <a:srgbClr val="FF0000"/>
              </a:solidFill>
            </a:endParaRPr>
          </a:p>
          <a:p>
            <a:endParaRPr lang="th-TH" sz="6000" dirty="0"/>
          </a:p>
        </p:txBody>
      </p:sp>
    </p:spTree>
    <p:extLst>
      <p:ext uri="{BB962C8B-B14F-4D97-AF65-F5344CB8AC3E}">
        <p14:creationId xmlns:p14="http://schemas.microsoft.com/office/powerpoint/2010/main" val="1721589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342F5-3FF6-DC55-E39A-C0954BE9C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Nutrients (volunteer student)</a:t>
            </a:r>
            <a:b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4293-1554-7B2F-3078-25E0CDAA5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Nitrogen and phosphorus are the most important nutrients for the growth of algae</a:t>
            </a:r>
          </a:p>
          <a:p>
            <a:pPr marL="0" indent="0">
              <a:buNone/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8000" b="1" dirty="0">
              <a:solidFill>
                <a:srgbClr val="FF0000"/>
              </a:solidFill>
            </a:endParaRPr>
          </a:p>
          <a:p>
            <a:endParaRPr lang="th-TH" sz="6000" b="1" dirty="0"/>
          </a:p>
        </p:txBody>
      </p:sp>
    </p:spTree>
    <p:extLst>
      <p:ext uri="{BB962C8B-B14F-4D97-AF65-F5344CB8AC3E}">
        <p14:creationId xmlns:p14="http://schemas.microsoft.com/office/powerpoint/2010/main" val="1884072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F8C3386-7790-81A7-2EE4-65BBFAEB432D}"/>
              </a:ext>
            </a:extLst>
          </p:cNvPr>
          <p:cNvSpPr txBox="1"/>
          <p:nvPr/>
        </p:nvSpPr>
        <p:spPr>
          <a:xfrm>
            <a:off x="1844298" y="1859796"/>
            <a:ext cx="618047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highlight>
                  <a:srgbClr val="FFFF00"/>
                </a:highlight>
              </a:rPr>
              <a:t>Homework </a:t>
            </a:r>
          </a:p>
          <a:p>
            <a:endParaRPr lang="en-US" sz="6600" dirty="0">
              <a:highlight>
                <a:srgbClr val="FFFF00"/>
              </a:highlight>
            </a:endParaRPr>
          </a:p>
          <a:p>
            <a:r>
              <a:rPr lang="en-US" sz="6600" dirty="0">
                <a:highlight>
                  <a:srgbClr val="FFFF00"/>
                </a:highlight>
              </a:rPr>
              <a:t>Do the exercises. </a:t>
            </a:r>
            <a:endParaRPr lang="th-TH" sz="6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4702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88210-AF66-A852-E681-2D1F9EBB7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British Council Sans"/>
              </a:rPr>
              <a:t> </a:t>
            </a:r>
          </a:p>
          <a:p>
            <a:pPr marL="0" indent="0">
              <a:buNone/>
            </a:pPr>
            <a:r>
              <a:rPr lang="en-US" sz="6000" b="1" i="0" u="none" strike="noStrike" baseline="0" dirty="0">
                <a:solidFill>
                  <a:srgbClr val="000000"/>
                </a:solidFill>
                <a:latin typeface="British Council Sans"/>
              </a:rPr>
              <a:t>Reading Comprehension</a:t>
            </a:r>
          </a:p>
          <a:p>
            <a:pPr marL="0" indent="0">
              <a:buNone/>
            </a:pPr>
            <a:r>
              <a:rPr lang="en-US" sz="4800" b="0" i="0" u="none" strike="noStrike" baseline="0" dirty="0">
                <a:solidFill>
                  <a:srgbClr val="000000"/>
                </a:solidFill>
                <a:latin typeface="British Council Sans"/>
              </a:rPr>
              <a:t>COP29 UN Climate Change Conference</a:t>
            </a:r>
          </a:p>
          <a:p>
            <a:pPr marL="0" indent="0">
              <a:buNone/>
            </a:pPr>
            <a:endParaRPr lang="th-TH" sz="66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008995-BD55-86D5-B2F7-B30A00B511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highlight>
                  <a:srgbClr val="FFFF00"/>
                </a:highlight>
              </a:rPr>
              <a:t>Climate Change </a:t>
            </a:r>
            <a:endParaRPr lang="th-TH" sz="66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43684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1D5F2E-5A54-5021-377C-1213F47ACFB0}"/>
              </a:ext>
            </a:extLst>
          </p:cNvPr>
          <p:cNvSpPr txBox="1"/>
          <p:nvPr/>
        </p:nvSpPr>
        <p:spPr>
          <a:xfrm>
            <a:off x="2030278" y="480447"/>
            <a:ext cx="71757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highlight>
                  <a:srgbClr val="FFFF00"/>
                </a:highlight>
              </a:rPr>
              <a:t>Climate Change </a:t>
            </a:r>
            <a:endParaRPr lang="th-TH" sz="6600" b="1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E9D396-F7CC-EE9E-D9DF-975F1E3B43B1}"/>
              </a:ext>
            </a:extLst>
          </p:cNvPr>
          <p:cNvSpPr txBox="1"/>
          <p:nvPr/>
        </p:nvSpPr>
        <p:spPr>
          <a:xfrm>
            <a:off x="495945" y="1354961"/>
            <a:ext cx="114842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Listening </a:t>
            </a:r>
          </a:p>
          <a:p>
            <a:r>
              <a:rPr lang="en-US" sz="2800" dirty="0">
                <a:hlinkClick r:id="rId2"/>
              </a:rPr>
              <a:t>https://youtu.be/-Q0xUXo2zEY</a:t>
            </a:r>
            <a:endParaRPr lang="en-US" sz="2800" dirty="0"/>
          </a:p>
          <a:p>
            <a:r>
              <a:rPr lang="en-US" dirty="0">
                <a:hlinkClick r:id="rId3"/>
              </a:rPr>
              <a:t>https://learnenglish.britishcouncil.org/general-english/video-zone/greta-thunberg-george-monbiot-climate-crisis</a:t>
            </a:r>
            <a:endParaRPr lang="en-US" dirty="0"/>
          </a:p>
          <a:p>
            <a:endParaRPr lang="th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1F11ED-8C1A-25D0-2743-8841250A90DA}"/>
              </a:ext>
            </a:extLst>
          </p:cNvPr>
          <p:cNvSpPr txBox="1"/>
          <p:nvPr/>
        </p:nvSpPr>
        <p:spPr>
          <a:xfrm>
            <a:off x="821410" y="3419148"/>
            <a:ext cx="108333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this video, climate activists Greta Thunberg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Gre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-ta Thung-berg)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George Monbiot (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jorj</a:t>
            </a:r>
            <a:r>
              <a:rPr lang="en-US" b="0" i="0" dirty="0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maan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Arial" panose="020B0604020202020204" pitchFamily="34" charset="0"/>
              </a:rPr>
              <a:t>·byuht</a:t>
            </a:r>
            <a:r>
              <a:rPr lang="en-US" b="0" i="0" dirty="0">
                <a:solidFill>
                  <a:srgbClr val="3C4043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tell us how we should use nature to tackle the climate crisis.</a:t>
            </a:r>
            <a:endParaRPr lang="th-T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E6400A-AE4D-8E82-09A3-5C5452470AD2}"/>
              </a:ext>
            </a:extLst>
          </p:cNvPr>
          <p:cNvSpPr txBox="1"/>
          <p:nvPr/>
        </p:nvSpPr>
        <p:spPr>
          <a:xfrm>
            <a:off x="821410" y="5052448"/>
            <a:ext cx="105233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Before you watch and listen the video, do the pre-task matching the words and their meaning.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99749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2F6821B-5312-761F-532C-D511E731C804}"/>
              </a:ext>
            </a:extLst>
          </p:cNvPr>
          <p:cNvSpPr txBox="1"/>
          <p:nvPr/>
        </p:nvSpPr>
        <p:spPr>
          <a:xfrm>
            <a:off x="139485" y="285426"/>
            <a:ext cx="11913030" cy="6287148"/>
          </a:xfrm>
          <a:custGeom>
            <a:avLst/>
            <a:gdLst/>
            <a:ahLst/>
            <a:cxnLst/>
            <a:rect l="l" t="t" r="r" b="b"/>
            <a:pathLst>
              <a:path w="11913030" h="6287148">
                <a:moveTo>
                  <a:pt x="5636217" y="5644494"/>
                </a:moveTo>
                <a:lnTo>
                  <a:pt x="5636769" y="5645371"/>
                </a:lnTo>
                <a:cubicBezTo>
                  <a:pt x="5637464" y="5647256"/>
                  <a:pt x="5637960" y="5649638"/>
                  <a:pt x="5638258" y="5652515"/>
                </a:cubicBezTo>
                <a:cubicBezTo>
                  <a:pt x="5638555" y="5655392"/>
                  <a:pt x="5638704" y="5658815"/>
                  <a:pt x="5638704" y="5662784"/>
                </a:cubicBezTo>
                <a:cubicBezTo>
                  <a:pt x="5638704" y="5666157"/>
                  <a:pt x="5638605" y="5669085"/>
                  <a:pt x="5638406" y="5671565"/>
                </a:cubicBezTo>
                <a:cubicBezTo>
                  <a:pt x="5638209" y="5674045"/>
                  <a:pt x="5637860" y="5676129"/>
                  <a:pt x="5637365" y="5677815"/>
                </a:cubicBezTo>
                <a:lnTo>
                  <a:pt x="5636217" y="5680684"/>
                </a:lnTo>
                <a:close/>
                <a:moveTo>
                  <a:pt x="3004447" y="5581524"/>
                </a:moveTo>
                <a:lnTo>
                  <a:pt x="3046416" y="5581524"/>
                </a:lnTo>
                <a:lnTo>
                  <a:pt x="3046416" y="5638376"/>
                </a:lnTo>
                <a:cubicBezTo>
                  <a:pt x="3034312" y="5651870"/>
                  <a:pt x="3022752" y="5661891"/>
                  <a:pt x="3011739" y="5668439"/>
                </a:cubicBezTo>
                <a:cubicBezTo>
                  <a:pt x="3000726" y="5674988"/>
                  <a:pt x="2988770" y="5678262"/>
                  <a:pt x="2975872" y="5678262"/>
                </a:cubicBezTo>
                <a:cubicBezTo>
                  <a:pt x="2959997" y="5678262"/>
                  <a:pt x="2947643" y="5674145"/>
                  <a:pt x="2938813" y="5665909"/>
                </a:cubicBezTo>
                <a:cubicBezTo>
                  <a:pt x="2929983" y="5657674"/>
                  <a:pt x="2925568" y="5646612"/>
                  <a:pt x="2925568" y="5632721"/>
                </a:cubicBezTo>
                <a:cubicBezTo>
                  <a:pt x="2925568" y="5624585"/>
                  <a:pt x="2927106" y="5617391"/>
                  <a:pt x="2930182" y="5611140"/>
                </a:cubicBezTo>
                <a:cubicBezTo>
                  <a:pt x="2933257" y="5604890"/>
                  <a:pt x="2938069" y="5599532"/>
                  <a:pt x="2944618" y="5595067"/>
                </a:cubicBezTo>
                <a:cubicBezTo>
                  <a:pt x="2951166" y="5590602"/>
                  <a:pt x="2959401" y="5587229"/>
                  <a:pt x="2969323" y="5584947"/>
                </a:cubicBezTo>
                <a:cubicBezTo>
                  <a:pt x="2979245" y="5582665"/>
                  <a:pt x="2990953" y="5581524"/>
                  <a:pt x="3004447" y="5581524"/>
                </a:cubicBezTo>
                <a:close/>
                <a:moveTo>
                  <a:pt x="2099572" y="5581524"/>
                </a:moveTo>
                <a:lnTo>
                  <a:pt x="2141542" y="5581524"/>
                </a:lnTo>
                <a:lnTo>
                  <a:pt x="2141542" y="5638376"/>
                </a:lnTo>
                <a:cubicBezTo>
                  <a:pt x="2129436" y="5651870"/>
                  <a:pt x="2117878" y="5661891"/>
                  <a:pt x="2106865" y="5668439"/>
                </a:cubicBezTo>
                <a:cubicBezTo>
                  <a:pt x="2095851" y="5674988"/>
                  <a:pt x="2083895" y="5678262"/>
                  <a:pt x="2070997" y="5678262"/>
                </a:cubicBezTo>
                <a:cubicBezTo>
                  <a:pt x="2055122" y="5678262"/>
                  <a:pt x="2042769" y="5674145"/>
                  <a:pt x="2033939" y="5665909"/>
                </a:cubicBezTo>
                <a:cubicBezTo>
                  <a:pt x="2025108" y="5657674"/>
                  <a:pt x="2020693" y="5646612"/>
                  <a:pt x="2020693" y="5632721"/>
                </a:cubicBezTo>
                <a:cubicBezTo>
                  <a:pt x="2020693" y="5624585"/>
                  <a:pt x="2022231" y="5617391"/>
                  <a:pt x="2025307" y="5611140"/>
                </a:cubicBezTo>
                <a:cubicBezTo>
                  <a:pt x="2028382" y="5604890"/>
                  <a:pt x="2033195" y="5599532"/>
                  <a:pt x="2039743" y="5595067"/>
                </a:cubicBezTo>
                <a:cubicBezTo>
                  <a:pt x="2046292" y="5590602"/>
                  <a:pt x="2054527" y="5587229"/>
                  <a:pt x="2064449" y="5584947"/>
                </a:cubicBezTo>
                <a:cubicBezTo>
                  <a:pt x="2074371" y="5582665"/>
                  <a:pt x="2086078" y="5581524"/>
                  <a:pt x="2099572" y="5581524"/>
                </a:cubicBezTo>
                <a:close/>
                <a:moveTo>
                  <a:pt x="759226" y="5533006"/>
                </a:moveTo>
                <a:lnTo>
                  <a:pt x="820422" y="5533006"/>
                </a:lnTo>
                <a:cubicBezTo>
                  <a:pt x="836461" y="5533006"/>
                  <a:pt x="849779" y="5534544"/>
                  <a:pt x="860375" y="5537619"/>
                </a:cubicBezTo>
                <a:cubicBezTo>
                  <a:pt x="870972" y="5540695"/>
                  <a:pt x="879785" y="5545210"/>
                  <a:pt x="886816" y="5551163"/>
                </a:cubicBezTo>
                <a:cubicBezTo>
                  <a:pt x="893846" y="5557116"/>
                  <a:pt x="899193" y="5564458"/>
                  <a:pt x="902856" y="5573189"/>
                </a:cubicBezTo>
                <a:cubicBezTo>
                  <a:pt x="906520" y="5581921"/>
                  <a:pt x="908351" y="5592041"/>
                  <a:pt x="908351" y="5603550"/>
                </a:cubicBezTo>
                <a:cubicBezTo>
                  <a:pt x="908351" y="5614266"/>
                  <a:pt x="906470" y="5623692"/>
                  <a:pt x="902707" y="5631828"/>
                </a:cubicBezTo>
                <a:cubicBezTo>
                  <a:pt x="898945" y="5639964"/>
                  <a:pt x="893746" y="5646760"/>
                  <a:pt x="887111" y="5652217"/>
                </a:cubicBezTo>
                <a:cubicBezTo>
                  <a:pt x="880476" y="5657674"/>
                  <a:pt x="872802" y="5661792"/>
                  <a:pt x="864089" y="5664570"/>
                </a:cubicBezTo>
                <a:cubicBezTo>
                  <a:pt x="855376" y="5667348"/>
                  <a:pt x="845177" y="5668737"/>
                  <a:pt x="833491" y="5668737"/>
                </a:cubicBezTo>
                <a:lnTo>
                  <a:pt x="759226" y="5668737"/>
                </a:lnTo>
                <a:close/>
                <a:moveTo>
                  <a:pt x="4901112" y="5464545"/>
                </a:moveTo>
                <a:cubicBezTo>
                  <a:pt x="4914606" y="5464545"/>
                  <a:pt x="4927554" y="5468861"/>
                  <a:pt x="4939956" y="5477493"/>
                </a:cubicBezTo>
                <a:cubicBezTo>
                  <a:pt x="4952359" y="5486125"/>
                  <a:pt x="4965207" y="5498676"/>
                  <a:pt x="4978503" y="5515146"/>
                </a:cubicBezTo>
                <a:lnTo>
                  <a:pt x="4978503" y="5622303"/>
                </a:lnTo>
                <a:cubicBezTo>
                  <a:pt x="4970764" y="5632026"/>
                  <a:pt x="4963421" y="5640212"/>
                  <a:pt x="4956476" y="5646859"/>
                </a:cubicBezTo>
                <a:cubicBezTo>
                  <a:pt x="4949531" y="5653507"/>
                  <a:pt x="4942883" y="5658914"/>
                  <a:pt x="4936533" y="5663081"/>
                </a:cubicBezTo>
                <a:cubicBezTo>
                  <a:pt x="4930183" y="5667249"/>
                  <a:pt x="4923982" y="5670225"/>
                  <a:pt x="4917930" y="5672011"/>
                </a:cubicBezTo>
                <a:cubicBezTo>
                  <a:pt x="4911877" y="5673797"/>
                  <a:pt x="4905577" y="5674690"/>
                  <a:pt x="4899029" y="5674690"/>
                </a:cubicBezTo>
                <a:cubicBezTo>
                  <a:pt x="4886131" y="5674690"/>
                  <a:pt x="4875415" y="5671664"/>
                  <a:pt x="4866882" y="5665612"/>
                </a:cubicBezTo>
                <a:cubicBezTo>
                  <a:pt x="4858349" y="5659560"/>
                  <a:pt x="4851503" y="5651523"/>
                  <a:pt x="4846343" y="5641501"/>
                </a:cubicBezTo>
                <a:cubicBezTo>
                  <a:pt x="4841184" y="5631480"/>
                  <a:pt x="4837563" y="5620021"/>
                  <a:pt x="4835479" y="5607122"/>
                </a:cubicBezTo>
                <a:cubicBezTo>
                  <a:pt x="4833395" y="5594224"/>
                  <a:pt x="4832354" y="5581028"/>
                  <a:pt x="4832354" y="5567534"/>
                </a:cubicBezTo>
                <a:cubicBezTo>
                  <a:pt x="4832354" y="5554834"/>
                  <a:pt x="4833594" y="5542332"/>
                  <a:pt x="4836074" y="5530029"/>
                </a:cubicBezTo>
                <a:cubicBezTo>
                  <a:pt x="4838555" y="5517726"/>
                  <a:pt x="4842524" y="5506713"/>
                  <a:pt x="4847980" y="5496989"/>
                </a:cubicBezTo>
                <a:cubicBezTo>
                  <a:pt x="4853437" y="5487266"/>
                  <a:pt x="4860532" y="5479428"/>
                  <a:pt x="4869263" y="5473474"/>
                </a:cubicBezTo>
                <a:cubicBezTo>
                  <a:pt x="4877995" y="5467521"/>
                  <a:pt x="4888611" y="5464545"/>
                  <a:pt x="4901112" y="5464545"/>
                </a:cubicBezTo>
                <a:close/>
                <a:moveTo>
                  <a:pt x="3615237" y="5464545"/>
                </a:moveTo>
                <a:cubicBezTo>
                  <a:pt x="3628731" y="5464545"/>
                  <a:pt x="3641679" y="5468861"/>
                  <a:pt x="3654082" y="5477493"/>
                </a:cubicBezTo>
                <a:cubicBezTo>
                  <a:pt x="3666484" y="5486125"/>
                  <a:pt x="3679332" y="5498676"/>
                  <a:pt x="3692628" y="5515146"/>
                </a:cubicBezTo>
                <a:lnTo>
                  <a:pt x="3692628" y="5622303"/>
                </a:lnTo>
                <a:cubicBezTo>
                  <a:pt x="3684889" y="5632026"/>
                  <a:pt x="3677547" y="5640212"/>
                  <a:pt x="3670602" y="5646859"/>
                </a:cubicBezTo>
                <a:cubicBezTo>
                  <a:pt x="3663656" y="5653507"/>
                  <a:pt x="3657008" y="5658914"/>
                  <a:pt x="3650659" y="5663081"/>
                </a:cubicBezTo>
                <a:cubicBezTo>
                  <a:pt x="3644308" y="5667249"/>
                  <a:pt x="3638107" y="5670225"/>
                  <a:pt x="3632055" y="5672011"/>
                </a:cubicBezTo>
                <a:cubicBezTo>
                  <a:pt x="3626003" y="5673797"/>
                  <a:pt x="3619702" y="5674690"/>
                  <a:pt x="3613154" y="5674690"/>
                </a:cubicBezTo>
                <a:cubicBezTo>
                  <a:pt x="3600255" y="5674690"/>
                  <a:pt x="3589540" y="5671664"/>
                  <a:pt x="3581007" y="5665612"/>
                </a:cubicBezTo>
                <a:cubicBezTo>
                  <a:pt x="3572474" y="5659560"/>
                  <a:pt x="3565628" y="5651523"/>
                  <a:pt x="3560469" y="5641501"/>
                </a:cubicBezTo>
                <a:cubicBezTo>
                  <a:pt x="3555309" y="5631480"/>
                  <a:pt x="3551688" y="5620021"/>
                  <a:pt x="3549604" y="5607122"/>
                </a:cubicBezTo>
                <a:cubicBezTo>
                  <a:pt x="3547521" y="5594224"/>
                  <a:pt x="3546479" y="5581028"/>
                  <a:pt x="3546479" y="5567534"/>
                </a:cubicBezTo>
                <a:cubicBezTo>
                  <a:pt x="3546479" y="5554834"/>
                  <a:pt x="3547719" y="5542332"/>
                  <a:pt x="3550199" y="5530029"/>
                </a:cubicBezTo>
                <a:cubicBezTo>
                  <a:pt x="3552680" y="5517726"/>
                  <a:pt x="3556649" y="5506713"/>
                  <a:pt x="3562106" y="5496989"/>
                </a:cubicBezTo>
                <a:cubicBezTo>
                  <a:pt x="3567563" y="5487266"/>
                  <a:pt x="3574657" y="5479428"/>
                  <a:pt x="3583388" y="5473474"/>
                </a:cubicBezTo>
                <a:cubicBezTo>
                  <a:pt x="3592119" y="5467521"/>
                  <a:pt x="3602736" y="5464545"/>
                  <a:pt x="3615237" y="5464545"/>
                </a:cubicBezTo>
                <a:close/>
                <a:moveTo>
                  <a:pt x="5551788" y="5463949"/>
                </a:moveTo>
                <a:cubicBezTo>
                  <a:pt x="5563298" y="5463949"/>
                  <a:pt x="5573269" y="5465587"/>
                  <a:pt x="5581703" y="5468861"/>
                </a:cubicBezTo>
                <a:cubicBezTo>
                  <a:pt x="5590137" y="5472135"/>
                  <a:pt x="5597330" y="5475757"/>
                  <a:pt x="5603283" y="5479725"/>
                </a:cubicBezTo>
                <a:cubicBezTo>
                  <a:pt x="5609237" y="5483694"/>
                  <a:pt x="5614147" y="5487315"/>
                  <a:pt x="5618017" y="5490590"/>
                </a:cubicBezTo>
                <a:cubicBezTo>
                  <a:pt x="5621886" y="5493864"/>
                  <a:pt x="5625310" y="5495501"/>
                  <a:pt x="5628286" y="5495501"/>
                </a:cubicBezTo>
                <a:cubicBezTo>
                  <a:pt x="5630866" y="5495501"/>
                  <a:pt x="5633049" y="5493963"/>
                  <a:pt x="5634834" y="5490887"/>
                </a:cubicBezTo>
                <a:lnTo>
                  <a:pt x="5636217" y="5482512"/>
                </a:lnTo>
                <a:lnTo>
                  <a:pt x="5636217" y="5644494"/>
                </a:lnTo>
                <a:lnTo>
                  <a:pt x="5634239" y="5641353"/>
                </a:lnTo>
                <a:cubicBezTo>
                  <a:pt x="5633247" y="5640559"/>
                  <a:pt x="5632056" y="5640162"/>
                  <a:pt x="5630667" y="5640162"/>
                </a:cubicBezTo>
                <a:cubicBezTo>
                  <a:pt x="5628286" y="5640162"/>
                  <a:pt x="5624962" y="5641898"/>
                  <a:pt x="5620696" y="5645371"/>
                </a:cubicBezTo>
                <a:cubicBezTo>
                  <a:pt x="5616429" y="5648844"/>
                  <a:pt x="5611171" y="5652714"/>
                  <a:pt x="5604921" y="5656980"/>
                </a:cubicBezTo>
                <a:cubicBezTo>
                  <a:pt x="5598669" y="5661246"/>
                  <a:pt x="5591277" y="5665165"/>
                  <a:pt x="5582745" y="5668737"/>
                </a:cubicBezTo>
                <a:cubicBezTo>
                  <a:pt x="5574212" y="5672309"/>
                  <a:pt x="5564290" y="5674095"/>
                  <a:pt x="5552979" y="5674095"/>
                </a:cubicBezTo>
                <a:cubicBezTo>
                  <a:pt x="5541073" y="5674095"/>
                  <a:pt x="5530506" y="5671962"/>
                  <a:pt x="5521279" y="5667695"/>
                </a:cubicBezTo>
                <a:cubicBezTo>
                  <a:pt x="5512051" y="5663429"/>
                  <a:pt x="5504263" y="5656930"/>
                  <a:pt x="5497913" y="5648199"/>
                </a:cubicBezTo>
                <a:cubicBezTo>
                  <a:pt x="5491563" y="5639468"/>
                  <a:pt x="5486751" y="5628603"/>
                  <a:pt x="5483476" y="5615605"/>
                </a:cubicBezTo>
                <a:cubicBezTo>
                  <a:pt x="5480202" y="5602608"/>
                  <a:pt x="5478565" y="5587477"/>
                  <a:pt x="5478565" y="5570213"/>
                </a:cubicBezTo>
                <a:cubicBezTo>
                  <a:pt x="5478565" y="5535685"/>
                  <a:pt x="5484866" y="5509342"/>
                  <a:pt x="5497466" y="5491185"/>
                </a:cubicBezTo>
                <a:cubicBezTo>
                  <a:pt x="5510068" y="5473028"/>
                  <a:pt x="5528175" y="5463949"/>
                  <a:pt x="5551788" y="5463949"/>
                </a:cubicBezTo>
                <a:close/>
                <a:moveTo>
                  <a:pt x="6162137" y="5463354"/>
                </a:moveTo>
                <a:cubicBezTo>
                  <a:pt x="6147521" y="5463354"/>
                  <a:pt x="6134957" y="5465934"/>
                  <a:pt x="6124444" y="5471093"/>
                </a:cubicBezTo>
                <a:cubicBezTo>
                  <a:pt x="6113931" y="5476253"/>
                  <a:pt x="6105271" y="5483545"/>
                  <a:pt x="6098464" y="5492971"/>
                </a:cubicBezTo>
                <a:cubicBezTo>
                  <a:pt x="6091657" y="5502397"/>
                  <a:pt x="6086602" y="5513559"/>
                  <a:pt x="6083298" y="5526457"/>
                </a:cubicBezTo>
                <a:cubicBezTo>
                  <a:pt x="6079994" y="5539356"/>
                  <a:pt x="6078342" y="5553445"/>
                  <a:pt x="6078342" y="5568724"/>
                </a:cubicBezTo>
                <a:cubicBezTo>
                  <a:pt x="6078342" y="5583409"/>
                  <a:pt x="6079694" y="5597201"/>
                  <a:pt x="6082398" y="5610099"/>
                </a:cubicBezTo>
                <a:cubicBezTo>
                  <a:pt x="6085102" y="5622997"/>
                  <a:pt x="6089607" y="5634259"/>
                  <a:pt x="6095913" y="5643883"/>
                </a:cubicBezTo>
                <a:cubicBezTo>
                  <a:pt x="6102220" y="5653507"/>
                  <a:pt x="6110679" y="5661147"/>
                  <a:pt x="6121291" y="5666802"/>
                </a:cubicBezTo>
                <a:cubicBezTo>
                  <a:pt x="6131902" y="5672458"/>
                  <a:pt x="6145118" y="5675285"/>
                  <a:pt x="6160937" y="5675285"/>
                </a:cubicBezTo>
                <a:cubicBezTo>
                  <a:pt x="6175355" y="5675285"/>
                  <a:pt x="6187870" y="5672706"/>
                  <a:pt x="6198481" y="5667546"/>
                </a:cubicBezTo>
                <a:cubicBezTo>
                  <a:pt x="6209093" y="5662387"/>
                  <a:pt x="6217803" y="5655144"/>
                  <a:pt x="6224610" y="5645817"/>
                </a:cubicBezTo>
                <a:cubicBezTo>
                  <a:pt x="6231417" y="5636491"/>
                  <a:pt x="6236423" y="5625379"/>
                  <a:pt x="6239628" y="5612480"/>
                </a:cubicBezTo>
                <a:cubicBezTo>
                  <a:pt x="6242832" y="5599582"/>
                  <a:pt x="6244434" y="5585393"/>
                  <a:pt x="6244434" y="5569915"/>
                </a:cubicBezTo>
                <a:cubicBezTo>
                  <a:pt x="6244434" y="5555429"/>
                  <a:pt x="6243083" y="5541737"/>
                  <a:pt x="6240379" y="5528839"/>
                </a:cubicBezTo>
                <a:cubicBezTo>
                  <a:pt x="6237675" y="5515940"/>
                  <a:pt x="6233219" y="5504630"/>
                  <a:pt x="6227012" y="5494906"/>
                </a:cubicBezTo>
                <a:cubicBezTo>
                  <a:pt x="6220805" y="5485182"/>
                  <a:pt x="6212395" y="5477493"/>
                  <a:pt x="6201784" y="5471837"/>
                </a:cubicBezTo>
                <a:cubicBezTo>
                  <a:pt x="6191172" y="5466182"/>
                  <a:pt x="6177957" y="5463354"/>
                  <a:pt x="6162137" y="5463354"/>
                </a:cubicBezTo>
                <a:close/>
                <a:moveTo>
                  <a:pt x="4590512" y="5463354"/>
                </a:moveTo>
                <a:cubicBezTo>
                  <a:pt x="4606332" y="5463354"/>
                  <a:pt x="4619548" y="5466182"/>
                  <a:pt x="4630159" y="5471837"/>
                </a:cubicBezTo>
                <a:cubicBezTo>
                  <a:pt x="4640771" y="5477493"/>
                  <a:pt x="4649180" y="5485182"/>
                  <a:pt x="4655388" y="5494906"/>
                </a:cubicBezTo>
                <a:cubicBezTo>
                  <a:pt x="4661595" y="5504630"/>
                  <a:pt x="4666051" y="5515940"/>
                  <a:pt x="4668754" y="5528839"/>
                </a:cubicBezTo>
                <a:cubicBezTo>
                  <a:pt x="4671458" y="5541737"/>
                  <a:pt x="4672810" y="5555429"/>
                  <a:pt x="4672810" y="5569915"/>
                </a:cubicBezTo>
                <a:cubicBezTo>
                  <a:pt x="4672810" y="5585393"/>
                  <a:pt x="4671208" y="5599582"/>
                  <a:pt x="4668003" y="5612480"/>
                </a:cubicBezTo>
                <a:cubicBezTo>
                  <a:pt x="4664799" y="5625379"/>
                  <a:pt x="4659793" y="5636491"/>
                  <a:pt x="4652985" y="5645817"/>
                </a:cubicBezTo>
                <a:cubicBezTo>
                  <a:pt x="4646178" y="5655144"/>
                  <a:pt x="4637469" y="5662387"/>
                  <a:pt x="4626857" y="5667546"/>
                </a:cubicBezTo>
                <a:cubicBezTo>
                  <a:pt x="4616245" y="5672706"/>
                  <a:pt x="4603730" y="5675285"/>
                  <a:pt x="4589313" y="5675285"/>
                </a:cubicBezTo>
                <a:cubicBezTo>
                  <a:pt x="4573493" y="5675285"/>
                  <a:pt x="4560278" y="5672458"/>
                  <a:pt x="4549666" y="5666802"/>
                </a:cubicBezTo>
                <a:cubicBezTo>
                  <a:pt x="4539054" y="5661147"/>
                  <a:pt x="4530595" y="5653507"/>
                  <a:pt x="4524289" y="5643883"/>
                </a:cubicBezTo>
                <a:cubicBezTo>
                  <a:pt x="4517982" y="5634259"/>
                  <a:pt x="4513477" y="5622997"/>
                  <a:pt x="4510773" y="5610099"/>
                </a:cubicBezTo>
                <a:cubicBezTo>
                  <a:pt x="4508070" y="5597201"/>
                  <a:pt x="4506718" y="5583409"/>
                  <a:pt x="4506718" y="5568724"/>
                </a:cubicBezTo>
                <a:cubicBezTo>
                  <a:pt x="4506718" y="5553445"/>
                  <a:pt x="4508370" y="5539356"/>
                  <a:pt x="4511673" y="5526457"/>
                </a:cubicBezTo>
                <a:cubicBezTo>
                  <a:pt x="4514977" y="5513559"/>
                  <a:pt x="4520032" y="5502397"/>
                  <a:pt x="4526840" y="5492971"/>
                </a:cubicBezTo>
                <a:cubicBezTo>
                  <a:pt x="4533647" y="5483545"/>
                  <a:pt x="4542307" y="5476253"/>
                  <a:pt x="4552819" y="5471093"/>
                </a:cubicBezTo>
                <a:cubicBezTo>
                  <a:pt x="4563332" y="5465934"/>
                  <a:pt x="4575896" y="5463354"/>
                  <a:pt x="4590512" y="5463354"/>
                </a:cubicBezTo>
                <a:close/>
                <a:moveTo>
                  <a:pt x="1294863" y="5463354"/>
                </a:moveTo>
                <a:cubicBezTo>
                  <a:pt x="1310682" y="5463354"/>
                  <a:pt x="1323897" y="5466182"/>
                  <a:pt x="1334509" y="5471837"/>
                </a:cubicBezTo>
                <a:cubicBezTo>
                  <a:pt x="1345121" y="5477493"/>
                  <a:pt x="1353531" y="5485182"/>
                  <a:pt x="1359738" y="5494906"/>
                </a:cubicBezTo>
                <a:cubicBezTo>
                  <a:pt x="1365945" y="5504630"/>
                  <a:pt x="1370401" y="5515940"/>
                  <a:pt x="1373105" y="5528839"/>
                </a:cubicBezTo>
                <a:cubicBezTo>
                  <a:pt x="1375808" y="5541737"/>
                  <a:pt x="1377160" y="5555429"/>
                  <a:pt x="1377160" y="5569915"/>
                </a:cubicBezTo>
                <a:cubicBezTo>
                  <a:pt x="1377160" y="5585393"/>
                  <a:pt x="1375558" y="5599582"/>
                  <a:pt x="1372353" y="5612480"/>
                </a:cubicBezTo>
                <a:cubicBezTo>
                  <a:pt x="1369149" y="5625379"/>
                  <a:pt x="1364143" y="5636491"/>
                  <a:pt x="1357335" y="5645817"/>
                </a:cubicBezTo>
                <a:cubicBezTo>
                  <a:pt x="1350528" y="5655144"/>
                  <a:pt x="1341819" y="5662387"/>
                  <a:pt x="1331207" y="5667546"/>
                </a:cubicBezTo>
                <a:cubicBezTo>
                  <a:pt x="1320595" y="5672706"/>
                  <a:pt x="1308080" y="5675285"/>
                  <a:pt x="1293663" y="5675285"/>
                </a:cubicBezTo>
                <a:cubicBezTo>
                  <a:pt x="1277844" y="5675285"/>
                  <a:pt x="1264628" y="5672458"/>
                  <a:pt x="1254016" y="5666802"/>
                </a:cubicBezTo>
                <a:cubicBezTo>
                  <a:pt x="1243405" y="5661147"/>
                  <a:pt x="1234946" y="5653507"/>
                  <a:pt x="1228639" y="5643883"/>
                </a:cubicBezTo>
                <a:cubicBezTo>
                  <a:pt x="1222332" y="5634259"/>
                  <a:pt x="1217827" y="5622997"/>
                  <a:pt x="1215124" y="5610099"/>
                </a:cubicBezTo>
                <a:cubicBezTo>
                  <a:pt x="1212420" y="5597201"/>
                  <a:pt x="1211068" y="5583409"/>
                  <a:pt x="1211068" y="5568724"/>
                </a:cubicBezTo>
                <a:cubicBezTo>
                  <a:pt x="1211068" y="5553445"/>
                  <a:pt x="1212720" y="5539356"/>
                  <a:pt x="1216023" y="5526457"/>
                </a:cubicBezTo>
                <a:cubicBezTo>
                  <a:pt x="1219327" y="5513559"/>
                  <a:pt x="1224383" y="5502397"/>
                  <a:pt x="1231190" y="5492971"/>
                </a:cubicBezTo>
                <a:cubicBezTo>
                  <a:pt x="1237997" y="5483545"/>
                  <a:pt x="1246657" y="5476253"/>
                  <a:pt x="1257170" y="5471093"/>
                </a:cubicBezTo>
                <a:cubicBezTo>
                  <a:pt x="1267682" y="5465934"/>
                  <a:pt x="1280247" y="5463354"/>
                  <a:pt x="1294863" y="5463354"/>
                </a:cubicBezTo>
                <a:close/>
                <a:moveTo>
                  <a:pt x="5636217" y="5460368"/>
                </a:moveTo>
                <a:lnTo>
                  <a:pt x="5637216" y="5465735"/>
                </a:lnTo>
                <a:cubicBezTo>
                  <a:pt x="5637414" y="5468117"/>
                  <a:pt x="5637513" y="5471093"/>
                  <a:pt x="5637513" y="5474665"/>
                </a:cubicBezTo>
                <a:lnTo>
                  <a:pt x="5636217" y="5482512"/>
                </a:lnTo>
                <a:close/>
                <a:moveTo>
                  <a:pt x="5927728" y="5426445"/>
                </a:moveTo>
                <a:cubicBezTo>
                  <a:pt x="5932689" y="5426445"/>
                  <a:pt x="5936757" y="5426644"/>
                  <a:pt x="5939932" y="5427040"/>
                </a:cubicBezTo>
                <a:cubicBezTo>
                  <a:pt x="5943107" y="5427437"/>
                  <a:pt x="5945588" y="5428032"/>
                  <a:pt x="5947374" y="5428826"/>
                </a:cubicBezTo>
                <a:cubicBezTo>
                  <a:pt x="5949159" y="5429620"/>
                  <a:pt x="5950450" y="5430612"/>
                  <a:pt x="5951243" y="5431803"/>
                </a:cubicBezTo>
                <a:cubicBezTo>
                  <a:pt x="5952037" y="5432993"/>
                  <a:pt x="5952434" y="5434283"/>
                  <a:pt x="5952434" y="5435672"/>
                </a:cubicBezTo>
                <a:lnTo>
                  <a:pt x="5952434" y="5703563"/>
                </a:lnTo>
                <a:cubicBezTo>
                  <a:pt x="5952434" y="5705150"/>
                  <a:pt x="5952037" y="5706490"/>
                  <a:pt x="5951243" y="5707581"/>
                </a:cubicBezTo>
                <a:cubicBezTo>
                  <a:pt x="5950450" y="5708673"/>
                  <a:pt x="5949159" y="5709615"/>
                  <a:pt x="5947374" y="5710409"/>
                </a:cubicBezTo>
                <a:cubicBezTo>
                  <a:pt x="5945588" y="5711203"/>
                  <a:pt x="5943107" y="5711798"/>
                  <a:pt x="5939932" y="5712195"/>
                </a:cubicBezTo>
                <a:cubicBezTo>
                  <a:pt x="5936757" y="5712592"/>
                  <a:pt x="5932689" y="5712790"/>
                  <a:pt x="5927728" y="5712790"/>
                </a:cubicBezTo>
                <a:cubicBezTo>
                  <a:pt x="5922966" y="5712790"/>
                  <a:pt x="5918997" y="5712592"/>
                  <a:pt x="5915822" y="5712195"/>
                </a:cubicBezTo>
                <a:cubicBezTo>
                  <a:pt x="5912647" y="5711798"/>
                  <a:pt x="5910117" y="5711203"/>
                  <a:pt x="5908232" y="5710409"/>
                </a:cubicBezTo>
                <a:cubicBezTo>
                  <a:pt x="5906346" y="5709615"/>
                  <a:pt x="5905057" y="5708673"/>
                  <a:pt x="5904362" y="5707581"/>
                </a:cubicBezTo>
                <a:cubicBezTo>
                  <a:pt x="5903667" y="5706490"/>
                  <a:pt x="5903320" y="5705150"/>
                  <a:pt x="5903320" y="5703563"/>
                </a:cubicBezTo>
                <a:lnTo>
                  <a:pt x="5903320" y="5435672"/>
                </a:lnTo>
                <a:cubicBezTo>
                  <a:pt x="5903320" y="5434283"/>
                  <a:pt x="5903667" y="5432993"/>
                  <a:pt x="5904362" y="5431803"/>
                </a:cubicBezTo>
                <a:cubicBezTo>
                  <a:pt x="5905057" y="5430612"/>
                  <a:pt x="5906346" y="5429620"/>
                  <a:pt x="5908232" y="5428826"/>
                </a:cubicBezTo>
                <a:cubicBezTo>
                  <a:pt x="5910117" y="5428032"/>
                  <a:pt x="5912647" y="5427437"/>
                  <a:pt x="5915822" y="5427040"/>
                </a:cubicBezTo>
                <a:cubicBezTo>
                  <a:pt x="5918997" y="5426644"/>
                  <a:pt x="5922966" y="5426445"/>
                  <a:pt x="5927728" y="5426445"/>
                </a:cubicBezTo>
                <a:close/>
                <a:moveTo>
                  <a:pt x="5145488" y="5426445"/>
                </a:moveTo>
                <a:cubicBezTo>
                  <a:pt x="5140725" y="5426445"/>
                  <a:pt x="5136757" y="5426594"/>
                  <a:pt x="5133581" y="5426891"/>
                </a:cubicBezTo>
                <a:cubicBezTo>
                  <a:pt x="5130407" y="5427189"/>
                  <a:pt x="5127827" y="5427784"/>
                  <a:pt x="5125842" y="5428677"/>
                </a:cubicBezTo>
                <a:cubicBezTo>
                  <a:pt x="5123859" y="5429570"/>
                  <a:pt x="5122519" y="5430563"/>
                  <a:pt x="5121824" y="5431654"/>
                </a:cubicBezTo>
                <a:cubicBezTo>
                  <a:pt x="5121130" y="5432746"/>
                  <a:pt x="5120782" y="5434085"/>
                  <a:pt x="5120782" y="5435672"/>
                </a:cubicBezTo>
                <a:lnTo>
                  <a:pt x="5120782" y="5598192"/>
                </a:lnTo>
                <a:cubicBezTo>
                  <a:pt x="5120782" y="5617639"/>
                  <a:pt x="5122419" y="5634159"/>
                  <a:pt x="5125694" y="5647752"/>
                </a:cubicBezTo>
                <a:cubicBezTo>
                  <a:pt x="5128968" y="5661346"/>
                  <a:pt x="5134375" y="5673252"/>
                  <a:pt x="5141916" y="5683471"/>
                </a:cubicBezTo>
                <a:cubicBezTo>
                  <a:pt x="5149457" y="5693691"/>
                  <a:pt x="5159329" y="5701777"/>
                  <a:pt x="5171533" y="5707730"/>
                </a:cubicBezTo>
                <a:cubicBezTo>
                  <a:pt x="5183736" y="5713683"/>
                  <a:pt x="5198768" y="5716660"/>
                  <a:pt x="5216627" y="5716660"/>
                </a:cubicBezTo>
                <a:cubicBezTo>
                  <a:pt x="5231907" y="5716660"/>
                  <a:pt x="5246988" y="5712790"/>
                  <a:pt x="5261871" y="5705051"/>
                </a:cubicBezTo>
                <a:cubicBezTo>
                  <a:pt x="5276754" y="5697312"/>
                  <a:pt x="5291836" y="5685009"/>
                  <a:pt x="5307115" y="5668142"/>
                </a:cubicBezTo>
                <a:lnTo>
                  <a:pt x="5307115" y="5703563"/>
                </a:lnTo>
                <a:cubicBezTo>
                  <a:pt x="5307115" y="5705150"/>
                  <a:pt x="5307413" y="5706490"/>
                  <a:pt x="5308008" y="5707581"/>
                </a:cubicBezTo>
                <a:cubicBezTo>
                  <a:pt x="5308603" y="5708673"/>
                  <a:pt x="5309745" y="5709615"/>
                  <a:pt x="5311431" y="5710409"/>
                </a:cubicBezTo>
                <a:cubicBezTo>
                  <a:pt x="5313118" y="5711203"/>
                  <a:pt x="5315400" y="5711798"/>
                  <a:pt x="5318277" y="5712195"/>
                </a:cubicBezTo>
                <a:cubicBezTo>
                  <a:pt x="5321155" y="5712592"/>
                  <a:pt x="5324875" y="5712790"/>
                  <a:pt x="5329439" y="5712790"/>
                </a:cubicBezTo>
                <a:cubicBezTo>
                  <a:pt x="5333606" y="5712790"/>
                  <a:pt x="5337129" y="5712592"/>
                  <a:pt x="5340006" y="5712195"/>
                </a:cubicBezTo>
                <a:cubicBezTo>
                  <a:pt x="5342884" y="5711798"/>
                  <a:pt x="5345215" y="5711203"/>
                  <a:pt x="5347001" y="5710409"/>
                </a:cubicBezTo>
                <a:cubicBezTo>
                  <a:pt x="5348787" y="5709615"/>
                  <a:pt x="5350027" y="5708673"/>
                  <a:pt x="5350722" y="5707581"/>
                </a:cubicBezTo>
                <a:cubicBezTo>
                  <a:pt x="5351416" y="5706490"/>
                  <a:pt x="5351763" y="5705150"/>
                  <a:pt x="5351763" y="5703563"/>
                </a:cubicBezTo>
                <a:lnTo>
                  <a:pt x="5351763" y="5435672"/>
                </a:lnTo>
                <a:cubicBezTo>
                  <a:pt x="5351763" y="5434085"/>
                  <a:pt x="5351317" y="5432746"/>
                  <a:pt x="5350424" y="5431654"/>
                </a:cubicBezTo>
                <a:cubicBezTo>
                  <a:pt x="5349531" y="5430563"/>
                  <a:pt x="5348192" y="5429570"/>
                  <a:pt x="5346406" y="5428677"/>
                </a:cubicBezTo>
                <a:cubicBezTo>
                  <a:pt x="5344620" y="5427784"/>
                  <a:pt x="5342140" y="5427189"/>
                  <a:pt x="5338964" y="5426891"/>
                </a:cubicBezTo>
                <a:cubicBezTo>
                  <a:pt x="5335789" y="5426594"/>
                  <a:pt x="5331820" y="5426445"/>
                  <a:pt x="5327058" y="5426445"/>
                </a:cubicBezTo>
                <a:cubicBezTo>
                  <a:pt x="5322097" y="5426445"/>
                  <a:pt x="5318079" y="5426594"/>
                  <a:pt x="5315003" y="5426891"/>
                </a:cubicBezTo>
                <a:cubicBezTo>
                  <a:pt x="5311927" y="5427189"/>
                  <a:pt x="5309397" y="5427784"/>
                  <a:pt x="5307413" y="5428677"/>
                </a:cubicBezTo>
                <a:cubicBezTo>
                  <a:pt x="5305429" y="5429570"/>
                  <a:pt x="5304089" y="5430563"/>
                  <a:pt x="5303395" y="5431654"/>
                </a:cubicBezTo>
                <a:cubicBezTo>
                  <a:pt x="5302700" y="5432746"/>
                  <a:pt x="5302352" y="5434085"/>
                  <a:pt x="5302352" y="5435672"/>
                </a:cubicBezTo>
                <a:lnTo>
                  <a:pt x="5302352" y="5622898"/>
                </a:lnTo>
                <a:cubicBezTo>
                  <a:pt x="5288661" y="5639765"/>
                  <a:pt x="5275712" y="5652565"/>
                  <a:pt x="5263508" y="5661296"/>
                </a:cubicBezTo>
                <a:cubicBezTo>
                  <a:pt x="5251304" y="5670027"/>
                  <a:pt x="5239051" y="5674392"/>
                  <a:pt x="5226748" y="5674392"/>
                </a:cubicBezTo>
                <a:cubicBezTo>
                  <a:pt x="5217223" y="5674392"/>
                  <a:pt x="5208888" y="5672557"/>
                  <a:pt x="5201745" y="5668886"/>
                </a:cubicBezTo>
                <a:cubicBezTo>
                  <a:pt x="5194601" y="5665215"/>
                  <a:pt x="5188698" y="5660055"/>
                  <a:pt x="5184034" y="5653408"/>
                </a:cubicBezTo>
                <a:cubicBezTo>
                  <a:pt x="5179371" y="5646760"/>
                  <a:pt x="5175899" y="5638724"/>
                  <a:pt x="5173616" y="5629297"/>
                </a:cubicBezTo>
                <a:cubicBezTo>
                  <a:pt x="5171334" y="5619872"/>
                  <a:pt x="5170193" y="5607321"/>
                  <a:pt x="5170193" y="5591644"/>
                </a:cubicBezTo>
                <a:lnTo>
                  <a:pt x="5170193" y="5435672"/>
                </a:lnTo>
                <a:cubicBezTo>
                  <a:pt x="5170193" y="5434085"/>
                  <a:pt x="5169797" y="5432746"/>
                  <a:pt x="5169002" y="5431654"/>
                </a:cubicBezTo>
                <a:cubicBezTo>
                  <a:pt x="5168209" y="5430563"/>
                  <a:pt x="5166870" y="5429570"/>
                  <a:pt x="5164984" y="5428677"/>
                </a:cubicBezTo>
                <a:cubicBezTo>
                  <a:pt x="5163099" y="5427784"/>
                  <a:pt x="5160569" y="5427189"/>
                  <a:pt x="5157394" y="5426891"/>
                </a:cubicBezTo>
                <a:cubicBezTo>
                  <a:pt x="5154219" y="5426594"/>
                  <a:pt x="5150250" y="5426445"/>
                  <a:pt x="5145488" y="5426445"/>
                </a:cubicBezTo>
                <a:close/>
                <a:moveTo>
                  <a:pt x="1060454" y="5426445"/>
                </a:moveTo>
                <a:cubicBezTo>
                  <a:pt x="1055691" y="5426445"/>
                  <a:pt x="1051722" y="5426644"/>
                  <a:pt x="1048548" y="5427040"/>
                </a:cubicBezTo>
                <a:cubicBezTo>
                  <a:pt x="1045372" y="5427437"/>
                  <a:pt x="1042842" y="5428032"/>
                  <a:pt x="1040957" y="5428826"/>
                </a:cubicBezTo>
                <a:cubicBezTo>
                  <a:pt x="1039072" y="5429620"/>
                  <a:pt x="1037783" y="5430612"/>
                  <a:pt x="1037088" y="5431803"/>
                </a:cubicBezTo>
                <a:cubicBezTo>
                  <a:pt x="1036393" y="5432993"/>
                  <a:pt x="1036046" y="5434283"/>
                  <a:pt x="1036046" y="5435672"/>
                </a:cubicBezTo>
                <a:lnTo>
                  <a:pt x="1036046" y="5703563"/>
                </a:lnTo>
                <a:cubicBezTo>
                  <a:pt x="1036046" y="5705150"/>
                  <a:pt x="1036393" y="5706490"/>
                  <a:pt x="1037088" y="5707581"/>
                </a:cubicBezTo>
                <a:cubicBezTo>
                  <a:pt x="1037783" y="5708673"/>
                  <a:pt x="1039072" y="5709615"/>
                  <a:pt x="1040957" y="5710409"/>
                </a:cubicBezTo>
                <a:cubicBezTo>
                  <a:pt x="1042842" y="5711203"/>
                  <a:pt x="1045372" y="5711798"/>
                  <a:pt x="1048548" y="5712195"/>
                </a:cubicBezTo>
                <a:cubicBezTo>
                  <a:pt x="1051722" y="5712592"/>
                  <a:pt x="1055691" y="5712790"/>
                  <a:pt x="1060454" y="5712790"/>
                </a:cubicBezTo>
                <a:cubicBezTo>
                  <a:pt x="1065415" y="5712790"/>
                  <a:pt x="1069483" y="5712592"/>
                  <a:pt x="1072658" y="5712195"/>
                </a:cubicBezTo>
                <a:cubicBezTo>
                  <a:pt x="1075833" y="5711798"/>
                  <a:pt x="1078313" y="5711203"/>
                  <a:pt x="1080099" y="5710409"/>
                </a:cubicBezTo>
                <a:cubicBezTo>
                  <a:pt x="1081885" y="5709615"/>
                  <a:pt x="1083175" y="5708673"/>
                  <a:pt x="1083969" y="5707581"/>
                </a:cubicBezTo>
                <a:cubicBezTo>
                  <a:pt x="1084762" y="5706490"/>
                  <a:pt x="1085159" y="5705150"/>
                  <a:pt x="1085159" y="5703563"/>
                </a:cubicBezTo>
                <a:lnTo>
                  <a:pt x="1085159" y="5435672"/>
                </a:lnTo>
                <a:cubicBezTo>
                  <a:pt x="1085159" y="5434283"/>
                  <a:pt x="1084762" y="5432993"/>
                  <a:pt x="1083969" y="5431803"/>
                </a:cubicBezTo>
                <a:cubicBezTo>
                  <a:pt x="1083175" y="5430612"/>
                  <a:pt x="1081885" y="5429620"/>
                  <a:pt x="1080099" y="5428826"/>
                </a:cubicBezTo>
                <a:cubicBezTo>
                  <a:pt x="1078313" y="5428032"/>
                  <a:pt x="1075833" y="5427437"/>
                  <a:pt x="1072658" y="5427040"/>
                </a:cubicBezTo>
                <a:cubicBezTo>
                  <a:pt x="1069483" y="5426644"/>
                  <a:pt x="1065415" y="5426445"/>
                  <a:pt x="1060454" y="5426445"/>
                </a:cubicBezTo>
                <a:close/>
                <a:moveTo>
                  <a:pt x="6504884" y="5422278"/>
                </a:moveTo>
                <a:cubicBezTo>
                  <a:pt x="6489604" y="5422278"/>
                  <a:pt x="6474473" y="5426197"/>
                  <a:pt x="6459491" y="5434035"/>
                </a:cubicBezTo>
                <a:cubicBezTo>
                  <a:pt x="6444509" y="5441873"/>
                  <a:pt x="6429477" y="5454226"/>
                  <a:pt x="6414396" y="5471093"/>
                </a:cubicBezTo>
                <a:lnTo>
                  <a:pt x="6414396" y="5435672"/>
                </a:lnTo>
                <a:cubicBezTo>
                  <a:pt x="6414396" y="5434085"/>
                  <a:pt x="6414049" y="5432746"/>
                  <a:pt x="6413354" y="5431654"/>
                </a:cubicBezTo>
                <a:cubicBezTo>
                  <a:pt x="6412660" y="5430563"/>
                  <a:pt x="6411519" y="5429570"/>
                  <a:pt x="6409931" y="5428677"/>
                </a:cubicBezTo>
                <a:cubicBezTo>
                  <a:pt x="6408344" y="5427784"/>
                  <a:pt x="6406111" y="5427189"/>
                  <a:pt x="6403234" y="5426891"/>
                </a:cubicBezTo>
                <a:cubicBezTo>
                  <a:pt x="6400357" y="5426594"/>
                  <a:pt x="6396735" y="5426445"/>
                  <a:pt x="6392370" y="5426445"/>
                </a:cubicBezTo>
                <a:cubicBezTo>
                  <a:pt x="6387805" y="5426445"/>
                  <a:pt x="6384135" y="5426594"/>
                  <a:pt x="6381356" y="5426891"/>
                </a:cubicBezTo>
                <a:cubicBezTo>
                  <a:pt x="6378578" y="5427189"/>
                  <a:pt x="6376296" y="5427784"/>
                  <a:pt x="6374510" y="5428677"/>
                </a:cubicBezTo>
                <a:cubicBezTo>
                  <a:pt x="6372724" y="5429570"/>
                  <a:pt x="6371534" y="5430563"/>
                  <a:pt x="6370938" y="5431654"/>
                </a:cubicBezTo>
                <a:cubicBezTo>
                  <a:pt x="6370343" y="5432746"/>
                  <a:pt x="6370045" y="5434085"/>
                  <a:pt x="6370045" y="5435672"/>
                </a:cubicBezTo>
                <a:lnTo>
                  <a:pt x="6370045" y="5703563"/>
                </a:lnTo>
                <a:cubicBezTo>
                  <a:pt x="6370045" y="5705150"/>
                  <a:pt x="6370392" y="5706490"/>
                  <a:pt x="6371087" y="5707581"/>
                </a:cubicBezTo>
                <a:cubicBezTo>
                  <a:pt x="6371782" y="5708673"/>
                  <a:pt x="6373071" y="5709615"/>
                  <a:pt x="6374957" y="5710409"/>
                </a:cubicBezTo>
                <a:cubicBezTo>
                  <a:pt x="6376842" y="5711203"/>
                  <a:pt x="6379372" y="5711798"/>
                  <a:pt x="6382547" y="5712195"/>
                </a:cubicBezTo>
                <a:cubicBezTo>
                  <a:pt x="6385722" y="5712592"/>
                  <a:pt x="6389691" y="5712790"/>
                  <a:pt x="6394453" y="5712790"/>
                </a:cubicBezTo>
                <a:cubicBezTo>
                  <a:pt x="6399414" y="5712790"/>
                  <a:pt x="6403482" y="5712592"/>
                  <a:pt x="6406657" y="5712195"/>
                </a:cubicBezTo>
                <a:cubicBezTo>
                  <a:pt x="6409832" y="5711798"/>
                  <a:pt x="6412313" y="5711203"/>
                  <a:pt x="6414099" y="5710409"/>
                </a:cubicBezTo>
                <a:cubicBezTo>
                  <a:pt x="6415884" y="5709615"/>
                  <a:pt x="6417175" y="5708673"/>
                  <a:pt x="6417968" y="5707581"/>
                </a:cubicBezTo>
                <a:cubicBezTo>
                  <a:pt x="6418762" y="5706490"/>
                  <a:pt x="6419159" y="5705150"/>
                  <a:pt x="6419159" y="5703563"/>
                </a:cubicBezTo>
                <a:lnTo>
                  <a:pt x="6419159" y="5516337"/>
                </a:lnTo>
                <a:cubicBezTo>
                  <a:pt x="6432653" y="5499470"/>
                  <a:pt x="6445551" y="5486671"/>
                  <a:pt x="6457854" y="5477939"/>
                </a:cubicBezTo>
                <a:cubicBezTo>
                  <a:pt x="6470157" y="5469208"/>
                  <a:pt x="6482460" y="5464842"/>
                  <a:pt x="6494763" y="5464842"/>
                </a:cubicBezTo>
                <a:cubicBezTo>
                  <a:pt x="6504288" y="5464842"/>
                  <a:pt x="6512672" y="5466628"/>
                  <a:pt x="6519915" y="5470200"/>
                </a:cubicBezTo>
                <a:cubicBezTo>
                  <a:pt x="6527159" y="5473772"/>
                  <a:pt x="6533062" y="5478932"/>
                  <a:pt x="6537626" y="5485678"/>
                </a:cubicBezTo>
                <a:cubicBezTo>
                  <a:pt x="6542190" y="5492426"/>
                  <a:pt x="6545663" y="5500462"/>
                  <a:pt x="6548044" y="5509789"/>
                </a:cubicBezTo>
                <a:cubicBezTo>
                  <a:pt x="6550425" y="5519115"/>
                  <a:pt x="6551616" y="5531419"/>
                  <a:pt x="6551616" y="5546698"/>
                </a:cubicBezTo>
                <a:lnTo>
                  <a:pt x="6551616" y="5703563"/>
                </a:lnTo>
                <a:cubicBezTo>
                  <a:pt x="6551616" y="5705150"/>
                  <a:pt x="6552013" y="5706490"/>
                  <a:pt x="6552806" y="5707581"/>
                </a:cubicBezTo>
                <a:cubicBezTo>
                  <a:pt x="6553600" y="5708673"/>
                  <a:pt x="6554890" y="5709615"/>
                  <a:pt x="6556676" y="5710409"/>
                </a:cubicBezTo>
                <a:cubicBezTo>
                  <a:pt x="6558462" y="5711203"/>
                  <a:pt x="6560942" y="5711798"/>
                  <a:pt x="6564117" y="5712195"/>
                </a:cubicBezTo>
                <a:cubicBezTo>
                  <a:pt x="6567292" y="5712592"/>
                  <a:pt x="6571360" y="5712790"/>
                  <a:pt x="6576321" y="5712790"/>
                </a:cubicBezTo>
                <a:cubicBezTo>
                  <a:pt x="6581084" y="5712790"/>
                  <a:pt x="6585053" y="5712592"/>
                  <a:pt x="6588227" y="5712195"/>
                </a:cubicBezTo>
                <a:cubicBezTo>
                  <a:pt x="6591402" y="5711798"/>
                  <a:pt x="6593883" y="5711203"/>
                  <a:pt x="6595669" y="5710409"/>
                </a:cubicBezTo>
                <a:cubicBezTo>
                  <a:pt x="6597455" y="5709615"/>
                  <a:pt x="6598745" y="5708673"/>
                  <a:pt x="6599538" y="5707581"/>
                </a:cubicBezTo>
                <a:cubicBezTo>
                  <a:pt x="6600332" y="5706490"/>
                  <a:pt x="6600729" y="5705150"/>
                  <a:pt x="6600729" y="5703563"/>
                </a:cubicBezTo>
                <a:lnTo>
                  <a:pt x="6600729" y="5540149"/>
                </a:lnTo>
                <a:cubicBezTo>
                  <a:pt x="6600729" y="5521099"/>
                  <a:pt x="6599092" y="5504778"/>
                  <a:pt x="6595818" y="5491185"/>
                </a:cubicBezTo>
                <a:cubicBezTo>
                  <a:pt x="6592543" y="5477592"/>
                  <a:pt x="6587136" y="5465735"/>
                  <a:pt x="6579595" y="5455615"/>
                </a:cubicBezTo>
                <a:cubicBezTo>
                  <a:pt x="6572055" y="5445495"/>
                  <a:pt x="6562183" y="5437409"/>
                  <a:pt x="6549979" y="5431356"/>
                </a:cubicBezTo>
                <a:cubicBezTo>
                  <a:pt x="6537775" y="5425304"/>
                  <a:pt x="6522743" y="5422278"/>
                  <a:pt x="6504884" y="5422278"/>
                </a:cubicBezTo>
                <a:close/>
                <a:moveTo>
                  <a:pt x="6164067" y="5422278"/>
                </a:moveTo>
                <a:cubicBezTo>
                  <a:pt x="6186094" y="5422278"/>
                  <a:pt x="6205293" y="5425552"/>
                  <a:pt x="6221664" y="5432100"/>
                </a:cubicBezTo>
                <a:cubicBezTo>
                  <a:pt x="6238035" y="5438649"/>
                  <a:pt x="6251678" y="5448174"/>
                  <a:pt x="6262592" y="5460675"/>
                </a:cubicBezTo>
                <a:lnTo>
                  <a:pt x="6276813" y="5487050"/>
                </a:lnTo>
                <a:lnTo>
                  <a:pt x="6276813" y="5645150"/>
                </a:lnTo>
                <a:lnTo>
                  <a:pt x="6260954" y="5674392"/>
                </a:lnTo>
                <a:cubicBezTo>
                  <a:pt x="6249544" y="5687688"/>
                  <a:pt x="6235257" y="5698056"/>
                  <a:pt x="6218092" y="5705497"/>
                </a:cubicBezTo>
                <a:cubicBezTo>
                  <a:pt x="6200927" y="5712939"/>
                  <a:pt x="6181034" y="5716660"/>
                  <a:pt x="6158412" y="5716660"/>
                </a:cubicBezTo>
                <a:cubicBezTo>
                  <a:pt x="6136385" y="5716660"/>
                  <a:pt x="6117186" y="5713385"/>
                  <a:pt x="6100815" y="5706837"/>
                </a:cubicBezTo>
                <a:cubicBezTo>
                  <a:pt x="6084444" y="5700289"/>
                  <a:pt x="6070801" y="5690764"/>
                  <a:pt x="6059888" y="5678262"/>
                </a:cubicBezTo>
                <a:cubicBezTo>
                  <a:pt x="6048974" y="5665760"/>
                  <a:pt x="6040838" y="5650580"/>
                  <a:pt x="6035480" y="5632721"/>
                </a:cubicBezTo>
                <a:cubicBezTo>
                  <a:pt x="6030122" y="5614861"/>
                  <a:pt x="6027443" y="5594621"/>
                  <a:pt x="6027443" y="5571999"/>
                </a:cubicBezTo>
                <a:cubicBezTo>
                  <a:pt x="6027443" y="5550171"/>
                  <a:pt x="6030271" y="5530079"/>
                  <a:pt x="6035926" y="5511723"/>
                </a:cubicBezTo>
                <a:cubicBezTo>
                  <a:pt x="6041582" y="5493368"/>
                  <a:pt x="6050114" y="5477543"/>
                  <a:pt x="6061525" y="5464247"/>
                </a:cubicBezTo>
                <a:cubicBezTo>
                  <a:pt x="6072935" y="5450952"/>
                  <a:pt x="6087173" y="5440633"/>
                  <a:pt x="6104238" y="5433291"/>
                </a:cubicBezTo>
                <a:cubicBezTo>
                  <a:pt x="6121304" y="5425949"/>
                  <a:pt x="6141247" y="5422278"/>
                  <a:pt x="6164067" y="5422278"/>
                </a:cubicBezTo>
                <a:close/>
                <a:moveTo>
                  <a:pt x="4592443" y="5422278"/>
                </a:moveTo>
                <a:cubicBezTo>
                  <a:pt x="4569622" y="5422278"/>
                  <a:pt x="4549679" y="5425949"/>
                  <a:pt x="4532614" y="5433291"/>
                </a:cubicBezTo>
                <a:cubicBezTo>
                  <a:pt x="4515548" y="5440633"/>
                  <a:pt x="4501310" y="5450952"/>
                  <a:pt x="4489900" y="5464247"/>
                </a:cubicBezTo>
                <a:cubicBezTo>
                  <a:pt x="4478490" y="5477543"/>
                  <a:pt x="4469957" y="5493368"/>
                  <a:pt x="4464302" y="5511723"/>
                </a:cubicBezTo>
                <a:cubicBezTo>
                  <a:pt x="4458646" y="5530079"/>
                  <a:pt x="4455818" y="5550171"/>
                  <a:pt x="4455818" y="5571999"/>
                </a:cubicBezTo>
                <a:cubicBezTo>
                  <a:pt x="4455818" y="5594621"/>
                  <a:pt x="4458498" y="5614861"/>
                  <a:pt x="4463855" y="5632721"/>
                </a:cubicBezTo>
                <a:cubicBezTo>
                  <a:pt x="4469213" y="5650580"/>
                  <a:pt x="4477349" y="5665760"/>
                  <a:pt x="4488263" y="5678262"/>
                </a:cubicBezTo>
                <a:cubicBezTo>
                  <a:pt x="4499177" y="5690764"/>
                  <a:pt x="4512820" y="5700289"/>
                  <a:pt x="4529191" y="5706837"/>
                </a:cubicBezTo>
                <a:cubicBezTo>
                  <a:pt x="4545562" y="5713385"/>
                  <a:pt x="4564761" y="5716660"/>
                  <a:pt x="4586787" y="5716660"/>
                </a:cubicBezTo>
                <a:cubicBezTo>
                  <a:pt x="4609409" y="5716660"/>
                  <a:pt x="4629302" y="5712939"/>
                  <a:pt x="4646467" y="5705497"/>
                </a:cubicBezTo>
                <a:cubicBezTo>
                  <a:pt x="4663632" y="5698056"/>
                  <a:pt x="4677920" y="5687688"/>
                  <a:pt x="4689330" y="5674392"/>
                </a:cubicBezTo>
                <a:cubicBezTo>
                  <a:pt x="4700740" y="5661097"/>
                  <a:pt x="4709322" y="5645272"/>
                  <a:pt x="4715077" y="5626916"/>
                </a:cubicBezTo>
                <a:cubicBezTo>
                  <a:pt x="4720832" y="5608561"/>
                  <a:pt x="4723709" y="5588469"/>
                  <a:pt x="4723709" y="5566641"/>
                </a:cubicBezTo>
                <a:cubicBezTo>
                  <a:pt x="4723709" y="5544218"/>
                  <a:pt x="4720980" y="5524076"/>
                  <a:pt x="4715523" y="5506217"/>
                </a:cubicBezTo>
                <a:cubicBezTo>
                  <a:pt x="4710067" y="5488357"/>
                  <a:pt x="4701881" y="5473177"/>
                  <a:pt x="4690967" y="5460675"/>
                </a:cubicBezTo>
                <a:cubicBezTo>
                  <a:pt x="4680053" y="5448174"/>
                  <a:pt x="4666410" y="5438649"/>
                  <a:pt x="4650039" y="5432100"/>
                </a:cubicBezTo>
                <a:cubicBezTo>
                  <a:pt x="4633668" y="5425552"/>
                  <a:pt x="4614469" y="5422278"/>
                  <a:pt x="4592443" y="5422278"/>
                </a:cubicBezTo>
                <a:close/>
                <a:moveTo>
                  <a:pt x="4392120" y="5422278"/>
                </a:moveTo>
                <a:cubicBezTo>
                  <a:pt x="4386365" y="5422278"/>
                  <a:pt x="4380660" y="5423022"/>
                  <a:pt x="4375005" y="5424510"/>
                </a:cubicBezTo>
                <a:cubicBezTo>
                  <a:pt x="4369349" y="5425998"/>
                  <a:pt x="4363645" y="5428677"/>
                  <a:pt x="4357889" y="5432547"/>
                </a:cubicBezTo>
                <a:cubicBezTo>
                  <a:pt x="4352135" y="5436416"/>
                  <a:pt x="4346033" y="5441725"/>
                  <a:pt x="4339584" y="5448471"/>
                </a:cubicBezTo>
                <a:cubicBezTo>
                  <a:pt x="4333134" y="5455219"/>
                  <a:pt x="4326239" y="5463949"/>
                  <a:pt x="4318896" y="5474665"/>
                </a:cubicBezTo>
                <a:lnTo>
                  <a:pt x="4318896" y="5435672"/>
                </a:lnTo>
                <a:cubicBezTo>
                  <a:pt x="4318896" y="5434085"/>
                  <a:pt x="4318549" y="5432746"/>
                  <a:pt x="4317855" y="5431654"/>
                </a:cubicBezTo>
                <a:cubicBezTo>
                  <a:pt x="4317160" y="5430563"/>
                  <a:pt x="4316019" y="5429570"/>
                  <a:pt x="4314432" y="5428677"/>
                </a:cubicBezTo>
                <a:cubicBezTo>
                  <a:pt x="4312844" y="5427784"/>
                  <a:pt x="4310612" y="5427189"/>
                  <a:pt x="4307735" y="5426891"/>
                </a:cubicBezTo>
                <a:cubicBezTo>
                  <a:pt x="4304857" y="5426594"/>
                  <a:pt x="4301236" y="5426445"/>
                  <a:pt x="4296870" y="5426445"/>
                </a:cubicBezTo>
                <a:cubicBezTo>
                  <a:pt x="4292306" y="5426445"/>
                  <a:pt x="4288635" y="5426594"/>
                  <a:pt x="4285857" y="5426891"/>
                </a:cubicBezTo>
                <a:cubicBezTo>
                  <a:pt x="4283079" y="5427189"/>
                  <a:pt x="4280797" y="5427784"/>
                  <a:pt x="4279011" y="5428677"/>
                </a:cubicBezTo>
                <a:cubicBezTo>
                  <a:pt x="4277224" y="5429570"/>
                  <a:pt x="4276034" y="5430563"/>
                  <a:pt x="4275439" y="5431654"/>
                </a:cubicBezTo>
                <a:cubicBezTo>
                  <a:pt x="4274843" y="5432746"/>
                  <a:pt x="4274546" y="5434085"/>
                  <a:pt x="4274546" y="5435672"/>
                </a:cubicBezTo>
                <a:lnTo>
                  <a:pt x="4274546" y="5703563"/>
                </a:lnTo>
                <a:cubicBezTo>
                  <a:pt x="4274546" y="5705150"/>
                  <a:pt x="4274894" y="5706490"/>
                  <a:pt x="4275587" y="5707581"/>
                </a:cubicBezTo>
                <a:cubicBezTo>
                  <a:pt x="4276282" y="5708673"/>
                  <a:pt x="4277572" y="5709615"/>
                  <a:pt x="4279457" y="5710409"/>
                </a:cubicBezTo>
                <a:cubicBezTo>
                  <a:pt x="4281342" y="5711203"/>
                  <a:pt x="4283872" y="5711798"/>
                  <a:pt x="4287047" y="5712195"/>
                </a:cubicBezTo>
                <a:cubicBezTo>
                  <a:pt x="4290222" y="5712592"/>
                  <a:pt x="4294191" y="5712790"/>
                  <a:pt x="4298953" y="5712790"/>
                </a:cubicBezTo>
                <a:cubicBezTo>
                  <a:pt x="4303915" y="5712790"/>
                  <a:pt x="4307983" y="5712592"/>
                  <a:pt x="4311157" y="5712195"/>
                </a:cubicBezTo>
                <a:cubicBezTo>
                  <a:pt x="4314333" y="5711798"/>
                  <a:pt x="4316813" y="5711203"/>
                  <a:pt x="4318599" y="5710409"/>
                </a:cubicBezTo>
                <a:cubicBezTo>
                  <a:pt x="4320385" y="5709615"/>
                  <a:pt x="4321675" y="5708673"/>
                  <a:pt x="4322469" y="5707581"/>
                </a:cubicBezTo>
                <a:cubicBezTo>
                  <a:pt x="4323262" y="5706490"/>
                  <a:pt x="4323659" y="5705150"/>
                  <a:pt x="4323659" y="5703563"/>
                </a:cubicBezTo>
                <a:lnTo>
                  <a:pt x="4323659" y="5527350"/>
                </a:lnTo>
                <a:cubicBezTo>
                  <a:pt x="4330605" y="5516436"/>
                  <a:pt x="4336955" y="5507209"/>
                  <a:pt x="4342709" y="5499668"/>
                </a:cubicBezTo>
                <a:cubicBezTo>
                  <a:pt x="4348464" y="5492128"/>
                  <a:pt x="4353970" y="5486075"/>
                  <a:pt x="4359229" y="5481511"/>
                </a:cubicBezTo>
                <a:cubicBezTo>
                  <a:pt x="4364488" y="5476947"/>
                  <a:pt x="4369498" y="5473673"/>
                  <a:pt x="4374261" y="5471689"/>
                </a:cubicBezTo>
                <a:cubicBezTo>
                  <a:pt x="4379023" y="5469704"/>
                  <a:pt x="4383885" y="5468712"/>
                  <a:pt x="4388846" y="5468712"/>
                </a:cubicBezTo>
                <a:cubicBezTo>
                  <a:pt x="4393013" y="5468712"/>
                  <a:pt x="4396882" y="5469109"/>
                  <a:pt x="4400454" y="5469903"/>
                </a:cubicBezTo>
                <a:cubicBezTo>
                  <a:pt x="4404026" y="5470697"/>
                  <a:pt x="4407251" y="5471540"/>
                  <a:pt x="4410128" y="5472433"/>
                </a:cubicBezTo>
                <a:cubicBezTo>
                  <a:pt x="4413006" y="5473326"/>
                  <a:pt x="4415585" y="5474219"/>
                  <a:pt x="4417867" y="5475112"/>
                </a:cubicBezTo>
                <a:cubicBezTo>
                  <a:pt x="4420149" y="5476005"/>
                  <a:pt x="4422084" y="5476451"/>
                  <a:pt x="4423672" y="5476451"/>
                </a:cubicBezTo>
                <a:cubicBezTo>
                  <a:pt x="4425259" y="5476451"/>
                  <a:pt x="4426499" y="5476005"/>
                  <a:pt x="4427392" y="5475112"/>
                </a:cubicBezTo>
                <a:cubicBezTo>
                  <a:pt x="4428285" y="5474219"/>
                  <a:pt x="4429029" y="5472929"/>
                  <a:pt x="4429625" y="5471242"/>
                </a:cubicBezTo>
                <a:cubicBezTo>
                  <a:pt x="4430220" y="5469555"/>
                  <a:pt x="4430617" y="5467224"/>
                  <a:pt x="4430815" y="5464247"/>
                </a:cubicBezTo>
                <a:cubicBezTo>
                  <a:pt x="4431014" y="5461271"/>
                  <a:pt x="4431113" y="5457600"/>
                  <a:pt x="4431113" y="5453234"/>
                </a:cubicBezTo>
                <a:cubicBezTo>
                  <a:pt x="4431113" y="5448670"/>
                  <a:pt x="4431063" y="5445048"/>
                  <a:pt x="4430964" y="5442369"/>
                </a:cubicBezTo>
                <a:cubicBezTo>
                  <a:pt x="4430865" y="5439690"/>
                  <a:pt x="4430666" y="5437657"/>
                  <a:pt x="4430369" y="5436267"/>
                </a:cubicBezTo>
                <a:cubicBezTo>
                  <a:pt x="4430071" y="5434879"/>
                  <a:pt x="4429724" y="5433737"/>
                  <a:pt x="4429327" y="5432844"/>
                </a:cubicBezTo>
                <a:cubicBezTo>
                  <a:pt x="4428930" y="5431951"/>
                  <a:pt x="4428136" y="5431009"/>
                  <a:pt x="4426946" y="5430017"/>
                </a:cubicBezTo>
                <a:cubicBezTo>
                  <a:pt x="4425755" y="5429025"/>
                  <a:pt x="4423721" y="5428032"/>
                  <a:pt x="4420844" y="5427040"/>
                </a:cubicBezTo>
                <a:cubicBezTo>
                  <a:pt x="4417966" y="5426048"/>
                  <a:pt x="4414742" y="5425155"/>
                  <a:pt x="4411170" y="5424361"/>
                </a:cubicBezTo>
                <a:cubicBezTo>
                  <a:pt x="4407598" y="5423568"/>
                  <a:pt x="4404175" y="5423022"/>
                  <a:pt x="4400901" y="5422724"/>
                </a:cubicBezTo>
                <a:cubicBezTo>
                  <a:pt x="4397627" y="5422426"/>
                  <a:pt x="4394700" y="5422278"/>
                  <a:pt x="4392120" y="5422278"/>
                </a:cubicBezTo>
                <a:close/>
                <a:moveTo>
                  <a:pt x="3323534" y="5422278"/>
                </a:moveTo>
                <a:cubicBezTo>
                  <a:pt x="3308255" y="5422278"/>
                  <a:pt x="3293123" y="5426197"/>
                  <a:pt x="3278141" y="5434035"/>
                </a:cubicBezTo>
                <a:cubicBezTo>
                  <a:pt x="3263159" y="5441873"/>
                  <a:pt x="3248128" y="5454226"/>
                  <a:pt x="3233047" y="5471093"/>
                </a:cubicBezTo>
                <a:lnTo>
                  <a:pt x="3233047" y="5435672"/>
                </a:lnTo>
                <a:cubicBezTo>
                  <a:pt x="3233047" y="5434085"/>
                  <a:pt x="3232700" y="5432746"/>
                  <a:pt x="3232005" y="5431654"/>
                </a:cubicBezTo>
                <a:cubicBezTo>
                  <a:pt x="3231310" y="5430563"/>
                  <a:pt x="3230169" y="5429570"/>
                  <a:pt x="3228582" y="5428677"/>
                </a:cubicBezTo>
                <a:cubicBezTo>
                  <a:pt x="3226995" y="5427784"/>
                  <a:pt x="3224762" y="5427189"/>
                  <a:pt x="3221885" y="5426891"/>
                </a:cubicBezTo>
                <a:cubicBezTo>
                  <a:pt x="3219007" y="5426594"/>
                  <a:pt x="3215386" y="5426445"/>
                  <a:pt x="3211020" y="5426445"/>
                </a:cubicBezTo>
                <a:cubicBezTo>
                  <a:pt x="3206456" y="5426445"/>
                  <a:pt x="3202785" y="5426594"/>
                  <a:pt x="3200007" y="5426891"/>
                </a:cubicBezTo>
                <a:cubicBezTo>
                  <a:pt x="3197229" y="5427189"/>
                  <a:pt x="3194947" y="5427784"/>
                  <a:pt x="3193161" y="5428677"/>
                </a:cubicBezTo>
                <a:cubicBezTo>
                  <a:pt x="3191375" y="5429570"/>
                  <a:pt x="3190184" y="5430563"/>
                  <a:pt x="3189589" y="5431654"/>
                </a:cubicBezTo>
                <a:cubicBezTo>
                  <a:pt x="3188993" y="5432746"/>
                  <a:pt x="3188696" y="5434085"/>
                  <a:pt x="3188696" y="5435672"/>
                </a:cubicBezTo>
                <a:lnTo>
                  <a:pt x="3188696" y="5703563"/>
                </a:lnTo>
                <a:cubicBezTo>
                  <a:pt x="3188696" y="5705150"/>
                  <a:pt x="3189044" y="5706490"/>
                  <a:pt x="3189738" y="5707581"/>
                </a:cubicBezTo>
                <a:cubicBezTo>
                  <a:pt x="3190432" y="5708673"/>
                  <a:pt x="3191722" y="5709615"/>
                  <a:pt x="3193607" y="5710409"/>
                </a:cubicBezTo>
                <a:cubicBezTo>
                  <a:pt x="3195492" y="5711203"/>
                  <a:pt x="3198023" y="5711798"/>
                  <a:pt x="3201198" y="5712195"/>
                </a:cubicBezTo>
                <a:cubicBezTo>
                  <a:pt x="3204373" y="5712592"/>
                  <a:pt x="3208341" y="5712790"/>
                  <a:pt x="3213104" y="5712790"/>
                </a:cubicBezTo>
                <a:cubicBezTo>
                  <a:pt x="3218065" y="5712790"/>
                  <a:pt x="3222132" y="5712592"/>
                  <a:pt x="3225308" y="5712195"/>
                </a:cubicBezTo>
                <a:cubicBezTo>
                  <a:pt x="3228483" y="5711798"/>
                  <a:pt x="3230963" y="5711203"/>
                  <a:pt x="3232749" y="5710409"/>
                </a:cubicBezTo>
                <a:cubicBezTo>
                  <a:pt x="3234535" y="5709615"/>
                  <a:pt x="3235825" y="5708673"/>
                  <a:pt x="3236619" y="5707581"/>
                </a:cubicBezTo>
                <a:cubicBezTo>
                  <a:pt x="3237413" y="5706490"/>
                  <a:pt x="3237809" y="5705150"/>
                  <a:pt x="3237809" y="5703563"/>
                </a:cubicBezTo>
                <a:lnTo>
                  <a:pt x="3237809" y="5516337"/>
                </a:lnTo>
                <a:cubicBezTo>
                  <a:pt x="3251303" y="5499470"/>
                  <a:pt x="3264202" y="5486671"/>
                  <a:pt x="3276505" y="5477939"/>
                </a:cubicBezTo>
                <a:cubicBezTo>
                  <a:pt x="3288807" y="5469208"/>
                  <a:pt x="3301111" y="5464842"/>
                  <a:pt x="3313414" y="5464842"/>
                </a:cubicBezTo>
                <a:cubicBezTo>
                  <a:pt x="3322939" y="5464842"/>
                  <a:pt x="3331323" y="5466628"/>
                  <a:pt x="3338566" y="5470200"/>
                </a:cubicBezTo>
                <a:cubicBezTo>
                  <a:pt x="3345808" y="5473772"/>
                  <a:pt x="3351713" y="5478932"/>
                  <a:pt x="3356276" y="5485678"/>
                </a:cubicBezTo>
                <a:cubicBezTo>
                  <a:pt x="3360841" y="5492426"/>
                  <a:pt x="3364313" y="5500462"/>
                  <a:pt x="3366695" y="5509789"/>
                </a:cubicBezTo>
                <a:cubicBezTo>
                  <a:pt x="3369076" y="5519115"/>
                  <a:pt x="3370266" y="5531419"/>
                  <a:pt x="3370266" y="5546698"/>
                </a:cubicBezTo>
                <a:lnTo>
                  <a:pt x="3370266" y="5703563"/>
                </a:lnTo>
                <a:cubicBezTo>
                  <a:pt x="3370266" y="5705150"/>
                  <a:pt x="3370663" y="5706490"/>
                  <a:pt x="3371457" y="5707581"/>
                </a:cubicBezTo>
                <a:cubicBezTo>
                  <a:pt x="3372251" y="5708673"/>
                  <a:pt x="3373540" y="5709615"/>
                  <a:pt x="3375327" y="5710409"/>
                </a:cubicBezTo>
                <a:cubicBezTo>
                  <a:pt x="3377112" y="5711203"/>
                  <a:pt x="3379592" y="5711798"/>
                  <a:pt x="3382768" y="5712195"/>
                </a:cubicBezTo>
                <a:cubicBezTo>
                  <a:pt x="3385943" y="5712592"/>
                  <a:pt x="3390010" y="5712790"/>
                  <a:pt x="3394972" y="5712790"/>
                </a:cubicBezTo>
                <a:cubicBezTo>
                  <a:pt x="3399734" y="5712790"/>
                  <a:pt x="3403703" y="5712592"/>
                  <a:pt x="3406878" y="5712195"/>
                </a:cubicBezTo>
                <a:cubicBezTo>
                  <a:pt x="3410053" y="5711798"/>
                  <a:pt x="3412534" y="5711203"/>
                  <a:pt x="3414320" y="5710409"/>
                </a:cubicBezTo>
                <a:cubicBezTo>
                  <a:pt x="3416105" y="5709615"/>
                  <a:pt x="3417395" y="5708673"/>
                  <a:pt x="3418189" y="5707581"/>
                </a:cubicBezTo>
                <a:cubicBezTo>
                  <a:pt x="3418983" y="5706490"/>
                  <a:pt x="3419380" y="5705150"/>
                  <a:pt x="3419380" y="5703563"/>
                </a:cubicBezTo>
                <a:lnTo>
                  <a:pt x="3419380" y="5540149"/>
                </a:lnTo>
                <a:cubicBezTo>
                  <a:pt x="3419380" y="5521099"/>
                  <a:pt x="3417742" y="5504778"/>
                  <a:pt x="3414468" y="5491185"/>
                </a:cubicBezTo>
                <a:cubicBezTo>
                  <a:pt x="3411194" y="5477592"/>
                  <a:pt x="3405786" y="5465735"/>
                  <a:pt x="3398246" y="5455615"/>
                </a:cubicBezTo>
                <a:cubicBezTo>
                  <a:pt x="3390706" y="5445495"/>
                  <a:pt x="3380833" y="5437409"/>
                  <a:pt x="3368629" y="5431356"/>
                </a:cubicBezTo>
                <a:cubicBezTo>
                  <a:pt x="3356425" y="5425304"/>
                  <a:pt x="3341394" y="5422278"/>
                  <a:pt x="3323534" y="5422278"/>
                </a:cubicBezTo>
                <a:close/>
                <a:moveTo>
                  <a:pt x="2989564" y="5422278"/>
                </a:moveTo>
                <a:cubicBezTo>
                  <a:pt x="2979245" y="5422278"/>
                  <a:pt x="2969026" y="5423221"/>
                  <a:pt x="2958905" y="5425105"/>
                </a:cubicBezTo>
                <a:cubicBezTo>
                  <a:pt x="2948785" y="5426991"/>
                  <a:pt x="2939458" y="5429372"/>
                  <a:pt x="2930926" y="5432249"/>
                </a:cubicBezTo>
                <a:cubicBezTo>
                  <a:pt x="2922393" y="5435127"/>
                  <a:pt x="2914852" y="5438302"/>
                  <a:pt x="2908304" y="5441774"/>
                </a:cubicBezTo>
                <a:cubicBezTo>
                  <a:pt x="2901755" y="5445247"/>
                  <a:pt x="2897142" y="5448273"/>
                  <a:pt x="2894463" y="5450853"/>
                </a:cubicBezTo>
                <a:cubicBezTo>
                  <a:pt x="2891784" y="5453433"/>
                  <a:pt x="2890097" y="5456161"/>
                  <a:pt x="2889402" y="5459038"/>
                </a:cubicBezTo>
                <a:cubicBezTo>
                  <a:pt x="2888708" y="5461916"/>
                  <a:pt x="2888361" y="5465835"/>
                  <a:pt x="2888361" y="5470796"/>
                </a:cubicBezTo>
                <a:cubicBezTo>
                  <a:pt x="2888361" y="5473772"/>
                  <a:pt x="2888559" y="5476501"/>
                  <a:pt x="2888956" y="5478981"/>
                </a:cubicBezTo>
                <a:cubicBezTo>
                  <a:pt x="2889353" y="5481462"/>
                  <a:pt x="2889998" y="5483496"/>
                  <a:pt x="2890891" y="5485083"/>
                </a:cubicBezTo>
                <a:cubicBezTo>
                  <a:pt x="2891784" y="5486671"/>
                  <a:pt x="2892826" y="5487861"/>
                  <a:pt x="2894016" y="5488655"/>
                </a:cubicBezTo>
                <a:cubicBezTo>
                  <a:pt x="2895207" y="5489449"/>
                  <a:pt x="2896596" y="5489846"/>
                  <a:pt x="2898184" y="5489846"/>
                </a:cubicBezTo>
                <a:cubicBezTo>
                  <a:pt x="2900565" y="5489846"/>
                  <a:pt x="2904186" y="5488407"/>
                  <a:pt x="2909048" y="5485530"/>
                </a:cubicBezTo>
                <a:cubicBezTo>
                  <a:pt x="2913910" y="5482652"/>
                  <a:pt x="2919961" y="5479478"/>
                  <a:pt x="2927205" y="5476005"/>
                </a:cubicBezTo>
                <a:cubicBezTo>
                  <a:pt x="2934448" y="5472532"/>
                  <a:pt x="2942882" y="5469357"/>
                  <a:pt x="2952506" y="5466480"/>
                </a:cubicBezTo>
                <a:cubicBezTo>
                  <a:pt x="2962130" y="5463602"/>
                  <a:pt x="2972994" y="5462164"/>
                  <a:pt x="2985099" y="5462164"/>
                </a:cubicBezTo>
                <a:cubicBezTo>
                  <a:pt x="2996410" y="5462164"/>
                  <a:pt x="3005935" y="5463503"/>
                  <a:pt x="3013674" y="5466182"/>
                </a:cubicBezTo>
                <a:cubicBezTo>
                  <a:pt x="3021413" y="5468861"/>
                  <a:pt x="3027713" y="5472830"/>
                  <a:pt x="3032575" y="5478088"/>
                </a:cubicBezTo>
                <a:cubicBezTo>
                  <a:pt x="3037437" y="5483347"/>
                  <a:pt x="3040959" y="5489945"/>
                  <a:pt x="3043142" y="5497882"/>
                </a:cubicBezTo>
                <a:cubicBezTo>
                  <a:pt x="3045325" y="5505820"/>
                  <a:pt x="3046416" y="5514948"/>
                  <a:pt x="3046416" y="5525267"/>
                </a:cubicBezTo>
                <a:lnTo>
                  <a:pt x="3046416" y="5546103"/>
                </a:lnTo>
                <a:lnTo>
                  <a:pt x="3009507" y="5546103"/>
                </a:lnTo>
                <a:cubicBezTo>
                  <a:pt x="2988671" y="5546103"/>
                  <a:pt x="2969919" y="5547939"/>
                  <a:pt x="2953250" y="5551609"/>
                </a:cubicBezTo>
                <a:cubicBezTo>
                  <a:pt x="2936581" y="5555280"/>
                  <a:pt x="2922492" y="5560787"/>
                  <a:pt x="2910983" y="5568129"/>
                </a:cubicBezTo>
                <a:cubicBezTo>
                  <a:pt x="2899474" y="5575472"/>
                  <a:pt x="2890643" y="5584699"/>
                  <a:pt x="2884491" y="5595811"/>
                </a:cubicBezTo>
                <a:cubicBezTo>
                  <a:pt x="2878340" y="5606924"/>
                  <a:pt x="2875264" y="5620021"/>
                  <a:pt x="2875264" y="5635102"/>
                </a:cubicBezTo>
                <a:cubicBezTo>
                  <a:pt x="2875264" y="5648000"/>
                  <a:pt x="2877497" y="5659510"/>
                  <a:pt x="2881961" y="5669630"/>
                </a:cubicBezTo>
                <a:cubicBezTo>
                  <a:pt x="2886426" y="5679750"/>
                  <a:pt x="2892677" y="5688283"/>
                  <a:pt x="2900714" y="5695228"/>
                </a:cubicBezTo>
                <a:cubicBezTo>
                  <a:pt x="2908750" y="5702174"/>
                  <a:pt x="2918474" y="5707482"/>
                  <a:pt x="2929884" y="5711153"/>
                </a:cubicBezTo>
                <a:cubicBezTo>
                  <a:pt x="2941294" y="5714824"/>
                  <a:pt x="2954044" y="5716660"/>
                  <a:pt x="2968133" y="5716660"/>
                </a:cubicBezTo>
                <a:cubicBezTo>
                  <a:pt x="2984206" y="5716660"/>
                  <a:pt x="2999436" y="5713187"/>
                  <a:pt x="3013823" y="5706242"/>
                </a:cubicBezTo>
                <a:cubicBezTo>
                  <a:pt x="3028209" y="5699297"/>
                  <a:pt x="3041257" y="5689573"/>
                  <a:pt x="3052965" y="5677071"/>
                </a:cubicBezTo>
                <a:lnTo>
                  <a:pt x="3052965" y="5703860"/>
                </a:lnTo>
                <a:cubicBezTo>
                  <a:pt x="3052965" y="5706242"/>
                  <a:pt x="3053659" y="5708028"/>
                  <a:pt x="3055049" y="5709218"/>
                </a:cubicBezTo>
                <a:cubicBezTo>
                  <a:pt x="3056437" y="5710409"/>
                  <a:pt x="3058670" y="5711302"/>
                  <a:pt x="3061745" y="5711897"/>
                </a:cubicBezTo>
                <a:cubicBezTo>
                  <a:pt x="3064821" y="5712492"/>
                  <a:pt x="3068939" y="5712790"/>
                  <a:pt x="3074098" y="5712790"/>
                </a:cubicBezTo>
                <a:cubicBezTo>
                  <a:pt x="3079456" y="5712790"/>
                  <a:pt x="3083525" y="5712492"/>
                  <a:pt x="3086302" y="5711897"/>
                </a:cubicBezTo>
                <a:cubicBezTo>
                  <a:pt x="3089081" y="5711302"/>
                  <a:pt x="3091263" y="5710409"/>
                  <a:pt x="3092851" y="5709218"/>
                </a:cubicBezTo>
                <a:cubicBezTo>
                  <a:pt x="3094438" y="5708028"/>
                  <a:pt x="3095232" y="5706242"/>
                  <a:pt x="3095232" y="5703860"/>
                </a:cubicBezTo>
                <a:lnTo>
                  <a:pt x="3095232" y="5523183"/>
                </a:lnTo>
                <a:cubicBezTo>
                  <a:pt x="3095232" y="5506514"/>
                  <a:pt x="3093347" y="5491929"/>
                  <a:pt x="3089577" y="5479428"/>
                </a:cubicBezTo>
                <a:cubicBezTo>
                  <a:pt x="3085806" y="5466926"/>
                  <a:pt x="3079754" y="5456459"/>
                  <a:pt x="3071419" y="5448025"/>
                </a:cubicBezTo>
                <a:cubicBezTo>
                  <a:pt x="3063085" y="5439592"/>
                  <a:pt x="3052171" y="5433192"/>
                  <a:pt x="3038677" y="5428826"/>
                </a:cubicBezTo>
                <a:cubicBezTo>
                  <a:pt x="3025183" y="5424461"/>
                  <a:pt x="3008813" y="5422278"/>
                  <a:pt x="2989564" y="5422278"/>
                </a:cubicBezTo>
                <a:close/>
                <a:moveTo>
                  <a:pt x="2604694" y="5422278"/>
                </a:moveTo>
                <a:cubicBezTo>
                  <a:pt x="2588423" y="5422278"/>
                  <a:pt x="2574185" y="5424461"/>
                  <a:pt x="2561981" y="5428826"/>
                </a:cubicBezTo>
                <a:cubicBezTo>
                  <a:pt x="2549777" y="5433192"/>
                  <a:pt x="2539607" y="5438996"/>
                  <a:pt x="2531471" y="5446239"/>
                </a:cubicBezTo>
                <a:cubicBezTo>
                  <a:pt x="2523335" y="5453482"/>
                  <a:pt x="2517233" y="5461916"/>
                  <a:pt x="2513165" y="5471540"/>
                </a:cubicBezTo>
                <a:cubicBezTo>
                  <a:pt x="2509097" y="5481164"/>
                  <a:pt x="2507063" y="5491235"/>
                  <a:pt x="2507063" y="5501752"/>
                </a:cubicBezTo>
                <a:cubicBezTo>
                  <a:pt x="2507063" y="5513658"/>
                  <a:pt x="2508998" y="5523878"/>
                  <a:pt x="2512868" y="5532410"/>
                </a:cubicBezTo>
                <a:cubicBezTo>
                  <a:pt x="2516737" y="5540944"/>
                  <a:pt x="2521847" y="5548286"/>
                  <a:pt x="2528197" y="5554437"/>
                </a:cubicBezTo>
                <a:cubicBezTo>
                  <a:pt x="2534547" y="5560589"/>
                  <a:pt x="2541740" y="5565798"/>
                  <a:pt x="2549777" y="5570064"/>
                </a:cubicBezTo>
                <a:cubicBezTo>
                  <a:pt x="2557814" y="5574330"/>
                  <a:pt x="2566049" y="5578151"/>
                  <a:pt x="2574483" y="5581524"/>
                </a:cubicBezTo>
                <a:cubicBezTo>
                  <a:pt x="2582916" y="5584897"/>
                  <a:pt x="2591102" y="5588122"/>
                  <a:pt x="2599039" y="5591197"/>
                </a:cubicBezTo>
                <a:cubicBezTo>
                  <a:pt x="2606976" y="5594273"/>
                  <a:pt x="2614120" y="5597796"/>
                  <a:pt x="2620470" y="5601764"/>
                </a:cubicBezTo>
                <a:cubicBezTo>
                  <a:pt x="2626820" y="5605733"/>
                  <a:pt x="2631930" y="5610297"/>
                  <a:pt x="2635799" y="5615456"/>
                </a:cubicBezTo>
                <a:cubicBezTo>
                  <a:pt x="2639669" y="5620616"/>
                  <a:pt x="2641604" y="5626966"/>
                  <a:pt x="2641604" y="5634506"/>
                </a:cubicBezTo>
                <a:cubicBezTo>
                  <a:pt x="2641604" y="5641849"/>
                  <a:pt x="2640264" y="5648199"/>
                  <a:pt x="2637585" y="5653556"/>
                </a:cubicBezTo>
                <a:cubicBezTo>
                  <a:pt x="2634906" y="5658914"/>
                  <a:pt x="2631086" y="5663330"/>
                  <a:pt x="2626126" y="5666802"/>
                </a:cubicBezTo>
                <a:cubicBezTo>
                  <a:pt x="2621165" y="5670275"/>
                  <a:pt x="2615310" y="5672904"/>
                  <a:pt x="2608564" y="5674690"/>
                </a:cubicBezTo>
                <a:cubicBezTo>
                  <a:pt x="2601817" y="5676476"/>
                  <a:pt x="2594277" y="5677369"/>
                  <a:pt x="2585942" y="5677369"/>
                </a:cubicBezTo>
                <a:cubicBezTo>
                  <a:pt x="2574829" y="5677369"/>
                  <a:pt x="2565007" y="5676030"/>
                  <a:pt x="2556474" y="5673351"/>
                </a:cubicBezTo>
                <a:cubicBezTo>
                  <a:pt x="2547942" y="5670672"/>
                  <a:pt x="2540550" y="5667745"/>
                  <a:pt x="2534299" y="5664570"/>
                </a:cubicBezTo>
                <a:cubicBezTo>
                  <a:pt x="2528048" y="5661395"/>
                  <a:pt x="2522790" y="5658468"/>
                  <a:pt x="2518523" y="5655789"/>
                </a:cubicBezTo>
                <a:cubicBezTo>
                  <a:pt x="2514256" y="5653110"/>
                  <a:pt x="2511032" y="5651771"/>
                  <a:pt x="2508849" y="5651771"/>
                </a:cubicBezTo>
                <a:cubicBezTo>
                  <a:pt x="2507460" y="5651771"/>
                  <a:pt x="2506220" y="5652118"/>
                  <a:pt x="2505129" y="5652812"/>
                </a:cubicBezTo>
                <a:cubicBezTo>
                  <a:pt x="2504037" y="5653507"/>
                  <a:pt x="2503194" y="5654648"/>
                  <a:pt x="2502599" y="5656235"/>
                </a:cubicBezTo>
                <a:cubicBezTo>
                  <a:pt x="2502003" y="5657823"/>
                  <a:pt x="2501507" y="5659907"/>
                  <a:pt x="2501110" y="5662486"/>
                </a:cubicBezTo>
                <a:cubicBezTo>
                  <a:pt x="2500713" y="5665066"/>
                  <a:pt x="2500515" y="5668241"/>
                  <a:pt x="2500515" y="5672011"/>
                </a:cubicBezTo>
                <a:cubicBezTo>
                  <a:pt x="2500515" y="5678163"/>
                  <a:pt x="2501011" y="5683024"/>
                  <a:pt x="2502003" y="5686596"/>
                </a:cubicBezTo>
                <a:cubicBezTo>
                  <a:pt x="2502995" y="5690168"/>
                  <a:pt x="2504583" y="5692947"/>
                  <a:pt x="2506766" y="5694931"/>
                </a:cubicBezTo>
                <a:cubicBezTo>
                  <a:pt x="2508948" y="5696915"/>
                  <a:pt x="2512421" y="5699148"/>
                  <a:pt x="2517184" y="5701628"/>
                </a:cubicBezTo>
                <a:cubicBezTo>
                  <a:pt x="2521946" y="5704109"/>
                  <a:pt x="2527750" y="5706490"/>
                  <a:pt x="2534597" y="5708772"/>
                </a:cubicBezTo>
                <a:cubicBezTo>
                  <a:pt x="2541442" y="5711054"/>
                  <a:pt x="2549181" y="5712939"/>
                  <a:pt x="2557814" y="5714427"/>
                </a:cubicBezTo>
                <a:cubicBezTo>
                  <a:pt x="2566446" y="5715915"/>
                  <a:pt x="2575524" y="5716660"/>
                  <a:pt x="2585049" y="5716660"/>
                </a:cubicBezTo>
                <a:cubicBezTo>
                  <a:pt x="2600527" y="5716660"/>
                  <a:pt x="2614715" y="5714775"/>
                  <a:pt x="2627614" y="5711004"/>
                </a:cubicBezTo>
                <a:cubicBezTo>
                  <a:pt x="2640512" y="5707234"/>
                  <a:pt x="2651625" y="5701678"/>
                  <a:pt x="2660952" y="5694335"/>
                </a:cubicBezTo>
                <a:cubicBezTo>
                  <a:pt x="2670278" y="5686993"/>
                  <a:pt x="2677471" y="5677964"/>
                  <a:pt x="2682531" y="5667249"/>
                </a:cubicBezTo>
                <a:cubicBezTo>
                  <a:pt x="2687592" y="5656533"/>
                  <a:pt x="2690122" y="5644329"/>
                  <a:pt x="2690122" y="5630637"/>
                </a:cubicBezTo>
                <a:cubicBezTo>
                  <a:pt x="2690122" y="5619128"/>
                  <a:pt x="2688187" y="5609206"/>
                  <a:pt x="2684318" y="5600871"/>
                </a:cubicBezTo>
                <a:cubicBezTo>
                  <a:pt x="2680448" y="5592537"/>
                  <a:pt x="2675338" y="5585393"/>
                  <a:pt x="2668988" y="5579440"/>
                </a:cubicBezTo>
                <a:cubicBezTo>
                  <a:pt x="2662638" y="5573487"/>
                  <a:pt x="2655345" y="5568427"/>
                  <a:pt x="2647111" y="5564260"/>
                </a:cubicBezTo>
                <a:cubicBezTo>
                  <a:pt x="2638875" y="5560092"/>
                  <a:pt x="2630541" y="5556322"/>
                  <a:pt x="2622108" y="5552949"/>
                </a:cubicBezTo>
                <a:cubicBezTo>
                  <a:pt x="2613674" y="5549576"/>
                  <a:pt x="2605389" y="5546301"/>
                  <a:pt x="2597253" y="5543126"/>
                </a:cubicBezTo>
                <a:cubicBezTo>
                  <a:pt x="2589117" y="5539951"/>
                  <a:pt x="2581874" y="5536379"/>
                  <a:pt x="2575524" y="5532410"/>
                </a:cubicBezTo>
                <a:cubicBezTo>
                  <a:pt x="2569174" y="5528442"/>
                  <a:pt x="2564015" y="5523828"/>
                  <a:pt x="2560046" y="5518569"/>
                </a:cubicBezTo>
                <a:cubicBezTo>
                  <a:pt x="2556077" y="5513311"/>
                  <a:pt x="2554093" y="5506812"/>
                  <a:pt x="2554093" y="5499073"/>
                </a:cubicBezTo>
                <a:cubicBezTo>
                  <a:pt x="2554093" y="5493517"/>
                  <a:pt x="2555135" y="5488357"/>
                  <a:pt x="2557218" y="5483595"/>
                </a:cubicBezTo>
                <a:cubicBezTo>
                  <a:pt x="2559302" y="5478832"/>
                  <a:pt x="2562378" y="5474715"/>
                  <a:pt x="2566446" y="5471242"/>
                </a:cubicBezTo>
                <a:cubicBezTo>
                  <a:pt x="2570514" y="5467770"/>
                  <a:pt x="2575722" y="5465091"/>
                  <a:pt x="2582072" y="5463205"/>
                </a:cubicBezTo>
                <a:cubicBezTo>
                  <a:pt x="2588423" y="5461321"/>
                  <a:pt x="2595765" y="5460378"/>
                  <a:pt x="2604099" y="5460378"/>
                </a:cubicBezTo>
                <a:cubicBezTo>
                  <a:pt x="2613426" y="5460378"/>
                  <a:pt x="2621711" y="5461469"/>
                  <a:pt x="2628954" y="5463652"/>
                </a:cubicBezTo>
                <a:cubicBezTo>
                  <a:pt x="2636196" y="5465835"/>
                  <a:pt x="2642497" y="5468167"/>
                  <a:pt x="2647854" y="5470647"/>
                </a:cubicBezTo>
                <a:cubicBezTo>
                  <a:pt x="2653213" y="5473127"/>
                  <a:pt x="2657578" y="5475459"/>
                  <a:pt x="2660952" y="5477642"/>
                </a:cubicBezTo>
                <a:cubicBezTo>
                  <a:pt x="2664325" y="5479825"/>
                  <a:pt x="2666905" y="5480916"/>
                  <a:pt x="2668690" y="5480916"/>
                </a:cubicBezTo>
                <a:cubicBezTo>
                  <a:pt x="2669881" y="5480916"/>
                  <a:pt x="2670972" y="5480569"/>
                  <a:pt x="2671965" y="5479874"/>
                </a:cubicBezTo>
                <a:cubicBezTo>
                  <a:pt x="2672957" y="5479180"/>
                  <a:pt x="2673800" y="5478039"/>
                  <a:pt x="2674495" y="5476451"/>
                </a:cubicBezTo>
                <a:cubicBezTo>
                  <a:pt x="2675190" y="5474864"/>
                  <a:pt x="2675686" y="5472830"/>
                  <a:pt x="2675983" y="5470349"/>
                </a:cubicBezTo>
                <a:cubicBezTo>
                  <a:pt x="2676281" y="5467869"/>
                  <a:pt x="2676430" y="5464942"/>
                  <a:pt x="2676430" y="5461568"/>
                </a:cubicBezTo>
                <a:cubicBezTo>
                  <a:pt x="2676430" y="5458393"/>
                  <a:pt x="2676281" y="5455714"/>
                  <a:pt x="2675983" y="5453531"/>
                </a:cubicBezTo>
                <a:cubicBezTo>
                  <a:pt x="2675686" y="5451349"/>
                  <a:pt x="2675388" y="5449513"/>
                  <a:pt x="2675090" y="5448025"/>
                </a:cubicBezTo>
                <a:cubicBezTo>
                  <a:pt x="2674793" y="5446537"/>
                  <a:pt x="2674296" y="5445197"/>
                  <a:pt x="2673602" y="5444006"/>
                </a:cubicBezTo>
                <a:cubicBezTo>
                  <a:pt x="2672907" y="5442816"/>
                  <a:pt x="2671519" y="5441427"/>
                  <a:pt x="2669435" y="5439839"/>
                </a:cubicBezTo>
                <a:cubicBezTo>
                  <a:pt x="2667351" y="5438252"/>
                  <a:pt x="2664275" y="5436416"/>
                  <a:pt x="2660207" y="5434333"/>
                </a:cubicBezTo>
                <a:cubicBezTo>
                  <a:pt x="2656139" y="5432249"/>
                  <a:pt x="2651228" y="5430314"/>
                  <a:pt x="2645473" y="5428528"/>
                </a:cubicBezTo>
                <a:cubicBezTo>
                  <a:pt x="2639719" y="5426742"/>
                  <a:pt x="2633269" y="5425254"/>
                  <a:pt x="2626126" y="5424064"/>
                </a:cubicBezTo>
                <a:cubicBezTo>
                  <a:pt x="2618982" y="5422873"/>
                  <a:pt x="2611838" y="5422278"/>
                  <a:pt x="2604694" y="5422278"/>
                </a:cubicBezTo>
                <a:close/>
                <a:moveTo>
                  <a:pt x="2366569" y="5422278"/>
                </a:moveTo>
                <a:cubicBezTo>
                  <a:pt x="2350297" y="5422278"/>
                  <a:pt x="2336060" y="5424461"/>
                  <a:pt x="2323856" y="5428826"/>
                </a:cubicBezTo>
                <a:cubicBezTo>
                  <a:pt x="2311652" y="5433192"/>
                  <a:pt x="2301482" y="5438996"/>
                  <a:pt x="2293346" y="5446239"/>
                </a:cubicBezTo>
                <a:cubicBezTo>
                  <a:pt x="2285210" y="5453482"/>
                  <a:pt x="2279108" y="5461916"/>
                  <a:pt x="2275040" y="5471540"/>
                </a:cubicBezTo>
                <a:cubicBezTo>
                  <a:pt x="2270973" y="5481164"/>
                  <a:pt x="2268938" y="5491235"/>
                  <a:pt x="2268938" y="5501752"/>
                </a:cubicBezTo>
                <a:cubicBezTo>
                  <a:pt x="2268938" y="5513658"/>
                  <a:pt x="2270873" y="5523878"/>
                  <a:pt x="2274743" y="5532410"/>
                </a:cubicBezTo>
                <a:cubicBezTo>
                  <a:pt x="2278612" y="5540944"/>
                  <a:pt x="2283722" y="5548286"/>
                  <a:pt x="2290072" y="5554437"/>
                </a:cubicBezTo>
                <a:cubicBezTo>
                  <a:pt x="2296422" y="5560589"/>
                  <a:pt x="2303615" y="5565798"/>
                  <a:pt x="2311652" y="5570064"/>
                </a:cubicBezTo>
                <a:cubicBezTo>
                  <a:pt x="2319689" y="5574330"/>
                  <a:pt x="2327924" y="5578151"/>
                  <a:pt x="2336357" y="5581524"/>
                </a:cubicBezTo>
                <a:cubicBezTo>
                  <a:pt x="2344791" y="5584897"/>
                  <a:pt x="2352977" y="5588122"/>
                  <a:pt x="2360914" y="5591197"/>
                </a:cubicBezTo>
                <a:cubicBezTo>
                  <a:pt x="2368851" y="5594273"/>
                  <a:pt x="2375995" y="5597796"/>
                  <a:pt x="2382345" y="5601764"/>
                </a:cubicBezTo>
                <a:cubicBezTo>
                  <a:pt x="2388695" y="5605733"/>
                  <a:pt x="2393805" y="5610297"/>
                  <a:pt x="2397674" y="5615456"/>
                </a:cubicBezTo>
                <a:cubicBezTo>
                  <a:pt x="2401544" y="5620616"/>
                  <a:pt x="2403479" y="5626966"/>
                  <a:pt x="2403479" y="5634506"/>
                </a:cubicBezTo>
                <a:cubicBezTo>
                  <a:pt x="2403479" y="5641849"/>
                  <a:pt x="2402140" y="5648199"/>
                  <a:pt x="2399461" y="5653556"/>
                </a:cubicBezTo>
                <a:cubicBezTo>
                  <a:pt x="2396781" y="5658914"/>
                  <a:pt x="2392962" y="5663330"/>
                  <a:pt x="2388001" y="5666802"/>
                </a:cubicBezTo>
                <a:cubicBezTo>
                  <a:pt x="2383040" y="5670275"/>
                  <a:pt x="2377186" y="5672904"/>
                  <a:pt x="2370439" y="5674690"/>
                </a:cubicBezTo>
                <a:cubicBezTo>
                  <a:pt x="2363692" y="5676476"/>
                  <a:pt x="2356152" y="5677369"/>
                  <a:pt x="2347817" y="5677369"/>
                </a:cubicBezTo>
                <a:cubicBezTo>
                  <a:pt x="2336705" y="5677369"/>
                  <a:pt x="2326882" y="5676030"/>
                  <a:pt x="2318349" y="5673351"/>
                </a:cubicBezTo>
                <a:cubicBezTo>
                  <a:pt x="2309816" y="5670672"/>
                  <a:pt x="2302425" y="5667745"/>
                  <a:pt x="2296174" y="5664570"/>
                </a:cubicBezTo>
                <a:cubicBezTo>
                  <a:pt x="2289923" y="5661395"/>
                  <a:pt x="2284664" y="5658468"/>
                  <a:pt x="2280398" y="5655789"/>
                </a:cubicBezTo>
                <a:cubicBezTo>
                  <a:pt x="2276131" y="5653110"/>
                  <a:pt x="2272907" y="5651771"/>
                  <a:pt x="2270724" y="5651771"/>
                </a:cubicBezTo>
                <a:cubicBezTo>
                  <a:pt x="2269335" y="5651771"/>
                  <a:pt x="2268095" y="5652118"/>
                  <a:pt x="2267004" y="5652812"/>
                </a:cubicBezTo>
                <a:cubicBezTo>
                  <a:pt x="2265912" y="5653507"/>
                  <a:pt x="2265069" y="5654648"/>
                  <a:pt x="2264474" y="5656235"/>
                </a:cubicBezTo>
                <a:cubicBezTo>
                  <a:pt x="2263878" y="5657823"/>
                  <a:pt x="2263382" y="5659907"/>
                  <a:pt x="2262985" y="5662486"/>
                </a:cubicBezTo>
                <a:cubicBezTo>
                  <a:pt x="2262588" y="5665066"/>
                  <a:pt x="2262390" y="5668241"/>
                  <a:pt x="2262390" y="5672011"/>
                </a:cubicBezTo>
                <a:cubicBezTo>
                  <a:pt x="2262390" y="5678163"/>
                  <a:pt x="2262886" y="5683024"/>
                  <a:pt x="2263878" y="5686596"/>
                </a:cubicBezTo>
                <a:cubicBezTo>
                  <a:pt x="2264870" y="5690168"/>
                  <a:pt x="2266458" y="5692947"/>
                  <a:pt x="2268641" y="5694931"/>
                </a:cubicBezTo>
                <a:cubicBezTo>
                  <a:pt x="2270823" y="5696915"/>
                  <a:pt x="2274296" y="5699148"/>
                  <a:pt x="2279058" y="5701628"/>
                </a:cubicBezTo>
                <a:cubicBezTo>
                  <a:pt x="2283821" y="5704109"/>
                  <a:pt x="2289625" y="5706490"/>
                  <a:pt x="2296472" y="5708772"/>
                </a:cubicBezTo>
                <a:cubicBezTo>
                  <a:pt x="2303317" y="5711054"/>
                  <a:pt x="2311057" y="5712939"/>
                  <a:pt x="2319689" y="5714427"/>
                </a:cubicBezTo>
                <a:cubicBezTo>
                  <a:pt x="2328321" y="5715915"/>
                  <a:pt x="2337399" y="5716660"/>
                  <a:pt x="2346924" y="5716660"/>
                </a:cubicBezTo>
                <a:cubicBezTo>
                  <a:pt x="2362402" y="5716660"/>
                  <a:pt x="2376591" y="5714775"/>
                  <a:pt x="2389489" y="5711004"/>
                </a:cubicBezTo>
                <a:cubicBezTo>
                  <a:pt x="2402388" y="5707234"/>
                  <a:pt x="2413500" y="5701678"/>
                  <a:pt x="2422826" y="5694335"/>
                </a:cubicBezTo>
                <a:cubicBezTo>
                  <a:pt x="2432153" y="5686993"/>
                  <a:pt x="2439346" y="5677964"/>
                  <a:pt x="2444407" y="5667249"/>
                </a:cubicBezTo>
                <a:cubicBezTo>
                  <a:pt x="2449467" y="5656533"/>
                  <a:pt x="2451997" y="5644329"/>
                  <a:pt x="2451997" y="5630637"/>
                </a:cubicBezTo>
                <a:cubicBezTo>
                  <a:pt x="2451997" y="5619128"/>
                  <a:pt x="2450062" y="5609206"/>
                  <a:pt x="2446192" y="5600871"/>
                </a:cubicBezTo>
                <a:cubicBezTo>
                  <a:pt x="2442323" y="5592537"/>
                  <a:pt x="2437213" y="5585393"/>
                  <a:pt x="2430863" y="5579440"/>
                </a:cubicBezTo>
                <a:cubicBezTo>
                  <a:pt x="2424513" y="5573487"/>
                  <a:pt x="2417220" y="5568427"/>
                  <a:pt x="2408985" y="5564260"/>
                </a:cubicBezTo>
                <a:cubicBezTo>
                  <a:pt x="2400750" y="5560092"/>
                  <a:pt x="2392416" y="5556322"/>
                  <a:pt x="2383982" y="5552949"/>
                </a:cubicBezTo>
                <a:cubicBezTo>
                  <a:pt x="2375549" y="5549576"/>
                  <a:pt x="2367264" y="5546301"/>
                  <a:pt x="2359128" y="5543126"/>
                </a:cubicBezTo>
                <a:cubicBezTo>
                  <a:pt x="2350992" y="5539951"/>
                  <a:pt x="2343749" y="5536379"/>
                  <a:pt x="2337399" y="5532410"/>
                </a:cubicBezTo>
                <a:cubicBezTo>
                  <a:pt x="2331050" y="5528442"/>
                  <a:pt x="2325890" y="5523828"/>
                  <a:pt x="2321921" y="5518569"/>
                </a:cubicBezTo>
                <a:cubicBezTo>
                  <a:pt x="2317952" y="5513311"/>
                  <a:pt x="2315968" y="5506812"/>
                  <a:pt x="2315968" y="5499073"/>
                </a:cubicBezTo>
                <a:cubicBezTo>
                  <a:pt x="2315968" y="5493517"/>
                  <a:pt x="2317010" y="5488357"/>
                  <a:pt x="2319093" y="5483595"/>
                </a:cubicBezTo>
                <a:cubicBezTo>
                  <a:pt x="2321177" y="5478832"/>
                  <a:pt x="2324253" y="5474715"/>
                  <a:pt x="2328321" y="5471242"/>
                </a:cubicBezTo>
                <a:cubicBezTo>
                  <a:pt x="2332389" y="5467770"/>
                  <a:pt x="2337598" y="5465091"/>
                  <a:pt x="2343947" y="5463205"/>
                </a:cubicBezTo>
                <a:cubicBezTo>
                  <a:pt x="2350297" y="5461321"/>
                  <a:pt x="2357640" y="5460378"/>
                  <a:pt x="2365974" y="5460378"/>
                </a:cubicBezTo>
                <a:cubicBezTo>
                  <a:pt x="2375300" y="5460378"/>
                  <a:pt x="2383586" y="5461469"/>
                  <a:pt x="2390829" y="5463652"/>
                </a:cubicBezTo>
                <a:cubicBezTo>
                  <a:pt x="2398071" y="5465835"/>
                  <a:pt x="2404372" y="5468167"/>
                  <a:pt x="2409730" y="5470647"/>
                </a:cubicBezTo>
                <a:cubicBezTo>
                  <a:pt x="2415087" y="5473127"/>
                  <a:pt x="2419453" y="5475459"/>
                  <a:pt x="2422826" y="5477642"/>
                </a:cubicBezTo>
                <a:cubicBezTo>
                  <a:pt x="2426200" y="5479825"/>
                  <a:pt x="2428780" y="5480916"/>
                  <a:pt x="2430566" y="5480916"/>
                </a:cubicBezTo>
                <a:cubicBezTo>
                  <a:pt x="2431756" y="5480916"/>
                  <a:pt x="2432848" y="5480569"/>
                  <a:pt x="2433840" y="5479874"/>
                </a:cubicBezTo>
                <a:cubicBezTo>
                  <a:pt x="2434832" y="5479180"/>
                  <a:pt x="2435676" y="5478039"/>
                  <a:pt x="2436370" y="5476451"/>
                </a:cubicBezTo>
                <a:cubicBezTo>
                  <a:pt x="2437064" y="5474864"/>
                  <a:pt x="2437561" y="5472830"/>
                  <a:pt x="2437859" y="5470349"/>
                </a:cubicBezTo>
                <a:cubicBezTo>
                  <a:pt x="2438156" y="5467869"/>
                  <a:pt x="2438305" y="5464942"/>
                  <a:pt x="2438305" y="5461568"/>
                </a:cubicBezTo>
                <a:cubicBezTo>
                  <a:pt x="2438305" y="5458393"/>
                  <a:pt x="2438156" y="5455714"/>
                  <a:pt x="2437859" y="5453531"/>
                </a:cubicBezTo>
                <a:cubicBezTo>
                  <a:pt x="2437561" y="5451349"/>
                  <a:pt x="2437263" y="5449513"/>
                  <a:pt x="2436966" y="5448025"/>
                </a:cubicBezTo>
                <a:cubicBezTo>
                  <a:pt x="2436668" y="5446537"/>
                  <a:pt x="2436172" y="5445197"/>
                  <a:pt x="2435477" y="5444006"/>
                </a:cubicBezTo>
                <a:cubicBezTo>
                  <a:pt x="2434782" y="5442816"/>
                  <a:pt x="2433394" y="5441427"/>
                  <a:pt x="2431310" y="5439839"/>
                </a:cubicBezTo>
                <a:cubicBezTo>
                  <a:pt x="2429226" y="5438252"/>
                  <a:pt x="2426150" y="5436416"/>
                  <a:pt x="2422082" y="5434333"/>
                </a:cubicBezTo>
                <a:cubicBezTo>
                  <a:pt x="2418014" y="5432249"/>
                  <a:pt x="2413103" y="5430314"/>
                  <a:pt x="2407349" y="5428528"/>
                </a:cubicBezTo>
                <a:cubicBezTo>
                  <a:pt x="2401594" y="5426742"/>
                  <a:pt x="2395145" y="5425254"/>
                  <a:pt x="2388001" y="5424064"/>
                </a:cubicBezTo>
                <a:cubicBezTo>
                  <a:pt x="2380857" y="5422873"/>
                  <a:pt x="2373713" y="5422278"/>
                  <a:pt x="2366569" y="5422278"/>
                </a:cubicBezTo>
                <a:close/>
                <a:moveTo>
                  <a:pt x="2084689" y="5422278"/>
                </a:moveTo>
                <a:cubicBezTo>
                  <a:pt x="2074371" y="5422278"/>
                  <a:pt x="2064150" y="5423221"/>
                  <a:pt x="2054031" y="5425105"/>
                </a:cubicBezTo>
                <a:cubicBezTo>
                  <a:pt x="2043910" y="5426991"/>
                  <a:pt x="2034583" y="5429372"/>
                  <a:pt x="2026051" y="5432249"/>
                </a:cubicBezTo>
                <a:cubicBezTo>
                  <a:pt x="2017518" y="5435127"/>
                  <a:pt x="2009977" y="5438302"/>
                  <a:pt x="2003429" y="5441774"/>
                </a:cubicBezTo>
                <a:cubicBezTo>
                  <a:pt x="1996880" y="5445247"/>
                  <a:pt x="1992267" y="5448273"/>
                  <a:pt x="1989588" y="5450853"/>
                </a:cubicBezTo>
                <a:cubicBezTo>
                  <a:pt x="1986909" y="5453433"/>
                  <a:pt x="1985222" y="5456161"/>
                  <a:pt x="1984528" y="5459038"/>
                </a:cubicBezTo>
                <a:cubicBezTo>
                  <a:pt x="1983833" y="5461916"/>
                  <a:pt x="1983486" y="5465835"/>
                  <a:pt x="1983486" y="5470796"/>
                </a:cubicBezTo>
                <a:cubicBezTo>
                  <a:pt x="1983486" y="5473772"/>
                  <a:pt x="1983685" y="5476501"/>
                  <a:pt x="1984081" y="5478981"/>
                </a:cubicBezTo>
                <a:cubicBezTo>
                  <a:pt x="1984478" y="5481462"/>
                  <a:pt x="1985123" y="5483496"/>
                  <a:pt x="1986016" y="5485083"/>
                </a:cubicBezTo>
                <a:cubicBezTo>
                  <a:pt x="1986909" y="5486671"/>
                  <a:pt x="1987951" y="5487861"/>
                  <a:pt x="1989142" y="5488655"/>
                </a:cubicBezTo>
                <a:cubicBezTo>
                  <a:pt x="1990332" y="5489449"/>
                  <a:pt x="1991721" y="5489846"/>
                  <a:pt x="1993309" y="5489846"/>
                </a:cubicBezTo>
                <a:cubicBezTo>
                  <a:pt x="1995689" y="5489846"/>
                  <a:pt x="1999311" y="5488407"/>
                  <a:pt x="2004173" y="5485530"/>
                </a:cubicBezTo>
                <a:cubicBezTo>
                  <a:pt x="2009035" y="5482652"/>
                  <a:pt x="2015087" y="5479478"/>
                  <a:pt x="2022330" y="5476005"/>
                </a:cubicBezTo>
                <a:cubicBezTo>
                  <a:pt x="2029573" y="5472532"/>
                  <a:pt x="2038007" y="5469357"/>
                  <a:pt x="2047631" y="5466480"/>
                </a:cubicBezTo>
                <a:cubicBezTo>
                  <a:pt x="2057255" y="5463602"/>
                  <a:pt x="2068119" y="5462164"/>
                  <a:pt x="2080224" y="5462164"/>
                </a:cubicBezTo>
                <a:cubicBezTo>
                  <a:pt x="2091535" y="5462164"/>
                  <a:pt x="2101060" y="5463503"/>
                  <a:pt x="2108799" y="5466182"/>
                </a:cubicBezTo>
                <a:cubicBezTo>
                  <a:pt x="2116539" y="5468861"/>
                  <a:pt x="2122838" y="5472830"/>
                  <a:pt x="2127700" y="5478088"/>
                </a:cubicBezTo>
                <a:cubicBezTo>
                  <a:pt x="2132562" y="5483347"/>
                  <a:pt x="2136084" y="5489945"/>
                  <a:pt x="2138267" y="5497882"/>
                </a:cubicBezTo>
                <a:cubicBezTo>
                  <a:pt x="2140450" y="5505820"/>
                  <a:pt x="2141542" y="5514948"/>
                  <a:pt x="2141542" y="5525267"/>
                </a:cubicBezTo>
                <a:lnTo>
                  <a:pt x="2141542" y="5546103"/>
                </a:lnTo>
                <a:lnTo>
                  <a:pt x="2104632" y="5546103"/>
                </a:lnTo>
                <a:cubicBezTo>
                  <a:pt x="2083796" y="5546103"/>
                  <a:pt x="2065044" y="5547939"/>
                  <a:pt x="2048375" y="5551609"/>
                </a:cubicBezTo>
                <a:cubicBezTo>
                  <a:pt x="2031706" y="5555280"/>
                  <a:pt x="2017617" y="5560787"/>
                  <a:pt x="2006108" y="5568129"/>
                </a:cubicBezTo>
                <a:cubicBezTo>
                  <a:pt x="1994599" y="5575472"/>
                  <a:pt x="1985768" y="5584699"/>
                  <a:pt x="1979617" y="5595811"/>
                </a:cubicBezTo>
                <a:cubicBezTo>
                  <a:pt x="1973465" y="5606924"/>
                  <a:pt x="1970389" y="5620021"/>
                  <a:pt x="1970389" y="5635102"/>
                </a:cubicBezTo>
                <a:cubicBezTo>
                  <a:pt x="1970389" y="5648000"/>
                  <a:pt x="1972622" y="5659510"/>
                  <a:pt x="1977086" y="5669630"/>
                </a:cubicBezTo>
                <a:cubicBezTo>
                  <a:pt x="1981551" y="5679750"/>
                  <a:pt x="1987802" y="5688283"/>
                  <a:pt x="1995839" y="5695228"/>
                </a:cubicBezTo>
                <a:cubicBezTo>
                  <a:pt x="2003875" y="5702174"/>
                  <a:pt x="2013599" y="5707482"/>
                  <a:pt x="2025009" y="5711153"/>
                </a:cubicBezTo>
                <a:cubicBezTo>
                  <a:pt x="2036419" y="5714824"/>
                  <a:pt x="2049169" y="5716660"/>
                  <a:pt x="2063257" y="5716660"/>
                </a:cubicBezTo>
                <a:cubicBezTo>
                  <a:pt x="2079331" y="5716660"/>
                  <a:pt x="2094561" y="5713187"/>
                  <a:pt x="2108948" y="5706242"/>
                </a:cubicBezTo>
                <a:cubicBezTo>
                  <a:pt x="2123335" y="5699297"/>
                  <a:pt x="2136382" y="5689573"/>
                  <a:pt x="2148090" y="5677071"/>
                </a:cubicBezTo>
                <a:lnTo>
                  <a:pt x="2148090" y="5703860"/>
                </a:lnTo>
                <a:cubicBezTo>
                  <a:pt x="2148090" y="5706242"/>
                  <a:pt x="2148785" y="5708028"/>
                  <a:pt x="2150173" y="5709218"/>
                </a:cubicBezTo>
                <a:cubicBezTo>
                  <a:pt x="2151563" y="5710409"/>
                  <a:pt x="2153795" y="5711302"/>
                  <a:pt x="2156871" y="5711897"/>
                </a:cubicBezTo>
                <a:cubicBezTo>
                  <a:pt x="2159947" y="5712492"/>
                  <a:pt x="2164064" y="5712790"/>
                  <a:pt x="2169224" y="5712790"/>
                </a:cubicBezTo>
                <a:cubicBezTo>
                  <a:pt x="2174581" y="5712790"/>
                  <a:pt x="2178649" y="5712492"/>
                  <a:pt x="2181427" y="5711897"/>
                </a:cubicBezTo>
                <a:cubicBezTo>
                  <a:pt x="2184206" y="5711302"/>
                  <a:pt x="2186388" y="5710409"/>
                  <a:pt x="2187976" y="5709218"/>
                </a:cubicBezTo>
                <a:cubicBezTo>
                  <a:pt x="2189564" y="5708028"/>
                  <a:pt x="2190357" y="5706242"/>
                  <a:pt x="2190357" y="5703860"/>
                </a:cubicBezTo>
                <a:lnTo>
                  <a:pt x="2190357" y="5523183"/>
                </a:lnTo>
                <a:cubicBezTo>
                  <a:pt x="2190357" y="5506514"/>
                  <a:pt x="2188472" y="5491929"/>
                  <a:pt x="2184701" y="5479428"/>
                </a:cubicBezTo>
                <a:cubicBezTo>
                  <a:pt x="2180931" y="5466926"/>
                  <a:pt x="2174879" y="5456459"/>
                  <a:pt x="2166544" y="5448025"/>
                </a:cubicBezTo>
                <a:cubicBezTo>
                  <a:pt x="2158210" y="5439592"/>
                  <a:pt x="2147296" y="5433192"/>
                  <a:pt x="2133802" y="5428826"/>
                </a:cubicBezTo>
                <a:cubicBezTo>
                  <a:pt x="2120309" y="5424461"/>
                  <a:pt x="2103937" y="5422278"/>
                  <a:pt x="2084689" y="5422278"/>
                </a:cubicBezTo>
                <a:close/>
                <a:moveTo>
                  <a:pt x="1634037" y="5422278"/>
                </a:moveTo>
                <a:cubicBezTo>
                  <a:pt x="1619552" y="5422278"/>
                  <a:pt x="1605214" y="5426197"/>
                  <a:pt x="1591026" y="5434035"/>
                </a:cubicBezTo>
                <a:cubicBezTo>
                  <a:pt x="1576838" y="5441873"/>
                  <a:pt x="1562203" y="5454226"/>
                  <a:pt x="1547122" y="5471093"/>
                </a:cubicBezTo>
                <a:lnTo>
                  <a:pt x="1547122" y="5435672"/>
                </a:lnTo>
                <a:cubicBezTo>
                  <a:pt x="1547122" y="5434085"/>
                  <a:pt x="1546774" y="5432746"/>
                  <a:pt x="1546080" y="5431654"/>
                </a:cubicBezTo>
                <a:cubicBezTo>
                  <a:pt x="1545385" y="5430563"/>
                  <a:pt x="1544245" y="5429570"/>
                  <a:pt x="1542657" y="5428677"/>
                </a:cubicBezTo>
                <a:cubicBezTo>
                  <a:pt x="1541069" y="5427784"/>
                  <a:pt x="1538837" y="5427189"/>
                  <a:pt x="1535960" y="5426891"/>
                </a:cubicBezTo>
                <a:cubicBezTo>
                  <a:pt x="1533082" y="5426594"/>
                  <a:pt x="1529461" y="5426445"/>
                  <a:pt x="1525095" y="5426445"/>
                </a:cubicBezTo>
                <a:cubicBezTo>
                  <a:pt x="1520531" y="5426445"/>
                  <a:pt x="1516860" y="5426594"/>
                  <a:pt x="1514082" y="5426891"/>
                </a:cubicBezTo>
                <a:cubicBezTo>
                  <a:pt x="1511304" y="5427189"/>
                  <a:pt x="1509022" y="5427784"/>
                  <a:pt x="1507236" y="5428677"/>
                </a:cubicBezTo>
                <a:cubicBezTo>
                  <a:pt x="1505450" y="5429570"/>
                  <a:pt x="1504259" y="5430563"/>
                  <a:pt x="1503664" y="5431654"/>
                </a:cubicBezTo>
                <a:cubicBezTo>
                  <a:pt x="1503069" y="5432746"/>
                  <a:pt x="1502771" y="5434085"/>
                  <a:pt x="1502771" y="5435672"/>
                </a:cubicBezTo>
                <a:lnTo>
                  <a:pt x="1502771" y="5703563"/>
                </a:lnTo>
                <a:cubicBezTo>
                  <a:pt x="1502771" y="5705150"/>
                  <a:pt x="1503118" y="5706490"/>
                  <a:pt x="1503813" y="5707581"/>
                </a:cubicBezTo>
                <a:cubicBezTo>
                  <a:pt x="1504507" y="5708673"/>
                  <a:pt x="1505797" y="5709615"/>
                  <a:pt x="1507682" y="5710409"/>
                </a:cubicBezTo>
                <a:cubicBezTo>
                  <a:pt x="1509567" y="5711203"/>
                  <a:pt x="1512098" y="5711798"/>
                  <a:pt x="1515273" y="5712195"/>
                </a:cubicBezTo>
                <a:cubicBezTo>
                  <a:pt x="1518447" y="5712592"/>
                  <a:pt x="1522416" y="5712790"/>
                  <a:pt x="1527179" y="5712790"/>
                </a:cubicBezTo>
                <a:cubicBezTo>
                  <a:pt x="1532140" y="5712790"/>
                  <a:pt x="1536208" y="5712592"/>
                  <a:pt x="1539383" y="5712195"/>
                </a:cubicBezTo>
                <a:cubicBezTo>
                  <a:pt x="1542558" y="5711798"/>
                  <a:pt x="1545038" y="5711203"/>
                  <a:pt x="1546824" y="5710409"/>
                </a:cubicBezTo>
                <a:cubicBezTo>
                  <a:pt x="1548610" y="5709615"/>
                  <a:pt x="1549900" y="5708673"/>
                  <a:pt x="1550694" y="5707581"/>
                </a:cubicBezTo>
                <a:cubicBezTo>
                  <a:pt x="1551487" y="5706490"/>
                  <a:pt x="1551884" y="5705150"/>
                  <a:pt x="1551884" y="5703563"/>
                </a:cubicBezTo>
                <a:lnTo>
                  <a:pt x="1551884" y="5516337"/>
                </a:lnTo>
                <a:cubicBezTo>
                  <a:pt x="1565378" y="5499470"/>
                  <a:pt x="1577880" y="5486671"/>
                  <a:pt x="1589389" y="5477939"/>
                </a:cubicBezTo>
                <a:cubicBezTo>
                  <a:pt x="1600898" y="5469208"/>
                  <a:pt x="1612308" y="5464842"/>
                  <a:pt x="1623620" y="5464842"/>
                </a:cubicBezTo>
                <a:cubicBezTo>
                  <a:pt x="1632748" y="5464842"/>
                  <a:pt x="1640636" y="5466628"/>
                  <a:pt x="1647283" y="5470200"/>
                </a:cubicBezTo>
                <a:cubicBezTo>
                  <a:pt x="1653931" y="5473772"/>
                  <a:pt x="1659437" y="5478932"/>
                  <a:pt x="1663803" y="5485678"/>
                </a:cubicBezTo>
                <a:cubicBezTo>
                  <a:pt x="1668169" y="5492426"/>
                  <a:pt x="1671443" y="5500462"/>
                  <a:pt x="1673626" y="5509789"/>
                </a:cubicBezTo>
                <a:cubicBezTo>
                  <a:pt x="1675808" y="5519115"/>
                  <a:pt x="1676900" y="5529434"/>
                  <a:pt x="1676900" y="5540745"/>
                </a:cubicBezTo>
                <a:lnTo>
                  <a:pt x="1676900" y="5703563"/>
                </a:lnTo>
                <a:cubicBezTo>
                  <a:pt x="1676900" y="5705150"/>
                  <a:pt x="1677247" y="5706490"/>
                  <a:pt x="1677942" y="5707581"/>
                </a:cubicBezTo>
                <a:cubicBezTo>
                  <a:pt x="1678636" y="5708673"/>
                  <a:pt x="1679926" y="5709615"/>
                  <a:pt x="1681811" y="5710409"/>
                </a:cubicBezTo>
                <a:cubicBezTo>
                  <a:pt x="1683696" y="5711203"/>
                  <a:pt x="1686276" y="5711798"/>
                  <a:pt x="1689550" y="5712195"/>
                </a:cubicBezTo>
                <a:cubicBezTo>
                  <a:pt x="1692825" y="5712592"/>
                  <a:pt x="1696744" y="5712790"/>
                  <a:pt x="1701308" y="5712790"/>
                </a:cubicBezTo>
                <a:cubicBezTo>
                  <a:pt x="1706070" y="5712790"/>
                  <a:pt x="1710039" y="5712592"/>
                  <a:pt x="1713214" y="5712195"/>
                </a:cubicBezTo>
                <a:cubicBezTo>
                  <a:pt x="1716389" y="5711798"/>
                  <a:pt x="1718919" y="5711203"/>
                  <a:pt x="1720804" y="5710409"/>
                </a:cubicBezTo>
                <a:cubicBezTo>
                  <a:pt x="1722689" y="5709615"/>
                  <a:pt x="1724029" y="5708673"/>
                  <a:pt x="1724823" y="5707581"/>
                </a:cubicBezTo>
                <a:cubicBezTo>
                  <a:pt x="1725616" y="5706490"/>
                  <a:pt x="1726013" y="5705150"/>
                  <a:pt x="1726013" y="5703563"/>
                </a:cubicBezTo>
                <a:lnTo>
                  <a:pt x="1726013" y="5516337"/>
                </a:lnTo>
                <a:cubicBezTo>
                  <a:pt x="1739705" y="5499470"/>
                  <a:pt x="1752257" y="5486671"/>
                  <a:pt x="1763667" y="5477939"/>
                </a:cubicBezTo>
                <a:cubicBezTo>
                  <a:pt x="1775077" y="5469208"/>
                  <a:pt x="1786437" y="5464842"/>
                  <a:pt x="1797748" y="5464842"/>
                </a:cubicBezTo>
                <a:cubicBezTo>
                  <a:pt x="1806876" y="5464842"/>
                  <a:pt x="1814814" y="5466628"/>
                  <a:pt x="1821561" y="5470200"/>
                </a:cubicBezTo>
                <a:cubicBezTo>
                  <a:pt x="1828308" y="5473772"/>
                  <a:pt x="1833864" y="5478932"/>
                  <a:pt x="1838230" y="5485678"/>
                </a:cubicBezTo>
                <a:cubicBezTo>
                  <a:pt x="1842595" y="5492426"/>
                  <a:pt x="1845770" y="5500462"/>
                  <a:pt x="1847755" y="5509789"/>
                </a:cubicBezTo>
                <a:cubicBezTo>
                  <a:pt x="1849739" y="5519115"/>
                  <a:pt x="1850731" y="5529434"/>
                  <a:pt x="1850731" y="5540745"/>
                </a:cubicBezTo>
                <a:lnTo>
                  <a:pt x="1850731" y="5703563"/>
                </a:lnTo>
                <a:cubicBezTo>
                  <a:pt x="1850731" y="5705150"/>
                  <a:pt x="1851128" y="5706490"/>
                  <a:pt x="1851922" y="5707581"/>
                </a:cubicBezTo>
                <a:cubicBezTo>
                  <a:pt x="1852716" y="5708673"/>
                  <a:pt x="1854055" y="5709615"/>
                  <a:pt x="1855940" y="5710409"/>
                </a:cubicBezTo>
                <a:cubicBezTo>
                  <a:pt x="1857825" y="5711203"/>
                  <a:pt x="1860355" y="5711798"/>
                  <a:pt x="1863530" y="5712195"/>
                </a:cubicBezTo>
                <a:cubicBezTo>
                  <a:pt x="1866705" y="5712592"/>
                  <a:pt x="1870773" y="5712790"/>
                  <a:pt x="1875734" y="5712790"/>
                </a:cubicBezTo>
                <a:cubicBezTo>
                  <a:pt x="1880497" y="5712790"/>
                  <a:pt x="1884466" y="5712592"/>
                  <a:pt x="1887641" y="5712195"/>
                </a:cubicBezTo>
                <a:cubicBezTo>
                  <a:pt x="1890815" y="5711798"/>
                  <a:pt x="1893296" y="5711203"/>
                  <a:pt x="1895082" y="5710409"/>
                </a:cubicBezTo>
                <a:cubicBezTo>
                  <a:pt x="1896868" y="5709615"/>
                  <a:pt x="1898158" y="5708673"/>
                  <a:pt x="1898951" y="5707581"/>
                </a:cubicBezTo>
                <a:cubicBezTo>
                  <a:pt x="1899745" y="5706490"/>
                  <a:pt x="1900142" y="5705150"/>
                  <a:pt x="1900142" y="5703563"/>
                </a:cubicBezTo>
                <a:lnTo>
                  <a:pt x="1900142" y="5534196"/>
                </a:lnTo>
                <a:cubicBezTo>
                  <a:pt x="1900142" y="5519115"/>
                  <a:pt x="1898604" y="5504778"/>
                  <a:pt x="1895528" y="5491185"/>
                </a:cubicBezTo>
                <a:cubicBezTo>
                  <a:pt x="1892452" y="5477592"/>
                  <a:pt x="1887293" y="5465735"/>
                  <a:pt x="1880050" y="5455615"/>
                </a:cubicBezTo>
                <a:cubicBezTo>
                  <a:pt x="1872807" y="5445495"/>
                  <a:pt x="1863332" y="5437409"/>
                  <a:pt x="1851624" y="5431356"/>
                </a:cubicBezTo>
                <a:cubicBezTo>
                  <a:pt x="1839916" y="5425304"/>
                  <a:pt x="1825430" y="5422278"/>
                  <a:pt x="1808166" y="5422278"/>
                </a:cubicBezTo>
                <a:cubicBezTo>
                  <a:pt x="1801022" y="5422278"/>
                  <a:pt x="1793929" y="5423221"/>
                  <a:pt x="1786884" y="5425105"/>
                </a:cubicBezTo>
                <a:cubicBezTo>
                  <a:pt x="1779839" y="5426991"/>
                  <a:pt x="1772596" y="5430017"/>
                  <a:pt x="1765155" y="5434184"/>
                </a:cubicBezTo>
                <a:cubicBezTo>
                  <a:pt x="1757713" y="5438351"/>
                  <a:pt x="1749975" y="5443808"/>
                  <a:pt x="1741938" y="5450555"/>
                </a:cubicBezTo>
                <a:cubicBezTo>
                  <a:pt x="1733901" y="5457302"/>
                  <a:pt x="1725418" y="5465537"/>
                  <a:pt x="1716488" y="5475260"/>
                </a:cubicBezTo>
                <a:cubicBezTo>
                  <a:pt x="1713313" y="5467323"/>
                  <a:pt x="1709345" y="5460130"/>
                  <a:pt x="1704582" y="5453680"/>
                </a:cubicBezTo>
                <a:cubicBezTo>
                  <a:pt x="1699819" y="5447231"/>
                  <a:pt x="1694065" y="5441675"/>
                  <a:pt x="1687318" y="5437012"/>
                </a:cubicBezTo>
                <a:cubicBezTo>
                  <a:pt x="1680571" y="5432348"/>
                  <a:pt x="1672782" y="5428727"/>
                  <a:pt x="1663952" y="5426147"/>
                </a:cubicBezTo>
                <a:cubicBezTo>
                  <a:pt x="1655121" y="5423568"/>
                  <a:pt x="1645150" y="5422278"/>
                  <a:pt x="1634037" y="5422278"/>
                </a:cubicBezTo>
                <a:close/>
                <a:moveTo>
                  <a:pt x="1296793" y="5422278"/>
                </a:moveTo>
                <a:cubicBezTo>
                  <a:pt x="1273972" y="5422278"/>
                  <a:pt x="1254030" y="5425949"/>
                  <a:pt x="1236964" y="5433291"/>
                </a:cubicBezTo>
                <a:cubicBezTo>
                  <a:pt x="1219898" y="5440633"/>
                  <a:pt x="1205661" y="5450952"/>
                  <a:pt x="1194250" y="5464247"/>
                </a:cubicBezTo>
                <a:cubicBezTo>
                  <a:pt x="1182840" y="5477543"/>
                  <a:pt x="1174307" y="5493368"/>
                  <a:pt x="1168652" y="5511723"/>
                </a:cubicBezTo>
                <a:cubicBezTo>
                  <a:pt x="1162996" y="5530079"/>
                  <a:pt x="1160169" y="5550171"/>
                  <a:pt x="1160169" y="5571999"/>
                </a:cubicBezTo>
                <a:cubicBezTo>
                  <a:pt x="1160169" y="5594621"/>
                  <a:pt x="1162847" y="5614861"/>
                  <a:pt x="1168205" y="5632721"/>
                </a:cubicBezTo>
                <a:cubicBezTo>
                  <a:pt x="1173563" y="5650580"/>
                  <a:pt x="1181699" y="5665760"/>
                  <a:pt x="1192613" y="5678262"/>
                </a:cubicBezTo>
                <a:cubicBezTo>
                  <a:pt x="1203527" y="5690764"/>
                  <a:pt x="1217170" y="5700289"/>
                  <a:pt x="1233541" y="5706837"/>
                </a:cubicBezTo>
                <a:cubicBezTo>
                  <a:pt x="1249912" y="5713385"/>
                  <a:pt x="1269111" y="5716660"/>
                  <a:pt x="1291137" y="5716660"/>
                </a:cubicBezTo>
                <a:cubicBezTo>
                  <a:pt x="1313759" y="5716660"/>
                  <a:pt x="1333653" y="5712939"/>
                  <a:pt x="1350818" y="5705497"/>
                </a:cubicBezTo>
                <a:cubicBezTo>
                  <a:pt x="1367982" y="5698056"/>
                  <a:pt x="1382270" y="5687688"/>
                  <a:pt x="1393680" y="5674392"/>
                </a:cubicBezTo>
                <a:cubicBezTo>
                  <a:pt x="1405090" y="5661097"/>
                  <a:pt x="1413673" y="5645272"/>
                  <a:pt x="1419427" y="5626916"/>
                </a:cubicBezTo>
                <a:cubicBezTo>
                  <a:pt x="1425182" y="5608561"/>
                  <a:pt x="1428059" y="5588469"/>
                  <a:pt x="1428059" y="5566641"/>
                </a:cubicBezTo>
                <a:cubicBezTo>
                  <a:pt x="1428059" y="5544218"/>
                  <a:pt x="1425331" y="5524076"/>
                  <a:pt x="1419874" y="5506217"/>
                </a:cubicBezTo>
                <a:cubicBezTo>
                  <a:pt x="1414417" y="5488357"/>
                  <a:pt x="1406231" y="5473177"/>
                  <a:pt x="1395317" y="5460675"/>
                </a:cubicBezTo>
                <a:cubicBezTo>
                  <a:pt x="1384403" y="5448174"/>
                  <a:pt x="1370760" y="5438649"/>
                  <a:pt x="1354389" y="5432100"/>
                </a:cubicBezTo>
                <a:cubicBezTo>
                  <a:pt x="1338018" y="5425552"/>
                  <a:pt x="1318820" y="5422278"/>
                  <a:pt x="1296793" y="5422278"/>
                </a:cubicBezTo>
                <a:close/>
                <a:moveTo>
                  <a:pt x="307681" y="5421980"/>
                </a:moveTo>
                <a:cubicBezTo>
                  <a:pt x="287043" y="5421980"/>
                  <a:pt x="269333" y="5429322"/>
                  <a:pt x="254550" y="5444006"/>
                </a:cubicBezTo>
                <a:cubicBezTo>
                  <a:pt x="239766" y="5458691"/>
                  <a:pt x="232374" y="5476451"/>
                  <a:pt x="232374" y="5497287"/>
                </a:cubicBezTo>
                <a:cubicBezTo>
                  <a:pt x="232374" y="5518123"/>
                  <a:pt x="239766" y="5535933"/>
                  <a:pt x="254550" y="5550716"/>
                </a:cubicBezTo>
                <a:cubicBezTo>
                  <a:pt x="269333" y="5565500"/>
                  <a:pt x="287043" y="5572892"/>
                  <a:pt x="307681" y="5572892"/>
                </a:cubicBezTo>
                <a:cubicBezTo>
                  <a:pt x="328517" y="5572892"/>
                  <a:pt x="346327" y="5565500"/>
                  <a:pt x="361110" y="5550716"/>
                </a:cubicBezTo>
                <a:cubicBezTo>
                  <a:pt x="375894" y="5535933"/>
                  <a:pt x="383286" y="5518123"/>
                  <a:pt x="383286" y="5497287"/>
                </a:cubicBezTo>
                <a:cubicBezTo>
                  <a:pt x="383286" y="5476451"/>
                  <a:pt x="375894" y="5458691"/>
                  <a:pt x="361110" y="5444006"/>
                </a:cubicBezTo>
                <a:cubicBezTo>
                  <a:pt x="346327" y="5429322"/>
                  <a:pt x="328517" y="5421980"/>
                  <a:pt x="307681" y="5421980"/>
                </a:cubicBezTo>
                <a:close/>
                <a:moveTo>
                  <a:pt x="4017073" y="5368104"/>
                </a:moveTo>
                <a:lnTo>
                  <a:pt x="4064401" y="5368104"/>
                </a:lnTo>
                <a:cubicBezTo>
                  <a:pt x="4073131" y="5368104"/>
                  <a:pt x="4082111" y="5368799"/>
                  <a:pt x="4091338" y="5370188"/>
                </a:cubicBezTo>
                <a:cubicBezTo>
                  <a:pt x="4100566" y="5371577"/>
                  <a:pt x="4109495" y="5374851"/>
                  <a:pt x="4118127" y="5380010"/>
                </a:cubicBezTo>
                <a:cubicBezTo>
                  <a:pt x="4126759" y="5385170"/>
                  <a:pt x="4134002" y="5393008"/>
                  <a:pt x="4139856" y="5403525"/>
                </a:cubicBezTo>
                <a:cubicBezTo>
                  <a:pt x="4145710" y="5414043"/>
                  <a:pt x="4148637" y="5427139"/>
                  <a:pt x="4148637" y="5442816"/>
                </a:cubicBezTo>
                <a:cubicBezTo>
                  <a:pt x="4148637" y="5454326"/>
                  <a:pt x="4146851" y="5464991"/>
                  <a:pt x="4143279" y="5474814"/>
                </a:cubicBezTo>
                <a:cubicBezTo>
                  <a:pt x="4139707" y="5484637"/>
                  <a:pt x="4134449" y="5493070"/>
                  <a:pt x="4127503" y="5500115"/>
                </a:cubicBezTo>
                <a:cubicBezTo>
                  <a:pt x="4120558" y="5507160"/>
                  <a:pt x="4111976" y="5512666"/>
                  <a:pt x="4101756" y="5516635"/>
                </a:cubicBezTo>
                <a:cubicBezTo>
                  <a:pt x="4091537" y="5520604"/>
                  <a:pt x="4078688" y="5522588"/>
                  <a:pt x="4063210" y="5522588"/>
                </a:cubicBezTo>
                <a:lnTo>
                  <a:pt x="4017073" y="5522588"/>
                </a:lnTo>
                <a:close/>
                <a:moveTo>
                  <a:pt x="759226" y="5367509"/>
                </a:moveTo>
                <a:lnTo>
                  <a:pt x="812083" y="5367509"/>
                </a:lnTo>
                <a:cubicBezTo>
                  <a:pt x="826733" y="5367509"/>
                  <a:pt x="838512" y="5368898"/>
                  <a:pt x="847420" y="5371676"/>
                </a:cubicBezTo>
                <a:cubicBezTo>
                  <a:pt x="856328" y="5374454"/>
                  <a:pt x="863554" y="5378473"/>
                  <a:pt x="869098" y="5383731"/>
                </a:cubicBezTo>
                <a:cubicBezTo>
                  <a:pt x="874642" y="5388990"/>
                  <a:pt x="878701" y="5395390"/>
                  <a:pt x="881274" y="5402930"/>
                </a:cubicBezTo>
                <a:cubicBezTo>
                  <a:pt x="883848" y="5410471"/>
                  <a:pt x="885134" y="5418905"/>
                  <a:pt x="885134" y="5428231"/>
                </a:cubicBezTo>
                <a:cubicBezTo>
                  <a:pt x="885134" y="5436565"/>
                  <a:pt x="883897" y="5444652"/>
                  <a:pt x="881423" y="5452490"/>
                </a:cubicBezTo>
                <a:cubicBezTo>
                  <a:pt x="878949" y="5460328"/>
                  <a:pt x="875039" y="5467174"/>
                  <a:pt x="869693" y="5473028"/>
                </a:cubicBezTo>
                <a:cubicBezTo>
                  <a:pt x="864348" y="5478882"/>
                  <a:pt x="857616" y="5483545"/>
                  <a:pt x="849499" y="5487018"/>
                </a:cubicBezTo>
                <a:cubicBezTo>
                  <a:pt x="841382" y="5490491"/>
                  <a:pt x="830691" y="5492227"/>
                  <a:pt x="817427" y="5492227"/>
                </a:cubicBezTo>
                <a:lnTo>
                  <a:pt x="759226" y="5492227"/>
                </a:lnTo>
                <a:close/>
                <a:moveTo>
                  <a:pt x="5739312" y="5354710"/>
                </a:moveTo>
                <a:cubicBezTo>
                  <a:pt x="5744273" y="5354710"/>
                  <a:pt x="5748341" y="5354908"/>
                  <a:pt x="5751516" y="5355305"/>
                </a:cubicBezTo>
                <a:cubicBezTo>
                  <a:pt x="5754691" y="5355702"/>
                  <a:pt x="5757171" y="5356347"/>
                  <a:pt x="5758957" y="5357240"/>
                </a:cubicBezTo>
                <a:cubicBezTo>
                  <a:pt x="5760743" y="5358133"/>
                  <a:pt x="5762034" y="5359174"/>
                  <a:pt x="5762827" y="5360365"/>
                </a:cubicBezTo>
                <a:cubicBezTo>
                  <a:pt x="5763621" y="5361556"/>
                  <a:pt x="5764017" y="5362846"/>
                  <a:pt x="5764017" y="5364235"/>
                </a:cubicBezTo>
                <a:lnTo>
                  <a:pt x="5764017" y="5427933"/>
                </a:lnTo>
                <a:lnTo>
                  <a:pt x="5832776" y="5427933"/>
                </a:lnTo>
                <a:cubicBezTo>
                  <a:pt x="5834364" y="5427933"/>
                  <a:pt x="5835752" y="5428281"/>
                  <a:pt x="5836943" y="5428975"/>
                </a:cubicBezTo>
                <a:cubicBezTo>
                  <a:pt x="5838134" y="5429670"/>
                  <a:pt x="5839176" y="5430860"/>
                  <a:pt x="5840068" y="5432547"/>
                </a:cubicBezTo>
                <a:cubicBezTo>
                  <a:pt x="5840961" y="5434234"/>
                  <a:pt x="5841606" y="5436367"/>
                  <a:pt x="5842003" y="5438946"/>
                </a:cubicBezTo>
                <a:cubicBezTo>
                  <a:pt x="5842401" y="5441526"/>
                  <a:pt x="5842599" y="5444701"/>
                  <a:pt x="5842599" y="5448471"/>
                </a:cubicBezTo>
                <a:cubicBezTo>
                  <a:pt x="5842599" y="5455615"/>
                  <a:pt x="5841706" y="5460775"/>
                  <a:pt x="5839920" y="5463949"/>
                </a:cubicBezTo>
                <a:cubicBezTo>
                  <a:pt x="5838134" y="5467125"/>
                  <a:pt x="5835752" y="5468712"/>
                  <a:pt x="5832776" y="5468712"/>
                </a:cubicBezTo>
                <a:lnTo>
                  <a:pt x="5764017" y="5468712"/>
                </a:lnTo>
                <a:lnTo>
                  <a:pt x="5764017" y="5618135"/>
                </a:lnTo>
                <a:cubicBezTo>
                  <a:pt x="5764017" y="5636590"/>
                  <a:pt x="5766746" y="5650530"/>
                  <a:pt x="5772203" y="5659956"/>
                </a:cubicBezTo>
                <a:cubicBezTo>
                  <a:pt x="5777660" y="5669382"/>
                  <a:pt x="5787433" y="5674095"/>
                  <a:pt x="5801522" y="5674095"/>
                </a:cubicBezTo>
                <a:cubicBezTo>
                  <a:pt x="5806086" y="5674095"/>
                  <a:pt x="5810154" y="5673648"/>
                  <a:pt x="5813726" y="5672755"/>
                </a:cubicBezTo>
                <a:cubicBezTo>
                  <a:pt x="5817298" y="5671862"/>
                  <a:pt x="5820473" y="5670920"/>
                  <a:pt x="5823251" y="5669928"/>
                </a:cubicBezTo>
                <a:cubicBezTo>
                  <a:pt x="5826029" y="5668936"/>
                  <a:pt x="5828410" y="5667993"/>
                  <a:pt x="5830395" y="5667100"/>
                </a:cubicBezTo>
                <a:cubicBezTo>
                  <a:pt x="5832379" y="5666207"/>
                  <a:pt x="5834165" y="5665760"/>
                  <a:pt x="5835752" y="5665760"/>
                </a:cubicBezTo>
                <a:cubicBezTo>
                  <a:pt x="5836745" y="5665760"/>
                  <a:pt x="5837687" y="5666009"/>
                  <a:pt x="5838580" y="5666505"/>
                </a:cubicBezTo>
                <a:cubicBezTo>
                  <a:pt x="5839473" y="5667001"/>
                  <a:pt x="5840168" y="5667943"/>
                  <a:pt x="5840664" y="5669332"/>
                </a:cubicBezTo>
                <a:cubicBezTo>
                  <a:pt x="5841160" y="5670722"/>
                  <a:pt x="5841606" y="5672606"/>
                  <a:pt x="5842003" y="5674988"/>
                </a:cubicBezTo>
                <a:cubicBezTo>
                  <a:pt x="5842401" y="5677369"/>
                  <a:pt x="5842599" y="5680346"/>
                  <a:pt x="5842599" y="5683917"/>
                </a:cubicBezTo>
                <a:cubicBezTo>
                  <a:pt x="5842599" y="5689672"/>
                  <a:pt x="5842202" y="5694237"/>
                  <a:pt x="5841408" y="5697610"/>
                </a:cubicBezTo>
                <a:cubicBezTo>
                  <a:pt x="5840615" y="5700983"/>
                  <a:pt x="5839424" y="5703464"/>
                  <a:pt x="5837836" y="5705051"/>
                </a:cubicBezTo>
                <a:cubicBezTo>
                  <a:pt x="5836248" y="5706639"/>
                  <a:pt x="5833867" y="5708127"/>
                  <a:pt x="5830692" y="5709516"/>
                </a:cubicBezTo>
                <a:cubicBezTo>
                  <a:pt x="5827517" y="5710905"/>
                  <a:pt x="5823896" y="5712046"/>
                  <a:pt x="5819828" y="5712939"/>
                </a:cubicBezTo>
                <a:cubicBezTo>
                  <a:pt x="5815760" y="5713832"/>
                  <a:pt x="5811444" y="5714576"/>
                  <a:pt x="5806880" y="5715171"/>
                </a:cubicBezTo>
                <a:cubicBezTo>
                  <a:pt x="5802316" y="5715767"/>
                  <a:pt x="5797752" y="5716064"/>
                  <a:pt x="5793188" y="5716064"/>
                </a:cubicBezTo>
                <a:cubicBezTo>
                  <a:pt x="5779297" y="5716064"/>
                  <a:pt x="5767391" y="5714229"/>
                  <a:pt x="5757469" y="5710558"/>
                </a:cubicBezTo>
                <a:cubicBezTo>
                  <a:pt x="5747547" y="5706887"/>
                  <a:pt x="5739412" y="5701330"/>
                  <a:pt x="5733062" y="5693889"/>
                </a:cubicBezTo>
                <a:cubicBezTo>
                  <a:pt x="5726711" y="5686447"/>
                  <a:pt x="5722097" y="5677022"/>
                  <a:pt x="5719220" y="5665612"/>
                </a:cubicBezTo>
                <a:cubicBezTo>
                  <a:pt x="5716343" y="5654202"/>
                  <a:pt x="5714904" y="5640757"/>
                  <a:pt x="5714904" y="5625279"/>
                </a:cubicBezTo>
                <a:lnTo>
                  <a:pt x="5714904" y="5468712"/>
                </a:lnTo>
                <a:lnTo>
                  <a:pt x="5677400" y="5468712"/>
                </a:lnTo>
                <a:cubicBezTo>
                  <a:pt x="5674423" y="5468712"/>
                  <a:pt x="5672042" y="5467125"/>
                  <a:pt x="5670256" y="5463949"/>
                </a:cubicBezTo>
                <a:cubicBezTo>
                  <a:pt x="5668470" y="5460775"/>
                  <a:pt x="5667577" y="5455615"/>
                  <a:pt x="5667577" y="5448471"/>
                </a:cubicBezTo>
                <a:cubicBezTo>
                  <a:pt x="5667577" y="5444701"/>
                  <a:pt x="5667825" y="5441526"/>
                  <a:pt x="5668321" y="5438946"/>
                </a:cubicBezTo>
                <a:cubicBezTo>
                  <a:pt x="5668817" y="5436367"/>
                  <a:pt x="5669462" y="5434234"/>
                  <a:pt x="5670256" y="5432547"/>
                </a:cubicBezTo>
                <a:cubicBezTo>
                  <a:pt x="5671050" y="5430860"/>
                  <a:pt x="5672091" y="5429670"/>
                  <a:pt x="5673381" y="5428975"/>
                </a:cubicBezTo>
                <a:cubicBezTo>
                  <a:pt x="5674671" y="5428281"/>
                  <a:pt x="5676109" y="5427933"/>
                  <a:pt x="5677697" y="5427933"/>
                </a:cubicBezTo>
                <a:lnTo>
                  <a:pt x="5714904" y="5427933"/>
                </a:lnTo>
                <a:lnTo>
                  <a:pt x="5714904" y="5364235"/>
                </a:lnTo>
                <a:cubicBezTo>
                  <a:pt x="5714904" y="5362846"/>
                  <a:pt x="5715251" y="5361556"/>
                  <a:pt x="5715946" y="5360365"/>
                </a:cubicBezTo>
                <a:cubicBezTo>
                  <a:pt x="5716641" y="5359174"/>
                  <a:pt x="5717930" y="5358133"/>
                  <a:pt x="5719815" y="5357240"/>
                </a:cubicBezTo>
                <a:cubicBezTo>
                  <a:pt x="5721701" y="5356347"/>
                  <a:pt x="5724231" y="5355702"/>
                  <a:pt x="5727406" y="5355305"/>
                </a:cubicBezTo>
                <a:cubicBezTo>
                  <a:pt x="5730581" y="5354908"/>
                  <a:pt x="5734549" y="5354710"/>
                  <a:pt x="5739312" y="5354710"/>
                </a:cubicBezTo>
                <a:close/>
                <a:moveTo>
                  <a:pt x="3986117" y="5325837"/>
                </a:moveTo>
                <a:cubicBezTo>
                  <a:pt x="3980958" y="5325837"/>
                  <a:pt x="3976294" y="5327524"/>
                  <a:pt x="3972127" y="5330897"/>
                </a:cubicBezTo>
                <a:cubicBezTo>
                  <a:pt x="3967960" y="5334271"/>
                  <a:pt x="3965876" y="5339926"/>
                  <a:pt x="3965876" y="5347864"/>
                </a:cubicBezTo>
                <a:lnTo>
                  <a:pt x="3965876" y="5703265"/>
                </a:lnTo>
                <a:cubicBezTo>
                  <a:pt x="3965876" y="5704853"/>
                  <a:pt x="3966273" y="5706242"/>
                  <a:pt x="3967067" y="5707432"/>
                </a:cubicBezTo>
                <a:cubicBezTo>
                  <a:pt x="3967861" y="5708623"/>
                  <a:pt x="3969249" y="5709566"/>
                  <a:pt x="3971234" y="5710260"/>
                </a:cubicBezTo>
                <a:cubicBezTo>
                  <a:pt x="3973219" y="5710955"/>
                  <a:pt x="3975848" y="5711550"/>
                  <a:pt x="3979122" y="5712046"/>
                </a:cubicBezTo>
                <a:cubicBezTo>
                  <a:pt x="3982396" y="5712542"/>
                  <a:pt x="3986513" y="5712790"/>
                  <a:pt x="3991475" y="5712790"/>
                </a:cubicBezTo>
                <a:cubicBezTo>
                  <a:pt x="3996436" y="5712790"/>
                  <a:pt x="4000553" y="5712542"/>
                  <a:pt x="4003827" y="5712046"/>
                </a:cubicBezTo>
                <a:cubicBezTo>
                  <a:pt x="4007101" y="5711550"/>
                  <a:pt x="4009681" y="5710955"/>
                  <a:pt x="4011567" y="5710260"/>
                </a:cubicBezTo>
                <a:cubicBezTo>
                  <a:pt x="4013451" y="5709566"/>
                  <a:pt x="4014841" y="5708623"/>
                  <a:pt x="4015733" y="5707432"/>
                </a:cubicBezTo>
                <a:cubicBezTo>
                  <a:pt x="4016627" y="5706242"/>
                  <a:pt x="4017073" y="5704853"/>
                  <a:pt x="4017073" y="5703265"/>
                </a:cubicBezTo>
                <a:lnTo>
                  <a:pt x="4017073" y="5564557"/>
                </a:lnTo>
                <a:lnTo>
                  <a:pt x="4060828" y="5564557"/>
                </a:lnTo>
                <a:cubicBezTo>
                  <a:pt x="4084641" y="5564557"/>
                  <a:pt x="4105130" y="5561581"/>
                  <a:pt x="4122294" y="5555628"/>
                </a:cubicBezTo>
                <a:cubicBezTo>
                  <a:pt x="4139459" y="5549674"/>
                  <a:pt x="4153945" y="5541241"/>
                  <a:pt x="4165752" y="5530327"/>
                </a:cubicBezTo>
                <a:cubicBezTo>
                  <a:pt x="4177560" y="5519413"/>
                  <a:pt x="4186638" y="5506217"/>
                  <a:pt x="4192988" y="5490739"/>
                </a:cubicBezTo>
                <a:cubicBezTo>
                  <a:pt x="4199338" y="5475260"/>
                  <a:pt x="4202513" y="5457897"/>
                  <a:pt x="4202513" y="5438649"/>
                </a:cubicBezTo>
                <a:cubicBezTo>
                  <a:pt x="4202513" y="5424163"/>
                  <a:pt x="4200479" y="5410917"/>
                  <a:pt x="4196411" y="5398912"/>
                </a:cubicBezTo>
                <a:cubicBezTo>
                  <a:pt x="4192343" y="5386906"/>
                  <a:pt x="4186538" y="5376340"/>
                  <a:pt x="4178998" y="5367211"/>
                </a:cubicBezTo>
                <a:cubicBezTo>
                  <a:pt x="4171458" y="5358083"/>
                  <a:pt x="4162279" y="5350394"/>
                  <a:pt x="4151465" y="5344143"/>
                </a:cubicBezTo>
                <a:cubicBezTo>
                  <a:pt x="4140651" y="5337892"/>
                  <a:pt x="4130034" y="5333626"/>
                  <a:pt x="4119616" y="5331344"/>
                </a:cubicBezTo>
                <a:cubicBezTo>
                  <a:pt x="4109198" y="5329062"/>
                  <a:pt x="4100169" y="5327573"/>
                  <a:pt x="4092529" y="5326879"/>
                </a:cubicBezTo>
                <a:cubicBezTo>
                  <a:pt x="4084889" y="5326185"/>
                  <a:pt x="4076902" y="5325837"/>
                  <a:pt x="4068567" y="5325837"/>
                </a:cubicBezTo>
                <a:close/>
                <a:moveTo>
                  <a:pt x="727376" y="5325837"/>
                </a:moveTo>
                <a:cubicBezTo>
                  <a:pt x="722812" y="5325837"/>
                  <a:pt x="718496" y="5327375"/>
                  <a:pt x="714428" y="5330451"/>
                </a:cubicBezTo>
                <a:cubicBezTo>
                  <a:pt x="710360" y="5333527"/>
                  <a:pt x="708327" y="5338934"/>
                  <a:pt x="708327" y="5346673"/>
                </a:cubicBezTo>
                <a:lnTo>
                  <a:pt x="708327" y="5690168"/>
                </a:lnTo>
                <a:cubicBezTo>
                  <a:pt x="708327" y="5697907"/>
                  <a:pt x="710360" y="5703315"/>
                  <a:pt x="714428" y="5706390"/>
                </a:cubicBezTo>
                <a:cubicBezTo>
                  <a:pt x="718496" y="5709466"/>
                  <a:pt x="722812" y="5711004"/>
                  <a:pt x="727376" y="5711004"/>
                </a:cubicBezTo>
                <a:lnTo>
                  <a:pt x="827984" y="5711004"/>
                </a:lnTo>
                <a:cubicBezTo>
                  <a:pt x="842470" y="5711004"/>
                  <a:pt x="855319" y="5709962"/>
                  <a:pt x="866531" y="5707879"/>
                </a:cubicBezTo>
                <a:cubicBezTo>
                  <a:pt x="877742" y="5705795"/>
                  <a:pt x="888259" y="5702670"/>
                  <a:pt x="898082" y="5698503"/>
                </a:cubicBezTo>
                <a:cubicBezTo>
                  <a:pt x="907905" y="5694335"/>
                  <a:pt x="916735" y="5689176"/>
                  <a:pt x="924574" y="5683024"/>
                </a:cubicBezTo>
                <a:cubicBezTo>
                  <a:pt x="932412" y="5676873"/>
                  <a:pt x="939109" y="5669729"/>
                  <a:pt x="944665" y="5661593"/>
                </a:cubicBezTo>
                <a:cubicBezTo>
                  <a:pt x="950222" y="5653458"/>
                  <a:pt x="954538" y="5644280"/>
                  <a:pt x="957614" y="5634060"/>
                </a:cubicBezTo>
                <a:cubicBezTo>
                  <a:pt x="960689" y="5623841"/>
                  <a:pt x="962227" y="5612679"/>
                  <a:pt x="962227" y="5600574"/>
                </a:cubicBezTo>
                <a:cubicBezTo>
                  <a:pt x="962227" y="5587477"/>
                  <a:pt x="960243" y="5575472"/>
                  <a:pt x="956274" y="5564557"/>
                </a:cubicBezTo>
                <a:cubicBezTo>
                  <a:pt x="952305" y="5553643"/>
                  <a:pt x="946898" y="5544118"/>
                  <a:pt x="940052" y="5535982"/>
                </a:cubicBezTo>
                <a:cubicBezTo>
                  <a:pt x="933206" y="5527847"/>
                  <a:pt x="925219" y="5521149"/>
                  <a:pt x="916091" y="5515890"/>
                </a:cubicBezTo>
                <a:cubicBezTo>
                  <a:pt x="906962" y="5510632"/>
                  <a:pt x="897140" y="5507011"/>
                  <a:pt x="886623" y="5505026"/>
                </a:cubicBezTo>
                <a:cubicBezTo>
                  <a:pt x="894957" y="5501454"/>
                  <a:pt x="902349" y="5496890"/>
                  <a:pt x="908798" y="5491334"/>
                </a:cubicBezTo>
                <a:cubicBezTo>
                  <a:pt x="915247" y="5485778"/>
                  <a:pt x="920605" y="5479478"/>
                  <a:pt x="924871" y="5472433"/>
                </a:cubicBezTo>
                <a:cubicBezTo>
                  <a:pt x="929138" y="5465388"/>
                  <a:pt x="932362" y="5457699"/>
                  <a:pt x="934545" y="5449364"/>
                </a:cubicBezTo>
                <a:cubicBezTo>
                  <a:pt x="936728" y="5441030"/>
                  <a:pt x="937819" y="5432299"/>
                  <a:pt x="937819" y="5423171"/>
                </a:cubicBezTo>
                <a:cubicBezTo>
                  <a:pt x="937819" y="5407891"/>
                  <a:pt x="935339" y="5394199"/>
                  <a:pt x="930378" y="5382094"/>
                </a:cubicBezTo>
                <a:cubicBezTo>
                  <a:pt x="925417" y="5369989"/>
                  <a:pt x="918025" y="5359770"/>
                  <a:pt x="908203" y="5351435"/>
                </a:cubicBezTo>
                <a:cubicBezTo>
                  <a:pt x="898380" y="5343101"/>
                  <a:pt x="886126" y="5336751"/>
                  <a:pt x="871442" y="5332385"/>
                </a:cubicBezTo>
                <a:cubicBezTo>
                  <a:pt x="856758" y="5328020"/>
                  <a:pt x="837906" y="5325837"/>
                  <a:pt x="814887" y="5325837"/>
                </a:cubicBezTo>
                <a:close/>
                <a:moveTo>
                  <a:pt x="5928026" y="5316014"/>
                </a:moveTo>
                <a:cubicBezTo>
                  <a:pt x="5939536" y="5316014"/>
                  <a:pt x="5947423" y="5318048"/>
                  <a:pt x="5951690" y="5322116"/>
                </a:cubicBezTo>
                <a:cubicBezTo>
                  <a:pt x="5955956" y="5326185"/>
                  <a:pt x="5958089" y="5333874"/>
                  <a:pt x="5958089" y="5345185"/>
                </a:cubicBezTo>
                <a:cubicBezTo>
                  <a:pt x="5958089" y="5356694"/>
                  <a:pt x="5955906" y="5364532"/>
                  <a:pt x="5951541" y="5368699"/>
                </a:cubicBezTo>
                <a:cubicBezTo>
                  <a:pt x="5947175" y="5372867"/>
                  <a:pt x="5939139" y="5374950"/>
                  <a:pt x="5927431" y="5374950"/>
                </a:cubicBezTo>
                <a:cubicBezTo>
                  <a:pt x="5915921" y="5374950"/>
                  <a:pt x="5908034" y="5372917"/>
                  <a:pt x="5903767" y="5368848"/>
                </a:cubicBezTo>
                <a:cubicBezTo>
                  <a:pt x="5899500" y="5364780"/>
                  <a:pt x="5897367" y="5357091"/>
                  <a:pt x="5897367" y="5345780"/>
                </a:cubicBezTo>
                <a:cubicBezTo>
                  <a:pt x="5897367" y="5334271"/>
                  <a:pt x="5899550" y="5326432"/>
                  <a:pt x="5903916" y="5322265"/>
                </a:cubicBezTo>
                <a:cubicBezTo>
                  <a:pt x="5908282" y="5318098"/>
                  <a:pt x="5916318" y="5316014"/>
                  <a:pt x="5928026" y="5316014"/>
                </a:cubicBezTo>
                <a:close/>
                <a:moveTo>
                  <a:pt x="1060752" y="5316014"/>
                </a:moveTo>
                <a:cubicBezTo>
                  <a:pt x="1049044" y="5316014"/>
                  <a:pt x="1041007" y="5318098"/>
                  <a:pt x="1036641" y="5322265"/>
                </a:cubicBezTo>
                <a:cubicBezTo>
                  <a:pt x="1032276" y="5326432"/>
                  <a:pt x="1030093" y="5334271"/>
                  <a:pt x="1030093" y="5345780"/>
                </a:cubicBezTo>
                <a:cubicBezTo>
                  <a:pt x="1030093" y="5357091"/>
                  <a:pt x="1032226" y="5364780"/>
                  <a:pt x="1036492" y="5368848"/>
                </a:cubicBezTo>
                <a:cubicBezTo>
                  <a:pt x="1040759" y="5372917"/>
                  <a:pt x="1048647" y="5374950"/>
                  <a:pt x="1060156" y="5374950"/>
                </a:cubicBezTo>
                <a:cubicBezTo>
                  <a:pt x="1071864" y="5374950"/>
                  <a:pt x="1079901" y="5372867"/>
                  <a:pt x="1084266" y="5368699"/>
                </a:cubicBezTo>
                <a:cubicBezTo>
                  <a:pt x="1088632" y="5364532"/>
                  <a:pt x="1090815" y="5356694"/>
                  <a:pt x="1090815" y="5345185"/>
                </a:cubicBezTo>
                <a:cubicBezTo>
                  <a:pt x="1090815" y="5333874"/>
                  <a:pt x="1088682" y="5326185"/>
                  <a:pt x="1084415" y="5322116"/>
                </a:cubicBezTo>
                <a:cubicBezTo>
                  <a:pt x="1080149" y="5318048"/>
                  <a:pt x="1072261" y="5316014"/>
                  <a:pt x="1060752" y="5316014"/>
                </a:cubicBezTo>
                <a:close/>
                <a:moveTo>
                  <a:pt x="5002910" y="5297560"/>
                </a:moveTo>
                <a:cubicBezTo>
                  <a:pt x="4998148" y="5297560"/>
                  <a:pt x="4994229" y="5297808"/>
                  <a:pt x="4991153" y="5298304"/>
                </a:cubicBezTo>
                <a:cubicBezTo>
                  <a:pt x="4988077" y="5298800"/>
                  <a:pt x="4985548" y="5299396"/>
                  <a:pt x="4983563" y="5300090"/>
                </a:cubicBezTo>
                <a:cubicBezTo>
                  <a:pt x="4981578" y="5300784"/>
                  <a:pt x="4980239" y="5301777"/>
                  <a:pt x="4979545" y="5303066"/>
                </a:cubicBezTo>
                <a:cubicBezTo>
                  <a:pt x="4978850" y="5304356"/>
                  <a:pt x="4978503" y="5305696"/>
                  <a:pt x="4978503" y="5307085"/>
                </a:cubicBezTo>
                <a:lnTo>
                  <a:pt x="4978503" y="5462759"/>
                </a:lnTo>
                <a:cubicBezTo>
                  <a:pt x="4965803" y="5449464"/>
                  <a:pt x="4952954" y="5439393"/>
                  <a:pt x="4939956" y="5432547"/>
                </a:cubicBezTo>
                <a:cubicBezTo>
                  <a:pt x="4926959" y="5425701"/>
                  <a:pt x="4912622" y="5422278"/>
                  <a:pt x="4896945" y="5422278"/>
                </a:cubicBezTo>
                <a:cubicBezTo>
                  <a:pt x="4878093" y="5422278"/>
                  <a:pt x="4861475" y="5425800"/>
                  <a:pt x="4847088" y="5432844"/>
                </a:cubicBezTo>
                <a:cubicBezTo>
                  <a:pt x="4832701" y="5439889"/>
                  <a:pt x="4820646" y="5449960"/>
                  <a:pt x="4810922" y="5463056"/>
                </a:cubicBezTo>
                <a:cubicBezTo>
                  <a:pt x="4801199" y="5476153"/>
                  <a:pt x="4793857" y="5491979"/>
                  <a:pt x="4788896" y="5510533"/>
                </a:cubicBezTo>
                <a:cubicBezTo>
                  <a:pt x="4783935" y="5529087"/>
                  <a:pt x="4781454" y="5549873"/>
                  <a:pt x="4781454" y="5572892"/>
                </a:cubicBezTo>
                <a:cubicBezTo>
                  <a:pt x="4781454" y="5592339"/>
                  <a:pt x="4783439" y="5610843"/>
                  <a:pt x="4787407" y="5628405"/>
                </a:cubicBezTo>
                <a:cubicBezTo>
                  <a:pt x="4791376" y="5645966"/>
                  <a:pt x="4797677" y="5661246"/>
                  <a:pt x="4806309" y="5674244"/>
                </a:cubicBezTo>
                <a:cubicBezTo>
                  <a:pt x="4814941" y="5687242"/>
                  <a:pt x="4826202" y="5697560"/>
                  <a:pt x="4840093" y="5705200"/>
                </a:cubicBezTo>
                <a:cubicBezTo>
                  <a:pt x="4853983" y="5712840"/>
                  <a:pt x="4870751" y="5716660"/>
                  <a:pt x="4890396" y="5716660"/>
                </a:cubicBezTo>
                <a:cubicBezTo>
                  <a:pt x="4908454" y="5716660"/>
                  <a:pt x="4925073" y="5712394"/>
                  <a:pt x="4940254" y="5703860"/>
                </a:cubicBezTo>
                <a:cubicBezTo>
                  <a:pt x="4955434" y="5695328"/>
                  <a:pt x="4970069" y="5683422"/>
                  <a:pt x="4984158" y="5668142"/>
                </a:cubicBezTo>
                <a:lnTo>
                  <a:pt x="4984158" y="5703563"/>
                </a:lnTo>
                <a:cubicBezTo>
                  <a:pt x="4984158" y="5705150"/>
                  <a:pt x="4984555" y="5706539"/>
                  <a:pt x="4985349" y="5707730"/>
                </a:cubicBezTo>
                <a:cubicBezTo>
                  <a:pt x="4986143" y="5708921"/>
                  <a:pt x="4987432" y="5709864"/>
                  <a:pt x="4989218" y="5710558"/>
                </a:cubicBezTo>
                <a:cubicBezTo>
                  <a:pt x="4991004" y="5711252"/>
                  <a:pt x="4993286" y="5711798"/>
                  <a:pt x="4996064" y="5712195"/>
                </a:cubicBezTo>
                <a:cubicBezTo>
                  <a:pt x="4998842" y="5712592"/>
                  <a:pt x="5002315" y="5712790"/>
                  <a:pt x="5006482" y="5712790"/>
                </a:cubicBezTo>
                <a:cubicBezTo>
                  <a:pt x="5010451" y="5712790"/>
                  <a:pt x="5013825" y="5712592"/>
                  <a:pt x="5016602" y="5712195"/>
                </a:cubicBezTo>
                <a:cubicBezTo>
                  <a:pt x="5019381" y="5711798"/>
                  <a:pt x="5021613" y="5711252"/>
                  <a:pt x="5023300" y="5710558"/>
                </a:cubicBezTo>
                <a:cubicBezTo>
                  <a:pt x="5024987" y="5709864"/>
                  <a:pt x="5026177" y="5708921"/>
                  <a:pt x="5026872" y="5707730"/>
                </a:cubicBezTo>
                <a:cubicBezTo>
                  <a:pt x="5027566" y="5706539"/>
                  <a:pt x="5027913" y="5705150"/>
                  <a:pt x="5027913" y="5703563"/>
                </a:cubicBezTo>
                <a:lnTo>
                  <a:pt x="5027913" y="5307085"/>
                </a:lnTo>
                <a:cubicBezTo>
                  <a:pt x="5027913" y="5305696"/>
                  <a:pt x="5027467" y="5304356"/>
                  <a:pt x="5026574" y="5303066"/>
                </a:cubicBezTo>
                <a:cubicBezTo>
                  <a:pt x="5025681" y="5301777"/>
                  <a:pt x="5024342" y="5300784"/>
                  <a:pt x="5022556" y="5300090"/>
                </a:cubicBezTo>
                <a:cubicBezTo>
                  <a:pt x="5020770" y="5299396"/>
                  <a:pt x="5018290" y="5298800"/>
                  <a:pt x="5015114" y="5298304"/>
                </a:cubicBezTo>
                <a:cubicBezTo>
                  <a:pt x="5011939" y="5297808"/>
                  <a:pt x="5007872" y="5297560"/>
                  <a:pt x="5002910" y="5297560"/>
                </a:cubicBezTo>
                <a:close/>
                <a:moveTo>
                  <a:pt x="3717036" y="5297560"/>
                </a:moveTo>
                <a:cubicBezTo>
                  <a:pt x="3712273" y="5297560"/>
                  <a:pt x="3708354" y="5297808"/>
                  <a:pt x="3705278" y="5298304"/>
                </a:cubicBezTo>
                <a:cubicBezTo>
                  <a:pt x="3702203" y="5298800"/>
                  <a:pt x="3699673" y="5299396"/>
                  <a:pt x="3697688" y="5300090"/>
                </a:cubicBezTo>
                <a:cubicBezTo>
                  <a:pt x="3695704" y="5300784"/>
                  <a:pt x="3694364" y="5301777"/>
                  <a:pt x="3693670" y="5303066"/>
                </a:cubicBezTo>
                <a:cubicBezTo>
                  <a:pt x="3692975" y="5304356"/>
                  <a:pt x="3692628" y="5305696"/>
                  <a:pt x="3692628" y="5307085"/>
                </a:cubicBezTo>
                <a:lnTo>
                  <a:pt x="3692628" y="5462759"/>
                </a:lnTo>
                <a:cubicBezTo>
                  <a:pt x="3679928" y="5449464"/>
                  <a:pt x="3667079" y="5439393"/>
                  <a:pt x="3654082" y="5432547"/>
                </a:cubicBezTo>
                <a:cubicBezTo>
                  <a:pt x="3641084" y="5425701"/>
                  <a:pt x="3626746" y="5422278"/>
                  <a:pt x="3611070" y="5422278"/>
                </a:cubicBezTo>
                <a:cubicBezTo>
                  <a:pt x="3592219" y="5422278"/>
                  <a:pt x="3575599" y="5425800"/>
                  <a:pt x="3561213" y="5432844"/>
                </a:cubicBezTo>
                <a:cubicBezTo>
                  <a:pt x="3546826" y="5439889"/>
                  <a:pt x="3534771" y="5449960"/>
                  <a:pt x="3525048" y="5463056"/>
                </a:cubicBezTo>
                <a:cubicBezTo>
                  <a:pt x="3515324" y="5476153"/>
                  <a:pt x="3507982" y="5491979"/>
                  <a:pt x="3503021" y="5510533"/>
                </a:cubicBezTo>
                <a:cubicBezTo>
                  <a:pt x="3498060" y="5529087"/>
                  <a:pt x="3495580" y="5549873"/>
                  <a:pt x="3495580" y="5572892"/>
                </a:cubicBezTo>
                <a:cubicBezTo>
                  <a:pt x="3495580" y="5592339"/>
                  <a:pt x="3497564" y="5610843"/>
                  <a:pt x="3501533" y="5628405"/>
                </a:cubicBezTo>
                <a:cubicBezTo>
                  <a:pt x="3505502" y="5645966"/>
                  <a:pt x="3511801" y="5661246"/>
                  <a:pt x="3520434" y="5674244"/>
                </a:cubicBezTo>
                <a:cubicBezTo>
                  <a:pt x="3529066" y="5687242"/>
                  <a:pt x="3540327" y="5697560"/>
                  <a:pt x="3554218" y="5705200"/>
                </a:cubicBezTo>
                <a:cubicBezTo>
                  <a:pt x="3568109" y="5712840"/>
                  <a:pt x="3584876" y="5716660"/>
                  <a:pt x="3604522" y="5716660"/>
                </a:cubicBezTo>
                <a:cubicBezTo>
                  <a:pt x="3622580" y="5716660"/>
                  <a:pt x="3639199" y="5712394"/>
                  <a:pt x="3654379" y="5703860"/>
                </a:cubicBezTo>
                <a:cubicBezTo>
                  <a:pt x="3669560" y="5695328"/>
                  <a:pt x="3684194" y="5683422"/>
                  <a:pt x="3698284" y="5668142"/>
                </a:cubicBezTo>
                <a:lnTo>
                  <a:pt x="3698284" y="5703563"/>
                </a:lnTo>
                <a:cubicBezTo>
                  <a:pt x="3698284" y="5705150"/>
                  <a:pt x="3698680" y="5706539"/>
                  <a:pt x="3699474" y="5707730"/>
                </a:cubicBezTo>
                <a:cubicBezTo>
                  <a:pt x="3700268" y="5708921"/>
                  <a:pt x="3701558" y="5709864"/>
                  <a:pt x="3703343" y="5710558"/>
                </a:cubicBezTo>
                <a:cubicBezTo>
                  <a:pt x="3705129" y="5711252"/>
                  <a:pt x="3707412" y="5711798"/>
                  <a:pt x="3710190" y="5712195"/>
                </a:cubicBezTo>
                <a:cubicBezTo>
                  <a:pt x="3712968" y="5712592"/>
                  <a:pt x="3716440" y="5712790"/>
                  <a:pt x="3720608" y="5712790"/>
                </a:cubicBezTo>
                <a:cubicBezTo>
                  <a:pt x="3724576" y="5712790"/>
                  <a:pt x="3727950" y="5712592"/>
                  <a:pt x="3730728" y="5712195"/>
                </a:cubicBezTo>
                <a:cubicBezTo>
                  <a:pt x="3733506" y="5711798"/>
                  <a:pt x="3735739" y="5711252"/>
                  <a:pt x="3737425" y="5710558"/>
                </a:cubicBezTo>
                <a:cubicBezTo>
                  <a:pt x="3739112" y="5709864"/>
                  <a:pt x="3740303" y="5708921"/>
                  <a:pt x="3740997" y="5707730"/>
                </a:cubicBezTo>
                <a:cubicBezTo>
                  <a:pt x="3741691" y="5706539"/>
                  <a:pt x="3742039" y="5705150"/>
                  <a:pt x="3742039" y="5703563"/>
                </a:cubicBezTo>
                <a:lnTo>
                  <a:pt x="3742039" y="5307085"/>
                </a:lnTo>
                <a:cubicBezTo>
                  <a:pt x="3742039" y="5305696"/>
                  <a:pt x="3741593" y="5304356"/>
                  <a:pt x="3740700" y="5303066"/>
                </a:cubicBezTo>
                <a:cubicBezTo>
                  <a:pt x="3739806" y="5301777"/>
                  <a:pt x="3738467" y="5300784"/>
                  <a:pt x="3736681" y="5300090"/>
                </a:cubicBezTo>
                <a:cubicBezTo>
                  <a:pt x="3734895" y="5299396"/>
                  <a:pt x="3732415" y="5298800"/>
                  <a:pt x="3729240" y="5298304"/>
                </a:cubicBezTo>
                <a:cubicBezTo>
                  <a:pt x="3726065" y="5297808"/>
                  <a:pt x="3721997" y="5297560"/>
                  <a:pt x="3717036" y="5297560"/>
                </a:cubicBezTo>
                <a:close/>
                <a:moveTo>
                  <a:pt x="3966472" y="4848099"/>
                </a:moveTo>
                <a:lnTo>
                  <a:pt x="4008441" y="4848099"/>
                </a:lnTo>
                <a:lnTo>
                  <a:pt x="4008441" y="4904951"/>
                </a:lnTo>
                <a:cubicBezTo>
                  <a:pt x="3996336" y="4918445"/>
                  <a:pt x="3984777" y="4928466"/>
                  <a:pt x="3973764" y="4935014"/>
                </a:cubicBezTo>
                <a:cubicBezTo>
                  <a:pt x="3962751" y="4941563"/>
                  <a:pt x="3950795" y="4944837"/>
                  <a:pt x="3937897" y="4944837"/>
                </a:cubicBezTo>
                <a:cubicBezTo>
                  <a:pt x="3922022" y="4944837"/>
                  <a:pt x="3909669" y="4940720"/>
                  <a:pt x="3900839" y="4932484"/>
                </a:cubicBezTo>
                <a:cubicBezTo>
                  <a:pt x="3892008" y="4924249"/>
                  <a:pt x="3887592" y="4913187"/>
                  <a:pt x="3887592" y="4899296"/>
                </a:cubicBezTo>
                <a:cubicBezTo>
                  <a:pt x="3887592" y="4891160"/>
                  <a:pt x="3889131" y="4883966"/>
                  <a:pt x="3892206" y="4877715"/>
                </a:cubicBezTo>
                <a:cubicBezTo>
                  <a:pt x="3895283" y="4871465"/>
                  <a:pt x="3900094" y="4866107"/>
                  <a:pt x="3906643" y="4861642"/>
                </a:cubicBezTo>
                <a:cubicBezTo>
                  <a:pt x="3913192" y="4857177"/>
                  <a:pt x="3921426" y="4853804"/>
                  <a:pt x="3931348" y="4851522"/>
                </a:cubicBezTo>
                <a:cubicBezTo>
                  <a:pt x="3941270" y="4849240"/>
                  <a:pt x="3952978" y="4848099"/>
                  <a:pt x="3966472" y="4848099"/>
                </a:cubicBezTo>
                <a:close/>
                <a:moveTo>
                  <a:pt x="2832997" y="4848099"/>
                </a:moveTo>
                <a:lnTo>
                  <a:pt x="2874967" y="4848099"/>
                </a:lnTo>
                <a:lnTo>
                  <a:pt x="2874967" y="4904951"/>
                </a:lnTo>
                <a:cubicBezTo>
                  <a:pt x="2862862" y="4918445"/>
                  <a:pt x="2851303" y="4928466"/>
                  <a:pt x="2840289" y="4935014"/>
                </a:cubicBezTo>
                <a:cubicBezTo>
                  <a:pt x="2829276" y="4941563"/>
                  <a:pt x="2817320" y="4944837"/>
                  <a:pt x="2804422" y="4944837"/>
                </a:cubicBezTo>
                <a:cubicBezTo>
                  <a:pt x="2788547" y="4944837"/>
                  <a:pt x="2776194" y="4940720"/>
                  <a:pt x="2767364" y="4932484"/>
                </a:cubicBezTo>
                <a:cubicBezTo>
                  <a:pt x="2758533" y="4924249"/>
                  <a:pt x="2754118" y="4913187"/>
                  <a:pt x="2754118" y="4899296"/>
                </a:cubicBezTo>
                <a:cubicBezTo>
                  <a:pt x="2754118" y="4891160"/>
                  <a:pt x="2755655" y="4883966"/>
                  <a:pt x="2758732" y="4877715"/>
                </a:cubicBezTo>
                <a:cubicBezTo>
                  <a:pt x="2761807" y="4871465"/>
                  <a:pt x="2766620" y="4866107"/>
                  <a:pt x="2773168" y="4861642"/>
                </a:cubicBezTo>
                <a:cubicBezTo>
                  <a:pt x="2779716" y="4857177"/>
                  <a:pt x="2787952" y="4853804"/>
                  <a:pt x="2797873" y="4851522"/>
                </a:cubicBezTo>
                <a:cubicBezTo>
                  <a:pt x="2807796" y="4849240"/>
                  <a:pt x="2819503" y="4848099"/>
                  <a:pt x="2832997" y="4848099"/>
                </a:cubicBezTo>
                <a:close/>
                <a:moveTo>
                  <a:pt x="7251294" y="4731120"/>
                </a:moveTo>
                <a:cubicBezTo>
                  <a:pt x="7264075" y="4731120"/>
                  <a:pt x="7274757" y="4734146"/>
                  <a:pt x="7283341" y="4740198"/>
                </a:cubicBezTo>
                <a:cubicBezTo>
                  <a:pt x="7291925" y="4746251"/>
                  <a:pt x="7298813" y="4754238"/>
                  <a:pt x="7304005" y="4764160"/>
                </a:cubicBezTo>
                <a:cubicBezTo>
                  <a:pt x="7309197" y="4774082"/>
                  <a:pt x="7312841" y="4785492"/>
                  <a:pt x="7314937" y="4798390"/>
                </a:cubicBezTo>
                <a:cubicBezTo>
                  <a:pt x="7317032" y="4811289"/>
                  <a:pt x="7318081" y="4824584"/>
                  <a:pt x="7318081" y="4838276"/>
                </a:cubicBezTo>
                <a:cubicBezTo>
                  <a:pt x="7318081" y="4850778"/>
                  <a:pt x="7316832" y="4863130"/>
                  <a:pt x="7314337" y="4875334"/>
                </a:cubicBezTo>
                <a:cubicBezTo>
                  <a:pt x="7311841" y="4887538"/>
                  <a:pt x="7307848" y="4898551"/>
                  <a:pt x="7302358" y="4908374"/>
                </a:cubicBezTo>
                <a:cubicBezTo>
                  <a:pt x="7296869" y="4918197"/>
                  <a:pt x="7289731" y="4926085"/>
                  <a:pt x="7280946" y="4932038"/>
                </a:cubicBezTo>
                <a:cubicBezTo>
                  <a:pt x="7272160" y="4937991"/>
                  <a:pt x="7261579" y="4940967"/>
                  <a:pt x="7249201" y="4940967"/>
                </a:cubicBezTo>
                <a:cubicBezTo>
                  <a:pt x="7235822" y="4940967"/>
                  <a:pt x="7222944" y="4936651"/>
                  <a:pt x="7210566" y="4928019"/>
                </a:cubicBezTo>
                <a:cubicBezTo>
                  <a:pt x="7198188" y="4919387"/>
                  <a:pt x="7185211" y="4906836"/>
                  <a:pt x="7171634" y="4890366"/>
                </a:cubicBezTo>
                <a:lnTo>
                  <a:pt x="7171634" y="4783507"/>
                </a:lnTo>
                <a:cubicBezTo>
                  <a:pt x="7179419" y="4773586"/>
                  <a:pt x="7186756" y="4765350"/>
                  <a:pt x="7193644" y="4758802"/>
                </a:cubicBezTo>
                <a:cubicBezTo>
                  <a:pt x="7200532" y="4752253"/>
                  <a:pt x="7207171" y="4746896"/>
                  <a:pt x="7213561" y="4742728"/>
                </a:cubicBezTo>
                <a:cubicBezTo>
                  <a:pt x="7219952" y="4738561"/>
                  <a:pt x="7226241" y="4735585"/>
                  <a:pt x="7232430" y="4733799"/>
                </a:cubicBezTo>
                <a:cubicBezTo>
                  <a:pt x="7238619" y="4732013"/>
                  <a:pt x="7244907" y="4731120"/>
                  <a:pt x="7251294" y="4731120"/>
                </a:cubicBezTo>
                <a:close/>
                <a:moveTo>
                  <a:pt x="5939337" y="4731120"/>
                </a:moveTo>
                <a:cubicBezTo>
                  <a:pt x="5926836" y="4731120"/>
                  <a:pt x="5916219" y="4734096"/>
                  <a:pt x="5907488" y="4740049"/>
                </a:cubicBezTo>
                <a:cubicBezTo>
                  <a:pt x="5898756" y="4746003"/>
                  <a:pt x="5891662" y="4753841"/>
                  <a:pt x="5886205" y="4763564"/>
                </a:cubicBezTo>
                <a:cubicBezTo>
                  <a:pt x="5880748" y="4773288"/>
                  <a:pt x="5876780" y="4784301"/>
                  <a:pt x="5874299" y="4796604"/>
                </a:cubicBezTo>
                <a:cubicBezTo>
                  <a:pt x="5871818" y="4808907"/>
                  <a:pt x="5870578" y="4821409"/>
                  <a:pt x="5870578" y="4834109"/>
                </a:cubicBezTo>
                <a:cubicBezTo>
                  <a:pt x="5870578" y="4847603"/>
                  <a:pt x="5871621" y="4860799"/>
                  <a:pt x="5873704" y="4873697"/>
                </a:cubicBezTo>
                <a:cubicBezTo>
                  <a:pt x="5875787" y="4886596"/>
                  <a:pt x="5879409" y="4898055"/>
                  <a:pt x="5884568" y="4908076"/>
                </a:cubicBezTo>
                <a:cubicBezTo>
                  <a:pt x="5889728" y="4918098"/>
                  <a:pt x="5896574" y="4926135"/>
                  <a:pt x="5905106" y="4932187"/>
                </a:cubicBezTo>
                <a:cubicBezTo>
                  <a:pt x="5913639" y="4938239"/>
                  <a:pt x="5924355" y="4941265"/>
                  <a:pt x="5937254" y="4941265"/>
                </a:cubicBezTo>
                <a:cubicBezTo>
                  <a:pt x="5943802" y="4941265"/>
                  <a:pt x="5950102" y="4940372"/>
                  <a:pt x="5956154" y="4938586"/>
                </a:cubicBezTo>
                <a:cubicBezTo>
                  <a:pt x="5962207" y="4936800"/>
                  <a:pt x="5968408" y="4933824"/>
                  <a:pt x="5974758" y="4929656"/>
                </a:cubicBezTo>
                <a:cubicBezTo>
                  <a:pt x="5981108" y="4925489"/>
                  <a:pt x="5987755" y="4920082"/>
                  <a:pt x="5994701" y="4913434"/>
                </a:cubicBezTo>
                <a:cubicBezTo>
                  <a:pt x="6001646" y="4906787"/>
                  <a:pt x="6008988" y="4898601"/>
                  <a:pt x="6016727" y="4888878"/>
                </a:cubicBezTo>
                <a:lnTo>
                  <a:pt x="6016727" y="4781721"/>
                </a:lnTo>
                <a:cubicBezTo>
                  <a:pt x="6003432" y="4765251"/>
                  <a:pt x="5990583" y="4752700"/>
                  <a:pt x="5978181" y="4744068"/>
                </a:cubicBezTo>
                <a:cubicBezTo>
                  <a:pt x="5965779" y="4735436"/>
                  <a:pt x="5952831" y="4731120"/>
                  <a:pt x="5939337" y="4731120"/>
                </a:cubicBezTo>
                <a:close/>
                <a:moveTo>
                  <a:pt x="4577262" y="4731120"/>
                </a:moveTo>
                <a:cubicBezTo>
                  <a:pt x="4590756" y="4731120"/>
                  <a:pt x="4603704" y="4735436"/>
                  <a:pt x="4616106" y="4744068"/>
                </a:cubicBezTo>
                <a:cubicBezTo>
                  <a:pt x="4628509" y="4752700"/>
                  <a:pt x="4641357" y="4765251"/>
                  <a:pt x="4654653" y="4781721"/>
                </a:cubicBezTo>
                <a:lnTo>
                  <a:pt x="4654653" y="4888878"/>
                </a:lnTo>
                <a:cubicBezTo>
                  <a:pt x="4646914" y="4898601"/>
                  <a:pt x="4639571" y="4906787"/>
                  <a:pt x="4632626" y="4913434"/>
                </a:cubicBezTo>
                <a:cubicBezTo>
                  <a:pt x="4625681" y="4920082"/>
                  <a:pt x="4619033" y="4925489"/>
                  <a:pt x="4612683" y="4929656"/>
                </a:cubicBezTo>
                <a:cubicBezTo>
                  <a:pt x="4606333" y="4933824"/>
                  <a:pt x="4600132" y="4936800"/>
                  <a:pt x="4594080" y="4938586"/>
                </a:cubicBezTo>
                <a:cubicBezTo>
                  <a:pt x="4588027" y="4940372"/>
                  <a:pt x="4581727" y="4941265"/>
                  <a:pt x="4575179" y="4941265"/>
                </a:cubicBezTo>
                <a:cubicBezTo>
                  <a:pt x="4562280" y="4941265"/>
                  <a:pt x="4551565" y="4938239"/>
                  <a:pt x="4543032" y="4932187"/>
                </a:cubicBezTo>
                <a:cubicBezTo>
                  <a:pt x="4534499" y="4926135"/>
                  <a:pt x="4527653" y="4918098"/>
                  <a:pt x="4522493" y="4908076"/>
                </a:cubicBezTo>
                <a:cubicBezTo>
                  <a:pt x="4517334" y="4898055"/>
                  <a:pt x="4513713" y="4886596"/>
                  <a:pt x="4511629" y="4873697"/>
                </a:cubicBezTo>
                <a:cubicBezTo>
                  <a:pt x="4509545" y="4860799"/>
                  <a:pt x="4508504" y="4847603"/>
                  <a:pt x="4508504" y="4834109"/>
                </a:cubicBezTo>
                <a:cubicBezTo>
                  <a:pt x="4508504" y="4821409"/>
                  <a:pt x="4509744" y="4808907"/>
                  <a:pt x="4512224" y="4796604"/>
                </a:cubicBezTo>
                <a:cubicBezTo>
                  <a:pt x="4514705" y="4784301"/>
                  <a:pt x="4518674" y="4773288"/>
                  <a:pt x="4524130" y="4763564"/>
                </a:cubicBezTo>
                <a:cubicBezTo>
                  <a:pt x="4529587" y="4753841"/>
                  <a:pt x="4536682" y="4746003"/>
                  <a:pt x="4545413" y="4740049"/>
                </a:cubicBezTo>
                <a:cubicBezTo>
                  <a:pt x="4554144" y="4734096"/>
                  <a:pt x="4564761" y="4731120"/>
                  <a:pt x="4577262" y="4731120"/>
                </a:cubicBezTo>
                <a:close/>
                <a:moveTo>
                  <a:pt x="1719763" y="4731120"/>
                </a:moveTo>
                <a:cubicBezTo>
                  <a:pt x="1733256" y="4731120"/>
                  <a:pt x="1746205" y="4735436"/>
                  <a:pt x="1758607" y="4744068"/>
                </a:cubicBezTo>
                <a:cubicBezTo>
                  <a:pt x="1771009" y="4752700"/>
                  <a:pt x="1783858" y="4765251"/>
                  <a:pt x="1797153" y="4781721"/>
                </a:cubicBezTo>
                <a:lnTo>
                  <a:pt x="1797153" y="4888878"/>
                </a:lnTo>
                <a:cubicBezTo>
                  <a:pt x="1789414" y="4898601"/>
                  <a:pt x="1782072" y="4906787"/>
                  <a:pt x="1775127" y="4913434"/>
                </a:cubicBezTo>
                <a:cubicBezTo>
                  <a:pt x="1768181" y="4920082"/>
                  <a:pt x="1761534" y="4925489"/>
                  <a:pt x="1755184" y="4929656"/>
                </a:cubicBezTo>
                <a:cubicBezTo>
                  <a:pt x="1748834" y="4933824"/>
                  <a:pt x="1742632" y="4936800"/>
                  <a:pt x="1736580" y="4938586"/>
                </a:cubicBezTo>
                <a:cubicBezTo>
                  <a:pt x="1730528" y="4940372"/>
                  <a:pt x="1724227" y="4941265"/>
                  <a:pt x="1717679" y="4941265"/>
                </a:cubicBezTo>
                <a:cubicBezTo>
                  <a:pt x="1704781" y="4941265"/>
                  <a:pt x="1694065" y="4938239"/>
                  <a:pt x="1685532" y="4932187"/>
                </a:cubicBezTo>
                <a:cubicBezTo>
                  <a:pt x="1676999" y="4926135"/>
                  <a:pt x="1670153" y="4918098"/>
                  <a:pt x="1664994" y="4908076"/>
                </a:cubicBezTo>
                <a:cubicBezTo>
                  <a:pt x="1659834" y="4898055"/>
                  <a:pt x="1656213" y="4886596"/>
                  <a:pt x="1654129" y="4873697"/>
                </a:cubicBezTo>
                <a:cubicBezTo>
                  <a:pt x="1652046" y="4860799"/>
                  <a:pt x="1651004" y="4847603"/>
                  <a:pt x="1651004" y="4834109"/>
                </a:cubicBezTo>
                <a:cubicBezTo>
                  <a:pt x="1651004" y="4821409"/>
                  <a:pt x="1652244" y="4808907"/>
                  <a:pt x="1654725" y="4796604"/>
                </a:cubicBezTo>
                <a:cubicBezTo>
                  <a:pt x="1657205" y="4784301"/>
                  <a:pt x="1661174" y="4773288"/>
                  <a:pt x="1666631" y="4763564"/>
                </a:cubicBezTo>
                <a:cubicBezTo>
                  <a:pt x="1672088" y="4753841"/>
                  <a:pt x="1679182" y="4746003"/>
                  <a:pt x="1687913" y="4740049"/>
                </a:cubicBezTo>
                <a:cubicBezTo>
                  <a:pt x="1696645" y="4734096"/>
                  <a:pt x="1707261" y="4731120"/>
                  <a:pt x="1719763" y="4731120"/>
                </a:cubicBezTo>
                <a:close/>
                <a:moveTo>
                  <a:pt x="5628737" y="4729929"/>
                </a:moveTo>
                <a:lnTo>
                  <a:pt x="5636217" y="4731530"/>
                </a:lnTo>
                <a:lnTo>
                  <a:pt x="5636217" y="4940071"/>
                </a:lnTo>
                <a:lnTo>
                  <a:pt x="5627537" y="4941860"/>
                </a:lnTo>
                <a:cubicBezTo>
                  <a:pt x="5611718" y="4941860"/>
                  <a:pt x="5598502" y="4939033"/>
                  <a:pt x="5587891" y="4933377"/>
                </a:cubicBezTo>
                <a:cubicBezTo>
                  <a:pt x="5577279" y="4927722"/>
                  <a:pt x="5568820" y="4920082"/>
                  <a:pt x="5562513" y="4910458"/>
                </a:cubicBezTo>
                <a:cubicBezTo>
                  <a:pt x="5556207" y="4900834"/>
                  <a:pt x="5551702" y="4889572"/>
                  <a:pt x="5548998" y="4876674"/>
                </a:cubicBezTo>
                <a:cubicBezTo>
                  <a:pt x="5546294" y="4863776"/>
                  <a:pt x="5544943" y="4849984"/>
                  <a:pt x="5544943" y="4835299"/>
                </a:cubicBezTo>
                <a:cubicBezTo>
                  <a:pt x="5544943" y="4820020"/>
                  <a:pt x="5546594" y="4805931"/>
                  <a:pt x="5549898" y="4793032"/>
                </a:cubicBezTo>
                <a:cubicBezTo>
                  <a:pt x="5553202" y="4780134"/>
                  <a:pt x="5558257" y="4768972"/>
                  <a:pt x="5565064" y="4759546"/>
                </a:cubicBezTo>
                <a:cubicBezTo>
                  <a:pt x="5571871" y="4750120"/>
                  <a:pt x="5580531" y="4742828"/>
                  <a:pt x="5591044" y="4737668"/>
                </a:cubicBezTo>
                <a:cubicBezTo>
                  <a:pt x="5601557" y="4732509"/>
                  <a:pt x="5614121" y="4729929"/>
                  <a:pt x="5628737" y="4729929"/>
                </a:cubicBezTo>
                <a:close/>
                <a:moveTo>
                  <a:pt x="5304887" y="4729929"/>
                </a:moveTo>
                <a:cubicBezTo>
                  <a:pt x="5320707" y="4729929"/>
                  <a:pt x="5333922" y="4732757"/>
                  <a:pt x="5344534" y="4738412"/>
                </a:cubicBezTo>
                <a:cubicBezTo>
                  <a:pt x="5355146" y="4744068"/>
                  <a:pt x="5363555" y="4751757"/>
                  <a:pt x="5369762" y="4761481"/>
                </a:cubicBezTo>
                <a:cubicBezTo>
                  <a:pt x="5375970" y="4771205"/>
                  <a:pt x="5380426" y="4782515"/>
                  <a:pt x="5383129" y="4795414"/>
                </a:cubicBezTo>
                <a:cubicBezTo>
                  <a:pt x="5385833" y="4808312"/>
                  <a:pt x="5387184" y="4822004"/>
                  <a:pt x="5387184" y="4836490"/>
                </a:cubicBezTo>
                <a:cubicBezTo>
                  <a:pt x="5387184" y="4851968"/>
                  <a:pt x="5385582" y="4866157"/>
                  <a:pt x="5382378" y="4879055"/>
                </a:cubicBezTo>
                <a:cubicBezTo>
                  <a:pt x="5379173" y="4891954"/>
                  <a:pt x="5374168" y="4903066"/>
                  <a:pt x="5367360" y="4912392"/>
                </a:cubicBezTo>
                <a:cubicBezTo>
                  <a:pt x="5360553" y="4921719"/>
                  <a:pt x="5351844" y="4928962"/>
                  <a:pt x="5341231" y="4934121"/>
                </a:cubicBezTo>
                <a:cubicBezTo>
                  <a:pt x="5330620" y="4939281"/>
                  <a:pt x="5318105" y="4941860"/>
                  <a:pt x="5303687" y="4941860"/>
                </a:cubicBezTo>
                <a:cubicBezTo>
                  <a:pt x="5287868" y="4941860"/>
                  <a:pt x="5274653" y="4939033"/>
                  <a:pt x="5264041" y="4933377"/>
                </a:cubicBezTo>
                <a:cubicBezTo>
                  <a:pt x="5253429" y="4927722"/>
                  <a:pt x="5244970" y="4920082"/>
                  <a:pt x="5238663" y="4910458"/>
                </a:cubicBezTo>
                <a:cubicBezTo>
                  <a:pt x="5232357" y="4900834"/>
                  <a:pt x="5227852" y="4889572"/>
                  <a:pt x="5225148" y="4876674"/>
                </a:cubicBezTo>
                <a:cubicBezTo>
                  <a:pt x="5222445" y="4863776"/>
                  <a:pt x="5221092" y="4849984"/>
                  <a:pt x="5221092" y="4835299"/>
                </a:cubicBezTo>
                <a:cubicBezTo>
                  <a:pt x="5221092" y="4820020"/>
                  <a:pt x="5222745" y="4805931"/>
                  <a:pt x="5226048" y="4793032"/>
                </a:cubicBezTo>
                <a:cubicBezTo>
                  <a:pt x="5229352" y="4780134"/>
                  <a:pt x="5234407" y="4768972"/>
                  <a:pt x="5241214" y="4759546"/>
                </a:cubicBezTo>
                <a:cubicBezTo>
                  <a:pt x="5248022" y="4750120"/>
                  <a:pt x="5256682" y="4742828"/>
                  <a:pt x="5267195" y="4737668"/>
                </a:cubicBezTo>
                <a:cubicBezTo>
                  <a:pt x="5277707" y="4732509"/>
                  <a:pt x="5290271" y="4729929"/>
                  <a:pt x="5304887" y="4729929"/>
                </a:cubicBezTo>
                <a:close/>
                <a:moveTo>
                  <a:pt x="1409163" y="4729929"/>
                </a:moveTo>
                <a:cubicBezTo>
                  <a:pt x="1424982" y="4729929"/>
                  <a:pt x="1438198" y="4732757"/>
                  <a:pt x="1448809" y="4738412"/>
                </a:cubicBezTo>
                <a:cubicBezTo>
                  <a:pt x="1459421" y="4744068"/>
                  <a:pt x="1467831" y="4751757"/>
                  <a:pt x="1474038" y="4761481"/>
                </a:cubicBezTo>
                <a:cubicBezTo>
                  <a:pt x="1480246" y="4771205"/>
                  <a:pt x="1484701" y="4782515"/>
                  <a:pt x="1487405" y="4795414"/>
                </a:cubicBezTo>
                <a:cubicBezTo>
                  <a:pt x="1490108" y="4808312"/>
                  <a:pt x="1491460" y="4822004"/>
                  <a:pt x="1491460" y="4836490"/>
                </a:cubicBezTo>
                <a:cubicBezTo>
                  <a:pt x="1491460" y="4851968"/>
                  <a:pt x="1489858" y="4866157"/>
                  <a:pt x="1486654" y="4879055"/>
                </a:cubicBezTo>
                <a:cubicBezTo>
                  <a:pt x="1483449" y="4891954"/>
                  <a:pt x="1478443" y="4903066"/>
                  <a:pt x="1471636" y="4912392"/>
                </a:cubicBezTo>
                <a:cubicBezTo>
                  <a:pt x="1464829" y="4921719"/>
                  <a:pt x="1456119" y="4928962"/>
                  <a:pt x="1445507" y="4934121"/>
                </a:cubicBezTo>
                <a:cubicBezTo>
                  <a:pt x="1434896" y="4939281"/>
                  <a:pt x="1422381" y="4941860"/>
                  <a:pt x="1407963" y="4941860"/>
                </a:cubicBezTo>
                <a:cubicBezTo>
                  <a:pt x="1392144" y="4941860"/>
                  <a:pt x="1378929" y="4939033"/>
                  <a:pt x="1368317" y="4933377"/>
                </a:cubicBezTo>
                <a:cubicBezTo>
                  <a:pt x="1357705" y="4927722"/>
                  <a:pt x="1349246" y="4920082"/>
                  <a:pt x="1342939" y="4910458"/>
                </a:cubicBezTo>
                <a:cubicBezTo>
                  <a:pt x="1336632" y="4900834"/>
                  <a:pt x="1332127" y="4889572"/>
                  <a:pt x="1329424" y="4876674"/>
                </a:cubicBezTo>
                <a:cubicBezTo>
                  <a:pt x="1326720" y="4863776"/>
                  <a:pt x="1325368" y="4849984"/>
                  <a:pt x="1325368" y="4835299"/>
                </a:cubicBezTo>
                <a:cubicBezTo>
                  <a:pt x="1325368" y="4820020"/>
                  <a:pt x="1327020" y="4805931"/>
                  <a:pt x="1330324" y="4793032"/>
                </a:cubicBezTo>
                <a:cubicBezTo>
                  <a:pt x="1333627" y="4780134"/>
                  <a:pt x="1338683" y="4768972"/>
                  <a:pt x="1345490" y="4759546"/>
                </a:cubicBezTo>
                <a:cubicBezTo>
                  <a:pt x="1352298" y="4750120"/>
                  <a:pt x="1360958" y="4742828"/>
                  <a:pt x="1371470" y="4737668"/>
                </a:cubicBezTo>
                <a:cubicBezTo>
                  <a:pt x="1381982" y="4732509"/>
                  <a:pt x="1394547" y="4729929"/>
                  <a:pt x="1409163" y="4729929"/>
                </a:cubicBezTo>
                <a:close/>
                <a:moveTo>
                  <a:pt x="1085313" y="4729929"/>
                </a:moveTo>
                <a:cubicBezTo>
                  <a:pt x="1101132" y="4729929"/>
                  <a:pt x="1114348" y="4732757"/>
                  <a:pt x="1124959" y="4738412"/>
                </a:cubicBezTo>
                <a:cubicBezTo>
                  <a:pt x="1135571" y="4744068"/>
                  <a:pt x="1143981" y="4751757"/>
                  <a:pt x="1150188" y="4761481"/>
                </a:cubicBezTo>
                <a:cubicBezTo>
                  <a:pt x="1156395" y="4771205"/>
                  <a:pt x="1160851" y="4782515"/>
                  <a:pt x="1163555" y="4795414"/>
                </a:cubicBezTo>
                <a:cubicBezTo>
                  <a:pt x="1166258" y="4808312"/>
                  <a:pt x="1167610" y="4822004"/>
                  <a:pt x="1167610" y="4836490"/>
                </a:cubicBezTo>
                <a:cubicBezTo>
                  <a:pt x="1167610" y="4851968"/>
                  <a:pt x="1166008" y="4866157"/>
                  <a:pt x="1162804" y="4879055"/>
                </a:cubicBezTo>
                <a:cubicBezTo>
                  <a:pt x="1159599" y="4891954"/>
                  <a:pt x="1154593" y="4903066"/>
                  <a:pt x="1147786" y="4912392"/>
                </a:cubicBezTo>
                <a:cubicBezTo>
                  <a:pt x="1140979" y="4921719"/>
                  <a:pt x="1132269" y="4928962"/>
                  <a:pt x="1121657" y="4934121"/>
                </a:cubicBezTo>
                <a:cubicBezTo>
                  <a:pt x="1111046" y="4939281"/>
                  <a:pt x="1098531" y="4941860"/>
                  <a:pt x="1084113" y="4941860"/>
                </a:cubicBezTo>
                <a:cubicBezTo>
                  <a:pt x="1068294" y="4941860"/>
                  <a:pt x="1055078" y="4939033"/>
                  <a:pt x="1044467" y="4933377"/>
                </a:cubicBezTo>
                <a:cubicBezTo>
                  <a:pt x="1033855" y="4927722"/>
                  <a:pt x="1025396" y="4920082"/>
                  <a:pt x="1019089" y="4910458"/>
                </a:cubicBezTo>
                <a:cubicBezTo>
                  <a:pt x="1012782" y="4900834"/>
                  <a:pt x="1008277" y="4889572"/>
                  <a:pt x="1005574" y="4876674"/>
                </a:cubicBezTo>
                <a:cubicBezTo>
                  <a:pt x="1002870" y="4863776"/>
                  <a:pt x="1001518" y="4849984"/>
                  <a:pt x="1001518" y="4835299"/>
                </a:cubicBezTo>
                <a:cubicBezTo>
                  <a:pt x="1001518" y="4820020"/>
                  <a:pt x="1003170" y="4805931"/>
                  <a:pt x="1006473" y="4793032"/>
                </a:cubicBezTo>
                <a:cubicBezTo>
                  <a:pt x="1009777" y="4780134"/>
                  <a:pt x="1014833" y="4768972"/>
                  <a:pt x="1021640" y="4759546"/>
                </a:cubicBezTo>
                <a:cubicBezTo>
                  <a:pt x="1028448" y="4750120"/>
                  <a:pt x="1037107" y="4742828"/>
                  <a:pt x="1047620" y="4737668"/>
                </a:cubicBezTo>
                <a:cubicBezTo>
                  <a:pt x="1058132" y="4732509"/>
                  <a:pt x="1070697" y="4729929"/>
                  <a:pt x="1085313" y="4729929"/>
                </a:cubicBezTo>
                <a:close/>
                <a:moveTo>
                  <a:pt x="6925932" y="4727250"/>
                </a:moveTo>
                <a:cubicBezTo>
                  <a:pt x="6949692" y="4727250"/>
                  <a:pt x="6967611" y="4734593"/>
                  <a:pt x="6979687" y="4749277"/>
                </a:cubicBezTo>
                <a:cubicBezTo>
                  <a:pt x="6991764" y="4763961"/>
                  <a:pt x="6997505" y="4784202"/>
                  <a:pt x="6996909" y="4809999"/>
                </a:cubicBezTo>
                <a:lnTo>
                  <a:pt x="6850760" y="4809999"/>
                </a:lnTo>
                <a:cubicBezTo>
                  <a:pt x="6851160" y="4799085"/>
                  <a:pt x="6853057" y="4788617"/>
                  <a:pt x="6856451" y="4778596"/>
                </a:cubicBezTo>
                <a:cubicBezTo>
                  <a:pt x="6859844" y="4768575"/>
                  <a:pt x="6864636" y="4759794"/>
                  <a:pt x="6870826" y="4752253"/>
                </a:cubicBezTo>
                <a:cubicBezTo>
                  <a:pt x="6877017" y="4744713"/>
                  <a:pt x="6884704" y="4738661"/>
                  <a:pt x="6893888" y="4734096"/>
                </a:cubicBezTo>
                <a:cubicBezTo>
                  <a:pt x="6903072" y="4729533"/>
                  <a:pt x="6913754" y="4727250"/>
                  <a:pt x="6925932" y="4727250"/>
                </a:cubicBezTo>
                <a:close/>
                <a:moveTo>
                  <a:pt x="3041654" y="4693020"/>
                </a:moveTo>
                <a:cubicBezTo>
                  <a:pt x="3036892" y="4693020"/>
                  <a:pt x="3032922" y="4693219"/>
                  <a:pt x="3029747" y="4693615"/>
                </a:cubicBezTo>
                <a:cubicBezTo>
                  <a:pt x="3026573" y="4694012"/>
                  <a:pt x="3024043" y="4694607"/>
                  <a:pt x="3022157" y="4695401"/>
                </a:cubicBezTo>
                <a:cubicBezTo>
                  <a:pt x="3020272" y="4696195"/>
                  <a:pt x="3018982" y="4697187"/>
                  <a:pt x="3018288" y="4698378"/>
                </a:cubicBezTo>
                <a:cubicBezTo>
                  <a:pt x="3017594" y="4699568"/>
                  <a:pt x="3017246" y="4700858"/>
                  <a:pt x="3017246" y="4702247"/>
                </a:cubicBezTo>
                <a:lnTo>
                  <a:pt x="3017246" y="4970138"/>
                </a:lnTo>
                <a:cubicBezTo>
                  <a:pt x="3017246" y="4971725"/>
                  <a:pt x="3017594" y="4973065"/>
                  <a:pt x="3018288" y="4974156"/>
                </a:cubicBezTo>
                <a:cubicBezTo>
                  <a:pt x="3018982" y="4975248"/>
                  <a:pt x="3020272" y="4976190"/>
                  <a:pt x="3022157" y="4976984"/>
                </a:cubicBezTo>
                <a:cubicBezTo>
                  <a:pt x="3024043" y="4977778"/>
                  <a:pt x="3026573" y="4978373"/>
                  <a:pt x="3029747" y="4978770"/>
                </a:cubicBezTo>
                <a:cubicBezTo>
                  <a:pt x="3032922" y="4979167"/>
                  <a:pt x="3036892" y="4979365"/>
                  <a:pt x="3041654" y="4979365"/>
                </a:cubicBezTo>
                <a:cubicBezTo>
                  <a:pt x="3046615" y="4979365"/>
                  <a:pt x="3050683" y="4979167"/>
                  <a:pt x="3053858" y="4978770"/>
                </a:cubicBezTo>
                <a:cubicBezTo>
                  <a:pt x="3057033" y="4978373"/>
                  <a:pt x="3059514" y="4977778"/>
                  <a:pt x="3061299" y="4976984"/>
                </a:cubicBezTo>
                <a:cubicBezTo>
                  <a:pt x="3063085" y="4976190"/>
                  <a:pt x="3064375" y="4975248"/>
                  <a:pt x="3065169" y="4974156"/>
                </a:cubicBezTo>
                <a:cubicBezTo>
                  <a:pt x="3065963" y="4973065"/>
                  <a:pt x="3066360" y="4971725"/>
                  <a:pt x="3066360" y="4970138"/>
                </a:cubicBezTo>
                <a:lnTo>
                  <a:pt x="3066360" y="4702247"/>
                </a:lnTo>
                <a:cubicBezTo>
                  <a:pt x="3066360" y="4700858"/>
                  <a:pt x="3065963" y="4699568"/>
                  <a:pt x="3065169" y="4698378"/>
                </a:cubicBezTo>
                <a:cubicBezTo>
                  <a:pt x="3064375" y="4697187"/>
                  <a:pt x="3063085" y="4696195"/>
                  <a:pt x="3061299" y="4695401"/>
                </a:cubicBezTo>
                <a:cubicBezTo>
                  <a:pt x="3059514" y="4694607"/>
                  <a:pt x="3057033" y="4694012"/>
                  <a:pt x="3053858" y="4693615"/>
                </a:cubicBezTo>
                <a:cubicBezTo>
                  <a:pt x="3050683" y="4693219"/>
                  <a:pt x="3046615" y="4693020"/>
                  <a:pt x="3041654" y="4693020"/>
                </a:cubicBezTo>
                <a:close/>
                <a:moveTo>
                  <a:pt x="5636217" y="4689799"/>
                </a:moveTo>
                <a:lnTo>
                  <a:pt x="5688264" y="4698675"/>
                </a:lnTo>
                <a:cubicBezTo>
                  <a:pt x="5704635" y="4705224"/>
                  <a:pt x="5718278" y="4714749"/>
                  <a:pt x="5729192" y="4727250"/>
                </a:cubicBezTo>
                <a:cubicBezTo>
                  <a:pt x="5740105" y="4739752"/>
                  <a:pt x="5748291" y="4754932"/>
                  <a:pt x="5753748" y="4772792"/>
                </a:cubicBezTo>
                <a:cubicBezTo>
                  <a:pt x="5759205" y="4790651"/>
                  <a:pt x="5761934" y="4810793"/>
                  <a:pt x="5761934" y="4833216"/>
                </a:cubicBezTo>
                <a:cubicBezTo>
                  <a:pt x="5761934" y="4855044"/>
                  <a:pt x="5759057" y="4875136"/>
                  <a:pt x="5753302" y="4893491"/>
                </a:cubicBezTo>
                <a:cubicBezTo>
                  <a:pt x="5747547" y="4911847"/>
                  <a:pt x="5738965" y="4927672"/>
                  <a:pt x="5727554" y="4940967"/>
                </a:cubicBezTo>
                <a:cubicBezTo>
                  <a:pt x="5716144" y="4954263"/>
                  <a:pt x="5701857" y="4964631"/>
                  <a:pt x="5684692" y="4972072"/>
                </a:cubicBezTo>
                <a:lnTo>
                  <a:pt x="5636217" y="4981139"/>
                </a:lnTo>
                <a:lnTo>
                  <a:pt x="5636217" y="4940071"/>
                </a:lnTo>
                <a:lnTo>
                  <a:pt x="5665081" y="4934121"/>
                </a:lnTo>
                <a:cubicBezTo>
                  <a:pt x="5675693" y="4928962"/>
                  <a:pt x="5684403" y="4921719"/>
                  <a:pt x="5691210" y="4912392"/>
                </a:cubicBezTo>
                <a:cubicBezTo>
                  <a:pt x="5698018" y="4903066"/>
                  <a:pt x="5703024" y="4891954"/>
                  <a:pt x="5706228" y="4879055"/>
                </a:cubicBezTo>
                <a:cubicBezTo>
                  <a:pt x="5709432" y="4866157"/>
                  <a:pt x="5711034" y="4851968"/>
                  <a:pt x="5711034" y="4836490"/>
                </a:cubicBezTo>
                <a:cubicBezTo>
                  <a:pt x="5711034" y="4822004"/>
                  <a:pt x="5709683" y="4808312"/>
                  <a:pt x="5706979" y="4795414"/>
                </a:cubicBezTo>
                <a:cubicBezTo>
                  <a:pt x="5704275" y="4782515"/>
                  <a:pt x="5699819" y="4771205"/>
                  <a:pt x="5693612" y="4761481"/>
                </a:cubicBezTo>
                <a:cubicBezTo>
                  <a:pt x="5687405" y="4751757"/>
                  <a:pt x="5678995" y="4744068"/>
                  <a:pt x="5668384" y="4738412"/>
                </a:cubicBezTo>
                <a:lnTo>
                  <a:pt x="5636217" y="4731530"/>
                </a:lnTo>
                <a:close/>
                <a:moveTo>
                  <a:pt x="7529119" y="4688853"/>
                </a:moveTo>
                <a:cubicBezTo>
                  <a:pt x="7512847" y="4688853"/>
                  <a:pt x="7498609" y="4691036"/>
                  <a:pt x="7486405" y="4695401"/>
                </a:cubicBezTo>
                <a:cubicBezTo>
                  <a:pt x="7474201" y="4699767"/>
                  <a:pt x="7464032" y="4705571"/>
                  <a:pt x="7455895" y="4712814"/>
                </a:cubicBezTo>
                <a:cubicBezTo>
                  <a:pt x="7447759" y="4720057"/>
                  <a:pt x="7441657" y="4728491"/>
                  <a:pt x="7437590" y="4738115"/>
                </a:cubicBezTo>
                <a:cubicBezTo>
                  <a:pt x="7433522" y="4747739"/>
                  <a:pt x="7431488" y="4757810"/>
                  <a:pt x="7431488" y="4768327"/>
                </a:cubicBezTo>
                <a:cubicBezTo>
                  <a:pt x="7431488" y="4780233"/>
                  <a:pt x="7433422" y="4790453"/>
                  <a:pt x="7437292" y="4798985"/>
                </a:cubicBezTo>
                <a:cubicBezTo>
                  <a:pt x="7441161" y="4807519"/>
                  <a:pt x="7446271" y="4814861"/>
                  <a:pt x="7452621" y="4821012"/>
                </a:cubicBezTo>
                <a:cubicBezTo>
                  <a:pt x="7458971" y="4827164"/>
                  <a:pt x="7466165" y="4832373"/>
                  <a:pt x="7474201" y="4836639"/>
                </a:cubicBezTo>
                <a:cubicBezTo>
                  <a:pt x="7482238" y="4840905"/>
                  <a:pt x="7490473" y="4844726"/>
                  <a:pt x="7498907" y="4848099"/>
                </a:cubicBezTo>
                <a:cubicBezTo>
                  <a:pt x="7507341" y="4851472"/>
                  <a:pt x="7515526" y="4854697"/>
                  <a:pt x="7523463" y="4857772"/>
                </a:cubicBezTo>
                <a:cubicBezTo>
                  <a:pt x="7531401" y="4860848"/>
                  <a:pt x="7538544" y="4864371"/>
                  <a:pt x="7544895" y="4868339"/>
                </a:cubicBezTo>
                <a:cubicBezTo>
                  <a:pt x="7551245" y="4872308"/>
                  <a:pt x="7556354" y="4876872"/>
                  <a:pt x="7560224" y="4882031"/>
                </a:cubicBezTo>
                <a:cubicBezTo>
                  <a:pt x="7564093" y="4887191"/>
                  <a:pt x="7566028" y="4893541"/>
                  <a:pt x="7566028" y="4901081"/>
                </a:cubicBezTo>
                <a:cubicBezTo>
                  <a:pt x="7566028" y="4908424"/>
                  <a:pt x="7564689" y="4914774"/>
                  <a:pt x="7562010" y="4920131"/>
                </a:cubicBezTo>
                <a:cubicBezTo>
                  <a:pt x="7559331" y="4925489"/>
                  <a:pt x="7555511" y="4929905"/>
                  <a:pt x="7550550" y="4933377"/>
                </a:cubicBezTo>
                <a:cubicBezTo>
                  <a:pt x="7545589" y="4936850"/>
                  <a:pt x="7539735" y="4939479"/>
                  <a:pt x="7532988" y="4941265"/>
                </a:cubicBezTo>
                <a:cubicBezTo>
                  <a:pt x="7526242" y="4943051"/>
                  <a:pt x="7518701" y="4943944"/>
                  <a:pt x="7510367" y="4943944"/>
                </a:cubicBezTo>
                <a:cubicBezTo>
                  <a:pt x="7499254" y="4943944"/>
                  <a:pt x="7489431" y="4942605"/>
                  <a:pt x="7480899" y="4939926"/>
                </a:cubicBezTo>
                <a:cubicBezTo>
                  <a:pt x="7472366" y="4937247"/>
                  <a:pt x="7464974" y="4934320"/>
                  <a:pt x="7458723" y="4931145"/>
                </a:cubicBezTo>
                <a:cubicBezTo>
                  <a:pt x="7452472" y="4927970"/>
                  <a:pt x="7447214" y="4925043"/>
                  <a:pt x="7442947" y="4922364"/>
                </a:cubicBezTo>
                <a:cubicBezTo>
                  <a:pt x="7438681" y="4919685"/>
                  <a:pt x="7435457" y="4918346"/>
                  <a:pt x="7433274" y="4918346"/>
                </a:cubicBezTo>
                <a:cubicBezTo>
                  <a:pt x="7431885" y="4918346"/>
                  <a:pt x="7430644" y="4918693"/>
                  <a:pt x="7429553" y="4919387"/>
                </a:cubicBezTo>
                <a:cubicBezTo>
                  <a:pt x="7428462" y="4920082"/>
                  <a:pt x="7427618" y="4921223"/>
                  <a:pt x="7427023" y="4922810"/>
                </a:cubicBezTo>
                <a:cubicBezTo>
                  <a:pt x="7426427" y="4924398"/>
                  <a:pt x="7425932" y="4926482"/>
                  <a:pt x="7425534" y="4929061"/>
                </a:cubicBezTo>
                <a:cubicBezTo>
                  <a:pt x="7425137" y="4931641"/>
                  <a:pt x="7424939" y="4934816"/>
                  <a:pt x="7424939" y="4938586"/>
                </a:cubicBezTo>
                <a:cubicBezTo>
                  <a:pt x="7424939" y="4944738"/>
                  <a:pt x="7425435" y="4949599"/>
                  <a:pt x="7426427" y="4953171"/>
                </a:cubicBezTo>
                <a:cubicBezTo>
                  <a:pt x="7427420" y="4956743"/>
                  <a:pt x="7429007" y="4959522"/>
                  <a:pt x="7431190" y="4961506"/>
                </a:cubicBezTo>
                <a:cubicBezTo>
                  <a:pt x="7433373" y="4963490"/>
                  <a:pt x="7436845" y="4965723"/>
                  <a:pt x="7441608" y="4968203"/>
                </a:cubicBezTo>
                <a:cubicBezTo>
                  <a:pt x="7446370" y="4970684"/>
                  <a:pt x="7452175" y="4973065"/>
                  <a:pt x="7459021" y="4975347"/>
                </a:cubicBezTo>
                <a:cubicBezTo>
                  <a:pt x="7465867" y="4977629"/>
                  <a:pt x="7473606" y="4979514"/>
                  <a:pt x="7482238" y="4981002"/>
                </a:cubicBezTo>
                <a:cubicBezTo>
                  <a:pt x="7490870" y="4982490"/>
                  <a:pt x="7499949" y="4983235"/>
                  <a:pt x="7509474" y="4983235"/>
                </a:cubicBezTo>
                <a:cubicBezTo>
                  <a:pt x="7524952" y="4983235"/>
                  <a:pt x="7539140" y="4981350"/>
                  <a:pt x="7552038" y="4977579"/>
                </a:cubicBezTo>
                <a:cubicBezTo>
                  <a:pt x="7564937" y="4973809"/>
                  <a:pt x="7576049" y="4968253"/>
                  <a:pt x="7585376" y="4960910"/>
                </a:cubicBezTo>
                <a:cubicBezTo>
                  <a:pt x="7594703" y="4953568"/>
                  <a:pt x="7601896" y="4944539"/>
                  <a:pt x="7606956" y="4933824"/>
                </a:cubicBezTo>
                <a:cubicBezTo>
                  <a:pt x="7612016" y="4923108"/>
                  <a:pt x="7614546" y="4910904"/>
                  <a:pt x="7614546" y="4897212"/>
                </a:cubicBezTo>
                <a:cubicBezTo>
                  <a:pt x="7614546" y="4885703"/>
                  <a:pt x="7612611" y="4875781"/>
                  <a:pt x="7608742" y="4867446"/>
                </a:cubicBezTo>
                <a:cubicBezTo>
                  <a:pt x="7604872" y="4859112"/>
                  <a:pt x="7599763" y="4851968"/>
                  <a:pt x="7593413" y="4846015"/>
                </a:cubicBezTo>
                <a:cubicBezTo>
                  <a:pt x="7587062" y="4840062"/>
                  <a:pt x="7579770" y="4835002"/>
                  <a:pt x="7571535" y="4830835"/>
                </a:cubicBezTo>
                <a:cubicBezTo>
                  <a:pt x="7563300" y="4826667"/>
                  <a:pt x="7554966" y="4822897"/>
                  <a:pt x="7546532" y="4819524"/>
                </a:cubicBezTo>
                <a:cubicBezTo>
                  <a:pt x="7538098" y="4816151"/>
                  <a:pt x="7529814" y="4812876"/>
                  <a:pt x="7521677" y="4809701"/>
                </a:cubicBezTo>
                <a:cubicBezTo>
                  <a:pt x="7513541" y="4806526"/>
                  <a:pt x="7506299" y="4802954"/>
                  <a:pt x="7499949" y="4798985"/>
                </a:cubicBezTo>
                <a:cubicBezTo>
                  <a:pt x="7493598" y="4795017"/>
                  <a:pt x="7488439" y="4790403"/>
                  <a:pt x="7484470" y="4785144"/>
                </a:cubicBezTo>
                <a:cubicBezTo>
                  <a:pt x="7480501" y="4779886"/>
                  <a:pt x="7478517" y="4773387"/>
                  <a:pt x="7478517" y="4765648"/>
                </a:cubicBezTo>
                <a:cubicBezTo>
                  <a:pt x="7478517" y="4760092"/>
                  <a:pt x="7479559" y="4754932"/>
                  <a:pt x="7481643" y="4750170"/>
                </a:cubicBezTo>
                <a:cubicBezTo>
                  <a:pt x="7483726" y="4745407"/>
                  <a:pt x="7486802" y="4741290"/>
                  <a:pt x="7490870" y="4737817"/>
                </a:cubicBezTo>
                <a:cubicBezTo>
                  <a:pt x="7494938" y="4734345"/>
                  <a:pt x="7500147" y="4731666"/>
                  <a:pt x="7506497" y="4729780"/>
                </a:cubicBezTo>
                <a:cubicBezTo>
                  <a:pt x="7512847" y="4727896"/>
                  <a:pt x="7520189" y="4726953"/>
                  <a:pt x="7528524" y="4726953"/>
                </a:cubicBezTo>
                <a:cubicBezTo>
                  <a:pt x="7537850" y="4726953"/>
                  <a:pt x="7546135" y="4728044"/>
                  <a:pt x="7553378" y="4730227"/>
                </a:cubicBezTo>
                <a:cubicBezTo>
                  <a:pt x="7560621" y="4732410"/>
                  <a:pt x="7566921" y="4734742"/>
                  <a:pt x="7572279" y="4737222"/>
                </a:cubicBezTo>
                <a:cubicBezTo>
                  <a:pt x="7577637" y="4739702"/>
                  <a:pt x="7582002" y="4742034"/>
                  <a:pt x="7585376" y="4744217"/>
                </a:cubicBezTo>
                <a:cubicBezTo>
                  <a:pt x="7588750" y="4746400"/>
                  <a:pt x="7591329" y="4747491"/>
                  <a:pt x="7593115" y="4747491"/>
                </a:cubicBezTo>
                <a:cubicBezTo>
                  <a:pt x="7594306" y="4747491"/>
                  <a:pt x="7595397" y="4747144"/>
                  <a:pt x="7596389" y="4746449"/>
                </a:cubicBezTo>
                <a:cubicBezTo>
                  <a:pt x="7597382" y="4745755"/>
                  <a:pt x="7598225" y="4744614"/>
                  <a:pt x="7598919" y="4743026"/>
                </a:cubicBezTo>
                <a:cubicBezTo>
                  <a:pt x="7599614" y="4741439"/>
                  <a:pt x="7600110" y="4739405"/>
                  <a:pt x="7600408" y="4736924"/>
                </a:cubicBezTo>
                <a:cubicBezTo>
                  <a:pt x="7600705" y="4734444"/>
                  <a:pt x="7600854" y="4731517"/>
                  <a:pt x="7600854" y="4728143"/>
                </a:cubicBezTo>
                <a:cubicBezTo>
                  <a:pt x="7600854" y="4724968"/>
                  <a:pt x="7600705" y="4722289"/>
                  <a:pt x="7600408" y="4720106"/>
                </a:cubicBezTo>
                <a:cubicBezTo>
                  <a:pt x="7600110" y="4717924"/>
                  <a:pt x="7599812" y="4716088"/>
                  <a:pt x="7599515" y="4714600"/>
                </a:cubicBezTo>
                <a:cubicBezTo>
                  <a:pt x="7599217" y="4713112"/>
                  <a:pt x="7598721" y="4711772"/>
                  <a:pt x="7598026" y="4710581"/>
                </a:cubicBezTo>
                <a:cubicBezTo>
                  <a:pt x="7597332" y="4709391"/>
                  <a:pt x="7595943" y="4708002"/>
                  <a:pt x="7593859" y="4706414"/>
                </a:cubicBezTo>
                <a:cubicBezTo>
                  <a:pt x="7591776" y="4704827"/>
                  <a:pt x="7588700" y="4702991"/>
                  <a:pt x="7584632" y="4700908"/>
                </a:cubicBezTo>
                <a:cubicBezTo>
                  <a:pt x="7580564" y="4698824"/>
                  <a:pt x="7575653" y="4696889"/>
                  <a:pt x="7569898" y="4695103"/>
                </a:cubicBezTo>
                <a:cubicBezTo>
                  <a:pt x="7564143" y="4693317"/>
                  <a:pt x="7557694" y="4691829"/>
                  <a:pt x="7550550" y="4690639"/>
                </a:cubicBezTo>
                <a:cubicBezTo>
                  <a:pt x="7543406" y="4689448"/>
                  <a:pt x="7536263" y="4688853"/>
                  <a:pt x="7529119" y="4688853"/>
                </a:cubicBezTo>
                <a:close/>
                <a:moveTo>
                  <a:pt x="6928449" y="4688853"/>
                </a:moveTo>
                <a:cubicBezTo>
                  <a:pt x="6908803" y="4688853"/>
                  <a:pt x="6891043" y="4692276"/>
                  <a:pt x="6875168" y="4699122"/>
                </a:cubicBezTo>
                <a:cubicBezTo>
                  <a:pt x="6859293" y="4705968"/>
                  <a:pt x="6845750" y="4715790"/>
                  <a:pt x="6834538" y="4728590"/>
                </a:cubicBezTo>
                <a:cubicBezTo>
                  <a:pt x="6823326" y="4741389"/>
                  <a:pt x="6814744" y="4756966"/>
                  <a:pt x="6808791" y="4775322"/>
                </a:cubicBezTo>
                <a:cubicBezTo>
                  <a:pt x="6802838" y="4793678"/>
                  <a:pt x="6799861" y="4814365"/>
                  <a:pt x="6799861" y="4837383"/>
                </a:cubicBezTo>
                <a:cubicBezTo>
                  <a:pt x="6799861" y="4861593"/>
                  <a:pt x="6802738" y="4882826"/>
                  <a:pt x="6808493" y="4901081"/>
                </a:cubicBezTo>
                <a:cubicBezTo>
                  <a:pt x="6814248" y="4919338"/>
                  <a:pt x="6822781" y="4934518"/>
                  <a:pt x="6834092" y="4946623"/>
                </a:cubicBezTo>
                <a:cubicBezTo>
                  <a:pt x="6845402" y="4958728"/>
                  <a:pt x="6859343" y="4967856"/>
                  <a:pt x="6875912" y="4974007"/>
                </a:cubicBezTo>
                <a:cubicBezTo>
                  <a:pt x="6892482" y="4980159"/>
                  <a:pt x="6911780" y="4983235"/>
                  <a:pt x="6933806" y="4983235"/>
                </a:cubicBezTo>
                <a:cubicBezTo>
                  <a:pt x="6946506" y="4983235"/>
                  <a:pt x="6958462" y="4982292"/>
                  <a:pt x="6969674" y="4980407"/>
                </a:cubicBezTo>
                <a:cubicBezTo>
                  <a:pt x="6980885" y="4978522"/>
                  <a:pt x="6990758" y="4976389"/>
                  <a:pt x="6999291" y="4974007"/>
                </a:cubicBezTo>
                <a:cubicBezTo>
                  <a:pt x="7007823" y="4971626"/>
                  <a:pt x="7014769" y="4969195"/>
                  <a:pt x="7020127" y="4966715"/>
                </a:cubicBezTo>
                <a:cubicBezTo>
                  <a:pt x="7025484" y="4964235"/>
                  <a:pt x="7028709" y="4962449"/>
                  <a:pt x="7029801" y="4961357"/>
                </a:cubicBezTo>
                <a:cubicBezTo>
                  <a:pt x="7030892" y="4960266"/>
                  <a:pt x="7031785" y="4959124"/>
                  <a:pt x="7032479" y="4957934"/>
                </a:cubicBezTo>
                <a:cubicBezTo>
                  <a:pt x="7033174" y="4956743"/>
                  <a:pt x="7033670" y="4955404"/>
                  <a:pt x="7033968" y="4953915"/>
                </a:cubicBezTo>
                <a:cubicBezTo>
                  <a:pt x="7034265" y="4952427"/>
                  <a:pt x="7034514" y="4950741"/>
                  <a:pt x="7034712" y="4948855"/>
                </a:cubicBezTo>
                <a:cubicBezTo>
                  <a:pt x="7034910" y="4946971"/>
                  <a:pt x="7035009" y="4944738"/>
                  <a:pt x="7035009" y="4942158"/>
                </a:cubicBezTo>
                <a:cubicBezTo>
                  <a:pt x="7035009" y="4938586"/>
                  <a:pt x="7034860" y="4935560"/>
                  <a:pt x="7034561" y="4933080"/>
                </a:cubicBezTo>
                <a:cubicBezTo>
                  <a:pt x="7034261" y="4930599"/>
                  <a:pt x="7033812" y="4928665"/>
                  <a:pt x="7033214" y="4927275"/>
                </a:cubicBezTo>
                <a:cubicBezTo>
                  <a:pt x="7032616" y="4925886"/>
                  <a:pt x="7031768" y="4924845"/>
                  <a:pt x="7030673" y="4924150"/>
                </a:cubicBezTo>
                <a:cubicBezTo>
                  <a:pt x="7029577" y="4923456"/>
                  <a:pt x="7028331" y="4923108"/>
                  <a:pt x="7026936" y="4923108"/>
                </a:cubicBezTo>
                <a:cubicBezTo>
                  <a:pt x="7024542" y="4923108"/>
                  <a:pt x="7021002" y="4924150"/>
                  <a:pt x="7016315" y="4926233"/>
                </a:cubicBezTo>
                <a:cubicBezTo>
                  <a:pt x="7011629" y="4928317"/>
                  <a:pt x="7005646" y="4930649"/>
                  <a:pt x="6998368" y="4933228"/>
                </a:cubicBezTo>
                <a:cubicBezTo>
                  <a:pt x="6991089" y="4935808"/>
                  <a:pt x="6982464" y="4938140"/>
                  <a:pt x="6972495" y="4940223"/>
                </a:cubicBezTo>
                <a:cubicBezTo>
                  <a:pt x="6962525" y="4942307"/>
                  <a:pt x="6951159" y="4943349"/>
                  <a:pt x="6938397" y="4943349"/>
                </a:cubicBezTo>
                <a:cubicBezTo>
                  <a:pt x="6922246" y="4943349"/>
                  <a:pt x="6908587" y="4941067"/>
                  <a:pt x="6897420" y="4936503"/>
                </a:cubicBezTo>
                <a:cubicBezTo>
                  <a:pt x="6886253" y="4931939"/>
                  <a:pt x="6877180" y="4925390"/>
                  <a:pt x="6870201" y="4916857"/>
                </a:cubicBezTo>
                <a:cubicBezTo>
                  <a:pt x="6863222" y="4908325"/>
                  <a:pt x="6858237" y="4898105"/>
                  <a:pt x="6855246" y="4886199"/>
                </a:cubicBezTo>
                <a:cubicBezTo>
                  <a:pt x="6852256" y="4874292"/>
                  <a:pt x="6850760" y="4860898"/>
                  <a:pt x="6850760" y="4846015"/>
                </a:cubicBezTo>
                <a:lnTo>
                  <a:pt x="7027182" y="4846015"/>
                </a:lnTo>
                <a:cubicBezTo>
                  <a:pt x="7032168" y="4846015"/>
                  <a:pt x="7036604" y="4844378"/>
                  <a:pt x="7040491" y="4841104"/>
                </a:cubicBezTo>
                <a:cubicBezTo>
                  <a:pt x="7044377" y="4837830"/>
                  <a:pt x="7046320" y="4832323"/>
                  <a:pt x="7046320" y="4824584"/>
                </a:cubicBezTo>
                <a:lnTo>
                  <a:pt x="7046320" y="4815654"/>
                </a:lnTo>
                <a:cubicBezTo>
                  <a:pt x="7046320" y="4798192"/>
                  <a:pt x="7044088" y="4781771"/>
                  <a:pt x="7039623" y="4766392"/>
                </a:cubicBezTo>
                <a:cubicBezTo>
                  <a:pt x="7035158" y="4751013"/>
                  <a:pt x="7028163" y="4737619"/>
                  <a:pt x="7018638" y="4726208"/>
                </a:cubicBezTo>
                <a:cubicBezTo>
                  <a:pt x="7009113" y="4714799"/>
                  <a:pt x="6996959" y="4705720"/>
                  <a:pt x="6982176" y="4698973"/>
                </a:cubicBezTo>
                <a:cubicBezTo>
                  <a:pt x="6967392" y="4692226"/>
                  <a:pt x="6949483" y="4688853"/>
                  <a:pt x="6928449" y="4688853"/>
                </a:cubicBezTo>
                <a:close/>
                <a:moveTo>
                  <a:pt x="5306817" y="4688853"/>
                </a:moveTo>
                <a:cubicBezTo>
                  <a:pt x="5283997" y="4688853"/>
                  <a:pt x="5264054" y="4692524"/>
                  <a:pt x="5246988" y="4699866"/>
                </a:cubicBezTo>
                <a:cubicBezTo>
                  <a:pt x="5229923" y="4707208"/>
                  <a:pt x="5215685" y="4717527"/>
                  <a:pt x="5204275" y="4730822"/>
                </a:cubicBezTo>
                <a:cubicBezTo>
                  <a:pt x="5192865" y="4744118"/>
                  <a:pt x="5184332" y="4759943"/>
                  <a:pt x="5178676" y="4778298"/>
                </a:cubicBezTo>
                <a:cubicBezTo>
                  <a:pt x="5173021" y="4796654"/>
                  <a:pt x="5170193" y="4816746"/>
                  <a:pt x="5170193" y="4838574"/>
                </a:cubicBezTo>
                <a:cubicBezTo>
                  <a:pt x="5170193" y="4861196"/>
                  <a:pt x="5172872" y="4881436"/>
                  <a:pt x="5178230" y="4899296"/>
                </a:cubicBezTo>
                <a:cubicBezTo>
                  <a:pt x="5183588" y="4917155"/>
                  <a:pt x="5191724" y="4932335"/>
                  <a:pt x="5202638" y="4944837"/>
                </a:cubicBezTo>
                <a:cubicBezTo>
                  <a:pt x="5213552" y="4957339"/>
                  <a:pt x="5227194" y="4966864"/>
                  <a:pt x="5243565" y="4973412"/>
                </a:cubicBezTo>
                <a:cubicBezTo>
                  <a:pt x="5259937" y="4979960"/>
                  <a:pt x="5279135" y="4983235"/>
                  <a:pt x="5301162" y="4983235"/>
                </a:cubicBezTo>
                <a:cubicBezTo>
                  <a:pt x="5323784" y="4983235"/>
                  <a:pt x="5343677" y="4979514"/>
                  <a:pt x="5360842" y="4972072"/>
                </a:cubicBezTo>
                <a:cubicBezTo>
                  <a:pt x="5378007" y="4964631"/>
                  <a:pt x="5392295" y="4954263"/>
                  <a:pt x="5403704" y="4940967"/>
                </a:cubicBezTo>
                <a:cubicBezTo>
                  <a:pt x="5415115" y="4927672"/>
                  <a:pt x="5423697" y="4911847"/>
                  <a:pt x="5429452" y="4893491"/>
                </a:cubicBezTo>
                <a:cubicBezTo>
                  <a:pt x="5435207" y="4875136"/>
                  <a:pt x="5438084" y="4855044"/>
                  <a:pt x="5438084" y="4833216"/>
                </a:cubicBezTo>
                <a:cubicBezTo>
                  <a:pt x="5438084" y="4810793"/>
                  <a:pt x="5435356" y="4790651"/>
                  <a:pt x="5429898" y="4772792"/>
                </a:cubicBezTo>
                <a:cubicBezTo>
                  <a:pt x="5424442" y="4754932"/>
                  <a:pt x="5416256" y="4739752"/>
                  <a:pt x="5405342" y="4727250"/>
                </a:cubicBezTo>
                <a:cubicBezTo>
                  <a:pt x="5394428" y="4714749"/>
                  <a:pt x="5380785" y="4705224"/>
                  <a:pt x="5364414" y="4698675"/>
                </a:cubicBezTo>
                <a:cubicBezTo>
                  <a:pt x="5348043" y="4692127"/>
                  <a:pt x="5328844" y="4688853"/>
                  <a:pt x="5306817" y="4688853"/>
                </a:cubicBezTo>
                <a:close/>
                <a:moveTo>
                  <a:pt x="4285559" y="4688853"/>
                </a:moveTo>
                <a:cubicBezTo>
                  <a:pt x="4270279" y="4688853"/>
                  <a:pt x="4255148" y="4692772"/>
                  <a:pt x="4240166" y="4700610"/>
                </a:cubicBezTo>
                <a:cubicBezTo>
                  <a:pt x="4225184" y="4708448"/>
                  <a:pt x="4210153" y="4720801"/>
                  <a:pt x="4195071" y="4737668"/>
                </a:cubicBezTo>
                <a:lnTo>
                  <a:pt x="4195071" y="4702247"/>
                </a:lnTo>
                <a:cubicBezTo>
                  <a:pt x="4195071" y="4700660"/>
                  <a:pt x="4194724" y="4699321"/>
                  <a:pt x="4194030" y="4698229"/>
                </a:cubicBezTo>
                <a:cubicBezTo>
                  <a:pt x="4193335" y="4697138"/>
                  <a:pt x="4192194" y="4696145"/>
                  <a:pt x="4190607" y="4695252"/>
                </a:cubicBezTo>
                <a:cubicBezTo>
                  <a:pt x="4189019" y="4694359"/>
                  <a:pt x="4186787" y="4693764"/>
                  <a:pt x="4183910" y="4693466"/>
                </a:cubicBezTo>
                <a:cubicBezTo>
                  <a:pt x="4181032" y="4693169"/>
                  <a:pt x="4177411" y="4693020"/>
                  <a:pt x="4173045" y="4693020"/>
                </a:cubicBezTo>
                <a:cubicBezTo>
                  <a:pt x="4168481" y="4693020"/>
                  <a:pt x="4164810" y="4693169"/>
                  <a:pt x="4162032" y="4693466"/>
                </a:cubicBezTo>
                <a:cubicBezTo>
                  <a:pt x="4159254" y="4693764"/>
                  <a:pt x="4156972" y="4694359"/>
                  <a:pt x="4155186" y="4695252"/>
                </a:cubicBezTo>
                <a:cubicBezTo>
                  <a:pt x="4153399" y="4696145"/>
                  <a:pt x="4152209" y="4697138"/>
                  <a:pt x="4151614" y="4698229"/>
                </a:cubicBezTo>
                <a:cubicBezTo>
                  <a:pt x="4151018" y="4699321"/>
                  <a:pt x="4150721" y="4700660"/>
                  <a:pt x="4150721" y="4702247"/>
                </a:cubicBezTo>
                <a:lnTo>
                  <a:pt x="4150721" y="4970138"/>
                </a:lnTo>
                <a:cubicBezTo>
                  <a:pt x="4150721" y="4971725"/>
                  <a:pt x="4151069" y="4973065"/>
                  <a:pt x="4151762" y="4974156"/>
                </a:cubicBezTo>
                <a:cubicBezTo>
                  <a:pt x="4152457" y="4975248"/>
                  <a:pt x="4153747" y="4976190"/>
                  <a:pt x="4155632" y="4976984"/>
                </a:cubicBezTo>
                <a:cubicBezTo>
                  <a:pt x="4157517" y="4977778"/>
                  <a:pt x="4160047" y="4978373"/>
                  <a:pt x="4163222" y="4978770"/>
                </a:cubicBezTo>
                <a:cubicBezTo>
                  <a:pt x="4166397" y="4979167"/>
                  <a:pt x="4170366" y="4979365"/>
                  <a:pt x="4175128" y="4979365"/>
                </a:cubicBezTo>
                <a:cubicBezTo>
                  <a:pt x="4180089" y="4979365"/>
                  <a:pt x="4184158" y="4979167"/>
                  <a:pt x="4187332" y="4978770"/>
                </a:cubicBezTo>
                <a:cubicBezTo>
                  <a:pt x="4190507" y="4978373"/>
                  <a:pt x="4192988" y="4977778"/>
                  <a:pt x="4194774" y="4976984"/>
                </a:cubicBezTo>
                <a:cubicBezTo>
                  <a:pt x="4196560" y="4976190"/>
                  <a:pt x="4197849" y="4975248"/>
                  <a:pt x="4198644" y="4974156"/>
                </a:cubicBezTo>
                <a:cubicBezTo>
                  <a:pt x="4199437" y="4973065"/>
                  <a:pt x="4199834" y="4971725"/>
                  <a:pt x="4199834" y="4970138"/>
                </a:cubicBezTo>
                <a:lnTo>
                  <a:pt x="4199834" y="4782912"/>
                </a:lnTo>
                <a:cubicBezTo>
                  <a:pt x="4213328" y="4766045"/>
                  <a:pt x="4226226" y="4753246"/>
                  <a:pt x="4238529" y="4744514"/>
                </a:cubicBezTo>
                <a:cubicBezTo>
                  <a:pt x="4250832" y="4735783"/>
                  <a:pt x="4263136" y="4731417"/>
                  <a:pt x="4275439" y="4731417"/>
                </a:cubicBezTo>
                <a:cubicBezTo>
                  <a:pt x="4284964" y="4731417"/>
                  <a:pt x="4293348" y="4733203"/>
                  <a:pt x="4300591" y="4736775"/>
                </a:cubicBezTo>
                <a:cubicBezTo>
                  <a:pt x="4307834" y="4740347"/>
                  <a:pt x="4313737" y="4745507"/>
                  <a:pt x="4318301" y="4752253"/>
                </a:cubicBezTo>
                <a:cubicBezTo>
                  <a:pt x="4322865" y="4759001"/>
                  <a:pt x="4326338" y="4767037"/>
                  <a:pt x="4328719" y="4776364"/>
                </a:cubicBezTo>
                <a:cubicBezTo>
                  <a:pt x="4331100" y="4785690"/>
                  <a:pt x="4332291" y="4797994"/>
                  <a:pt x="4332291" y="4813273"/>
                </a:cubicBezTo>
                <a:lnTo>
                  <a:pt x="4332291" y="4970138"/>
                </a:lnTo>
                <a:cubicBezTo>
                  <a:pt x="4332291" y="4971725"/>
                  <a:pt x="4332688" y="4973065"/>
                  <a:pt x="4333482" y="4974156"/>
                </a:cubicBezTo>
                <a:cubicBezTo>
                  <a:pt x="4334275" y="4975248"/>
                  <a:pt x="4335565" y="4976190"/>
                  <a:pt x="4337351" y="4976984"/>
                </a:cubicBezTo>
                <a:cubicBezTo>
                  <a:pt x="4339137" y="4977778"/>
                  <a:pt x="4341617" y="4978373"/>
                  <a:pt x="4344793" y="4978770"/>
                </a:cubicBezTo>
                <a:cubicBezTo>
                  <a:pt x="4347968" y="4979167"/>
                  <a:pt x="4352035" y="4979365"/>
                  <a:pt x="4356996" y="4979365"/>
                </a:cubicBezTo>
                <a:cubicBezTo>
                  <a:pt x="4361759" y="4979365"/>
                  <a:pt x="4365728" y="4979167"/>
                  <a:pt x="4368903" y="4978770"/>
                </a:cubicBezTo>
                <a:cubicBezTo>
                  <a:pt x="4372078" y="4978373"/>
                  <a:pt x="4374558" y="4977778"/>
                  <a:pt x="4376344" y="4976984"/>
                </a:cubicBezTo>
                <a:cubicBezTo>
                  <a:pt x="4378131" y="4976190"/>
                  <a:pt x="4379420" y="4975248"/>
                  <a:pt x="4380214" y="4974156"/>
                </a:cubicBezTo>
                <a:cubicBezTo>
                  <a:pt x="4381008" y="4973065"/>
                  <a:pt x="4381404" y="4971725"/>
                  <a:pt x="4381404" y="4970138"/>
                </a:cubicBezTo>
                <a:lnTo>
                  <a:pt x="4381404" y="4806724"/>
                </a:lnTo>
                <a:cubicBezTo>
                  <a:pt x="4381404" y="4787674"/>
                  <a:pt x="4379767" y="4771353"/>
                  <a:pt x="4376493" y="4757760"/>
                </a:cubicBezTo>
                <a:cubicBezTo>
                  <a:pt x="4373219" y="4744167"/>
                  <a:pt x="4367811" y="4732310"/>
                  <a:pt x="4360271" y="4722190"/>
                </a:cubicBezTo>
                <a:cubicBezTo>
                  <a:pt x="4352730" y="4712070"/>
                  <a:pt x="4342858" y="4703984"/>
                  <a:pt x="4330654" y="4697931"/>
                </a:cubicBezTo>
                <a:cubicBezTo>
                  <a:pt x="4318450" y="4691879"/>
                  <a:pt x="4303418" y="4688853"/>
                  <a:pt x="4285559" y="4688853"/>
                </a:cubicBezTo>
                <a:close/>
                <a:moveTo>
                  <a:pt x="3951589" y="4688853"/>
                </a:moveTo>
                <a:cubicBezTo>
                  <a:pt x="3941270" y="4688853"/>
                  <a:pt x="3931050" y="4689796"/>
                  <a:pt x="3920930" y="4691680"/>
                </a:cubicBezTo>
                <a:cubicBezTo>
                  <a:pt x="3910810" y="4693566"/>
                  <a:pt x="3901484" y="4695947"/>
                  <a:pt x="3892951" y="4698824"/>
                </a:cubicBezTo>
                <a:cubicBezTo>
                  <a:pt x="3884418" y="4701702"/>
                  <a:pt x="3876877" y="4704877"/>
                  <a:pt x="3870329" y="4708349"/>
                </a:cubicBezTo>
                <a:cubicBezTo>
                  <a:pt x="3863781" y="4711822"/>
                  <a:pt x="3859167" y="4714848"/>
                  <a:pt x="3856488" y="4717428"/>
                </a:cubicBezTo>
                <a:cubicBezTo>
                  <a:pt x="3853809" y="4720008"/>
                  <a:pt x="3852122" y="4722736"/>
                  <a:pt x="3851428" y="4725613"/>
                </a:cubicBezTo>
                <a:cubicBezTo>
                  <a:pt x="3850734" y="4728491"/>
                  <a:pt x="3850386" y="4732410"/>
                  <a:pt x="3850386" y="4737371"/>
                </a:cubicBezTo>
                <a:cubicBezTo>
                  <a:pt x="3850386" y="4740347"/>
                  <a:pt x="3850584" y="4743076"/>
                  <a:pt x="3850981" y="4745556"/>
                </a:cubicBezTo>
                <a:cubicBezTo>
                  <a:pt x="3851378" y="4748037"/>
                  <a:pt x="3852023" y="4750071"/>
                  <a:pt x="3852917" y="4751658"/>
                </a:cubicBezTo>
                <a:cubicBezTo>
                  <a:pt x="3853809" y="4753246"/>
                  <a:pt x="3854851" y="4754436"/>
                  <a:pt x="3856041" y="4755230"/>
                </a:cubicBezTo>
                <a:cubicBezTo>
                  <a:pt x="3857232" y="4756024"/>
                  <a:pt x="3858621" y="4756421"/>
                  <a:pt x="3860209" y="4756421"/>
                </a:cubicBezTo>
                <a:cubicBezTo>
                  <a:pt x="3862590" y="4756421"/>
                  <a:pt x="3866211" y="4754982"/>
                  <a:pt x="3871073" y="4752105"/>
                </a:cubicBezTo>
                <a:cubicBezTo>
                  <a:pt x="3875935" y="4749227"/>
                  <a:pt x="3881987" y="4746053"/>
                  <a:pt x="3889230" y="4742580"/>
                </a:cubicBezTo>
                <a:cubicBezTo>
                  <a:pt x="3896473" y="4739107"/>
                  <a:pt x="3904907" y="4735932"/>
                  <a:pt x="3914530" y="4733055"/>
                </a:cubicBezTo>
                <a:cubicBezTo>
                  <a:pt x="3924155" y="4730177"/>
                  <a:pt x="3935019" y="4728739"/>
                  <a:pt x="3947124" y="4728739"/>
                </a:cubicBezTo>
                <a:cubicBezTo>
                  <a:pt x="3958435" y="4728739"/>
                  <a:pt x="3967960" y="4730078"/>
                  <a:pt x="3975699" y="4732757"/>
                </a:cubicBezTo>
                <a:cubicBezTo>
                  <a:pt x="3983438" y="4735436"/>
                  <a:pt x="3989739" y="4739405"/>
                  <a:pt x="3994600" y="4744663"/>
                </a:cubicBezTo>
                <a:cubicBezTo>
                  <a:pt x="3999462" y="4749922"/>
                  <a:pt x="4002984" y="4756520"/>
                  <a:pt x="4005167" y="4764457"/>
                </a:cubicBezTo>
                <a:cubicBezTo>
                  <a:pt x="4007349" y="4772395"/>
                  <a:pt x="4008441" y="4781523"/>
                  <a:pt x="4008441" y="4791842"/>
                </a:cubicBezTo>
                <a:lnTo>
                  <a:pt x="4008441" y="4812678"/>
                </a:lnTo>
                <a:lnTo>
                  <a:pt x="3971532" y="4812678"/>
                </a:lnTo>
                <a:cubicBezTo>
                  <a:pt x="3950696" y="4812678"/>
                  <a:pt x="3931943" y="4814514"/>
                  <a:pt x="3915275" y="4818184"/>
                </a:cubicBezTo>
                <a:cubicBezTo>
                  <a:pt x="3898606" y="4821855"/>
                  <a:pt x="3884518" y="4827362"/>
                  <a:pt x="3873008" y="4834704"/>
                </a:cubicBezTo>
                <a:cubicBezTo>
                  <a:pt x="3861499" y="4842047"/>
                  <a:pt x="3852668" y="4851274"/>
                  <a:pt x="3846517" y="4862386"/>
                </a:cubicBezTo>
                <a:cubicBezTo>
                  <a:pt x="3840365" y="4873499"/>
                  <a:pt x="3837289" y="4886596"/>
                  <a:pt x="3837289" y="4901677"/>
                </a:cubicBezTo>
                <a:cubicBezTo>
                  <a:pt x="3837289" y="4914575"/>
                  <a:pt x="3839521" y="4926085"/>
                  <a:pt x="3843986" y="4936205"/>
                </a:cubicBezTo>
                <a:cubicBezTo>
                  <a:pt x="3848451" y="4946325"/>
                  <a:pt x="3854702" y="4954858"/>
                  <a:pt x="3862738" y="4961803"/>
                </a:cubicBezTo>
                <a:cubicBezTo>
                  <a:pt x="3870775" y="4968749"/>
                  <a:pt x="3880499" y="4974057"/>
                  <a:pt x="3891908" y="4977728"/>
                </a:cubicBezTo>
                <a:cubicBezTo>
                  <a:pt x="3903319" y="4981399"/>
                  <a:pt x="3916069" y="4983235"/>
                  <a:pt x="3930158" y="4983235"/>
                </a:cubicBezTo>
                <a:cubicBezTo>
                  <a:pt x="3946231" y="4983235"/>
                  <a:pt x="3961461" y="4979762"/>
                  <a:pt x="3975848" y="4972817"/>
                </a:cubicBezTo>
                <a:cubicBezTo>
                  <a:pt x="3990234" y="4965872"/>
                  <a:pt x="4003282" y="4956148"/>
                  <a:pt x="4014989" y="4943646"/>
                </a:cubicBezTo>
                <a:lnTo>
                  <a:pt x="4014989" y="4970435"/>
                </a:lnTo>
                <a:cubicBezTo>
                  <a:pt x="4014989" y="4972817"/>
                  <a:pt x="4015684" y="4974603"/>
                  <a:pt x="4017073" y="4975793"/>
                </a:cubicBezTo>
                <a:cubicBezTo>
                  <a:pt x="4018462" y="4976984"/>
                  <a:pt x="4020695" y="4977877"/>
                  <a:pt x="4023770" y="4978472"/>
                </a:cubicBezTo>
                <a:cubicBezTo>
                  <a:pt x="4026846" y="4979067"/>
                  <a:pt x="4030964" y="4979365"/>
                  <a:pt x="4036123" y="4979365"/>
                </a:cubicBezTo>
                <a:cubicBezTo>
                  <a:pt x="4041481" y="4979365"/>
                  <a:pt x="4045549" y="4979067"/>
                  <a:pt x="4048327" y="4978472"/>
                </a:cubicBezTo>
                <a:cubicBezTo>
                  <a:pt x="4051105" y="4977877"/>
                  <a:pt x="4053288" y="4976984"/>
                  <a:pt x="4054875" y="4975793"/>
                </a:cubicBezTo>
                <a:cubicBezTo>
                  <a:pt x="4056463" y="4974603"/>
                  <a:pt x="4057257" y="4972817"/>
                  <a:pt x="4057257" y="4970435"/>
                </a:cubicBezTo>
                <a:lnTo>
                  <a:pt x="4057257" y="4789758"/>
                </a:lnTo>
                <a:cubicBezTo>
                  <a:pt x="4057257" y="4773089"/>
                  <a:pt x="4055371" y="4758504"/>
                  <a:pt x="4051601" y="4746003"/>
                </a:cubicBezTo>
                <a:cubicBezTo>
                  <a:pt x="4047831" y="4733501"/>
                  <a:pt x="4041779" y="4723034"/>
                  <a:pt x="4033444" y="4714600"/>
                </a:cubicBezTo>
                <a:cubicBezTo>
                  <a:pt x="4025110" y="4706167"/>
                  <a:pt x="4014196" y="4699767"/>
                  <a:pt x="4000702" y="4695401"/>
                </a:cubicBezTo>
                <a:cubicBezTo>
                  <a:pt x="3987208" y="4691036"/>
                  <a:pt x="3970837" y="4688853"/>
                  <a:pt x="3951589" y="4688853"/>
                </a:cubicBezTo>
                <a:close/>
                <a:moveTo>
                  <a:pt x="3566720" y="4688853"/>
                </a:moveTo>
                <a:cubicBezTo>
                  <a:pt x="3550447" y="4688853"/>
                  <a:pt x="3536210" y="4691036"/>
                  <a:pt x="3524006" y="4695401"/>
                </a:cubicBezTo>
                <a:cubicBezTo>
                  <a:pt x="3511802" y="4699767"/>
                  <a:pt x="3501632" y="4705571"/>
                  <a:pt x="3493496" y="4712814"/>
                </a:cubicBezTo>
                <a:cubicBezTo>
                  <a:pt x="3485361" y="4720057"/>
                  <a:pt x="3479259" y="4728491"/>
                  <a:pt x="3475190" y="4738115"/>
                </a:cubicBezTo>
                <a:cubicBezTo>
                  <a:pt x="3471122" y="4747739"/>
                  <a:pt x="3469088" y="4757810"/>
                  <a:pt x="3469088" y="4768327"/>
                </a:cubicBezTo>
                <a:cubicBezTo>
                  <a:pt x="3469088" y="4780233"/>
                  <a:pt x="3471024" y="4790453"/>
                  <a:pt x="3474893" y="4798985"/>
                </a:cubicBezTo>
                <a:cubicBezTo>
                  <a:pt x="3478762" y="4807519"/>
                  <a:pt x="3483872" y="4814861"/>
                  <a:pt x="3490222" y="4821012"/>
                </a:cubicBezTo>
                <a:cubicBezTo>
                  <a:pt x="3496572" y="4827164"/>
                  <a:pt x="3503765" y="4832373"/>
                  <a:pt x="3511802" y="4836639"/>
                </a:cubicBezTo>
                <a:cubicBezTo>
                  <a:pt x="3519839" y="4840905"/>
                  <a:pt x="3528074" y="4844726"/>
                  <a:pt x="3536507" y="4848099"/>
                </a:cubicBezTo>
                <a:cubicBezTo>
                  <a:pt x="3544941" y="4851472"/>
                  <a:pt x="3553127" y="4854697"/>
                  <a:pt x="3561064" y="4857772"/>
                </a:cubicBezTo>
                <a:cubicBezTo>
                  <a:pt x="3569001" y="4860848"/>
                  <a:pt x="3576146" y="4864371"/>
                  <a:pt x="3582496" y="4868339"/>
                </a:cubicBezTo>
                <a:cubicBezTo>
                  <a:pt x="3588845" y="4872308"/>
                  <a:pt x="3593955" y="4876872"/>
                  <a:pt x="3597825" y="4882031"/>
                </a:cubicBezTo>
                <a:cubicBezTo>
                  <a:pt x="3601694" y="4887191"/>
                  <a:pt x="3603628" y="4893541"/>
                  <a:pt x="3603628" y="4901081"/>
                </a:cubicBezTo>
                <a:cubicBezTo>
                  <a:pt x="3603628" y="4908424"/>
                  <a:pt x="3602289" y="4914774"/>
                  <a:pt x="3599611" y="4920131"/>
                </a:cubicBezTo>
                <a:cubicBezTo>
                  <a:pt x="3596932" y="4925489"/>
                  <a:pt x="3593112" y="4929905"/>
                  <a:pt x="3588151" y="4933377"/>
                </a:cubicBezTo>
                <a:cubicBezTo>
                  <a:pt x="3583190" y="4936850"/>
                  <a:pt x="3577336" y="4939479"/>
                  <a:pt x="3570589" y="4941265"/>
                </a:cubicBezTo>
                <a:cubicBezTo>
                  <a:pt x="3563842" y="4943051"/>
                  <a:pt x="3556302" y="4943944"/>
                  <a:pt x="3547967" y="4943944"/>
                </a:cubicBezTo>
                <a:cubicBezTo>
                  <a:pt x="3536855" y="4943944"/>
                  <a:pt x="3527033" y="4942605"/>
                  <a:pt x="3518499" y="4939926"/>
                </a:cubicBezTo>
                <a:cubicBezTo>
                  <a:pt x="3509967" y="4937247"/>
                  <a:pt x="3502575" y="4934320"/>
                  <a:pt x="3496323" y="4931145"/>
                </a:cubicBezTo>
                <a:cubicBezTo>
                  <a:pt x="3490073" y="4927970"/>
                  <a:pt x="3484814" y="4925043"/>
                  <a:pt x="3480549" y="4922364"/>
                </a:cubicBezTo>
                <a:cubicBezTo>
                  <a:pt x="3476282" y="4919685"/>
                  <a:pt x="3473057" y="4918346"/>
                  <a:pt x="3470874" y="4918346"/>
                </a:cubicBezTo>
                <a:cubicBezTo>
                  <a:pt x="3469485" y="4918346"/>
                  <a:pt x="3468245" y="4918693"/>
                  <a:pt x="3467153" y="4919387"/>
                </a:cubicBezTo>
                <a:cubicBezTo>
                  <a:pt x="3466062" y="4920082"/>
                  <a:pt x="3465219" y="4921223"/>
                  <a:pt x="3464624" y="4922810"/>
                </a:cubicBezTo>
                <a:cubicBezTo>
                  <a:pt x="3464028" y="4924398"/>
                  <a:pt x="3463531" y="4926482"/>
                  <a:pt x="3463135" y="4929061"/>
                </a:cubicBezTo>
                <a:cubicBezTo>
                  <a:pt x="3462739" y="4931641"/>
                  <a:pt x="3462540" y="4934816"/>
                  <a:pt x="3462540" y="4938586"/>
                </a:cubicBezTo>
                <a:cubicBezTo>
                  <a:pt x="3462540" y="4944738"/>
                  <a:pt x="3463037" y="4949599"/>
                  <a:pt x="3464028" y="4953171"/>
                </a:cubicBezTo>
                <a:cubicBezTo>
                  <a:pt x="3465020" y="4956743"/>
                  <a:pt x="3466608" y="4959522"/>
                  <a:pt x="3468791" y="4961506"/>
                </a:cubicBezTo>
                <a:cubicBezTo>
                  <a:pt x="3470973" y="4963490"/>
                  <a:pt x="3474446" y="4965723"/>
                  <a:pt x="3479208" y="4968203"/>
                </a:cubicBezTo>
                <a:cubicBezTo>
                  <a:pt x="3483972" y="4970684"/>
                  <a:pt x="3489776" y="4973065"/>
                  <a:pt x="3496622" y="4975347"/>
                </a:cubicBezTo>
                <a:cubicBezTo>
                  <a:pt x="3503468" y="4977629"/>
                  <a:pt x="3511206" y="4979514"/>
                  <a:pt x="3519839" y="4981002"/>
                </a:cubicBezTo>
                <a:cubicBezTo>
                  <a:pt x="3528471" y="4982490"/>
                  <a:pt x="3537549" y="4983235"/>
                  <a:pt x="3547074" y="4983235"/>
                </a:cubicBezTo>
                <a:cubicBezTo>
                  <a:pt x="3562552" y="4983235"/>
                  <a:pt x="3576741" y="4981350"/>
                  <a:pt x="3589639" y="4977579"/>
                </a:cubicBezTo>
                <a:cubicBezTo>
                  <a:pt x="3602537" y="4973809"/>
                  <a:pt x="3613650" y="4968253"/>
                  <a:pt x="3622977" y="4960910"/>
                </a:cubicBezTo>
                <a:cubicBezTo>
                  <a:pt x="3632303" y="4953568"/>
                  <a:pt x="3639497" y="4944539"/>
                  <a:pt x="3644557" y="4933824"/>
                </a:cubicBezTo>
                <a:cubicBezTo>
                  <a:pt x="3649617" y="4923108"/>
                  <a:pt x="3652146" y="4910904"/>
                  <a:pt x="3652146" y="4897212"/>
                </a:cubicBezTo>
                <a:cubicBezTo>
                  <a:pt x="3652146" y="4885703"/>
                  <a:pt x="3650212" y="4875781"/>
                  <a:pt x="3646343" y="4867446"/>
                </a:cubicBezTo>
                <a:cubicBezTo>
                  <a:pt x="3642473" y="4859112"/>
                  <a:pt x="3637363" y="4851968"/>
                  <a:pt x="3631013" y="4846015"/>
                </a:cubicBezTo>
                <a:cubicBezTo>
                  <a:pt x="3624663" y="4840062"/>
                  <a:pt x="3617371" y="4835002"/>
                  <a:pt x="3609136" y="4830835"/>
                </a:cubicBezTo>
                <a:cubicBezTo>
                  <a:pt x="3600900" y="4826667"/>
                  <a:pt x="3592566" y="4822897"/>
                  <a:pt x="3584132" y="4819524"/>
                </a:cubicBezTo>
                <a:cubicBezTo>
                  <a:pt x="3575699" y="4816151"/>
                  <a:pt x="3567414" y="4812876"/>
                  <a:pt x="3559278" y="4809701"/>
                </a:cubicBezTo>
                <a:cubicBezTo>
                  <a:pt x="3551142" y="4806526"/>
                  <a:pt x="3543899" y="4802954"/>
                  <a:pt x="3537549" y="4798985"/>
                </a:cubicBezTo>
                <a:cubicBezTo>
                  <a:pt x="3531200" y="4795017"/>
                  <a:pt x="3526039" y="4790403"/>
                  <a:pt x="3522071" y="4785144"/>
                </a:cubicBezTo>
                <a:cubicBezTo>
                  <a:pt x="3518102" y="4779886"/>
                  <a:pt x="3516118" y="4773387"/>
                  <a:pt x="3516118" y="4765648"/>
                </a:cubicBezTo>
                <a:cubicBezTo>
                  <a:pt x="3516118" y="4760092"/>
                  <a:pt x="3517160" y="4754932"/>
                  <a:pt x="3519244" y="4750170"/>
                </a:cubicBezTo>
                <a:cubicBezTo>
                  <a:pt x="3521327" y="4745407"/>
                  <a:pt x="3524403" y="4741290"/>
                  <a:pt x="3528471" y="4737817"/>
                </a:cubicBezTo>
                <a:cubicBezTo>
                  <a:pt x="3532539" y="4734345"/>
                  <a:pt x="3537748" y="4731666"/>
                  <a:pt x="3544097" y="4729780"/>
                </a:cubicBezTo>
                <a:cubicBezTo>
                  <a:pt x="3550447" y="4727896"/>
                  <a:pt x="3557790" y="4726953"/>
                  <a:pt x="3566124" y="4726953"/>
                </a:cubicBezTo>
                <a:cubicBezTo>
                  <a:pt x="3575451" y="4726953"/>
                  <a:pt x="3583735" y="4728044"/>
                  <a:pt x="3590979" y="4730227"/>
                </a:cubicBezTo>
                <a:cubicBezTo>
                  <a:pt x="3598222" y="4732410"/>
                  <a:pt x="3604522" y="4734742"/>
                  <a:pt x="3609880" y="4737222"/>
                </a:cubicBezTo>
                <a:cubicBezTo>
                  <a:pt x="3615237" y="4739702"/>
                  <a:pt x="3619604" y="4742034"/>
                  <a:pt x="3622977" y="4744217"/>
                </a:cubicBezTo>
                <a:cubicBezTo>
                  <a:pt x="3626350" y="4746400"/>
                  <a:pt x="3628930" y="4747491"/>
                  <a:pt x="3630716" y="4747491"/>
                </a:cubicBezTo>
                <a:cubicBezTo>
                  <a:pt x="3631906" y="4747491"/>
                  <a:pt x="3632998" y="4747144"/>
                  <a:pt x="3633990" y="4746449"/>
                </a:cubicBezTo>
                <a:cubicBezTo>
                  <a:pt x="3634982" y="4745755"/>
                  <a:pt x="3635825" y="4744614"/>
                  <a:pt x="3636520" y="4743026"/>
                </a:cubicBezTo>
                <a:cubicBezTo>
                  <a:pt x="3637215" y="4741439"/>
                  <a:pt x="3637711" y="4739405"/>
                  <a:pt x="3638008" y="4736924"/>
                </a:cubicBezTo>
                <a:cubicBezTo>
                  <a:pt x="3638306" y="4734444"/>
                  <a:pt x="3638454" y="4731517"/>
                  <a:pt x="3638454" y="4728143"/>
                </a:cubicBezTo>
                <a:cubicBezTo>
                  <a:pt x="3638454" y="4724968"/>
                  <a:pt x="3638306" y="4722289"/>
                  <a:pt x="3638008" y="4720106"/>
                </a:cubicBezTo>
                <a:cubicBezTo>
                  <a:pt x="3637711" y="4717924"/>
                  <a:pt x="3637412" y="4716088"/>
                  <a:pt x="3637115" y="4714600"/>
                </a:cubicBezTo>
                <a:cubicBezTo>
                  <a:pt x="3636818" y="4713112"/>
                  <a:pt x="3636322" y="4711772"/>
                  <a:pt x="3635627" y="4710581"/>
                </a:cubicBezTo>
                <a:cubicBezTo>
                  <a:pt x="3634933" y="4709391"/>
                  <a:pt x="3633543" y="4708002"/>
                  <a:pt x="3631460" y="4706414"/>
                </a:cubicBezTo>
                <a:cubicBezTo>
                  <a:pt x="3629376" y="4704827"/>
                  <a:pt x="3626300" y="4702991"/>
                  <a:pt x="3622232" y="4700908"/>
                </a:cubicBezTo>
                <a:cubicBezTo>
                  <a:pt x="3618165" y="4698824"/>
                  <a:pt x="3613253" y="4696889"/>
                  <a:pt x="3607499" y="4695103"/>
                </a:cubicBezTo>
                <a:cubicBezTo>
                  <a:pt x="3601744" y="4693317"/>
                  <a:pt x="3595295" y="4691829"/>
                  <a:pt x="3588151" y="4690639"/>
                </a:cubicBezTo>
                <a:cubicBezTo>
                  <a:pt x="3581007" y="4689448"/>
                  <a:pt x="3573863" y="4688853"/>
                  <a:pt x="3566720" y="4688853"/>
                </a:cubicBezTo>
                <a:close/>
                <a:moveTo>
                  <a:pt x="3294960" y="4688853"/>
                </a:moveTo>
                <a:cubicBezTo>
                  <a:pt x="3279680" y="4688853"/>
                  <a:pt x="3264549" y="4692772"/>
                  <a:pt x="3249567" y="4700610"/>
                </a:cubicBezTo>
                <a:cubicBezTo>
                  <a:pt x="3234585" y="4708448"/>
                  <a:pt x="3219554" y="4720801"/>
                  <a:pt x="3204472" y="4737668"/>
                </a:cubicBezTo>
                <a:lnTo>
                  <a:pt x="3204472" y="4702247"/>
                </a:lnTo>
                <a:cubicBezTo>
                  <a:pt x="3204472" y="4700660"/>
                  <a:pt x="3204124" y="4699321"/>
                  <a:pt x="3203430" y="4698229"/>
                </a:cubicBezTo>
                <a:cubicBezTo>
                  <a:pt x="3202736" y="4697138"/>
                  <a:pt x="3201594" y="4696145"/>
                  <a:pt x="3200007" y="4695252"/>
                </a:cubicBezTo>
                <a:cubicBezTo>
                  <a:pt x="3198420" y="4694359"/>
                  <a:pt x="3196187" y="4693764"/>
                  <a:pt x="3193310" y="4693466"/>
                </a:cubicBezTo>
                <a:cubicBezTo>
                  <a:pt x="3190433" y="4693169"/>
                  <a:pt x="3186811" y="4693020"/>
                  <a:pt x="3182446" y="4693020"/>
                </a:cubicBezTo>
                <a:cubicBezTo>
                  <a:pt x="3177882" y="4693020"/>
                  <a:pt x="3174211" y="4693169"/>
                  <a:pt x="3171433" y="4693466"/>
                </a:cubicBezTo>
                <a:cubicBezTo>
                  <a:pt x="3168654" y="4693764"/>
                  <a:pt x="3166372" y="4694359"/>
                  <a:pt x="3164586" y="4695252"/>
                </a:cubicBezTo>
                <a:cubicBezTo>
                  <a:pt x="3162800" y="4696145"/>
                  <a:pt x="3161610" y="4697138"/>
                  <a:pt x="3161014" y="4698229"/>
                </a:cubicBezTo>
                <a:cubicBezTo>
                  <a:pt x="3160419" y="4699321"/>
                  <a:pt x="3160121" y="4700660"/>
                  <a:pt x="3160121" y="4702247"/>
                </a:cubicBezTo>
                <a:lnTo>
                  <a:pt x="3160121" y="4970138"/>
                </a:lnTo>
                <a:cubicBezTo>
                  <a:pt x="3160121" y="4971725"/>
                  <a:pt x="3160468" y="4973065"/>
                  <a:pt x="3161163" y="4974156"/>
                </a:cubicBezTo>
                <a:cubicBezTo>
                  <a:pt x="3161858" y="4975248"/>
                  <a:pt x="3163147" y="4976190"/>
                  <a:pt x="3165033" y="4976984"/>
                </a:cubicBezTo>
                <a:cubicBezTo>
                  <a:pt x="3166918" y="4977778"/>
                  <a:pt x="3169448" y="4978373"/>
                  <a:pt x="3172623" y="4978770"/>
                </a:cubicBezTo>
                <a:cubicBezTo>
                  <a:pt x="3175797" y="4979167"/>
                  <a:pt x="3179767" y="4979365"/>
                  <a:pt x="3184529" y="4979365"/>
                </a:cubicBezTo>
                <a:cubicBezTo>
                  <a:pt x="3189490" y="4979365"/>
                  <a:pt x="3193558" y="4979167"/>
                  <a:pt x="3196733" y="4978770"/>
                </a:cubicBezTo>
                <a:cubicBezTo>
                  <a:pt x="3199908" y="4978373"/>
                  <a:pt x="3202389" y="4977778"/>
                  <a:pt x="3204174" y="4976984"/>
                </a:cubicBezTo>
                <a:cubicBezTo>
                  <a:pt x="3205960" y="4976190"/>
                  <a:pt x="3207250" y="4975248"/>
                  <a:pt x="3208044" y="4974156"/>
                </a:cubicBezTo>
                <a:cubicBezTo>
                  <a:pt x="3208838" y="4973065"/>
                  <a:pt x="3209235" y="4971725"/>
                  <a:pt x="3209235" y="4970138"/>
                </a:cubicBezTo>
                <a:lnTo>
                  <a:pt x="3209235" y="4782912"/>
                </a:lnTo>
                <a:cubicBezTo>
                  <a:pt x="3222728" y="4766045"/>
                  <a:pt x="3235627" y="4753246"/>
                  <a:pt x="3247930" y="4744514"/>
                </a:cubicBezTo>
                <a:cubicBezTo>
                  <a:pt x="3260233" y="4735783"/>
                  <a:pt x="3272536" y="4731417"/>
                  <a:pt x="3284839" y="4731417"/>
                </a:cubicBezTo>
                <a:cubicBezTo>
                  <a:pt x="3294364" y="4731417"/>
                  <a:pt x="3302748" y="4733203"/>
                  <a:pt x="3309991" y="4736775"/>
                </a:cubicBezTo>
                <a:cubicBezTo>
                  <a:pt x="3317234" y="4740347"/>
                  <a:pt x="3323137" y="4745507"/>
                  <a:pt x="3327702" y="4752253"/>
                </a:cubicBezTo>
                <a:cubicBezTo>
                  <a:pt x="3332266" y="4759001"/>
                  <a:pt x="3335739" y="4767037"/>
                  <a:pt x="3338120" y="4776364"/>
                </a:cubicBezTo>
                <a:cubicBezTo>
                  <a:pt x="3340501" y="4785690"/>
                  <a:pt x="3341691" y="4797994"/>
                  <a:pt x="3341691" y="4813273"/>
                </a:cubicBezTo>
                <a:lnTo>
                  <a:pt x="3341691" y="4970138"/>
                </a:lnTo>
                <a:cubicBezTo>
                  <a:pt x="3341691" y="4971725"/>
                  <a:pt x="3342088" y="4973065"/>
                  <a:pt x="3342883" y="4974156"/>
                </a:cubicBezTo>
                <a:cubicBezTo>
                  <a:pt x="3343676" y="4975248"/>
                  <a:pt x="3344966" y="4976190"/>
                  <a:pt x="3346752" y="4976984"/>
                </a:cubicBezTo>
                <a:cubicBezTo>
                  <a:pt x="3348538" y="4977778"/>
                  <a:pt x="3351018" y="4978373"/>
                  <a:pt x="3354193" y="4978770"/>
                </a:cubicBezTo>
                <a:cubicBezTo>
                  <a:pt x="3357368" y="4979167"/>
                  <a:pt x="3361436" y="4979365"/>
                  <a:pt x="3366396" y="4979365"/>
                </a:cubicBezTo>
                <a:cubicBezTo>
                  <a:pt x="3371159" y="4979365"/>
                  <a:pt x="3375128" y="4979167"/>
                  <a:pt x="3378303" y="4978770"/>
                </a:cubicBezTo>
                <a:cubicBezTo>
                  <a:pt x="3381478" y="4978373"/>
                  <a:pt x="3383959" y="4977778"/>
                  <a:pt x="3385744" y="4976984"/>
                </a:cubicBezTo>
                <a:cubicBezTo>
                  <a:pt x="3387530" y="4976190"/>
                  <a:pt x="3388821" y="4975248"/>
                  <a:pt x="3389614" y="4974156"/>
                </a:cubicBezTo>
                <a:cubicBezTo>
                  <a:pt x="3390408" y="4973065"/>
                  <a:pt x="3390805" y="4971725"/>
                  <a:pt x="3390805" y="4970138"/>
                </a:cubicBezTo>
                <a:lnTo>
                  <a:pt x="3390805" y="4806724"/>
                </a:lnTo>
                <a:cubicBezTo>
                  <a:pt x="3390805" y="4787674"/>
                  <a:pt x="3389168" y="4771353"/>
                  <a:pt x="3385893" y="4757760"/>
                </a:cubicBezTo>
                <a:cubicBezTo>
                  <a:pt x="3382619" y="4744167"/>
                  <a:pt x="3377212" y="4732310"/>
                  <a:pt x="3369671" y="4722190"/>
                </a:cubicBezTo>
                <a:cubicBezTo>
                  <a:pt x="3362130" y="4712070"/>
                  <a:pt x="3352259" y="4703984"/>
                  <a:pt x="3340054" y="4697931"/>
                </a:cubicBezTo>
                <a:cubicBezTo>
                  <a:pt x="3327850" y="4691879"/>
                  <a:pt x="3312818" y="4688853"/>
                  <a:pt x="3294960" y="4688853"/>
                </a:cubicBezTo>
                <a:close/>
                <a:moveTo>
                  <a:pt x="2818114" y="4688853"/>
                </a:moveTo>
                <a:cubicBezTo>
                  <a:pt x="2807796" y="4688853"/>
                  <a:pt x="2797576" y="4689796"/>
                  <a:pt x="2787455" y="4691680"/>
                </a:cubicBezTo>
                <a:cubicBezTo>
                  <a:pt x="2777335" y="4693566"/>
                  <a:pt x="2768009" y="4695947"/>
                  <a:pt x="2759476" y="4698824"/>
                </a:cubicBezTo>
                <a:cubicBezTo>
                  <a:pt x="2750943" y="4701702"/>
                  <a:pt x="2743402" y="4704877"/>
                  <a:pt x="2736854" y="4708349"/>
                </a:cubicBezTo>
                <a:cubicBezTo>
                  <a:pt x="2730306" y="4711822"/>
                  <a:pt x="2725692" y="4714848"/>
                  <a:pt x="2723013" y="4717428"/>
                </a:cubicBezTo>
                <a:cubicBezTo>
                  <a:pt x="2720334" y="4720008"/>
                  <a:pt x="2718647" y="4722736"/>
                  <a:pt x="2717953" y="4725613"/>
                </a:cubicBezTo>
                <a:cubicBezTo>
                  <a:pt x="2717259" y="4728491"/>
                  <a:pt x="2716911" y="4732410"/>
                  <a:pt x="2716911" y="4737371"/>
                </a:cubicBezTo>
                <a:cubicBezTo>
                  <a:pt x="2716911" y="4740347"/>
                  <a:pt x="2717109" y="4743076"/>
                  <a:pt x="2717506" y="4745556"/>
                </a:cubicBezTo>
                <a:cubicBezTo>
                  <a:pt x="2717903" y="4748037"/>
                  <a:pt x="2718549" y="4750071"/>
                  <a:pt x="2719441" y="4751658"/>
                </a:cubicBezTo>
                <a:cubicBezTo>
                  <a:pt x="2720334" y="4753246"/>
                  <a:pt x="2721376" y="4754436"/>
                  <a:pt x="2722566" y="4755230"/>
                </a:cubicBezTo>
                <a:cubicBezTo>
                  <a:pt x="2723757" y="4756024"/>
                  <a:pt x="2725147" y="4756421"/>
                  <a:pt x="2726733" y="4756421"/>
                </a:cubicBezTo>
                <a:cubicBezTo>
                  <a:pt x="2729115" y="4756421"/>
                  <a:pt x="2732736" y="4754982"/>
                  <a:pt x="2737598" y="4752105"/>
                </a:cubicBezTo>
                <a:cubicBezTo>
                  <a:pt x="2742460" y="4749227"/>
                  <a:pt x="2748512" y="4746053"/>
                  <a:pt x="2755755" y="4742580"/>
                </a:cubicBezTo>
                <a:cubicBezTo>
                  <a:pt x="2762998" y="4739107"/>
                  <a:pt x="2771432" y="4735932"/>
                  <a:pt x="2781056" y="4733055"/>
                </a:cubicBezTo>
                <a:cubicBezTo>
                  <a:pt x="2790680" y="4730177"/>
                  <a:pt x="2801545" y="4728739"/>
                  <a:pt x="2813649" y="4728739"/>
                </a:cubicBezTo>
                <a:cubicBezTo>
                  <a:pt x="2824961" y="4728739"/>
                  <a:pt x="2834485" y="4730078"/>
                  <a:pt x="2842225" y="4732757"/>
                </a:cubicBezTo>
                <a:cubicBezTo>
                  <a:pt x="2849963" y="4735436"/>
                  <a:pt x="2856264" y="4739405"/>
                  <a:pt x="2861125" y="4744663"/>
                </a:cubicBezTo>
                <a:cubicBezTo>
                  <a:pt x="2865988" y="4749922"/>
                  <a:pt x="2869509" y="4756520"/>
                  <a:pt x="2871692" y="4764457"/>
                </a:cubicBezTo>
                <a:cubicBezTo>
                  <a:pt x="2873875" y="4772395"/>
                  <a:pt x="2874967" y="4781523"/>
                  <a:pt x="2874967" y="4791842"/>
                </a:cubicBezTo>
                <a:lnTo>
                  <a:pt x="2874967" y="4812678"/>
                </a:lnTo>
                <a:lnTo>
                  <a:pt x="2838057" y="4812678"/>
                </a:lnTo>
                <a:cubicBezTo>
                  <a:pt x="2817221" y="4812678"/>
                  <a:pt x="2798468" y="4814514"/>
                  <a:pt x="2781800" y="4818184"/>
                </a:cubicBezTo>
                <a:cubicBezTo>
                  <a:pt x="2765131" y="4821855"/>
                  <a:pt x="2751042" y="4827362"/>
                  <a:pt x="2739533" y="4834704"/>
                </a:cubicBezTo>
                <a:cubicBezTo>
                  <a:pt x="2728023" y="4842047"/>
                  <a:pt x="2719193" y="4851274"/>
                  <a:pt x="2713042" y="4862386"/>
                </a:cubicBezTo>
                <a:cubicBezTo>
                  <a:pt x="2706890" y="4873499"/>
                  <a:pt x="2703814" y="4886596"/>
                  <a:pt x="2703814" y="4901677"/>
                </a:cubicBezTo>
                <a:cubicBezTo>
                  <a:pt x="2703814" y="4914575"/>
                  <a:pt x="2706046" y="4926085"/>
                  <a:pt x="2710511" y="4936205"/>
                </a:cubicBezTo>
                <a:cubicBezTo>
                  <a:pt x="2714976" y="4946325"/>
                  <a:pt x="2721227" y="4954858"/>
                  <a:pt x="2729264" y="4961803"/>
                </a:cubicBezTo>
                <a:cubicBezTo>
                  <a:pt x="2737300" y="4968749"/>
                  <a:pt x="2747024" y="4974057"/>
                  <a:pt x="2758434" y="4977728"/>
                </a:cubicBezTo>
                <a:cubicBezTo>
                  <a:pt x="2769844" y="4981399"/>
                  <a:pt x="2782594" y="4983235"/>
                  <a:pt x="2796683" y="4983235"/>
                </a:cubicBezTo>
                <a:cubicBezTo>
                  <a:pt x="2812756" y="4983235"/>
                  <a:pt x="2827986" y="4979762"/>
                  <a:pt x="2842373" y="4972817"/>
                </a:cubicBezTo>
                <a:cubicBezTo>
                  <a:pt x="2856760" y="4965872"/>
                  <a:pt x="2869807" y="4956148"/>
                  <a:pt x="2881515" y="4943646"/>
                </a:cubicBezTo>
                <a:lnTo>
                  <a:pt x="2881515" y="4970435"/>
                </a:lnTo>
                <a:cubicBezTo>
                  <a:pt x="2881515" y="4972817"/>
                  <a:pt x="2882210" y="4974603"/>
                  <a:pt x="2883598" y="4975793"/>
                </a:cubicBezTo>
                <a:cubicBezTo>
                  <a:pt x="2884988" y="4976984"/>
                  <a:pt x="2887220" y="4977877"/>
                  <a:pt x="2890296" y="4978472"/>
                </a:cubicBezTo>
                <a:cubicBezTo>
                  <a:pt x="2893372" y="4979067"/>
                  <a:pt x="2897489" y="4979365"/>
                  <a:pt x="2902649" y="4979365"/>
                </a:cubicBezTo>
                <a:cubicBezTo>
                  <a:pt x="2908006" y="4979365"/>
                  <a:pt x="2912075" y="4979067"/>
                  <a:pt x="2914852" y="4978472"/>
                </a:cubicBezTo>
                <a:cubicBezTo>
                  <a:pt x="2917630" y="4977877"/>
                  <a:pt x="2919814" y="4976984"/>
                  <a:pt x="2921401" y="4975793"/>
                </a:cubicBezTo>
                <a:cubicBezTo>
                  <a:pt x="2922989" y="4974603"/>
                  <a:pt x="2923782" y="4972817"/>
                  <a:pt x="2923782" y="4970435"/>
                </a:cubicBezTo>
                <a:lnTo>
                  <a:pt x="2923782" y="4789758"/>
                </a:lnTo>
                <a:cubicBezTo>
                  <a:pt x="2923782" y="4773089"/>
                  <a:pt x="2921897" y="4758504"/>
                  <a:pt x="2918127" y="4746003"/>
                </a:cubicBezTo>
                <a:cubicBezTo>
                  <a:pt x="2914356" y="4733501"/>
                  <a:pt x="2908304" y="4723034"/>
                  <a:pt x="2899970" y="4714600"/>
                </a:cubicBezTo>
                <a:cubicBezTo>
                  <a:pt x="2891635" y="4706167"/>
                  <a:pt x="2880721" y="4699767"/>
                  <a:pt x="2867227" y="4695401"/>
                </a:cubicBezTo>
                <a:cubicBezTo>
                  <a:pt x="2853734" y="4691036"/>
                  <a:pt x="2837363" y="4688853"/>
                  <a:pt x="2818114" y="4688853"/>
                </a:cubicBezTo>
                <a:close/>
                <a:moveTo>
                  <a:pt x="1411093" y="4688853"/>
                </a:moveTo>
                <a:cubicBezTo>
                  <a:pt x="1388273" y="4688853"/>
                  <a:pt x="1368330" y="4692524"/>
                  <a:pt x="1351264" y="4699866"/>
                </a:cubicBezTo>
                <a:cubicBezTo>
                  <a:pt x="1334199" y="4707208"/>
                  <a:pt x="1319961" y="4717527"/>
                  <a:pt x="1308551" y="4730822"/>
                </a:cubicBezTo>
                <a:cubicBezTo>
                  <a:pt x="1297141" y="4744118"/>
                  <a:pt x="1288607" y="4759943"/>
                  <a:pt x="1282952" y="4778298"/>
                </a:cubicBezTo>
                <a:cubicBezTo>
                  <a:pt x="1277297" y="4796654"/>
                  <a:pt x="1274469" y="4816746"/>
                  <a:pt x="1274469" y="4838574"/>
                </a:cubicBezTo>
                <a:cubicBezTo>
                  <a:pt x="1274469" y="4861196"/>
                  <a:pt x="1277148" y="4881436"/>
                  <a:pt x="1282506" y="4899296"/>
                </a:cubicBezTo>
                <a:cubicBezTo>
                  <a:pt x="1287863" y="4917155"/>
                  <a:pt x="1295999" y="4932335"/>
                  <a:pt x="1306913" y="4944837"/>
                </a:cubicBezTo>
                <a:cubicBezTo>
                  <a:pt x="1317827" y="4957339"/>
                  <a:pt x="1331470" y="4966864"/>
                  <a:pt x="1347841" y="4973412"/>
                </a:cubicBezTo>
                <a:cubicBezTo>
                  <a:pt x="1364212" y="4979960"/>
                  <a:pt x="1383411" y="4983235"/>
                  <a:pt x="1405438" y="4983235"/>
                </a:cubicBezTo>
                <a:cubicBezTo>
                  <a:pt x="1428060" y="4983235"/>
                  <a:pt x="1447953" y="4979514"/>
                  <a:pt x="1465118" y="4972072"/>
                </a:cubicBezTo>
                <a:cubicBezTo>
                  <a:pt x="1482283" y="4964631"/>
                  <a:pt x="1496570" y="4954263"/>
                  <a:pt x="1507980" y="4940967"/>
                </a:cubicBezTo>
                <a:cubicBezTo>
                  <a:pt x="1519390" y="4927672"/>
                  <a:pt x="1527973" y="4911847"/>
                  <a:pt x="1533727" y="4893491"/>
                </a:cubicBezTo>
                <a:cubicBezTo>
                  <a:pt x="1539482" y="4875136"/>
                  <a:pt x="1542359" y="4855044"/>
                  <a:pt x="1542359" y="4833216"/>
                </a:cubicBezTo>
                <a:cubicBezTo>
                  <a:pt x="1542359" y="4810793"/>
                  <a:pt x="1539631" y="4790651"/>
                  <a:pt x="1534174" y="4772792"/>
                </a:cubicBezTo>
                <a:cubicBezTo>
                  <a:pt x="1528717" y="4754932"/>
                  <a:pt x="1520531" y="4739752"/>
                  <a:pt x="1509617" y="4727250"/>
                </a:cubicBezTo>
                <a:cubicBezTo>
                  <a:pt x="1498703" y="4714749"/>
                  <a:pt x="1485061" y="4705224"/>
                  <a:pt x="1468690" y="4698675"/>
                </a:cubicBezTo>
                <a:cubicBezTo>
                  <a:pt x="1452318" y="4692127"/>
                  <a:pt x="1433119" y="4688853"/>
                  <a:pt x="1411093" y="4688853"/>
                </a:cubicBezTo>
                <a:close/>
                <a:moveTo>
                  <a:pt x="1087243" y="4688853"/>
                </a:moveTo>
                <a:cubicBezTo>
                  <a:pt x="1064423" y="4688853"/>
                  <a:pt x="1044480" y="4692524"/>
                  <a:pt x="1027414" y="4699866"/>
                </a:cubicBezTo>
                <a:cubicBezTo>
                  <a:pt x="1010349" y="4707208"/>
                  <a:pt x="996111" y="4717527"/>
                  <a:pt x="984701" y="4730822"/>
                </a:cubicBezTo>
                <a:cubicBezTo>
                  <a:pt x="973290" y="4744118"/>
                  <a:pt x="964758" y="4759943"/>
                  <a:pt x="959102" y="4778298"/>
                </a:cubicBezTo>
                <a:cubicBezTo>
                  <a:pt x="953447" y="4796654"/>
                  <a:pt x="950619" y="4816746"/>
                  <a:pt x="950619" y="4838574"/>
                </a:cubicBezTo>
                <a:cubicBezTo>
                  <a:pt x="950619" y="4861196"/>
                  <a:pt x="953298" y="4881436"/>
                  <a:pt x="958656" y="4899296"/>
                </a:cubicBezTo>
                <a:cubicBezTo>
                  <a:pt x="964014" y="4917155"/>
                  <a:pt x="972149" y="4932335"/>
                  <a:pt x="983063" y="4944837"/>
                </a:cubicBezTo>
                <a:cubicBezTo>
                  <a:pt x="993977" y="4957339"/>
                  <a:pt x="1007620" y="4966864"/>
                  <a:pt x="1023991" y="4973412"/>
                </a:cubicBezTo>
                <a:cubicBezTo>
                  <a:pt x="1040362" y="4979960"/>
                  <a:pt x="1059561" y="4983235"/>
                  <a:pt x="1081588" y="4983235"/>
                </a:cubicBezTo>
                <a:cubicBezTo>
                  <a:pt x="1104210" y="4983235"/>
                  <a:pt x="1124103" y="4979514"/>
                  <a:pt x="1141268" y="4972072"/>
                </a:cubicBezTo>
                <a:cubicBezTo>
                  <a:pt x="1158432" y="4964631"/>
                  <a:pt x="1172720" y="4954263"/>
                  <a:pt x="1184130" y="4940967"/>
                </a:cubicBezTo>
                <a:cubicBezTo>
                  <a:pt x="1195540" y="4927672"/>
                  <a:pt x="1204123" y="4911847"/>
                  <a:pt x="1209877" y="4893491"/>
                </a:cubicBezTo>
                <a:cubicBezTo>
                  <a:pt x="1215632" y="4875136"/>
                  <a:pt x="1218510" y="4855044"/>
                  <a:pt x="1218510" y="4833216"/>
                </a:cubicBezTo>
                <a:cubicBezTo>
                  <a:pt x="1218510" y="4810793"/>
                  <a:pt x="1215781" y="4790651"/>
                  <a:pt x="1210324" y="4772792"/>
                </a:cubicBezTo>
                <a:cubicBezTo>
                  <a:pt x="1204867" y="4754932"/>
                  <a:pt x="1196681" y="4739752"/>
                  <a:pt x="1185767" y="4727250"/>
                </a:cubicBezTo>
                <a:cubicBezTo>
                  <a:pt x="1174853" y="4714749"/>
                  <a:pt x="1161211" y="4705224"/>
                  <a:pt x="1144840" y="4698675"/>
                </a:cubicBezTo>
                <a:cubicBezTo>
                  <a:pt x="1128468" y="4692127"/>
                  <a:pt x="1109270" y="4688853"/>
                  <a:pt x="1087243" y="4688853"/>
                </a:cubicBezTo>
                <a:close/>
                <a:moveTo>
                  <a:pt x="307681" y="4688555"/>
                </a:moveTo>
                <a:cubicBezTo>
                  <a:pt x="287044" y="4688555"/>
                  <a:pt x="269333" y="4695897"/>
                  <a:pt x="254550" y="4710581"/>
                </a:cubicBezTo>
                <a:cubicBezTo>
                  <a:pt x="239766" y="4725266"/>
                  <a:pt x="232374" y="4743026"/>
                  <a:pt x="232374" y="4763862"/>
                </a:cubicBezTo>
                <a:cubicBezTo>
                  <a:pt x="232374" y="4784698"/>
                  <a:pt x="239766" y="4802508"/>
                  <a:pt x="254550" y="4817291"/>
                </a:cubicBezTo>
                <a:cubicBezTo>
                  <a:pt x="269333" y="4832075"/>
                  <a:pt x="287044" y="4839467"/>
                  <a:pt x="307681" y="4839467"/>
                </a:cubicBezTo>
                <a:cubicBezTo>
                  <a:pt x="328517" y="4839467"/>
                  <a:pt x="346327" y="4832075"/>
                  <a:pt x="361111" y="4817291"/>
                </a:cubicBezTo>
                <a:cubicBezTo>
                  <a:pt x="375894" y="4802508"/>
                  <a:pt x="383286" y="4784698"/>
                  <a:pt x="383286" y="4763862"/>
                </a:cubicBezTo>
                <a:cubicBezTo>
                  <a:pt x="383286" y="4743026"/>
                  <a:pt x="375894" y="4725266"/>
                  <a:pt x="361111" y="4710581"/>
                </a:cubicBezTo>
                <a:cubicBezTo>
                  <a:pt x="346327" y="4695897"/>
                  <a:pt x="328517" y="4688555"/>
                  <a:pt x="307681" y="4688555"/>
                </a:cubicBezTo>
                <a:close/>
                <a:moveTo>
                  <a:pt x="4946951" y="4592412"/>
                </a:moveTo>
                <a:cubicBezTo>
                  <a:pt x="4942387" y="4592412"/>
                  <a:pt x="4938071" y="4593950"/>
                  <a:pt x="4934003" y="4597026"/>
                </a:cubicBezTo>
                <a:cubicBezTo>
                  <a:pt x="4929935" y="4600102"/>
                  <a:pt x="4927901" y="4605509"/>
                  <a:pt x="4927901" y="4613248"/>
                </a:cubicBezTo>
                <a:lnTo>
                  <a:pt x="4927901" y="4969840"/>
                </a:lnTo>
                <a:cubicBezTo>
                  <a:pt x="4927901" y="4971230"/>
                  <a:pt x="4928298" y="4972569"/>
                  <a:pt x="4929092" y="4973858"/>
                </a:cubicBezTo>
                <a:cubicBezTo>
                  <a:pt x="4929886" y="4975148"/>
                  <a:pt x="4931275" y="4976141"/>
                  <a:pt x="4933259" y="4976835"/>
                </a:cubicBezTo>
                <a:cubicBezTo>
                  <a:pt x="4935243" y="4977530"/>
                  <a:pt x="4937922" y="4978125"/>
                  <a:pt x="4941296" y="4978621"/>
                </a:cubicBezTo>
                <a:cubicBezTo>
                  <a:pt x="4944669" y="4979117"/>
                  <a:pt x="4948737" y="4979365"/>
                  <a:pt x="4953500" y="4979365"/>
                </a:cubicBezTo>
                <a:cubicBezTo>
                  <a:pt x="4958659" y="4979365"/>
                  <a:pt x="4962826" y="4979117"/>
                  <a:pt x="4966001" y="4978621"/>
                </a:cubicBezTo>
                <a:cubicBezTo>
                  <a:pt x="4969176" y="4978125"/>
                  <a:pt x="4971756" y="4977530"/>
                  <a:pt x="4973740" y="4976835"/>
                </a:cubicBezTo>
                <a:cubicBezTo>
                  <a:pt x="4975725" y="4976141"/>
                  <a:pt x="4977114" y="4975148"/>
                  <a:pt x="4977907" y="4973858"/>
                </a:cubicBezTo>
                <a:cubicBezTo>
                  <a:pt x="4978701" y="4972569"/>
                  <a:pt x="4979098" y="4971230"/>
                  <a:pt x="4979098" y="4969840"/>
                </a:cubicBezTo>
                <a:lnTo>
                  <a:pt x="4979098" y="4809403"/>
                </a:lnTo>
                <a:lnTo>
                  <a:pt x="5112448" y="4809403"/>
                </a:lnTo>
                <a:cubicBezTo>
                  <a:pt x="5113837" y="4809403"/>
                  <a:pt x="5115177" y="4808957"/>
                  <a:pt x="5116466" y="4808064"/>
                </a:cubicBezTo>
                <a:cubicBezTo>
                  <a:pt x="5117757" y="4807171"/>
                  <a:pt x="5118897" y="4805881"/>
                  <a:pt x="5119889" y="4804194"/>
                </a:cubicBezTo>
                <a:cubicBezTo>
                  <a:pt x="5120882" y="4802508"/>
                  <a:pt x="5121577" y="4800325"/>
                  <a:pt x="5121973" y="4797646"/>
                </a:cubicBezTo>
                <a:cubicBezTo>
                  <a:pt x="5122370" y="4794967"/>
                  <a:pt x="5122568" y="4791743"/>
                  <a:pt x="5122568" y="4787972"/>
                </a:cubicBezTo>
                <a:cubicBezTo>
                  <a:pt x="5122568" y="4783805"/>
                  <a:pt x="5122370" y="4780382"/>
                  <a:pt x="5121973" y="4777703"/>
                </a:cubicBezTo>
                <a:cubicBezTo>
                  <a:pt x="5121577" y="4775024"/>
                  <a:pt x="5120882" y="4772891"/>
                  <a:pt x="5119889" y="4771303"/>
                </a:cubicBezTo>
                <a:cubicBezTo>
                  <a:pt x="5118897" y="4769716"/>
                  <a:pt x="5117757" y="4768575"/>
                  <a:pt x="5116466" y="4767880"/>
                </a:cubicBezTo>
                <a:cubicBezTo>
                  <a:pt x="5115177" y="4767186"/>
                  <a:pt x="5113837" y="4766839"/>
                  <a:pt x="5112448" y="4766839"/>
                </a:cubicBezTo>
                <a:lnTo>
                  <a:pt x="4979098" y="4766839"/>
                </a:lnTo>
                <a:lnTo>
                  <a:pt x="4979098" y="4635870"/>
                </a:lnTo>
                <a:lnTo>
                  <a:pt x="5120187" y="4635870"/>
                </a:lnTo>
                <a:cubicBezTo>
                  <a:pt x="5121577" y="4635870"/>
                  <a:pt x="5122916" y="4635473"/>
                  <a:pt x="5124205" y="4634679"/>
                </a:cubicBezTo>
                <a:cubicBezTo>
                  <a:pt x="5125495" y="4633886"/>
                  <a:pt x="5126636" y="4632646"/>
                  <a:pt x="5127628" y="4630958"/>
                </a:cubicBezTo>
                <a:cubicBezTo>
                  <a:pt x="5128621" y="4629272"/>
                  <a:pt x="5129315" y="4627039"/>
                  <a:pt x="5129712" y="4624261"/>
                </a:cubicBezTo>
                <a:cubicBezTo>
                  <a:pt x="5130109" y="4621483"/>
                  <a:pt x="5130307" y="4618209"/>
                  <a:pt x="5130307" y="4614439"/>
                </a:cubicBezTo>
                <a:cubicBezTo>
                  <a:pt x="5130307" y="4610668"/>
                  <a:pt x="5130109" y="4607345"/>
                  <a:pt x="5129712" y="4604467"/>
                </a:cubicBezTo>
                <a:cubicBezTo>
                  <a:pt x="5129315" y="4601590"/>
                  <a:pt x="5128621" y="4599258"/>
                  <a:pt x="5127628" y="4597472"/>
                </a:cubicBezTo>
                <a:cubicBezTo>
                  <a:pt x="5126636" y="4595686"/>
                  <a:pt x="5125495" y="4594397"/>
                  <a:pt x="5124205" y="4593603"/>
                </a:cubicBezTo>
                <a:cubicBezTo>
                  <a:pt x="5122916" y="4592809"/>
                  <a:pt x="5121577" y="4592412"/>
                  <a:pt x="5120187" y="4592412"/>
                </a:cubicBezTo>
                <a:close/>
                <a:moveTo>
                  <a:pt x="727377" y="4592412"/>
                </a:moveTo>
                <a:cubicBezTo>
                  <a:pt x="722813" y="4592412"/>
                  <a:pt x="718497" y="4593950"/>
                  <a:pt x="714429" y="4597026"/>
                </a:cubicBezTo>
                <a:cubicBezTo>
                  <a:pt x="710361" y="4600102"/>
                  <a:pt x="708327" y="4605509"/>
                  <a:pt x="708327" y="4613248"/>
                </a:cubicBezTo>
                <a:lnTo>
                  <a:pt x="708327" y="4969840"/>
                </a:lnTo>
                <a:cubicBezTo>
                  <a:pt x="708327" y="4971230"/>
                  <a:pt x="708724" y="4972569"/>
                  <a:pt x="709517" y="4973858"/>
                </a:cubicBezTo>
                <a:cubicBezTo>
                  <a:pt x="710311" y="4975148"/>
                  <a:pt x="711700" y="4976141"/>
                  <a:pt x="713685" y="4976835"/>
                </a:cubicBezTo>
                <a:cubicBezTo>
                  <a:pt x="715669" y="4977530"/>
                  <a:pt x="718348" y="4978125"/>
                  <a:pt x="721721" y="4978621"/>
                </a:cubicBezTo>
                <a:cubicBezTo>
                  <a:pt x="725095" y="4979117"/>
                  <a:pt x="729163" y="4979365"/>
                  <a:pt x="733925" y="4979365"/>
                </a:cubicBezTo>
                <a:cubicBezTo>
                  <a:pt x="739085" y="4979365"/>
                  <a:pt x="743252" y="4979117"/>
                  <a:pt x="746427" y="4978621"/>
                </a:cubicBezTo>
                <a:cubicBezTo>
                  <a:pt x="749602" y="4978125"/>
                  <a:pt x="752181" y="4977530"/>
                  <a:pt x="754166" y="4976835"/>
                </a:cubicBezTo>
                <a:cubicBezTo>
                  <a:pt x="756150" y="4976141"/>
                  <a:pt x="757539" y="4975148"/>
                  <a:pt x="758333" y="4973858"/>
                </a:cubicBezTo>
                <a:cubicBezTo>
                  <a:pt x="759127" y="4972569"/>
                  <a:pt x="759523" y="4971230"/>
                  <a:pt x="759523" y="4969840"/>
                </a:cubicBezTo>
                <a:lnTo>
                  <a:pt x="759523" y="4809403"/>
                </a:lnTo>
                <a:lnTo>
                  <a:pt x="892873" y="4809403"/>
                </a:lnTo>
                <a:cubicBezTo>
                  <a:pt x="894263" y="4809403"/>
                  <a:pt x="895602" y="4808957"/>
                  <a:pt x="896892" y="4808064"/>
                </a:cubicBezTo>
                <a:cubicBezTo>
                  <a:pt x="898182" y="4807171"/>
                  <a:pt x="899323" y="4805881"/>
                  <a:pt x="900315" y="4804194"/>
                </a:cubicBezTo>
                <a:cubicBezTo>
                  <a:pt x="901307" y="4802508"/>
                  <a:pt x="902002" y="4800325"/>
                  <a:pt x="902398" y="4797646"/>
                </a:cubicBezTo>
                <a:cubicBezTo>
                  <a:pt x="902795" y="4794967"/>
                  <a:pt x="902994" y="4791743"/>
                  <a:pt x="902994" y="4787972"/>
                </a:cubicBezTo>
                <a:cubicBezTo>
                  <a:pt x="902994" y="4783805"/>
                  <a:pt x="902795" y="4780382"/>
                  <a:pt x="902398" y="4777703"/>
                </a:cubicBezTo>
                <a:cubicBezTo>
                  <a:pt x="902002" y="4775024"/>
                  <a:pt x="901307" y="4772891"/>
                  <a:pt x="900315" y="4771303"/>
                </a:cubicBezTo>
                <a:cubicBezTo>
                  <a:pt x="899323" y="4769716"/>
                  <a:pt x="898182" y="4768575"/>
                  <a:pt x="896892" y="4767880"/>
                </a:cubicBezTo>
                <a:cubicBezTo>
                  <a:pt x="895602" y="4767186"/>
                  <a:pt x="894263" y="4766839"/>
                  <a:pt x="892873" y="4766839"/>
                </a:cubicBezTo>
                <a:lnTo>
                  <a:pt x="759523" y="4766839"/>
                </a:lnTo>
                <a:lnTo>
                  <a:pt x="759523" y="4635870"/>
                </a:lnTo>
                <a:lnTo>
                  <a:pt x="900613" y="4635870"/>
                </a:lnTo>
                <a:cubicBezTo>
                  <a:pt x="902002" y="4635870"/>
                  <a:pt x="903341" y="4635473"/>
                  <a:pt x="904631" y="4634679"/>
                </a:cubicBezTo>
                <a:cubicBezTo>
                  <a:pt x="905921" y="4633886"/>
                  <a:pt x="907062" y="4632646"/>
                  <a:pt x="908054" y="4630958"/>
                </a:cubicBezTo>
                <a:cubicBezTo>
                  <a:pt x="909046" y="4629272"/>
                  <a:pt x="909741" y="4627039"/>
                  <a:pt x="910138" y="4624261"/>
                </a:cubicBezTo>
                <a:cubicBezTo>
                  <a:pt x="910534" y="4621483"/>
                  <a:pt x="910733" y="4618209"/>
                  <a:pt x="910733" y="4614439"/>
                </a:cubicBezTo>
                <a:cubicBezTo>
                  <a:pt x="910733" y="4610668"/>
                  <a:pt x="910534" y="4607345"/>
                  <a:pt x="910138" y="4604467"/>
                </a:cubicBezTo>
                <a:cubicBezTo>
                  <a:pt x="909741" y="4601590"/>
                  <a:pt x="909046" y="4599258"/>
                  <a:pt x="908054" y="4597472"/>
                </a:cubicBezTo>
                <a:cubicBezTo>
                  <a:pt x="907062" y="4595686"/>
                  <a:pt x="905921" y="4594397"/>
                  <a:pt x="904631" y="4593603"/>
                </a:cubicBezTo>
                <a:cubicBezTo>
                  <a:pt x="903341" y="4592809"/>
                  <a:pt x="902002" y="4592412"/>
                  <a:pt x="900613" y="4592412"/>
                </a:cubicBezTo>
                <a:close/>
                <a:moveTo>
                  <a:pt x="6276813" y="4591340"/>
                </a:moveTo>
                <a:lnTo>
                  <a:pt x="6276813" y="4639460"/>
                </a:lnTo>
                <a:lnTo>
                  <a:pt x="6268545" y="4610569"/>
                </a:lnTo>
                <a:cubicBezTo>
                  <a:pt x="6267354" y="4606005"/>
                  <a:pt x="6266709" y="4602433"/>
                  <a:pt x="6266610" y="4599853"/>
                </a:cubicBezTo>
                <a:cubicBezTo>
                  <a:pt x="6266510" y="4597274"/>
                  <a:pt x="6267305" y="4595290"/>
                  <a:pt x="6268991" y="4593900"/>
                </a:cubicBezTo>
                <a:close/>
                <a:moveTo>
                  <a:pt x="2226969" y="4587649"/>
                </a:moveTo>
                <a:cubicBezTo>
                  <a:pt x="2201768" y="4587649"/>
                  <a:pt x="2178798" y="4592214"/>
                  <a:pt x="2158061" y="4601342"/>
                </a:cubicBezTo>
                <a:cubicBezTo>
                  <a:pt x="2137325" y="4610470"/>
                  <a:pt x="2119515" y="4623716"/>
                  <a:pt x="2104632" y="4641079"/>
                </a:cubicBezTo>
                <a:cubicBezTo>
                  <a:pt x="2089750" y="4658442"/>
                  <a:pt x="2078191" y="4679625"/>
                  <a:pt x="2069955" y="4704628"/>
                </a:cubicBezTo>
                <a:cubicBezTo>
                  <a:pt x="2061720" y="4729631"/>
                  <a:pt x="2057602" y="4758108"/>
                  <a:pt x="2057602" y="4790056"/>
                </a:cubicBezTo>
                <a:cubicBezTo>
                  <a:pt x="2057602" y="4821211"/>
                  <a:pt x="2061422" y="4848744"/>
                  <a:pt x="2069062" y="4872655"/>
                </a:cubicBezTo>
                <a:cubicBezTo>
                  <a:pt x="2076702" y="4896567"/>
                  <a:pt x="2087616" y="4916659"/>
                  <a:pt x="2101805" y="4932931"/>
                </a:cubicBezTo>
                <a:cubicBezTo>
                  <a:pt x="2115993" y="4949203"/>
                  <a:pt x="2133158" y="4961506"/>
                  <a:pt x="2153299" y="4969840"/>
                </a:cubicBezTo>
                <a:cubicBezTo>
                  <a:pt x="2173441" y="4978174"/>
                  <a:pt x="2196013" y="4982342"/>
                  <a:pt x="2221016" y="4982342"/>
                </a:cubicBezTo>
                <a:cubicBezTo>
                  <a:pt x="2235502" y="4982342"/>
                  <a:pt x="2248847" y="4981002"/>
                  <a:pt x="2261051" y="4978323"/>
                </a:cubicBezTo>
                <a:cubicBezTo>
                  <a:pt x="2273254" y="4975644"/>
                  <a:pt x="2284070" y="4972370"/>
                  <a:pt x="2293495" y="4968501"/>
                </a:cubicBezTo>
                <a:cubicBezTo>
                  <a:pt x="2302921" y="4964631"/>
                  <a:pt x="2310809" y="4960663"/>
                  <a:pt x="2317158" y="4956594"/>
                </a:cubicBezTo>
                <a:cubicBezTo>
                  <a:pt x="2323509" y="4952527"/>
                  <a:pt x="2327676" y="4949501"/>
                  <a:pt x="2329660" y="4947516"/>
                </a:cubicBezTo>
                <a:cubicBezTo>
                  <a:pt x="2331645" y="4945532"/>
                  <a:pt x="2333034" y="4943845"/>
                  <a:pt x="2333827" y="4942456"/>
                </a:cubicBezTo>
                <a:cubicBezTo>
                  <a:pt x="2334621" y="4941067"/>
                  <a:pt x="2335266" y="4939479"/>
                  <a:pt x="2335763" y="4937693"/>
                </a:cubicBezTo>
                <a:cubicBezTo>
                  <a:pt x="2336259" y="4935907"/>
                  <a:pt x="2336606" y="4933824"/>
                  <a:pt x="2336804" y="4931442"/>
                </a:cubicBezTo>
                <a:cubicBezTo>
                  <a:pt x="2337003" y="4929061"/>
                  <a:pt x="2337102" y="4926283"/>
                  <a:pt x="2337102" y="4923108"/>
                </a:cubicBezTo>
                <a:cubicBezTo>
                  <a:pt x="2337102" y="4918544"/>
                  <a:pt x="2336952" y="4914774"/>
                  <a:pt x="2336653" y="4911797"/>
                </a:cubicBezTo>
                <a:cubicBezTo>
                  <a:pt x="2336353" y="4908821"/>
                  <a:pt x="2335905" y="4906489"/>
                  <a:pt x="2335307" y="4904802"/>
                </a:cubicBezTo>
                <a:cubicBezTo>
                  <a:pt x="2334708" y="4903116"/>
                  <a:pt x="2333910" y="4901974"/>
                  <a:pt x="2332914" y="4901379"/>
                </a:cubicBezTo>
                <a:cubicBezTo>
                  <a:pt x="2331916" y="4900784"/>
                  <a:pt x="2330719" y="4900486"/>
                  <a:pt x="2329321" y="4900486"/>
                </a:cubicBezTo>
                <a:cubicBezTo>
                  <a:pt x="2326329" y="4900486"/>
                  <a:pt x="2322239" y="4902372"/>
                  <a:pt x="2317052" y="4906142"/>
                </a:cubicBezTo>
                <a:cubicBezTo>
                  <a:pt x="2311865" y="4909912"/>
                  <a:pt x="2305232" y="4914129"/>
                  <a:pt x="2297153" y="4918792"/>
                </a:cubicBezTo>
                <a:cubicBezTo>
                  <a:pt x="2289074" y="4923456"/>
                  <a:pt x="2279300" y="4927672"/>
                  <a:pt x="2267829" y="4931442"/>
                </a:cubicBezTo>
                <a:cubicBezTo>
                  <a:pt x="2256358" y="4935213"/>
                  <a:pt x="2242943" y="4937098"/>
                  <a:pt x="2227583" y="4937098"/>
                </a:cubicBezTo>
                <a:cubicBezTo>
                  <a:pt x="2209428" y="4937098"/>
                  <a:pt x="2193170" y="4933874"/>
                  <a:pt x="2178807" y="4927424"/>
                </a:cubicBezTo>
                <a:cubicBezTo>
                  <a:pt x="2164443" y="4920975"/>
                  <a:pt x="2152324" y="4911450"/>
                  <a:pt x="2142449" y="4898849"/>
                </a:cubicBezTo>
                <a:cubicBezTo>
                  <a:pt x="2132573" y="4886249"/>
                  <a:pt x="2124992" y="4870572"/>
                  <a:pt x="2119706" y="4851819"/>
                </a:cubicBezTo>
                <a:cubicBezTo>
                  <a:pt x="2114420" y="4833067"/>
                  <a:pt x="2111776" y="4811487"/>
                  <a:pt x="2111776" y="4787079"/>
                </a:cubicBezTo>
                <a:cubicBezTo>
                  <a:pt x="2111776" y="4762473"/>
                  <a:pt x="2114519" y="4740595"/>
                  <a:pt x="2120006" y="4721446"/>
                </a:cubicBezTo>
                <a:cubicBezTo>
                  <a:pt x="2125492" y="4702297"/>
                  <a:pt x="2133223" y="4686075"/>
                  <a:pt x="2143197" y="4672779"/>
                </a:cubicBezTo>
                <a:cubicBezTo>
                  <a:pt x="2153171" y="4659484"/>
                  <a:pt x="2165192" y="4649413"/>
                  <a:pt x="2179256" y="4642567"/>
                </a:cubicBezTo>
                <a:cubicBezTo>
                  <a:pt x="2193320" y="4635721"/>
                  <a:pt x="2208931" y="4632298"/>
                  <a:pt x="2226090" y="4632298"/>
                </a:cubicBezTo>
                <a:cubicBezTo>
                  <a:pt x="2241850" y="4632298"/>
                  <a:pt x="2255366" y="4634233"/>
                  <a:pt x="2266636" y="4638102"/>
                </a:cubicBezTo>
                <a:cubicBezTo>
                  <a:pt x="2277907" y="4641972"/>
                  <a:pt x="2287482" y="4646238"/>
                  <a:pt x="2295362" y="4650901"/>
                </a:cubicBezTo>
                <a:cubicBezTo>
                  <a:pt x="2303243" y="4655565"/>
                  <a:pt x="2309677" y="4659831"/>
                  <a:pt x="2314666" y="4663701"/>
                </a:cubicBezTo>
                <a:cubicBezTo>
                  <a:pt x="2319655" y="4667570"/>
                  <a:pt x="2323544" y="4669505"/>
                  <a:pt x="2326335" y="4669505"/>
                </a:cubicBezTo>
                <a:cubicBezTo>
                  <a:pt x="2327932" y="4669505"/>
                  <a:pt x="2329279" y="4669058"/>
                  <a:pt x="2330377" y="4668165"/>
                </a:cubicBezTo>
                <a:cubicBezTo>
                  <a:pt x="2331474" y="4667272"/>
                  <a:pt x="2332422" y="4665884"/>
                  <a:pt x="2333221" y="4663998"/>
                </a:cubicBezTo>
                <a:cubicBezTo>
                  <a:pt x="2334019" y="4662114"/>
                  <a:pt x="2334618" y="4659782"/>
                  <a:pt x="2335016" y="4657003"/>
                </a:cubicBezTo>
                <a:cubicBezTo>
                  <a:pt x="2335414" y="4654226"/>
                  <a:pt x="2335613" y="4650852"/>
                  <a:pt x="2335613" y="4646883"/>
                </a:cubicBezTo>
                <a:cubicBezTo>
                  <a:pt x="2335613" y="4643311"/>
                  <a:pt x="2335465" y="4640236"/>
                  <a:pt x="2335167" y="4637656"/>
                </a:cubicBezTo>
                <a:cubicBezTo>
                  <a:pt x="2334869" y="4635076"/>
                  <a:pt x="2334472" y="4632844"/>
                  <a:pt x="2333976" y="4630958"/>
                </a:cubicBezTo>
                <a:cubicBezTo>
                  <a:pt x="2333480" y="4629074"/>
                  <a:pt x="2332835" y="4627437"/>
                  <a:pt x="2332042" y="4626047"/>
                </a:cubicBezTo>
                <a:cubicBezTo>
                  <a:pt x="2331248" y="4624658"/>
                  <a:pt x="2329511" y="4622624"/>
                  <a:pt x="2326832" y="4619945"/>
                </a:cubicBezTo>
                <a:cubicBezTo>
                  <a:pt x="2324154" y="4617266"/>
                  <a:pt x="2319342" y="4613843"/>
                  <a:pt x="2312396" y="4609676"/>
                </a:cubicBezTo>
                <a:cubicBezTo>
                  <a:pt x="2305451" y="4605509"/>
                  <a:pt x="2297513" y="4601838"/>
                  <a:pt x="2288584" y="4598663"/>
                </a:cubicBezTo>
                <a:cubicBezTo>
                  <a:pt x="2279654" y="4595488"/>
                  <a:pt x="2269930" y="4592858"/>
                  <a:pt x="2259414" y="4590775"/>
                </a:cubicBezTo>
                <a:cubicBezTo>
                  <a:pt x="2248896" y="4588691"/>
                  <a:pt x="2238081" y="4587649"/>
                  <a:pt x="2226969" y="4587649"/>
                </a:cubicBezTo>
                <a:close/>
                <a:moveTo>
                  <a:pt x="3041952" y="4582589"/>
                </a:moveTo>
                <a:cubicBezTo>
                  <a:pt x="3030244" y="4582589"/>
                  <a:pt x="3022207" y="4584673"/>
                  <a:pt x="3017842" y="4588840"/>
                </a:cubicBezTo>
                <a:cubicBezTo>
                  <a:pt x="3013475" y="4593007"/>
                  <a:pt x="3011293" y="4600846"/>
                  <a:pt x="3011293" y="4612355"/>
                </a:cubicBezTo>
                <a:cubicBezTo>
                  <a:pt x="3011293" y="4623666"/>
                  <a:pt x="3013426" y="4631355"/>
                  <a:pt x="3017692" y="4635423"/>
                </a:cubicBezTo>
                <a:cubicBezTo>
                  <a:pt x="3021959" y="4639492"/>
                  <a:pt x="3029847" y="4641525"/>
                  <a:pt x="3041356" y="4641525"/>
                </a:cubicBezTo>
                <a:cubicBezTo>
                  <a:pt x="3053064" y="4641525"/>
                  <a:pt x="3061101" y="4639442"/>
                  <a:pt x="3065467" y="4635274"/>
                </a:cubicBezTo>
                <a:cubicBezTo>
                  <a:pt x="3069832" y="4631107"/>
                  <a:pt x="3072015" y="4623269"/>
                  <a:pt x="3072015" y="4611760"/>
                </a:cubicBezTo>
                <a:cubicBezTo>
                  <a:pt x="3072015" y="4600449"/>
                  <a:pt x="3069882" y="4592760"/>
                  <a:pt x="3065615" y="4588691"/>
                </a:cubicBezTo>
                <a:cubicBezTo>
                  <a:pt x="3061349" y="4584623"/>
                  <a:pt x="3053460" y="4582589"/>
                  <a:pt x="3041952" y="4582589"/>
                </a:cubicBezTo>
                <a:close/>
                <a:moveTo>
                  <a:pt x="6041135" y="4564135"/>
                </a:moveTo>
                <a:cubicBezTo>
                  <a:pt x="6046096" y="4564135"/>
                  <a:pt x="6050164" y="4564383"/>
                  <a:pt x="6053339" y="4564879"/>
                </a:cubicBezTo>
                <a:cubicBezTo>
                  <a:pt x="6056514" y="4565375"/>
                  <a:pt x="6058995" y="4565971"/>
                  <a:pt x="6060781" y="4566665"/>
                </a:cubicBezTo>
                <a:cubicBezTo>
                  <a:pt x="6062567" y="4567359"/>
                  <a:pt x="6063906" y="4568352"/>
                  <a:pt x="6064799" y="4569641"/>
                </a:cubicBezTo>
                <a:cubicBezTo>
                  <a:pt x="6065692" y="4570931"/>
                  <a:pt x="6066138" y="4572271"/>
                  <a:pt x="6066138" y="4573660"/>
                </a:cubicBezTo>
                <a:lnTo>
                  <a:pt x="6066138" y="4970138"/>
                </a:lnTo>
                <a:cubicBezTo>
                  <a:pt x="6066138" y="4971725"/>
                  <a:pt x="6065791" y="4973114"/>
                  <a:pt x="6065097" y="4974305"/>
                </a:cubicBezTo>
                <a:cubicBezTo>
                  <a:pt x="6064402" y="4975496"/>
                  <a:pt x="6063211" y="4976439"/>
                  <a:pt x="6061525" y="4977133"/>
                </a:cubicBezTo>
                <a:cubicBezTo>
                  <a:pt x="6059838" y="4977827"/>
                  <a:pt x="6057606" y="4978373"/>
                  <a:pt x="6054827" y="4978770"/>
                </a:cubicBezTo>
                <a:cubicBezTo>
                  <a:pt x="6052049" y="4979167"/>
                  <a:pt x="6048676" y="4979365"/>
                  <a:pt x="6044707" y="4979365"/>
                </a:cubicBezTo>
                <a:cubicBezTo>
                  <a:pt x="6040540" y="4979365"/>
                  <a:pt x="6037067" y="4979167"/>
                  <a:pt x="6034289" y="4978770"/>
                </a:cubicBezTo>
                <a:cubicBezTo>
                  <a:pt x="6031511" y="4978373"/>
                  <a:pt x="6029229" y="4977827"/>
                  <a:pt x="6027443" y="4977133"/>
                </a:cubicBezTo>
                <a:cubicBezTo>
                  <a:pt x="6025657" y="4976439"/>
                  <a:pt x="6024367" y="4975496"/>
                  <a:pt x="6023574" y="4974305"/>
                </a:cubicBezTo>
                <a:cubicBezTo>
                  <a:pt x="6022780" y="4973114"/>
                  <a:pt x="6022383" y="4971725"/>
                  <a:pt x="6022383" y="4970138"/>
                </a:cubicBezTo>
                <a:lnTo>
                  <a:pt x="6022383" y="4934717"/>
                </a:lnTo>
                <a:cubicBezTo>
                  <a:pt x="6008294" y="4949997"/>
                  <a:pt x="5993659" y="4961903"/>
                  <a:pt x="5978479" y="4970435"/>
                </a:cubicBezTo>
                <a:cubicBezTo>
                  <a:pt x="5963298" y="4978969"/>
                  <a:pt x="5946679" y="4983235"/>
                  <a:pt x="5928621" y="4983235"/>
                </a:cubicBezTo>
                <a:cubicBezTo>
                  <a:pt x="5908976" y="4983235"/>
                  <a:pt x="5892208" y="4979415"/>
                  <a:pt x="5878317" y="4971775"/>
                </a:cubicBezTo>
                <a:cubicBezTo>
                  <a:pt x="5864427" y="4964135"/>
                  <a:pt x="5853165" y="4953817"/>
                  <a:pt x="5844533" y="4940819"/>
                </a:cubicBezTo>
                <a:cubicBezTo>
                  <a:pt x="5835901" y="4927821"/>
                  <a:pt x="5829601" y="4912541"/>
                  <a:pt x="5825633" y="4894980"/>
                </a:cubicBezTo>
                <a:cubicBezTo>
                  <a:pt x="5821663" y="4877418"/>
                  <a:pt x="5819679" y="4858914"/>
                  <a:pt x="5819679" y="4839467"/>
                </a:cubicBezTo>
                <a:cubicBezTo>
                  <a:pt x="5819679" y="4816448"/>
                  <a:pt x="5822160" y="4795662"/>
                  <a:pt x="5827120" y="4777108"/>
                </a:cubicBezTo>
                <a:cubicBezTo>
                  <a:pt x="5832081" y="4758554"/>
                  <a:pt x="5839424" y="4742728"/>
                  <a:pt x="5849147" y="4729631"/>
                </a:cubicBezTo>
                <a:cubicBezTo>
                  <a:pt x="5858870" y="4716535"/>
                  <a:pt x="5870925" y="4706464"/>
                  <a:pt x="5885312" y="4699419"/>
                </a:cubicBezTo>
                <a:cubicBezTo>
                  <a:pt x="5899699" y="4692375"/>
                  <a:pt x="5916318" y="4688853"/>
                  <a:pt x="5935170" y="4688853"/>
                </a:cubicBezTo>
                <a:cubicBezTo>
                  <a:pt x="5950846" y="4688853"/>
                  <a:pt x="5965184" y="4692276"/>
                  <a:pt x="5978181" y="4699122"/>
                </a:cubicBezTo>
                <a:cubicBezTo>
                  <a:pt x="5991178" y="4705968"/>
                  <a:pt x="6004028" y="4716039"/>
                  <a:pt x="6016727" y="4729334"/>
                </a:cubicBezTo>
                <a:lnTo>
                  <a:pt x="6016727" y="4573660"/>
                </a:lnTo>
                <a:cubicBezTo>
                  <a:pt x="6016727" y="4572271"/>
                  <a:pt x="6017075" y="4570931"/>
                  <a:pt x="6017769" y="4569641"/>
                </a:cubicBezTo>
                <a:cubicBezTo>
                  <a:pt x="6018464" y="4568352"/>
                  <a:pt x="6019803" y="4567359"/>
                  <a:pt x="6021788" y="4566665"/>
                </a:cubicBezTo>
                <a:cubicBezTo>
                  <a:pt x="6023772" y="4565971"/>
                  <a:pt x="6026302" y="4565375"/>
                  <a:pt x="6029378" y="4564879"/>
                </a:cubicBezTo>
                <a:cubicBezTo>
                  <a:pt x="6032454" y="4564383"/>
                  <a:pt x="6036373" y="4564135"/>
                  <a:pt x="6041135" y="4564135"/>
                </a:cubicBezTo>
                <a:close/>
                <a:moveTo>
                  <a:pt x="4679061" y="4564135"/>
                </a:moveTo>
                <a:cubicBezTo>
                  <a:pt x="4674298" y="4564135"/>
                  <a:pt x="4670379" y="4564383"/>
                  <a:pt x="4667303" y="4564879"/>
                </a:cubicBezTo>
                <a:cubicBezTo>
                  <a:pt x="4664227" y="4565375"/>
                  <a:pt x="4661697" y="4565971"/>
                  <a:pt x="4659713" y="4566665"/>
                </a:cubicBezTo>
                <a:cubicBezTo>
                  <a:pt x="4657728" y="4567359"/>
                  <a:pt x="4656389" y="4568352"/>
                  <a:pt x="4655695" y="4569641"/>
                </a:cubicBezTo>
                <a:cubicBezTo>
                  <a:pt x="4655001" y="4570931"/>
                  <a:pt x="4654653" y="4572271"/>
                  <a:pt x="4654653" y="4573660"/>
                </a:cubicBezTo>
                <a:lnTo>
                  <a:pt x="4654653" y="4729334"/>
                </a:lnTo>
                <a:cubicBezTo>
                  <a:pt x="4641953" y="4716039"/>
                  <a:pt x="4629104" y="4705968"/>
                  <a:pt x="4616106" y="4699122"/>
                </a:cubicBezTo>
                <a:cubicBezTo>
                  <a:pt x="4603109" y="4692276"/>
                  <a:pt x="4588772" y="4688853"/>
                  <a:pt x="4573095" y="4688853"/>
                </a:cubicBezTo>
                <a:cubicBezTo>
                  <a:pt x="4554243" y="4688853"/>
                  <a:pt x="4537624" y="4692375"/>
                  <a:pt x="4523238" y="4699419"/>
                </a:cubicBezTo>
                <a:cubicBezTo>
                  <a:pt x="4508851" y="4706464"/>
                  <a:pt x="4496796" y="4716535"/>
                  <a:pt x="4487072" y="4729631"/>
                </a:cubicBezTo>
                <a:cubicBezTo>
                  <a:pt x="4477349" y="4742728"/>
                  <a:pt x="4470007" y="4758554"/>
                  <a:pt x="4465046" y="4777108"/>
                </a:cubicBezTo>
                <a:cubicBezTo>
                  <a:pt x="4460085" y="4795662"/>
                  <a:pt x="4457604" y="4816448"/>
                  <a:pt x="4457604" y="4839467"/>
                </a:cubicBezTo>
                <a:cubicBezTo>
                  <a:pt x="4457604" y="4858914"/>
                  <a:pt x="4459589" y="4877418"/>
                  <a:pt x="4463557" y="4894980"/>
                </a:cubicBezTo>
                <a:cubicBezTo>
                  <a:pt x="4467526" y="4912541"/>
                  <a:pt x="4473827" y="4927821"/>
                  <a:pt x="4482459" y="4940819"/>
                </a:cubicBezTo>
                <a:cubicBezTo>
                  <a:pt x="4491091" y="4953817"/>
                  <a:pt x="4502352" y="4964135"/>
                  <a:pt x="4516243" y="4971775"/>
                </a:cubicBezTo>
                <a:cubicBezTo>
                  <a:pt x="4530133" y="4979415"/>
                  <a:pt x="4546901" y="4983235"/>
                  <a:pt x="4566546" y="4983235"/>
                </a:cubicBezTo>
                <a:cubicBezTo>
                  <a:pt x="4584605" y="4983235"/>
                  <a:pt x="4601223" y="4978969"/>
                  <a:pt x="4616404" y="4970435"/>
                </a:cubicBezTo>
                <a:cubicBezTo>
                  <a:pt x="4631584" y="4961903"/>
                  <a:pt x="4646219" y="4949997"/>
                  <a:pt x="4660308" y="4934717"/>
                </a:cubicBezTo>
                <a:lnTo>
                  <a:pt x="4660308" y="4970138"/>
                </a:lnTo>
                <a:cubicBezTo>
                  <a:pt x="4660308" y="4971725"/>
                  <a:pt x="4660705" y="4973114"/>
                  <a:pt x="4661499" y="4974305"/>
                </a:cubicBezTo>
                <a:cubicBezTo>
                  <a:pt x="4662293" y="4975496"/>
                  <a:pt x="4663582" y="4976439"/>
                  <a:pt x="4665368" y="4977133"/>
                </a:cubicBezTo>
                <a:cubicBezTo>
                  <a:pt x="4667154" y="4977827"/>
                  <a:pt x="4669436" y="4978373"/>
                  <a:pt x="4672214" y="4978770"/>
                </a:cubicBezTo>
                <a:cubicBezTo>
                  <a:pt x="4674992" y="4979167"/>
                  <a:pt x="4678465" y="4979365"/>
                  <a:pt x="4682632" y="4979365"/>
                </a:cubicBezTo>
                <a:cubicBezTo>
                  <a:pt x="4686601" y="4979365"/>
                  <a:pt x="4689975" y="4979167"/>
                  <a:pt x="4692753" y="4978770"/>
                </a:cubicBezTo>
                <a:cubicBezTo>
                  <a:pt x="4695531" y="4978373"/>
                  <a:pt x="4697763" y="4977827"/>
                  <a:pt x="4699450" y="4977133"/>
                </a:cubicBezTo>
                <a:cubicBezTo>
                  <a:pt x="4701137" y="4976439"/>
                  <a:pt x="4702328" y="4975496"/>
                  <a:pt x="4703022" y="4974305"/>
                </a:cubicBezTo>
                <a:cubicBezTo>
                  <a:pt x="4703716" y="4973114"/>
                  <a:pt x="4704064" y="4971725"/>
                  <a:pt x="4704064" y="4970138"/>
                </a:cubicBezTo>
                <a:lnTo>
                  <a:pt x="4704064" y="4573660"/>
                </a:lnTo>
                <a:cubicBezTo>
                  <a:pt x="4704064" y="4572271"/>
                  <a:pt x="4703617" y="4570931"/>
                  <a:pt x="4702724" y="4569641"/>
                </a:cubicBezTo>
                <a:cubicBezTo>
                  <a:pt x="4701831" y="4568352"/>
                  <a:pt x="4700492" y="4567359"/>
                  <a:pt x="4698706" y="4566665"/>
                </a:cubicBezTo>
                <a:cubicBezTo>
                  <a:pt x="4696920" y="4565971"/>
                  <a:pt x="4694440" y="4565375"/>
                  <a:pt x="4691264" y="4564879"/>
                </a:cubicBezTo>
                <a:cubicBezTo>
                  <a:pt x="4688090" y="4564383"/>
                  <a:pt x="4684022" y="4564135"/>
                  <a:pt x="4679061" y="4564135"/>
                </a:cubicBezTo>
                <a:close/>
                <a:moveTo>
                  <a:pt x="1821561" y="4564135"/>
                </a:moveTo>
                <a:cubicBezTo>
                  <a:pt x="1816799" y="4564135"/>
                  <a:pt x="1812879" y="4564383"/>
                  <a:pt x="1809804" y="4564879"/>
                </a:cubicBezTo>
                <a:cubicBezTo>
                  <a:pt x="1806728" y="4565375"/>
                  <a:pt x="1804198" y="4565971"/>
                  <a:pt x="1802213" y="4566665"/>
                </a:cubicBezTo>
                <a:cubicBezTo>
                  <a:pt x="1800229" y="4567359"/>
                  <a:pt x="1798890" y="4568352"/>
                  <a:pt x="1798195" y="4569641"/>
                </a:cubicBezTo>
                <a:cubicBezTo>
                  <a:pt x="1797501" y="4570931"/>
                  <a:pt x="1797153" y="4572271"/>
                  <a:pt x="1797153" y="4573660"/>
                </a:cubicBezTo>
                <a:lnTo>
                  <a:pt x="1797153" y="4729334"/>
                </a:lnTo>
                <a:cubicBezTo>
                  <a:pt x="1784453" y="4716039"/>
                  <a:pt x="1771605" y="4705968"/>
                  <a:pt x="1758607" y="4699122"/>
                </a:cubicBezTo>
                <a:cubicBezTo>
                  <a:pt x="1745609" y="4692276"/>
                  <a:pt x="1731272" y="4688853"/>
                  <a:pt x="1715595" y="4688853"/>
                </a:cubicBezTo>
                <a:cubicBezTo>
                  <a:pt x="1696744" y="4688853"/>
                  <a:pt x="1680125" y="4692375"/>
                  <a:pt x="1665738" y="4699419"/>
                </a:cubicBezTo>
                <a:cubicBezTo>
                  <a:pt x="1651351" y="4706464"/>
                  <a:pt x="1639296" y="4716535"/>
                  <a:pt x="1629573" y="4729631"/>
                </a:cubicBezTo>
                <a:cubicBezTo>
                  <a:pt x="1619849" y="4742728"/>
                  <a:pt x="1612507" y="4758554"/>
                  <a:pt x="1607546" y="4777108"/>
                </a:cubicBezTo>
                <a:cubicBezTo>
                  <a:pt x="1602585" y="4795662"/>
                  <a:pt x="1600105" y="4816448"/>
                  <a:pt x="1600105" y="4839467"/>
                </a:cubicBezTo>
                <a:cubicBezTo>
                  <a:pt x="1600105" y="4858914"/>
                  <a:pt x="1602089" y="4877418"/>
                  <a:pt x="1606058" y="4894980"/>
                </a:cubicBezTo>
                <a:cubicBezTo>
                  <a:pt x="1610027" y="4912541"/>
                  <a:pt x="1616327" y="4927821"/>
                  <a:pt x="1624959" y="4940819"/>
                </a:cubicBezTo>
                <a:cubicBezTo>
                  <a:pt x="1633591" y="4953817"/>
                  <a:pt x="1644852" y="4964135"/>
                  <a:pt x="1658743" y="4971775"/>
                </a:cubicBezTo>
                <a:cubicBezTo>
                  <a:pt x="1672634" y="4979415"/>
                  <a:pt x="1689402" y="4983235"/>
                  <a:pt x="1709047" y="4983235"/>
                </a:cubicBezTo>
                <a:cubicBezTo>
                  <a:pt x="1727105" y="4983235"/>
                  <a:pt x="1743724" y="4978969"/>
                  <a:pt x="1758905" y="4970435"/>
                </a:cubicBezTo>
                <a:cubicBezTo>
                  <a:pt x="1774085" y="4961903"/>
                  <a:pt x="1788720" y="4949997"/>
                  <a:pt x="1802809" y="4934717"/>
                </a:cubicBezTo>
                <a:lnTo>
                  <a:pt x="1802809" y="4970138"/>
                </a:lnTo>
                <a:cubicBezTo>
                  <a:pt x="1802809" y="4971725"/>
                  <a:pt x="1803206" y="4973114"/>
                  <a:pt x="1803999" y="4974305"/>
                </a:cubicBezTo>
                <a:cubicBezTo>
                  <a:pt x="1804793" y="4975496"/>
                  <a:pt x="1806083" y="4976439"/>
                  <a:pt x="1807869" y="4977133"/>
                </a:cubicBezTo>
                <a:cubicBezTo>
                  <a:pt x="1809655" y="4977827"/>
                  <a:pt x="1811937" y="4978373"/>
                  <a:pt x="1814715" y="4978770"/>
                </a:cubicBezTo>
                <a:cubicBezTo>
                  <a:pt x="1817493" y="4979167"/>
                  <a:pt x="1820966" y="4979365"/>
                  <a:pt x="1825133" y="4979365"/>
                </a:cubicBezTo>
                <a:cubicBezTo>
                  <a:pt x="1829102" y="4979365"/>
                  <a:pt x="1832475" y="4979167"/>
                  <a:pt x="1835253" y="4978770"/>
                </a:cubicBezTo>
                <a:cubicBezTo>
                  <a:pt x="1838031" y="4978373"/>
                  <a:pt x="1840264" y="4977827"/>
                  <a:pt x="1841950" y="4977133"/>
                </a:cubicBezTo>
                <a:cubicBezTo>
                  <a:pt x="1843637" y="4976439"/>
                  <a:pt x="1844828" y="4975496"/>
                  <a:pt x="1845522" y="4974305"/>
                </a:cubicBezTo>
                <a:cubicBezTo>
                  <a:pt x="1846217" y="4973114"/>
                  <a:pt x="1846564" y="4971725"/>
                  <a:pt x="1846564" y="4970138"/>
                </a:cubicBezTo>
                <a:lnTo>
                  <a:pt x="1846564" y="4573660"/>
                </a:lnTo>
                <a:cubicBezTo>
                  <a:pt x="1846564" y="4572271"/>
                  <a:pt x="1846118" y="4570931"/>
                  <a:pt x="1845225" y="4569641"/>
                </a:cubicBezTo>
                <a:cubicBezTo>
                  <a:pt x="1844332" y="4568352"/>
                  <a:pt x="1842992" y="4567359"/>
                  <a:pt x="1841206" y="4566665"/>
                </a:cubicBezTo>
                <a:cubicBezTo>
                  <a:pt x="1839420" y="4565971"/>
                  <a:pt x="1836940" y="4565375"/>
                  <a:pt x="1833765" y="4564879"/>
                </a:cubicBezTo>
                <a:cubicBezTo>
                  <a:pt x="1830590" y="4564383"/>
                  <a:pt x="1826522" y="4564135"/>
                  <a:pt x="1821561" y="4564135"/>
                </a:cubicBezTo>
                <a:close/>
                <a:moveTo>
                  <a:pt x="7146928" y="4562944"/>
                </a:moveTo>
                <a:cubicBezTo>
                  <a:pt x="7142166" y="4562944"/>
                  <a:pt x="7138197" y="4563143"/>
                  <a:pt x="7135022" y="4563539"/>
                </a:cubicBezTo>
                <a:cubicBezTo>
                  <a:pt x="7131847" y="4563936"/>
                  <a:pt x="7129317" y="4564532"/>
                  <a:pt x="7127432" y="4565325"/>
                </a:cubicBezTo>
                <a:cubicBezTo>
                  <a:pt x="7125546" y="4566119"/>
                  <a:pt x="7124257" y="4567111"/>
                  <a:pt x="7123562" y="4568302"/>
                </a:cubicBezTo>
                <a:cubicBezTo>
                  <a:pt x="7122867" y="4569492"/>
                  <a:pt x="7122520" y="4570882"/>
                  <a:pt x="7122520" y="4572469"/>
                </a:cubicBezTo>
                <a:lnTo>
                  <a:pt x="7122520" y="4970138"/>
                </a:lnTo>
                <a:cubicBezTo>
                  <a:pt x="7122520" y="4971725"/>
                  <a:pt x="7122818" y="4973114"/>
                  <a:pt x="7123413" y="4974305"/>
                </a:cubicBezTo>
                <a:cubicBezTo>
                  <a:pt x="7124009" y="4975496"/>
                  <a:pt x="7125199" y="4976439"/>
                  <a:pt x="7126985" y="4977133"/>
                </a:cubicBezTo>
                <a:cubicBezTo>
                  <a:pt x="7128771" y="4977827"/>
                  <a:pt x="7131053" y="4978373"/>
                  <a:pt x="7133831" y="4978770"/>
                </a:cubicBezTo>
                <a:cubicBezTo>
                  <a:pt x="7136610" y="4979167"/>
                  <a:pt x="7139983" y="4979365"/>
                  <a:pt x="7143952" y="4979365"/>
                </a:cubicBezTo>
                <a:cubicBezTo>
                  <a:pt x="7148119" y="4979365"/>
                  <a:pt x="7151542" y="4979167"/>
                  <a:pt x="7154221" y="4978770"/>
                </a:cubicBezTo>
                <a:cubicBezTo>
                  <a:pt x="7156900" y="4978373"/>
                  <a:pt x="7159132" y="4977827"/>
                  <a:pt x="7160918" y="4977133"/>
                </a:cubicBezTo>
                <a:cubicBezTo>
                  <a:pt x="7162704" y="4976439"/>
                  <a:pt x="7163994" y="4975496"/>
                  <a:pt x="7164788" y="4974305"/>
                </a:cubicBezTo>
                <a:cubicBezTo>
                  <a:pt x="7165581" y="4973114"/>
                  <a:pt x="7165978" y="4971725"/>
                  <a:pt x="7165978" y="4970138"/>
                </a:cubicBezTo>
                <a:lnTo>
                  <a:pt x="7165978" y="4937396"/>
                </a:lnTo>
                <a:cubicBezTo>
                  <a:pt x="7173717" y="4945532"/>
                  <a:pt x="7181059" y="4952477"/>
                  <a:pt x="7188005" y="4958231"/>
                </a:cubicBezTo>
                <a:cubicBezTo>
                  <a:pt x="7194950" y="4963986"/>
                  <a:pt x="7201895" y="4968749"/>
                  <a:pt x="7208841" y="4972519"/>
                </a:cubicBezTo>
                <a:cubicBezTo>
                  <a:pt x="7215786" y="4976290"/>
                  <a:pt x="7222880" y="4979018"/>
                  <a:pt x="7230123" y="4980705"/>
                </a:cubicBezTo>
                <a:cubicBezTo>
                  <a:pt x="7237366" y="4982392"/>
                  <a:pt x="7245254" y="4983235"/>
                  <a:pt x="7253787" y="4983235"/>
                </a:cubicBezTo>
                <a:cubicBezTo>
                  <a:pt x="7272242" y="4983235"/>
                  <a:pt x="7288613" y="4979762"/>
                  <a:pt x="7302900" y="4972817"/>
                </a:cubicBezTo>
                <a:cubicBezTo>
                  <a:pt x="7317188" y="4965872"/>
                  <a:pt x="7329243" y="4955850"/>
                  <a:pt x="7339065" y="4942753"/>
                </a:cubicBezTo>
                <a:cubicBezTo>
                  <a:pt x="7348888" y="4929656"/>
                  <a:pt x="7356329" y="4913831"/>
                  <a:pt x="7361390" y="4895277"/>
                </a:cubicBezTo>
                <a:cubicBezTo>
                  <a:pt x="7366450" y="4876724"/>
                  <a:pt x="7368980" y="4855838"/>
                  <a:pt x="7368980" y="4832621"/>
                </a:cubicBezTo>
                <a:cubicBezTo>
                  <a:pt x="7368980" y="4813174"/>
                  <a:pt x="7366996" y="4794719"/>
                  <a:pt x="7363027" y="4777256"/>
                </a:cubicBezTo>
                <a:cubicBezTo>
                  <a:pt x="7359058" y="4759794"/>
                  <a:pt x="7352758" y="4744564"/>
                  <a:pt x="7344126" y="4731566"/>
                </a:cubicBezTo>
                <a:cubicBezTo>
                  <a:pt x="7335493" y="4718569"/>
                  <a:pt x="7324282" y="4708200"/>
                  <a:pt x="7310490" y="4700461"/>
                </a:cubicBezTo>
                <a:cubicBezTo>
                  <a:pt x="7296699" y="4692722"/>
                  <a:pt x="7280080" y="4688853"/>
                  <a:pt x="7260633" y="4688853"/>
                </a:cubicBezTo>
                <a:cubicBezTo>
                  <a:pt x="7252696" y="4688853"/>
                  <a:pt x="7245155" y="4689647"/>
                  <a:pt x="7238011" y="4691234"/>
                </a:cubicBezTo>
                <a:cubicBezTo>
                  <a:pt x="7230867" y="4692822"/>
                  <a:pt x="7223724" y="4695352"/>
                  <a:pt x="7216580" y="4698824"/>
                </a:cubicBezTo>
                <a:cubicBezTo>
                  <a:pt x="7209436" y="4702297"/>
                  <a:pt x="7202143" y="4706811"/>
                  <a:pt x="7194702" y="4712367"/>
                </a:cubicBezTo>
                <a:cubicBezTo>
                  <a:pt x="7187261" y="4717924"/>
                  <a:pt x="7179571" y="4724770"/>
                  <a:pt x="7171634" y="4732906"/>
                </a:cubicBezTo>
                <a:lnTo>
                  <a:pt x="7171634" y="4572469"/>
                </a:lnTo>
                <a:cubicBezTo>
                  <a:pt x="7171634" y="4570882"/>
                  <a:pt x="7171237" y="4569492"/>
                  <a:pt x="7170443" y="4568302"/>
                </a:cubicBezTo>
                <a:cubicBezTo>
                  <a:pt x="7169650" y="4567111"/>
                  <a:pt x="7168359" y="4566119"/>
                  <a:pt x="7166574" y="4565325"/>
                </a:cubicBezTo>
                <a:cubicBezTo>
                  <a:pt x="7164788" y="4564532"/>
                  <a:pt x="7162307" y="4563936"/>
                  <a:pt x="7159132" y="4563539"/>
                </a:cubicBezTo>
                <a:cubicBezTo>
                  <a:pt x="7155957" y="4563143"/>
                  <a:pt x="7151889" y="4562944"/>
                  <a:pt x="7146928" y="4562944"/>
                </a:cubicBezTo>
                <a:close/>
                <a:moveTo>
                  <a:pt x="2422529" y="4562944"/>
                </a:moveTo>
                <a:cubicBezTo>
                  <a:pt x="2417767" y="4562944"/>
                  <a:pt x="2413798" y="4563143"/>
                  <a:pt x="2410623" y="4563539"/>
                </a:cubicBezTo>
                <a:cubicBezTo>
                  <a:pt x="2407448" y="4563936"/>
                  <a:pt x="2404918" y="4564532"/>
                  <a:pt x="2403032" y="4565325"/>
                </a:cubicBezTo>
                <a:cubicBezTo>
                  <a:pt x="2401148" y="4566119"/>
                  <a:pt x="2399858" y="4567111"/>
                  <a:pt x="2399163" y="4568302"/>
                </a:cubicBezTo>
                <a:cubicBezTo>
                  <a:pt x="2398468" y="4569492"/>
                  <a:pt x="2398121" y="4570882"/>
                  <a:pt x="2398121" y="4572469"/>
                </a:cubicBezTo>
                <a:lnTo>
                  <a:pt x="2398121" y="4970138"/>
                </a:lnTo>
                <a:cubicBezTo>
                  <a:pt x="2398121" y="4971725"/>
                  <a:pt x="2398468" y="4973065"/>
                  <a:pt x="2399163" y="4974156"/>
                </a:cubicBezTo>
                <a:cubicBezTo>
                  <a:pt x="2399858" y="4975248"/>
                  <a:pt x="2401148" y="4976190"/>
                  <a:pt x="2403032" y="4976984"/>
                </a:cubicBezTo>
                <a:cubicBezTo>
                  <a:pt x="2404918" y="4977778"/>
                  <a:pt x="2407448" y="4978373"/>
                  <a:pt x="2410623" y="4978770"/>
                </a:cubicBezTo>
                <a:cubicBezTo>
                  <a:pt x="2413798" y="4979167"/>
                  <a:pt x="2417767" y="4979365"/>
                  <a:pt x="2422529" y="4979365"/>
                </a:cubicBezTo>
                <a:cubicBezTo>
                  <a:pt x="2427490" y="4979365"/>
                  <a:pt x="2431558" y="4979167"/>
                  <a:pt x="2434733" y="4978770"/>
                </a:cubicBezTo>
                <a:cubicBezTo>
                  <a:pt x="2437908" y="4978373"/>
                  <a:pt x="2440388" y="4977778"/>
                  <a:pt x="2442175" y="4976984"/>
                </a:cubicBezTo>
                <a:cubicBezTo>
                  <a:pt x="2443961" y="4976190"/>
                  <a:pt x="2445250" y="4975248"/>
                  <a:pt x="2446043" y="4974156"/>
                </a:cubicBezTo>
                <a:cubicBezTo>
                  <a:pt x="2446837" y="4973065"/>
                  <a:pt x="2447234" y="4971725"/>
                  <a:pt x="2447234" y="4970138"/>
                </a:cubicBezTo>
                <a:lnTo>
                  <a:pt x="2447234" y="4782912"/>
                </a:lnTo>
                <a:cubicBezTo>
                  <a:pt x="2460729" y="4766045"/>
                  <a:pt x="2473627" y="4753246"/>
                  <a:pt x="2485930" y="4744514"/>
                </a:cubicBezTo>
                <a:cubicBezTo>
                  <a:pt x="2498233" y="4735783"/>
                  <a:pt x="2510536" y="4731417"/>
                  <a:pt x="2522839" y="4731417"/>
                </a:cubicBezTo>
                <a:cubicBezTo>
                  <a:pt x="2532364" y="4731417"/>
                  <a:pt x="2540748" y="4733203"/>
                  <a:pt x="2547991" y="4736775"/>
                </a:cubicBezTo>
                <a:cubicBezTo>
                  <a:pt x="2555234" y="4740347"/>
                  <a:pt x="2561137" y="4745507"/>
                  <a:pt x="2565702" y="4752253"/>
                </a:cubicBezTo>
                <a:cubicBezTo>
                  <a:pt x="2570266" y="4759001"/>
                  <a:pt x="2573739" y="4767037"/>
                  <a:pt x="2576120" y="4776364"/>
                </a:cubicBezTo>
                <a:cubicBezTo>
                  <a:pt x="2578501" y="4785690"/>
                  <a:pt x="2579691" y="4797994"/>
                  <a:pt x="2579691" y="4813273"/>
                </a:cubicBezTo>
                <a:lnTo>
                  <a:pt x="2579691" y="4970138"/>
                </a:lnTo>
                <a:cubicBezTo>
                  <a:pt x="2579691" y="4971725"/>
                  <a:pt x="2580088" y="4973065"/>
                  <a:pt x="2580882" y="4974156"/>
                </a:cubicBezTo>
                <a:cubicBezTo>
                  <a:pt x="2581676" y="4975248"/>
                  <a:pt x="2582966" y="4976190"/>
                  <a:pt x="2584751" y="4976984"/>
                </a:cubicBezTo>
                <a:cubicBezTo>
                  <a:pt x="2586537" y="4977778"/>
                  <a:pt x="2589018" y="4978373"/>
                  <a:pt x="2592192" y="4978770"/>
                </a:cubicBezTo>
                <a:cubicBezTo>
                  <a:pt x="2595368" y="4979167"/>
                  <a:pt x="2599436" y="4979365"/>
                  <a:pt x="2604396" y="4979365"/>
                </a:cubicBezTo>
                <a:cubicBezTo>
                  <a:pt x="2609159" y="4979365"/>
                  <a:pt x="2613129" y="4979167"/>
                  <a:pt x="2616303" y="4978770"/>
                </a:cubicBezTo>
                <a:cubicBezTo>
                  <a:pt x="2619478" y="4978373"/>
                  <a:pt x="2621958" y="4977778"/>
                  <a:pt x="2623745" y="4976984"/>
                </a:cubicBezTo>
                <a:cubicBezTo>
                  <a:pt x="2625530" y="4976190"/>
                  <a:pt x="2626821" y="4975248"/>
                  <a:pt x="2627614" y="4974156"/>
                </a:cubicBezTo>
                <a:cubicBezTo>
                  <a:pt x="2628408" y="4973065"/>
                  <a:pt x="2628804" y="4971725"/>
                  <a:pt x="2628804" y="4970138"/>
                </a:cubicBezTo>
                <a:lnTo>
                  <a:pt x="2628804" y="4807022"/>
                </a:lnTo>
                <a:cubicBezTo>
                  <a:pt x="2628804" y="4787774"/>
                  <a:pt x="2627168" y="4771353"/>
                  <a:pt x="2623893" y="4757760"/>
                </a:cubicBezTo>
                <a:cubicBezTo>
                  <a:pt x="2620619" y="4744167"/>
                  <a:pt x="2615212" y="4732310"/>
                  <a:pt x="2607672" y="4722190"/>
                </a:cubicBezTo>
                <a:cubicBezTo>
                  <a:pt x="2600131" y="4712070"/>
                  <a:pt x="2590258" y="4703984"/>
                  <a:pt x="2578055" y="4697931"/>
                </a:cubicBezTo>
                <a:cubicBezTo>
                  <a:pt x="2565851" y="4691879"/>
                  <a:pt x="2550818" y="4688853"/>
                  <a:pt x="2532960" y="4688853"/>
                </a:cubicBezTo>
                <a:cubicBezTo>
                  <a:pt x="2518474" y="4688853"/>
                  <a:pt x="2504086" y="4692474"/>
                  <a:pt x="2489800" y="4699717"/>
                </a:cubicBezTo>
                <a:cubicBezTo>
                  <a:pt x="2475512" y="4706960"/>
                  <a:pt x="2461324" y="4718023"/>
                  <a:pt x="2447234" y="4732906"/>
                </a:cubicBezTo>
                <a:lnTo>
                  <a:pt x="2447234" y="4572469"/>
                </a:lnTo>
                <a:cubicBezTo>
                  <a:pt x="2447234" y="4570882"/>
                  <a:pt x="2446837" y="4569492"/>
                  <a:pt x="2446043" y="4568302"/>
                </a:cubicBezTo>
                <a:cubicBezTo>
                  <a:pt x="2445250" y="4567111"/>
                  <a:pt x="2443961" y="4566119"/>
                  <a:pt x="2442175" y="4565325"/>
                </a:cubicBezTo>
                <a:cubicBezTo>
                  <a:pt x="2440388" y="4564532"/>
                  <a:pt x="2437908" y="4563936"/>
                  <a:pt x="2434733" y="4563539"/>
                </a:cubicBezTo>
                <a:cubicBezTo>
                  <a:pt x="2431558" y="4563143"/>
                  <a:pt x="2427490" y="4562944"/>
                  <a:pt x="2422529" y="4562944"/>
                </a:cubicBezTo>
                <a:close/>
                <a:moveTo>
                  <a:pt x="1876628" y="4224806"/>
                </a:moveTo>
                <a:lnTo>
                  <a:pt x="1945982" y="4227188"/>
                </a:lnTo>
                <a:cubicBezTo>
                  <a:pt x="1962055" y="4227585"/>
                  <a:pt x="1974804" y="4230908"/>
                  <a:pt x="1984231" y="4237159"/>
                </a:cubicBezTo>
                <a:cubicBezTo>
                  <a:pt x="1993656" y="4243410"/>
                  <a:pt x="1998369" y="4252290"/>
                  <a:pt x="1998369" y="4263799"/>
                </a:cubicBezTo>
                <a:cubicBezTo>
                  <a:pt x="1998369" y="4270546"/>
                  <a:pt x="1997030" y="4276996"/>
                  <a:pt x="1994351" y="4283147"/>
                </a:cubicBezTo>
                <a:cubicBezTo>
                  <a:pt x="1991672" y="4289299"/>
                  <a:pt x="1987256" y="4294756"/>
                  <a:pt x="1981105" y="4299518"/>
                </a:cubicBezTo>
                <a:cubicBezTo>
                  <a:pt x="1974954" y="4304281"/>
                  <a:pt x="1966867" y="4308101"/>
                  <a:pt x="1956846" y="4310978"/>
                </a:cubicBezTo>
                <a:cubicBezTo>
                  <a:pt x="1946825" y="4313855"/>
                  <a:pt x="1934373" y="4315294"/>
                  <a:pt x="1919490" y="4315294"/>
                </a:cubicBezTo>
                <a:cubicBezTo>
                  <a:pt x="1896074" y="4315294"/>
                  <a:pt x="1877818" y="4311970"/>
                  <a:pt x="1864721" y="4305322"/>
                </a:cubicBezTo>
                <a:cubicBezTo>
                  <a:pt x="1851625" y="4298675"/>
                  <a:pt x="1845076" y="4288902"/>
                  <a:pt x="1845076" y="4276003"/>
                </a:cubicBezTo>
                <a:cubicBezTo>
                  <a:pt x="1845076" y="4271836"/>
                  <a:pt x="1845523" y="4267768"/>
                  <a:pt x="1846416" y="4263799"/>
                </a:cubicBezTo>
                <a:cubicBezTo>
                  <a:pt x="1847309" y="4259831"/>
                  <a:pt x="1848945" y="4255812"/>
                  <a:pt x="1851327" y="4251744"/>
                </a:cubicBezTo>
                <a:cubicBezTo>
                  <a:pt x="1853708" y="4247677"/>
                  <a:pt x="1856933" y="4243410"/>
                  <a:pt x="1861001" y="4238945"/>
                </a:cubicBezTo>
                <a:cubicBezTo>
                  <a:pt x="1865069" y="4234480"/>
                  <a:pt x="1870278" y="4229768"/>
                  <a:pt x="1876628" y="4224806"/>
                </a:cubicBezTo>
                <a:close/>
                <a:moveTo>
                  <a:pt x="1400727" y="4202523"/>
                </a:moveTo>
                <a:lnTo>
                  <a:pt x="1487046" y="4203966"/>
                </a:lnTo>
                <a:lnTo>
                  <a:pt x="1476571" y="4206798"/>
                </a:lnTo>
                <a:cubicBezTo>
                  <a:pt x="1466601" y="4208882"/>
                  <a:pt x="1455235" y="4209924"/>
                  <a:pt x="1442473" y="4209924"/>
                </a:cubicBezTo>
                <a:cubicBezTo>
                  <a:pt x="1426322" y="4209924"/>
                  <a:pt x="1412663" y="4207642"/>
                  <a:pt x="1401496" y="4203078"/>
                </a:cubicBezTo>
                <a:close/>
                <a:moveTo>
                  <a:pt x="1531012" y="4189683"/>
                </a:moveTo>
                <a:cubicBezTo>
                  <a:pt x="1532407" y="4189683"/>
                  <a:pt x="1533652" y="4190030"/>
                  <a:pt x="1534749" y="4190725"/>
                </a:cubicBezTo>
                <a:cubicBezTo>
                  <a:pt x="1535845" y="4191420"/>
                  <a:pt x="1536692" y="4192461"/>
                  <a:pt x="1537290" y="4193850"/>
                </a:cubicBezTo>
                <a:cubicBezTo>
                  <a:pt x="1537888" y="4195239"/>
                  <a:pt x="1538338" y="4197174"/>
                  <a:pt x="1538637" y="4199655"/>
                </a:cubicBezTo>
                <a:lnTo>
                  <a:pt x="1538893" y="4204833"/>
                </a:lnTo>
                <a:lnTo>
                  <a:pt x="1487046" y="4203966"/>
                </a:lnTo>
                <a:lnTo>
                  <a:pt x="1502443" y="4199803"/>
                </a:lnTo>
                <a:cubicBezTo>
                  <a:pt x="1509722" y="4197224"/>
                  <a:pt x="1515705" y="4194892"/>
                  <a:pt x="1520391" y="4192808"/>
                </a:cubicBezTo>
                <a:cubicBezTo>
                  <a:pt x="1525078" y="4190725"/>
                  <a:pt x="1528618" y="4189683"/>
                  <a:pt x="1531012" y="4189683"/>
                </a:cubicBezTo>
                <a:close/>
                <a:moveTo>
                  <a:pt x="2209236" y="4182255"/>
                </a:moveTo>
                <a:lnTo>
                  <a:pt x="2207919" y="4186111"/>
                </a:lnTo>
                <a:lnTo>
                  <a:pt x="2207027" y="4186111"/>
                </a:lnTo>
                <a:lnTo>
                  <a:pt x="2205765" y="4182568"/>
                </a:lnTo>
                <a:close/>
                <a:moveTo>
                  <a:pt x="2684467" y="4128072"/>
                </a:moveTo>
                <a:lnTo>
                  <a:pt x="2684467" y="4171526"/>
                </a:lnTo>
                <a:cubicBezTo>
                  <a:pt x="2672362" y="4185020"/>
                  <a:pt x="2660803" y="4195041"/>
                  <a:pt x="2649789" y="4201589"/>
                </a:cubicBezTo>
                <a:cubicBezTo>
                  <a:pt x="2638776" y="4208138"/>
                  <a:pt x="2626820" y="4211412"/>
                  <a:pt x="2613922" y="4211412"/>
                </a:cubicBezTo>
                <a:cubicBezTo>
                  <a:pt x="2598047" y="4211412"/>
                  <a:pt x="2585694" y="4207294"/>
                  <a:pt x="2576864" y="4199059"/>
                </a:cubicBezTo>
                <a:cubicBezTo>
                  <a:pt x="2568033" y="4190824"/>
                  <a:pt x="2563618" y="4179761"/>
                  <a:pt x="2563618" y="4165871"/>
                </a:cubicBezTo>
                <a:lnTo>
                  <a:pt x="2567904" y="4145823"/>
                </a:lnTo>
                <a:lnTo>
                  <a:pt x="2678866" y="4129094"/>
                </a:lnTo>
                <a:close/>
                <a:moveTo>
                  <a:pt x="4615362" y="3997695"/>
                </a:moveTo>
                <a:cubicBezTo>
                  <a:pt x="4628856" y="3997695"/>
                  <a:pt x="4641804" y="4002011"/>
                  <a:pt x="4654206" y="4010643"/>
                </a:cubicBezTo>
                <a:cubicBezTo>
                  <a:pt x="4666609" y="4019275"/>
                  <a:pt x="4679458" y="4031826"/>
                  <a:pt x="4692753" y="4048296"/>
                </a:cubicBezTo>
                <a:lnTo>
                  <a:pt x="4692753" y="4155453"/>
                </a:lnTo>
                <a:cubicBezTo>
                  <a:pt x="4685014" y="4165176"/>
                  <a:pt x="4677672" y="4173362"/>
                  <a:pt x="4670726" y="4180009"/>
                </a:cubicBezTo>
                <a:cubicBezTo>
                  <a:pt x="4663781" y="4186657"/>
                  <a:pt x="4657133" y="4192064"/>
                  <a:pt x="4650783" y="4196231"/>
                </a:cubicBezTo>
                <a:cubicBezTo>
                  <a:pt x="4644433" y="4200399"/>
                  <a:pt x="4638232" y="4203375"/>
                  <a:pt x="4632180" y="4205161"/>
                </a:cubicBezTo>
                <a:cubicBezTo>
                  <a:pt x="4626127" y="4206947"/>
                  <a:pt x="4619827" y="4207840"/>
                  <a:pt x="4613279" y="4207840"/>
                </a:cubicBezTo>
                <a:cubicBezTo>
                  <a:pt x="4600380" y="4207840"/>
                  <a:pt x="4589665" y="4204814"/>
                  <a:pt x="4581132" y="4198762"/>
                </a:cubicBezTo>
                <a:cubicBezTo>
                  <a:pt x="4572599" y="4192709"/>
                  <a:pt x="4565753" y="4184673"/>
                  <a:pt x="4560593" y="4174651"/>
                </a:cubicBezTo>
                <a:cubicBezTo>
                  <a:pt x="4555434" y="4164630"/>
                  <a:pt x="4551813" y="4153171"/>
                  <a:pt x="4549729" y="4140272"/>
                </a:cubicBezTo>
                <a:cubicBezTo>
                  <a:pt x="4547645" y="4127374"/>
                  <a:pt x="4546604" y="4114178"/>
                  <a:pt x="4546604" y="4100684"/>
                </a:cubicBezTo>
                <a:cubicBezTo>
                  <a:pt x="4546604" y="4087984"/>
                  <a:pt x="4547844" y="4075482"/>
                  <a:pt x="4550324" y="4063179"/>
                </a:cubicBezTo>
                <a:cubicBezTo>
                  <a:pt x="4552805" y="4050876"/>
                  <a:pt x="4556774" y="4039863"/>
                  <a:pt x="4562230" y="4030139"/>
                </a:cubicBezTo>
                <a:cubicBezTo>
                  <a:pt x="4567687" y="4020416"/>
                  <a:pt x="4574782" y="4012578"/>
                  <a:pt x="4583513" y="4006624"/>
                </a:cubicBezTo>
                <a:cubicBezTo>
                  <a:pt x="4592244" y="4000671"/>
                  <a:pt x="4602861" y="3997695"/>
                  <a:pt x="4615362" y="3997695"/>
                </a:cubicBezTo>
                <a:close/>
                <a:moveTo>
                  <a:pt x="3253288" y="3997695"/>
                </a:moveTo>
                <a:cubicBezTo>
                  <a:pt x="3266782" y="3997695"/>
                  <a:pt x="3279730" y="4002011"/>
                  <a:pt x="3292132" y="4010643"/>
                </a:cubicBezTo>
                <a:cubicBezTo>
                  <a:pt x="3304534" y="4019275"/>
                  <a:pt x="3317383" y="4031826"/>
                  <a:pt x="3330678" y="4048296"/>
                </a:cubicBezTo>
                <a:lnTo>
                  <a:pt x="3330678" y="4155453"/>
                </a:lnTo>
                <a:cubicBezTo>
                  <a:pt x="3322940" y="4165176"/>
                  <a:pt x="3315597" y="4173362"/>
                  <a:pt x="3308652" y="4180009"/>
                </a:cubicBezTo>
                <a:cubicBezTo>
                  <a:pt x="3301707" y="4186657"/>
                  <a:pt x="3295059" y="4192064"/>
                  <a:pt x="3288709" y="4196231"/>
                </a:cubicBezTo>
                <a:cubicBezTo>
                  <a:pt x="3282359" y="4200399"/>
                  <a:pt x="3276158" y="4203375"/>
                  <a:pt x="3270105" y="4205161"/>
                </a:cubicBezTo>
                <a:cubicBezTo>
                  <a:pt x="3264053" y="4206947"/>
                  <a:pt x="3257753" y="4207840"/>
                  <a:pt x="3251203" y="4207840"/>
                </a:cubicBezTo>
                <a:cubicBezTo>
                  <a:pt x="3238306" y="4207840"/>
                  <a:pt x="3227590" y="4204814"/>
                  <a:pt x="3219057" y="4198762"/>
                </a:cubicBezTo>
                <a:cubicBezTo>
                  <a:pt x="3210524" y="4192709"/>
                  <a:pt x="3203678" y="4184673"/>
                  <a:pt x="3198519" y="4174651"/>
                </a:cubicBezTo>
                <a:cubicBezTo>
                  <a:pt x="3193359" y="4164630"/>
                  <a:pt x="3189738" y="4153171"/>
                  <a:pt x="3187654" y="4140272"/>
                </a:cubicBezTo>
                <a:cubicBezTo>
                  <a:pt x="3185571" y="4127374"/>
                  <a:pt x="3184529" y="4114178"/>
                  <a:pt x="3184529" y="4100684"/>
                </a:cubicBezTo>
                <a:cubicBezTo>
                  <a:pt x="3184529" y="4087984"/>
                  <a:pt x="3185769" y="4075482"/>
                  <a:pt x="3188250" y="4063179"/>
                </a:cubicBezTo>
                <a:cubicBezTo>
                  <a:pt x="3190731" y="4050876"/>
                  <a:pt x="3194699" y="4039863"/>
                  <a:pt x="3200156" y="4030139"/>
                </a:cubicBezTo>
                <a:cubicBezTo>
                  <a:pt x="3205613" y="4020416"/>
                  <a:pt x="3212707" y="4012578"/>
                  <a:pt x="3221439" y="4006624"/>
                </a:cubicBezTo>
                <a:cubicBezTo>
                  <a:pt x="3230170" y="4000671"/>
                  <a:pt x="3240786" y="3997695"/>
                  <a:pt x="3253288" y="3997695"/>
                </a:cubicBezTo>
                <a:close/>
                <a:moveTo>
                  <a:pt x="4304763" y="3996504"/>
                </a:moveTo>
                <a:cubicBezTo>
                  <a:pt x="4320582" y="3996504"/>
                  <a:pt x="4333797" y="3999332"/>
                  <a:pt x="4344409" y="4004987"/>
                </a:cubicBezTo>
                <a:cubicBezTo>
                  <a:pt x="4355021" y="4010643"/>
                  <a:pt x="4363430" y="4018332"/>
                  <a:pt x="4369638" y="4028056"/>
                </a:cubicBezTo>
                <a:cubicBezTo>
                  <a:pt x="4375845" y="4037779"/>
                  <a:pt x="4380301" y="4049090"/>
                  <a:pt x="4383004" y="4061989"/>
                </a:cubicBezTo>
                <a:cubicBezTo>
                  <a:pt x="4385708" y="4074887"/>
                  <a:pt x="4387060" y="4088579"/>
                  <a:pt x="4387060" y="4103065"/>
                </a:cubicBezTo>
                <a:cubicBezTo>
                  <a:pt x="4387060" y="4118543"/>
                  <a:pt x="4385458" y="4132732"/>
                  <a:pt x="4382253" y="4145630"/>
                </a:cubicBezTo>
                <a:cubicBezTo>
                  <a:pt x="4379049" y="4158529"/>
                  <a:pt x="4374043" y="4169641"/>
                  <a:pt x="4367235" y="4178967"/>
                </a:cubicBezTo>
                <a:cubicBezTo>
                  <a:pt x="4360428" y="4188294"/>
                  <a:pt x="4351719" y="4195537"/>
                  <a:pt x="4341107" y="4200696"/>
                </a:cubicBezTo>
                <a:cubicBezTo>
                  <a:pt x="4330495" y="4205856"/>
                  <a:pt x="4317980" y="4208435"/>
                  <a:pt x="4303563" y="4208435"/>
                </a:cubicBezTo>
                <a:cubicBezTo>
                  <a:pt x="4287744" y="4208435"/>
                  <a:pt x="4274528" y="4205608"/>
                  <a:pt x="4263917" y="4199952"/>
                </a:cubicBezTo>
                <a:cubicBezTo>
                  <a:pt x="4253304" y="4194297"/>
                  <a:pt x="4244845" y="4186657"/>
                  <a:pt x="4238538" y="4177033"/>
                </a:cubicBezTo>
                <a:cubicBezTo>
                  <a:pt x="4232232" y="4167409"/>
                  <a:pt x="4227727" y="4156147"/>
                  <a:pt x="4225023" y="4143249"/>
                </a:cubicBezTo>
                <a:cubicBezTo>
                  <a:pt x="4222319" y="4130350"/>
                  <a:pt x="4220967" y="4116559"/>
                  <a:pt x="4220967" y="4101874"/>
                </a:cubicBezTo>
                <a:cubicBezTo>
                  <a:pt x="4220967" y="4086595"/>
                  <a:pt x="4222619" y="4072506"/>
                  <a:pt x="4225923" y="4059607"/>
                </a:cubicBezTo>
                <a:cubicBezTo>
                  <a:pt x="4229227" y="4046709"/>
                  <a:pt x="4234282" y="4035547"/>
                  <a:pt x="4241089" y="4026121"/>
                </a:cubicBezTo>
                <a:cubicBezTo>
                  <a:pt x="4247897" y="4016695"/>
                  <a:pt x="4256557" y="4009403"/>
                  <a:pt x="4267069" y="4004243"/>
                </a:cubicBezTo>
                <a:cubicBezTo>
                  <a:pt x="4277582" y="3999084"/>
                  <a:pt x="4290146" y="3996504"/>
                  <a:pt x="4304763" y="3996504"/>
                </a:cubicBezTo>
                <a:close/>
                <a:moveTo>
                  <a:pt x="3980913" y="3996504"/>
                </a:moveTo>
                <a:cubicBezTo>
                  <a:pt x="3996732" y="3996504"/>
                  <a:pt x="4009947" y="3999332"/>
                  <a:pt x="4020559" y="4004987"/>
                </a:cubicBezTo>
                <a:cubicBezTo>
                  <a:pt x="4031171" y="4010643"/>
                  <a:pt x="4039580" y="4018332"/>
                  <a:pt x="4045788" y="4028056"/>
                </a:cubicBezTo>
                <a:cubicBezTo>
                  <a:pt x="4051995" y="4037779"/>
                  <a:pt x="4056450" y="4049090"/>
                  <a:pt x="4059154" y="4061989"/>
                </a:cubicBezTo>
                <a:cubicBezTo>
                  <a:pt x="4061858" y="4074887"/>
                  <a:pt x="4063210" y="4088579"/>
                  <a:pt x="4063210" y="4103065"/>
                </a:cubicBezTo>
                <a:cubicBezTo>
                  <a:pt x="4063210" y="4118543"/>
                  <a:pt x="4061607" y="4132732"/>
                  <a:pt x="4058403" y="4145630"/>
                </a:cubicBezTo>
                <a:cubicBezTo>
                  <a:pt x="4055199" y="4158529"/>
                  <a:pt x="4050193" y="4169641"/>
                  <a:pt x="4043386" y="4178967"/>
                </a:cubicBezTo>
                <a:cubicBezTo>
                  <a:pt x="4036578" y="4188294"/>
                  <a:pt x="4027869" y="4195537"/>
                  <a:pt x="4017257" y="4200696"/>
                </a:cubicBezTo>
                <a:cubicBezTo>
                  <a:pt x="4006645" y="4205856"/>
                  <a:pt x="3994130" y="4208435"/>
                  <a:pt x="3979713" y="4208435"/>
                </a:cubicBezTo>
                <a:cubicBezTo>
                  <a:pt x="3963894" y="4208435"/>
                  <a:pt x="3950678" y="4205608"/>
                  <a:pt x="3940066" y="4199952"/>
                </a:cubicBezTo>
                <a:cubicBezTo>
                  <a:pt x="3929454" y="4194297"/>
                  <a:pt x="3920995" y="4186657"/>
                  <a:pt x="3914689" y="4177033"/>
                </a:cubicBezTo>
                <a:cubicBezTo>
                  <a:pt x="3908382" y="4167409"/>
                  <a:pt x="3903877" y="4156147"/>
                  <a:pt x="3901173" y="4143249"/>
                </a:cubicBezTo>
                <a:cubicBezTo>
                  <a:pt x="3898470" y="4130350"/>
                  <a:pt x="3897118" y="4116559"/>
                  <a:pt x="3897118" y="4101874"/>
                </a:cubicBezTo>
                <a:cubicBezTo>
                  <a:pt x="3897118" y="4086595"/>
                  <a:pt x="3898770" y="4072506"/>
                  <a:pt x="3902073" y="4059607"/>
                </a:cubicBezTo>
                <a:cubicBezTo>
                  <a:pt x="3905377" y="4046709"/>
                  <a:pt x="3910433" y="4035547"/>
                  <a:pt x="3917240" y="4026121"/>
                </a:cubicBezTo>
                <a:cubicBezTo>
                  <a:pt x="3924047" y="4016695"/>
                  <a:pt x="3932707" y="4009403"/>
                  <a:pt x="3943220" y="4004243"/>
                </a:cubicBezTo>
                <a:cubicBezTo>
                  <a:pt x="3953732" y="3999084"/>
                  <a:pt x="3966296" y="3996504"/>
                  <a:pt x="3980913" y="3996504"/>
                </a:cubicBezTo>
                <a:close/>
                <a:moveTo>
                  <a:pt x="1430008" y="3993825"/>
                </a:moveTo>
                <a:cubicBezTo>
                  <a:pt x="1417829" y="3993825"/>
                  <a:pt x="1407148" y="3996107"/>
                  <a:pt x="1397964" y="4000671"/>
                </a:cubicBezTo>
                <a:cubicBezTo>
                  <a:pt x="1388780" y="4005236"/>
                  <a:pt x="1381093" y="4011288"/>
                  <a:pt x="1374902" y="4018828"/>
                </a:cubicBezTo>
                <a:cubicBezTo>
                  <a:pt x="1368712" y="4026369"/>
                  <a:pt x="1363920" y="4035150"/>
                  <a:pt x="1360527" y="4045171"/>
                </a:cubicBezTo>
                <a:cubicBezTo>
                  <a:pt x="1357133" y="4055192"/>
                  <a:pt x="1355236" y="4065660"/>
                  <a:pt x="1354836" y="4076574"/>
                </a:cubicBezTo>
                <a:lnTo>
                  <a:pt x="1500986" y="4076574"/>
                </a:lnTo>
                <a:cubicBezTo>
                  <a:pt x="1501581" y="4050777"/>
                  <a:pt x="1495840" y="4030536"/>
                  <a:pt x="1483763" y="4015852"/>
                </a:cubicBezTo>
                <a:cubicBezTo>
                  <a:pt x="1471687" y="4001168"/>
                  <a:pt x="1453768" y="3993825"/>
                  <a:pt x="1430008" y="3993825"/>
                </a:cubicBezTo>
                <a:close/>
                <a:moveTo>
                  <a:pt x="1915918" y="3993528"/>
                </a:moveTo>
                <a:cubicBezTo>
                  <a:pt x="1906393" y="3993528"/>
                  <a:pt x="1898109" y="3995115"/>
                  <a:pt x="1891064" y="3998290"/>
                </a:cubicBezTo>
                <a:cubicBezTo>
                  <a:pt x="1884019" y="4001465"/>
                  <a:pt x="1878165" y="4005831"/>
                  <a:pt x="1873502" y="4011387"/>
                </a:cubicBezTo>
                <a:cubicBezTo>
                  <a:pt x="1868839" y="4016943"/>
                  <a:pt x="1865366" y="4023343"/>
                  <a:pt x="1863084" y="4030586"/>
                </a:cubicBezTo>
                <a:cubicBezTo>
                  <a:pt x="1860802" y="4037829"/>
                  <a:pt x="1859661" y="4045419"/>
                  <a:pt x="1859661" y="4053356"/>
                </a:cubicBezTo>
                <a:cubicBezTo>
                  <a:pt x="1859661" y="4071018"/>
                  <a:pt x="1864672" y="4084908"/>
                  <a:pt x="1874693" y="4095028"/>
                </a:cubicBezTo>
                <a:cubicBezTo>
                  <a:pt x="1884714" y="4105149"/>
                  <a:pt x="1898753" y="4110209"/>
                  <a:pt x="1916811" y="4110209"/>
                </a:cubicBezTo>
                <a:cubicBezTo>
                  <a:pt x="1926535" y="4110209"/>
                  <a:pt x="1934968" y="4108671"/>
                  <a:pt x="1942112" y="4105595"/>
                </a:cubicBezTo>
                <a:cubicBezTo>
                  <a:pt x="1949256" y="4102519"/>
                  <a:pt x="1955160" y="4098253"/>
                  <a:pt x="1959822" y="4092796"/>
                </a:cubicBezTo>
                <a:cubicBezTo>
                  <a:pt x="1964486" y="4087339"/>
                  <a:pt x="1967958" y="4081039"/>
                  <a:pt x="1970240" y="4073895"/>
                </a:cubicBezTo>
                <a:cubicBezTo>
                  <a:pt x="1972523" y="4066751"/>
                  <a:pt x="1973664" y="4059310"/>
                  <a:pt x="1973664" y="4051571"/>
                </a:cubicBezTo>
                <a:cubicBezTo>
                  <a:pt x="1973664" y="4033314"/>
                  <a:pt x="1968653" y="4019077"/>
                  <a:pt x="1958632" y="4008857"/>
                </a:cubicBezTo>
                <a:cubicBezTo>
                  <a:pt x="1948611" y="3998637"/>
                  <a:pt x="1934373" y="3993528"/>
                  <a:pt x="1915918" y="3993528"/>
                </a:cubicBezTo>
                <a:close/>
                <a:moveTo>
                  <a:pt x="2308229" y="3959595"/>
                </a:moveTo>
                <a:cubicBezTo>
                  <a:pt x="2313786" y="3959595"/>
                  <a:pt x="2318350" y="3959843"/>
                  <a:pt x="2321921" y="3960339"/>
                </a:cubicBezTo>
                <a:cubicBezTo>
                  <a:pt x="2325493" y="3960835"/>
                  <a:pt x="2328123" y="3961778"/>
                  <a:pt x="2329809" y="3963167"/>
                </a:cubicBezTo>
                <a:cubicBezTo>
                  <a:pt x="2331496" y="3964556"/>
                  <a:pt x="2332340" y="3966441"/>
                  <a:pt x="2332340" y="3968822"/>
                </a:cubicBezTo>
                <a:cubicBezTo>
                  <a:pt x="2332340" y="3971203"/>
                  <a:pt x="2331744" y="3974180"/>
                  <a:pt x="2330554" y="3977752"/>
                </a:cubicBezTo>
                <a:lnTo>
                  <a:pt x="2258345" y="4177833"/>
                </a:lnTo>
                <a:lnTo>
                  <a:pt x="2209236" y="4182255"/>
                </a:lnTo>
                <a:lnTo>
                  <a:pt x="2281737" y="3970013"/>
                </a:lnTo>
                <a:cubicBezTo>
                  <a:pt x="2282928" y="3966243"/>
                  <a:pt x="2284367" y="3963812"/>
                  <a:pt x="2286053" y="3962720"/>
                </a:cubicBezTo>
                <a:cubicBezTo>
                  <a:pt x="2287740" y="3961629"/>
                  <a:pt x="2290271" y="3960835"/>
                  <a:pt x="2293644" y="3960339"/>
                </a:cubicBezTo>
                <a:cubicBezTo>
                  <a:pt x="2297018" y="3959843"/>
                  <a:pt x="2301879" y="3959595"/>
                  <a:pt x="2308229" y="3959595"/>
                </a:cubicBezTo>
                <a:close/>
                <a:moveTo>
                  <a:pt x="2101358" y="3959595"/>
                </a:moveTo>
                <a:cubicBezTo>
                  <a:pt x="2107311" y="3959595"/>
                  <a:pt x="2111974" y="3959744"/>
                  <a:pt x="2115348" y="3960041"/>
                </a:cubicBezTo>
                <a:cubicBezTo>
                  <a:pt x="2118721" y="3960339"/>
                  <a:pt x="2121400" y="3960885"/>
                  <a:pt x="2123384" y="3961678"/>
                </a:cubicBezTo>
                <a:cubicBezTo>
                  <a:pt x="2125369" y="3962472"/>
                  <a:pt x="2126808" y="3963613"/>
                  <a:pt x="2127701" y="3965101"/>
                </a:cubicBezTo>
                <a:cubicBezTo>
                  <a:pt x="2128594" y="3966590"/>
                  <a:pt x="2129536" y="3968624"/>
                  <a:pt x="2130528" y="3971203"/>
                </a:cubicBezTo>
                <a:lnTo>
                  <a:pt x="2205765" y="4182568"/>
                </a:lnTo>
                <a:lnTo>
                  <a:pt x="2180085" y="4184880"/>
                </a:lnTo>
                <a:lnTo>
                  <a:pt x="2156758" y="4186081"/>
                </a:lnTo>
                <a:lnTo>
                  <a:pt x="2079332" y="3978645"/>
                </a:lnTo>
                <a:cubicBezTo>
                  <a:pt x="2077744" y="3974478"/>
                  <a:pt x="2076950" y="3971203"/>
                  <a:pt x="2076950" y="3968822"/>
                </a:cubicBezTo>
                <a:cubicBezTo>
                  <a:pt x="2076950" y="3966441"/>
                  <a:pt x="2077744" y="3964556"/>
                  <a:pt x="2079332" y="3963167"/>
                </a:cubicBezTo>
                <a:cubicBezTo>
                  <a:pt x="2080919" y="3961778"/>
                  <a:pt x="2083499" y="3960835"/>
                  <a:pt x="2087071" y="3960339"/>
                </a:cubicBezTo>
                <a:cubicBezTo>
                  <a:pt x="2090643" y="3959843"/>
                  <a:pt x="2095405" y="3959595"/>
                  <a:pt x="2101358" y="3959595"/>
                </a:cubicBezTo>
                <a:close/>
                <a:moveTo>
                  <a:pt x="1916811" y="3956023"/>
                </a:moveTo>
                <a:cubicBezTo>
                  <a:pt x="1924947" y="3956023"/>
                  <a:pt x="1932538" y="3956469"/>
                  <a:pt x="1939582" y="3957362"/>
                </a:cubicBezTo>
                <a:cubicBezTo>
                  <a:pt x="1946626" y="3958255"/>
                  <a:pt x="1953224" y="3959496"/>
                  <a:pt x="1959376" y="3961083"/>
                </a:cubicBezTo>
                <a:lnTo>
                  <a:pt x="2040338" y="3961083"/>
                </a:lnTo>
                <a:cubicBezTo>
                  <a:pt x="2043712" y="3961083"/>
                  <a:pt x="2046242" y="3962720"/>
                  <a:pt x="2047929" y="3965994"/>
                </a:cubicBezTo>
                <a:cubicBezTo>
                  <a:pt x="2049616" y="3969269"/>
                  <a:pt x="2050459" y="3974279"/>
                  <a:pt x="2050459" y="3981026"/>
                </a:cubicBezTo>
                <a:cubicBezTo>
                  <a:pt x="2050459" y="3987972"/>
                  <a:pt x="2049516" y="3992982"/>
                  <a:pt x="2047631" y="3996058"/>
                </a:cubicBezTo>
                <a:cubicBezTo>
                  <a:pt x="2045746" y="3999134"/>
                  <a:pt x="2043315" y="4000671"/>
                  <a:pt x="2040338" y="4000671"/>
                </a:cubicBezTo>
                <a:lnTo>
                  <a:pt x="2001941" y="4000671"/>
                </a:lnTo>
                <a:cubicBezTo>
                  <a:pt x="2008886" y="4007815"/>
                  <a:pt x="2013748" y="4015703"/>
                  <a:pt x="2016526" y="4024335"/>
                </a:cubicBezTo>
                <a:cubicBezTo>
                  <a:pt x="2019305" y="4032967"/>
                  <a:pt x="2020694" y="4041946"/>
                  <a:pt x="2020694" y="4051273"/>
                </a:cubicBezTo>
                <a:cubicBezTo>
                  <a:pt x="2020694" y="4066751"/>
                  <a:pt x="2018213" y="4080443"/>
                  <a:pt x="2013251" y="4092349"/>
                </a:cubicBezTo>
                <a:cubicBezTo>
                  <a:pt x="2008291" y="4104256"/>
                  <a:pt x="2001196" y="4114327"/>
                  <a:pt x="1991969" y="4122562"/>
                </a:cubicBezTo>
                <a:cubicBezTo>
                  <a:pt x="1982742" y="4130797"/>
                  <a:pt x="1971779" y="4137097"/>
                  <a:pt x="1959078" y="4141463"/>
                </a:cubicBezTo>
                <a:cubicBezTo>
                  <a:pt x="1946378" y="4145828"/>
                  <a:pt x="1932290" y="4148011"/>
                  <a:pt x="1916811" y="4148011"/>
                </a:cubicBezTo>
                <a:cubicBezTo>
                  <a:pt x="1905897" y="4148011"/>
                  <a:pt x="1895529" y="4146573"/>
                  <a:pt x="1885706" y="4143695"/>
                </a:cubicBezTo>
                <a:cubicBezTo>
                  <a:pt x="1875884" y="4140818"/>
                  <a:pt x="1868293" y="4137196"/>
                  <a:pt x="1862935" y="4132831"/>
                </a:cubicBezTo>
                <a:cubicBezTo>
                  <a:pt x="1859363" y="4136403"/>
                  <a:pt x="1856437" y="4140471"/>
                  <a:pt x="1854155" y="4145035"/>
                </a:cubicBezTo>
                <a:cubicBezTo>
                  <a:pt x="1851873" y="4149599"/>
                  <a:pt x="1850731" y="4154857"/>
                  <a:pt x="1850731" y="4160810"/>
                </a:cubicBezTo>
                <a:cubicBezTo>
                  <a:pt x="1850731" y="4167756"/>
                  <a:pt x="1853956" y="4173510"/>
                  <a:pt x="1860405" y="4178074"/>
                </a:cubicBezTo>
                <a:cubicBezTo>
                  <a:pt x="1866855" y="4182639"/>
                  <a:pt x="1875437" y="4185119"/>
                  <a:pt x="1886153" y="4185516"/>
                </a:cubicBezTo>
                <a:lnTo>
                  <a:pt x="1956102" y="4188492"/>
                </a:lnTo>
                <a:cubicBezTo>
                  <a:pt x="1969397" y="4188889"/>
                  <a:pt x="1981601" y="4190725"/>
                  <a:pt x="1992714" y="4193999"/>
                </a:cubicBezTo>
                <a:lnTo>
                  <a:pt x="1993703" y="4194478"/>
                </a:lnTo>
                <a:lnTo>
                  <a:pt x="1885505" y="4200050"/>
                </a:lnTo>
                <a:lnTo>
                  <a:pt x="1821650" y="4201118"/>
                </a:lnTo>
                <a:lnTo>
                  <a:pt x="1813971" y="4194446"/>
                </a:lnTo>
                <a:cubicBezTo>
                  <a:pt x="1809308" y="4186905"/>
                  <a:pt x="1806976" y="4178769"/>
                  <a:pt x="1806976" y="4170038"/>
                </a:cubicBezTo>
                <a:cubicBezTo>
                  <a:pt x="1806976" y="4157933"/>
                  <a:pt x="1809456" y="4147118"/>
                  <a:pt x="1814417" y="4137593"/>
                </a:cubicBezTo>
                <a:cubicBezTo>
                  <a:pt x="1819379" y="4128068"/>
                  <a:pt x="1825530" y="4119536"/>
                  <a:pt x="1832872" y="4111995"/>
                </a:cubicBezTo>
                <a:cubicBezTo>
                  <a:pt x="1826721" y="4104653"/>
                  <a:pt x="1821859" y="4096368"/>
                  <a:pt x="1818287" y="4087140"/>
                </a:cubicBezTo>
                <a:cubicBezTo>
                  <a:pt x="1814715" y="4077913"/>
                  <a:pt x="1812929" y="4066751"/>
                  <a:pt x="1812929" y="4053654"/>
                </a:cubicBezTo>
                <a:cubicBezTo>
                  <a:pt x="1812929" y="4038375"/>
                  <a:pt x="1815509" y="4024682"/>
                  <a:pt x="1820668" y="4012578"/>
                </a:cubicBezTo>
                <a:cubicBezTo>
                  <a:pt x="1825828" y="4000473"/>
                  <a:pt x="1832971" y="3990253"/>
                  <a:pt x="1842099" y="3981919"/>
                </a:cubicBezTo>
                <a:cubicBezTo>
                  <a:pt x="1851228" y="3973585"/>
                  <a:pt x="1862191" y="3967185"/>
                  <a:pt x="1874991" y="3962720"/>
                </a:cubicBezTo>
                <a:cubicBezTo>
                  <a:pt x="1887790" y="3958255"/>
                  <a:pt x="1901730" y="3956023"/>
                  <a:pt x="1916811" y="3956023"/>
                </a:cubicBezTo>
                <a:close/>
                <a:moveTo>
                  <a:pt x="4306693" y="3955428"/>
                </a:moveTo>
                <a:cubicBezTo>
                  <a:pt x="4283872" y="3955428"/>
                  <a:pt x="4263929" y="3959099"/>
                  <a:pt x="4246864" y="3966441"/>
                </a:cubicBezTo>
                <a:cubicBezTo>
                  <a:pt x="4229798" y="3973783"/>
                  <a:pt x="4215560" y="3984102"/>
                  <a:pt x="4204150" y="3997397"/>
                </a:cubicBezTo>
                <a:cubicBezTo>
                  <a:pt x="4192740" y="4010693"/>
                  <a:pt x="4184207" y="4026518"/>
                  <a:pt x="4178551" y="4044873"/>
                </a:cubicBezTo>
                <a:cubicBezTo>
                  <a:pt x="4172896" y="4063229"/>
                  <a:pt x="4170068" y="4083321"/>
                  <a:pt x="4170068" y="4105149"/>
                </a:cubicBezTo>
                <a:cubicBezTo>
                  <a:pt x="4170068" y="4127771"/>
                  <a:pt x="4172747" y="4148011"/>
                  <a:pt x="4178105" y="4165871"/>
                </a:cubicBezTo>
                <a:cubicBezTo>
                  <a:pt x="4183463" y="4183730"/>
                  <a:pt x="4191599" y="4198910"/>
                  <a:pt x="4202513" y="4211412"/>
                </a:cubicBezTo>
                <a:cubicBezTo>
                  <a:pt x="4213427" y="4223914"/>
                  <a:pt x="4227069" y="4233439"/>
                  <a:pt x="4243441" y="4239987"/>
                </a:cubicBezTo>
                <a:cubicBezTo>
                  <a:pt x="4259812" y="4246535"/>
                  <a:pt x="4279011" y="4249810"/>
                  <a:pt x="4301037" y="4249810"/>
                </a:cubicBezTo>
                <a:cubicBezTo>
                  <a:pt x="4323659" y="4249810"/>
                  <a:pt x="4343552" y="4246089"/>
                  <a:pt x="4360717" y="4238647"/>
                </a:cubicBezTo>
                <a:cubicBezTo>
                  <a:pt x="4377883" y="4231206"/>
                  <a:pt x="4392170" y="4220838"/>
                  <a:pt x="4403580" y="4207542"/>
                </a:cubicBezTo>
                <a:cubicBezTo>
                  <a:pt x="4414990" y="4194247"/>
                  <a:pt x="4423572" y="4178422"/>
                  <a:pt x="4429327" y="4160066"/>
                </a:cubicBezTo>
                <a:cubicBezTo>
                  <a:pt x="4435082" y="4141711"/>
                  <a:pt x="4437959" y="4121619"/>
                  <a:pt x="4437959" y="4099791"/>
                </a:cubicBezTo>
                <a:cubicBezTo>
                  <a:pt x="4437959" y="4077368"/>
                  <a:pt x="4435230" y="4057226"/>
                  <a:pt x="4429774" y="4039367"/>
                </a:cubicBezTo>
                <a:cubicBezTo>
                  <a:pt x="4424317" y="4021507"/>
                  <a:pt x="4416131" y="4006327"/>
                  <a:pt x="4405217" y="3993825"/>
                </a:cubicBezTo>
                <a:cubicBezTo>
                  <a:pt x="4394303" y="3981324"/>
                  <a:pt x="4380660" y="3971799"/>
                  <a:pt x="4364289" y="3965250"/>
                </a:cubicBezTo>
                <a:cubicBezTo>
                  <a:pt x="4347918" y="3958702"/>
                  <a:pt x="4328719" y="3955428"/>
                  <a:pt x="4306693" y="3955428"/>
                </a:cubicBezTo>
                <a:close/>
                <a:moveTo>
                  <a:pt x="3982843" y="3955428"/>
                </a:moveTo>
                <a:cubicBezTo>
                  <a:pt x="3960022" y="3955428"/>
                  <a:pt x="3940079" y="3959099"/>
                  <a:pt x="3923014" y="3966441"/>
                </a:cubicBezTo>
                <a:cubicBezTo>
                  <a:pt x="3905949" y="3973783"/>
                  <a:pt x="3891710" y="3984102"/>
                  <a:pt x="3880300" y="3997397"/>
                </a:cubicBezTo>
                <a:cubicBezTo>
                  <a:pt x="3868890" y="4010693"/>
                  <a:pt x="3860357" y="4026518"/>
                  <a:pt x="3854702" y="4044873"/>
                </a:cubicBezTo>
                <a:cubicBezTo>
                  <a:pt x="3849047" y="4063229"/>
                  <a:pt x="3846219" y="4083321"/>
                  <a:pt x="3846219" y="4105149"/>
                </a:cubicBezTo>
                <a:cubicBezTo>
                  <a:pt x="3846219" y="4127771"/>
                  <a:pt x="3848897" y="4148011"/>
                  <a:pt x="3854255" y="4165871"/>
                </a:cubicBezTo>
                <a:cubicBezTo>
                  <a:pt x="3859614" y="4183730"/>
                  <a:pt x="3867749" y="4198910"/>
                  <a:pt x="3878663" y="4211412"/>
                </a:cubicBezTo>
                <a:cubicBezTo>
                  <a:pt x="3889577" y="4223914"/>
                  <a:pt x="3903220" y="4233439"/>
                  <a:pt x="3919591" y="4239987"/>
                </a:cubicBezTo>
                <a:cubicBezTo>
                  <a:pt x="3935962" y="4246535"/>
                  <a:pt x="3955161" y="4249810"/>
                  <a:pt x="3977187" y="4249810"/>
                </a:cubicBezTo>
                <a:cubicBezTo>
                  <a:pt x="3999809" y="4249810"/>
                  <a:pt x="4019702" y="4246089"/>
                  <a:pt x="4036867" y="4238647"/>
                </a:cubicBezTo>
                <a:cubicBezTo>
                  <a:pt x="4054032" y="4231206"/>
                  <a:pt x="4068320" y="4220838"/>
                  <a:pt x="4079730" y="4207542"/>
                </a:cubicBezTo>
                <a:cubicBezTo>
                  <a:pt x="4091140" y="4194247"/>
                  <a:pt x="4099722" y="4178422"/>
                  <a:pt x="4105477" y="4160066"/>
                </a:cubicBezTo>
                <a:cubicBezTo>
                  <a:pt x="4111231" y="4141711"/>
                  <a:pt x="4114109" y="4121619"/>
                  <a:pt x="4114109" y="4099791"/>
                </a:cubicBezTo>
                <a:cubicBezTo>
                  <a:pt x="4114109" y="4077368"/>
                  <a:pt x="4111380" y="4057226"/>
                  <a:pt x="4105923" y="4039367"/>
                </a:cubicBezTo>
                <a:cubicBezTo>
                  <a:pt x="4100466" y="4021507"/>
                  <a:pt x="4092281" y="4006327"/>
                  <a:pt x="4081367" y="3993825"/>
                </a:cubicBezTo>
                <a:cubicBezTo>
                  <a:pt x="4070453" y="3981324"/>
                  <a:pt x="4056810" y="3971799"/>
                  <a:pt x="4040439" y="3965250"/>
                </a:cubicBezTo>
                <a:cubicBezTo>
                  <a:pt x="4024068" y="3958702"/>
                  <a:pt x="4004869" y="3955428"/>
                  <a:pt x="3982843" y="3955428"/>
                </a:cubicBezTo>
                <a:close/>
                <a:moveTo>
                  <a:pt x="2961584" y="3955428"/>
                </a:moveTo>
                <a:cubicBezTo>
                  <a:pt x="2979444" y="3955428"/>
                  <a:pt x="2994476" y="3958454"/>
                  <a:pt x="3006680" y="3964506"/>
                </a:cubicBezTo>
                <a:cubicBezTo>
                  <a:pt x="3018884" y="3970559"/>
                  <a:pt x="3028756" y="3978645"/>
                  <a:pt x="3036296" y="3988765"/>
                </a:cubicBezTo>
                <a:cubicBezTo>
                  <a:pt x="3043837" y="3998885"/>
                  <a:pt x="3049244" y="4010742"/>
                  <a:pt x="3052519" y="4024335"/>
                </a:cubicBezTo>
                <a:lnTo>
                  <a:pt x="3053007" y="4029206"/>
                </a:lnTo>
                <a:lnTo>
                  <a:pt x="3015117" y="4046375"/>
                </a:lnTo>
                <a:lnTo>
                  <a:pt x="3005401" y="4049720"/>
                </a:lnTo>
                <a:lnTo>
                  <a:pt x="3004745" y="4042939"/>
                </a:lnTo>
                <a:cubicBezTo>
                  <a:pt x="3002364" y="4033612"/>
                  <a:pt x="2998891" y="4025575"/>
                  <a:pt x="2994327" y="4018828"/>
                </a:cubicBezTo>
                <a:cubicBezTo>
                  <a:pt x="2989763" y="4012082"/>
                  <a:pt x="2983859" y="4006922"/>
                  <a:pt x="2976616" y="4003350"/>
                </a:cubicBezTo>
                <a:cubicBezTo>
                  <a:pt x="2969373" y="3999778"/>
                  <a:pt x="2960990" y="3997992"/>
                  <a:pt x="2951465" y="3997992"/>
                </a:cubicBezTo>
                <a:cubicBezTo>
                  <a:pt x="2939161" y="3997992"/>
                  <a:pt x="2926858" y="4002358"/>
                  <a:pt x="2914554" y="4011089"/>
                </a:cubicBezTo>
                <a:cubicBezTo>
                  <a:pt x="2902252" y="4019821"/>
                  <a:pt x="2889353" y="4032620"/>
                  <a:pt x="2875859" y="4049487"/>
                </a:cubicBezTo>
                <a:lnTo>
                  <a:pt x="2875859" y="4089102"/>
                </a:lnTo>
                <a:lnTo>
                  <a:pt x="2870459" y="4090577"/>
                </a:lnTo>
                <a:lnTo>
                  <a:pt x="2826746" y="4100273"/>
                </a:lnTo>
                <a:lnTo>
                  <a:pt x="2826746" y="3968822"/>
                </a:lnTo>
                <a:cubicBezTo>
                  <a:pt x="2826746" y="3967235"/>
                  <a:pt x="2827044" y="3965895"/>
                  <a:pt x="2827639" y="3964804"/>
                </a:cubicBezTo>
                <a:cubicBezTo>
                  <a:pt x="2828235" y="3963713"/>
                  <a:pt x="2829426" y="3962720"/>
                  <a:pt x="2831211" y="3961827"/>
                </a:cubicBezTo>
                <a:cubicBezTo>
                  <a:pt x="2832997" y="3960934"/>
                  <a:pt x="2835279" y="3960339"/>
                  <a:pt x="2838057" y="3960041"/>
                </a:cubicBezTo>
                <a:cubicBezTo>
                  <a:pt x="2840835" y="3959744"/>
                  <a:pt x="2844506" y="3959595"/>
                  <a:pt x="2849071" y="3959595"/>
                </a:cubicBezTo>
                <a:cubicBezTo>
                  <a:pt x="2853436" y="3959595"/>
                  <a:pt x="2857058" y="3959744"/>
                  <a:pt x="2859935" y="3960041"/>
                </a:cubicBezTo>
                <a:cubicBezTo>
                  <a:pt x="2862812" y="3960339"/>
                  <a:pt x="2865045" y="3960934"/>
                  <a:pt x="2866632" y="3961827"/>
                </a:cubicBezTo>
                <a:cubicBezTo>
                  <a:pt x="2868219" y="3962720"/>
                  <a:pt x="2869360" y="3963713"/>
                  <a:pt x="2870055" y="3964804"/>
                </a:cubicBezTo>
                <a:cubicBezTo>
                  <a:pt x="2870750" y="3965895"/>
                  <a:pt x="2871097" y="3967235"/>
                  <a:pt x="2871097" y="3968822"/>
                </a:cubicBezTo>
                <a:lnTo>
                  <a:pt x="2871097" y="4004243"/>
                </a:lnTo>
                <a:cubicBezTo>
                  <a:pt x="2886178" y="3987376"/>
                  <a:pt x="2901209" y="3975023"/>
                  <a:pt x="2916192" y="3967185"/>
                </a:cubicBezTo>
                <a:cubicBezTo>
                  <a:pt x="2931174" y="3959347"/>
                  <a:pt x="2946305" y="3955428"/>
                  <a:pt x="2961584" y="3955428"/>
                </a:cubicBezTo>
                <a:close/>
                <a:moveTo>
                  <a:pt x="2627614" y="3955428"/>
                </a:moveTo>
                <a:cubicBezTo>
                  <a:pt x="2646863" y="3955428"/>
                  <a:pt x="2663234" y="3957611"/>
                  <a:pt x="2676728" y="3961976"/>
                </a:cubicBezTo>
                <a:cubicBezTo>
                  <a:pt x="2690221" y="3966342"/>
                  <a:pt x="2701136" y="3972741"/>
                  <a:pt x="2709470" y="3981175"/>
                </a:cubicBezTo>
                <a:cubicBezTo>
                  <a:pt x="2717804" y="3989609"/>
                  <a:pt x="2723857" y="4000076"/>
                  <a:pt x="2727626" y="4012578"/>
                </a:cubicBezTo>
                <a:cubicBezTo>
                  <a:pt x="2731397" y="4025079"/>
                  <a:pt x="2733282" y="4039664"/>
                  <a:pt x="2733282" y="4056333"/>
                </a:cubicBezTo>
                <a:lnTo>
                  <a:pt x="2733282" y="4119163"/>
                </a:lnTo>
                <a:lnTo>
                  <a:pt x="2684467" y="4128072"/>
                </a:lnTo>
                <a:lnTo>
                  <a:pt x="2684467" y="4114674"/>
                </a:lnTo>
                <a:lnTo>
                  <a:pt x="2642497" y="4114674"/>
                </a:lnTo>
                <a:cubicBezTo>
                  <a:pt x="2629003" y="4114674"/>
                  <a:pt x="2617295" y="4115815"/>
                  <a:pt x="2607374" y="4118097"/>
                </a:cubicBezTo>
                <a:cubicBezTo>
                  <a:pt x="2597452" y="4120379"/>
                  <a:pt x="2589217" y="4123752"/>
                  <a:pt x="2582668" y="4128217"/>
                </a:cubicBezTo>
                <a:cubicBezTo>
                  <a:pt x="2576120" y="4132682"/>
                  <a:pt x="2571308" y="4138040"/>
                  <a:pt x="2568232" y="4144290"/>
                </a:cubicBezTo>
                <a:lnTo>
                  <a:pt x="2567904" y="4145823"/>
                </a:lnTo>
                <a:lnTo>
                  <a:pt x="2567438" y="4145893"/>
                </a:lnTo>
                <a:lnTo>
                  <a:pt x="2517098" y="4152138"/>
                </a:lnTo>
                <a:lnTo>
                  <a:pt x="2522541" y="4128961"/>
                </a:lnTo>
                <a:cubicBezTo>
                  <a:pt x="2528693" y="4117849"/>
                  <a:pt x="2537524" y="4108621"/>
                  <a:pt x="2549033" y="4101279"/>
                </a:cubicBezTo>
                <a:cubicBezTo>
                  <a:pt x="2560543" y="4093937"/>
                  <a:pt x="2574631" y="4088430"/>
                  <a:pt x="2591300" y="4084759"/>
                </a:cubicBezTo>
                <a:cubicBezTo>
                  <a:pt x="2607969" y="4081088"/>
                  <a:pt x="2626721" y="4079253"/>
                  <a:pt x="2647557" y="4079253"/>
                </a:cubicBezTo>
                <a:lnTo>
                  <a:pt x="2684467" y="4079253"/>
                </a:lnTo>
                <a:lnTo>
                  <a:pt x="2684467" y="4058417"/>
                </a:lnTo>
                <a:cubicBezTo>
                  <a:pt x="2684467" y="4048098"/>
                  <a:pt x="2683375" y="4038970"/>
                  <a:pt x="2681192" y="4031032"/>
                </a:cubicBezTo>
                <a:cubicBezTo>
                  <a:pt x="2679010" y="4023095"/>
                  <a:pt x="2675487" y="4016497"/>
                  <a:pt x="2670626" y="4011238"/>
                </a:cubicBezTo>
                <a:cubicBezTo>
                  <a:pt x="2665764" y="4005980"/>
                  <a:pt x="2659464" y="4002011"/>
                  <a:pt x="2651724" y="3999332"/>
                </a:cubicBezTo>
                <a:cubicBezTo>
                  <a:pt x="2643985" y="3996653"/>
                  <a:pt x="2634461" y="3995314"/>
                  <a:pt x="2623149" y="3995314"/>
                </a:cubicBezTo>
                <a:cubicBezTo>
                  <a:pt x="2611045" y="3995314"/>
                  <a:pt x="2600180" y="3996752"/>
                  <a:pt x="2590556" y="3999630"/>
                </a:cubicBezTo>
                <a:cubicBezTo>
                  <a:pt x="2580932" y="4002507"/>
                  <a:pt x="2572498" y="4005682"/>
                  <a:pt x="2565256" y="4009155"/>
                </a:cubicBezTo>
                <a:cubicBezTo>
                  <a:pt x="2558012" y="4012627"/>
                  <a:pt x="2551960" y="4015802"/>
                  <a:pt x="2547098" y="4018680"/>
                </a:cubicBezTo>
                <a:cubicBezTo>
                  <a:pt x="2542237" y="4021557"/>
                  <a:pt x="2538615" y="4022996"/>
                  <a:pt x="2536233" y="4022996"/>
                </a:cubicBezTo>
                <a:cubicBezTo>
                  <a:pt x="2534646" y="4022996"/>
                  <a:pt x="2533257" y="4022599"/>
                  <a:pt x="2532067" y="4021805"/>
                </a:cubicBezTo>
                <a:cubicBezTo>
                  <a:pt x="2530876" y="4021011"/>
                  <a:pt x="2529834" y="4019821"/>
                  <a:pt x="2528941" y="4018233"/>
                </a:cubicBezTo>
                <a:cubicBezTo>
                  <a:pt x="2528048" y="4016646"/>
                  <a:pt x="2527403" y="4014612"/>
                  <a:pt x="2527006" y="4012131"/>
                </a:cubicBezTo>
                <a:cubicBezTo>
                  <a:pt x="2526609" y="4009651"/>
                  <a:pt x="2526411" y="4006922"/>
                  <a:pt x="2526411" y="4003946"/>
                </a:cubicBezTo>
                <a:cubicBezTo>
                  <a:pt x="2526411" y="3998985"/>
                  <a:pt x="2526758" y="3995066"/>
                  <a:pt x="2527453" y="3992188"/>
                </a:cubicBezTo>
                <a:cubicBezTo>
                  <a:pt x="2528147" y="3989311"/>
                  <a:pt x="2529834" y="3986582"/>
                  <a:pt x="2532513" y="3984003"/>
                </a:cubicBezTo>
                <a:cubicBezTo>
                  <a:pt x="2535192" y="3981423"/>
                  <a:pt x="2539806" y="3978397"/>
                  <a:pt x="2546354" y="3974924"/>
                </a:cubicBezTo>
                <a:cubicBezTo>
                  <a:pt x="2552903" y="3971452"/>
                  <a:pt x="2560444" y="3968276"/>
                  <a:pt x="2568976" y="3965399"/>
                </a:cubicBezTo>
                <a:cubicBezTo>
                  <a:pt x="2577509" y="3962522"/>
                  <a:pt x="2586835" y="3960141"/>
                  <a:pt x="2596955" y="3958255"/>
                </a:cubicBezTo>
                <a:cubicBezTo>
                  <a:pt x="2607076" y="3956370"/>
                  <a:pt x="2617295" y="3955428"/>
                  <a:pt x="2627614" y="3955428"/>
                </a:cubicBezTo>
                <a:close/>
                <a:moveTo>
                  <a:pt x="1744171" y="3955428"/>
                </a:moveTo>
                <a:cubicBezTo>
                  <a:pt x="1746750" y="3955428"/>
                  <a:pt x="1749677" y="3955576"/>
                  <a:pt x="1752952" y="3955874"/>
                </a:cubicBezTo>
                <a:cubicBezTo>
                  <a:pt x="1756226" y="3956172"/>
                  <a:pt x="1759649" y="3956718"/>
                  <a:pt x="1763221" y="3957511"/>
                </a:cubicBezTo>
                <a:cubicBezTo>
                  <a:pt x="1766792" y="3958305"/>
                  <a:pt x="1770017" y="3959198"/>
                  <a:pt x="1772894" y="3960190"/>
                </a:cubicBezTo>
                <a:cubicBezTo>
                  <a:pt x="1775772" y="3961182"/>
                  <a:pt x="1777806" y="3962175"/>
                  <a:pt x="1778996" y="3963167"/>
                </a:cubicBezTo>
                <a:cubicBezTo>
                  <a:pt x="1780187" y="3964159"/>
                  <a:pt x="1780981" y="3965101"/>
                  <a:pt x="1781378" y="3965994"/>
                </a:cubicBezTo>
                <a:cubicBezTo>
                  <a:pt x="1781775" y="3966887"/>
                  <a:pt x="1782122" y="3968029"/>
                  <a:pt x="1782419" y="3969417"/>
                </a:cubicBezTo>
                <a:cubicBezTo>
                  <a:pt x="1782717" y="3970807"/>
                  <a:pt x="1782915" y="3972840"/>
                  <a:pt x="1783015" y="3975519"/>
                </a:cubicBezTo>
                <a:cubicBezTo>
                  <a:pt x="1783114" y="3978198"/>
                  <a:pt x="1783164" y="3981820"/>
                  <a:pt x="1783164" y="3986384"/>
                </a:cubicBezTo>
                <a:cubicBezTo>
                  <a:pt x="1783164" y="3990750"/>
                  <a:pt x="1783064" y="3994421"/>
                  <a:pt x="1782866" y="3997397"/>
                </a:cubicBezTo>
                <a:cubicBezTo>
                  <a:pt x="1782667" y="4000374"/>
                  <a:pt x="1782271" y="4002705"/>
                  <a:pt x="1781675" y="4004392"/>
                </a:cubicBezTo>
                <a:cubicBezTo>
                  <a:pt x="1781080" y="4006079"/>
                  <a:pt x="1780336" y="4007369"/>
                  <a:pt x="1779443" y="4008262"/>
                </a:cubicBezTo>
                <a:cubicBezTo>
                  <a:pt x="1778550" y="4009155"/>
                  <a:pt x="1777310" y="4009601"/>
                  <a:pt x="1775722" y="4009601"/>
                </a:cubicBezTo>
                <a:cubicBezTo>
                  <a:pt x="1774135" y="4009601"/>
                  <a:pt x="1772200" y="4009155"/>
                  <a:pt x="1769918" y="4008262"/>
                </a:cubicBezTo>
                <a:cubicBezTo>
                  <a:pt x="1767636" y="4007369"/>
                  <a:pt x="1765056" y="4006476"/>
                  <a:pt x="1762179" y="4005583"/>
                </a:cubicBezTo>
                <a:cubicBezTo>
                  <a:pt x="1759301" y="4004690"/>
                  <a:pt x="1756077" y="4003846"/>
                  <a:pt x="1752505" y="4003053"/>
                </a:cubicBezTo>
                <a:cubicBezTo>
                  <a:pt x="1748933" y="4002259"/>
                  <a:pt x="1745063" y="4001862"/>
                  <a:pt x="1740896" y="4001862"/>
                </a:cubicBezTo>
                <a:cubicBezTo>
                  <a:pt x="1735936" y="4001862"/>
                  <a:pt x="1731074" y="4002854"/>
                  <a:pt x="1726311" y="4004839"/>
                </a:cubicBezTo>
                <a:cubicBezTo>
                  <a:pt x="1721549" y="4006823"/>
                  <a:pt x="1716538" y="4010097"/>
                  <a:pt x="1711280" y="4014661"/>
                </a:cubicBezTo>
                <a:cubicBezTo>
                  <a:pt x="1706021" y="4019225"/>
                  <a:pt x="1700514" y="4025278"/>
                  <a:pt x="1694760" y="4032818"/>
                </a:cubicBezTo>
                <a:cubicBezTo>
                  <a:pt x="1689005" y="4040359"/>
                  <a:pt x="1682655" y="4049586"/>
                  <a:pt x="1675710" y="4060500"/>
                </a:cubicBezTo>
                <a:lnTo>
                  <a:pt x="1675710" y="4203559"/>
                </a:lnTo>
                <a:lnTo>
                  <a:pt x="1626597" y="4204380"/>
                </a:lnTo>
                <a:lnTo>
                  <a:pt x="1626597" y="3968822"/>
                </a:lnTo>
                <a:cubicBezTo>
                  <a:pt x="1626597" y="3967235"/>
                  <a:pt x="1626894" y="3965895"/>
                  <a:pt x="1627489" y="3964804"/>
                </a:cubicBezTo>
                <a:cubicBezTo>
                  <a:pt x="1628085" y="3963713"/>
                  <a:pt x="1629275" y="3962720"/>
                  <a:pt x="1631061" y="3961827"/>
                </a:cubicBezTo>
                <a:cubicBezTo>
                  <a:pt x="1632847" y="3960934"/>
                  <a:pt x="1635129" y="3960339"/>
                  <a:pt x="1637907" y="3960041"/>
                </a:cubicBezTo>
                <a:cubicBezTo>
                  <a:pt x="1640686" y="3959744"/>
                  <a:pt x="1644357" y="3959595"/>
                  <a:pt x="1648920" y="3959595"/>
                </a:cubicBezTo>
                <a:cubicBezTo>
                  <a:pt x="1653286" y="3959595"/>
                  <a:pt x="1656908" y="3959744"/>
                  <a:pt x="1659785" y="3960041"/>
                </a:cubicBezTo>
                <a:cubicBezTo>
                  <a:pt x="1662663" y="3960339"/>
                  <a:pt x="1664895" y="3960934"/>
                  <a:pt x="1666482" y="3961827"/>
                </a:cubicBezTo>
                <a:cubicBezTo>
                  <a:pt x="1668070" y="3962720"/>
                  <a:pt x="1669211" y="3963713"/>
                  <a:pt x="1669905" y="3964804"/>
                </a:cubicBezTo>
                <a:cubicBezTo>
                  <a:pt x="1670600" y="3965895"/>
                  <a:pt x="1670947" y="3967235"/>
                  <a:pt x="1670947" y="3968822"/>
                </a:cubicBezTo>
                <a:lnTo>
                  <a:pt x="1670947" y="4007815"/>
                </a:lnTo>
                <a:cubicBezTo>
                  <a:pt x="1678290" y="3997099"/>
                  <a:pt x="1685185" y="3988368"/>
                  <a:pt x="1691634" y="3981621"/>
                </a:cubicBezTo>
                <a:cubicBezTo>
                  <a:pt x="1698084" y="3974875"/>
                  <a:pt x="1704186" y="3969566"/>
                  <a:pt x="1709940" y="3965697"/>
                </a:cubicBezTo>
                <a:cubicBezTo>
                  <a:pt x="1715695" y="3961827"/>
                  <a:pt x="1721400" y="3959148"/>
                  <a:pt x="1727056" y="3957660"/>
                </a:cubicBezTo>
                <a:cubicBezTo>
                  <a:pt x="1732711" y="3956172"/>
                  <a:pt x="1738416" y="3955428"/>
                  <a:pt x="1744171" y="3955428"/>
                </a:cubicBezTo>
                <a:close/>
                <a:moveTo>
                  <a:pt x="1432525" y="3955428"/>
                </a:moveTo>
                <a:cubicBezTo>
                  <a:pt x="1453559" y="3955428"/>
                  <a:pt x="1471468" y="3958801"/>
                  <a:pt x="1486252" y="3965548"/>
                </a:cubicBezTo>
                <a:cubicBezTo>
                  <a:pt x="1501035" y="3972295"/>
                  <a:pt x="1513189" y="3981373"/>
                  <a:pt x="1522714" y="3992783"/>
                </a:cubicBezTo>
                <a:cubicBezTo>
                  <a:pt x="1532239" y="4004194"/>
                  <a:pt x="1539234" y="4017588"/>
                  <a:pt x="1543699" y="4032967"/>
                </a:cubicBezTo>
                <a:cubicBezTo>
                  <a:pt x="1548164" y="4048346"/>
                  <a:pt x="1550397" y="4064767"/>
                  <a:pt x="1550397" y="4082229"/>
                </a:cubicBezTo>
                <a:lnTo>
                  <a:pt x="1550397" y="4091159"/>
                </a:lnTo>
                <a:cubicBezTo>
                  <a:pt x="1550397" y="4098898"/>
                  <a:pt x="1548453" y="4104405"/>
                  <a:pt x="1544567" y="4107679"/>
                </a:cubicBezTo>
                <a:cubicBezTo>
                  <a:pt x="1540680" y="4110953"/>
                  <a:pt x="1536244" y="4112590"/>
                  <a:pt x="1531258" y="4112590"/>
                </a:cubicBezTo>
                <a:lnTo>
                  <a:pt x="1354836" y="4112590"/>
                </a:lnTo>
                <a:cubicBezTo>
                  <a:pt x="1354836" y="4127473"/>
                  <a:pt x="1356332" y="4140867"/>
                  <a:pt x="1359322" y="4152774"/>
                </a:cubicBezTo>
                <a:cubicBezTo>
                  <a:pt x="1362313" y="4164680"/>
                  <a:pt x="1367298" y="4174900"/>
                  <a:pt x="1374277" y="4183432"/>
                </a:cubicBezTo>
                <a:lnTo>
                  <a:pt x="1400727" y="4202523"/>
                </a:lnTo>
                <a:lnTo>
                  <a:pt x="1331517" y="4201365"/>
                </a:lnTo>
                <a:lnTo>
                  <a:pt x="1312569" y="4167656"/>
                </a:lnTo>
                <a:cubicBezTo>
                  <a:pt x="1306815" y="4149400"/>
                  <a:pt x="1303937" y="4128168"/>
                  <a:pt x="1303937" y="4103958"/>
                </a:cubicBezTo>
                <a:cubicBezTo>
                  <a:pt x="1303937" y="4080939"/>
                  <a:pt x="1306913" y="4060252"/>
                  <a:pt x="1312867" y="4041897"/>
                </a:cubicBezTo>
                <a:cubicBezTo>
                  <a:pt x="1318820" y="4023541"/>
                  <a:pt x="1327402" y="4007964"/>
                  <a:pt x="1338614" y="3995165"/>
                </a:cubicBezTo>
                <a:cubicBezTo>
                  <a:pt x="1349826" y="3982365"/>
                  <a:pt x="1363369" y="3972543"/>
                  <a:pt x="1379244" y="3965697"/>
                </a:cubicBezTo>
                <a:cubicBezTo>
                  <a:pt x="1395119" y="3958851"/>
                  <a:pt x="1412879" y="3955428"/>
                  <a:pt x="1432525" y="3955428"/>
                </a:cubicBezTo>
                <a:close/>
                <a:moveTo>
                  <a:pt x="1132785" y="3955428"/>
                </a:moveTo>
                <a:cubicBezTo>
                  <a:pt x="1150644" y="3955428"/>
                  <a:pt x="1165676" y="3958454"/>
                  <a:pt x="1177880" y="3964506"/>
                </a:cubicBezTo>
                <a:cubicBezTo>
                  <a:pt x="1190084" y="3970559"/>
                  <a:pt x="1199956" y="3978645"/>
                  <a:pt x="1207496" y="3988765"/>
                </a:cubicBezTo>
                <a:cubicBezTo>
                  <a:pt x="1215037" y="3998885"/>
                  <a:pt x="1220444" y="4010742"/>
                  <a:pt x="1223719" y="4024335"/>
                </a:cubicBezTo>
                <a:cubicBezTo>
                  <a:pt x="1226993" y="4037928"/>
                  <a:pt x="1228630" y="4054249"/>
                  <a:pt x="1228630" y="4073299"/>
                </a:cubicBezTo>
                <a:lnTo>
                  <a:pt x="1228630" y="4198800"/>
                </a:lnTo>
                <a:lnTo>
                  <a:pt x="1179517" y="4196271"/>
                </a:lnTo>
                <a:lnTo>
                  <a:pt x="1179517" y="4079848"/>
                </a:lnTo>
                <a:cubicBezTo>
                  <a:pt x="1179517" y="4064568"/>
                  <a:pt x="1178326" y="4052265"/>
                  <a:pt x="1175945" y="4042939"/>
                </a:cubicBezTo>
                <a:cubicBezTo>
                  <a:pt x="1173564" y="4033612"/>
                  <a:pt x="1170091" y="4025575"/>
                  <a:pt x="1165527" y="4018828"/>
                </a:cubicBezTo>
                <a:cubicBezTo>
                  <a:pt x="1160963" y="4012082"/>
                  <a:pt x="1155059" y="4006922"/>
                  <a:pt x="1147816" y="4003350"/>
                </a:cubicBezTo>
                <a:cubicBezTo>
                  <a:pt x="1140573" y="3999778"/>
                  <a:pt x="1132189" y="3997992"/>
                  <a:pt x="1122664" y="3997992"/>
                </a:cubicBezTo>
                <a:cubicBezTo>
                  <a:pt x="1110361" y="3997992"/>
                  <a:pt x="1098058" y="4002358"/>
                  <a:pt x="1085755" y="4011089"/>
                </a:cubicBezTo>
                <a:cubicBezTo>
                  <a:pt x="1073452" y="4019821"/>
                  <a:pt x="1060553" y="4032620"/>
                  <a:pt x="1047060" y="4049487"/>
                </a:cubicBezTo>
                <a:lnTo>
                  <a:pt x="1047060" y="4189450"/>
                </a:lnTo>
                <a:lnTo>
                  <a:pt x="997946" y="4186921"/>
                </a:lnTo>
                <a:lnTo>
                  <a:pt x="997946" y="3968822"/>
                </a:lnTo>
                <a:cubicBezTo>
                  <a:pt x="997946" y="3967235"/>
                  <a:pt x="998244" y="3965895"/>
                  <a:pt x="998839" y="3964804"/>
                </a:cubicBezTo>
                <a:cubicBezTo>
                  <a:pt x="999435" y="3963713"/>
                  <a:pt x="1000625" y="3962720"/>
                  <a:pt x="1002411" y="3961827"/>
                </a:cubicBezTo>
                <a:cubicBezTo>
                  <a:pt x="1004197" y="3960934"/>
                  <a:pt x="1006479" y="3960339"/>
                  <a:pt x="1009257" y="3960041"/>
                </a:cubicBezTo>
                <a:cubicBezTo>
                  <a:pt x="1012035" y="3959744"/>
                  <a:pt x="1015706" y="3959595"/>
                  <a:pt x="1020271" y="3959595"/>
                </a:cubicBezTo>
                <a:cubicBezTo>
                  <a:pt x="1024636" y="3959595"/>
                  <a:pt x="1028258" y="3959744"/>
                  <a:pt x="1031135" y="3960041"/>
                </a:cubicBezTo>
                <a:cubicBezTo>
                  <a:pt x="1034012" y="3960339"/>
                  <a:pt x="1036245" y="3960934"/>
                  <a:pt x="1037832" y="3961827"/>
                </a:cubicBezTo>
                <a:cubicBezTo>
                  <a:pt x="1039420" y="3962720"/>
                  <a:pt x="1040561" y="3963713"/>
                  <a:pt x="1041255" y="3964804"/>
                </a:cubicBezTo>
                <a:cubicBezTo>
                  <a:pt x="1041950" y="3965895"/>
                  <a:pt x="1042297" y="3967235"/>
                  <a:pt x="1042297" y="3968822"/>
                </a:cubicBezTo>
                <a:lnTo>
                  <a:pt x="1042297" y="4004243"/>
                </a:lnTo>
                <a:cubicBezTo>
                  <a:pt x="1057379" y="3987376"/>
                  <a:pt x="1072410" y="3975023"/>
                  <a:pt x="1087392" y="3967185"/>
                </a:cubicBezTo>
                <a:cubicBezTo>
                  <a:pt x="1102374" y="3959347"/>
                  <a:pt x="1117505" y="3955428"/>
                  <a:pt x="1132785" y="3955428"/>
                </a:cubicBezTo>
                <a:close/>
                <a:moveTo>
                  <a:pt x="307682" y="3955130"/>
                </a:moveTo>
                <a:cubicBezTo>
                  <a:pt x="328518" y="3955130"/>
                  <a:pt x="346327" y="3962472"/>
                  <a:pt x="361111" y="3977156"/>
                </a:cubicBezTo>
                <a:cubicBezTo>
                  <a:pt x="375894" y="3991841"/>
                  <a:pt x="383286" y="4009601"/>
                  <a:pt x="383286" y="4030437"/>
                </a:cubicBezTo>
                <a:cubicBezTo>
                  <a:pt x="383286" y="4051273"/>
                  <a:pt x="375894" y="4069083"/>
                  <a:pt x="361111" y="4083866"/>
                </a:cubicBezTo>
                <a:cubicBezTo>
                  <a:pt x="353719" y="4091258"/>
                  <a:pt x="345571" y="4096802"/>
                  <a:pt x="336666" y="4100498"/>
                </a:cubicBezTo>
                <a:lnTo>
                  <a:pt x="323784" y="4102962"/>
                </a:lnTo>
                <a:lnTo>
                  <a:pt x="267948" y="4090577"/>
                </a:lnTo>
                <a:lnTo>
                  <a:pt x="262006" y="4088954"/>
                </a:lnTo>
                <a:lnTo>
                  <a:pt x="254550" y="4083866"/>
                </a:lnTo>
                <a:cubicBezTo>
                  <a:pt x="239766" y="4069083"/>
                  <a:pt x="232375" y="4051273"/>
                  <a:pt x="232375" y="4030437"/>
                </a:cubicBezTo>
                <a:cubicBezTo>
                  <a:pt x="232375" y="4009601"/>
                  <a:pt x="239766" y="3991841"/>
                  <a:pt x="254550" y="3977156"/>
                </a:cubicBezTo>
                <a:cubicBezTo>
                  <a:pt x="269333" y="3962472"/>
                  <a:pt x="287044" y="3955130"/>
                  <a:pt x="307682" y="3955130"/>
                </a:cubicBezTo>
                <a:close/>
                <a:moveTo>
                  <a:pt x="3622977" y="3858987"/>
                </a:moveTo>
                <a:cubicBezTo>
                  <a:pt x="3618412" y="3858987"/>
                  <a:pt x="3614097" y="3860525"/>
                  <a:pt x="3610029" y="3863601"/>
                </a:cubicBezTo>
                <a:cubicBezTo>
                  <a:pt x="3605961" y="3866677"/>
                  <a:pt x="3603927" y="3872084"/>
                  <a:pt x="3603927" y="3879823"/>
                </a:cubicBezTo>
                <a:lnTo>
                  <a:pt x="3603927" y="4236415"/>
                </a:lnTo>
                <a:cubicBezTo>
                  <a:pt x="3603927" y="4237804"/>
                  <a:pt x="3604324" y="4239144"/>
                  <a:pt x="3605117" y="4240433"/>
                </a:cubicBezTo>
                <a:cubicBezTo>
                  <a:pt x="3605911" y="4241723"/>
                  <a:pt x="3607300" y="4242716"/>
                  <a:pt x="3609285" y="4243410"/>
                </a:cubicBezTo>
                <a:cubicBezTo>
                  <a:pt x="3611269" y="4244105"/>
                  <a:pt x="3613948" y="4244700"/>
                  <a:pt x="3617321" y="4245196"/>
                </a:cubicBezTo>
                <a:cubicBezTo>
                  <a:pt x="3620694" y="4245692"/>
                  <a:pt x="3624763" y="4245940"/>
                  <a:pt x="3629525" y="4245940"/>
                </a:cubicBezTo>
                <a:cubicBezTo>
                  <a:pt x="3634684" y="4245940"/>
                  <a:pt x="3638851" y="4245692"/>
                  <a:pt x="3642026" y="4245196"/>
                </a:cubicBezTo>
                <a:cubicBezTo>
                  <a:pt x="3645202" y="4244700"/>
                  <a:pt x="3647781" y="4244105"/>
                  <a:pt x="3649766" y="4243410"/>
                </a:cubicBezTo>
                <a:cubicBezTo>
                  <a:pt x="3651750" y="4242716"/>
                  <a:pt x="3653139" y="4241723"/>
                  <a:pt x="3653933" y="4240433"/>
                </a:cubicBezTo>
                <a:cubicBezTo>
                  <a:pt x="3654727" y="4239144"/>
                  <a:pt x="3655124" y="4237804"/>
                  <a:pt x="3655124" y="4236415"/>
                </a:cubicBezTo>
                <a:lnTo>
                  <a:pt x="3655124" y="4075978"/>
                </a:lnTo>
                <a:lnTo>
                  <a:pt x="3788474" y="4075978"/>
                </a:lnTo>
                <a:cubicBezTo>
                  <a:pt x="3789863" y="4075978"/>
                  <a:pt x="3791202" y="4075532"/>
                  <a:pt x="3792492" y="4074639"/>
                </a:cubicBezTo>
                <a:cubicBezTo>
                  <a:pt x="3793781" y="4073746"/>
                  <a:pt x="3794923" y="4072456"/>
                  <a:pt x="3795915" y="4070769"/>
                </a:cubicBezTo>
                <a:cubicBezTo>
                  <a:pt x="3796907" y="4069083"/>
                  <a:pt x="3797602" y="4066900"/>
                  <a:pt x="3797998" y="4064221"/>
                </a:cubicBezTo>
                <a:cubicBezTo>
                  <a:pt x="3798395" y="4061542"/>
                  <a:pt x="3798594" y="4058318"/>
                  <a:pt x="3798594" y="4054547"/>
                </a:cubicBezTo>
                <a:cubicBezTo>
                  <a:pt x="3798594" y="4050380"/>
                  <a:pt x="3798395" y="4046957"/>
                  <a:pt x="3797998" y="4044278"/>
                </a:cubicBezTo>
                <a:cubicBezTo>
                  <a:pt x="3797602" y="4041599"/>
                  <a:pt x="3796907" y="4039466"/>
                  <a:pt x="3795915" y="4037878"/>
                </a:cubicBezTo>
                <a:cubicBezTo>
                  <a:pt x="3794923" y="4036291"/>
                  <a:pt x="3793781" y="4035150"/>
                  <a:pt x="3792492" y="4034455"/>
                </a:cubicBezTo>
                <a:cubicBezTo>
                  <a:pt x="3791202" y="4033761"/>
                  <a:pt x="3789863" y="4033414"/>
                  <a:pt x="3788474" y="4033414"/>
                </a:cubicBezTo>
                <a:lnTo>
                  <a:pt x="3655124" y="4033414"/>
                </a:lnTo>
                <a:lnTo>
                  <a:pt x="3655124" y="3902445"/>
                </a:lnTo>
                <a:lnTo>
                  <a:pt x="3796212" y="3902445"/>
                </a:lnTo>
                <a:cubicBezTo>
                  <a:pt x="3797602" y="3902445"/>
                  <a:pt x="3798942" y="3902048"/>
                  <a:pt x="3800231" y="3901254"/>
                </a:cubicBezTo>
                <a:cubicBezTo>
                  <a:pt x="3801521" y="3900461"/>
                  <a:pt x="3802662" y="3899220"/>
                  <a:pt x="3803654" y="3897533"/>
                </a:cubicBezTo>
                <a:cubicBezTo>
                  <a:pt x="3804646" y="3895847"/>
                  <a:pt x="3805341" y="3893614"/>
                  <a:pt x="3805737" y="3890836"/>
                </a:cubicBezTo>
                <a:cubicBezTo>
                  <a:pt x="3806134" y="3888058"/>
                  <a:pt x="3806333" y="3884784"/>
                  <a:pt x="3806333" y="3881014"/>
                </a:cubicBezTo>
                <a:cubicBezTo>
                  <a:pt x="3806333" y="3877243"/>
                  <a:pt x="3806134" y="3873919"/>
                  <a:pt x="3805737" y="3871042"/>
                </a:cubicBezTo>
                <a:cubicBezTo>
                  <a:pt x="3805341" y="3868165"/>
                  <a:pt x="3804646" y="3865833"/>
                  <a:pt x="3803654" y="3864047"/>
                </a:cubicBezTo>
                <a:cubicBezTo>
                  <a:pt x="3802662" y="3862261"/>
                  <a:pt x="3801521" y="3860971"/>
                  <a:pt x="3800231" y="3860178"/>
                </a:cubicBezTo>
                <a:cubicBezTo>
                  <a:pt x="3798942" y="3859384"/>
                  <a:pt x="3797602" y="3858987"/>
                  <a:pt x="3796212" y="3858987"/>
                </a:cubicBezTo>
                <a:close/>
                <a:moveTo>
                  <a:pt x="727377" y="3858987"/>
                </a:moveTo>
                <a:lnTo>
                  <a:pt x="910138" y="3858987"/>
                </a:lnTo>
                <a:cubicBezTo>
                  <a:pt x="911725" y="3858987"/>
                  <a:pt x="913164" y="3859384"/>
                  <a:pt x="914454" y="3860178"/>
                </a:cubicBezTo>
                <a:cubicBezTo>
                  <a:pt x="915744" y="3860971"/>
                  <a:pt x="916786" y="3862261"/>
                  <a:pt x="917579" y="3864047"/>
                </a:cubicBezTo>
                <a:cubicBezTo>
                  <a:pt x="918373" y="3865833"/>
                  <a:pt x="919018" y="3868065"/>
                  <a:pt x="919514" y="3870744"/>
                </a:cubicBezTo>
                <a:cubicBezTo>
                  <a:pt x="920010" y="3873423"/>
                  <a:pt x="920258" y="3876747"/>
                  <a:pt x="920258" y="3880716"/>
                </a:cubicBezTo>
                <a:cubicBezTo>
                  <a:pt x="920258" y="3884288"/>
                  <a:pt x="920010" y="3887413"/>
                  <a:pt x="919514" y="3890092"/>
                </a:cubicBezTo>
                <a:cubicBezTo>
                  <a:pt x="919018" y="3892771"/>
                  <a:pt x="918373" y="3894954"/>
                  <a:pt x="917579" y="3896640"/>
                </a:cubicBezTo>
                <a:cubicBezTo>
                  <a:pt x="916786" y="3898327"/>
                  <a:pt x="915744" y="3899568"/>
                  <a:pt x="914454" y="3900361"/>
                </a:cubicBezTo>
                <a:cubicBezTo>
                  <a:pt x="913164" y="3901155"/>
                  <a:pt x="911725" y="3901552"/>
                  <a:pt x="910138" y="3901552"/>
                </a:cubicBezTo>
                <a:lnTo>
                  <a:pt x="759524" y="3901552"/>
                </a:lnTo>
                <a:lnTo>
                  <a:pt x="759524" y="4022400"/>
                </a:lnTo>
                <a:lnTo>
                  <a:pt x="888706" y="4022400"/>
                </a:lnTo>
                <a:cubicBezTo>
                  <a:pt x="890294" y="4022400"/>
                  <a:pt x="891733" y="4022847"/>
                  <a:pt x="893022" y="4023740"/>
                </a:cubicBezTo>
                <a:cubicBezTo>
                  <a:pt x="894312" y="4024633"/>
                  <a:pt x="895404" y="4025873"/>
                  <a:pt x="896297" y="4027460"/>
                </a:cubicBezTo>
                <a:cubicBezTo>
                  <a:pt x="897190" y="4029048"/>
                  <a:pt x="897835" y="4031231"/>
                  <a:pt x="898232" y="4034009"/>
                </a:cubicBezTo>
                <a:cubicBezTo>
                  <a:pt x="898628" y="4036787"/>
                  <a:pt x="898827" y="4040061"/>
                  <a:pt x="898827" y="4043831"/>
                </a:cubicBezTo>
                <a:cubicBezTo>
                  <a:pt x="898827" y="4047403"/>
                  <a:pt x="898628" y="4050479"/>
                  <a:pt x="898232" y="4053059"/>
                </a:cubicBezTo>
                <a:cubicBezTo>
                  <a:pt x="897835" y="4055639"/>
                  <a:pt x="897190" y="4057722"/>
                  <a:pt x="896297" y="4059310"/>
                </a:cubicBezTo>
                <a:cubicBezTo>
                  <a:pt x="895404" y="4060897"/>
                  <a:pt x="894312" y="4062038"/>
                  <a:pt x="893022" y="4062733"/>
                </a:cubicBezTo>
                <a:cubicBezTo>
                  <a:pt x="891733" y="4063427"/>
                  <a:pt x="890294" y="4063774"/>
                  <a:pt x="888706" y="4063774"/>
                </a:cubicBezTo>
                <a:lnTo>
                  <a:pt x="759524" y="4063774"/>
                </a:lnTo>
                <a:lnTo>
                  <a:pt x="759524" y="4166979"/>
                </a:lnTo>
                <a:lnTo>
                  <a:pt x="708327" y="4162369"/>
                </a:lnTo>
                <a:lnTo>
                  <a:pt x="708327" y="3879823"/>
                </a:lnTo>
                <a:cubicBezTo>
                  <a:pt x="708327" y="3872084"/>
                  <a:pt x="710361" y="3866677"/>
                  <a:pt x="714429" y="3863601"/>
                </a:cubicBezTo>
                <a:cubicBezTo>
                  <a:pt x="718497" y="3860525"/>
                  <a:pt x="722813" y="3858987"/>
                  <a:pt x="727377" y="3858987"/>
                </a:cubicBezTo>
                <a:close/>
                <a:moveTo>
                  <a:pt x="4717161" y="3830709"/>
                </a:moveTo>
                <a:cubicBezTo>
                  <a:pt x="4712398" y="3830709"/>
                  <a:pt x="4708479" y="3830958"/>
                  <a:pt x="4705403" y="3831454"/>
                </a:cubicBezTo>
                <a:cubicBezTo>
                  <a:pt x="4702328" y="3831950"/>
                  <a:pt x="4699797" y="3832545"/>
                  <a:pt x="4697813" y="3833240"/>
                </a:cubicBezTo>
                <a:cubicBezTo>
                  <a:pt x="4695828" y="3833934"/>
                  <a:pt x="4694489" y="3834926"/>
                  <a:pt x="4693795" y="3836216"/>
                </a:cubicBezTo>
                <a:cubicBezTo>
                  <a:pt x="4693100" y="3837506"/>
                  <a:pt x="4692753" y="3838846"/>
                  <a:pt x="4692753" y="3840234"/>
                </a:cubicBezTo>
                <a:lnTo>
                  <a:pt x="4692753" y="3995909"/>
                </a:lnTo>
                <a:cubicBezTo>
                  <a:pt x="4680053" y="3982614"/>
                  <a:pt x="4667205" y="3972543"/>
                  <a:pt x="4654206" y="3965697"/>
                </a:cubicBezTo>
                <a:cubicBezTo>
                  <a:pt x="4641209" y="3958851"/>
                  <a:pt x="4626872" y="3955428"/>
                  <a:pt x="4611195" y="3955428"/>
                </a:cubicBezTo>
                <a:cubicBezTo>
                  <a:pt x="4592343" y="3955428"/>
                  <a:pt x="4575724" y="3958950"/>
                  <a:pt x="4561338" y="3965994"/>
                </a:cubicBezTo>
                <a:cubicBezTo>
                  <a:pt x="4546951" y="3973039"/>
                  <a:pt x="4534896" y="3983110"/>
                  <a:pt x="4525172" y="3996206"/>
                </a:cubicBezTo>
                <a:cubicBezTo>
                  <a:pt x="4515449" y="4009303"/>
                  <a:pt x="4508107" y="4025129"/>
                  <a:pt x="4503146" y="4043683"/>
                </a:cubicBezTo>
                <a:cubicBezTo>
                  <a:pt x="4498185" y="4062237"/>
                  <a:pt x="4495704" y="4083023"/>
                  <a:pt x="4495704" y="4106042"/>
                </a:cubicBezTo>
                <a:cubicBezTo>
                  <a:pt x="4495704" y="4125489"/>
                  <a:pt x="4497689" y="4143993"/>
                  <a:pt x="4501657" y="4161555"/>
                </a:cubicBezTo>
                <a:cubicBezTo>
                  <a:pt x="4505626" y="4179116"/>
                  <a:pt x="4511927" y="4194396"/>
                  <a:pt x="4520559" y="4207394"/>
                </a:cubicBezTo>
                <a:cubicBezTo>
                  <a:pt x="4529191" y="4220391"/>
                  <a:pt x="4540452" y="4230710"/>
                  <a:pt x="4554343" y="4238350"/>
                </a:cubicBezTo>
                <a:cubicBezTo>
                  <a:pt x="4568233" y="4245990"/>
                  <a:pt x="4585001" y="4249810"/>
                  <a:pt x="4604646" y="4249810"/>
                </a:cubicBezTo>
                <a:cubicBezTo>
                  <a:pt x="4622704" y="4249810"/>
                  <a:pt x="4639323" y="4245543"/>
                  <a:pt x="4654504" y="4237010"/>
                </a:cubicBezTo>
                <a:cubicBezTo>
                  <a:pt x="4669684" y="4228478"/>
                  <a:pt x="4684319" y="4216572"/>
                  <a:pt x="4698408" y="4201292"/>
                </a:cubicBezTo>
                <a:lnTo>
                  <a:pt x="4698408" y="4236713"/>
                </a:lnTo>
                <a:cubicBezTo>
                  <a:pt x="4698408" y="4238300"/>
                  <a:pt x="4698805" y="4239689"/>
                  <a:pt x="4699599" y="4240880"/>
                </a:cubicBezTo>
                <a:cubicBezTo>
                  <a:pt x="4700393" y="4242071"/>
                  <a:pt x="4701682" y="4243013"/>
                  <a:pt x="4703468" y="4243708"/>
                </a:cubicBezTo>
                <a:cubicBezTo>
                  <a:pt x="4705254" y="4244402"/>
                  <a:pt x="4707536" y="4244948"/>
                  <a:pt x="4710314" y="4245345"/>
                </a:cubicBezTo>
                <a:cubicBezTo>
                  <a:pt x="4713092" y="4245742"/>
                  <a:pt x="4716566" y="4245940"/>
                  <a:pt x="4720732" y="4245940"/>
                </a:cubicBezTo>
                <a:cubicBezTo>
                  <a:pt x="4724701" y="4245940"/>
                  <a:pt x="4728075" y="4245742"/>
                  <a:pt x="4730853" y="4245345"/>
                </a:cubicBezTo>
                <a:cubicBezTo>
                  <a:pt x="4733631" y="4244948"/>
                  <a:pt x="4735863" y="4244402"/>
                  <a:pt x="4737550" y="4243708"/>
                </a:cubicBezTo>
                <a:cubicBezTo>
                  <a:pt x="4739237" y="4243013"/>
                  <a:pt x="4740427" y="4242071"/>
                  <a:pt x="4741122" y="4240880"/>
                </a:cubicBezTo>
                <a:cubicBezTo>
                  <a:pt x="4741816" y="4239689"/>
                  <a:pt x="4742164" y="4238300"/>
                  <a:pt x="4742164" y="4236713"/>
                </a:cubicBezTo>
                <a:lnTo>
                  <a:pt x="4742164" y="3840234"/>
                </a:lnTo>
                <a:cubicBezTo>
                  <a:pt x="4742164" y="3838846"/>
                  <a:pt x="4741718" y="3837506"/>
                  <a:pt x="4740824" y="3836216"/>
                </a:cubicBezTo>
                <a:cubicBezTo>
                  <a:pt x="4739931" y="3834926"/>
                  <a:pt x="4738592" y="3833934"/>
                  <a:pt x="4736806" y="3833240"/>
                </a:cubicBezTo>
                <a:cubicBezTo>
                  <a:pt x="4735020" y="3832545"/>
                  <a:pt x="4732540" y="3831950"/>
                  <a:pt x="4729364" y="3831454"/>
                </a:cubicBezTo>
                <a:cubicBezTo>
                  <a:pt x="4726189" y="3830958"/>
                  <a:pt x="4722122" y="3830709"/>
                  <a:pt x="4717161" y="3830709"/>
                </a:cubicBezTo>
                <a:close/>
                <a:moveTo>
                  <a:pt x="3355086" y="3830709"/>
                </a:moveTo>
                <a:cubicBezTo>
                  <a:pt x="3350324" y="3830709"/>
                  <a:pt x="3346404" y="3830958"/>
                  <a:pt x="3343329" y="3831454"/>
                </a:cubicBezTo>
                <a:cubicBezTo>
                  <a:pt x="3340253" y="3831950"/>
                  <a:pt x="3337723" y="3832545"/>
                  <a:pt x="3335739" y="3833240"/>
                </a:cubicBezTo>
                <a:cubicBezTo>
                  <a:pt x="3333754" y="3833934"/>
                  <a:pt x="3332415" y="3834926"/>
                  <a:pt x="3331720" y="3836216"/>
                </a:cubicBezTo>
                <a:cubicBezTo>
                  <a:pt x="3331026" y="3837506"/>
                  <a:pt x="3330678" y="3838846"/>
                  <a:pt x="3330678" y="3840234"/>
                </a:cubicBezTo>
                <a:lnTo>
                  <a:pt x="3330678" y="3995909"/>
                </a:lnTo>
                <a:cubicBezTo>
                  <a:pt x="3317979" y="3982614"/>
                  <a:pt x="3305129" y="3972543"/>
                  <a:pt x="3292132" y="3965697"/>
                </a:cubicBezTo>
                <a:cubicBezTo>
                  <a:pt x="3279134" y="3958851"/>
                  <a:pt x="3264797" y="3955428"/>
                  <a:pt x="3249120" y="3955428"/>
                </a:cubicBezTo>
                <a:cubicBezTo>
                  <a:pt x="3230269" y="3955428"/>
                  <a:pt x="3213650" y="3958950"/>
                  <a:pt x="3199263" y="3965994"/>
                </a:cubicBezTo>
                <a:cubicBezTo>
                  <a:pt x="3184876" y="3973039"/>
                  <a:pt x="3172821" y="3983110"/>
                  <a:pt x="3163098" y="3996206"/>
                </a:cubicBezTo>
                <a:cubicBezTo>
                  <a:pt x="3153374" y="4009303"/>
                  <a:pt x="3146032" y="4025129"/>
                  <a:pt x="3141071" y="4043683"/>
                </a:cubicBezTo>
                <a:cubicBezTo>
                  <a:pt x="3136111" y="4062237"/>
                  <a:pt x="3133630" y="4083023"/>
                  <a:pt x="3133630" y="4106042"/>
                </a:cubicBezTo>
                <a:cubicBezTo>
                  <a:pt x="3133630" y="4125489"/>
                  <a:pt x="3135614" y="4143993"/>
                  <a:pt x="3139583" y="4161555"/>
                </a:cubicBezTo>
                <a:cubicBezTo>
                  <a:pt x="3143552" y="4179116"/>
                  <a:pt x="3149852" y="4194396"/>
                  <a:pt x="3158484" y="4207394"/>
                </a:cubicBezTo>
                <a:cubicBezTo>
                  <a:pt x="3167117" y="4220391"/>
                  <a:pt x="3178378" y="4230710"/>
                  <a:pt x="3192268" y="4238350"/>
                </a:cubicBezTo>
                <a:cubicBezTo>
                  <a:pt x="3206159" y="4245990"/>
                  <a:pt x="3222927" y="4249810"/>
                  <a:pt x="3242572" y="4249810"/>
                </a:cubicBezTo>
                <a:cubicBezTo>
                  <a:pt x="3260630" y="4249810"/>
                  <a:pt x="3277249" y="4245543"/>
                  <a:pt x="3292429" y="4237010"/>
                </a:cubicBezTo>
                <a:cubicBezTo>
                  <a:pt x="3307611" y="4228478"/>
                  <a:pt x="3322245" y="4216572"/>
                  <a:pt x="3336333" y="4201292"/>
                </a:cubicBezTo>
                <a:lnTo>
                  <a:pt x="3336333" y="4236713"/>
                </a:lnTo>
                <a:cubicBezTo>
                  <a:pt x="3336333" y="4238300"/>
                  <a:pt x="3336731" y="4239689"/>
                  <a:pt x="3337524" y="4240880"/>
                </a:cubicBezTo>
                <a:cubicBezTo>
                  <a:pt x="3338318" y="4242071"/>
                  <a:pt x="3339608" y="4243013"/>
                  <a:pt x="3341394" y="4243708"/>
                </a:cubicBezTo>
                <a:cubicBezTo>
                  <a:pt x="3343180" y="4244402"/>
                  <a:pt x="3345462" y="4244948"/>
                  <a:pt x="3348240" y="4245345"/>
                </a:cubicBezTo>
                <a:cubicBezTo>
                  <a:pt x="3351018" y="4245742"/>
                  <a:pt x="3354491" y="4245940"/>
                  <a:pt x="3358658" y="4245940"/>
                </a:cubicBezTo>
                <a:cubicBezTo>
                  <a:pt x="3362626" y="4245940"/>
                  <a:pt x="3366000" y="4245742"/>
                  <a:pt x="3368778" y="4245345"/>
                </a:cubicBezTo>
                <a:cubicBezTo>
                  <a:pt x="3371557" y="4244948"/>
                  <a:pt x="3373789" y="4244402"/>
                  <a:pt x="3375475" y="4243708"/>
                </a:cubicBezTo>
                <a:cubicBezTo>
                  <a:pt x="3377163" y="4243013"/>
                  <a:pt x="3378353" y="4242071"/>
                  <a:pt x="3379048" y="4240880"/>
                </a:cubicBezTo>
                <a:cubicBezTo>
                  <a:pt x="3379742" y="4239689"/>
                  <a:pt x="3380089" y="4238300"/>
                  <a:pt x="3380089" y="4236713"/>
                </a:cubicBezTo>
                <a:lnTo>
                  <a:pt x="3380089" y="3840234"/>
                </a:lnTo>
                <a:cubicBezTo>
                  <a:pt x="3380089" y="3838846"/>
                  <a:pt x="3379643" y="3837506"/>
                  <a:pt x="3378750" y="3836216"/>
                </a:cubicBezTo>
                <a:cubicBezTo>
                  <a:pt x="3377857" y="3834926"/>
                  <a:pt x="3376517" y="3833934"/>
                  <a:pt x="3374731" y="3833240"/>
                </a:cubicBezTo>
                <a:cubicBezTo>
                  <a:pt x="3372945" y="3832545"/>
                  <a:pt x="3370465" y="3831950"/>
                  <a:pt x="3367290" y="3831454"/>
                </a:cubicBezTo>
                <a:cubicBezTo>
                  <a:pt x="3364115" y="3830958"/>
                  <a:pt x="3360047" y="3830709"/>
                  <a:pt x="3355086" y="3830709"/>
                </a:cubicBezTo>
                <a:close/>
                <a:moveTo>
                  <a:pt x="10343827" y="3684888"/>
                </a:moveTo>
                <a:cubicBezTo>
                  <a:pt x="11210655" y="3684888"/>
                  <a:pt x="11913030" y="3801469"/>
                  <a:pt x="11913030" y="3945114"/>
                </a:cubicBezTo>
                <a:lnTo>
                  <a:pt x="11913030" y="6026922"/>
                </a:lnTo>
                <a:cubicBezTo>
                  <a:pt x="11913030" y="5883277"/>
                  <a:pt x="11210655" y="5766696"/>
                  <a:pt x="10343827" y="5766696"/>
                </a:cubicBezTo>
                <a:cubicBezTo>
                  <a:pt x="9476999" y="5766696"/>
                  <a:pt x="8774623" y="5883277"/>
                  <a:pt x="8774623" y="6026922"/>
                </a:cubicBezTo>
                <a:cubicBezTo>
                  <a:pt x="8774623" y="6170567"/>
                  <a:pt x="8072248" y="6287148"/>
                  <a:pt x="7205420" y="6287148"/>
                </a:cubicBezTo>
                <a:cubicBezTo>
                  <a:pt x="6338593" y="6287148"/>
                  <a:pt x="5636217" y="6170567"/>
                  <a:pt x="5636217" y="6026922"/>
                </a:cubicBezTo>
                <a:lnTo>
                  <a:pt x="5636217" y="5818162"/>
                </a:lnTo>
                <a:lnTo>
                  <a:pt x="5817272" y="5842942"/>
                </a:lnTo>
                <a:cubicBezTo>
                  <a:pt x="6101219" y="5890043"/>
                  <a:pt x="6276813" y="5955100"/>
                  <a:pt x="6276813" y="6026922"/>
                </a:cubicBezTo>
                <a:lnTo>
                  <a:pt x="6276813" y="5645150"/>
                </a:lnTo>
                <a:lnTo>
                  <a:pt x="6286702" y="5626916"/>
                </a:lnTo>
                <a:cubicBezTo>
                  <a:pt x="6292457" y="5608561"/>
                  <a:pt x="6295334" y="5588469"/>
                  <a:pt x="6295334" y="5566641"/>
                </a:cubicBezTo>
                <a:cubicBezTo>
                  <a:pt x="6295334" y="5544218"/>
                  <a:pt x="6292605" y="5524076"/>
                  <a:pt x="6287148" y="5506217"/>
                </a:cubicBezTo>
                <a:lnTo>
                  <a:pt x="6276813" y="5487050"/>
                </a:lnTo>
                <a:lnTo>
                  <a:pt x="6276813" y="4639460"/>
                </a:lnTo>
                <a:lnTo>
                  <a:pt x="6370343" y="4966268"/>
                </a:lnTo>
                <a:cubicBezTo>
                  <a:pt x="6370938" y="4969047"/>
                  <a:pt x="6371980" y="4971279"/>
                  <a:pt x="6373468" y="4972965"/>
                </a:cubicBezTo>
                <a:cubicBezTo>
                  <a:pt x="6374957" y="4974653"/>
                  <a:pt x="6377090" y="4975942"/>
                  <a:pt x="6379868" y="4976835"/>
                </a:cubicBezTo>
                <a:cubicBezTo>
                  <a:pt x="6382646" y="4977728"/>
                  <a:pt x="6386218" y="4978373"/>
                  <a:pt x="6390584" y="4978770"/>
                </a:cubicBezTo>
                <a:cubicBezTo>
                  <a:pt x="6394949" y="4979167"/>
                  <a:pt x="6400406" y="4979365"/>
                  <a:pt x="6406955" y="4979365"/>
                </a:cubicBezTo>
                <a:cubicBezTo>
                  <a:pt x="6413305" y="4979365"/>
                  <a:pt x="6418514" y="4979167"/>
                  <a:pt x="6422582" y="4978770"/>
                </a:cubicBezTo>
                <a:cubicBezTo>
                  <a:pt x="6426650" y="4978373"/>
                  <a:pt x="6429974" y="4977728"/>
                  <a:pt x="6432553" y="4976835"/>
                </a:cubicBezTo>
                <a:cubicBezTo>
                  <a:pt x="6435133" y="4975942"/>
                  <a:pt x="6437117" y="4974653"/>
                  <a:pt x="6438506" y="4972965"/>
                </a:cubicBezTo>
                <a:cubicBezTo>
                  <a:pt x="6439895" y="4971279"/>
                  <a:pt x="6440888" y="4969047"/>
                  <a:pt x="6441483" y="4966268"/>
                </a:cubicBezTo>
                <a:lnTo>
                  <a:pt x="6515897" y="4675458"/>
                </a:lnTo>
                <a:lnTo>
                  <a:pt x="6516492" y="4675458"/>
                </a:lnTo>
                <a:lnTo>
                  <a:pt x="6597157" y="4966268"/>
                </a:lnTo>
                <a:cubicBezTo>
                  <a:pt x="6597951" y="4969047"/>
                  <a:pt x="6599042" y="4971279"/>
                  <a:pt x="6600431" y="4972965"/>
                </a:cubicBezTo>
                <a:cubicBezTo>
                  <a:pt x="6601820" y="4974653"/>
                  <a:pt x="6603904" y="4975942"/>
                  <a:pt x="6606682" y="4976835"/>
                </a:cubicBezTo>
                <a:cubicBezTo>
                  <a:pt x="6609460" y="4977728"/>
                  <a:pt x="6612982" y="4978373"/>
                  <a:pt x="6617249" y="4978770"/>
                </a:cubicBezTo>
                <a:cubicBezTo>
                  <a:pt x="6621516" y="4979167"/>
                  <a:pt x="6626725" y="4979365"/>
                  <a:pt x="6632876" y="4979365"/>
                </a:cubicBezTo>
                <a:cubicBezTo>
                  <a:pt x="6638829" y="4979365"/>
                  <a:pt x="6643840" y="4979167"/>
                  <a:pt x="6647908" y="4978770"/>
                </a:cubicBezTo>
                <a:cubicBezTo>
                  <a:pt x="6651975" y="4978373"/>
                  <a:pt x="6655398" y="4977728"/>
                  <a:pt x="6658177" y="4976835"/>
                </a:cubicBezTo>
                <a:cubicBezTo>
                  <a:pt x="6660955" y="4975942"/>
                  <a:pt x="6663137" y="4974653"/>
                  <a:pt x="6664725" y="4972965"/>
                </a:cubicBezTo>
                <a:cubicBezTo>
                  <a:pt x="6666313" y="4971279"/>
                  <a:pt x="6667503" y="4969047"/>
                  <a:pt x="6668297" y="4966268"/>
                </a:cubicBezTo>
                <a:lnTo>
                  <a:pt x="6770393" y="4610867"/>
                </a:lnTo>
                <a:cubicBezTo>
                  <a:pt x="6771385" y="4606303"/>
                  <a:pt x="6771931" y="4602731"/>
                  <a:pt x="6772030" y="4600151"/>
                </a:cubicBezTo>
                <a:cubicBezTo>
                  <a:pt x="6772130" y="4597572"/>
                  <a:pt x="6771385" y="4595587"/>
                  <a:pt x="6769798" y="4594198"/>
                </a:cubicBezTo>
                <a:cubicBezTo>
                  <a:pt x="6768210" y="4592809"/>
                  <a:pt x="6765680" y="4591867"/>
                  <a:pt x="6762208" y="4591370"/>
                </a:cubicBezTo>
                <a:cubicBezTo>
                  <a:pt x="6758735" y="4590874"/>
                  <a:pt x="6754022" y="4590626"/>
                  <a:pt x="6748069" y="4590626"/>
                </a:cubicBezTo>
                <a:cubicBezTo>
                  <a:pt x="6742314" y="4590626"/>
                  <a:pt x="6737700" y="4590825"/>
                  <a:pt x="6734228" y="4591221"/>
                </a:cubicBezTo>
                <a:cubicBezTo>
                  <a:pt x="6730755" y="4591618"/>
                  <a:pt x="6728076" y="4592214"/>
                  <a:pt x="6726191" y="4593007"/>
                </a:cubicBezTo>
                <a:cubicBezTo>
                  <a:pt x="6724306" y="4593801"/>
                  <a:pt x="6723066" y="4594942"/>
                  <a:pt x="6722470" y="4596430"/>
                </a:cubicBezTo>
                <a:cubicBezTo>
                  <a:pt x="6721875" y="4597919"/>
                  <a:pt x="6721280" y="4599655"/>
                  <a:pt x="6720684" y="4601639"/>
                </a:cubicBezTo>
                <a:lnTo>
                  <a:pt x="6635852" y="4924001"/>
                </a:lnTo>
                <a:lnTo>
                  <a:pt x="6635257" y="4924001"/>
                </a:lnTo>
                <a:lnTo>
                  <a:pt x="6546853" y="4601937"/>
                </a:lnTo>
                <a:cubicBezTo>
                  <a:pt x="6546258" y="4599755"/>
                  <a:pt x="6545514" y="4597919"/>
                  <a:pt x="6544621" y="4596430"/>
                </a:cubicBezTo>
                <a:cubicBezTo>
                  <a:pt x="6543728" y="4594942"/>
                  <a:pt x="6542289" y="4593801"/>
                  <a:pt x="6540305" y="4593007"/>
                </a:cubicBezTo>
                <a:cubicBezTo>
                  <a:pt x="6538321" y="4592214"/>
                  <a:pt x="6535691" y="4591618"/>
                  <a:pt x="6532417" y="4591221"/>
                </a:cubicBezTo>
                <a:cubicBezTo>
                  <a:pt x="6529143" y="4590825"/>
                  <a:pt x="6524727" y="4590626"/>
                  <a:pt x="6519171" y="4590626"/>
                </a:cubicBezTo>
                <a:cubicBezTo>
                  <a:pt x="6513218" y="4590626"/>
                  <a:pt x="6508406" y="4590825"/>
                  <a:pt x="6504735" y="4591221"/>
                </a:cubicBezTo>
                <a:cubicBezTo>
                  <a:pt x="6501064" y="4591618"/>
                  <a:pt x="6498236" y="4592214"/>
                  <a:pt x="6496252" y="4593007"/>
                </a:cubicBezTo>
                <a:cubicBezTo>
                  <a:pt x="6494267" y="4593801"/>
                  <a:pt x="6492829" y="4594942"/>
                  <a:pt x="6491936" y="4596430"/>
                </a:cubicBezTo>
                <a:cubicBezTo>
                  <a:pt x="6491043" y="4597919"/>
                  <a:pt x="6490299" y="4599755"/>
                  <a:pt x="6489703" y="4601937"/>
                </a:cubicBezTo>
                <a:lnTo>
                  <a:pt x="6407550" y="4924001"/>
                </a:lnTo>
                <a:lnTo>
                  <a:pt x="6407252" y="4924001"/>
                </a:lnTo>
                <a:lnTo>
                  <a:pt x="6320634" y="4601342"/>
                </a:lnTo>
                <a:cubicBezTo>
                  <a:pt x="6320237" y="4599159"/>
                  <a:pt x="6319692" y="4597373"/>
                  <a:pt x="6318997" y="4595984"/>
                </a:cubicBezTo>
                <a:cubicBezTo>
                  <a:pt x="6318303" y="4594595"/>
                  <a:pt x="6317013" y="4593504"/>
                  <a:pt x="6315128" y="4592710"/>
                </a:cubicBezTo>
                <a:cubicBezTo>
                  <a:pt x="6313242" y="4591916"/>
                  <a:pt x="6310514" y="4591370"/>
                  <a:pt x="6306942" y="4591072"/>
                </a:cubicBezTo>
                <a:cubicBezTo>
                  <a:pt x="6303370" y="4590775"/>
                  <a:pt x="6298509" y="4590626"/>
                  <a:pt x="6292357" y="4590626"/>
                </a:cubicBezTo>
                <a:cubicBezTo>
                  <a:pt x="6286007" y="4590626"/>
                  <a:pt x="6280947" y="4590825"/>
                  <a:pt x="6277177" y="4591221"/>
                </a:cubicBezTo>
                <a:lnTo>
                  <a:pt x="6276813" y="4591340"/>
                </a:lnTo>
                <a:lnTo>
                  <a:pt x="6276813" y="4153875"/>
                </a:lnTo>
                <a:lnTo>
                  <a:pt x="6327985" y="4160878"/>
                </a:lnTo>
                <a:cubicBezTo>
                  <a:pt x="6578426" y="4188946"/>
                  <a:pt x="6880360" y="4205340"/>
                  <a:pt x="7205420" y="4205340"/>
                </a:cubicBezTo>
                <a:cubicBezTo>
                  <a:pt x="8072248" y="4205340"/>
                  <a:pt x="8774623" y="4088759"/>
                  <a:pt x="8774623" y="3945114"/>
                </a:cubicBezTo>
                <a:cubicBezTo>
                  <a:pt x="8774623" y="3801469"/>
                  <a:pt x="9476999" y="3684888"/>
                  <a:pt x="10343827" y="3684888"/>
                </a:cubicBezTo>
                <a:close/>
                <a:moveTo>
                  <a:pt x="4707610" y="3684888"/>
                </a:moveTo>
                <a:cubicBezTo>
                  <a:pt x="5574438" y="3684888"/>
                  <a:pt x="6276813" y="3801469"/>
                  <a:pt x="6276813" y="3945114"/>
                </a:cubicBezTo>
                <a:lnTo>
                  <a:pt x="6276813" y="4153875"/>
                </a:lnTo>
                <a:lnTo>
                  <a:pt x="6095759" y="4129094"/>
                </a:lnTo>
                <a:cubicBezTo>
                  <a:pt x="5811811" y="4081993"/>
                  <a:pt x="5636217" y="4016937"/>
                  <a:pt x="5636217" y="3945114"/>
                </a:cubicBezTo>
                <a:lnTo>
                  <a:pt x="5636217" y="4689799"/>
                </a:lnTo>
                <a:lnTo>
                  <a:pt x="5630667" y="4688853"/>
                </a:lnTo>
                <a:cubicBezTo>
                  <a:pt x="5607847" y="4688853"/>
                  <a:pt x="5587904" y="4692524"/>
                  <a:pt x="5570838" y="4699866"/>
                </a:cubicBezTo>
                <a:cubicBezTo>
                  <a:pt x="5553773" y="4707208"/>
                  <a:pt x="5539535" y="4717527"/>
                  <a:pt x="5528125" y="4730822"/>
                </a:cubicBezTo>
                <a:cubicBezTo>
                  <a:pt x="5516715" y="4744118"/>
                  <a:pt x="5508182" y="4759943"/>
                  <a:pt x="5502526" y="4778298"/>
                </a:cubicBezTo>
                <a:cubicBezTo>
                  <a:pt x="5496871" y="4796654"/>
                  <a:pt x="5494043" y="4816746"/>
                  <a:pt x="5494043" y="4838574"/>
                </a:cubicBezTo>
                <a:cubicBezTo>
                  <a:pt x="5494043" y="4861196"/>
                  <a:pt x="5496722" y="4881436"/>
                  <a:pt x="5502080" y="4899296"/>
                </a:cubicBezTo>
                <a:cubicBezTo>
                  <a:pt x="5507438" y="4917155"/>
                  <a:pt x="5515574" y="4932335"/>
                  <a:pt x="5526488" y="4944837"/>
                </a:cubicBezTo>
                <a:cubicBezTo>
                  <a:pt x="5537401" y="4957339"/>
                  <a:pt x="5551045" y="4966864"/>
                  <a:pt x="5567415" y="4973412"/>
                </a:cubicBezTo>
                <a:cubicBezTo>
                  <a:pt x="5583786" y="4979960"/>
                  <a:pt x="5602985" y="4983235"/>
                  <a:pt x="5625012" y="4983235"/>
                </a:cubicBezTo>
                <a:lnTo>
                  <a:pt x="5636217" y="4981139"/>
                </a:lnTo>
                <a:lnTo>
                  <a:pt x="5636217" y="5460368"/>
                </a:lnTo>
                <a:lnTo>
                  <a:pt x="5636025" y="5459336"/>
                </a:lnTo>
                <a:cubicBezTo>
                  <a:pt x="5635430" y="5457451"/>
                  <a:pt x="5634686" y="5455814"/>
                  <a:pt x="5633793" y="5454424"/>
                </a:cubicBezTo>
                <a:cubicBezTo>
                  <a:pt x="5632900" y="5453036"/>
                  <a:pt x="5631263" y="5451150"/>
                  <a:pt x="5628881" y="5448769"/>
                </a:cubicBezTo>
                <a:cubicBezTo>
                  <a:pt x="5626500" y="5446388"/>
                  <a:pt x="5622680" y="5443511"/>
                  <a:pt x="5617422" y="5440137"/>
                </a:cubicBezTo>
                <a:cubicBezTo>
                  <a:pt x="5612163" y="5436764"/>
                  <a:pt x="5606160" y="5433787"/>
                  <a:pt x="5599413" y="5431207"/>
                </a:cubicBezTo>
                <a:cubicBezTo>
                  <a:pt x="5592667" y="5428628"/>
                  <a:pt x="5585275" y="5426544"/>
                  <a:pt x="5577238" y="5424956"/>
                </a:cubicBezTo>
                <a:cubicBezTo>
                  <a:pt x="5569201" y="5423369"/>
                  <a:pt x="5560916" y="5422575"/>
                  <a:pt x="5552384" y="5422575"/>
                </a:cubicBezTo>
                <a:cubicBezTo>
                  <a:pt x="5534723" y="5422575"/>
                  <a:pt x="5518302" y="5425502"/>
                  <a:pt x="5503122" y="5431356"/>
                </a:cubicBezTo>
                <a:cubicBezTo>
                  <a:pt x="5487941" y="5437210"/>
                  <a:pt x="5474746" y="5446189"/>
                  <a:pt x="5463533" y="5458294"/>
                </a:cubicBezTo>
                <a:cubicBezTo>
                  <a:pt x="5452322" y="5470399"/>
                  <a:pt x="5443492" y="5485927"/>
                  <a:pt x="5437042" y="5504877"/>
                </a:cubicBezTo>
                <a:cubicBezTo>
                  <a:pt x="5430593" y="5523828"/>
                  <a:pt x="5427368" y="5546500"/>
                  <a:pt x="5427368" y="5572892"/>
                </a:cubicBezTo>
                <a:cubicBezTo>
                  <a:pt x="5427368" y="5596109"/>
                  <a:pt x="5429998" y="5616598"/>
                  <a:pt x="5435256" y="5634358"/>
                </a:cubicBezTo>
                <a:cubicBezTo>
                  <a:pt x="5440515" y="5652118"/>
                  <a:pt x="5448155" y="5667100"/>
                  <a:pt x="5458176" y="5679304"/>
                </a:cubicBezTo>
                <a:cubicBezTo>
                  <a:pt x="5468197" y="5691508"/>
                  <a:pt x="5480649" y="5700785"/>
                  <a:pt x="5495531" y="5707135"/>
                </a:cubicBezTo>
                <a:cubicBezTo>
                  <a:pt x="5510414" y="5713485"/>
                  <a:pt x="5527480" y="5716660"/>
                  <a:pt x="5546728" y="5716660"/>
                </a:cubicBezTo>
                <a:cubicBezTo>
                  <a:pt x="5556055" y="5716660"/>
                  <a:pt x="5565084" y="5715767"/>
                  <a:pt x="5573815" y="5713981"/>
                </a:cubicBezTo>
                <a:cubicBezTo>
                  <a:pt x="5582546" y="5712195"/>
                  <a:pt x="5590633" y="5709864"/>
                  <a:pt x="5598074" y="5706986"/>
                </a:cubicBezTo>
                <a:cubicBezTo>
                  <a:pt x="5605515" y="5704109"/>
                  <a:pt x="5612213" y="5700834"/>
                  <a:pt x="5618166" y="5697163"/>
                </a:cubicBezTo>
                <a:cubicBezTo>
                  <a:pt x="5624119" y="5693492"/>
                  <a:pt x="5628335" y="5690416"/>
                  <a:pt x="5630816" y="5687936"/>
                </a:cubicBezTo>
                <a:cubicBezTo>
                  <a:pt x="5633297" y="5685456"/>
                  <a:pt x="5634884" y="5683570"/>
                  <a:pt x="5635579" y="5682280"/>
                </a:cubicBezTo>
                <a:lnTo>
                  <a:pt x="5636217" y="5680684"/>
                </a:lnTo>
                <a:lnTo>
                  <a:pt x="5636217" y="5818162"/>
                </a:lnTo>
                <a:lnTo>
                  <a:pt x="5585046" y="5811158"/>
                </a:lnTo>
                <a:cubicBezTo>
                  <a:pt x="5334605" y="5783090"/>
                  <a:pt x="5032671" y="5766696"/>
                  <a:pt x="4707610" y="5766696"/>
                </a:cubicBezTo>
                <a:cubicBezTo>
                  <a:pt x="3840782" y="5766696"/>
                  <a:pt x="3138407" y="5883277"/>
                  <a:pt x="3138407" y="6026922"/>
                </a:cubicBezTo>
                <a:cubicBezTo>
                  <a:pt x="3138407" y="6170567"/>
                  <a:pt x="2436032" y="6287148"/>
                  <a:pt x="1569204" y="6287148"/>
                </a:cubicBezTo>
                <a:cubicBezTo>
                  <a:pt x="702376" y="6287148"/>
                  <a:pt x="0" y="6170567"/>
                  <a:pt x="0" y="6026922"/>
                </a:cubicBezTo>
                <a:lnTo>
                  <a:pt x="0" y="3945114"/>
                </a:lnTo>
                <a:cubicBezTo>
                  <a:pt x="0" y="3990003"/>
                  <a:pt x="68592" y="4032249"/>
                  <a:pt x="189358" y="4069121"/>
                </a:cubicBezTo>
                <a:lnTo>
                  <a:pt x="262006" y="4088954"/>
                </a:lnTo>
                <a:lnTo>
                  <a:pt x="278920" y="4100498"/>
                </a:lnTo>
                <a:cubicBezTo>
                  <a:pt x="287776" y="4104194"/>
                  <a:pt x="297363" y="4106042"/>
                  <a:pt x="307682" y="4106042"/>
                </a:cubicBezTo>
                <a:lnTo>
                  <a:pt x="323784" y="4102962"/>
                </a:lnTo>
                <a:lnTo>
                  <a:pt x="358272" y="4110611"/>
                </a:lnTo>
                <a:cubicBezTo>
                  <a:pt x="454200" y="4129892"/>
                  <a:pt x="566547" y="4146844"/>
                  <a:pt x="691768" y="4160878"/>
                </a:cubicBezTo>
                <a:lnTo>
                  <a:pt x="708327" y="4162369"/>
                </a:lnTo>
                <a:lnTo>
                  <a:pt x="708327" y="4223318"/>
                </a:lnTo>
                <a:cubicBezTo>
                  <a:pt x="708327" y="4231057"/>
                  <a:pt x="710361" y="4236465"/>
                  <a:pt x="714429" y="4239540"/>
                </a:cubicBezTo>
                <a:cubicBezTo>
                  <a:pt x="718497" y="4242616"/>
                  <a:pt x="722813" y="4244154"/>
                  <a:pt x="727377" y="4244154"/>
                </a:cubicBezTo>
                <a:lnTo>
                  <a:pt x="912222" y="4244154"/>
                </a:lnTo>
                <a:cubicBezTo>
                  <a:pt x="913809" y="4244154"/>
                  <a:pt x="915247" y="4243757"/>
                  <a:pt x="916537" y="4242964"/>
                </a:cubicBezTo>
                <a:cubicBezTo>
                  <a:pt x="917827" y="4242170"/>
                  <a:pt x="918968" y="4240880"/>
                  <a:pt x="919960" y="4239094"/>
                </a:cubicBezTo>
                <a:cubicBezTo>
                  <a:pt x="920953" y="4237308"/>
                  <a:pt x="921647" y="4235076"/>
                  <a:pt x="922044" y="4232397"/>
                </a:cubicBezTo>
                <a:cubicBezTo>
                  <a:pt x="922441" y="4229718"/>
                  <a:pt x="922639" y="4226592"/>
                  <a:pt x="922639" y="4223021"/>
                </a:cubicBezTo>
                <a:cubicBezTo>
                  <a:pt x="922639" y="4219052"/>
                  <a:pt x="922441" y="4215728"/>
                  <a:pt x="922044" y="4213049"/>
                </a:cubicBezTo>
                <a:cubicBezTo>
                  <a:pt x="921647" y="4210370"/>
                  <a:pt x="920953" y="4208187"/>
                  <a:pt x="919960" y="4206501"/>
                </a:cubicBezTo>
                <a:cubicBezTo>
                  <a:pt x="918968" y="4204814"/>
                  <a:pt x="917827" y="4203574"/>
                  <a:pt x="916537" y="4202780"/>
                </a:cubicBezTo>
                <a:cubicBezTo>
                  <a:pt x="915247" y="4201986"/>
                  <a:pt x="913809" y="4201589"/>
                  <a:pt x="912222" y="4201589"/>
                </a:cubicBezTo>
                <a:lnTo>
                  <a:pt x="759524" y="4201589"/>
                </a:lnTo>
                <a:lnTo>
                  <a:pt x="759524" y="4166979"/>
                </a:lnTo>
                <a:lnTo>
                  <a:pt x="958323" y="4184880"/>
                </a:lnTo>
                <a:lnTo>
                  <a:pt x="997946" y="4186921"/>
                </a:lnTo>
                <a:lnTo>
                  <a:pt x="997946" y="4236713"/>
                </a:lnTo>
                <a:cubicBezTo>
                  <a:pt x="997946" y="4238300"/>
                  <a:pt x="998294" y="4239640"/>
                  <a:pt x="998988" y="4240731"/>
                </a:cubicBezTo>
                <a:cubicBezTo>
                  <a:pt x="999683" y="4241823"/>
                  <a:pt x="1000973" y="4242765"/>
                  <a:pt x="1002858" y="4243559"/>
                </a:cubicBezTo>
                <a:cubicBezTo>
                  <a:pt x="1004743" y="4244353"/>
                  <a:pt x="1007273" y="4244948"/>
                  <a:pt x="1010448" y="4245345"/>
                </a:cubicBezTo>
                <a:cubicBezTo>
                  <a:pt x="1013623" y="4245742"/>
                  <a:pt x="1017591" y="4245940"/>
                  <a:pt x="1022354" y="4245940"/>
                </a:cubicBezTo>
                <a:cubicBezTo>
                  <a:pt x="1027315" y="4245940"/>
                  <a:pt x="1031383" y="4245742"/>
                  <a:pt x="1034558" y="4245345"/>
                </a:cubicBezTo>
                <a:cubicBezTo>
                  <a:pt x="1037733" y="4244948"/>
                  <a:pt x="1040213" y="4244353"/>
                  <a:pt x="1041999" y="4243559"/>
                </a:cubicBezTo>
                <a:cubicBezTo>
                  <a:pt x="1043785" y="4242765"/>
                  <a:pt x="1045075" y="4241823"/>
                  <a:pt x="1045869" y="4240731"/>
                </a:cubicBezTo>
                <a:cubicBezTo>
                  <a:pt x="1046663" y="4239640"/>
                  <a:pt x="1047060" y="4238300"/>
                  <a:pt x="1047060" y="4236713"/>
                </a:cubicBezTo>
                <a:lnTo>
                  <a:pt x="1047060" y="4189450"/>
                </a:lnTo>
                <a:lnTo>
                  <a:pt x="1179517" y="4196271"/>
                </a:lnTo>
                <a:lnTo>
                  <a:pt x="1179517" y="4236713"/>
                </a:lnTo>
                <a:cubicBezTo>
                  <a:pt x="1179517" y="4238300"/>
                  <a:pt x="1179914" y="4239640"/>
                  <a:pt x="1180707" y="4240731"/>
                </a:cubicBezTo>
                <a:cubicBezTo>
                  <a:pt x="1181501" y="4241823"/>
                  <a:pt x="1182791" y="4242765"/>
                  <a:pt x="1184577" y="4243559"/>
                </a:cubicBezTo>
                <a:cubicBezTo>
                  <a:pt x="1186363" y="4244353"/>
                  <a:pt x="1188843" y="4244948"/>
                  <a:pt x="1192018" y="4245345"/>
                </a:cubicBezTo>
                <a:cubicBezTo>
                  <a:pt x="1195193" y="4245742"/>
                  <a:pt x="1199261" y="4245940"/>
                  <a:pt x="1204222" y="4245940"/>
                </a:cubicBezTo>
                <a:cubicBezTo>
                  <a:pt x="1208985" y="4245940"/>
                  <a:pt x="1212954" y="4245742"/>
                  <a:pt x="1216128" y="4245345"/>
                </a:cubicBezTo>
                <a:cubicBezTo>
                  <a:pt x="1219303" y="4244948"/>
                  <a:pt x="1221784" y="4244353"/>
                  <a:pt x="1223570" y="4243559"/>
                </a:cubicBezTo>
                <a:cubicBezTo>
                  <a:pt x="1225356" y="4242765"/>
                  <a:pt x="1226645" y="4241823"/>
                  <a:pt x="1227439" y="4240731"/>
                </a:cubicBezTo>
                <a:cubicBezTo>
                  <a:pt x="1228233" y="4239640"/>
                  <a:pt x="1228630" y="4238300"/>
                  <a:pt x="1228630" y="4236713"/>
                </a:cubicBezTo>
                <a:lnTo>
                  <a:pt x="1228630" y="4198800"/>
                </a:lnTo>
                <a:lnTo>
                  <a:pt x="1252903" y="4200050"/>
                </a:lnTo>
                <a:lnTo>
                  <a:pt x="1331517" y="4201365"/>
                </a:lnTo>
                <a:lnTo>
                  <a:pt x="1338167" y="4213198"/>
                </a:lnTo>
                <a:cubicBezTo>
                  <a:pt x="1349479" y="4225303"/>
                  <a:pt x="1363418" y="4234431"/>
                  <a:pt x="1379988" y="4240582"/>
                </a:cubicBezTo>
                <a:cubicBezTo>
                  <a:pt x="1396558" y="4246734"/>
                  <a:pt x="1415856" y="4249810"/>
                  <a:pt x="1437882" y="4249810"/>
                </a:cubicBezTo>
                <a:cubicBezTo>
                  <a:pt x="1450582" y="4249810"/>
                  <a:pt x="1462538" y="4248867"/>
                  <a:pt x="1473750" y="4246982"/>
                </a:cubicBezTo>
                <a:cubicBezTo>
                  <a:pt x="1484962" y="4245097"/>
                  <a:pt x="1494834" y="4242964"/>
                  <a:pt x="1503367" y="4240582"/>
                </a:cubicBezTo>
                <a:cubicBezTo>
                  <a:pt x="1511899" y="4238201"/>
                  <a:pt x="1518845" y="4235770"/>
                  <a:pt x="1524203" y="4233290"/>
                </a:cubicBezTo>
                <a:cubicBezTo>
                  <a:pt x="1529560" y="4230809"/>
                  <a:pt x="1532785" y="4229023"/>
                  <a:pt x="1533877" y="4227932"/>
                </a:cubicBezTo>
                <a:cubicBezTo>
                  <a:pt x="1534968" y="4226841"/>
                  <a:pt x="1535861" y="4225699"/>
                  <a:pt x="1536555" y="4224509"/>
                </a:cubicBezTo>
                <a:cubicBezTo>
                  <a:pt x="1537250" y="4223318"/>
                  <a:pt x="1537746" y="4221979"/>
                  <a:pt x="1538044" y="4220490"/>
                </a:cubicBezTo>
                <a:cubicBezTo>
                  <a:pt x="1538341" y="4219002"/>
                  <a:pt x="1538589" y="4217316"/>
                  <a:pt x="1538788" y="4215430"/>
                </a:cubicBezTo>
                <a:cubicBezTo>
                  <a:pt x="1538986" y="4213545"/>
                  <a:pt x="1539085" y="4211313"/>
                  <a:pt x="1539085" y="4208733"/>
                </a:cubicBezTo>
                <a:lnTo>
                  <a:pt x="1538893" y="4204833"/>
                </a:lnTo>
                <a:lnTo>
                  <a:pt x="1569204" y="4205340"/>
                </a:lnTo>
                <a:lnTo>
                  <a:pt x="1626597" y="4204380"/>
                </a:lnTo>
                <a:lnTo>
                  <a:pt x="1626597" y="4236713"/>
                </a:lnTo>
                <a:cubicBezTo>
                  <a:pt x="1626597" y="4238300"/>
                  <a:pt x="1626944" y="4239640"/>
                  <a:pt x="1627638" y="4240731"/>
                </a:cubicBezTo>
                <a:cubicBezTo>
                  <a:pt x="1628333" y="4241823"/>
                  <a:pt x="1629623" y="4242765"/>
                  <a:pt x="1631508" y="4243559"/>
                </a:cubicBezTo>
                <a:cubicBezTo>
                  <a:pt x="1633393" y="4244353"/>
                  <a:pt x="1635923" y="4244948"/>
                  <a:pt x="1639098" y="4245345"/>
                </a:cubicBezTo>
                <a:cubicBezTo>
                  <a:pt x="1642273" y="4245742"/>
                  <a:pt x="1646242" y="4245940"/>
                  <a:pt x="1651004" y="4245940"/>
                </a:cubicBezTo>
                <a:cubicBezTo>
                  <a:pt x="1655965" y="4245940"/>
                  <a:pt x="1660033" y="4245742"/>
                  <a:pt x="1663208" y="4245345"/>
                </a:cubicBezTo>
                <a:cubicBezTo>
                  <a:pt x="1666383" y="4244948"/>
                  <a:pt x="1668864" y="4244353"/>
                  <a:pt x="1670650" y="4243559"/>
                </a:cubicBezTo>
                <a:cubicBezTo>
                  <a:pt x="1672436" y="4242765"/>
                  <a:pt x="1673725" y="4241823"/>
                  <a:pt x="1674519" y="4240731"/>
                </a:cubicBezTo>
                <a:cubicBezTo>
                  <a:pt x="1675313" y="4239640"/>
                  <a:pt x="1675710" y="4238300"/>
                  <a:pt x="1675710" y="4236713"/>
                </a:cubicBezTo>
                <a:lnTo>
                  <a:pt x="1675710" y="4203559"/>
                </a:lnTo>
                <a:lnTo>
                  <a:pt x="1821650" y="4201118"/>
                </a:lnTo>
                <a:lnTo>
                  <a:pt x="1835551" y="4213198"/>
                </a:lnTo>
                <a:cubicBezTo>
                  <a:pt x="1829201" y="4218159"/>
                  <a:pt x="1823595" y="4223169"/>
                  <a:pt x="1818734" y="4228230"/>
                </a:cubicBezTo>
                <a:cubicBezTo>
                  <a:pt x="1813872" y="4233290"/>
                  <a:pt x="1809804" y="4238598"/>
                  <a:pt x="1806529" y="4244154"/>
                </a:cubicBezTo>
                <a:cubicBezTo>
                  <a:pt x="1803255" y="4249710"/>
                  <a:pt x="1800825" y="4255564"/>
                  <a:pt x="1799237" y="4261716"/>
                </a:cubicBezTo>
                <a:cubicBezTo>
                  <a:pt x="1797650" y="4267868"/>
                  <a:pt x="1796856" y="4274217"/>
                  <a:pt x="1796856" y="4280766"/>
                </a:cubicBezTo>
                <a:cubicBezTo>
                  <a:pt x="1796856" y="4291085"/>
                  <a:pt x="1799039" y="4300659"/>
                  <a:pt x="1803404" y="4309490"/>
                </a:cubicBezTo>
                <a:cubicBezTo>
                  <a:pt x="1807770" y="4318320"/>
                  <a:pt x="1814814" y="4325910"/>
                  <a:pt x="1824538" y="4332260"/>
                </a:cubicBezTo>
                <a:cubicBezTo>
                  <a:pt x="1834261" y="4338611"/>
                  <a:pt x="1846713" y="4343621"/>
                  <a:pt x="1861894" y="4347292"/>
                </a:cubicBezTo>
                <a:cubicBezTo>
                  <a:pt x="1877074" y="4350963"/>
                  <a:pt x="1895479" y="4352799"/>
                  <a:pt x="1917109" y="4352799"/>
                </a:cubicBezTo>
                <a:cubicBezTo>
                  <a:pt x="1939532" y="4352799"/>
                  <a:pt x="1958979" y="4350368"/>
                  <a:pt x="1975449" y="4345506"/>
                </a:cubicBezTo>
                <a:cubicBezTo>
                  <a:pt x="1991921" y="4340644"/>
                  <a:pt x="2005464" y="4333997"/>
                  <a:pt x="2016079" y="4325563"/>
                </a:cubicBezTo>
                <a:cubicBezTo>
                  <a:pt x="2026696" y="4317130"/>
                  <a:pt x="2034584" y="4307357"/>
                  <a:pt x="2039744" y="4296244"/>
                </a:cubicBezTo>
                <a:cubicBezTo>
                  <a:pt x="2044903" y="4285132"/>
                  <a:pt x="2047482" y="4273424"/>
                  <a:pt x="2047482" y="4261121"/>
                </a:cubicBezTo>
                <a:cubicBezTo>
                  <a:pt x="2047482" y="4249413"/>
                  <a:pt x="2045200" y="4239144"/>
                  <a:pt x="2040636" y="4230313"/>
                </a:cubicBezTo>
                <a:cubicBezTo>
                  <a:pt x="2036072" y="4221483"/>
                  <a:pt x="2029722" y="4214041"/>
                  <a:pt x="2021587" y="4207989"/>
                </a:cubicBezTo>
                <a:lnTo>
                  <a:pt x="1993703" y="4194478"/>
                </a:lnTo>
                <a:lnTo>
                  <a:pt x="2156758" y="4186081"/>
                </a:lnTo>
                <a:lnTo>
                  <a:pt x="2174879" y="4234629"/>
                </a:lnTo>
                <a:cubicBezTo>
                  <a:pt x="2175474" y="4236614"/>
                  <a:pt x="2176566" y="4238499"/>
                  <a:pt x="2178154" y="4240285"/>
                </a:cubicBezTo>
                <a:cubicBezTo>
                  <a:pt x="2179741" y="4242071"/>
                  <a:pt x="2181428" y="4243361"/>
                  <a:pt x="2183213" y="4244154"/>
                </a:cubicBezTo>
                <a:lnTo>
                  <a:pt x="2146304" y="4337321"/>
                </a:lnTo>
                <a:cubicBezTo>
                  <a:pt x="2145113" y="4340099"/>
                  <a:pt x="2144617" y="4342480"/>
                  <a:pt x="2144816" y="4344464"/>
                </a:cubicBezTo>
                <a:cubicBezTo>
                  <a:pt x="2145014" y="4346449"/>
                  <a:pt x="2145956" y="4348036"/>
                  <a:pt x="2147644" y="4349227"/>
                </a:cubicBezTo>
                <a:cubicBezTo>
                  <a:pt x="2149331" y="4350417"/>
                  <a:pt x="2151761" y="4351261"/>
                  <a:pt x="2154937" y="4351757"/>
                </a:cubicBezTo>
                <a:cubicBezTo>
                  <a:pt x="2158111" y="4352253"/>
                  <a:pt x="2162279" y="4352501"/>
                  <a:pt x="2167438" y="4352501"/>
                </a:cubicBezTo>
                <a:cubicBezTo>
                  <a:pt x="2177359" y="4352501"/>
                  <a:pt x="2184751" y="4351658"/>
                  <a:pt x="2189613" y="4349971"/>
                </a:cubicBezTo>
                <a:cubicBezTo>
                  <a:pt x="2194475" y="4348284"/>
                  <a:pt x="2197501" y="4345853"/>
                  <a:pt x="2198691" y="4342678"/>
                </a:cubicBezTo>
                <a:lnTo>
                  <a:pt x="2234410" y="4244154"/>
                </a:lnTo>
                <a:lnTo>
                  <a:pt x="2258345" y="4177833"/>
                </a:lnTo>
                <a:lnTo>
                  <a:pt x="2446640" y="4160878"/>
                </a:lnTo>
                <a:lnTo>
                  <a:pt x="2517098" y="4152138"/>
                </a:lnTo>
                <a:lnTo>
                  <a:pt x="2513314" y="4168252"/>
                </a:lnTo>
                <a:cubicBezTo>
                  <a:pt x="2513314" y="4181150"/>
                  <a:pt x="2515546" y="4192660"/>
                  <a:pt x="2520012" y="4202780"/>
                </a:cubicBezTo>
                <a:cubicBezTo>
                  <a:pt x="2524477" y="4212900"/>
                  <a:pt x="2530728" y="4221433"/>
                  <a:pt x="2538763" y="4228378"/>
                </a:cubicBezTo>
                <a:cubicBezTo>
                  <a:pt x="2546801" y="4235324"/>
                  <a:pt x="2556524" y="4240632"/>
                  <a:pt x="2567934" y="4244303"/>
                </a:cubicBezTo>
                <a:cubicBezTo>
                  <a:pt x="2579345" y="4247974"/>
                  <a:pt x="2592094" y="4249810"/>
                  <a:pt x="2606183" y="4249810"/>
                </a:cubicBezTo>
                <a:cubicBezTo>
                  <a:pt x="2622257" y="4249810"/>
                  <a:pt x="2637486" y="4246337"/>
                  <a:pt x="2651873" y="4239392"/>
                </a:cubicBezTo>
                <a:cubicBezTo>
                  <a:pt x="2666261" y="4232446"/>
                  <a:pt x="2679307" y="4222723"/>
                  <a:pt x="2691015" y="4210221"/>
                </a:cubicBezTo>
                <a:lnTo>
                  <a:pt x="2691015" y="4237010"/>
                </a:lnTo>
                <a:cubicBezTo>
                  <a:pt x="2691015" y="4239392"/>
                  <a:pt x="2691709" y="4241178"/>
                  <a:pt x="2693098" y="4242368"/>
                </a:cubicBezTo>
                <a:cubicBezTo>
                  <a:pt x="2694488" y="4243559"/>
                  <a:pt x="2696720" y="4244452"/>
                  <a:pt x="2699796" y="4245047"/>
                </a:cubicBezTo>
                <a:cubicBezTo>
                  <a:pt x="2702871" y="4245642"/>
                  <a:pt x="2706989" y="4245940"/>
                  <a:pt x="2712148" y="4245940"/>
                </a:cubicBezTo>
                <a:cubicBezTo>
                  <a:pt x="2717506" y="4245940"/>
                  <a:pt x="2721574" y="4245642"/>
                  <a:pt x="2724352" y="4245047"/>
                </a:cubicBezTo>
                <a:cubicBezTo>
                  <a:pt x="2727130" y="4244452"/>
                  <a:pt x="2729313" y="4243559"/>
                  <a:pt x="2730901" y="4242368"/>
                </a:cubicBezTo>
                <a:cubicBezTo>
                  <a:pt x="2732488" y="4241178"/>
                  <a:pt x="2733282" y="4239392"/>
                  <a:pt x="2733282" y="4237010"/>
                </a:cubicBezTo>
                <a:lnTo>
                  <a:pt x="2733282" y="4119163"/>
                </a:lnTo>
                <a:lnTo>
                  <a:pt x="2780136" y="4110611"/>
                </a:lnTo>
                <a:lnTo>
                  <a:pt x="2826746" y="4100273"/>
                </a:lnTo>
                <a:lnTo>
                  <a:pt x="2826746" y="4236713"/>
                </a:lnTo>
                <a:cubicBezTo>
                  <a:pt x="2826746" y="4238300"/>
                  <a:pt x="2827093" y="4239640"/>
                  <a:pt x="2827788" y="4240731"/>
                </a:cubicBezTo>
                <a:cubicBezTo>
                  <a:pt x="2828483" y="4241823"/>
                  <a:pt x="2829772" y="4242765"/>
                  <a:pt x="2831657" y="4243559"/>
                </a:cubicBezTo>
                <a:cubicBezTo>
                  <a:pt x="2833542" y="4244353"/>
                  <a:pt x="2836073" y="4244948"/>
                  <a:pt x="2839248" y="4245345"/>
                </a:cubicBezTo>
                <a:cubicBezTo>
                  <a:pt x="2842423" y="4245742"/>
                  <a:pt x="2846391" y="4245940"/>
                  <a:pt x="2851154" y="4245940"/>
                </a:cubicBezTo>
                <a:cubicBezTo>
                  <a:pt x="2856115" y="4245940"/>
                  <a:pt x="2860183" y="4245742"/>
                  <a:pt x="2863358" y="4245345"/>
                </a:cubicBezTo>
                <a:cubicBezTo>
                  <a:pt x="2866533" y="4244948"/>
                  <a:pt x="2869013" y="4244353"/>
                  <a:pt x="2870799" y="4243559"/>
                </a:cubicBezTo>
                <a:cubicBezTo>
                  <a:pt x="2872586" y="4242765"/>
                  <a:pt x="2873875" y="4241823"/>
                  <a:pt x="2874669" y="4240731"/>
                </a:cubicBezTo>
                <a:cubicBezTo>
                  <a:pt x="2875463" y="4239640"/>
                  <a:pt x="2875859" y="4238300"/>
                  <a:pt x="2875859" y="4236713"/>
                </a:cubicBezTo>
                <a:lnTo>
                  <a:pt x="2875859" y="4089102"/>
                </a:lnTo>
                <a:lnTo>
                  <a:pt x="2949049" y="4069121"/>
                </a:lnTo>
                <a:lnTo>
                  <a:pt x="3005401" y="4049720"/>
                </a:lnTo>
                <a:lnTo>
                  <a:pt x="3008316" y="4079848"/>
                </a:lnTo>
                <a:lnTo>
                  <a:pt x="3008316" y="4236713"/>
                </a:lnTo>
                <a:cubicBezTo>
                  <a:pt x="3008316" y="4238300"/>
                  <a:pt x="3008713" y="4239640"/>
                  <a:pt x="3009508" y="4240731"/>
                </a:cubicBezTo>
                <a:cubicBezTo>
                  <a:pt x="3010301" y="4241823"/>
                  <a:pt x="3011591" y="4242765"/>
                  <a:pt x="3013377" y="4243559"/>
                </a:cubicBezTo>
                <a:cubicBezTo>
                  <a:pt x="3015163" y="4244353"/>
                  <a:pt x="3017643" y="4244948"/>
                  <a:pt x="3020818" y="4245345"/>
                </a:cubicBezTo>
                <a:cubicBezTo>
                  <a:pt x="3023994" y="4245742"/>
                  <a:pt x="3028061" y="4245940"/>
                  <a:pt x="3033022" y="4245940"/>
                </a:cubicBezTo>
                <a:cubicBezTo>
                  <a:pt x="3037785" y="4245940"/>
                  <a:pt x="3041754" y="4245742"/>
                  <a:pt x="3044928" y="4245345"/>
                </a:cubicBezTo>
                <a:cubicBezTo>
                  <a:pt x="3048103" y="4244948"/>
                  <a:pt x="3050583" y="4244353"/>
                  <a:pt x="3052370" y="4243559"/>
                </a:cubicBezTo>
                <a:cubicBezTo>
                  <a:pt x="3054156" y="4242765"/>
                  <a:pt x="3055446" y="4241823"/>
                  <a:pt x="3056239" y="4240731"/>
                </a:cubicBezTo>
                <a:cubicBezTo>
                  <a:pt x="3057032" y="4239640"/>
                  <a:pt x="3057429" y="4238300"/>
                  <a:pt x="3057429" y="4236713"/>
                </a:cubicBezTo>
                <a:lnTo>
                  <a:pt x="3057429" y="4073299"/>
                </a:lnTo>
                <a:lnTo>
                  <a:pt x="3053007" y="4029206"/>
                </a:lnTo>
                <a:lnTo>
                  <a:pt x="3067874" y="4022470"/>
                </a:lnTo>
                <a:cubicBezTo>
                  <a:pt x="3113714" y="3998030"/>
                  <a:pt x="3138407" y="3972048"/>
                  <a:pt x="3138407" y="3945114"/>
                </a:cubicBezTo>
                <a:cubicBezTo>
                  <a:pt x="3138407" y="3801469"/>
                  <a:pt x="3840782" y="3684888"/>
                  <a:pt x="4707610" y="3684888"/>
                </a:cubicBezTo>
                <a:close/>
                <a:moveTo>
                  <a:pt x="3543503" y="3491381"/>
                </a:moveTo>
                <a:cubicBezTo>
                  <a:pt x="3537153" y="3496342"/>
                  <a:pt x="3531943" y="3501055"/>
                  <a:pt x="3527876" y="3505520"/>
                </a:cubicBezTo>
                <a:cubicBezTo>
                  <a:pt x="3523808" y="3509985"/>
                  <a:pt x="3520583" y="3514251"/>
                  <a:pt x="3518202" y="3518319"/>
                </a:cubicBezTo>
                <a:cubicBezTo>
                  <a:pt x="3515820" y="3522387"/>
                  <a:pt x="3514183" y="3526406"/>
                  <a:pt x="3513290" y="3530374"/>
                </a:cubicBezTo>
                <a:cubicBezTo>
                  <a:pt x="3512397" y="3534343"/>
                  <a:pt x="3511951" y="3538411"/>
                  <a:pt x="3511951" y="3542578"/>
                </a:cubicBezTo>
                <a:cubicBezTo>
                  <a:pt x="3511951" y="3555477"/>
                  <a:pt x="3518499" y="3565250"/>
                  <a:pt x="3531597" y="3571897"/>
                </a:cubicBezTo>
                <a:cubicBezTo>
                  <a:pt x="3544693" y="3578545"/>
                  <a:pt x="3562949" y="3581869"/>
                  <a:pt x="3586365" y="3581869"/>
                </a:cubicBezTo>
                <a:cubicBezTo>
                  <a:pt x="3601248" y="3581869"/>
                  <a:pt x="3613700" y="3580430"/>
                  <a:pt x="3623721" y="3577553"/>
                </a:cubicBezTo>
                <a:cubicBezTo>
                  <a:pt x="3633742" y="3574676"/>
                  <a:pt x="3641828" y="3570856"/>
                  <a:pt x="3647980" y="3566093"/>
                </a:cubicBezTo>
                <a:cubicBezTo>
                  <a:pt x="3654132" y="3561331"/>
                  <a:pt x="3658546" y="3555874"/>
                  <a:pt x="3661226" y="3549722"/>
                </a:cubicBezTo>
                <a:cubicBezTo>
                  <a:pt x="3663905" y="3543571"/>
                  <a:pt x="3665243" y="3537121"/>
                  <a:pt x="3665243" y="3530374"/>
                </a:cubicBezTo>
                <a:cubicBezTo>
                  <a:pt x="3665243" y="3518865"/>
                  <a:pt x="3660531" y="3509985"/>
                  <a:pt x="3651105" y="3503734"/>
                </a:cubicBezTo>
                <a:cubicBezTo>
                  <a:pt x="3641679" y="3497483"/>
                  <a:pt x="3628930" y="3494160"/>
                  <a:pt x="3612856" y="3493763"/>
                </a:cubicBezTo>
                <a:close/>
                <a:moveTo>
                  <a:pt x="3959626" y="3332731"/>
                </a:moveTo>
                <a:lnTo>
                  <a:pt x="3959626" y="3468462"/>
                </a:lnTo>
                <a:lnTo>
                  <a:pt x="4033891" y="3468462"/>
                </a:lnTo>
                <a:cubicBezTo>
                  <a:pt x="4045577" y="3468462"/>
                  <a:pt x="4055776" y="3467073"/>
                  <a:pt x="4064489" y="3464295"/>
                </a:cubicBezTo>
                <a:cubicBezTo>
                  <a:pt x="4073201" y="3461517"/>
                  <a:pt x="4080875" y="3457399"/>
                  <a:pt x="4087511" y="3451942"/>
                </a:cubicBezTo>
                <a:cubicBezTo>
                  <a:pt x="4094146" y="3446485"/>
                  <a:pt x="4099345" y="3439689"/>
                  <a:pt x="4103107" y="3431552"/>
                </a:cubicBezTo>
                <a:cubicBezTo>
                  <a:pt x="4106870" y="3423417"/>
                  <a:pt x="4108751" y="3413991"/>
                  <a:pt x="4108751" y="3403275"/>
                </a:cubicBezTo>
                <a:cubicBezTo>
                  <a:pt x="4108751" y="3391766"/>
                  <a:pt x="4106919" y="3381646"/>
                  <a:pt x="4103256" y="3372914"/>
                </a:cubicBezTo>
                <a:cubicBezTo>
                  <a:pt x="4099593" y="3364183"/>
                  <a:pt x="4094246" y="3356841"/>
                  <a:pt x="4087215" y="3350888"/>
                </a:cubicBezTo>
                <a:cubicBezTo>
                  <a:pt x="4080185" y="3344934"/>
                  <a:pt x="4071371" y="3340420"/>
                  <a:pt x="4060775" y="3337344"/>
                </a:cubicBezTo>
                <a:cubicBezTo>
                  <a:pt x="4050179" y="3334269"/>
                  <a:pt x="4036861" y="3332731"/>
                  <a:pt x="4020822" y="3332731"/>
                </a:cubicBezTo>
                <a:close/>
                <a:moveTo>
                  <a:pt x="1816501" y="3332731"/>
                </a:moveTo>
                <a:lnTo>
                  <a:pt x="1816501" y="3468462"/>
                </a:lnTo>
                <a:lnTo>
                  <a:pt x="1890767" y="3468462"/>
                </a:lnTo>
                <a:cubicBezTo>
                  <a:pt x="1902453" y="3468462"/>
                  <a:pt x="1912652" y="3467073"/>
                  <a:pt x="1921365" y="3464295"/>
                </a:cubicBezTo>
                <a:cubicBezTo>
                  <a:pt x="1930078" y="3461517"/>
                  <a:pt x="1937751" y="3457399"/>
                  <a:pt x="1944387" y="3451942"/>
                </a:cubicBezTo>
                <a:cubicBezTo>
                  <a:pt x="1951022" y="3446485"/>
                  <a:pt x="1956221" y="3439689"/>
                  <a:pt x="1959983" y="3431552"/>
                </a:cubicBezTo>
                <a:cubicBezTo>
                  <a:pt x="1963746" y="3423417"/>
                  <a:pt x="1965627" y="3413991"/>
                  <a:pt x="1965627" y="3403275"/>
                </a:cubicBezTo>
                <a:cubicBezTo>
                  <a:pt x="1965627" y="3391766"/>
                  <a:pt x="1963795" y="3381646"/>
                  <a:pt x="1960133" y="3372914"/>
                </a:cubicBezTo>
                <a:cubicBezTo>
                  <a:pt x="1956469" y="3364183"/>
                  <a:pt x="1951122" y="3356841"/>
                  <a:pt x="1944091" y="3350888"/>
                </a:cubicBezTo>
                <a:cubicBezTo>
                  <a:pt x="1937061" y="3344934"/>
                  <a:pt x="1928247" y="3340420"/>
                  <a:pt x="1917651" y="3337344"/>
                </a:cubicBezTo>
                <a:cubicBezTo>
                  <a:pt x="1907055" y="3334269"/>
                  <a:pt x="1893737" y="3332731"/>
                  <a:pt x="1877698" y="3332731"/>
                </a:cubicBezTo>
                <a:close/>
                <a:moveTo>
                  <a:pt x="2805613" y="3264270"/>
                </a:moveTo>
                <a:cubicBezTo>
                  <a:pt x="2793111" y="3264270"/>
                  <a:pt x="2782495" y="3267246"/>
                  <a:pt x="2773764" y="3273199"/>
                </a:cubicBezTo>
                <a:cubicBezTo>
                  <a:pt x="2765033" y="3279152"/>
                  <a:pt x="2757938" y="3286991"/>
                  <a:pt x="2752481" y="3296714"/>
                </a:cubicBezTo>
                <a:cubicBezTo>
                  <a:pt x="2747024" y="3306438"/>
                  <a:pt x="2743056" y="3317451"/>
                  <a:pt x="2740574" y="3329754"/>
                </a:cubicBezTo>
                <a:cubicBezTo>
                  <a:pt x="2738094" y="3342057"/>
                  <a:pt x="2736854" y="3354559"/>
                  <a:pt x="2736854" y="3367259"/>
                </a:cubicBezTo>
                <a:cubicBezTo>
                  <a:pt x="2736854" y="3380753"/>
                  <a:pt x="2737896" y="3393949"/>
                  <a:pt x="2739979" y="3406847"/>
                </a:cubicBezTo>
                <a:cubicBezTo>
                  <a:pt x="2742063" y="3419746"/>
                  <a:pt x="2745684" y="3431205"/>
                  <a:pt x="2750844" y="3441226"/>
                </a:cubicBezTo>
                <a:cubicBezTo>
                  <a:pt x="2756003" y="3451247"/>
                  <a:pt x="2762850" y="3459284"/>
                  <a:pt x="2771383" y="3465336"/>
                </a:cubicBezTo>
                <a:cubicBezTo>
                  <a:pt x="2779915" y="3471389"/>
                  <a:pt x="2790631" y="3474415"/>
                  <a:pt x="2803529" y="3474415"/>
                </a:cubicBezTo>
                <a:cubicBezTo>
                  <a:pt x="2810078" y="3474415"/>
                  <a:pt x="2816378" y="3473522"/>
                  <a:pt x="2822430" y="3471736"/>
                </a:cubicBezTo>
                <a:cubicBezTo>
                  <a:pt x="2828483" y="3469950"/>
                  <a:pt x="2834684" y="3466974"/>
                  <a:pt x="2841034" y="3462806"/>
                </a:cubicBezTo>
                <a:cubicBezTo>
                  <a:pt x="2847384" y="3458639"/>
                  <a:pt x="2854032" y="3453232"/>
                  <a:pt x="2860978" y="3446584"/>
                </a:cubicBezTo>
                <a:cubicBezTo>
                  <a:pt x="2867922" y="3439937"/>
                  <a:pt x="2875265" y="3431751"/>
                  <a:pt x="2883004" y="3422027"/>
                </a:cubicBezTo>
                <a:lnTo>
                  <a:pt x="2883004" y="3314871"/>
                </a:lnTo>
                <a:cubicBezTo>
                  <a:pt x="2869708" y="3298401"/>
                  <a:pt x="2856860" y="3285850"/>
                  <a:pt x="2844458" y="3277218"/>
                </a:cubicBezTo>
                <a:cubicBezTo>
                  <a:pt x="2832055" y="3268586"/>
                  <a:pt x="2819107" y="3264270"/>
                  <a:pt x="2805613" y="3264270"/>
                </a:cubicBezTo>
                <a:close/>
                <a:moveTo>
                  <a:pt x="5714462" y="3263079"/>
                </a:moveTo>
                <a:cubicBezTo>
                  <a:pt x="5699846" y="3263079"/>
                  <a:pt x="5687282" y="3265659"/>
                  <a:pt x="5676769" y="3270818"/>
                </a:cubicBezTo>
                <a:cubicBezTo>
                  <a:pt x="5666256" y="3275978"/>
                  <a:pt x="5657596" y="3283270"/>
                  <a:pt x="5650789" y="3292696"/>
                </a:cubicBezTo>
                <a:cubicBezTo>
                  <a:pt x="5643982" y="3302122"/>
                  <a:pt x="5638927" y="3313284"/>
                  <a:pt x="5635623" y="3326182"/>
                </a:cubicBezTo>
                <a:cubicBezTo>
                  <a:pt x="5632319" y="3339081"/>
                  <a:pt x="5630667" y="3353170"/>
                  <a:pt x="5630667" y="3368449"/>
                </a:cubicBezTo>
                <a:cubicBezTo>
                  <a:pt x="5630667" y="3383134"/>
                  <a:pt x="5632019" y="3396925"/>
                  <a:pt x="5634723" y="3409824"/>
                </a:cubicBezTo>
                <a:cubicBezTo>
                  <a:pt x="5637427" y="3422722"/>
                  <a:pt x="5641932" y="3433983"/>
                  <a:pt x="5648238" y="3443608"/>
                </a:cubicBezTo>
                <a:cubicBezTo>
                  <a:pt x="5654545" y="3453232"/>
                  <a:pt x="5663004" y="3460872"/>
                  <a:pt x="5673616" y="3466527"/>
                </a:cubicBezTo>
                <a:cubicBezTo>
                  <a:pt x="5684227" y="3472183"/>
                  <a:pt x="5697443" y="3475010"/>
                  <a:pt x="5713262" y="3475010"/>
                </a:cubicBezTo>
                <a:cubicBezTo>
                  <a:pt x="5727680" y="3475010"/>
                  <a:pt x="5740195" y="3472431"/>
                  <a:pt x="5750806" y="3467271"/>
                </a:cubicBezTo>
                <a:cubicBezTo>
                  <a:pt x="5761418" y="3462112"/>
                  <a:pt x="5770128" y="3454869"/>
                  <a:pt x="5776935" y="3445542"/>
                </a:cubicBezTo>
                <a:cubicBezTo>
                  <a:pt x="5783742" y="3436216"/>
                  <a:pt x="5788748" y="3425103"/>
                  <a:pt x="5791953" y="3412205"/>
                </a:cubicBezTo>
                <a:cubicBezTo>
                  <a:pt x="5795157" y="3399306"/>
                  <a:pt x="5796759" y="3385118"/>
                  <a:pt x="5796759" y="3369640"/>
                </a:cubicBezTo>
                <a:cubicBezTo>
                  <a:pt x="5796759" y="3355154"/>
                  <a:pt x="5795408" y="3341462"/>
                  <a:pt x="5792704" y="3328563"/>
                </a:cubicBezTo>
                <a:cubicBezTo>
                  <a:pt x="5790000" y="3315665"/>
                  <a:pt x="5785544" y="3304354"/>
                  <a:pt x="5779337" y="3294631"/>
                </a:cubicBezTo>
                <a:cubicBezTo>
                  <a:pt x="5773131" y="3284907"/>
                  <a:pt x="5764720" y="3277218"/>
                  <a:pt x="5754109" y="3271562"/>
                </a:cubicBezTo>
                <a:cubicBezTo>
                  <a:pt x="5743497" y="3265907"/>
                  <a:pt x="5730282" y="3263079"/>
                  <a:pt x="5714462" y="3263079"/>
                </a:cubicBezTo>
                <a:close/>
                <a:moveTo>
                  <a:pt x="4495262" y="3263079"/>
                </a:moveTo>
                <a:cubicBezTo>
                  <a:pt x="4480646" y="3263079"/>
                  <a:pt x="4468082" y="3265659"/>
                  <a:pt x="4457569" y="3270818"/>
                </a:cubicBezTo>
                <a:cubicBezTo>
                  <a:pt x="4447057" y="3275978"/>
                  <a:pt x="4438398" y="3283270"/>
                  <a:pt x="4431590" y="3292696"/>
                </a:cubicBezTo>
                <a:cubicBezTo>
                  <a:pt x="4424782" y="3302122"/>
                  <a:pt x="4419727" y="3313284"/>
                  <a:pt x="4416423" y="3326182"/>
                </a:cubicBezTo>
                <a:cubicBezTo>
                  <a:pt x="4413120" y="3339081"/>
                  <a:pt x="4411468" y="3353170"/>
                  <a:pt x="4411468" y="3368449"/>
                </a:cubicBezTo>
                <a:cubicBezTo>
                  <a:pt x="4411468" y="3383134"/>
                  <a:pt x="4412820" y="3396925"/>
                  <a:pt x="4415523" y="3409824"/>
                </a:cubicBezTo>
                <a:cubicBezTo>
                  <a:pt x="4418227" y="3422722"/>
                  <a:pt x="4422732" y="3433983"/>
                  <a:pt x="4429039" y="3443608"/>
                </a:cubicBezTo>
                <a:cubicBezTo>
                  <a:pt x="4435345" y="3453232"/>
                  <a:pt x="4443804" y="3460872"/>
                  <a:pt x="4454416" y="3466527"/>
                </a:cubicBezTo>
                <a:cubicBezTo>
                  <a:pt x="4465028" y="3472183"/>
                  <a:pt x="4478243" y="3475010"/>
                  <a:pt x="4494063" y="3475010"/>
                </a:cubicBezTo>
                <a:cubicBezTo>
                  <a:pt x="4508480" y="3475010"/>
                  <a:pt x="4520995" y="3472431"/>
                  <a:pt x="4531607" y="3467271"/>
                </a:cubicBezTo>
                <a:cubicBezTo>
                  <a:pt x="4542219" y="3462112"/>
                  <a:pt x="4550928" y="3454869"/>
                  <a:pt x="4557735" y="3445542"/>
                </a:cubicBezTo>
                <a:cubicBezTo>
                  <a:pt x="4564543" y="3436216"/>
                  <a:pt x="4569549" y="3425103"/>
                  <a:pt x="4572753" y="3412205"/>
                </a:cubicBezTo>
                <a:cubicBezTo>
                  <a:pt x="4575958" y="3399306"/>
                  <a:pt x="4577560" y="3385118"/>
                  <a:pt x="4577560" y="3369640"/>
                </a:cubicBezTo>
                <a:cubicBezTo>
                  <a:pt x="4577560" y="3355154"/>
                  <a:pt x="4576208" y="3341462"/>
                  <a:pt x="4573504" y="3328563"/>
                </a:cubicBezTo>
                <a:cubicBezTo>
                  <a:pt x="4570801" y="3315665"/>
                  <a:pt x="4566345" y="3304354"/>
                  <a:pt x="4560138" y="3294631"/>
                </a:cubicBezTo>
                <a:cubicBezTo>
                  <a:pt x="4553930" y="3284907"/>
                  <a:pt x="4545521" y="3277218"/>
                  <a:pt x="4534909" y="3271562"/>
                </a:cubicBezTo>
                <a:cubicBezTo>
                  <a:pt x="4524297" y="3265907"/>
                  <a:pt x="4511082" y="3263079"/>
                  <a:pt x="4495262" y="3263079"/>
                </a:cubicBezTo>
                <a:close/>
                <a:moveTo>
                  <a:pt x="6925932" y="3260400"/>
                </a:moveTo>
                <a:cubicBezTo>
                  <a:pt x="6913754" y="3260400"/>
                  <a:pt x="6903072" y="3262682"/>
                  <a:pt x="6893888" y="3267246"/>
                </a:cubicBezTo>
                <a:cubicBezTo>
                  <a:pt x="6884704" y="3271810"/>
                  <a:pt x="6877017" y="3277863"/>
                  <a:pt x="6870826" y="3285403"/>
                </a:cubicBezTo>
                <a:cubicBezTo>
                  <a:pt x="6864636" y="3292944"/>
                  <a:pt x="6859844" y="3301725"/>
                  <a:pt x="6856451" y="3311746"/>
                </a:cubicBezTo>
                <a:cubicBezTo>
                  <a:pt x="6853057" y="3321767"/>
                  <a:pt x="6851160" y="3332235"/>
                  <a:pt x="6850760" y="3343149"/>
                </a:cubicBezTo>
                <a:lnTo>
                  <a:pt x="6996909" y="3343149"/>
                </a:lnTo>
                <a:cubicBezTo>
                  <a:pt x="6997505" y="3317352"/>
                  <a:pt x="6991764" y="3297111"/>
                  <a:pt x="6979687" y="3282427"/>
                </a:cubicBezTo>
                <a:cubicBezTo>
                  <a:pt x="6967611" y="3267742"/>
                  <a:pt x="6949692" y="3260400"/>
                  <a:pt x="6925932" y="3260400"/>
                </a:cubicBezTo>
                <a:close/>
                <a:moveTo>
                  <a:pt x="1430009" y="3260400"/>
                </a:moveTo>
                <a:cubicBezTo>
                  <a:pt x="1417830" y="3260400"/>
                  <a:pt x="1407148" y="3262682"/>
                  <a:pt x="1397964" y="3267246"/>
                </a:cubicBezTo>
                <a:cubicBezTo>
                  <a:pt x="1388780" y="3271810"/>
                  <a:pt x="1381093" y="3277863"/>
                  <a:pt x="1374903" y="3285403"/>
                </a:cubicBezTo>
                <a:cubicBezTo>
                  <a:pt x="1368713" y="3292944"/>
                  <a:pt x="1363920" y="3301725"/>
                  <a:pt x="1360527" y="3311746"/>
                </a:cubicBezTo>
                <a:cubicBezTo>
                  <a:pt x="1357133" y="3321767"/>
                  <a:pt x="1355236" y="3332235"/>
                  <a:pt x="1354836" y="3343149"/>
                </a:cubicBezTo>
                <a:lnTo>
                  <a:pt x="1500986" y="3343149"/>
                </a:lnTo>
                <a:cubicBezTo>
                  <a:pt x="1501581" y="3317352"/>
                  <a:pt x="1495840" y="3297111"/>
                  <a:pt x="1483763" y="3282427"/>
                </a:cubicBezTo>
                <a:cubicBezTo>
                  <a:pt x="1471687" y="3267742"/>
                  <a:pt x="1453769" y="3260400"/>
                  <a:pt x="1430009" y="3260400"/>
                </a:cubicBezTo>
                <a:close/>
                <a:moveTo>
                  <a:pt x="3582793" y="3260102"/>
                </a:moveTo>
                <a:cubicBezTo>
                  <a:pt x="3573268" y="3260102"/>
                  <a:pt x="3564983" y="3261690"/>
                  <a:pt x="3557938" y="3264865"/>
                </a:cubicBezTo>
                <a:cubicBezTo>
                  <a:pt x="3550894" y="3268040"/>
                  <a:pt x="3545040" y="3272406"/>
                  <a:pt x="3540378" y="3277962"/>
                </a:cubicBezTo>
                <a:cubicBezTo>
                  <a:pt x="3535713" y="3283518"/>
                  <a:pt x="3532241" y="3289918"/>
                  <a:pt x="3529959" y="3297161"/>
                </a:cubicBezTo>
                <a:cubicBezTo>
                  <a:pt x="3527677" y="3304404"/>
                  <a:pt x="3526536" y="3311994"/>
                  <a:pt x="3526536" y="3319931"/>
                </a:cubicBezTo>
                <a:cubicBezTo>
                  <a:pt x="3526536" y="3337592"/>
                  <a:pt x="3531546" y="3351483"/>
                  <a:pt x="3541568" y="3361603"/>
                </a:cubicBezTo>
                <a:cubicBezTo>
                  <a:pt x="3551589" y="3371724"/>
                  <a:pt x="3565628" y="3376784"/>
                  <a:pt x="3583686" y="3376784"/>
                </a:cubicBezTo>
                <a:cubicBezTo>
                  <a:pt x="3593409" y="3376784"/>
                  <a:pt x="3601844" y="3375246"/>
                  <a:pt x="3608987" y="3372170"/>
                </a:cubicBezTo>
                <a:cubicBezTo>
                  <a:pt x="3616130" y="3369094"/>
                  <a:pt x="3622034" y="3364828"/>
                  <a:pt x="3626697" y="3359371"/>
                </a:cubicBezTo>
                <a:cubicBezTo>
                  <a:pt x="3631360" y="3353914"/>
                  <a:pt x="3634833" y="3347613"/>
                  <a:pt x="3637116" y="3340470"/>
                </a:cubicBezTo>
                <a:cubicBezTo>
                  <a:pt x="3639397" y="3333326"/>
                  <a:pt x="3640538" y="3325884"/>
                  <a:pt x="3640538" y="3318145"/>
                </a:cubicBezTo>
                <a:cubicBezTo>
                  <a:pt x="3640538" y="3299889"/>
                  <a:pt x="3635528" y="3285651"/>
                  <a:pt x="3625507" y="3275432"/>
                </a:cubicBezTo>
                <a:cubicBezTo>
                  <a:pt x="3615486" y="3265212"/>
                  <a:pt x="3601248" y="3260102"/>
                  <a:pt x="3582793" y="3260102"/>
                </a:cubicBezTo>
                <a:close/>
                <a:moveTo>
                  <a:pt x="6527803" y="3226170"/>
                </a:moveTo>
                <a:cubicBezTo>
                  <a:pt x="6532764" y="3226170"/>
                  <a:pt x="6536832" y="3226368"/>
                  <a:pt x="6540007" y="3226765"/>
                </a:cubicBezTo>
                <a:cubicBezTo>
                  <a:pt x="6543182" y="3227162"/>
                  <a:pt x="6545663" y="3227757"/>
                  <a:pt x="6547449" y="3228551"/>
                </a:cubicBezTo>
                <a:cubicBezTo>
                  <a:pt x="6549234" y="3229345"/>
                  <a:pt x="6550525" y="3230337"/>
                  <a:pt x="6551318" y="3231527"/>
                </a:cubicBezTo>
                <a:cubicBezTo>
                  <a:pt x="6552112" y="3232718"/>
                  <a:pt x="6552509" y="3234008"/>
                  <a:pt x="6552509" y="3235397"/>
                </a:cubicBezTo>
                <a:lnTo>
                  <a:pt x="6552509" y="3503288"/>
                </a:lnTo>
                <a:cubicBezTo>
                  <a:pt x="6552509" y="3504875"/>
                  <a:pt x="6552112" y="3506215"/>
                  <a:pt x="6551318" y="3507306"/>
                </a:cubicBezTo>
                <a:cubicBezTo>
                  <a:pt x="6550525" y="3508397"/>
                  <a:pt x="6549234" y="3509340"/>
                  <a:pt x="6547449" y="3510134"/>
                </a:cubicBezTo>
                <a:cubicBezTo>
                  <a:pt x="6545663" y="3510928"/>
                  <a:pt x="6543182" y="3511523"/>
                  <a:pt x="6540007" y="3511920"/>
                </a:cubicBezTo>
                <a:cubicBezTo>
                  <a:pt x="6536832" y="3512317"/>
                  <a:pt x="6532764" y="3512515"/>
                  <a:pt x="6527803" y="3512515"/>
                </a:cubicBezTo>
                <a:cubicBezTo>
                  <a:pt x="6523041" y="3512515"/>
                  <a:pt x="6519072" y="3512317"/>
                  <a:pt x="6515897" y="3511920"/>
                </a:cubicBezTo>
                <a:cubicBezTo>
                  <a:pt x="6512722" y="3511523"/>
                  <a:pt x="6510192" y="3510928"/>
                  <a:pt x="6508307" y="3510134"/>
                </a:cubicBezTo>
                <a:cubicBezTo>
                  <a:pt x="6506421" y="3509340"/>
                  <a:pt x="6505132" y="3508397"/>
                  <a:pt x="6504437" y="3507306"/>
                </a:cubicBezTo>
                <a:cubicBezTo>
                  <a:pt x="6503742" y="3506215"/>
                  <a:pt x="6503395" y="3504875"/>
                  <a:pt x="6503395" y="3503288"/>
                </a:cubicBezTo>
                <a:lnTo>
                  <a:pt x="6503395" y="3235397"/>
                </a:lnTo>
                <a:cubicBezTo>
                  <a:pt x="6503395" y="3234008"/>
                  <a:pt x="6503742" y="3232718"/>
                  <a:pt x="6504437" y="3231527"/>
                </a:cubicBezTo>
                <a:cubicBezTo>
                  <a:pt x="6505132" y="3230337"/>
                  <a:pt x="6506421" y="3229345"/>
                  <a:pt x="6508307" y="3228551"/>
                </a:cubicBezTo>
                <a:cubicBezTo>
                  <a:pt x="6510192" y="3227757"/>
                  <a:pt x="6512722" y="3227162"/>
                  <a:pt x="6515897" y="3226765"/>
                </a:cubicBezTo>
                <a:cubicBezTo>
                  <a:pt x="6519072" y="3226368"/>
                  <a:pt x="6523041" y="3226170"/>
                  <a:pt x="6527803" y="3226170"/>
                </a:cubicBezTo>
                <a:close/>
                <a:moveTo>
                  <a:pt x="3051179" y="3226170"/>
                </a:moveTo>
                <a:cubicBezTo>
                  <a:pt x="3056140" y="3226170"/>
                  <a:pt x="3060208" y="3226368"/>
                  <a:pt x="3063383" y="3226765"/>
                </a:cubicBezTo>
                <a:cubicBezTo>
                  <a:pt x="3066558" y="3227162"/>
                  <a:pt x="3069039" y="3227757"/>
                  <a:pt x="3070825" y="3228551"/>
                </a:cubicBezTo>
                <a:cubicBezTo>
                  <a:pt x="3072610" y="3229345"/>
                  <a:pt x="3073900" y="3230337"/>
                  <a:pt x="3074694" y="3231527"/>
                </a:cubicBezTo>
                <a:cubicBezTo>
                  <a:pt x="3075487" y="3232718"/>
                  <a:pt x="3075885" y="3234008"/>
                  <a:pt x="3075885" y="3235397"/>
                </a:cubicBezTo>
                <a:lnTo>
                  <a:pt x="3075885" y="3503288"/>
                </a:lnTo>
                <a:cubicBezTo>
                  <a:pt x="3075885" y="3504875"/>
                  <a:pt x="3075487" y="3506215"/>
                  <a:pt x="3074694" y="3507306"/>
                </a:cubicBezTo>
                <a:cubicBezTo>
                  <a:pt x="3073900" y="3508397"/>
                  <a:pt x="3072610" y="3509340"/>
                  <a:pt x="3070825" y="3510134"/>
                </a:cubicBezTo>
                <a:cubicBezTo>
                  <a:pt x="3069039" y="3510928"/>
                  <a:pt x="3066558" y="3511523"/>
                  <a:pt x="3063383" y="3511920"/>
                </a:cubicBezTo>
                <a:cubicBezTo>
                  <a:pt x="3060208" y="3512317"/>
                  <a:pt x="3056140" y="3512515"/>
                  <a:pt x="3051179" y="3512515"/>
                </a:cubicBezTo>
                <a:cubicBezTo>
                  <a:pt x="3046417" y="3512515"/>
                  <a:pt x="3042448" y="3512317"/>
                  <a:pt x="3039273" y="3511920"/>
                </a:cubicBezTo>
                <a:cubicBezTo>
                  <a:pt x="3036097" y="3511523"/>
                  <a:pt x="3033569" y="3510928"/>
                  <a:pt x="3031683" y="3510134"/>
                </a:cubicBezTo>
                <a:cubicBezTo>
                  <a:pt x="3029798" y="3509340"/>
                  <a:pt x="3028508" y="3508397"/>
                  <a:pt x="3027813" y="3507306"/>
                </a:cubicBezTo>
                <a:cubicBezTo>
                  <a:pt x="3027118" y="3506215"/>
                  <a:pt x="3026771" y="3504875"/>
                  <a:pt x="3026771" y="3503288"/>
                </a:cubicBezTo>
                <a:lnTo>
                  <a:pt x="3026771" y="3235397"/>
                </a:lnTo>
                <a:cubicBezTo>
                  <a:pt x="3026771" y="3234008"/>
                  <a:pt x="3027118" y="3232718"/>
                  <a:pt x="3027813" y="3231527"/>
                </a:cubicBezTo>
                <a:cubicBezTo>
                  <a:pt x="3028508" y="3230337"/>
                  <a:pt x="3029798" y="3229345"/>
                  <a:pt x="3031683" y="3228551"/>
                </a:cubicBezTo>
                <a:cubicBezTo>
                  <a:pt x="3033569" y="3227757"/>
                  <a:pt x="3036097" y="3227162"/>
                  <a:pt x="3039273" y="3226765"/>
                </a:cubicBezTo>
                <a:cubicBezTo>
                  <a:pt x="3042448" y="3226368"/>
                  <a:pt x="3046417" y="3226170"/>
                  <a:pt x="3051179" y="3226170"/>
                </a:cubicBezTo>
                <a:close/>
                <a:moveTo>
                  <a:pt x="2441579" y="3226170"/>
                </a:moveTo>
                <a:cubicBezTo>
                  <a:pt x="2446540" y="3226170"/>
                  <a:pt x="2450609" y="3226368"/>
                  <a:pt x="2453783" y="3226765"/>
                </a:cubicBezTo>
                <a:cubicBezTo>
                  <a:pt x="2456958" y="3227162"/>
                  <a:pt x="2459439" y="3227757"/>
                  <a:pt x="2461224" y="3228551"/>
                </a:cubicBezTo>
                <a:cubicBezTo>
                  <a:pt x="2463011" y="3229345"/>
                  <a:pt x="2464301" y="3230337"/>
                  <a:pt x="2465095" y="3231527"/>
                </a:cubicBezTo>
                <a:cubicBezTo>
                  <a:pt x="2465888" y="3232718"/>
                  <a:pt x="2466284" y="3234008"/>
                  <a:pt x="2466284" y="3235397"/>
                </a:cubicBezTo>
                <a:lnTo>
                  <a:pt x="2466284" y="3503288"/>
                </a:lnTo>
                <a:cubicBezTo>
                  <a:pt x="2466284" y="3504875"/>
                  <a:pt x="2465888" y="3506215"/>
                  <a:pt x="2465095" y="3507306"/>
                </a:cubicBezTo>
                <a:cubicBezTo>
                  <a:pt x="2464301" y="3508397"/>
                  <a:pt x="2463011" y="3509340"/>
                  <a:pt x="2461224" y="3510134"/>
                </a:cubicBezTo>
                <a:cubicBezTo>
                  <a:pt x="2459439" y="3510928"/>
                  <a:pt x="2456958" y="3511523"/>
                  <a:pt x="2453783" y="3511920"/>
                </a:cubicBezTo>
                <a:cubicBezTo>
                  <a:pt x="2450609" y="3512317"/>
                  <a:pt x="2446540" y="3512515"/>
                  <a:pt x="2441579" y="3512515"/>
                </a:cubicBezTo>
                <a:cubicBezTo>
                  <a:pt x="2436817" y="3512515"/>
                  <a:pt x="2432848" y="3512317"/>
                  <a:pt x="2429673" y="3511920"/>
                </a:cubicBezTo>
                <a:cubicBezTo>
                  <a:pt x="2426499" y="3511523"/>
                  <a:pt x="2423968" y="3510928"/>
                  <a:pt x="2422082" y="3510134"/>
                </a:cubicBezTo>
                <a:cubicBezTo>
                  <a:pt x="2420198" y="3509340"/>
                  <a:pt x="2418908" y="3508397"/>
                  <a:pt x="2418213" y="3507306"/>
                </a:cubicBezTo>
                <a:cubicBezTo>
                  <a:pt x="2417519" y="3506215"/>
                  <a:pt x="2417171" y="3504875"/>
                  <a:pt x="2417171" y="3503288"/>
                </a:cubicBezTo>
                <a:lnTo>
                  <a:pt x="2417171" y="3235397"/>
                </a:lnTo>
                <a:cubicBezTo>
                  <a:pt x="2417171" y="3234008"/>
                  <a:pt x="2417519" y="3232718"/>
                  <a:pt x="2418213" y="3231527"/>
                </a:cubicBezTo>
                <a:cubicBezTo>
                  <a:pt x="2418908" y="3230337"/>
                  <a:pt x="2420198" y="3229345"/>
                  <a:pt x="2422082" y="3228551"/>
                </a:cubicBezTo>
                <a:cubicBezTo>
                  <a:pt x="2423968" y="3227757"/>
                  <a:pt x="2426499" y="3227162"/>
                  <a:pt x="2429673" y="3226765"/>
                </a:cubicBezTo>
                <a:cubicBezTo>
                  <a:pt x="2432848" y="3226368"/>
                  <a:pt x="2436817" y="3226170"/>
                  <a:pt x="2441579" y="3226170"/>
                </a:cubicBezTo>
                <a:close/>
                <a:moveTo>
                  <a:pt x="2116540" y="3226170"/>
                </a:moveTo>
                <a:cubicBezTo>
                  <a:pt x="2121301" y="3226170"/>
                  <a:pt x="2125270" y="3226318"/>
                  <a:pt x="2128445" y="3226616"/>
                </a:cubicBezTo>
                <a:cubicBezTo>
                  <a:pt x="2131620" y="3226914"/>
                  <a:pt x="2134150" y="3227509"/>
                  <a:pt x="2136035" y="3228402"/>
                </a:cubicBezTo>
                <a:cubicBezTo>
                  <a:pt x="2137920" y="3229295"/>
                  <a:pt x="2139260" y="3230287"/>
                  <a:pt x="2140054" y="3231379"/>
                </a:cubicBezTo>
                <a:cubicBezTo>
                  <a:pt x="2140847" y="3232470"/>
                  <a:pt x="2141244" y="3233810"/>
                  <a:pt x="2141244" y="3235397"/>
                </a:cubicBezTo>
                <a:lnTo>
                  <a:pt x="2141244" y="3391369"/>
                </a:lnTo>
                <a:cubicBezTo>
                  <a:pt x="2141244" y="3407046"/>
                  <a:pt x="2142386" y="3419597"/>
                  <a:pt x="2144667" y="3429022"/>
                </a:cubicBezTo>
                <a:cubicBezTo>
                  <a:pt x="2146949" y="3438448"/>
                  <a:pt x="2150422" y="3446485"/>
                  <a:pt x="2155086" y="3453133"/>
                </a:cubicBezTo>
                <a:cubicBezTo>
                  <a:pt x="2159748" y="3459780"/>
                  <a:pt x="2165652" y="3464940"/>
                  <a:pt x="2172796" y="3468611"/>
                </a:cubicBezTo>
                <a:cubicBezTo>
                  <a:pt x="2179940" y="3472282"/>
                  <a:pt x="2188273" y="3474117"/>
                  <a:pt x="2197799" y="3474117"/>
                </a:cubicBezTo>
                <a:cubicBezTo>
                  <a:pt x="2210101" y="3474117"/>
                  <a:pt x="2222356" y="3469752"/>
                  <a:pt x="2234559" y="3461020"/>
                </a:cubicBezTo>
                <a:cubicBezTo>
                  <a:pt x="2246763" y="3452289"/>
                  <a:pt x="2259711" y="3439490"/>
                  <a:pt x="2273404" y="3422623"/>
                </a:cubicBezTo>
                <a:lnTo>
                  <a:pt x="2273404" y="3235397"/>
                </a:lnTo>
                <a:cubicBezTo>
                  <a:pt x="2273404" y="3233810"/>
                  <a:pt x="2273751" y="3232470"/>
                  <a:pt x="2274446" y="3231379"/>
                </a:cubicBezTo>
                <a:cubicBezTo>
                  <a:pt x="2275140" y="3230287"/>
                  <a:pt x="2276479" y="3229295"/>
                  <a:pt x="2278464" y="3228402"/>
                </a:cubicBezTo>
                <a:cubicBezTo>
                  <a:pt x="2280449" y="3227509"/>
                  <a:pt x="2282978" y="3226914"/>
                  <a:pt x="2286053" y="3226616"/>
                </a:cubicBezTo>
                <a:cubicBezTo>
                  <a:pt x="2289130" y="3226318"/>
                  <a:pt x="2293148" y="3226170"/>
                  <a:pt x="2298110" y="3226170"/>
                </a:cubicBezTo>
                <a:cubicBezTo>
                  <a:pt x="2302872" y="3226170"/>
                  <a:pt x="2306840" y="3226318"/>
                  <a:pt x="2310015" y="3226616"/>
                </a:cubicBezTo>
                <a:cubicBezTo>
                  <a:pt x="2313190" y="3226914"/>
                  <a:pt x="2315671" y="3227509"/>
                  <a:pt x="2317456" y="3228402"/>
                </a:cubicBezTo>
                <a:cubicBezTo>
                  <a:pt x="2319243" y="3229295"/>
                  <a:pt x="2320582" y="3230287"/>
                  <a:pt x="2321476" y="3231379"/>
                </a:cubicBezTo>
                <a:cubicBezTo>
                  <a:pt x="2322368" y="3232470"/>
                  <a:pt x="2322814" y="3233810"/>
                  <a:pt x="2322814" y="3235397"/>
                </a:cubicBezTo>
                <a:lnTo>
                  <a:pt x="2322814" y="3503288"/>
                </a:lnTo>
                <a:cubicBezTo>
                  <a:pt x="2322814" y="3504875"/>
                  <a:pt x="2322467" y="3506215"/>
                  <a:pt x="2321772" y="3507306"/>
                </a:cubicBezTo>
                <a:cubicBezTo>
                  <a:pt x="2321079" y="3508397"/>
                  <a:pt x="2319838" y="3509340"/>
                  <a:pt x="2318052" y="3510134"/>
                </a:cubicBezTo>
                <a:cubicBezTo>
                  <a:pt x="2316266" y="3510928"/>
                  <a:pt x="2313935" y="3511523"/>
                  <a:pt x="2311057" y="3511920"/>
                </a:cubicBezTo>
                <a:cubicBezTo>
                  <a:pt x="2308180" y="3512317"/>
                  <a:pt x="2304657" y="3512515"/>
                  <a:pt x="2300490" y="3512515"/>
                </a:cubicBezTo>
                <a:cubicBezTo>
                  <a:pt x="2295926" y="3512515"/>
                  <a:pt x="2292205" y="3512317"/>
                  <a:pt x="2289329" y="3511920"/>
                </a:cubicBezTo>
                <a:cubicBezTo>
                  <a:pt x="2286452" y="3511523"/>
                  <a:pt x="2284168" y="3510928"/>
                  <a:pt x="2282482" y="3510134"/>
                </a:cubicBezTo>
                <a:cubicBezTo>
                  <a:pt x="2280795" y="3509340"/>
                  <a:pt x="2279654" y="3508397"/>
                  <a:pt x="2279059" y="3507306"/>
                </a:cubicBezTo>
                <a:cubicBezTo>
                  <a:pt x="2278464" y="3506215"/>
                  <a:pt x="2278166" y="3504875"/>
                  <a:pt x="2278166" y="3503288"/>
                </a:cubicBezTo>
                <a:lnTo>
                  <a:pt x="2278166" y="3467867"/>
                </a:lnTo>
                <a:cubicBezTo>
                  <a:pt x="2262886" y="3484734"/>
                  <a:pt x="2247805" y="3497037"/>
                  <a:pt x="2232923" y="3504776"/>
                </a:cubicBezTo>
                <a:cubicBezTo>
                  <a:pt x="2218040" y="3512515"/>
                  <a:pt x="2202958" y="3516384"/>
                  <a:pt x="2187678" y="3516384"/>
                </a:cubicBezTo>
                <a:cubicBezTo>
                  <a:pt x="2169819" y="3516384"/>
                  <a:pt x="2154787" y="3513408"/>
                  <a:pt x="2142583" y="3507455"/>
                </a:cubicBezTo>
                <a:cubicBezTo>
                  <a:pt x="2130380" y="3501502"/>
                  <a:pt x="2120508" y="3493416"/>
                  <a:pt x="2112967" y="3483196"/>
                </a:cubicBezTo>
                <a:cubicBezTo>
                  <a:pt x="2105426" y="3472976"/>
                  <a:pt x="2100020" y="3461070"/>
                  <a:pt x="2096744" y="3447477"/>
                </a:cubicBezTo>
                <a:cubicBezTo>
                  <a:pt x="2093471" y="3433884"/>
                  <a:pt x="2091833" y="3417364"/>
                  <a:pt x="2091833" y="3397917"/>
                </a:cubicBezTo>
                <a:lnTo>
                  <a:pt x="2091833" y="3235397"/>
                </a:lnTo>
                <a:cubicBezTo>
                  <a:pt x="2091833" y="3233810"/>
                  <a:pt x="2092180" y="3232470"/>
                  <a:pt x="2092876" y="3231379"/>
                </a:cubicBezTo>
                <a:cubicBezTo>
                  <a:pt x="2093569" y="3230287"/>
                  <a:pt x="2094909" y="3229295"/>
                  <a:pt x="2096894" y="3228402"/>
                </a:cubicBezTo>
                <a:cubicBezTo>
                  <a:pt x="2098878" y="3227509"/>
                  <a:pt x="2101457" y="3226914"/>
                  <a:pt x="2104632" y="3226616"/>
                </a:cubicBezTo>
                <a:cubicBezTo>
                  <a:pt x="2107807" y="3226318"/>
                  <a:pt x="2111776" y="3226170"/>
                  <a:pt x="2116540" y="3226170"/>
                </a:cubicBezTo>
                <a:close/>
                <a:moveTo>
                  <a:pt x="3583686" y="3222598"/>
                </a:moveTo>
                <a:cubicBezTo>
                  <a:pt x="3591822" y="3222598"/>
                  <a:pt x="3599412" y="3223044"/>
                  <a:pt x="3606456" y="3223937"/>
                </a:cubicBezTo>
                <a:cubicBezTo>
                  <a:pt x="3613502" y="3224830"/>
                  <a:pt x="3620099" y="3226071"/>
                  <a:pt x="3626251" y="3227658"/>
                </a:cubicBezTo>
                <a:lnTo>
                  <a:pt x="3707213" y="3227658"/>
                </a:lnTo>
                <a:cubicBezTo>
                  <a:pt x="3710586" y="3227658"/>
                  <a:pt x="3713117" y="3229295"/>
                  <a:pt x="3714804" y="3232569"/>
                </a:cubicBezTo>
                <a:cubicBezTo>
                  <a:pt x="3716490" y="3235843"/>
                  <a:pt x="3717334" y="3240854"/>
                  <a:pt x="3717334" y="3247601"/>
                </a:cubicBezTo>
                <a:cubicBezTo>
                  <a:pt x="3717334" y="3254546"/>
                  <a:pt x="3716391" y="3259557"/>
                  <a:pt x="3714506" y="3262633"/>
                </a:cubicBezTo>
                <a:cubicBezTo>
                  <a:pt x="3712621" y="3265708"/>
                  <a:pt x="3710190" y="3267246"/>
                  <a:pt x="3707213" y="3267246"/>
                </a:cubicBezTo>
                <a:lnTo>
                  <a:pt x="3668815" y="3267246"/>
                </a:lnTo>
                <a:cubicBezTo>
                  <a:pt x="3675761" y="3274390"/>
                  <a:pt x="3680623" y="3282278"/>
                  <a:pt x="3683401" y="3290910"/>
                </a:cubicBezTo>
                <a:cubicBezTo>
                  <a:pt x="3686179" y="3299542"/>
                  <a:pt x="3687568" y="3308521"/>
                  <a:pt x="3687568" y="3317848"/>
                </a:cubicBezTo>
                <a:cubicBezTo>
                  <a:pt x="3687568" y="3333326"/>
                  <a:pt x="3685088" y="3347018"/>
                  <a:pt x="3680127" y="3358924"/>
                </a:cubicBezTo>
                <a:cubicBezTo>
                  <a:pt x="3675166" y="3370831"/>
                  <a:pt x="3668071" y="3380901"/>
                  <a:pt x="3658844" y="3389136"/>
                </a:cubicBezTo>
                <a:cubicBezTo>
                  <a:pt x="3649617" y="3397372"/>
                  <a:pt x="3638653" y="3403672"/>
                  <a:pt x="3625954" y="3408038"/>
                </a:cubicBezTo>
                <a:cubicBezTo>
                  <a:pt x="3613253" y="3412403"/>
                  <a:pt x="3599165" y="3414586"/>
                  <a:pt x="3583686" y="3414586"/>
                </a:cubicBezTo>
                <a:cubicBezTo>
                  <a:pt x="3572773" y="3414586"/>
                  <a:pt x="3562403" y="3413147"/>
                  <a:pt x="3552581" y="3410270"/>
                </a:cubicBezTo>
                <a:cubicBezTo>
                  <a:pt x="3542758" y="3407393"/>
                  <a:pt x="3535168" y="3403771"/>
                  <a:pt x="3529810" y="3399406"/>
                </a:cubicBezTo>
                <a:cubicBezTo>
                  <a:pt x="3526238" y="3402977"/>
                  <a:pt x="3523312" y="3407046"/>
                  <a:pt x="3521030" y="3411609"/>
                </a:cubicBezTo>
                <a:cubicBezTo>
                  <a:pt x="3518748" y="3416174"/>
                  <a:pt x="3517606" y="3421432"/>
                  <a:pt x="3517606" y="3427385"/>
                </a:cubicBezTo>
                <a:cubicBezTo>
                  <a:pt x="3517606" y="3434331"/>
                  <a:pt x="3520832" y="3440085"/>
                  <a:pt x="3527280" y="3444649"/>
                </a:cubicBezTo>
                <a:cubicBezTo>
                  <a:pt x="3533729" y="3449214"/>
                  <a:pt x="3542312" y="3451694"/>
                  <a:pt x="3553027" y="3452091"/>
                </a:cubicBezTo>
                <a:lnTo>
                  <a:pt x="3622977" y="3455067"/>
                </a:lnTo>
                <a:cubicBezTo>
                  <a:pt x="3636272" y="3455464"/>
                  <a:pt x="3648476" y="3457300"/>
                  <a:pt x="3659588" y="3460574"/>
                </a:cubicBezTo>
                <a:cubicBezTo>
                  <a:pt x="3670700" y="3463848"/>
                  <a:pt x="3680325" y="3468512"/>
                  <a:pt x="3688461" y="3474564"/>
                </a:cubicBezTo>
                <a:cubicBezTo>
                  <a:pt x="3696597" y="3480616"/>
                  <a:pt x="3702947" y="3488058"/>
                  <a:pt x="3707511" y="3496888"/>
                </a:cubicBezTo>
                <a:cubicBezTo>
                  <a:pt x="3712075" y="3505719"/>
                  <a:pt x="3714357" y="3515988"/>
                  <a:pt x="3714357" y="3527695"/>
                </a:cubicBezTo>
                <a:cubicBezTo>
                  <a:pt x="3714357" y="3539999"/>
                  <a:pt x="3711778" y="3551706"/>
                  <a:pt x="3706618" y="3562819"/>
                </a:cubicBezTo>
                <a:cubicBezTo>
                  <a:pt x="3701459" y="3573932"/>
                  <a:pt x="3693571" y="3583704"/>
                  <a:pt x="3682955" y="3592138"/>
                </a:cubicBezTo>
                <a:cubicBezTo>
                  <a:pt x="3672338" y="3600572"/>
                  <a:pt x="3658794" y="3607219"/>
                  <a:pt x="3642325" y="3612081"/>
                </a:cubicBezTo>
                <a:cubicBezTo>
                  <a:pt x="3625854" y="3616943"/>
                  <a:pt x="3606407" y="3619374"/>
                  <a:pt x="3583984" y="3619374"/>
                </a:cubicBezTo>
                <a:cubicBezTo>
                  <a:pt x="3562354" y="3619374"/>
                  <a:pt x="3543949" y="3617538"/>
                  <a:pt x="3528768" y="3613867"/>
                </a:cubicBezTo>
                <a:cubicBezTo>
                  <a:pt x="3513589" y="3610196"/>
                  <a:pt x="3501136" y="3605185"/>
                  <a:pt x="3491412" y="3598835"/>
                </a:cubicBezTo>
                <a:cubicBezTo>
                  <a:pt x="3481689" y="3592485"/>
                  <a:pt x="3474644" y="3584895"/>
                  <a:pt x="3470279" y="3576065"/>
                </a:cubicBezTo>
                <a:cubicBezTo>
                  <a:pt x="3465914" y="3567234"/>
                  <a:pt x="3463730" y="3557660"/>
                  <a:pt x="3463730" y="3547341"/>
                </a:cubicBezTo>
                <a:cubicBezTo>
                  <a:pt x="3463730" y="3540792"/>
                  <a:pt x="3464525" y="3534442"/>
                  <a:pt x="3466112" y="3528291"/>
                </a:cubicBezTo>
                <a:cubicBezTo>
                  <a:pt x="3467700" y="3522139"/>
                  <a:pt x="3470131" y="3516285"/>
                  <a:pt x="3473405" y="3510729"/>
                </a:cubicBezTo>
                <a:cubicBezTo>
                  <a:pt x="3476679" y="3505173"/>
                  <a:pt x="3480747" y="3499865"/>
                  <a:pt x="3485608" y="3494804"/>
                </a:cubicBezTo>
                <a:cubicBezTo>
                  <a:pt x="3490470" y="3489744"/>
                  <a:pt x="3496076" y="3484734"/>
                  <a:pt x="3502426" y="3479773"/>
                </a:cubicBezTo>
                <a:cubicBezTo>
                  <a:pt x="3492702" y="3474812"/>
                  <a:pt x="3485509" y="3468561"/>
                  <a:pt x="3480846" y="3461020"/>
                </a:cubicBezTo>
                <a:cubicBezTo>
                  <a:pt x="3476182" y="3453480"/>
                  <a:pt x="3473851" y="3445344"/>
                  <a:pt x="3473851" y="3436613"/>
                </a:cubicBezTo>
                <a:cubicBezTo>
                  <a:pt x="3473851" y="3424508"/>
                  <a:pt x="3476331" y="3413693"/>
                  <a:pt x="3481292" y="3404168"/>
                </a:cubicBezTo>
                <a:cubicBezTo>
                  <a:pt x="3486254" y="3394643"/>
                  <a:pt x="3492405" y="3386110"/>
                  <a:pt x="3499747" y="3378570"/>
                </a:cubicBezTo>
                <a:cubicBezTo>
                  <a:pt x="3493595" y="3371228"/>
                  <a:pt x="3488734" y="3362943"/>
                  <a:pt x="3485162" y="3353715"/>
                </a:cubicBezTo>
                <a:cubicBezTo>
                  <a:pt x="3481590" y="3344488"/>
                  <a:pt x="3479804" y="3333326"/>
                  <a:pt x="3479804" y="3320229"/>
                </a:cubicBezTo>
                <a:cubicBezTo>
                  <a:pt x="3479804" y="3304949"/>
                  <a:pt x="3482384" y="3291257"/>
                  <a:pt x="3487543" y="3279152"/>
                </a:cubicBezTo>
                <a:cubicBezTo>
                  <a:pt x="3492702" y="3267048"/>
                  <a:pt x="3499846" y="3256828"/>
                  <a:pt x="3508974" y="3248494"/>
                </a:cubicBezTo>
                <a:cubicBezTo>
                  <a:pt x="3518102" y="3240159"/>
                  <a:pt x="3529066" y="3233760"/>
                  <a:pt x="3541866" y="3229295"/>
                </a:cubicBezTo>
                <a:cubicBezTo>
                  <a:pt x="3554665" y="3224830"/>
                  <a:pt x="3568604" y="3222598"/>
                  <a:pt x="3583686" y="3222598"/>
                </a:cubicBezTo>
                <a:close/>
                <a:moveTo>
                  <a:pt x="4809434" y="3222300"/>
                </a:moveTo>
                <a:cubicBezTo>
                  <a:pt x="4817967" y="3222300"/>
                  <a:pt x="4826252" y="3223094"/>
                  <a:pt x="4834289" y="3224681"/>
                </a:cubicBezTo>
                <a:cubicBezTo>
                  <a:pt x="4842325" y="3226269"/>
                  <a:pt x="4849717" y="3228353"/>
                  <a:pt x="4856464" y="3230932"/>
                </a:cubicBezTo>
                <a:cubicBezTo>
                  <a:pt x="4863211" y="3233512"/>
                  <a:pt x="4869213" y="3236488"/>
                  <a:pt x="4874472" y="3239862"/>
                </a:cubicBezTo>
                <a:cubicBezTo>
                  <a:pt x="4879731" y="3243235"/>
                  <a:pt x="4883550" y="3246113"/>
                  <a:pt x="4885932" y="3248494"/>
                </a:cubicBezTo>
                <a:cubicBezTo>
                  <a:pt x="4888313" y="3250875"/>
                  <a:pt x="4889950" y="3252760"/>
                  <a:pt x="4890843" y="3254149"/>
                </a:cubicBezTo>
                <a:cubicBezTo>
                  <a:pt x="4891736" y="3255538"/>
                  <a:pt x="4892481" y="3257176"/>
                  <a:pt x="4893075" y="3259061"/>
                </a:cubicBezTo>
                <a:cubicBezTo>
                  <a:pt x="4893671" y="3260946"/>
                  <a:pt x="4894067" y="3263079"/>
                  <a:pt x="4894267" y="3265460"/>
                </a:cubicBezTo>
                <a:cubicBezTo>
                  <a:pt x="4894465" y="3267842"/>
                  <a:pt x="4894564" y="3270818"/>
                  <a:pt x="4894564" y="3274390"/>
                </a:cubicBezTo>
                <a:cubicBezTo>
                  <a:pt x="4894564" y="3282129"/>
                  <a:pt x="4893671" y="3287537"/>
                  <a:pt x="4891885" y="3290612"/>
                </a:cubicBezTo>
                <a:cubicBezTo>
                  <a:pt x="4890099" y="3293688"/>
                  <a:pt x="4887916" y="3295226"/>
                  <a:pt x="4885336" y="3295226"/>
                </a:cubicBezTo>
                <a:cubicBezTo>
                  <a:pt x="4882360" y="3295226"/>
                  <a:pt x="4878937" y="3293589"/>
                  <a:pt x="4875067" y="3290315"/>
                </a:cubicBezTo>
                <a:cubicBezTo>
                  <a:pt x="4871198" y="3287040"/>
                  <a:pt x="4866286" y="3283419"/>
                  <a:pt x="4860333" y="3279450"/>
                </a:cubicBezTo>
                <a:cubicBezTo>
                  <a:pt x="4854380" y="3275481"/>
                  <a:pt x="4847187" y="3271860"/>
                  <a:pt x="4838753" y="3268586"/>
                </a:cubicBezTo>
                <a:cubicBezTo>
                  <a:pt x="4830320" y="3265311"/>
                  <a:pt x="4820348" y="3263674"/>
                  <a:pt x="4808839" y="3263674"/>
                </a:cubicBezTo>
                <a:cubicBezTo>
                  <a:pt x="4785225" y="3263674"/>
                  <a:pt x="4767117" y="3272753"/>
                  <a:pt x="4754516" y="3290910"/>
                </a:cubicBezTo>
                <a:cubicBezTo>
                  <a:pt x="4741916" y="3309067"/>
                  <a:pt x="4735616" y="3335409"/>
                  <a:pt x="4735616" y="3369938"/>
                </a:cubicBezTo>
                <a:cubicBezTo>
                  <a:pt x="4735616" y="3387202"/>
                  <a:pt x="4737252" y="3402333"/>
                  <a:pt x="4740527" y="3415330"/>
                </a:cubicBezTo>
                <a:cubicBezTo>
                  <a:pt x="4743801" y="3428328"/>
                  <a:pt x="4748613" y="3439192"/>
                  <a:pt x="4754963" y="3447924"/>
                </a:cubicBezTo>
                <a:cubicBezTo>
                  <a:pt x="4761313" y="3456655"/>
                  <a:pt x="4769102" y="3463154"/>
                  <a:pt x="4778329" y="3467420"/>
                </a:cubicBezTo>
                <a:cubicBezTo>
                  <a:pt x="4787556" y="3471687"/>
                  <a:pt x="4798123" y="3473820"/>
                  <a:pt x="4810029" y="3473820"/>
                </a:cubicBezTo>
                <a:cubicBezTo>
                  <a:pt x="4821340" y="3473820"/>
                  <a:pt x="4831262" y="3472034"/>
                  <a:pt x="4839795" y="3468462"/>
                </a:cubicBezTo>
                <a:cubicBezTo>
                  <a:pt x="4848328" y="3464890"/>
                  <a:pt x="4855720" y="3460971"/>
                  <a:pt x="4861970" y="3456704"/>
                </a:cubicBezTo>
                <a:cubicBezTo>
                  <a:pt x="4868221" y="3452438"/>
                  <a:pt x="4873480" y="3448569"/>
                  <a:pt x="4877747" y="3445096"/>
                </a:cubicBezTo>
                <a:cubicBezTo>
                  <a:pt x="4882012" y="3441623"/>
                  <a:pt x="4885336" y="3439887"/>
                  <a:pt x="4887718" y="3439887"/>
                </a:cubicBezTo>
                <a:cubicBezTo>
                  <a:pt x="4889107" y="3439887"/>
                  <a:pt x="4890297" y="3440284"/>
                  <a:pt x="4891289" y="3441077"/>
                </a:cubicBezTo>
                <a:cubicBezTo>
                  <a:pt x="4892282" y="3441871"/>
                  <a:pt x="4893125" y="3443211"/>
                  <a:pt x="4893820" y="3445096"/>
                </a:cubicBezTo>
                <a:cubicBezTo>
                  <a:pt x="4894514" y="3446981"/>
                  <a:pt x="4895010" y="3449362"/>
                  <a:pt x="4895308" y="3452240"/>
                </a:cubicBezTo>
                <a:cubicBezTo>
                  <a:pt x="4895605" y="3455117"/>
                  <a:pt x="4895754" y="3458540"/>
                  <a:pt x="4895754" y="3462509"/>
                </a:cubicBezTo>
                <a:cubicBezTo>
                  <a:pt x="4895754" y="3465882"/>
                  <a:pt x="4895655" y="3468809"/>
                  <a:pt x="4895457" y="3471290"/>
                </a:cubicBezTo>
                <a:cubicBezTo>
                  <a:pt x="4895258" y="3473770"/>
                  <a:pt x="4894911" y="3475854"/>
                  <a:pt x="4894415" y="3477540"/>
                </a:cubicBezTo>
                <a:cubicBezTo>
                  <a:pt x="4893919" y="3479227"/>
                  <a:pt x="4893323" y="3480715"/>
                  <a:pt x="4892629" y="3482005"/>
                </a:cubicBezTo>
                <a:cubicBezTo>
                  <a:pt x="4891934" y="3483295"/>
                  <a:pt x="4890347" y="3485180"/>
                  <a:pt x="4887866" y="3487661"/>
                </a:cubicBezTo>
                <a:cubicBezTo>
                  <a:pt x="4885386" y="3490141"/>
                  <a:pt x="4881169" y="3493217"/>
                  <a:pt x="4875216" y="3496888"/>
                </a:cubicBezTo>
                <a:cubicBezTo>
                  <a:pt x="4869263" y="3500559"/>
                  <a:pt x="4862566" y="3503833"/>
                  <a:pt x="4855125" y="3506711"/>
                </a:cubicBezTo>
                <a:cubicBezTo>
                  <a:pt x="4847683" y="3509588"/>
                  <a:pt x="4839596" y="3511920"/>
                  <a:pt x="4830865" y="3513706"/>
                </a:cubicBezTo>
                <a:cubicBezTo>
                  <a:pt x="4822134" y="3515492"/>
                  <a:pt x="4813105" y="3516384"/>
                  <a:pt x="4803779" y="3516384"/>
                </a:cubicBezTo>
                <a:cubicBezTo>
                  <a:pt x="4784530" y="3516384"/>
                  <a:pt x="4767464" y="3513210"/>
                  <a:pt x="4752582" y="3506859"/>
                </a:cubicBezTo>
                <a:cubicBezTo>
                  <a:pt x="4737699" y="3500510"/>
                  <a:pt x="4725247" y="3491233"/>
                  <a:pt x="4715226" y="3479029"/>
                </a:cubicBezTo>
                <a:cubicBezTo>
                  <a:pt x="4705205" y="3466825"/>
                  <a:pt x="4697565" y="3451843"/>
                  <a:pt x="4692306" y="3434083"/>
                </a:cubicBezTo>
                <a:cubicBezTo>
                  <a:pt x="4687048" y="3416323"/>
                  <a:pt x="4684418" y="3395834"/>
                  <a:pt x="4684418" y="3372617"/>
                </a:cubicBezTo>
                <a:cubicBezTo>
                  <a:pt x="4684418" y="3346225"/>
                  <a:pt x="4687643" y="3323553"/>
                  <a:pt x="4694092" y="3304602"/>
                </a:cubicBezTo>
                <a:cubicBezTo>
                  <a:pt x="4700542" y="3285651"/>
                  <a:pt x="4709372" y="3270124"/>
                  <a:pt x="4720584" y="3258019"/>
                </a:cubicBezTo>
                <a:cubicBezTo>
                  <a:pt x="4731795" y="3245914"/>
                  <a:pt x="4744991" y="3236935"/>
                  <a:pt x="4760172" y="3231081"/>
                </a:cubicBezTo>
                <a:cubicBezTo>
                  <a:pt x="4775352" y="3225227"/>
                  <a:pt x="4791773" y="3222300"/>
                  <a:pt x="4809434" y="3222300"/>
                </a:cubicBezTo>
                <a:close/>
                <a:moveTo>
                  <a:pt x="6928449" y="3222002"/>
                </a:moveTo>
                <a:cubicBezTo>
                  <a:pt x="6949483" y="3222002"/>
                  <a:pt x="6967392" y="3225376"/>
                  <a:pt x="6982176" y="3232123"/>
                </a:cubicBezTo>
                <a:cubicBezTo>
                  <a:pt x="6996959" y="3238870"/>
                  <a:pt x="7009113" y="3247948"/>
                  <a:pt x="7018638" y="3259358"/>
                </a:cubicBezTo>
                <a:cubicBezTo>
                  <a:pt x="7028163" y="3270769"/>
                  <a:pt x="7035158" y="3284163"/>
                  <a:pt x="7039623" y="3299542"/>
                </a:cubicBezTo>
                <a:cubicBezTo>
                  <a:pt x="7044088" y="3314921"/>
                  <a:pt x="7046320" y="3331342"/>
                  <a:pt x="7046320" y="3348804"/>
                </a:cubicBezTo>
                <a:lnTo>
                  <a:pt x="7046320" y="3357734"/>
                </a:lnTo>
                <a:cubicBezTo>
                  <a:pt x="7046320" y="3365473"/>
                  <a:pt x="7044377" y="3370979"/>
                  <a:pt x="7040491" y="3374254"/>
                </a:cubicBezTo>
                <a:cubicBezTo>
                  <a:pt x="7036604" y="3377528"/>
                  <a:pt x="7032168" y="3379165"/>
                  <a:pt x="7027182" y="3379165"/>
                </a:cubicBezTo>
                <a:lnTo>
                  <a:pt x="6850760" y="3379165"/>
                </a:lnTo>
                <a:cubicBezTo>
                  <a:pt x="6850760" y="3394048"/>
                  <a:pt x="6852256" y="3407442"/>
                  <a:pt x="6855246" y="3419349"/>
                </a:cubicBezTo>
                <a:cubicBezTo>
                  <a:pt x="6858237" y="3431255"/>
                  <a:pt x="6863222" y="3441475"/>
                  <a:pt x="6870201" y="3450007"/>
                </a:cubicBezTo>
                <a:cubicBezTo>
                  <a:pt x="6877180" y="3458540"/>
                  <a:pt x="6886253" y="3465088"/>
                  <a:pt x="6897420" y="3469652"/>
                </a:cubicBezTo>
                <a:cubicBezTo>
                  <a:pt x="6908587" y="3474217"/>
                  <a:pt x="6922246" y="3476499"/>
                  <a:pt x="6938397" y="3476499"/>
                </a:cubicBezTo>
                <a:cubicBezTo>
                  <a:pt x="6951159" y="3476499"/>
                  <a:pt x="6962525" y="3475457"/>
                  <a:pt x="6972495" y="3473373"/>
                </a:cubicBezTo>
                <a:cubicBezTo>
                  <a:pt x="6982464" y="3471290"/>
                  <a:pt x="6991089" y="3468958"/>
                  <a:pt x="6998368" y="3466378"/>
                </a:cubicBezTo>
                <a:cubicBezTo>
                  <a:pt x="7005646" y="3463799"/>
                  <a:pt x="7011629" y="3461467"/>
                  <a:pt x="7016315" y="3459383"/>
                </a:cubicBezTo>
                <a:cubicBezTo>
                  <a:pt x="7021002" y="3457300"/>
                  <a:pt x="7024542" y="3456258"/>
                  <a:pt x="7026936" y="3456258"/>
                </a:cubicBezTo>
                <a:cubicBezTo>
                  <a:pt x="7028331" y="3456258"/>
                  <a:pt x="7029577" y="3456605"/>
                  <a:pt x="7030673" y="3457300"/>
                </a:cubicBezTo>
                <a:cubicBezTo>
                  <a:pt x="7031768" y="3457994"/>
                  <a:pt x="7032616" y="3459036"/>
                  <a:pt x="7033214" y="3460425"/>
                </a:cubicBezTo>
                <a:cubicBezTo>
                  <a:pt x="7033812" y="3461814"/>
                  <a:pt x="7034261" y="3463749"/>
                  <a:pt x="7034561" y="3466229"/>
                </a:cubicBezTo>
                <a:cubicBezTo>
                  <a:pt x="7034860" y="3468710"/>
                  <a:pt x="7035009" y="3471736"/>
                  <a:pt x="7035009" y="3475308"/>
                </a:cubicBezTo>
                <a:cubicBezTo>
                  <a:pt x="7035009" y="3477888"/>
                  <a:pt x="7034910" y="3480120"/>
                  <a:pt x="7034712" y="3482005"/>
                </a:cubicBezTo>
                <a:cubicBezTo>
                  <a:pt x="7034514" y="3483891"/>
                  <a:pt x="7034265" y="3485577"/>
                  <a:pt x="7033968" y="3487065"/>
                </a:cubicBezTo>
                <a:cubicBezTo>
                  <a:pt x="7033670" y="3488554"/>
                  <a:pt x="7033174" y="3489893"/>
                  <a:pt x="7032479" y="3491084"/>
                </a:cubicBezTo>
                <a:cubicBezTo>
                  <a:pt x="7031785" y="3492274"/>
                  <a:pt x="7030892" y="3493416"/>
                  <a:pt x="7029801" y="3494507"/>
                </a:cubicBezTo>
                <a:cubicBezTo>
                  <a:pt x="7028709" y="3495598"/>
                  <a:pt x="7025484" y="3497384"/>
                  <a:pt x="7020127" y="3499865"/>
                </a:cubicBezTo>
                <a:cubicBezTo>
                  <a:pt x="7014769" y="3502345"/>
                  <a:pt x="7007823" y="3504776"/>
                  <a:pt x="6999291" y="3507157"/>
                </a:cubicBezTo>
                <a:cubicBezTo>
                  <a:pt x="6990758" y="3509538"/>
                  <a:pt x="6980885" y="3511672"/>
                  <a:pt x="6969674" y="3513557"/>
                </a:cubicBezTo>
                <a:cubicBezTo>
                  <a:pt x="6958462" y="3515442"/>
                  <a:pt x="6946506" y="3516384"/>
                  <a:pt x="6933806" y="3516384"/>
                </a:cubicBezTo>
                <a:cubicBezTo>
                  <a:pt x="6911780" y="3516384"/>
                  <a:pt x="6892482" y="3513309"/>
                  <a:pt x="6875912" y="3507157"/>
                </a:cubicBezTo>
                <a:cubicBezTo>
                  <a:pt x="6859343" y="3501006"/>
                  <a:pt x="6845402" y="3491878"/>
                  <a:pt x="6834092" y="3479773"/>
                </a:cubicBezTo>
                <a:cubicBezTo>
                  <a:pt x="6822781" y="3467668"/>
                  <a:pt x="6814248" y="3452488"/>
                  <a:pt x="6808493" y="3434231"/>
                </a:cubicBezTo>
                <a:cubicBezTo>
                  <a:pt x="6802738" y="3415975"/>
                  <a:pt x="6799861" y="3394742"/>
                  <a:pt x="6799861" y="3370533"/>
                </a:cubicBezTo>
                <a:cubicBezTo>
                  <a:pt x="6799861" y="3347514"/>
                  <a:pt x="6802838" y="3326827"/>
                  <a:pt x="6808791" y="3308472"/>
                </a:cubicBezTo>
                <a:cubicBezTo>
                  <a:pt x="6814744" y="3290116"/>
                  <a:pt x="6823326" y="3274539"/>
                  <a:pt x="6834538" y="3261740"/>
                </a:cubicBezTo>
                <a:cubicBezTo>
                  <a:pt x="6845750" y="3248940"/>
                  <a:pt x="6859293" y="3239118"/>
                  <a:pt x="6875168" y="3232272"/>
                </a:cubicBezTo>
                <a:cubicBezTo>
                  <a:pt x="6891043" y="3225425"/>
                  <a:pt x="6908803" y="3222002"/>
                  <a:pt x="6928449" y="3222002"/>
                </a:cubicBezTo>
                <a:close/>
                <a:moveTo>
                  <a:pt x="5716392" y="3222002"/>
                </a:moveTo>
                <a:cubicBezTo>
                  <a:pt x="5738419" y="3222002"/>
                  <a:pt x="5757618" y="3225277"/>
                  <a:pt x="5773989" y="3231825"/>
                </a:cubicBezTo>
                <a:cubicBezTo>
                  <a:pt x="5790360" y="3238374"/>
                  <a:pt x="5804003" y="3247899"/>
                  <a:pt x="5814917" y="3260400"/>
                </a:cubicBezTo>
                <a:cubicBezTo>
                  <a:pt x="5825830" y="3272902"/>
                  <a:pt x="5834016" y="3288082"/>
                  <a:pt x="5839473" y="3305942"/>
                </a:cubicBezTo>
                <a:cubicBezTo>
                  <a:pt x="5844930" y="3323801"/>
                  <a:pt x="5847659" y="3343942"/>
                  <a:pt x="5847659" y="3366366"/>
                </a:cubicBezTo>
                <a:cubicBezTo>
                  <a:pt x="5847659" y="3388194"/>
                  <a:pt x="5844782" y="3408286"/>
                  <a:pt x="5839027" y="3426641"/>
                </a:cubicBezTo>
                <a:cubicBezTo>
                  <a:pt x="5833272" y="3444997"/>
                  <a:pt x="5824690" y="3460822"/>
                  <a:pt x="5813279" y="3474117"/>
                </a:cubicBezTo>
                <a:cubicBezTo>
                  <a:pt x="5801869" y="3487413"/>
                  <a:pt x="5787582" y="3497781"/>
                  <a:pt x="5770417" y="3505222"/>
                </a:cubicBezTo>
                <a:cubicBezTo>
                  <a:pt x="5753252" y="3512664"/>
                  <a:pt x="5733359" y="3516384"/>
                  <a:pt x="5710737" y="3516384"/>
                </a:cubicBezTo>
                <a:cubicBezTo>
                  <a:pt x="5688710" y="3516384"/>
                  <a:pt x="5669511" y="3513110"/>
                  <a:pt x="5653140" y="3506562"/>
                </a:cubicBezTo>
                <a:cubicBezTo>
                  <a:pt x="5636769" y="3500013"/>
                  <a:pt x="5623126" y="3490488"/>
                  <a:pt x="5612213" y="3477987"/>
                </a:cubicBezTo>
                <a:cubicBezTo>
                  <a:pt x="5601299" y="3465485"/>
                  <a:pt x="5593163" y="3450305"/>
                  <a:pt x="5587805" y="3432445"/>
                </a:cubicBezTo>
                <a:cubicBezTo>
                  <a:pt x="5582447" y="3414586"/>
                  <a:pt x="5579768" y="3394345"/>
                  <a:pt x="5579768" y="3371724"/>
                </a:cubicBezTo>
                <a:cubicBezTo>
                  <a:pt x="5579768" y="3349896"/>
                  <a:pt x="5582596" y="3329804"/>
                  <a:pt x="5588251" y="3311448"/>
                </a:cubicBezTo>
                <a:cubicBezTo>
                  <a:pt x="5593907" y="3293093"/>
                  <a:pt x="5602439" y="3277267"/>
                  <a:pt x="5613850" y="3263972"/>
                </a:cubicBezTo>
                <a:cubicBezTo>
                  <a:pt x="5625260" y="3250677"/>
                  <a:pt x="5639498" y="3240358"/>
                  <a:pt x="5656564" y="3233016"/>
                </a:cubicBezTo>
                <a:cubicBezTo>
                  <a:pt x="5673629" y="3225674"/>
                  <a:pt x="5693572" y="3222002"/>
                  <a:pt x="5716392" y="3222002"/>
                </a:cubicBezTo>
                <a:close/>
                <a:moveTo>
                  <a:pt x="5309794" y="3222002"/>
                </a:moveTo>
                <a:cubicBezTo>
                  <a:pt x="5316938" y="3222002"/>
                  <a:pt x="5324081" y="3222598"/>
                  <a:pt x="5331225" y="3223788"/>
                </a:cubicBezTo>
                <a:cubicBezTo>
                  <a:pt x="5338369" y="3224979"/>
                  <a:pt x="5344819" y="3226467"/>
                  <a:pt x="5350573" y="3228253"/>
                </a:cubicBezTo>
                <a:cubicBezTo>
                  <a:pt x="5356328" y="3230039"/>
                  <a:pt x="5361239" y="3231974"/>
                  <a:pt x="5365307" y="3234058"/>
                </a:cubicBezTo>
                <a:cubicBezTo>
                  <a:pt x="5369375" y="3236141"/>
                  <a:pt x="5372451" y="3237977"/>
                  <a:pt x="5374534" y="3239564"/>
                </a:cubicBezTo>
                <a:cubicBezTo>
                  <a:pt x="5376618" y="3241152"/>
                  <a:pt x="5378007" y="3242541"/>
                  <a:pt x="5378701" y="3243731"/>
                </a:cubicBezTo>
                <a:cubicBezTo>
                  <a:pt x="5379396" y="3244922"/>
                  <a:pt x="5379892" y="3246261"/>
                  <a:pt x="5380190" y="3247750"/>
                </a:cubicBezTo>
                <a:cubicBezTo>
                  <a:pt x="5380487" y="3249238"/>
                  <a:pt x="5380785" y="3251074"/>
                  <a:pt x="5381083" y="3253256"/>
                </a:cubicBezTo>
                <a:cubicBezTo>
                  <a:pt x="5381380" y="3255439"/>
                  <a:pt x="5381529" y="3258118"/>
                  <a:pt x="5381529" y="3261293"/>
                </a:cubicBezTo>
                <a:cubicBezTo>
                  <a:pt x="5381529" y="3264667"/>
                  <a:pt x="5381380" y="3267594"/>
                  <a:pt x="5381083" y="3270074"/>
                </a:cubicBezTo>
                <a:cubicBezTo>
                  <a:pt x="5380785" y="3272555"/>
                  <a:pt x="5380289" y="3274588"/>
                  <a:pt x="5379594" y="3276176"/>
                </a:cubicBezTo>
                <a:cubicBezTo>
                  <a:pt x="5378900" y="3277764"/>
                  <a:pt x="5378057" y="3278904"/>
                  <a:pt x="5377064" y="3279599"/>
                </a:cubicBezTo>
                <a:cubicBezTo>
                  <a:pt x="5376072" y="3280294"/>
                  <a:pt x="5374981" y="3280641"/>
                  <a:pt x="5373790" y="3280641"/>
                </a:cubicBezTo>
                <a:cubicBezTo>
                  <a:pt x="5372004" y="3280641"/>
                  <a:pt x="5369425" y="3279550"/>
                  <a:pt x="5366051" y="3277367"/>
                </a:cubicBezTo>
                <a:cubicBezTo>
                  <a:pt x="5362678" y="3275184"/>
                  <a:pt x="5358312" y="3272852"/>
                  <a:pt x="5352955" y="3270372"/>
                </a:cubicBezTo>
                <a:cubicBezTo>
                  <a:pt x="5347596" y="3267891"/>
                  <a:pt x="5341296" y="3265560"/>
                  <a:pt x="5334053" y="3263377"/>
                </a:cubicBezTo>
                <a:cubicBezTo>
                  <a:pt x="5326810" y="3261194"/>
                  <a:pt x="5318525" y="3260102"/>
                  <a:pt x="5309199" y="3260102"/>
                </a:cubicBezTo>
                <a:cubicBezTo>
                  <a:pt x="5300864" y="3260102"/>
                  <a:pt x="5293522" y="3261045"/>
                  <a:pt x="5287172" y="3262930"/>
                </a:cubicBezTo>
                <a:cubicBezTo>
                  <a:pt x="5280822" y="3264816"/>
                  <a:pt x="5275613" y="3267494"/>
                  <a:pt x="5271545" y="3270967"/>
                </a:cubicBezTo>
                <a:cubicBezTo>
                  <a:pt x="5267477" y="3274440"/>
                  <a:pt x="5264401" y="3278557"/>
                  <a:pt x="5262318" y="3283320"/>
                </a:cubicBezTo>
                <a:cubicBezTo>
                  <a:pt x="5260234" y="3288082"/>
                  <a:pt x="5259192" y="3293242"/>
                  <a:pt x="5259192" y="3298798"/>
                </a:cubicBezTo>
                <a:cubicBezTo>
                  <a:pt x="5259192" y="3306537"/>
                  <a:pt x="5261177" y="3313036"/>
                  <a:pt x="5265145" y="3318294"/>
                </a:cubicBezTo>
                <a:cubicBezTo>
                  <a:pt x="5269114" y="3323553"/>
                  <a:pt x="5274274" y="3328167"/>
                  <a:pt x="5280624" y="3332135"/>
                </a:cubicBezTo>
                <a:cubicBezTo>
                  <a:pt x="5286974" y="3336104"/>
                  <a:pt x="5294217" y="3339676"/>
                  <a:pt x="5302352" y="3342851"/>
                </a:cubicBezTo>
                <a:cubicBezTo>
                  <a:pt x="5310489" y="3346026"/>
                  <a:pt x="5318774" y="3349300"/>
                  <a:pt x="5327207" y="3352674"/>
                </a:cubicBezTo>
                <a:cubicBezTo>
                  <a:pt x="5335641" y="3356047"/>
                  <a:pt x="5343975" y="3359817"/>
                  <a:pt x="5352210" y="3363984"/>
                </a:cubicBezTo>
                <a:cubicBezTo>
                  <a:pt x="5360445" y="3368152"/>
                  <a:pt x="5367738" y="3373212"/>
                  <a:pt x="5374088" y="3379165"/>
                </a:cubicBezTo>
                <a:cubicBezTo>
                  <a:pt x="5380438" y="3385118"/>
                  <a:pt x="5385547" y="3392262"/>
                  <a:pt x="5389417" y="3400596"/>
                </a:cubicBezTo>
                <a:cubicBezTo>
                  <a:pt x="5393286" y="3408931"/>
                  <a:pt x="5395221" y="3418853"/>
                  <a:pt x="5395221" y="3430362"/>
                </a:cubicBezTo>
                <a:cubicBezTo>
                  <a:pt x="5395221" y="3444054"/>
                  <a:pt x="5392691" y="3456258"/>
                  <a:pt x="5387631" y="3466974"/>
                </a:cubicBezTo>
                <a:cubicBezTo>
                  <a:pt x="5382571" y="3477689"/>
                  <a:pt x="5375378" y="3486718"/>
                  <a:pt x="5366051" y="3494060"/>
                </a:cubicBezTo>
                <a:cubicBezTo>
                  <a:pt x="5356725" y="3501403"/>
                  <a:pt x="5345612" y="3506959"/>
                  <a:pt x="5332713" y="3510729"/>
                </a:cubicBezTo>
                <a:cubicBezTo>
                  <a:pt x="5319815" y="3514499"/>
                  <a:pt x="5305627" y="3516384"/>
                  <a:pt x="5290149" y="3516384"/>
                </a:cubicBezTo>
                <a:cubicBezTo>
                  <a:pt x="5280624" y="3516384"/>
                  <a:pt x="5271545" y="3515640"/>
                  <a:pt x="5262913" y="3514152"/>
                </a:cubicBezTo>
                <a:cubicBezTo>
                  <a:pt x="5254281" y="3512664"/>
                  <a:pt x="5246542" y="3510779"/>
                  <a:pt x="5239696" y="3508497"/>
                </a:cubicBezTo>
                <a:cubicBezTo>
                  <a:pt x="5232850" y="3506215"/>
                  <a:pt x="5227045" y="3503833"/>
                  <a:pt x="5222283" y="3501353"/>
                </a:cubicBezTo>
                <a:cubicBezTo>
                  <a:pt x="5217520" y="3498872"/>
                  <a:pt x="5214048" y="3496640"/>
                  <a:pt x="5211865" y="3494656"/>
                </a:cubicBezTo>
                <a:cubicBezTo>
                  <a:pt x="5209683" y="3492671"/>
                  <a:pt x="5208095" y="3489893"/>
                  <a:pt x="5207102" y="3486321"/>
                </a:cubicBezTo>
                <a:cubicBezTo>
                  <a:pt x="5206111" y="3482749"/>
                  <a:pt x="5205614" y="3477888"/>
                  <a:pt x="5205614" y="3471736"/>
                </a:cubicBezTo>
                <a:cubicBezTo>
                  <a:pt x="5205614" y="3467966"/>
                  <a:pt x="5205813" y="3464791"/>
                  <a:pt x="5206209" y="3462211"/>
                </a:cubicBezTo>
                <a:cubicBezTo>
                  <a:pt x="5206607" y="3459632"/>
                  <a:pt x="5207102" y="3457548"/>
                  <a:pt x="5207698" y="3455960"/>
                </a:cubicBezTo>
                <a:cubicBezTo>
                  <a:pt x="5208294" y="3454373"/>
                  <a:pt x="5209137" y="3453232"/>
                  <a:pt x="5210228" y="3452537"/>
                </a:cubicBezTo>
                <a:cubicBezTo>
                  <a:pt x="5211320" y="3451843"/>
                  <a:pt x="5212560" y="3451495"/>
                  <a:pt x="5213949" y="3451495"/>
                </a:cubicBezTo>
                <a:cubicBezTo>
                  <a:pt x="5216132" y="3451495"/>
                  <a:pt x="5219356" y="3452835"/>
                  <a:pt x="5223622" y="3455514"/>
                </a:cubicBezTo>
                <a:cubicBezTo>
                  <a:pt x="5227889" y="3458193"/>
                  <a:pt x="5233147" y="3461120"/>
                  <a:pt x="5239398" y="3464295"/>
                </a:cubicBezTo>
                <a:cubicBezTo>
                  <a:pt x="5245649" y="3467470"/>
                  <a:pt x="5253041" y="3470397"/>
                  <a:pt x="5261574" y="3473075"/>
                </a:cubicBezTo>
                <a:cubicBezTo>
                  <a:pt x="5270107" y="3475754"/>
                  <a:pt x="5279929" y="3477094"/>
                  <a:pt x="5291042" y="3477094"/>
                </a:cubicBezTo>
                <a:cubicBezTo>
                  <a:pt x="5299376" y="3477094"/>
                  <a:pt x="5306917" y="3476201"/>
                  <a:pt x="5313663" y="3474415"/>
                </a:cubicBezTo>
                <a:cubicBezTo>
                  <a:pt x="5320411" y="3472629"/>
                  <a:pt x="5326265" y="3470000"/>
                  <a:pt x="5331225" y="3466527"/>
                </a:cubicBezTo>
                <a:cubicBezTo>
                  <a:pt x="5336187" y="3463055"/>
                  <a:pt x="5340006" y="3458639"/>
                  <a:pt x="5342685" y="3453281"/>
                </a:cubicBezTo>
                <a:cubicBezTo>
                  <a:pt x="5345364" y="3447924"/>
                  <a:pt x="5346703" y="3441574"/>
                  <a:pt x="5346703" y="3434231"/>
                </a:cubicBezTo>
                <a:cubicBezTo>
                  <a:pt x="5346703" y="3426691"/>
                  <a:pt x="5344768" y="3420341"/>
                  <a:pt x="5340899" y="3415181"/>
                </a:cubicBezTo>
                <a:cubicBezTo>
                  <a:pt x="5337029" y="3410022"/>
                  <a:pt x="5331920" y="3405458"/>
                  <a:pt x="5325570" y="3401489"/>
                </a:cubicBezTo>
                <a:cubicBezTo>
                  <a:pt x="5319220" y="3397521"/>
                  <a:pt x="5312076" y="3393998"/>
                  <a:pt x="5304138" y="3390922"/>
                </a:cubicBezTo>
                <a:cubicBezTo>
                  <a:pt x="5296201" y="3387847"/>
                  <a:pt x="5288016" y="3384622"/>
                  <a:pt x="5279582" y="3381249"/>
                </a:cubicBezTo>
                <a:cubicBezTo>
                  <a:pt x="5271149" y="3377875"/>
                  <a:pt x="5262913" y="3374055"/>
                  <a:pt x="5254876" y="3369789"/>
                </a:cubicBezTo>
                <a:cubicBezTo>
                  <a:pt x="5246840" y="3365522"/>
                  <a:pt x="5239646" y="3360313"/>
                  <a:pt x="5233296" y="3354162"/>
                </a:cubicBezTo>
                <a:cubicBezTo>
                  <a:pt x="5226947" y="3348010"/>
                  <a:pt x="5221836" y="3340668"/>
                  <a:pt x="5217967" y="3332135"/>
                </a:cubicBezTo>
                <a:cubicBezTo>
                  <a:pt x="5214097" y="3323603"/>
                  <a:pt x="5212163" y="3313383"/>
                  <a:pt x="5212163" y="3301477"/>
                </a:cubicBezTo>
                <a:cubicBezTo>
                  <a:pt x="5212163" y="3290960"/>
                  <a:pt x="5214197" y="3280889"/>
                  <a:pt x="5218265" y="3271265"/>
                </a:cubicBezTo>
                <a:cubicBezTo>
                  <a:pt x="5222333" y="3261640"/>
                  <a:pt x="5228435" y="3253207"/>
                  <a:pt x="5236570" y="3245964"/>
                </a:cubicBezTo>
                <a:cubicBezTo>
                  <a:pt x="5244707" y="3238721"/>
                  <a:pt x="5254876" y="3232917"/>
                  <a:pt x="5267080" y="3228551"/>
                </a:cubicBezTo>
                <a:cubicBezTo>
                  <a:pt x="5279284" y="3224185"/>
                  <a:pt x="5293522" y="3222002"/>
                  <a:pt x="5309794" y="3222002"/>
                </a:cubicBezTo>
                <a:close/>
                <a:moveTo>
                  <a:pt x="4497193" y="3222002"/>
                </a:moveTo>
                <a:cubicBezTo>
                  <a:pt x="4519219" y="3222002"/>
                  <a:pt x="4538418" y="3225277"/>
                  <a:pt x="4554789" y="3231825"/>
                </a:cubicBezTo>
                <a:cubicBezTo>
                  <a:pt x="4571160" y="3238374"/>
                  <a:pt x="4584803" y="3247899"/>
                  <a:pt x="4595717" y="3260400"/>
                </a:cubicBezTo>
                <a:cubicBezTo>
                  <a:pt x="4606631" y="3272902"/>
                  <a:pt x="4614817" y="3288082"/>
                  <a:pt x="4620273" y="3305942"/>
                </a:cubicBezTo>
                <a:cubicBezTo>
                  <a:pt x="4625730" y="3323801"/>
                  <a:pt x="4628459" y="3343942"/>
                  <a:pt x="4628459" y="3366366"/>
                </a:cubicBezTo>
                <a:cubicBezTo>
                  <a:pt x="4628459" y="3388194"/>
                  <a:pt x="4625582" y="3408286"/>
                  <a:pt x="4619827" y="3426641"/>
                </a:cubicBezTo>
                <a:cubicBezTo>
                  <a:pt x="4614072" y="3444997"/>
                  <a:pt x="4605490" y="3460822"/>
                  <a:pt x="4594080" y="3474117"/>
                </a:cubicBezTo>
                <a:cubicBezTo>
                  <a:pt x="4582670" y="3487413"/>
                  <a:pt x="4568382" y="3497781"/>
                  <a:pt x="4551217" y="3505222"/>
                </a:cubicBezTo>
                <a:cubicBezTo>
                  <a:pt x="4534052" y="3512664"/>
                  <a:pt x="4514159" y="3516384"/>
                  <a:pt x="4491538" y="3516384"/>
                </a:cubicBezTo>
                <a:cubicBezTo>
                  <a:pt x="4469511" y="3516384"/>
                  <a:pt x="4450312" y="3513110"/>
                  <a:pt x="4433941" y="3506562"/>
                </a:cubicBezTo>
                <a:cubicBezTo>
                  <a:pt x="4417570" y="3500013"/>
                  <a:pt x="4403927" y="3490488"/>
                  <a:pt x="4393013" y="3477987"/>
                </a:cubicBezTo>
                <a:cubicBezTo>
                  <a:pt x="4382099" y="3465485"/>
                  <a:pt x="4373963" y="3450305"/>
                  <a:pt x="4368605" y="3432445"/>
                </a:cubicBezTo>
                <a:cubicBezTo>
                  <a:pt x="4363247" y="3414586"/>
                  <a:pt x="4360568" y="3394345"/>
                  <a:pt x="4360568" y="3371724"/>
                </a:cubicBezTo>
                <a:cubicBezTo>
                  <a:pt x="4360568" y="3349896"/>
                  <a:pt x="4363397" y="3329804"/>
                  <a:pt x="4369052" y="3311448"/>
                </a:cubicBezTo>
                <a:cubicBezTo>
                  <a:pt x="4374707" y="3293093"/>
                  <a:pt x="4383240" y="3277267"/>
                  <a:pt x="4394651" y="3263972"/>
                </a:cubicBezTo>
                <a:cubicBezTo>
                  <a:pt x="4406060" y="3250677"/>
                  <a:pt x="4420298" y="3240358"/>
                  <a:pt x="4437364" y="3233016"/>
                </a:cubicBezTo>
                <a:cubicBezTo>
                  <a:pt x="4454430" y="3225674"/>
                  <a:pt x="4474372" y="3222002"/>
                  <a:pt x="4497193" y="3222002"/>
                </a:cubicBezTo>
                <a:close/>
                <a:moveTo>
                  <a:pt x="3304484" y="3222002"/>
                </a:moveTo>
                <a:cubicBezTo>
                  <a:pt x="3322344" y="3222002"/>
                  <a:pt x="3337376" y="3225029"/>
                  <a:pt x="3349579" y="3231081"/>
                </a:cubicBezTo>
                <a:cubicBezTo>
                  <a:pt x="3361783" y="3237133"/>
                  <a:pt x="3371656" y="3245220"/>
                  <a:pt x="3379196" y="3255340"/>
                </a:cubicBezTo>
                <a:cubicBezTo>
                  <a:pt x="3386737" y="3265460"/>
                  <a:pt x="3392144" y="3277317"/>
                  <a:pt x="3395418" y="3290910"/>
                </a:cubicBezTo>
                <a:cubicBezTo>
                  <a:pt x="3398693" y="3304503"/>
                  <a:pt x="3400330" y="3320824"/>
                  <a:pt x="3400330" y="3339874"/>
                </a:cubicBezTo>
                <a:lnTo>
                  <a:pt x="3400330" y="3503288"/>
                </a:lnTo>
                <a:cubicBezTo>
                  <a:pt x="3400330" y="3504875"/>
                  <a:pt x="3399933" y="3506215"/>
                  <a:pt x="3399139" y="3507306"/>
                </a:cubicBezTo>
                <a:cubicBezTo>
                  <a:pt x="3398345" y="3508397"/>
                  <a:pt x="3397056" y="3509340"/>
                  <a:pt x="3395270" y="3510134"/>
                </a:cubicBezTo>
                <a:cubicBezTo>
                  <a:pt x="3393484" y="3510928"/>
                  <a:pt x="3391004" y="3511523"/>
                  <a:pt x="3387829" y="3511920"/>
                </a:cubicBezTo>
                <a:cubicBezTo>
                  <a:pt x="3384654" y="3512317"/>
                  <a:pt x="3380685" y="3512515"/>
                  <a:pt x="3375922" y="3512515"/>
                </a:cubicBezTo>
                <a:cubicBezTo>
                  <a:pt x="3370961" y="3512515"/>
                  <a:pt x="3366894" y="3512317"/>
                  <a:pt x="3363718" y="3511920"/>
                </a:cubicBezTo>
                <a:cubicBezTo>
                  <a:pt x="3360543" y="3511523"/>
                  <a:pt x="3358062" y="3510928"/>
                  <a:pt x="3356277" y="3510134"/>
                </a:cubicBezTo>
                <a:cubicBezTo>
                  <a:pt x="3354491" y="3509340"/>
                  <a:pt x="3353201" y="3508397"/>
                  <a:pt x="3352408" y="3507306"/>
                </a:cubicBezTo>
                <a:cubicBezTo>
                  <a:pt x="3351613" y="3506215"/>
                  <a:pt x="3351216" y="3504875"/>
                  <a:pt x="3351216" y="3503288"/>
                </a:cubicBezTo>
                <a:lnTo>
                  <a:pt x="3351216" y="3346423"/>
                </a:lnTo>
                <a:cubicBezTo>
                  <a:pt x="3351216" y="3331143"/>
                  <a:pt x="3350026" y="3318840"/>
                  <a:pt x="3347645" y="3309513"/>
                </a:cubicBezTo>
                <a:cubicBezTo>
                  <a:pt x="3345264" y="3300187"/>
                  <a:pt x="3341791" y="3292150"/>
                  <a:pt x="3337227" y="3285403"/>
                </a:cubicBezTo>
                <a:cubicBezTo>
                  <a:pt x="3332663" y="3278657"/>
                  <a:pt x="3326760" y="3273497"/>
                  <a:pt x="3319516" y="3269925"/>
                </a:cubicBezTo>
                <a:cubicBezTo>
                  <a:pt x="3312274" y="3266353"/>
                  <a:pt x="3303890" y="3264567"/>
                  <a:pt x="3294364" y="3264567"/>
                </a:cubicBezTo>
                <a:cubicBezTo>
                  <a:pt x="3282061" y="3264567"/>
                  <a:pt x="3269757" y="3268933"/>
                  <a:pt x="3257455" y="3277664"/>
                </a:cubicBezTo>
                <a:cubicBezTo>
                  <a:pt x="3245152" y="3286396"/>
                  <a:pt x="3232253" y="3299195"/>
                  <a:pt x="3218760" y="3316062"/>
                </a:cubicBezTo>
                <a:lnTo>
                  <a:pt x="3218760" y="3503288"/>
                </a:lnTo>
                <a:cubicBezTo>
                  <a:pt x="3218760" y="3504875"/>
                  <a:pt x="3218362" y="3506215"/>
                  <a:pt x="3217569" y="3507306"/>
                </a:cubicBezTo>
                <a:cubicBezTo>
                  <a:pt x="3216775" y="3508397"/>
                  <a:pt x="3215485" y="3509340"/>
                  <a:pt x="3213699" y="3510134"/>
                </a:cubicBezTo>
                <a:cubicBezTo>
                  <a:pt x="3211914" y="3510928"/>
                  <a:pt x="3209433" y="3511523"/>
                  <a:pt x="3206258" y="3511920"/>
                </a:cubicBezTo>
                <a:cubicBezTo>
                  <a:pt x="3203083" y="3512317"/>
                  <a:pt x="3199015" y="3512515"/>
                  <a:pt x="3194054" y="3512515"/>
                </a:cubicBezTo>
                <a:cubicBezTo>
                  <a:pt x="3189292" y="3512515"/>
                  <a:pt x="3185323" y="3512317"/>
                  <a:pt x="3182148" y="3511920"/>
                </a:cubicBezTo>
                <a:cubicBezTo>
                  <a:pt x="3178973" y="3511523"/>
                  <a:pt x="3176443" y="3510928"/>
                  <a:pt x="3174558" y="3510134"/>
                </a:cubicBezTo>
                <a:cubicBezTo>
                  <a:pt x="3172673" y="3509340"/>
                  <a:pt x="3171383" y="3508397"/>
                  <a:pt x="3170688" y="3507306"/>
                </a:cubicBezTo>
                <a:cubicBezTo>
                  <a:pt x="3169994" y="3506215"/>
                  <a:pt x="3169646" y="3504875"/>
                  <a:pt x="3169646" y="3503288"/>
                </a:cubicBezTo>
                <a:lnTo>
                  <a:pt x="3169646" y="3235397"/>
                </a:lnTo>
                <a:cubicBezTo>
                  <a:pt x="3169646" y="3233810"/>
                  <a:pt x="3169944" y="3232470"/>
                  <a:pt x="3170539" y="3231379"/>
                </a:cubicBezTo>
                <a:cubicBezTo>
                  <a:pt x="3171134" y="3230287"/>
                  <a:pt x="3172325" y="3229295"/>
                  <a:pt x="3174111" y="3228402"/>
                </a:cubicBezTo>
                <a:cubicBezTo>
                  <a:pt x="3175898" y="3227509"/>
                  <a:pt x="3178179" y="3226914"/>
                  <a:pt x="3180957" y="3226616"/>
                </a:cubicBezTo>
                <a:cubicBezTo>
                  <a:pt x="3183735" y="3226318"/>
                  <a:pt x="3187407" y="3226170"/>
                  <a:pt x="3191971" y="3226170"/>
                </a:cubicBezTo>
                <a:cubicBezTo>
                  <a:pt x="3196337" y="3226170"/>
                  <a:pt x="3199957" y="3226318"/>
                  <a:pt x="3202835" y="3226616"/>
                </a:cubicBezTo>
                <a:cubicBezTo>
                  <a:pt x="3205712" y="3226914"/>
                  <a:pt x="3207945" y="3227509"/>
                  <a:pt x="3209533" y="3228402"/>
                </a:cubicBezTo>
                <a:cubicBezTo>
                  <a:pt x="3211120" y="3229295"/>
                  <a:pt x="3212260" y="3230287"/>
                  <a:pt x="3212956" y="3231379"/>
                </a:cubicBezTo>
                <a:cubicBezTo>
                  <a:pt x="3213650" y="3232470"/>
                  <a:pt x="3213997" y="3233810"/>
                  <a:pt x="3213997" y="3235397"/>
                </a:cubicBezTo>
                <a:lnTo>
                  <a:pt x="3213997" y="3270818"/>
                </a:lnTo>
                <a:cubicBezTo>
                  <a:pt x="3229079" y="3253951"/>
                  <a:pt x="3244110" y="3241598"/>
                  <a:pt x="3259093" y="3233760"/>
                </a:cubicBezTo>
                <a:cubicBezTo>
                  <a:pt x="3274073" y="3225922"/>
                  <a:pt x="3289205" y="3222002"/>
                  <a:pt x="3304484" y="3222002"/>
                </a:cubicBezTo>
                <a:close/>
                <a:moveTo>
                  <a:pt x="1432525" y="3222002"/>
                </a:moveTo>
                <a:cubicBezTo>
                  <a:pt x="1453559" y="3222002"/>
                  <a:pt x="1471468" y="3225376"/>
                  <a:pt x="1486252" y="3232123"/>
                </a:cubicBezTo>
                <a:cubicBezTo>
                  <a:pt x="1501035" y="3238870"/>
                  <a:pt x="1513190" y="3247948"/>
                  <a:pt x="1522715" y="3259358"/>
                </a:cubicBezTo>
                <a:cubicBezTo>
                  <a:pt x="1532239" y="3270769"/>
                  <a:pt x="1539235" y="3284163"/>
                  <a:pt x="1543700" y="3299542"/>
                </a:cubicBezTo>
                <a:cubicBezTo>
                  <a:pt x="1548164" y="3314921"/>
                  <a:pt x="1550397" y="3331342"/>
                  <a:pt x="1550397" y="3348804"/>
                </a:cubicBezTo>
                <a:lnTo>
                  <a:pt x="1550397" y="3357734"/>
                </a:lnTo>
                <a:cubicBezTo>
                  <a:pt x="1550397" y="3365473"/>
                  <a:pt x="1548453" y="3370979"/>
                  <a:pt x="1544567" y="3374254"/>
                </a:cubicBezTo>
                <a:cubicBezTo>
                  <a:pt x="1540680" y="3377528"/>
                  <a:pt x="1536244" y="3379165"/>
                  <a:pt x="1531258" y="3379165"/>
                </a:cubicBezTo>
                <a:lnTo>
                  <a:pt x="1354836" y="3379165"/>
                </a:lnTo>
                <a:cubicBezTo>
                  <a:pt x="1354836" y="3394048"/>
                  <a:pt x="1356332" y="3407442"/>
                  <a:pt x="1359322" y="3419349"/>
                </a:cubicBezTo>
                <a:cubicBezTo>
                  <a:pt x="1362313" y="3431255"/>
                  <a:pt x="1367298" y="3441475"/>
                  <a:pt x="1374277" y="3450007"/>
                </a:cubicBezTo>
                <a:cubicBezTo>
                  <a:pt x="1381257" y="3458540"/>
                  <a:pt x="1390330" y="3465088"/>
                  <a:pt x="1401496" y="3469652"/>
                </a:cubicBezTo>
                <a:cubicBezTo>
                  <a:pt x="1412663" y="3474217"/>
                  <a:pt x="1426322" y="3476499"/>
                  <a:pt x="1442473" y="3476499"/>
                </a:cubicBezTo>
                <a:cubicBezTo>
                  <a:pt x="1455235" y="3476499"/>
                  <a:pt x="1466601" y="3475457"/>
                  <a:pt x="1476571" y="3473373"/>
                </a:cubicBezTo>
                <a:cubicBezTo>
                  <a:pt x="1486541" y="3471290"/>
                  <a:pt x="1495165" y="3468958"/>
                  <a:pt x="1502444" y="3466378"/>
                </a:cubicBezTo>
                <a:cubicBezTo>
                  <a:pt x="1509722" y="3463799"/>
                  <a:pt x="1515705" y="3461467"/>
                  <a:pt x="1520391" y="3459383"/>
                </a:cubicBezTo>
                <a:cubicBezTo>
                  <a:pt x="1525078" y="3457300"/>
                  <a:pt x="1528618" y="3456258"/>
                  <a:pt x="1531012" y="3456258"/>
                </a:cubicBezTo>
                <a:cubicBezTo>
                  <a:pt x="1532407" y="3456258"/>
                  <a:pt x="1533653" y="3456605"/>
                  <a:pt x="1534749" y="3457300"/>
                </a:cubicBezTo>
                <a:cubicBezTo>
                  <a:pt x="1535845" y="3457994"/>
                  <a:pt x="1536692" y="3459036"/>
                  <a:pt x="1537290" y="3460425"/>
                </a:cubicBezTo>
                <a:cubicBezTo>
                  <a:pt x="1537889" y="3461814"/>
                  <a:pt x="1538338" y="3463749"/>
                  <a:pt x="1538637" y="3466229"/>
                </a:cubicBezTo>
                <a:cubicBezTo>
                  <a:pt x="1538936" y="3468710"/>
                  <a:pt x="1539086" y="3471736"/>
                  <a:pt x="1539086" y="3475308"/>
                </a:cubicBezTo>
                <a:cubicBezTo>
                  <a:pt x="1539086" y="3477888"/>
                  <a:pt x="1538986" y="3480120"/>
                  <a:pt x="1538788" y="3482005"/>
                </a:cubicBezTo>
                <a:cubicBezTo>
                  <a:pt x="1538590" y="3483891"/>
                  <a:pt x="1538342" y="3485577"/>
                  <a:pt x="1538044" y="3487065"/>
                </a:cubicBezTo>
                <a:cubicBezTo>
                  <a:pt x="1537746" y="3488554"/>
                  <a:pt x="1537250" y="3489893"/>
                  <a:pt x="1536556" y="3491084"/>
                </a:cubicBezTo>
                <a:cubicBezTo>
                  <a:pt x="1535861" y="3492274"/>
                  <a:pt x="1534968" y="3493416"/>
                  <a:pt x="1533877" y="3494507"/>
                </a:cubicBezTo>
                <a:cubicBezTo>
                  <a:pt x="1532785" y="3495598"/>
                  <a:pt x="1529561" y="3497384"/>
                  <a:pt x="1524203" y="3499865"/>
                </a:cubicBezTo>
                <a:cubicBezTo>
                  <a:pt x="1518845" y="3502345"/>
                  <a:pt x="1511900" y="3504776"/>
                  <a:pt x="1503367" y="3507157"/>
                </a:cubicBezTo>
                <a:cubicBezTo>
                  <a:pt x="1494834" y="3509538"/>
                  <a:pt x="1484962" y="3511672"/>
                  <a:pt x="1473750" y="3513557"/>
                </a:cubicBezTo>
                <a:cubicBezTo>
                  <a:pt x="1462538" y="3515442"/>
                  <a:pt x="1450583" y="3516384"/>
                  <a:pt x="1437882" y="3516384"/>
                </a:cubicBezTo>
                <a:cubicBezTo>
                  <a:pt x="1415856" y="3516384"/>
                  <a:pt x="1396558" y="3513309"/>
                  <a:pt x="1379989" y="3507157"/>
                </a:cubicBezTo>
                <a:cubicBezTo>
                  <a:pt x="1363419" y="3501006"/>
                  <a:pt x="1349479" y="3491878"/>
                  <a:pt x="1338168" y="3479773"/>
                </a:cubicBezTo>
                <a:cubicBezTo>
                  <a:pt x="1326857" y="3467668"/>
                  <a:pt x="1318324" y="3452488"/>
                  <a:pt x="1312570" y="3434231"/>
                </a:cubicBezTo>
                <a:cubicBezTo>
                  <a:pt x="1306815" y="3415975"/>
                  <a:pt x="1303937" y="3394742"/>
                  <a:pt x="1303937" y="3370533"/>
                </a:cubicBezTo>
                <a:cubicBezTo>
                  <a:pt x="1303937" y="3347514"/>
                  <a:pt x="1306914" y="3326827"/>
                  <a:pt x="1312867" y="3308472"/>
                </a:cubicBezTo>
                <a:cubicBezTo>
                  <a:pt x="1318820" y="3290116"/>
                  <a:pt x="1327402" y="3274539"/>
                  <a:pt x="1338614" y="3261740"/>
                </a:cubicBezTo>
                <a:cubicBezTo>
                  <a:pt x="1349826" y="3248940"/>
                  <a:pt x="1363369" y="3239118"/>
                  <a:pt x="1379244" y="3232272"/>
                </a:cubicBezTo>
                <a:cubicBezTo>
                  <a:pt x="1395119" y="3225425"/>
                  <a:pt x="1412879" y="3222002"/>
                  <a:pt x="1432525" y="3222002"/>
                </a:cubicBezTo>
                <a:close/>
                <a:moveTo>
                  <a:pt x="307682" y="3221705"/>
                </a:moveTo>
                <a:cubicBezTo>
                  <a:pt x="328518" y="3221705"/>
                  <a:pt x="346327" y="3229047"/>
                  <a:pt x="361111" y="3243731"/>
                </a:cubicBezTo>
                <a:cubicBezTo>
                  <a:pt x="375895" y="3258416"/>
                  <a:pt x="383286" y="3276176"/>
                  <a:pt x="383286" y="3297012"/>
                </a:cubicBezTo>
                <a:cubicBezTo>
                  <a:pt x="383286" y="3317848"/>
                  <a:pt x="375895" y="3335658"/>
                  <a:pt x="361111" y="3350441"/>
                </a:cubicBezTo>
                <a:cubicBezTo>
                  <a:pt x="346327" y="3365225"/>
                  <a:pt x="328518" y="3372617"/>
                  <a:pt x="307682" y="3372617"/>
                </a:cubicBezTo>
                <a:cubicBezTo>
                  <a:pt x="287044" y="3372617"/>
                  <a:pt x="269334" y="3365225"/>
                  <a:pt x="254550" y="3350441"/>
                </a:cubicBezTo>
                <a:cubicBezTo>
                  <a:pt x="239767" y="3335658"/>
                  <a:pt x="232375" y="3317848"/>
                  <a:pt x="232375" y="3297012"/>
                </a:cubicBezTo>
                <a:cubicBezTo>
                  <a:pt x="232375" y="3276176"/>
                  <a:pt x="239767" y="3258416"/>
                  <a:pt x="254550" y="3243731"/>
                </a:cubicBezTo>
                <a:cubicBezTo>
                  <a:pt x="269334" y="3229047"/>
                  <a:pt x="287044" y="3221705"/>
                  <a:pt x="307682" y="3221705"/>
                </a:cubicBezTo>
                <a:close/>
                <a:moveTo>
                  <a:pt x="3959626" y="3167234"/>
                </a:moveTo>
                <a:lnTo>
                  <a:pt x="3959626" y="3291952"/>
                </a:lnTo>
                <a:lnTo>
                  <a:pt x="4017827" y="3291952"/>
                </a:lnTo>
                <a:cubicBezTo>
                  <a:pt x="4031091" y="3291952"/>
                  <a:pt x="4041782" y="3290215"/>
                  <a:pt x="4049899" y="3286743"/>
                </a:cubicBezTo>
                <a:cubicBezTo>
                  <a:pt x="4058016" y="3283270"/>
                  <a:pt x="4064748" y="3278607"/>
                  <a:pt x="4070094" y="3272753"/>
                </a:cubicBezTo>
                <a:cubicBezTo>
                  <a:pt x="4075438" y="3266899"/>
                  <a:pt x="4079348" y="3260053"/>
                  <a:pt x="4081822" y="3252215"/>
                </a:cubicBezTo>
                <a:cubicBezTo>
                  <a:pt x="4084297" y="3244376"/>
                  <a:pt x="4085534" y="3236290"/>
                  <a:pt x="4085534" y="3227956"/>
                </a:cubicBezTo>
                <a:cubicBezTo>
                  <a:pt x="4085534" y="3218629"/>
                  <a:pt x="4084247" y="3210196"/>
                  <a:pt x="4081674" y="3202655"/>
                </a:cubicBezTo>
                <a:cubicBezTo>
                  <a:pt x="4079100" y="3195114"/>
                  <a:pt x="4075041" y="3188715"/>
                  <a:pt x="4069498" y="3183456"/>
                </a:cubicBezTo>
                <a:cubicBezTo>
                  <a:pt x="4063954" y="3178198"/>
                  <a:pt x="4056728" y="3174179"/>
                  <a:pt x="4047820" y="3171401"/>
                </a:cubicBezTo>
                <a:cubicBezTo>
                  <a:pt x="4038912" y="3168623"/>
                  <a:pt x="4027133" y="3167234"/>
                  <a:pt x="4012483" y="3167234"/>
                </a:cubicBezTo>
                <a:close/>
                <a:moveTo>
                  <a:pt x="1816501" y="3167234"/>
                </a:moveTo>
                <a:lnTo>
                  <a:pt x="1816501" y="3291952"/>
                </a:lnTo>
                <a:lnTo>
                  <a:pt x="1874703" y="3291952"/>
                </a:lnTo>
                <a:cubicBezTo>
                  <a:pt x="1887967" y="3291952"/>
                  <a:pt x="1898658" y="3290215"/>
                  <a:pt x="1906775" y="3286743"/>
                </a:cubicBezTo>
                <a:cubicBezTo>
                  <a:pt x="1914892" y="3283270"/>
                  <a:pt x="1921624" y="3278607"/>
                  <a:pt x="1926969" y="3272753"/>
                </a:cubicBezTo>
                <a:cubicBezTo>
                  <a:pt x="1932314" y="3266899"/>
                  <a:pt x="1936224" y="3260053"/>
                  <a:pt x="1938699" y="3252215"/>
                </a:cubicBezTo>
                <a:cubicBezTo>
                  <a:pt x="1941173" y="3244376"/>
                  <a:pt x="1942410" y="3236290"/>
                  <a:pt x="1942410" y="3227956"/>
                </a:cubicBezTo>
                <a:cubicBezTo>
                  <a:pt x="1942410" y="3218629"/>
                  <a:pt x="1941123" y="3210196"/>
                  <a:pt x="1938550" y="3202655"/>
                </a:cubicBezTo>
                <a:cubicBezTo>
                  <a:pt x="1935976" y="3195114"/>
                  <a:pt x="1931917" y="3188715"/>
                  <a:pt x="1926374" y="3183456"/>
                </a:cubicBezTo>
                <a:cubicBezTo>
                  <a:pt x="1920830" y="3178198"/>
                  <a:pt x="1913604" y="3174179"/>
                  <a:pt x="1904696" y="3171401"/>
                </a:cubicBezTo>
                <a:cubicBezTo>
                  <a:pt x="1895788" y="3168623"/>
                  <a:pt x="1884009" y="3167234"/>
                  <a:pt x="1869359" y="3167234"/>
                </a:cubicBezTo>
                <a:close/>
                <a:moveTo>
                  <a:pt x="3927776" y="3125562"/>
                </a:moveTo>
                <a:lnTo>
                  <a:pt x="4015287" y="3125562"/>
                </a:lnTo>
                <a:cubicBezTo>
                  <a:pt x="4038306" y="3125562"/>
                  <a:pt x="4057157" y="3127745"/>
                  <a:pt x="4071842" y="3132110"/>
                </a:cubicBezTo>
                <a:cubicBezTo>
                  <a:pt x="4086526" y="3136476"/>
                  <a:pt x="4098780" y="3142826"/>
                  <a:pt x="4108602" y="3151160"/>
                </a:cubicBezTo>
                <a:cubicBezTo>
                  <a:pt x="4118425" y="3159495"/>
                  <a:pt x="4125817" y="3169714"/>
                  <a:pt x="4130778" y="3181819"/>
                </a:cubicBezTo>
                <a:cubicBezTo>
                  <a:pt x="4135739" y="3193924"/>
                  <a:pt x="4138219" y="3207616"/>
                  <a:pt x="4138219" y="3222895"/>
                </a:cubicBezTo>
                <a:cubicBezTo>
                  <a:pt x="4138219" y="3232024"/>
                  <a:pt x="4137128" y="3240755"/>
                  <a:pt x="4134945" y="3249089"/>
                </a:cubicBezTo>
                <a:cubicBezTo>
                  <a:pt x="4132762" y="3257424"/>
                  <a:pt x="4129537" y="3265113"/>
                  <a:pt x="4125271" y="3272158"/>
                </a:cubicBezTo>
                <a:cubicBezTo>
                  <a:pt x="4121005" y="3279202"/>
                  <a:pt x="4115647" y="3285503"/>
                  <a:pt x="4109198" y="3291059"/>
                </a:cubicBezTo>
                <a:cubicBezTo>
                  <a:pt x="4102748" y="3296615"/>
                  <a:pt x="4095357" y="3301179"/>
                  <a:pt x="4087023" y="3304751"/>
                </a:cubicBezTo>
                <a:cubicBezTo>
                  <a:pt x="4097539" y="3306735"/>
                  <a:pt x="4107363" y="3310357"/>
                  <a:pt x="4116490" y="3315615"/>
                </a:cubicBezTo>
                <a:cubicBezTo>
                  <a:pt x="4125618" y="3320874"/>
                  <a:pt x="4133605" y="3327571"/>
                  <a:pt x="4140452" y="3335707"/>
                </a:cubicBezTo>
                <a:cubicBezTo>
                  <a:pt x="4147298" y="3343843"/>
                  <a:pt x="4152705" y="3353368"/>
                  <a:pt x="4156674" y="3364282"/>
                </a:cubicBezTo>
                <a:cubicBezTo>
                  <a:pt x="4160642" y="3375196"/>
                  <a:pt x="4162627" y="3387202"/>
                  <a:pt x="4162627" y="3400299"/>
                </a:cubicBezTo>
                <a:cubicBezTo>
                  <a:pt x="4162627" y="3412403"/>
                  <a:pt x="4161089" y="3423565"/>
                  <a:pt x="4158013" y="3433785"/>
                </a:cubicBezTo>
                <a:cubicBezTo>
                  <a:pt x="4154938" y="3444005"/>
                  <a:pt x="4150622" y="3453182"/>
                  <a:pt x="4145065" y="3461318"/>
                </a:cubicBezTo>
                <a:cubicBezTo>
                  <a:pt x="4139509" y="3469454"/>
                  <a:pt x="4132812" y="3476598"/>
                  <a:pt x="4124973" y="3482749"/>
                </a:cubicBezTo>
                <a:cubicBezTo>
                  <a:pt x="4117135" y="3488901"/>
                  <a:pt x="4108305" y="3494060"/>
                  <a:pt x="4098482" y="3498227"/>
                </a:cubicBezTo>
                <a:cubicBezTo>
                  <a:pt x="4088659" y="3502395"/>
                  <a:pt x="4078142" y="3505520"/>
                  <a:pt x="4066930" y="3507604"/>
                </a:cubicBezTo>
                <a:cubicBezTo>
                  <a:pt x="4055719" y="3509687"/>
                  <a:pt x="4042870" y="3510729"/>
                  <a:pt x="4028384" y="3510729"/>
                </a:cubicBezTo>
                <a:lnTo>
                  <a:pt x="3927776" y="3510729"/>
                </a:lnTo>
                <a:cubicBezTo>
                  <a:pt x="3923212" y="3510729"/>
                  <a:pt x="3918897" y="3509191"/>
                  <a:pt x="3914828" y="3506115"/>
                </a:cubicBezTo>
                <a:cubicBezTo>
                  <a:pt x="3910760" y="3503040"/>
                  <a:pt x="3908727" y="3497632"/>
                  <a:pt x="3908727" y="3489893"/>
                </a:cubicBezTo>
                <a:lnTo>
                  <a:pt x="3908727" y="3146398"/>
                </a:lnTo>
                <a:cubicBezTo>
                  <a:pt x="3908727" y="3138659"/>
                  <a:pt x="3910760" y="3133251"/>
                  <a:pt x="3914828" y="3130176"/>
                </a:cubicBezTo>
                <a:cubicBezTo>
                  <a:pt x="3918897" y="3127100"/>
                  <a:pt x="3923212" y="3125562"/>
                  <a:pt x="3927776" y="3125562"/>
                </a:cubicBezTo>
                <a:close/>
                <a:moveTo>
                  <a:pt x="1784652" y="3125562"/>
                </a:moveTo>
                <a:lnTo>
                  <a:pt x="1872163" y="3125562"/>
                </a:lnTo>
                <a:cubicBezTo>
                  <a:pt x="1895182" y="3125562"/>
                  <a:pt x="1914033" y="3127745"/>
                  <a:pt x="1928718" y="3132110"/>
                </a:cubicBezTo>
                <a:cubicBezTo>
                  <a:pt x="1943402" y="3136476"/>
                  <a:pt x="1955656" y="3142826"/>
                  <a:pt x="1965478" y="3151160"/>
                </a:cubicBezTo>
                <a:cubicBezTo>
                  <a:pt x="1975300" y="3159495"/>
                  <a:pt x="1982693" y="3169714"/>
                  <a:pt x="1987654" y="3181819"/>
                </a:cubicBezTo>
                <a:cubicBezTo>
                  <a:pt x="1992614" y="3193924"/>
                  <a:pt x="1995095" y="3207616"/>
                  <a:pt x="1995095" y="3222895"/>
                </a:cubicBezTo>
                <a:cubicBezTo>
                  <a:pt x="1995095" y="3232024"/>
                  <a:pt x="1994004" y="3240755"/>
                  <a:pt x="1991821" y="3249089"/>
                </a:cubicBezTo>
                <a:cubicBezTo>
                  <a:pt x="1989638" y="3257424"/>
                  <a:pt x="1986414" y="3265113"/>
                  <a:pt x="1982148" y="3272158"/>
                </a:cubicBezTo>
                <a:cubicBezTo>
                  <a:pt x="1977881" y="3279202"/>
                  <a:pt x="1972523" y="3285503"/>
                  <a:pt x="1966073" y="3291059"/>
                </a:cubicBezTo>
                <a:cubicBezTo>
                  <a:pt x="1959624" y="3296615"/>
                  <a:pt x="1952233" y="3301179"/>
                  <a:pt x="1943898" y="3304751"/>
                </a:cubicBezTo>
                <a:cubicBezTo>
                  <a:pt x="1954415" y="3306735"/>
                  <a:pt x="1964238" y="3310357"/>
                  <a:pt x="1973366" y="3315615"/>
                </a:cubicBezTo>
                <a:cubicBezTo>
                  <a:pt x="1982495" y="3320874"/>
                  <a:pt x="1990481" y="3327571"/>
                  <a:pt x="1997328" y="3335707"/>
                </a:cubicBezTo>
                <a:cubicBezTo>
                  <a:pt x="2004174" y="3343843"/>
                  <a:pt x="2009581" y="3353368"/>
                  <a:pt x="2013550" y="3364282"/>
                </a:cubicBezTo>
                <a:cubicBezTo>
                  <a:pt x="2017519" y="3375196"/>
                  <a:pt x="2019503" y="3387202"/>
                  <a:pt x="2019503" y="3400299"/>
                </a:cubicBezTo>
                <a:cubicBezTo>
                  <a:pt x="2019503" y="3412403"/>
                  <a:pt x="2017965" y="3423565"/>
                  <a:pt x="2014889" y="3433785"/>
                </a:cubicBezTo>
                <a:cubicBezTo>
                  <a:pt x="2011814" y="3444005"/>
                  <a:pt x="2007498" y="3453182"/>
                  <a:pt x="2001941" y="3461318"/>
                </a:cubicBezTo>
                <a:cubicBezTo>
                  <a:pt x="1996385" y="3469454"/>
                  <a:pt x="1989688" y="3476598"/>
                  <a:pt x="1981850" y="3482749"/>
                </a:cubicBezTo>
                <a:cubicBezTo>
                  <a:pt x="1974012" y="3488901"/>
                  <a:pt x="1965180" y="3494060"/>
                  <a:pt x="1955358" y="3498227"/>
                </a:cubicBezTo>
                <a:cubicBezTo>
                  <a:pt x="1945535" y="3502395"/>
                  <a:pt x="1935018" y="3505520"/>
                  <a:pt x="1923807" y="3507604"/>
                </a:cubicBezTo>
                <a:cubicBezTo>
                  <a:pt x="1912595" y="3509687"/>
                  <a:pt x="1899746" y="3510729"/>
                  <a:pt x="1885260" y="3510729"/>
                </a:cubicBezTo>
                <a:lnTo>
                  <a:pt x="1784652" y="3510729"/>
                </a:lnTo>
                <a:cubicBezTo>
                  <a:pt x="1780088" y="3510729"/>
                  <a:pt x="1775772" y="3509191"/>
                  <a:pt x="1771704" y="3506115"/>
                </a:cubicBezTo>
                <a:cubicBezTo>
                  <a:pt x="1767636" y="3503040"/>
                  <a:pt x="1765602" y="3497632"/>
                  <a:pt x="1765602" y="3489893"/>
                </a:cubicBezTo>
                <a:lnTo>
                  <a:pt x="1765602" y="3146398"/>
                </a:lnTo>
                <a:cubicBezTo>
                  <a:pt x="1765602" y="3138659"/>
                  <a:pt x="1767636" y="3133251"/>
                  <a:pt x="1771704" y="3130176"/>
                </a:cubicBezTo>
                <a:cubicBezTo>
                  <a:pt x="1775772" y="3127100"/>
                  <a:pt x="1780088" y="3125562"/>
                  <a:pt x="1784652" y="3125562"/>
                </a:cubicBezTo>
                <a:close/>
                <a:moveTo>
                  <a:pt x="671715" y="3125562"/>
                </a:moveTo>
                <a:lnTo>
                  <a:pt x="939606" y="3125562"/>
                </a:lnTo>
                <a:cubicBezTo>
                  <a:pt x="941194" y="3125562"/>
                  <a:pt x="942632" y="3125959"/>
                  <a:pt x="943922" y="3126753"/>
                </a:cubicBezTo>
                <a:cubicBezTo>
                  <a:pt x="945212" y="3127546"/>
                  <a:pt x="946303" y="3128836"/>
                  <a:pt x="947196" y="3130622"/>
                </a:cubicBezTo>
                <a:cubicBezTo>
                  <a:pt x="948089" y="3132408"/>
                  <a:pt x="948734" y="3134740"/>
                  <a:pt x="949131" y="3137617"/>
                </a:cubicBezTo>
                <a:cubicBezTo>
                  <a:pt x="949528" y="3140495"/>
                  <a:pt x="949726" y="3143818"/>
                  <a:pt x="949726" y="3147588"/>
                </a:cubicBezTo>
                <a:cubicBezTo>
                  <a:pt x="949726" y="3151359"/>
                  <a:pt x="949528" y="3154633"/>
                  <a:pt x="949131" y="3157411"/>
                </a:cubicBezTo>
                <a:cubicBezTo>
                  <a:pt x="948734" y="3160189"/>
                  <a:pt x="948089" y="3162422"/>
                  <a:pt x="947196" y="3164108"/>
                </a:cubicBezTo>
                <a:cubicBezTo>
                  <a:pt x="946303" y="3165795"/>
                  <a:pt x="945212" y="3167035"/>
                  <a:pt x="943922" y="3167829"/>
                </a:cubicBezTo>
                <a:cubicBezTo>
                  <a:pt x="942632" y="3168623"/>
                  <a:pt x="941194" y="3169020"/>
                  <a:pt x="939606" y="3169020"/>
                </a:cubicBezTo>
                <a:lnTo>
                  <a:pt x="831259" y="3169020"/>
                </a:lnTo>
                <a:lnTo>
                  <a:pt x="831259" y="3502990"/>
                </a:lnTo>
                <a:cubicBezTo>
                  <a:pt x="831259" y="3504578"/>
                  <a:pt x="830862" y="3505967"/>
                  <a:pt x="830068" y="3507157"/>
                </a:cubicBezTo>
                <a:cubicBezTo>
                  <a:pt x="829274" y="3508348"/>
                  <a:pt x="827886" y="3509290"/>
                  <a:pt x="825901" y="3509985"/>
                </a:cubicBezTo>
                <a:cubicBezTo>
                  <a:pt x="823917" y="3510680"/>
                  <a:pt x="821288" y="3511275"/>
                  <a:pt x="818013" y="3511771"/>
                </a:cubicBezTo>
                <a:cubicBezTo>
                  <a:pt x="814739" y="3512267"/>
                  <a:pt x="810622" y="3512515"/>
                  <a:pt x="805661" y="3512515"/>
                </a:cubicBezTo>
                <a:cubicBezTo>
                  <a:pt x="800898" y="3512515"/>
                  <a:pt x="796830" y="3512267"/>
                  <a:pt x="793457" y="3511771"/>
                </a:cubicBezTo>
                <a:cubicBezTo>
                  <a:pt x="790083" y="3511275"/>
                  <a:pt x="787404" y="3510680"/>
                  <a:pt x="785420" y="3509985"/>
                </a:cubicBezTo>
                <a:cubicBezTo>
                  <a:pt x="783436" y="3509290"/>
                  <a:pt x="782047" y="3508348"/>
                  <a:pt x="781253" y="3507157"/>
                </a:cubicBezTo>
                <a:cubicBezTo>
                  <a:pt x="780459" y="3505967"/>
                  <a:pt x="780062" y="3504578"/>
                  <a:pt x="780062" y="3502990"/>
                </a:cubicBezTo>
                <a:lnTo>
                  <a:pt x="780062" y="3169020"/>
                </a:lnTo>
                <a:lnTo>
                  <a:pt x="671715" y="3169020"/>
                </a:lnTo>
                <a:cubicBezTo>
                  <a:pt x="670128" y="3169020"/>
                  <a:pt x="668689" y="3168623"/>
                  <a:pt x="667399" y="3167829"/>
                </a:cubicBezTo>
                <a:cubicBezTo>
                  <a:pt x="666110" y="3167035"/>
                  <a:pt x="665068" y="3165795"/>
                  <a:pt x="664274" y="3164108"/>
                </a:cubicBezTo>
                <a:cubicBezTo>
                  <a:pt x="663480" y="3162422"/>
                  <a:pt x="662835" y="3160189"/>
                  <a:pt x="662339" y="3157411"/>
                </a:cubicBezTo>
                <a:cubicBezTo>
                  <a:pt x="661843" y="3154633"/>
                  <a:pt x="661595" y="3151359"/>
                  <a:pt x="661595" y="3147588"/>
                </a:cubicBezTo>
                <a:cubicBezTo>
                  <a:pt x="661595" y="3143818"/>
                  <a:pt x="661843" y="3140495"/>
                  <a:pt x="662339" y="3137617"/>
                </a:cubicBezTo>
                <a:cubicBezTo>
                  <a:pt x="662835" y="3134740"/>
                  <a:pt x="663480" y="3132408"/>
                  <a:pt x="664274" y="3130622"/>
                </a:cubicBezTo>
                <a:cubicBezTo>
                  <a:pt x="665068" y="3128836"/>
                  <a:pt x="666110" y="3127546"/>
                  <a:pt x="667399" y="3126753"/>
                </a:cubicBezTo>
                <a:cubicBezTo>
                  <a:pt x="668689" y="3125959"/>
                  <a:pt x="670128" y="3125562"/>
                  <a:pt x="671715" y="3125562"/>
                </a:cubicBezTo>
                <a:close/>
                <a:moveTo>
                  <a:pt x="6277474" y="3123776"/>
                </a:moveTo>
                <a:cubicBezTo>
                  <a:pt x="6282435" y="3123776"/>
                  <a:pt x="6286553" y="3124024"/>
                  <a:pt x="6289827" y="3124520"/>
                </a:cubicBezTo>
                <a:cubicBezTo>
                  <a:pt x="6293101" y="3125016"/>
                  <a:pt x="6295731" y="3125612"/>
                  <a:pt x="6297715" y="3126306"/>
                </a:cubicBezTo>
                <a:cubicBezTo>
                  <a:pt x="6299699" y="3127001"/>
                  <a:pt x="6301089" y="3127943"/>
                  <a:pt x="6301882" y="3129134"/>
                </a:cubicBezTo>
                <a:cubicBezTo>
                  <a:pt x="6302676" y="3130324"/>
                  <a:pt x="6303073" y="3131713"/>
                  <a:pt x="6303073" y="3133301"/>
                </a:cubicBezTo>
                <a:lnTo>
                  <a:pt x="6303073" y="3466378"/>
                </a:lnTo>
                <a:lnTo>
                  <a:pt x="6441185" y="3466378"/>
                </a:lnTo>
                <a:cubicBezTo>
                  <a:pt x="6442971" y="3466378"/>
                  <a:pt x="6444509" y="3466825"/>
                  <a:pt x="6445799" y="3467718"/>
                </a:cubicBezTo>
                <a:cubicBezTo>
                  <a:pt x="6447089" y="3468611"/>
                  <a:pt x="6448180" y="3469901"/>
                  <a:pt x="6449073" y="3471587"/>
                </a:cubicBezTo>
                <a:cubicBezTo>
                  <a:pt x="6449966" y="3473274"/>
                  <a:pt x="6450611" y="3475506"/>
                  <a:pt x="6451008" y="3478284"/>
                </a:cubicBezTo>
                <a:cubicBezTo>
                  <a:pt x="6451405" y="3481063"/>
                  <a:pt x="6451603" y="3484436"/>
                  <a:pt x="6451603" y="3488405"/>
                </a:cubicBezTo>
                <a:cubicBezTo>
                  <a:pt x="6451603" y="3492374"/>
                  <a:pt x="6451405" y="3495697"/>
                  <a:pt x="6451008" y="3498376"/>
                </a:cubicBezTo>
                <a:cubicBezTo>
                  <a:pt x="6450611" y="3501055"/>
                  <a:pt x="6449966" y="3503337"/>
                  <a:pt x="6449073" y="3505222"/>
                </a:cubicBezTo>
                <a:cubicBezTo>
                  <a:pt x="6448180" y="3507108"/>
                  <a:pt x="6447089" y="3508497"/>
                  <a:pt x="6445799" y="3509390"/>
                </a:cubicBezTo>
                <a:cubicBezTo>
                  <a:pt x="6444509" y="3510283"/>
                  <a:pt x="6442971" y="3510729"/>
                  <a:pt x="6441185" y="3510729"/>
                </a:cubicBezTo>
                <a:lnTo>
                  <a:pt x="6270926" y="3510729"/>
                </a:lnTo>
                <a:cubicBezTo>
                  <a:pt x="6266362" y="3510729"/>
                  <a:pt x="6262046" y="3509191"/>
                  <a:pt x="6257978" y="3506115"/>
                </a:cubicBezTo>
                <a:cubicBezTo>
                  <a:pt x="6253910" y="3503040"/>
                  <a:pt x="6251876" y="3497632"/>
                  <a:pt x="6251876" y="3489893"/>
                </a:cubicBezTo>
                <a:lnTo>
                  <a:pt x="6251876" y="3133301"/>
                </a:lnTo>
                <a:cubicBezTo>
                  <a:pt x="6251876" y="3131713"/>
                  <a:pt x="6252273" y="3130324"/>
                  <a:pt x="6253067" y="3129134"/>
                </a:cubicBezTo>
                <a:cubicBezTo>
                  <a:pt x="6253860" y="3127943"/>
                  <a:pt x="6255250" y="3127001"/>
                  <a:pt x="6257234" y="3126306"/>
                </a:cubicBezTo>
                <a:cubicBezTo>
                  <a:pt x="6259218" y="3125612"/>
                  <a:pt x="6261897" y="3125016"/>
                  <a:pt x="6265270" y="3124520"/>
                </a:cubicBezTo>
                <a:cubicBezTo>
                  <a:pt x="6268644" y="3124024"/>
                  <a:pt x="6272712" y="3123776"/>
                  <a:pt x="6277474" y="3123776"/>
                </a:cubicBezTo>
                <a:close/>
                <a:moveTo>
                  <a:pt x="6528101" y="3115739"/>
                </a:moveTo>
                <a:cubicBezTo>
                  <a:pt x="6539610" y="3115739"/>
                  <a:pt x="6547498" y="3117773"/>
                  <a:pt x="6551765" y="3121841"/>
                </a:cubicBezTo>
                <a:cubicBezTo>
                  <a:pt x="6556031" y="3125909"/>
                  <a:pt x="6558164" y="3133599"/>
                  <a:pt x="6558164" y="3144909"/>
                </a:cubicBezTo>
                <a:cubicBezTo>
                  <a:pt x="6558164" y="3156419"/>
                  <a:pt x="6555981" y="3164257"/>
                  <a:pt x="6551616" y="3168424"/>
                </a:cubicBezTo>
                <a:cubicBezTo>
                  <a:pt x="6547250" y="3172592"/>
                  <a:pt x="6539214" y="3174675"/>
                  <a:pt x="6527506" y="3174675"/>
                </a:cubicBezTo>
                <a:cubicBezTo>
                  <a:pt x="6515996" y="3174675"/>
                  <a:pt x="6508109" y="3172641"/>
                  <a:pt x="6503842" y="3168573"/>
                </a:cubicBezTo>
                <a:cubicBezTo>
                  <a:pt x="6499575" y="3164505"/>
                  <a:pt x="6497442" y="3156816"/>
                  <a:pt x="6497442" y="3145505"/>
                </a:cubicBezTo>
                <a:cubicBezTo>
                  <a:pt x="6497442" y="3133996"/>
                  <a:pt x="6499625" y="3126157"/>
                  <a:pt x="6503991" y="3121990"/>
                </a:cubicBezTo>
                <a:cubicBezTo>
                  <a:pt x="6508356" y="3117823"/>
                  <a:pt x="6516393" y="3115739"/>
                  <a:pt x="6528101" y="3115739"/>
                </a:cubicBezTo>
                <a:close/>
                <a:moveTo>
                  <a:pt x="3051477" y="3115739"/>
                </a:moveTo>
                <a:cubicBezTo>
                  <a:pt x="3062986" y="3115739"/>
                  <a:pt x="3070874" y="3117773"/>
                  <a:pt x="3075141" y="3121841"/>
                </a:cubicBezTo>
                <a:cubicBezTo>
                  <a:pt x="3079407" y="3125909"/>
                  <a:pt x="3081540" y="3133599"/>
                  <a:pt x="3081540" y="3144909"/>
                </a:cubicBezTo>
                <a:cubicBezTo>
                  <a:pt x="3081540" y="3156419"/>
                  <a:pt x="3079357" y="3164257"/>
                  <a:pt x="3074992" y="3168424"/>
                </a:cubicBezTo>
                <a:cubicBezTo>
                  <a:pt x="3070626" y="3172592"/>
                  <a:pt x="3062589" y="3174675"/>
                  <a:pt x="3050882" y="3174675"/>
                </a:cubicBezTo>
                <a:cubicBezTo>
                  <a:pt x="3039372" y="3174675"/>
                  <a:pt x="3031485" y="3172641"/>
                  <a:pt x="3027218" y="3168573"/>
                </a:cubicBezTo>
                <a:cubicBezTo>
                  <a:pt x="3022951" y="3164505"/>
                  <a:pt x="3020818" y="3156816"/>
                  <a:pt x="3020818" y="3145505"/>
                </a:cubicBezTo>
                <a:cubicBezTo>
                  <a:pt x="3020818" y="3133996"/>
                  <a:pt x="3023001" y="3126157"/>
                  <a:pt x="3027367" y="3121990"/>
                </a:cubicBezTo>
                <a:cubicBezTo>
                  <a:pt x="3031732" y="3117823"/>
                  <a:pt x="3039770" y="3115739"/>
                  <a:pt x="3051477" y="3115739"/>
                </a:cubicBezTo>
                <a:close/>
                <a:moveTo>
                  <a:pt x="2441877" y="3115739"/>
                </a:moveTo>
                <a:cubicBezTo>
                  <a:pt x="2453386" y="3115739"/>
                  <a:pt x="2461275" y="3117773"/>
                  <a:pt x="2465541" y="3121841"/>
                </a:cubicBezTo>
                <a:cubicBezTo>
                  <a:pt x="2469807" y="3125909"/>
                  <a:pt x="2471940" y="3133599"/>
                  <a:pt x="2471940" y="3144909"/>
                </a:cubicBezTo>
                <a:cubicBezTo>
                  <a:pt x="2471940" y="3156419"/>
                  <a:pt x="2469757" y="3164257"/>
                  <a:pt x="2465392" y="3168424"/>
                </a:cubicBezTo>
                <a:cubicBezTo>
                  <a:pt x="2461026" y="3172592"/>
                  <a:pt x="2452989" y="3174675"/>
                  <a:pt x="2441282" y="3174675"/>
                </a:cubicBezTo>
                <a:cubicBezTo>
                  <a:pt x="2429773" y="3174675"/>
                  <a:pt x="2421884" y="3172641"/>
                  <a:pt x="2417618" y="3168573"/>
                </a:cubicBezTo>
                <a:cubicBezTo>
                  <a:pt x="2413352" y="3164505"/>
                  <a:pt x="2411218" y="3156816"/>
                  <a:pt x="2411218" y="3145505"/>
                </a:cubicBezTo>
                <a:cubicBezTo>
                  <a:pt x="2411218" y="3133996"/>
                  <a:pt x="2413401" y="3126157"/>
                  <a:pt x="2417767" y="3121990"/>
                </a:cubicBezTo>
                <a:cubicBezTo>
                  <a:pt x="2422132" y="3117823"/>
                  <a:pt x="2430169" y="3115739"/>
                  <a:pt x="2441877" y="3115739"/>
                </a:cubicBezTo>
                <a:close/>
                <a:moveTo>
                  <a:pt x="2907411" y="3097284"/>
                </a:moveTo>
                <a:cubicBezTo>
                  <a:pt x="2912372" y="3097284"/>
                  <a:pt x="2916441" y="3097533"/>
                  <a:pt x="2919615" y="3098029"/>
                </a:cubicBezTo>
                <a:cubicBezTo>
                  <a:pt x="2922790" y="3098525"/>
                  <a:pt x="2925271" y="3099120"/>
                  <a:pt x="2927056" y="3099815"/>
                </a:cubicBezTo>
                <a:cubicBezTo>
                  <a:pt x="2928842" y="3100509"/>
                  <a:pt x="2930182" y="3101501"/>
                  <a:pt x="2931075" y="3102791"/>
                </a:cubicBezTo>
                <a:cubicBezTo>
                  <a:pt x="2931968" y="3104081"/>
                  <a:pt x="2932415" y="3105421"/>
                  <a:pt x="2932415" y="3106809"/>
                </a:cubicBezTo>
                <a:lnTo>
                  <a:pt x="2932415" y="3503288"/>
                </a:lnTo>
                <a:cubicBezTo>
                  <a:pt x="2932415" y="3504875"/>
                  <a:pt x="2932067" y="3506264"/>
                  <a:pt x="2931373" y="3507455"/>
                </a:cubicBezTo>
                <a:cubicBezTo>
                  <a:pt x="2930678" y="3508645"/>
                  <a:pt x="2929487" y="3509588"/>
                  <a:pt x="2927800" y="3510283"/>
                </a:cubicBezTo>
                <a:cubicBezTo>
                  <a:pt x="2926114" y="3510977"/>
                  <a:pt x="2923881" y="3511523"/>
                  <a:pt x="2921103" y="3511920"/>
                </a:cubicBezTo>
                <a:cubicBezTo>
                  <a:pt x="2918325" y="3512317"/>
                  <a:pt x="2914952" y="3512515"/>
                  <a:pt x="2910983" y="3512515"/>
                </a:cubicBezTo>
                <a:cubicBezTo>
                  <a:pt x="2906816" y="3512515"/>
                  <a:pt x="2903344" y="3512317"/>
                  <a:pt x="2900565" y="3511920"/>
                </a:cubicBezTo>
                <a:cubicBezTo>
                  <a:pt x="2897786" y="3511523"/>
                  <a:pt x="2895505" y="3510977"/>
                  <a:pt x="2893720" y="3510283"/>
                </a:cubicBezTo>
                <a:cubicBezTo>
                  <a:pt x="2891933" y="3509588"/>
                  <a:pt x="2890643" y="3508645"/>
                  <a:pt x="2889849" y="3507455"/>
                </a:cubicBezTo>
                <a:cubicBezTo>
                  <a:pt x="2889056" y="3506264"/>
                  <a:pt x="2888659" y="3504875"/>
                  <a:pt x="2888659" y="3503288"/>
                </a:cubicBezTo>
                <a:lnTo>
                  <a:pt x="2888659" y="3467867"/>
                </a:lnTo>
                <a:cubicBezTo>
                  <a:pt x="2874570" y="3483146"/>
                  <a:pt x="2859935" y="3495053"/>
                  <a:pt x="2844754" y="3503585"/>
                </a:cubicBezTo>
                <a:cubicBezTo>
                  <a:pt x="2829574" y="3512118"/>
                  <a:pt x="2812955" y="3516384"/>
                  <a:pt x="2794897" y="3516384"/>
                </a:cubicBezTo>
                <a:cubicBezTo>
                  <a:pt x="2775252" y="3516384"/>
                  <a:pt x="2758484" y="3512565"/>
                  <a:pt x="2744593" y="3504925"/>
                </a:cubicBezTo>
                <a:cubicBezTo>
                  <a:pt x="2730704" y="3497285"/>
                  <a:pt x="2719442" y="3486966"/>
                  <a:pt x="2710810" y="3473968"/>
                </a:cubicBezTo>
                <a:cubicBezTo>
                  <a:pt x="2702177" y="3460971"/>
                  <a:pt x="2695877" y="3445691"/>
                  <a:pt x="2691908" y="3428129"/>
                </a:cubicBezTo>
                <a:cubicBezTo>
                  <a:pt x="2687939" y="3410568"/>
                  <a:pt x="2685955" y="3392064"/>
                  <a:pt x="2685955" y="3372617"/>
                </a:cubicBezTo>
                <a:cubicBezTo>
                  <a:pt x="2685955" y="3349598"/>
                  <a:pt x="2688436" y="3328812"/>
                  <a:pt x="2693396" y="3310258"/>
                </a:cubicBezTo>
                <a:cubicBezTo>
                  <a:pt x="2698357" y="3291704"/>
                  <a:pt x="2705700" y="3275878"/>
                  <a:pt x="2715423" y="3262781"/>
                </a:cubicBezTo>
                <a:cubicBezTo>
                  <a:pt x="2725147" y="3249684"/>
                  <a:pt x="2737202" y="3239614"/>
                  <a:pt x="2751588" y="3232569"/>
                </a:cubicBezTo>
                <a:cubicBezTo>
                  <a:pt x="2765975" y="3225525"/>
                  <a:pt x="2782594" y="3222002"/>
                  <a:pt x="2801446" y="3222002"/>
                </a:cubicBezTo>
                <a:cubicBezTo>
                  <a:pt x="2817122" y="3222002"/>
                  <a:pt x="2831459" y="3225425"/>
                  <a:pt x="2844458" y="3232272"/>
                </a:cubicBezTo>
                <a:cubicBezTo>
                  <a:pt x="2857454" y="3239118"/>
                  <a:pt x="2870304" y="3249189"/>
                  <a:pt x="2883004" y="3262484"/>
                </a:cubicBezTo>
                <a:lnTo>
                  <a:pt x="2883004" y="3106809"/>
                </a:lnTo>
                <a:cubicBezTo>
                  <a:pt x="2883004" y="3105421"/>
                  <a:pt x="2883351" y="3104081"/>
                  <a:pt x="2884045" y="3102791"/>
                </a:cubicBezTo>
                <a:cubicBezTo>
                  <a:pt x="2884740" y="3101501"/>
                  <a:pt x="2886079" y="3100509"/>
                  <a:pt x="2888064" y="3099815"/>
                </a:cubicBezTo>
                <a:cubicBezTo>
                  <a:pt x="2890048" y="3099120"/>
                  <a:pt x="2892579" y="3098525"/>
                  <a:pt x="2895654" y="3098029"/>
                </a:cubicBezTo>
                <a:cubicBezTo>
                  <a:pt x="2898729" y="3097533"/>
                  <a:pt x="2902649" y="3097284"/>
                  <a:pt x="2907411" y="3097284"/>
                </a:cubicBezTo>
                <a:close/>
                <a:moveTo>
                  <a:pt x="4984754" y="3096094"/>
                </a:moveTo>
                <a:cubicBezTo>
                  <a:pt x="4989715" y="3096094"/>
                  <a:pt x="4993782" y="3096293"/>
                  <a:pt x="4996957" y="3096689"/>
                </a:cubicBezTo>
                <a:cubicBezTo>
                  <a:pt x="5000133" y="3097086"/>
                  <a:pt x="5002613" y="3097682"/>
                  <a:pt x="5004399" y="3098475"/>
                </a:cubicBezTo>
                <a:cubicBezTo>
                  <a:pt x="5006184" y="3099269"/>
                  <a:pt x="5007475" y="3100261"/>
                  <a:pt x="5008268" y="3101452"/>
                </a:cubicBezTo>
                <a:cubicBezTo>
                  <a:pt x="5009062" y="3102642"/>
                  <a:pt x="5009459" y="3104031"/>
                  <a:pt x="5009459" y="3105619"/>
                </a:cubicBezTo>
                <a:lnTo>
                  <a:pt x="5009459" y="3347911"/>
                </a:lnTo>
                <a:lnTo>
                  <a:pt x="5110662" y="3236588"/>
                </a:lnTo>
                <a:cubicBezTo>
                  <a:pt x="5112250" y="3234603"/>
                  <a:pt x="5113936" y="3232966"/>
                  <a:pt x="5115722" y="3231676"/>
                </a:cubicBezTo>
                <a:cubicBezTo>
                  <a:pt x="5117508" y="3230387"/>
                  <a:pt x="5119642" y="3229295"/>
                  <a:pt x="5122122" y="3228402"/>
                </a:cubicBezTo>
                <a:cubicBezTo>
                  <a:pt x="5124602" y="3227509"/>
                  <a:pt x="5127529" y="3226914"/>
                  <a:pt x="5130902" y="3226616"/>
                </a:cubicBezTo>
                <a:cubicBezTo>
                  <a:pt x="5134277" y="3226318"/>
                  <a:pt x="5138344" y="3226170"/>
                  <a:pt x="5143106" y="3226170"/>
                </a:cubicBezTo>
                <a:cubicBezTo>
                  <a:pt x="5148068" y="3226170"/>
                  <a:pt x="5152235" y="3226318"/>
                  <a:pt x="5155608" y="3226616"/>
                </a:cubicBezTo>
                <a:cubicBezTo>
                  <a:pt x="5158982" y="3226914"/>
                  <a:pt x="5161710" y="3227410"/>
                  <a:pt x="5163793" y="3228104"/>
                </a:cubicBezTo>
                <a:cubicBezTo>
                  <a:pt x="5165877" y="3228799"/>
                  <a:pt x="5167365" y="3229692"/>
                  <a:pt x="5168258" y="3230783"/>
                </a:cubicBezTo>
                <a:cubicBezTo>
                  <a:pt x="5169152" y="3231875"/>
                  <a:pt x="5169598" y="3233313"/>
                  <a:pt x="5169598" y="3235099"/>
                </a:cubicBezTo>
                <a:cubicBezTo>
                  <a:pt x="5169598" y="3237481"/>
                  <a:pt x="5168953" y="3239862"/>
                  <a:pt x="5167663" y="3242243"/>
                </a:cubicBezTo>
                <a:cubicBezTo>
                  <a:pt x="5166374" y="3244624"/>
                  <a:pt x="5164240" y="3247403"/>
                  <a:pt x="5161263" y="3250577"/>
                </a:cubicBezTo>
                <a:lnTo>
                  <a:pt x="5064227" y="3347613"/>
                </a:lnTo>
                <a:lnTo>
                  <a:pt x="5173170" y="3489000"/>
                </a:lnTo>
                <a:cubicBezTo>
                  <a:pt x="5175750" y="3492374"/>
                  <a:pt x="5177585" y="3495102"/>
                  <a:pt x="5178676" y="3497186"/>
                </a:cubicBezTo>
                <a:cubicBezTo>
                  <a:pt x="5179769" y="3499269"/>
                  <a:pt x="5180313" y="3501204"/>
                  <a:pt x="5180313" y="3502990"/>
                </a:cubicBezTo>
                <a:cubicBezTo>
                  <a:pt x="5180313" y="3504578"/>
                  <a:pt x="5179917" y="3505967"/>
                  <a:pt x="5179123" y="3507157"/>
                </a:cubicBezTo>
                <a:cubicBezTo>
                  <a:pt x="5178329" y="3508348"/>
                  <a:pt x="5176990" y="3509340"/>
                  <a:pt x="5175104" y="3510134"/>
                </a:cubicBezTo>
                <a:cubicBezTo>
                  <a:pt x="5173220" y="3510928"/>
                  <a:pt x="5170590" y="3511523"/>
                  <a:pt x="5167217" y="3511920"/>
                </a:cubicBezTo>
                <a:cubicBezTo>
                  <a:pt x="5163843" y="3512317"/>
                  <a:pt x="5159577" y="3512515"/>
                  <a:pt x="5154418" y="3512515"/>
                </a:cubicBezTo>
                <a:cubicBezTo>
                  <a:pt x="5149059" y="3512515"/>
                  <a:pt x="5144645" y="3512366"/>
                  <a:pt x="5141172" y="3512068"/>
                </a:cubicBezTo>
                <a:cubicBezTo>
                  <a:pt x="5137699" y="3511771"/>
                  <a:pt x="5134772" y="3511275"/>
                  <a:pt x="5132391" y="3510580"/>
                </a:cubicBezTo>
                <a:cubicBezTo>
                  <a:pt x="5130010" y="3509886"/>
                  <a:pt x="5128075" y="3508894"/>
                  <a:pt x="5126586" y="3507604"/>
                </a:cubicBezTo>
                <a:cubicBezTo>
                  <a:pt x="5125098" y="3506314"/>
                  <a:pt x="5123759" y="3504776"/>
                  <a:pt x="5122568" y="3502990"/>
                </a:cubicBezTo>
                <a:lnTo>
                  <a:pt x="5009459" y="3354757"/>
                </a:lnTo>
                <a:lnTo>
                  <a:pt x="5009459" y="3503288"/>
                </a:lnTo>
                <a:cubicBezTo>
                  <a:pt x="5009459" y="3504875"/>
                  <a:pt x="5009062" y="3506215"/>
                  <a:pt x="5008268" y="3507306"/>
                </a:cubicBezTo>
                <a:cubicBezTo>
                  <a:pt x="5007475" y="3508397"/>
                  <a:pt x="5006184" y="3509340"/>
                  <a:pt x="5004399" y="3510134"/>
                </a:cubicBezTo>
                <a:cubicBezTo>
                  <a:pt x="5002613" y="3510928"/>
                  <a:pt x="5000133" y="3511523"/>
                  <a:pt x="4996957" y="3511920"/>
                </a:cubicBezTo>
                <a:cubicBezTo>
                  <a:pt x="4993782" y="3512317"/>
                  <a:pt x="4989715" y="3512515"/>
                  <a:pt x="4984754" y="3512515"/>
                </a:cubicBezTo>
                <a:cubicBezTo>
                  <a:pt x="4979991" y="3512515"/>
                  <a:pt x="4976022" y="3512317"/>
                  <a:pt x="4972848" y="3511920"/>
                </a:cubicBezTo>
                <a:cubicBezTo>
                  <a:pt x="4969672" y="3511523"/>
                  <a:pt x="4967142" y="3510928"/>
                  <a:pt x="4965257" y="3510134"/>
                </a:cubicBezTo>
                <a:cubicBezTo>
                  <a:pt x="4963372" y="3509340"/>
                  <a:pt x="4962082" y="3508397"/>
                  <a:pt x="4961388" y="3507306"/>
                </a:cubicBezTo>
                <a:cubicBezTo>
                  <a:pt x="4960693" y="3506215"/>
                  <a:pt x="4960346" y="3504875"/>
                  <a:pt x="4960346" y="3503288"/>
                </a:cubicBezTo>
                <a:lnTo>
                  <a:pt x="4960346" y="3105619"/>
                </a:lnTo>
                <a:cubicBezTo>
                  <a:pt x="4960346" y="3104031"/>
                  <a:pt x="4960693" y="3102642"/>
                  <a:pt x="4961388" y="3101452"/>
                </a:cubicBezTo>
                <a:cubicBezTo>
                  <a:pt x="4962082" y="3100261"/>
                  <a:pt x="4963372" y="3099269"/>
                  <a:pt x="4965257" y="3098475"/>
                </a:cubicBezTo>
                <a:cubicBezTo>
                  <a:pt x="4967142" y="3097682"/>
                  <a:pt x="4969672" y="3097086"/>
                  <a:pt x="4972848" y="3096689"/>
                </a:cubicBezTo>
                <a:cubicBezTo>
                  <a:pt x="4976022" y="3096293"/>
                  <a:pt x="4979991" y="3096094"/>
                  <a:pt x="4984754" y="3096094"/>
                </a:cubicBezTo>
                <a:close/>
                <a:moveTo>
                  <a:pt x="4260853" y="3096094"/>
                </a:moveTo>
                <a:cubicBezTo>
                  <a:pt x="4265814" y="3096094"/>
                  <a:pt x="4269882" y="3096293"/>
                  <a:pt x="4273057" y="3096689"/>
                </a:cubicBezTo>
                <a:cubicBezTo>
                  <a:pt x="4276232" y="3097086"/>
                  <a:pt x="4278713" y="3097682"/>
                  <a:pt x="4280499" y="3098475"/>
                </a:cubicBezTo>
                <a:cubicBezTo>
                  <a:pt x="4282285" y="3099269"/>
                  <a:pt x="4283574" y="3100261"/>
                  <a:pt x="4284368" y="3101452"/>
                </a:cubicBezTo>
                <a:cubicBezTo>
                  <a:pt x="4285162" y="3102642"/>
                  <a:pt x="4285559" y="3104031"/>
                  <a:pt x="4285559" y="3105619"/>
                </a:cubicBezTo>
                <a:lnTo>
                  <a:pt x="4285559" y="3503288"/>
                </a:lnTo>
                <a:cubicBezTo>
                  <a:pt x="4285559" y="3504875"/>
                  <a:pt x="4285162" y="3506215"/>
                  <a:pt x="4284368" y="3507306"/>
                </a:cubicBezTo>
                <a:cubicBezTo>
                  <a:pt x="4283574" y="3508397"/>
                  <a:pt x="4282285" y="3509340"/>
                  <a:pt x="4280499" y="3510134"/>
                </a:cubicBezTo>
                <a:cubicBezTo>
                  <a:pt x="4278713" y="3510928"/>
                  <a:pt x="4276232" y="3511523"/>
                  <a:pt x="4273057" y="3511920"/>
                </a:cubicBezTo>
                <a:cubicBezTo>
                  <a:pt x="4269882" y="3512317"/>
                  <a:pt x="4265814" y="3512515"/>
                  <a:pt x="4260853" y="3512515"/>
                </a:cubicBezTo>
                <a:cubicBezTo>
                  <a:pt x="4256092" y="3512515"/>
                  <a:pt x="4252122" y="3512317"/>
                  <a:pt x="4248947" y="3511920"/>
                </a:cubicBezTo>
                <a:cubicBezTo>
                  <a:pt x="4245772" y="3511523"/>
                  <a:pt x="4243242" y="3510928"/>
                  <a:pt x="4241357" y="3510134"/>
                </a:cubicBezTo>
                <a:cubicBezTo>
                  <a:pt x="4239472" y="3509340"/>
                  <a:pt x="4238182" y="3508397"/>
                  <a:pt x="4237487" y="3507306"/>
                </a:cubicBezTo>
                <a:cubicBezTo>
                  <a:pt x="4236793" y="3506215"/>
                  <a:pt x="4236446" y="3504875"/>
                  <a:pt x="4236446" y="3503288"/>
                </a:cubicBezTo>
                <a:lnTo>
                  <a:pt x="4236446" y="3105619"/>
                </a:lnTo>
                <a:cubicBezTo>
                  <a:pt x="4236446" y="3104031"/>
                  <a:pt x="4236793" y="3102642"/>
                  <a:pt x="4237487" y="3101452"/>
                </a:cubicBezTo>
                <a:cubicBezTo>
                  <a:pt x="4238182" y="3100261"/>
                  <a:pt x="4239472" y="3099269"/>
                  <a:pt x="4241357" y="3098475"/>
                </a:cubicBezTo>
                <a:cubicBezTo>
                  <a:pt x="4243242" y="3097682"/>
                  <a:pt x="4245772" y="3097086"/>
                  <a:pt x="4248947" y="3096689"/>
                </a:cubicBezTo>
                <a:cubicBezTo>
                  <a:pt x="4252122" y="3096293"/>
                  <a:pt x="4256092" y="3096094"/>
                  <a:pt x="4260853" y="3096094"/>
                </a:cubicBezTo>
                <a:close/>
                <a:moveTo>
                  <a:pt x="2584455" y="3096094"/>
                </a:moveTo>
                <a:cubicBezTo>
                  <a:pt x="2589415" y="3096094"/>
                  <a:pt x="2593484" y="3096293"/>
                  <a:pt x="2596658" y="3096689"/>
                </a:cubicBezTo>
                <a:cubicBezTo>
                  <a:pt x="2599833" y="3097086"/>
                  <a:pt x="2602314" y="3097682"/>
                  <a:pt x="2604099" y="3098475"/>
                </a:cubicBezTo>
                <a:cubicBezTo>
                  <a:pt x="2605886" y="3099269"/>
                  <a:pt x="2607175" y="3100261"/>
                  <a:pt x="2607970" y="3101452"/>
                </a:cubicBezTo>
                <a:cubicBezTo>
                  <a:pt x="2608763" y="3102642"/>
                  <a:pt x="2609159" y="3104031"/>
                  <a:pt x="2609159" y="3105619"/>
                </a:cubicBezTo>
                <a:lnTo>
                  <a:pt x="2609159" y="3503288"/>
                </a:lnTo>
                <a:cubicBezTo>
                  <a:pt x="2609159" y="3504875"/>
                  <a:pt x="2608763" y="3506215"/>
                  <a:pt x="2607970" y="3507306"/>
                </a:cubicBezTo>
                <a:cubicBezTo>
                  <a:pt x="2607175" y="3508397"/>
                  <a:pt x="2605886" y="3509340"/>
                  <a:pt x="2604099" y="3510134"/>
                </a:cubicBezTo>
                <a:cubicBezTo>
                  <a:pt x="2602314" y="3510928"/>
                  <a:pt x="2599833" y="3511523"/>
                  <a:pt x="2596658" y="3511920"/>
                </a:cubicBezTo>
                <a:cubicBezTo>
                  <a:pt x="2593484" y="3512317"/>
                  <a:pt x="2589415" y="3512515"/>
                  <a:pt x="2584455" y="3512515"/>
                </a:cubicBezTo>
                <a:cubicBezTo>
                  <a:pt x="2579691" y="3512515"/>
                  <a:pt x="2575723" y="3512317"/>
                  <a:pt x="2572548" y="3511920"/>
                </a:cubicBezTo>
                <a:cubicBezTo>
                  <a:pt x="2569373" y="3511523"/>
                  <a:pt x="2566843" y="3510928"/>
                  <a:pt x="2564958" y="3510134"/>
                </a:cubicBezTo>
                <a:cubicBezTo>
                  <a:pt x="2563073" y="3509340"/>
                  <a:pt x="2561783" y="3508397"/>
                  <a:pt x="2561088" y="3507306"/>
                </a:cubicBezTo>
                <a:cubicBezTo>
                  <a:pt x="2560394" y="3506215"/>
                  <a:pt x="2560047" y="3504875"/>
                  <a:pt x="2560047" y="3503288"/>
                </a:cubicBezTo>
                <a:lnTo>
                  <a:pt x="2560047" y="3105619"/>
                </a:lnTo>
                <a:cubicBezTo>
                  <a:pt x="2560047" y="3104031"/>
                  <a:pt x="2560394" y="3102642"/>
                  <a:pt x="2561088" y="3101452"/>
                </a:cubicBezTo>
                <a:cubicBezTo>
                  <a:pt x="2561783" y="3100261"/>
                  <a:pt x="2563073" y="3099269"/>
                  <a:pt x="2564958" y="3098475"/>
                </a:cubicBezTo>
                <a:cubicBezTo>
                  <a:pt x="2566843" y="3097682"/>
                  <a:pt x="2569373" y="3097086"/>
                  <a:pt x="2572548" y="3096689"/>
                </a:cubicBezTo>
                <a:cubicBezTo>
                  <a:pt x="2575723" y="3096293"/>
                  <a:pt x="2579691" y="3096094"/>
                  <a:pt x="2584455" y="3096094"/>
                </a:cubicBezTo>
                <a:close/>
                <a:moveTo>
                  <a:pt x="1022354" y="3096094"/>
                </a:moveTo>
                <a:cubicBezTo>
                  <a:pt x="1027316" y="3096094"/>
                  <a:pt x="1031384" y="3096293"/>
                  <a:pt x="1034558" y="3096689"/>
                </a:cubicBezTo>
                <a:cubicBezTo>
                  <a:pt x="1037733" y="3097086"/>
                  <a:pt x="1040214" y="3097682"/>
                  <a:pt x="1042000" y="3098475"/>
                </a:cubicBezTo>
                <a:cubicBezTo>
                  <a:pt x="1043786" y="3099269"/>
                  <a:pt x="1045076" y="3100261"/>
                  <a:pt x="1045869" y="3101452"/>
                </a:cubicBezTo>
                <a:cubicBezTo>
                  <a:pt x="1046663" y="3102642"/>
                  <a:pt x="1047060" y="3104031"/>
                  <a:pt x="1047060" y="3105619"/>
                </a:cubicBezTo>
                <a:lnTo>
                  <a:pt x="1047060" y="3266056"/>
                </a:lnTo>
                <a:cubicBezTo>
                  <a:pt x="1061149" y="3251173"/>
                  <a:pt x="1075338" y="3240110"/>
                  <a:pt x="1089625" y="3232867"/>
                </a:cubicBezTo>
                <a:cubicBezTo>
                  <a:pt x="1103912" y="3225624"/>
                  <a:pt x="1118299" y="3222002"/>
                  <a:pt x="1132785" y="3222002"/>
                </a:cubicBezTo>
                <a:cubicBezTo>
                  <a:pt x="1150644" y="3222002"/>
                  <a:pt x="1165676" y="3225029"/>
                  <a:pt x="1177880" y="3231081"/>
                </a:cubicBezTo>
                <a:cubicBezTo>
                  <a:pt x="1190084" y="3237133"/>
                  <a:pt x="1199956" y="3245220"/>
                  <a:pt x="1207497" y="3255340"/>
                </a:cubicBezTo>
                <a:cubicBezTo>
                  <a:pt x="1215037" y="3265460"/>
                  <a:pt x="1220444" y="3277317"/>
                  <a:pt x="1223719" y="3290910"/>
                </a:cubicBezTo>
                <a:cubicBezTo>
                  <a:pt x="1226993" y="3304503"/>
                  <a:pt x="1228630" y="3320924"/>
                  <a:pt x="1228630" y="3340172"/>
                </a:cubicBezTo>
                <a:lnTo>
                  <a:pt x="1228630" y="3503288"/>
                </a:lnTo>
                <a:cubicBezTo>
                  <a:pt x="1228630" y="3504875"/>
                  <a:pt x="1228233" y="3506215"/>
                  <a:pt x="1227440" y="3507306"/>
                </a:cubicBezTo>
                <a:cubicBezTo>
                  <a:pt x="1226646" y="3508397"/>
                  <a:pt x="1225356" y="3509340"/>
                  <a:pt x="1223570" y="3510134"/>
                </a:cubicBezTo>
                <a:cubicBezTo>
                  <a:pt x="1221784" y="3510928"/>
                  <a:pt x="1219304" y="3511523"/>
                  <a:pt x="1216129" y="3511920"/>
                </a:cubicBezTo>
                <a:cubicBezTo>
                  <a:pt x="1212954" y="3512317"/>
                  <a:pt x="1208985" y="3512515"/>
                  <a:pt x="1204222" y="3512515"/>
                </a:cubicBezTo>
                <a:cubicBezTo>
                  <a:pt x="1199262" y="3512515"/>
                  <a:pt x="1195194" y="3512317"/>
                  <a:pt x="1192019" y="3511920"/>
                </a:cubicBezTo>
                <a:cubicBezTo>
                  <a:pt x="1188844" y="3511523"/>
                  <a:pt x="1186363" y="3510928"/>
                  <a:pt x="1184577" y="3510134"/>
                </a:cubicBezTo>
                <a:cubicBezTo>
                  <a:pt x="1182791" y="3509340"/>
                  <a:pt x="1181501" y="3508397"/>
                  <a:pt x="1180708" y="3507306"/>
                </a:cubicBezTo>
                <a:cubicBezTo>
                  <a:pt x="1179914" y="3506215"/>
                  <a:pt x="1179517" y="3504875"/>
                  <a:pt x="1179517" y="3503288"/>
                </a:cubicBezTo>
                <a:lnTo>
                  <a:pt x="1179517" y="3346423"/>
                </a:lnTo>
                <a:cubicBezTo>
                  <a:pt x="1179517" y="3331143"/>
                  <a:pt x="1178326" y="3318840"/>
                  <a:pt x="1175945" y="3309513"/>
                </a:cubicBezTo>
                <a:cubicBezTo>
                  <a:pt x="1173564" y="3300187"/>
                  <a:pt x="1170091" y="3292150"/>
                  <a:pt x="1165527" y="3285403"/>
                </a:cubicBezTo>
                <a:cubicBezTo>
                  <a:pt x="1160963" y="3278657"/>
                  <a:pt x="1155059" y="3273497"/>
                  <a:pt x="1147817" y="3269925"/>
                </a:cubicBezTo>
                <a:cubicBezTo>
                  <a:pt x="1140574" y="3266353"/>
                  <a:pt x="1132190" y="3264567"/>
                  <a:pt x="1122665" y="3264567"/>
                </a:cubicBezTo>
                <a:cubicBezTo>
                  <a:pt x="1110361" y="3264567"/>
                  <a:pt x="1098058" y="3268933"/>
                  <a:pt x="1085755" y="3277664"/>
                </a:cubicBezTo>
                <a:cubicBezTo>
                  <a:pt x="1073452" y="3286396"/>
                  <a:pt x="1060554" y="3299195"/>
                  <a:pt x="1047060" y="3316062"/>
                </a:cubicBezTo>
                <a:lnTo>
                  <a:pt x="1047060" y="3503288"/>
                </a:lnTo>
                <a:cubicBezTo>
                  <a:pt x="1047060" y="3504875"/>
                  <a:pt x="1046663" y="3506215"/>
                  <a:pt x="1045869" y="3507306"/>
                </a:cubicBezTo>
                <a:cubicBezTo>
                  <a:pt x="1045076" y="3508397"/>
                  <a:pt x="1043786" y="3509340"/>
                  <a:pt x="1042000" y="3510134"/>
                </a:cubicBezTo>
                <a:cubicBezTo>
                  <a:pt x="1040214" y="3510928"/>
                  <a:pt x="1037733" y="3511523"/>
                  <a:pt x="1034558" y="3511920"/>
                </a:cubicBezTo>
                <a:cubicBezTo>
                  <a:pt x="1031384" y="3512317"/>
                  <a:pt x="1027316" y="3512515"/>
                  <a:pt x="1022354" y="3512515"/>
                </a:cubicBezTo>
                <a:cubicBezTo>
                  <a:pt x="1017592" y="3512515"/>
                  <a:pt x="1013623" y="3512317"/>
                  <a:pt x="1010448" y="3511920"/>
                </a:cubicBezTo>
                <a:cubicBezTo>
                  <a:pt x="1007273" y="3511523"/>
                  <a:pt x="1004743" y="3510928"/>
                  <a:pt x="1002858" y="3510134"/>
                </a:cubicBezTo>
                <a:cubicBezTo>
                  <a:pt x="1000973" y="3509340"/>
                  <a:pt x="999683" y="3508397"/>
                  <a:pt x="998988" y="3507306"/>
                </a:cubicBezTo>
                <a:cubicBezTo>
                  <a:pt x="998294" y="3506215"/>
                  <a:pt x="997947" y="3504875"/>
                  <a:pt x="997947" y="3503288"/>
                </a:cubicBezTo>
                <a:lnTo>
                  <a:pt x="997947" y="3105619"/>
                </a:lnTo>
                <a:cubicBezTo>
                  <a:pt x="997947" y="3104031"/>
                  <a:pt x="998294" y="3102642"/>
                  <a:pt x="998988" y="3101452"/>
                </a:cubicBezTo>
                <a:cubicBezTo>
                  <a:pt x="999683" y="3100261"/>
                  <a:pt x="1000973" y="3099269"/>
                  <a:pt x="1002858" y="3098475"/>
                </a:cubicBezTo>
                <a:cubicBezTo>
                  <a:pt x="1004743" y="3097682"/>
                  <a:pt x="1007273" y="3097086"/>
                  <a:pt x="1010448" y="3096689"/>
                </a:cubicBezTo>
                <a:cubicBezTo>
                  <a:pt x="1013623" y="3096293"/>
                  <a:pt x="1017592" y="3096094"/>
                  <a:pt x="1022354" y="3096094"/>
                </a:cubicBezTo>
                <a:close/>
                <a:moveTo>
                  <a:pt x="6745390" y="3094011"/>
                </a:moveTo>
                <a:cubicBezTo>
                  <a:pt x="6752335" y="3094011"/>
                  <a:pt x="6759082" y="3094655"/>
                  <a:pt x="6765631" y="3095945"/>
                </a:cubicBezTo>
                <a:cubicBezTo>
                  <a:pt x="6772179" y="3097235"/>
                  <a:pt x="6777239" y="3098624"/>
                  <a:pt x="6780811" y="3100112"/>
                </a:cubicBezTo>
                <a:cubicBezTo>
                  <a:pt x="6784383" y="3101600"/>
                  <a:pt x="6786764" y="3102940"/>
                  <a:pt x="6787955" y="3104131"/>
                </a:cubicBezTo>
                <a:cubicBezTo>
                  <a:pt x="6789145" y="3105321"/>
                  <a:pt x="6790138" y="3106859"/>
                  <a:pt x="6790931" y="3108744"/>
                </a:cubicBezTo>
                <a:cubicBezTo>
                  <a:pt x="6791725" y="3110630"/>
                  <a:pt x="6792271" y="3112911"/>
                  <a:pt x="6792568" y="3115591"/>
                </a:cubicBezTo>
                <a:cubicBezTo>
                  <a:pt x="6792866" y="3118269"/>
                  <a:pt x="6793015" y="3121494"/>
                  <a:pt x="6793015" y="3125264"/>
                </a:cubicBezTo>
                <a:cubicBezTo>
                  <a:pt x="6793015" y="3129035"/>
                  <a:pt x="6792817" y="3132061"/>
                  <a:pt x="6792420" y="3134343"/>
                </a:cubicBezTo>
                <a:cubicBezTo>
                  <a:pt x="6792023" y="3136625"/>
                  <a:pt x="6791576" y="3138460"/>
                  <a:pt x="6791080" y="3139850"/>
                </a:cubicBezTo>
                <a:cubicBezTo>
                  <a:pt x="6790584" y="3141238"/>
                  <a:pt x="6789939" y="3142181"/>
                  <a:pt x="6789145" y="3142677"/>
                </a:cubicBezTo>
                <a:cubicBezTo>
                  <a:pt x="6788352" y="3143173"/>
                  <a:pt x="6787359" y="3143421"/>
                  <a:pt x="6786169" y="3143421"/>
                </a:cubicBezTo>
                <a:cubicBezTo>
                  <a:pt x="6784780" y="3143421"/>
                  <a:pt x="6783043" y="3142975"/>
                  <a:pt x="6780960" y="3142082"/>
                </a:cubicBezTo>
                <a:cubicBezTo>
                  <a:pt x="6778876" y="3141189"/>
                  <a:pt x="6776346" y="3140197"/>
                  <a:pt x="6773370" y="3139105"/>
                </a:cubicBezTo>
                <a:cubicBezTo>
                  <a:pt x="6770393" y="3138014"/>
                  <a:pt x="6766871" y="3137022"/>
                  <a:pt x="6762803" y="3136129"/>
                </a:cubicBezTo>
                <a:cubicBezTo>
                  <a:pt x="6758735" y="3135236"/>
                  <a:pt x="6754022" y="3134789"/>
                  <a:pt x="6748664" y="3134789"/>
                </a:cubicBezTo>
                <a:cubicBezTo>
                  <a:pt x="6741322" y="3134789"/>
                  <a:pt x="6735071" y="3135980"/>
                  <a:pt x="6729912" y="3138361"/>
                </a:cubicBezTo>
                <a:cubicBezTo>
                  <a:pt x="6724752" y="3140742"/>
                  <a:pt x="6720585" y="3144463"/>
                  <a:pt x="6717410" y="3149523"/>
                </a:cubicBezTo>
                <a:cubicBezTo>
                  <a:pt x="6714235" y="3154583"/>
                  <a:pt x="6711953" y="3161132"/>
                  <a:pt x="6710564" y="3169168"/>
                </a:cubicBezTo>
                <a:cubicBezTo>
                  <a:pt x="6709175" y="3177205"/>
                  <a:pt x="6708481" y="3186978"/>
                  <a:pt x="6708481" y="3198488"/>
                </a:cubicBezTo>
                <a:lnTo>
                  <a:pt x="6708481" y="3227658"/>
                </a:lnTo>
                <a:lnTo>
                  <a:pt x="6768309" y="3227658"/>
                </a:lnTo>
                <a:cubicBezTo>
                  <a:pt x="6769897" y="3227658"/>
                  <a:pt x="6771237" y="3228005"/>
                  <a:pt x="6772328" y="3228700"/>
                </a:cubicBezTo>
                <a:cubicBezTo>
                  <a:pt x="6773419" y="3229394"/>
                  <a:pt x="6774411" y="3230585"/>
                  <a:pt x="6775304" y="3232272"/>
                </a:cubicBezTo>
                <a:cubicBezTo>
                  <a:pt x="6776197" y="3233958"/>
                  <a:pt x="6776892" y="3236092"/>
                  <a:pt x="6777388" y="3238671"/>
                </a:cubicBezTo>
                <a:cubicBezTo>
                  <a:pt x="6777884" y="3241251"/>
                  <a:pt x="6778132" y="3244426"/>
                  <a:pt x="6778132" y="3248196"/>
                </a:cubicBezTo>
                <a:cubicBezTo>
                  <a:pt x="6778132" y="3255340"/>
                  <a:pt x="6777239" y="3260500"/>
                  <a:pt x="6775453" y="3263674"/>
                </a:cubicBezTo>
                <a:cubicBezTo>
                  <a:pt x="6773667" y="3266849"/>
                  <a:pt x="6771286" y="3268437"/>
                  <a:pt x="6768309" y="3268437"/>
                </a:cubicBezTo>
                <a:lnTo>
                  <a:pt x="6708481" y="3268437"/>
                </a:lnTo>
                <a:lnTo>
                  <a:pt x="6708481" y="3503288"/>
                </a:lnTo>
                <a:cubicBezTo>
                  <a:pt x="6708481" y="3504875"/>
                  <a:pt x="6708084" y="3506215"/>
                  <a:pt x="6707290" y="3507306"/>
                </a:cubicBezTo>
                <a:cubicBezTo>
                  <a:pt x="6706496" y="3508397"/>
                  <a:pt x="6705157" y="3509340"/>
                  <a:pt x="6703272" y="3510134"/>
                </a:cubicBezTo>
                <a:cubicBezTo>
                  <a:pt x="6701386" y="3510928"/>
                  <a:pt x="6698856" y="3511523"/>
                  <a:pt x="6695681" y="3511920"/>
                </a:cubicBezTo>
                <a:cubicBezTo>
                  <a:pt x="6692507" y="3512317"/>
                  <a:pt x="6688538" y="3512515"/>
                  <a:pt x="6683775" y="3512515"/>
                </a:cubicBezTo>
                <a:cubicBezTo>
                  <a:pt x="6679013" y="3512515"/>
                  <a:pt x="6675044" y="3512317"/>
                  <a:pt x="6671869" y="3511920"/>
                </a:cubicBezTo>
                <a:cubicBezTo>
                  <a:pt x="6668694" y="3511523"/>
                  <a:pt x="6666164" y="3510928"/>
                  <a:pt x="6664279" y="3510134"/>
                </a:cubicBezTo>
                <a:cubicBezTo>
                  <a:pt x="6662393" y="3509340"/>
                  <a:pt x="6661054" y="3508397"/>
                  <a:pt x="6660260" y="3507306"/>
                </a:cubicBezTo>
                <a:cubicBezTo>
                  <a:pt x="6659467" y="3506215"/>
                  <a:pt x="6659070" y="3504875"/>
                  <a:pt x="6659070" y="3503288"/>
                </a:cubicBezTo>
                <a:lnTo>
                  <a:pt x="6659070" y="3268437"/>
                </a:lnTo>
                <a:lnTo>
                  <a:pt x="6621267" y="3268437"/>
                </a:lnTo>
                <a:cubicBezTo>
                  <a:pt x="6618092" y="3268437"/>
                  <a:pt x="6615711" y="3266849"/>
                  <a:pt x="6614124" y="3263674"/>
                </a:cubicBezTo>
                <a:cubicBezTo>
                  <a:pt x="6612536" y="3260500"/>
                  <a:pt x="6611742" y="3255340"/>
                  <a:pt x="6611742" y="3248196"/>
                </a:cubicBezTo>
                <a:cubicBezTo>
                  <a:pt x="6611742" y="3244426"/>
                  <a:pt x="6611941" y="3241251"/>
                  <a:pt x="6612338" y="3238671"/>
                </a:cubicBezTo>
                <a:cubicBezTo>
                  <a:pt x="6612735" y="3236092"/>
                  <a:pt x="6613330" y="3233958"/>
                  <a:pt x="6614124" y="3232272"/>
                </a:cubicBezTo>
                <a:cubicBezTo>
                  <a:pt x="6614917" y="3230585"/>
                  <a:pt x="6615909" y="3229394"/>
                  <a:pt x="6617100" y="3228700"/>
                </a:cubicBezTo>
                <a:cubicBezTo>
                  <a:pt x="6618291" y="3228005"/>
                  <a:pt x="6619680" y="3227658"/>
                  <a:pt x="6621267" y="3227658"/>
                </a:cubicBezTo>
                <a:lnTo>
                  <a:pt x="6659070" y="3227658"/>
                </a:lnTo>
                <a:lnTo>
                  <a:pt x="6659070" y="3199976"/>
                </a:lnTo>
                <a:cubicBezTo>
                  <a:pt x="6659070" y="3181323"/>
                  <a:pt x="6660806" y="3165299"/>
                  <a:pt x="6664279" y="3151904"/>
                </a:cubicBezTo>
                <a:cubicBezTo>
                  <a:pt x="6667751" y="3138510"/>
                  <a:pt x="6673059" y="3127546"/>
                  <a:pt x="6680203" y="3119013"/>
                </a:cubicBezTo>
                <a:cubicBezTo>
                  <a:pt x="6687347" y="3110481"/>
                  <a:pt x="6696326" y="3104181"/>
                  <a:pt x="6707141" y="3100112"/>
                </a:cubicBezTo>
                <a:cubicBezTo>
                  <a:pt x="6717956" y="3096044"/>
                  <a:pt x="6730705" y="3094011"/>
                  <a:pt x="6745390" y="3094011"/>
                </a:cubicBezTo>
                <a:close/>
                <a:moveTo>
                  <a:pt x="6021490" y="3094011"/>
                </a:moveTo>
                <a:cubicBezTo>
                  <a:pt x="6028435" y="3094011"/>
                  <a:pt x="6035182" y="3094655"/>
                  <a:pt x="6041731" y="3095945"/>
                </a:cubicBezTo>
                <a:cubicBezTo>
                  <a:pt x="6048279" y="3097235"/>
                  <a:pt x="6053339" y="3098624"/>
                  <a:pt x="6056911" y="3100112"/>
                </a:cubicBezTo>
                <a:cubicBezTo>
                  <a:pt x="6060483" y="3101600"/>
                  <a:pt x="6062864" y="3102940"/>
                  <a:pt x="6064055" y="3104131"/>
                </a:cubicBezTo>
                <a:cubicBezTo>
                  <a:pt x="6065245" y="3105321"/>
                  <a:pt x="6066238" y="3106859"/>
                  <a:pt x="6067031" y="3108744"/>
                </a:cubicBezTo>
                <a:cubicBezTo>
                  <a:pt x="6067825" y="3110630"/>
                  <a:pt x="6068371" y="3112911"/>
                  <a:pt x="6068668" y="3115591"/>
                </a:cubicBezTo>
                <a:cubicBezTo>
                  <a:pt x="6068966" y="3118269"/>
                  <a:pt x="6069115" y="3121494"/>
                  <a:pt x="6069115" y="3125264"/>
                </a:cubicBezTo>
                <a:cubicBezTo>
                  <a:pt x="6069115" y="3129035"/>
                  <a:pt x="6068917" y="3132061"/>
                  <a:pt x="6068520" y="3134343"/>
                </a:cubicBezTo>
                <a:cubicBezTo>
                  <a:pt x="6068123" y="3136625"/>
                  <a:pt x="6067676" y="3138460"/>
                  <a:pt x="6067180" y="3139850"/>
                </a:cubicBezTo>
                <a:cubicBezTo>
                  <a:pt x="6066684" y="3141238"/>
                  <a:pt x="6066039" y="3142181"/>
                  <a:pt x="6065245" y="3142677"/>
                </a:cubicBezTo>
                <a:cubicBezTo>
                  <a:pt x="6064452" y="3143173"/>
                  <a:pt x="6063459" y="3143421"/>
                  <a:pt x="6062269" y="3143421"/>
                </a:cubicBezTo>
                <a:cubicBezTo>
                  <a:pt x="6060880" y="3143421"/>
                  <a:pt x="6059143" y="3142975"/>
                  <a:pt x="6057060" y="3142082"/>
                </a:cubicBezTo>
                <a:cubicBezTo>
                  <a:pt x="6054976" y="3141189"/>
                  <a:pt x="6052446" y="3140197"/>
                  <a:pt x="6049470" y="3139105"/>
                </a:cubicBezTo>
                <a:cubicBezTo>
                  <a:pt x="6046493" y="3138014"/>
                  <a:pt x="6042971" y="3137022"/>
                  <a:pt x="6038903" y="3136129"/>
                </a:cubicBezTo>
                <a:cubicBezTo>
                  <a:pt x="6034835" y="3135236"/>
                  <a:pt x="6030122" y="3134789"/>
                  <a:pt x="6024764" y="3134789"/>
                </a:cubicBezTo>
                <a:cubicBezTo>
                  <a:pt x="6017422" y="3134789"/>
                  <a:pt x="6011171" y="3135980"/>
                  <a:pt x="6006012" y="3138361"/>
                </a:cubicBezTo>
                <a:cubicBezTo>
                  <a:pt x="6000852" y="3140742"/>
                  <a:pt x="5996685" y="3144463"/>
                  <a:pt x="5993510" y="3149523"/>
                </a:cubicBezTo>
                <a:cubicBezTo>
                  <a:pt x="5990335" y="3154583"/>
                  <a:pt x="5988053" y="3161132"/>
                  <a:pt x="5986664" y="3169168"/>
                </a:cubicBezTo>
                <a:cubicBezTo>
                  <a:pt x="5985275" y="3177205"/>
                  <a:pt x="5984581" y="3186978"/>
                  <a:pt x="5984581" y="3198488"/>
                </a:cubicBezTo>
                <a:lnTo>
                  <a:pt x="5984581" y="3227658"/>
                </a:lnTo>
                <a:lnTo>
                  <a:pt x="6044409" y="3227658"/>
                </a:lnTo>
                <a:cubicBezTo>
                  <a:pt x="6045997" y="3227658"/>
                  <a:pt x="6047337" y="3228005"/>
                  <a:pt x="6048428" y="3228700"/>
                </a:cubicBezTo>
                <a:cubicBezTo>
                  <a:pt x="6049519" y="3229394"/>
                  <a:pt x="6050511" y="3230585"/>
                  <a:pt x="6051404" y="3232272"/>
                </a:cubicBezTo>
                <a:cubicBezTo>
                  <a:pt x="6052297" y="3233958"/>
                  <a:pt x="6052992" y="3236092"/>
                  <a:pt x="6053488" y="3238671"/>
                </a:cubicBezTo>
                <a:cubicBezTo>
                  <a:pt x="6053984" y="3241251"/>
                  <a:pt x="6054232" y="3244426"/>
                  <a:pt x="6054232" y="3248196"/>
                </a:cubicBezTo>
                <a:cubicBezTo>
                  <a:pt x="6054232" y="3255340"/>
                  <a:pt x="6053339" y="3260500"/>
                  <a:pt x="6051553" y="3263674"/>
                </a:cubicBezTo>
                <a:cubicBezTo>
                  <a:pt x="6049767" y="3266849"/>
                  <a:pt x="6047386" y="3268437"/>
                  <a:pt x="6044409" y="3268437"/>
                </a:cubicBezTo>
                <a:lnTo>
                  <a:pt x="5984581" y="3268437"/>
                </a:lnTo>
                <a:lnTo>
                  <a:pt x="5984581" y="3503288"/>
                </a:lnTo>
                <a:cubicBezTo>
                  <a:pt x="5984581" y="3504875"/>
                  <a:pt x="5984184" y="3506215"/>
                  <a:pt x="5983390" y="3507306"/>
                </a:cubicBezTo>
                <a:cubicBezTo>
                  <a:pt x="5982596" y="3508397"/>
                  <a:pt x="5981257" y="3509340"/>
                  <a:pt x="5979372" y="3510134"/>
                </a:cubicBezTo>
                <a:cubicBezTo>
                  <a:pt x="5977486" y="3510928"/>
                  <a:pt x="5974956" y="3511523"/>
                  <a:pt x="5971781" y="3511920"/>
                </a:cubicBezTo>
                <a:cubicBezTo>
                  <a:pt x="5968607" y="3512317"/>
                  <a:pt x="5964638" y="3512515"/>
                  <a:pt x="5959875" y="3512515"/>
                </a:cubicBezTo>
                <a:cubicBezTo>
                  <a:pt x="5955113" y="3512515"/>
                  <a:pt x="5951144" y="3512317"/>
                  <a:pt x="5947969" y="3511920"/>
                </a:cubicBezTo>
                <a:cubicBezTo>
                  <a:pt x="5944794" y="3511523"/>
                  <a:pt x="5942264" y="3510928"/>
                  <a:pt x="5940379" y="3510134"/>
                </a:cubicBezTo>
                <a:cubicBezTo>
                  <a:pt x="5938493" y="3509340"/>
                  <a:pt x="5937154" y="3508397"/>
                  <a:pt x="5936360" y="3507306"/>
                </a:cubicBezTo>
                <a:cubicBezTo>
                  <a:pt x="5935567" y="3506215"/>
                  <a:pt x="5935170" y="3504875"/>
                  <a:pt x="5935170" y="3503288"/>
                </a:cubicBezTo>
                <a:lnTo>
                  <a:pt x="5935170" y="3268437"/>
                </a:lnTo>
                <a:lnTo>
                  <a:pt x="5897367" y="3268437"/>
                </a:lnTo>
                <a:cubicBezTo>
                  <a:pt x="5894192" y="3268437"/>
                  <a:pt x="5891811" y="3266849"/>
                  <a:pt x="5890224" y="3263674"/>
                </a:cubicBezTo>
                <a:cubicBezTo>
                  <a:pt x="5888636" y="3260500"/>
                  <a:pt x="5887842" y="3255340"/>
                  <a:pt x="5887842" y="3248196"/>
                </a:cubicBezTo>
                <a:cubicBezTo>
                  <a:pt x="5887842" y="3244426"/>
                  <a:pt x="5888041" y="3241251"/>
                  <a:pt x="5888438" y="3238671"/>
                </a:cubicBezTo>
                <a:cubicBezTo>
                  <a:pt x="5888835" y="3236092"/>
                  <a:pt x="5889430" y="3233958"/>
                  <a:pt x="5890224" y="3232272"/>
                </a:cubicBezTo>
                <a:cubicBezTo>
                  <a:pt x="5891017" y="3230585"/>
                  <a:pt x="5892010" y="3229394"/>
                  <a:pt x="5893200" y="3228700"/>
                </a:cubicBezTo>
                <a:cubicBezTo>
                  <a:pt x="5894391" y="3228005"/>
                  <a:pt x="5895780" y="3227658"/>
                  <a:pt x="5897367" y="3227658"/>
                </a:cubicBezTo>
                <a:lnTo>
                  <a:pt x="5935170" y="3227658"/>
                </a:lnTo>
                <a:lnTo>
                  <a:pt x="5935170" y="3199976"/>
                </a:lnTo>
                <a:cubicBezTo>
                  <a:pt x="5935170" y="3181323"/>
                  <a:pt x="5936906" y="3165299"/>
                  <a:pt x="5940379" y="3151904"/>
                </a:cubicBezTo>
                <a:cubicBezTo>
                  <a:pt x="5943852" y="3138510"/>
                  <a:pt x="5949159" y="3127546"/>
                  <a:pt x="5956303" y="3119013"/>
                </a:cubicBezTo>
                <a:cubicBezTo>
                  <a:pt x="5963447" y="3110481"/>
                  <a:pt x="5972426" y="3104181"/>
                  <a:pt x="5983241" y="3100112"/>
                </a:cubicBezTo>
                <a:cubicBezTo>
                  <a:pt x="5994056" y="3096044"/>
                  <a:pt x="6006805" y="3094011"/>
                  <a:pt x="6021490" y="3094011"/>
                </a:cubicBezTo>
                <a:close/>
                <a:moveTo>
                  <a:pt x="3423547" y="2647824"/>
                </a:moveTo>
                <a:cubicBezTo>
                  <a:pt x="3410053" y="2647824"/>
                  <a:pt x="3398345" y="2648965"/>
                  <a:pt x="3388424" y="2651247"/>
                </a:cubicBezTo>
                <a:cubicBezTo>
                  <a:pt x="3378502" y="2653529"/>
                  <a:pt x="3370267" y="2656902"/>
                  <a:pt x="3363718" y="2661367"/>
                </a:cubicBezTo>
                <a:cubicBezTo>
                  <a:pt x="3357170" y="2665832"/>
                  <a:pt x="3352357" y="2671190"/>
                  <a:pt x="3349282" y="2677440"/>
                </a:cubicBezTo>
                <a:cubicBezTo>
                  <a:pt x="3346206" y="2683691"/>
                  <a:pt x="3344668" y="2690885"/>
                  <a:pt x="3344668" y="2699020"/>
                </a:cubicBezTo>
                <a:cubicBezTo>
                  <a:pt x="3344668" y="2712911"/>
                  <a:pt x="3349084" y="2723974"/>
                  <a:pt x="3357914" y="2732209"/>
                </a:cubicBezTo>
                <a:cubicBezTo>
                  <a:pt x="3366744" y="2740445"/>
                  <a:pt x="3379097" y="2744562"/>
                  <a:pt x="3394972" y="2744562"/>
                </a:cubicBezTo>
                <a:cubicBezTo>
                  <a:pt x="3407871" y="2744562"/>
                  <a:pt x="3419826" y="2741288"/>
                  <a:pt x="3430840" y="2734739"/>
                </a:cubicBezTo>
                <a:cubicBezTo>
                  <a:pt x="3441853" y="2728191"/>
                  <a:pt x="3453412" y="2718170"/>
                  <a:pt x="3465517" y="2704676"/>
                </a:cubicBezTo>
                <a:lnTo>
                  <a:pt x="3465517" y="2647824"/>
                </a:lnTo>
                <a:close/>
                <a:moveTo>
                  <a:pt x="2767513" y="2530845"/>
                </a:moveTo>
                <a:cubicBezTo>
                  <a:pt x="2755011" y="2530845"/>
                  <a:pt x="2744395" y="2533821"/>
                  <a:pt x="2735664" y="2539774"/>
                </a:cubicBezTo>
                <a:cubicBezTo>
                  <a:pt x="2726932" y="2545727"/>
                  <a:pt x="2719839" y="2553566"/>
                  <a:pt x="2714381" y="2563289"/>
                </a:cubicBezTo>
                <a:cubicBezTo>
                  <a:pt x="2708925" y="2573013"/>
                  <a:pt x="2704956" y="2584026"/>
                  <a:pt x="2702475" y="2596330"/>
                </a:cubicBezTo>
                <a:cubicBezTo>
                  <a:pt x="2699995" y="2608633"/>
                  <a:pt x="2698755" y="2621134"/>
                  <a:pt x="2698755" y="2633834"/>
                </a:cubicBezTo>
                <a:cubicBezTo>
                  <a:pt x="2698755" y="2647526"/>
                  <a:pt x="2699796" y="2660822"/>
                  <a:pt x="2701880" y="2673720"/>
                </a:cubicBezTo>
                <a:cubicBezTo>
                  <a:pt x="2703964" y="2686618"/>
                  <a:pt x="2707585" y="2698028"/>
                  <a:pt x="2712744" y="2707950"/>
                </a:cubicBezTo>
                <a:cubicBezTo>
                  <a:pt x="2717904" y="2717872"/>
                  <a:pt x="2724750" y="2725859"/>
                  <a:pt x="2733283" y="2731911"/>
                </a:cubicBezTo>
                <a:cubicBezTo>
                  <a:pt x="2741816" y="2737964"/>
                  <a:pt x="2752531" y="2740990"/>
                  <a:pt x="2765430" y="2740990"/>
                </a:cubicBezTo>
                <a:cubicBezTo>
                  <a:pt x="2771978" y="2740990"/>
                  <a:pt x="2778278" y="2740097"/>
                  <a:pt x="2784331" y="2738311"/>
                </a:cubicBezTo>
                <a:cubicBezTo>
                  <a:pt x="2790383" y="2736525"/>
                  <a:pt x="2796584" y="2733549"/>
                  <a:pt x="2802934" y="2729382"/>
                </a:cubicBezTo>
                <a:cubicBezTo>
                  <a:pt x="2809285" y="2725214"/>
                  <a:pt x="2815932" y="2719807"/>
                  <a:pt x="2822877" y="2713159"/>
                </a:cubicBezTo>
                <a:cubicBezTo>
                  <a:pt x="2829822" y="2706512"/>
                  <a:pt x="2837164" y="2698326"/>
                  <a:pt x="2844903" y="2688603"/>
                </a:cubicBezTo>
                <a:lnTo>
                  <a:pt x="2844903" y="2581446"/>
                </a:lnTo>
                <a:cubicBezTo>
                  <a:pt x="2831607" y="2564976"/>
                  <a:pt x="2818759" y="2552425"/>
                  <a:pt x="2806357" y="2543793"/>
                </a:cubicBezTo>
                <a:cubicBezTo>
                  <a:pt x="2793955" y="2535161"/>
                  <a:pt x="2781007" y="2530845"/>
                  <a:pt x="2767513" y="2530845"/>
                </a:cubicBezTo>
                <a:close/>
                <a:moveTo>
                  <a:pt x="4981037" y="2529654"/>
                </a:moveTo>
                <a:cubicBezTo>
                  <a:pt x="4966421" y="2529654"/>
                  <a:pt x="4953857" y="2532234"/>
                  <a:pt x="4943344" y="2537393"/>
                </a:cubicBezTo>
                <a:cubicBezTo>
                  <a:pt x="4932832" y="2542553"/>
                  <a:pt x="4924172" y="2549845"/>
                  <a:pt x="4917365" y="2559271"/>
                </a:cubicBezTo>
                <a:cubicBezTo>
                  <a:pt x="4910557" y="2568697"/>
                  <a:pt x="4905502" y="2579859"/>
                  <a:pt x="4902198" y="2592757"/>
                </a:cubicBezTo>
                <a:cubicBezTo>
                  <a:pt x="4898895" y="2605656"/>
                  <a:pt x="4897243" y="2619745"/>
                  <a:pt x="4897243" y="2635024"/>
                </a:cubicBezTo>
                <a:cubicBezTo>
                  <a:pt x="4897243" y="2649709"/>
                  <a:pt x="4898595" y="2663500"/>
                  <a:pt x="4901298" y="2676399"/>
                </a:cubicBezTo>
                <a:cubicBezTo>
                  <a:pt x="4904002" y="2689297"/>
                  <a:pt x="4908507" y="2700559"/>
                  <a:pt x="4914814" y="2710183"/>
                </a:cubicBezTo>
                <a:cubicBezTo>
                  <a:pt x="4921120" y="2719807"/>
                  <a:pt x="4929579" y="2727447"/>
                  <a:pt x="4940191" y="2733102"/>
                </a:cubicBezTo>
                <a:cubicBezTo>
                  <a:pt x="4950803" y="2738758"/>
                  <a:pt x="4964018" y="2741585"/>
                  <a:pt x="4979838" y="2741585"/>
                </a:cubicBezTo>
                <a:cubicBezTo>
                  <a:pt x="4994255" y="2741585"/>
                  <a:pt x="5006770" y="2739006"/>
                  <a:pt x="5017381" y="2733847"/>
                </a:cubicBezTo>
                <a:cubicBezTo>
                  <a:pt x="5027994" y="2728687"/>
                  <a:pt x="5036703" y="2721444"/>
                  <a:pt x="5043510" y="2712117"/>
                </a:cubicBezTo>
                <a:cubicBezTo>
                  <a:pt x="5050318" y="2702791"/>
                  <a:pt x="5055323" y="2691678"/>
                  <a:pt x="5058528" y="2678780"/>
                </a:cubicBezTo>
                <a:cubicBezTo>
                  <a:pt x="5061732" y="2665881"/>
                  <a:pt x="5063334" y="2651693"/>
                  <a:pt x="5063334" y="2636215"/>
                </a:cubicBezTo>
                <a:cubicBezTo>
                  <a:pt x="5063334" y="2621729"/>
                  <a:pt x="5061983" y="2608037"/>
                  <a:pt x="5059279" y="2595138"/>
                </a:cubicBezTo>
                <a:cubicBezTo>
                  <a:pt x="5056576" y="2582240"/>
                  <a:pt x="5052120" y="2570929"/>
                  <a:pt x="5045912" y="2561206"/>
                </a:cubicBezTo>
                <a:cubicBezTo>
                  <a:pt x="5039705" y="2551482"/>
                  <a:pt x="5031296" y="2543793"/>
                  <a:pt x="5020684" y="2538137"/>
                </a:cubicBezTo>
                <a:cubicBezTo>
                  <a:pt x="5010072" y="2532482"/>
                  <a:pt x="4996857" y="2529654"/>
                  <a:pt x="4981037" y="2529654"/>
                </a:cubicBezTo>
                <a:close/>
                <a:moveTo>
                  <a:pt x="6211557" y="2526975"/>
                </a:moveTo>
                <a:cubicBezTo>
                  <a:pt x="6199379" y="2526975"/>
                  <a:pt x="6188697" y="2529257"/>
                  <a:pt x="6179513" y="2533821"/>
                </a:cubicBezTo>
                <a:cubicBezTo>
                  <a:pt x="6170329" y="2538385"/>
                  <a:pt x="6162642" y="2544438"/>
                  <a:pt x="6156451" y="2551978"/>
                </a:cubicBezTo>
                <a:cubicBezTo>
                  <a:pt x="6150261" y="2559519"/>
                  <a:pt x="6145469" y="2568300"/>
                  <a:pt x="6142076" y="2578321"/>
                </a:cubicBezTo>
                <a:cubicBezTo>
                  <a:pt x="6138682" y="2588342"/>
                  <a:pt x="6136785" y="2598810"/>
                  <a:pt x="6136385" y="2609724"/>
                </a:cubicBezTo>
                <a:lnTo>
                  <a:pt x="6282534" y="2609724"/>
                </a:lnTo>
                <a:cubicBezTo>
                  <a:pt x="6283130" y="2583927"/>
                  <a:pt x="6277389" y="2563686"/>
                  <a:pt x="6265312" y="2549002"/>
                </a:cubicBezTo>
                <a:cubicBezTo>
                  <a:pt x="6253236" y="2534317"/>
                  <a:pt x="6235317" y="2526975"/>
                  <a:pt x="6211557" y="2526975"/>
                </a:cubicBezTo>
                <a:close/>
                <a:moveTo>
                  <a:pt x="1382384" y="2526975"/>
                </a:moveTo>
                <a:cubicBezTo>
                  <a:pt x="1370205" y="2526975"/>
                  <a:pt x="1359523" y="2529257"/>
                  <a:pt x="1350339" y="2533821"/>
                </a:cubicBezTo>
                <a:cubicBezTo>
                  <a:pt x="1341155" y="2538385"/>
                  <a:pt x="1333468" y="2544438"/>
                  <a:pt x="1327278" y="2551978"/>
                </a:cubicBezTo>
                <a:cubicBezTo>
                  <a:pt x="1321088" y="2559519"/>
                  <a:pt x="1316296" y="2568300"/>
                  <a:pt x="1312902" y="2578321"/>
                </a:cubicBezTo>
                <a:cubicBezTo>
                  <a:pt x="1309508" y="2588342"/>
                  <a:pt x="1307612" y="2598810"/>
                  <a:pt x="1307212" y="2609724"/>
                </a:cubicBezTo>
                <a:lnTo>
                  <a:pt x="1453361" y="2609724"/>
                </a:lnTo>
                <a:cubicBezTo>
                  <a:pt x="1453957" y="2583927"/>
                  <a:pt x="1448216" y="2563686"/>
                  <a:pt x="1436139" y="2549002"/>
                </a:cubicBezTo>
                <a:cubicBezTo>
                  <a:pt x="1424062" y="2534317"/>
                  <a:pt x="1406144" y="2526975"/>
                  <a:pt x="1382384" y="2526975"/>
                </a:cubicBezTo>
                <a:close/>
                <a:moveTo>
                  <a:pt x="5406532" y="2492745"/>
                </a:moveTo>
                <a:cubicBezTo>
                  <a:pt x="5412485" y="2492745"/>
                  <a:pt x="5417149" y="2492894"/>
                  <a:pt x="5420522" y="2493191"/>
                </a:cubicBezTo>
                <a:cubicBezTo>
                  <a:pt x="5423896" y="2493489"/>
                  <a:pt x="5426575" y="2494035"/>
                  <a:pt x="5428559" y="2494828"/>
                </a:cubicBezTo>
                <a:cubicBezTo>
                  <a:pt x="5430543" y="2495622"/>
                  <a:pt x="5431982" y="2496763"/>
                  <a:pt x="5432875" y="2498251"/>
                </a:cubicBezTo>
                <a:cubicBezTo>
                  <a:pt x="5433768" y="2499740"/>
                  <a:pt x="5434711" y="2501774"/>
                  <a:pt x="5435702" y="2504353"/>
                </a:cubicBezTo>
                <a:lnTo>
                  <a:pt x="5512200" y="2719261"/>
                </a:lnTo>
                <a:lnTo>
                  <a:pt x="5513093" y="2719261"/>
                </a:lnTo>
                <a:lnTo>
                  <a:pt x="5586912" y="2503163"/>
                </a:lnTo>
                <a:cubicBezTo>
                  <a:pt x="5588102" y="2499392"/>
                  <a:pt x="5589541" y="2496962"/>
                  <a:pt x="5591228" y="2495870"/>
                </a:cubicBezTo>
                <a:cubicBezTo>
                  <a:pt x="5592914" y="2494779"/>
                  <a:pt x="5595444" y="2493985"/>
                  <a:pt x="5598819" y="2493489"/>
                </a:cubicBezTo>
                <a:cubicBezTo>
                  <a:pt x="5602192" y="2492993"/>
                  <a:pt x="5607053" y="2492745"/>
                  <a:pt x="5613403" y="2492745"/>
                </a:cubicBezTo>
                <a:cubicBezTo>
                  <a:pt x="5618959" y="2492745"/>
                  <a:pt x="5623524" y="2492993"/>
                  <a:pt x="5627095" y="2493489"/>
                </a:cubicBezTo>
                <a:cubicBezTo>
                  <a:pt x="5630667" y="2493985"/>
                  <a:pt x="5633297" y="2494928"/>
                  <a:pt x="5634983" y="2496317"/>
                </a:cubicBezTo>
                <a:cubicBezTo>
                  <a:pt x="5636670" y="2497706"/>
                  <a:pt x="5637513" y="2499591"/>
                  <a:pt x="5637513" y="2501972"/>
                </a:cubicBezTo>
                <a:cubicBezTo>
                  <a:pt x="5637513" y="2504353"/>
                  <a:pt x="5636918" y="2507330"/>
                  <a:pt x="5635728" y="2510902"/>
                </a:cubicBezTo>
                <a:lnTo>
                  <a:pt x="5539584" y="2777304"/>
                </a:lnTo>
                <a:lnTo>
                  <a:pt x="5503866" y="2875828"/>
                </a:lnTo>
                <a:cubicBezTo>
                  <a:pt x="5502675" y="2879003"/>
                  <a:pt x="5499650" y="2881435"/>
                  <a:pt x="5494787" y="2883121"/>
                </a:cubicBezTo>
                <a:cubicBezTo>
                  <a:pt x="5489926" y="2884808"/>
                  <a:pt x="5482534" y="2885651"/>
                  <a:pt x="5472612" y="2885651"/>
                </a:cubicBezTo>
                <a:cubicBezTo>
                  <a:pt x="5467453" y="2885651"/>
                  <a:pt x="5463286" y="2885403"/>
                  <a:pt x="5460110" y="2884907"/>
                </a:cubicBezTo>
                <a:cubicBezTo>
                  <a:pt x="5456935" y="2884411"/>
                  <a:pt x="5454505" y="2883567"/>
                  <a:pt x="5452818" y="2882377"/>
                </a:cubicBezTo>
                <a:cubicBezTo>
                  <a:pt x="5451131" y="2881186"/>
                  <a:pt x="5450189" y="2879599"/>
                  <a:pt x="5449990" y="2877614"/>
                </a:cubicBezTo>
                <a:cubicBezTo>
                  <a:pt x="5449792" y="2875630"/>
                  <a:pt x="5450288" y="2873249"/>
                  <a:pt x="5451478" y="2870470"/>
                </a:cubicBezTo>
                <a:lnTo>
                  <a:pt x="5488388" y="2777304"/>
                </a:lnTo>
                <a:cubicBezTo>
                  <a:pt x="5486602" y="2776510"/>
                  <a:pt x="5484916" y="2775221"/>
                  <a:pt x="5483327" y="2773434"/>
                </a:cubicBezTo>
                <a:cubicBezTo>
                  <a:pt x="5481740" y="2771649"/>
                  <a:pt x="5480649" y="2769763"/>
                  <a:pt x="5480053" y="2767779"/>
                </a:cubicBezTo>
                <a:lnTo>
                  <a:pt x="5384506" y="2511795"/>
                </a:lnTo>
                <a:cubicBezTo>
                  <a:pt x="5382918" y="2507628"/>
                  <a:pt x="5382124" y="2504353"/>
                  <a:pt x="5382124" y="2501972"/>
                </a:cubicBezTo>
                <a:cubicBezTo>
                  <a:pt x="5382124" y="2499591"/>
                  <a:pt x="5382918" y="2497706"/>
                  <a:pt x="5384506" y="2496317"/>
                </a:cubicBezTo>
                <a:cubicBezTo>
                  <a:pt x="5386093" y="2494928"/>
                  <a:pt x="5388673" y="2493985"/>
                  <a:pt x="5392245" y="2493489"/>
                </a:cubicBezTo>
                <a:cubicBezTo>
                  <a:pt x="5395817" y="2492993"/>
                  <a:pt x="5400579" y="2492745"/>
                  <a:pt x="5406532" y="2492745"/>
                </a:cubicBezTo>
                <a:close/>
                <a:moveTo>
                  <a:pt x="3822704" y="2492745"/>
                </a:moveTo>
                <a:cubicBezTo>
                  <a:pt x="3827665" y="2492745"/>
                  <a:pt x="3831732" y="2492943"/>
                  <a:pt x="3834908" y="2493340"/>
                </a:cubicBezTo>
                <a:cubicBezTo>
                  <a:pt x="3838083" y="2493737"/>
                  <a:pt x="3840564" y="2494332"/>
                  <a:pt x="3842349" y="2495126"/>
                </a:cubicBezTo>
                <a:cubicBezTo>
                  <a:pt x="3844135" y="2495920"/>
                  <a:pt x="3845425" y="2496912"/>
                  <a:pt x="3846219" y="2498102"/>
                </a:cubicBezTo>
                <a:cubicBezTo>
                  <a:pt x="3847013" y="2499293"/>
                  <a:pt x="3847409" y="2500583"/>
                  <a:pt x="3847409" y="2501972"/>
                </a:cubicBezTo>
                <a:lnTo>
                  <a:pt x="3847409" y="2769863"/>
                </a:lnTo>
                <a:cubicBezTo>
                  <a:pt x="3847409" y="2771450"/>
                  <a:pt x="3847013" y="2772790"/>
                  <a:pt x="3846219" y="2773881"/>
                </a:cubicBezTo>
                <a:cubicBezTo>
                  <a:pt x="3845425" y="2774973"/>
                  <a:pt x="3844135" y="2775915"/>
                  <a:pt x="3842349" y="2776709"/>
                </a:cubicBezTo>
                <a:cubicBezTo>
                  <a:pt x="3840564" y="2777503"/>
                  <a:pt x="3838083" y="2778098"/>
                  <a:pt x="3834908" y="2778495"/>
                </a:cubicBezTo>
                <a:cubicBezTo>
                  <a:pt x="3831732" y="2778892"/>
                  <a:pt x="3827665" y="2779090"/>
                  <a:pt x="3822704" y="2779090"/>
                </a:cubicBezTo>
                <a:cubicBezTo>
                  <a:pt x="3817942" y="2779090"/>
                  <a:pt x="3813973" y="2778892"/>
                  <a:pt x="3810797" y="2778495"/>
                </a:cubicBezTo>
                <a:cubicBezTo>
                  <a:pt x="3807622" y="2778098"/>
                  <a:pt x="3805093" y="2777503"/>
                  <a:pt x="3803208" y="2776709"/>
                </a:cubicBezTo>
                <a:cubicBezTo>
                  <a:pt x="3801323" y="2775915"/>
                  <a:pt x="3800033" y="2774973"/>
                  <a:pt x="3799338" y="2773881"/>
                </a:cubicBezTo>
                <a:cubicBezTo>
                  <a:pt x="3798643" y="2772790"/>
                  <a:pt x="3798296" y="2771450"/>
                  <a:pt x="3798296" y="2769863"/>
                </a:cubicBezTo>
                <a:lnTo>
                  <a:pt x="3798296" y="2501972"/>
                </a:lnTo>
                <a:cubicBezTo>
                  <a:pt x="3798296" y="2500583"/>
                  <a:pt x="3798643" y="2499293"/>
                  <a:pt x="3799338" y="2498102"/>
                </a:cubicBezTo>
                <a:cubicBezTo>
                  <a:pt x="3800033" y="2496912"/>
                  <a:pt x="3801323" y="2495920"/>
                  <a:pt x="3803208" y="2495126"/>
                </a:cubicBezTo>
                <a:cubicBezTo>
                  <a:pt x="3805093" y="2494332"/>
                  <a:pt x="3807622" y="2493737"/>
                  <a:pt x="3810797" y="2493340"/>
                </a:cubicBezTo>
                <a:cubicBezTo>
                  <a:pt x="3813973" y="2492943"/>
                  <a:pt x="3817942" y="2492745"/>
                  <a:pt x="3822704" y="2492745"/>
                </a:cubicBezTo>
                <a:close/>
                <a:moveTo>
                  <a:pt x="3011888" y="2492745"/>
                </a:moveTo>
                <a:cubicBezTo>
                  <a:pt x="3016652" y="2492745"/>
                  <a:pt x="3020620" y="2492894"/>
                  <a:pt x="3023795" y="2493191"/>
                </a:cubicBezTo>
                <a:cubicBezTo>
                  <a:pt x="3026970" y="2493489"/>
                  <a:pt x="3029499" y="2494084"/>
                  <a:pt x="3031385" y="2494977"/>
                </a:cubicBezTo>
                <a:cubicBezTo>
                  <a:pt x="3033271" y="2495870"/>
                  <a:pt x="3034610" y="2496863"/>
                  <a:pt x="3035404" y="2497954"/>
                </a:cubicBezTo>
                <a:cubicBezTo>
                  <a:pt x="3036197" y="2499045"/>
                  <a:pt x="3036594" y="2500385"/>
                  <a:pt x="3036594" y="2501972"/>
                </a:cubicBezTo>
                <a:lnTo>
                  <a:pt x="3036594" y="2657944"/>
                </a:lnTo>
                <a:cubicBezTo>
                  <a:pt x="3036594" y="2673621"/>
                  <a:pt x="3037735" y="2686172"/>
                  <a:pt x="3040017" y="2695597"/>
                </a:cubicBezTo>
                <a:cubicBezTo>
                  <a:pt x="3042299" y="2705023"/>
                  <a:pt x="3045772" y="2713060"/>
                  <a:pt x="3050435" y="2719708"/>
                </a:cubicBezTo>
                <a:cubicBezTo>
                  <a:pt x="3055098" y="2726355"/>
                  <a:pt x="3061001" y="2731515"/>
                  <a:pt x="3068146" y="2735186"/>
                </a:cubicBezTo>
                <a:cubicBezTo>
                  <a:pt x="3075289" y="2738857"/>
                  <a:pt x="3083624" y="2740693"/>
                  <a:pt x="3093149" y="2740693"/>
                </a:cubicBezTo>
                <a:cubicBezTo>
                  <a:pt x="3105451" y="2740693"/>
                  <a:pt x="3117705" y="2736327"/>
                  <a:pt x="3129909" y="2727596"/>
                </a:cubicBezTo>
                <a:cubicBezTo>
                  <a:pt x="3142113" y="2718864"/>
                  <a:pt x="3155061" y="2706065"/>
                  <a:pt x="3168753" y="2689198"/>
                </a:cubicBezTo>
                <a:lnTo>
                  <a:pt x="3168753" y="2501972"/>
                </a:lnTo>
                <a:cubicBezTo>
                  <a:pt x="3168753" y="2500385"/>
                  <a:pt x="3169101" y="2499045"/>
                  <a:pt x="3169796" y="2497954"/>
                </a:cubicBezTo>
                <a:cubicBezTo>
                  <a:pt x="3170490" y="2496863"/>
                  <a:pt x="3171829" y="2495870"/>
                  <a:pt x="3173813" y="2494977"/>
                </a:cubicBezTo>
                <a:cubicBezTo>
                  <a:pt x="3175798" y="2494084"/>
                  <a:pt x="3178328" y="2493489"/>
                  <a:pt x="3181404" y="2493191"/>
                </a:cubicBezTo>
                <a:cubicBezTo>
                  <a:pt x="3184479" y="2492894"/>
                  <a:pt x="3188498" y="2492745"/>
                  <a:pt x="3193459" y="2492745"/>
                </a:cubicBezTo>
                <a:cubicBezTo>
                  <a:pt x="3198222" y="2492745"/>
                  <a:pt x="3202190" y="2492894"/>
                  <a:pt x="3205366" y="2493191"/>
                </a:cubicBezTo>
                <a:cubicBezTo>
                  <a:pt x="3208540" y="2493489"/>
                  <a:pt x="3211021" y="2494084"/>
                  <a:pt x="3212806" y="2494977"/>
                </a:cubicBezTo>
                <a:cubicBezTo>
                  <a:pt x="3214593" y="2495870"/>
                  <a:pt x="3215932" y="2496863"/>
                  <a:pt x="3216825" y="2497954"/>
                </a:cubicBezTo>
                <a:cubicBezTo>
                  <a:pt x="3217718" y="2499045"/>
                  <a:pt x="3218164" y="2500385"/>
                  <a:pt x="3218164" y="2501972"/>
                </a:cubicBezTo>
                <a:lnTo>
                  <a:pt x="3218164" y="2769863"/>
                </a:lnTo>
                <a:cubicBezTo>
                  <a:pt x="3218164" y="2771450"/>
                  <a:pt x="3217817" y="2772790"/>
                  <a:pt x="3217123" y="2773881"/>
                </a:cubicBezTo>
                <a:cubicBezTo>
                  <a:pt x="3216429" y="2774973"/>
                  <a:pt x="3215187" y="2775915"/>
                  <a:pt x="3213402" y="2776709"/>
                </a:cubicBezTo>
                <a:cubicBezTo>
                  <a:pt x="3211616" y="2777503"/>
                  <a:pt x="3209285" y="2778098"/>
                  <a:pt x="3206406" y="2778495"/>
                </a:cubicBezTo>
                <a:cubicBezTo>
                  <a:pt x="3203529" y="2778892"/>
                  <a:pt x="3200007" y="2779090"/>
                  <a:pt x="3195840" y="2779090"/>
                </a:cubicBezTo>
                <a:cubicBezTo>
                  <a:pt x="3191276" y="2779090"/>
                  <a:pt x="3187555" y="2778892"/>
                  <a:pt x="3184678" y="2778495"/>
                </a:cubicBezTo>
                <a:cubicBezTo>
                  <a:pt x="3181801" y="2778098"/>
                  <a:pt x="3179518" y="2777503"/>
                  <a:pt x="3177832" y="2776709"/>
                </a:cubicBezTo>
                <a:cubicBezTo>
                  <a:pt x="3176145" y="2775915"/>
                  <a:pt x="3175005" y="2774973"/>
                  <a:pt x="3174409" y="2773881"/>
                </a:cubicBezTo>
                <a:cubicBezTo>
                  <a:pt x="3173813" y="2772790"/>
                  <a:pt x="3173516" y="2771450"/>
                  <a:pt x="3173516" y="2769863"/>
                </a:cubicBezTo>
                <a:lnTo>
                  <a:pt x="3173516" y="2734442"/>
                </a:lnTo>
                <a:cubicBezTo>
                  <a:pt x="3158237" y="2751309"/>
                  <a:pt x="3143155" y="2763612"/>
                  <a:pt x="3128272" y="2771351"/>
                </a:cubicBezTo>
                <a:cubicBezTo>
                  <a:pt x="3113390" y="2779090"/>
                  <a:pt x="3098308" y="2782960"/>
                  <a:pt x="3083029" y="2782960"/>
                </a:cubicBezTo>
                <a:cubicBezTo>
                  <a:pt x="3065169" y="2782960"/>
                  <a:pt x="3050137" y="2779983"/>
                  <a:pt x="3037933" y="2774030"/>
                </a:cubicBezTo>
                <a:cubicBezTo>
                  <a:pt x="3025730" y="2768077"/>
                  <a:pt x="3015858" y="2759991"/>
                  <a:pt x="3008317" y="2749771"/>
                </a:cubicBezTo>
                <a:cubicBezTo>
                  <a:pt x="3000776" y="2739552"/>
                  <a:pt x="2995369" y="2727645"/>
                  <a:pt x="2992094" y="2714052"/>
                </a:cubicBezTo>
                <a:cubicBezTo>
                  <a:pt x="2988821" y="2700460"/>
                  <a:pt x="2987183" y="2683940"/>
                  <a:pt x="2987183" y="2664492"/>
                </a:cubicBezTo>
                <a:lnTo>
                  <a:pt x="2987183" y="2501972"/>
                </a:lnTo>
                <a:cubicBezTo>
                  <a:pt x="2987183" y="2500385"/>
                  <a:pt x="2987531" y="2499045"/>
                  <a:pt x="2988225" y="2497954"/>
                </a:cubicBezTo>
                <a:cubicBezTo>
                  <a:pt x="2988920" y="2496863"/>
                  <a:pt x="2990260" y="2495870"/>
                  <a:pt x="2992243" y="2494977"/>
                </a:cubicBezTo>
                <a:cubicBezTo>
                  <a:pt x="2994228" y="2494084"/>
                  <a:pt x="2996808" y="2493489"/>
                  <a:pt x="2999983" y="2493191"/>
                </a:cubicBezTo>
                <a:cubicBezTo>
                  <a:pt x="3003157" y="2492894"/>
                  <a:pt x="3007126" y="2492745"/>
                  <a:pt x="3011888" y="2492745"/>
                </a:cubicBezTo>
                <a:close/>
                <a:moveTo>
                  <a:pt x="1736730" y="2492745"/>
                </a:moveTo>
                <a:cubicBezTo>
                  <a:pt x="1741690" y="2492745"/>
                  <a:pt x="1745759" y="2492943"/>
                  <a:pt x="1748934" y="2493340"/>
                </a:cubicBezTo>
                <a:cubicBezTo>
                  <a:pt x="1752109" y="2493737"/>
                  <a:pt x="1754589" y="2494332"/>
                  <a:pt x="1756375" y="2495126"/>
                </a:cubicBezTo>
                <a:cubicBezTo>
                  <a:pt x="1758161" y="2495920"/>
                  <a:pt x="1759451" y="2496912"/>
                  <a:pt x="1760245" y="2498102"/>
                </a:cubicBezTo>
                <a:cubicBezTo>
                  <a:pt x="1761038" y="2499293"/>
                  <a:pt x="1761435" y="2500583"/>
                  <a:pt x="1761435" y="2501972"/>
                </a:cubicBezTo>
                <a:lnTo>
                  <a:pt x="1761435" y="2769863"/>
                </a:lnTo>
                <a:cubicBezTo>
                  <a:pt x="1761435" y="2771450"/>
                  <a:pt x="1761038" y="2772790"/>
                  <a:pt x="1760245" y="2773881"/>
                </a:cubicBezTo>
                <a:cubicBezTo>
                  <a:pt x="1759451" y="2774973"/>
                  <a:pt x="1758161" y="2775915"/>
                  <a:pt x="1756375" y="2776709"/>
                </a:cubicBezTo>
                <a:cubicBezTo>
                  <a:pt x="1754589" y="2777503"/>
                  <a:pt x="1752109" y="2778098"/>
                  <a:pt x="1748934" y="2778495"/>
                </a:cubicBezTo>
                <a:cubicBezTo>
                  <a:pt x="1745759" y="2778892"/>
                  <a:pt x="1741690" y="2779090"/>
                  <a:pt x="1736730" y="2779090"/>
                </a:cubicBezTo>
                <a:cubicBezTo>
                  <a:pt x="1731967" y="2779090"/>
                  <a:pt x="1727999" y="2778892"/>
                  <a:pt x="1724823" y="2778495"/>
                </a:cubicBezTo>
                <a:cubicBezTo>
                  <a:pt x="1721649" y="2778098"/>
                  <a:pt x="1719118" y="2777503"/>
                  <a:pt x="1717233" y="2776709"/>
                </a:cubicBezTo>
                <a:cubicBezTo>
                  <a:pt x="1715348" y="2775915"/>
                  <a:pt x="1714058" y="2774973"/>
                  <a:pt x="1713364" y="2773881"/>
                </a:cubicBezTo>
                <a:cubicBezTo>
                  <a:pt x="1712669" y="2772790"/>
                  <a:pt x="1712322" y="2771450"/>
                  <a:pt x="1712322" y="2769863"/>
                </a:cubicBezTo>
                <a:lnTo>
                  <a:pt x="1712322" y="2501972"/>
                </a:lnTo>
                <a:cubicBezTo>
                  <a:pt x="1712322" y="2500583"/>
                  <a:pt x="1712669" y="2499293"/>
                  <a:pt x="1713364" y="2498102"/>
                </a:cubicBezTo>
                <a:cubicBezTo>
                  <a:pt x="1714058" y="2496912"/>
                  <a:pt x="1715348" y="2495920"/>
                  <a:pt x="1717233" y="2495126"/>
                </a:cubicBezTo>
                <a:cubicBezTo>
                  <a:pt x="1719118" y="2494332"/>
                  <a:pt x="1721649" y="2493737"/>
                  <a:pt x="1724823" y="2493340"/>
                </a:cubicBezTo>
                <a:cubicBezTo>
                  <a:pt x="1727999" y="2492943"/>
                  <a:pt x="1731967" y="2492745"/>
                  <a:pt x="1736730" y="2492745"/>
                </a:cubicBezTo>
                <a:close/>
                <a:moveTo>
                  <a:pt x="984255" y="2492745"/>
                </a:moveTo>
                <a:cubicBezTo>
                  <a:pt x="989216" y="2492745"/>
                  <a:pt x="993284" y="2492943"/>
                  <a:pt x="996459" y="2493340"/>
                </a:cubicBezTo>
                <a:cubicBezTo>
                  <a:pt x="999634" y="2493737"/>
                  <a:pt x="1002114" y="2494332"/>
                  <a:pt x="1003900" y="2495126"/>
                </a:cubicBezTo>
                <a:cubicBezTo>
                  <a:pt x="1005686" y="2495920"/>
                  <a:pt x="1006976" y="2496912"/>
                  <a:pt x="1007770" y="2498102"/>
                </a:cubicBezTo>
                <a:cubicBezTo>
                  <a:pt x="1008563" y="2499293"/>
                  <a:pt x="1008960" y="2500583"/>
                  <a:pt x="1008960" y="2501972"/>
                </a:cubicBezTo>
                <a:lnTo>
                  <a:pt x="1008960" y="2769863"/>
                </a:lnTo>
                <a:cubicBezTo>
                  <a:pt x="1008960" y="2771450"/>
                  <a:pt x="1008563" y="2772790"/>
                  <a:pt x="1007770" y="2773881"/>
                </a:cubicBezTo>
                <a:cubicBezTo>
                  <a:pt x="1006976" y="2774973"/>
                  <a:pt x="1005686" y="2775915"/>
                  <a:pt x="1003900" y="2776709"/>
                </a:cubicBezTo>
                <a:cubicBezTo>
                  <a:pt x="1002114" y="2777503"/>
                  <a:pt x="999634" y="2778098"/>
                  <a:pt x="996459" y="2778495"/>
                </a:cubicBezTo>
                <a:cubicBezTo>
                  <a:pt x="993284" y="2778892"/>
                  <a:pt x="989216" y="2779090"/>
                  <a:pt x="984255" y="2779090"/>
                </a:cubicBezTo>
                <a:cubicBezTo>
                  <a:pt x="979492" y="2779090"/>
                  <a:pt x="975523" y="2778892"/>
                  <a:pt x="972349" y="2778495"/>
                </a:cubicBezTo>
                <a:cubicBezTo>
                  <a:pt x="969173" y="2778098"/>
                  <a:pt x="966643" y="2777503"/>
                  <a:pt x="964758" y="2776709"/>
                </a:cubicBezTo>
                <a:cubicBezTo>
                  <a:pt x="962873" y="2775915"/>
                  <a:pt x="961583" y="2774973"/>
                  <a:pt x="960889" y="2773881"/>
                </a:cubicBezTo>
                <a:cubicBezTo>
                  <a:pt x="960194" y="2772790"/>
                  <a:pt x="959847" y="2771450"/>
                  <a:pt x="959847" y="2769863"/>
                </a:cubicBezTo>
                <a:lnTo>
                  <a:pt x="959847" y="2501972"/>
                </a:lnTo>
                <a:cubicBezTo>
                  <a:pt x="959847" y="2500583"/>
                  <a:pt x="960194" y="2499293"/>
                  <a:pt x="960889" y="2498102"/>
                </a:cubicBezTo>
                <a:cubicBezTo>
                  <a:pt x="961583" y="2496912"/>
                  <a:pt x="962873" y="2495920"/>
                  <a:pt x="964758" y="2495126"/>
                </a:cubicBezTo>
                <a:cubicBezTo>
                  <a:pt x="966643" y="2494332"/>
                  <a:pt x="969173" y="2493737"/>
                  <a:pt x="972349" y="2493340"/>
                </a:cubicBezTo>
                <a:cubicBezTo>
                  <a:pt x="975523" y="2492943"/>
                  <a:pt x="979492" y="2492745"/>
                  <a:pt x="984255" y="2492745"/>
                </a:cubicBezTo>
                <a:close/>
                <a:moveTo>
                  <a:pt x="4723709" y="2488875"/>
                </a:moveTo>
                <a:cubicBezTo>
                  <a:pt x="4732242" y="2488875"/>
                  <a:pt x="4740527" y="2489669"/>
                  <a:pt x="4748563" y="2491256"/>
                </a:cubicBezTo>
                <a:cubicBezTo>
                  <a:pt x="4756600" y="2492844"/>
                  <a:pt x="4763992" y="2494928"/>
                  <a:pt x="4770739" y="2497507"/>
                </a:cubicBezTo>
                <a:cubicBezTo>
                  <a:pt x="4777486" y="2500087"/>
                  <a:pt x="4783488" y="2503064"/>
                  <a:pt x="4788747" y="2506437"/>
                </a:cubicBezTo>
                <a:cubicBezTo>
                  <a:pt x="4794006" y="2509810"/>
                  <a:pt x="4797825" y="2512688"/>
                  <a:pt x="4800207" y="2515069"/>
                </a:cubicBezTo>
                <a:cubicBezTo>
                  <a:pt x="4802588" y="2517450"/>
                  <a:pt x="4804225" y="2519335"/>
                  <a:pt x="4805118" y="2520725"/>
                </a:cubicBezTo>
                <a:cubicBezTo>
                  <a:pt x="4806011" y="2522113"/>
                  <a:pt x="4806755" y="2523751"/>
                  <a:pt x="4807350" y="2525636"/>
                </a:cubicBezTo>
                <a:cubicBezTo>
                  <a:pt x="4807946" y="2527521"/>
                  <a:pt x="4808342" y="2529654"/>
                  <a:pt x="4808541" y="2532035"/>
                </a:cubicBezTo>
                <a:cubicBezTo>
                  <a:pt x="4808740" y="2534417"/>
                  <a:pt x="4808839" y="2537393"/>
                  <a:pt x="4808839" y="2540965"/>
                </a:cubicBezTo>
                <a:cubicBezTo>
                  <a:pt x="4808839" y="2548704"/>
                  <a:pt x="4807946" y="2554112"/>
                  <a:pt x="4806160" y="2557187"/>
                </a:cubicBezTo>
                <a:cubicBezTo>
                  <a:pt x="4804374" y="2560263"/>
                  <a:pt x="4802191" y="2561801"/>
                  <a:pt x="4799611" y="2561801"/>
                </a:cubicBezTo>
                <a:cubicBezTo>
                  <a:pt x="4796635" y="2561801"/>
                  <a:pt x="4793212" y="2560164"/>
                  <a:pt x="4789342" y="2556890"/>
                </a:cubicBezTo>
                <a:cubicBezTo>
                  <a:pt x="4785473" y="2553615"/>
                  <a:pt x="4780561" y="2549994"/>
                  <a:pt x="4774608" y="2546025"/>
                </a:cubicBezTo>
                <a:cubicBezTo>
                  <a:pt x="4768656" y="2542056"/>
                  <a:pt x="4761462" y="2538435"/>
                  <a:pt x="4753028" y="2535161"/>
                </a:cubicBezTo>
                <a:cubicBezTo>
                  <a:pt x="4744595" y="2531887"/>
                  <a:pt x="4734623" y="2530250"/>
                  <a:pt x="4723114" y="2530250"/>
                </a:cubicBezTo>
                <a:cubicBezTo>
                  <a:pt x="4699500" y="2530250"/>
                  <a:pt x="4681392" y="2539328"/>
                  <a:pt x="4668791" y="2557485"/>
                </a:cubicBezTo>
                <a:cubicBezTo>
                  <a:pt x="4656191" y="2575642"/>
                  <a:pt x="4649890" y="2601984"/>
                  <a:pt x="4649890" y="2636513"/>
                </a:cubicBezTo>
                <a:cubicBezTo>
                  <a:pt x="4649890" y="2653777"/>
                  <a:pt x="4651527" y="2668908"/>
                  <a:pt x="4654802" y="2681905"/>
                </a:cubicBezTo>
                <a:cubicBezTo>
                  <a:pt x="4658076" y="2694903"/>
                  <a:pt x="4662888" y="2705767"/>
                  <a:pt x="4669238" y="2714499"/>
                </a:cubicBezTo>
                <a:cubicBezTo>
                  <a:pt x="4675588" y="2723230"/>
                  <a:pt x="4683377" y="2729729"/>
                  <a:pt x="4692604" y="2733995"/>
                </a:cubicBezTo>
                <a:cubicBezTo>
                  <a:pt x="4701831" y="2738262"/>
                  <a:pt x="4712398" y="2740395"/>
                  <a:pt x="4724304" y="2740395"/>
                </a:cubicBezTo>
                <a:cubicBezTo>
                  <a:pt x="4735616" y="2740395"/>
                  <a:pt x="4745538" y="2738609"/>
                  <a:pt x="4754070" y="2735037"/>
                </a:cubicBezTo>
                <a:cubicBezTo>
                  <a:pt x="4762603" y="2731465"/>
                  <a:pt x="4769995" y="2727546"/>
                  <a:pt x="4776245" y="2723279"/>
                </a:cubicBezTo>
                <a:cubicBezTo>
                  <a:pt x="4782496" y="2719013"/>
                  <a:pt x="4787755" y="2715144"/>
                  <a:pt x="4792021" y="2711671"/>
                </a:cubicBezTo>
                <a:cubicBezTo>
                  <a:pt x="4796287" y="2708198"/>
                  <a:pt x="4799611" y="2706462"/>
                  <a:pt x="4801993" y="2706462"/>
                </a:cubicBezTo>
                <a:cubicBezTo>
                  <a:pt x="4803382" y="2706462"/>
                  <a:pt x="4804572" y="2706859"/>
                  <a:pt x="4805565" y="2707653"/>
                </a:cubicBezTo>
                <a:cubicBezTo>
                  <a:pt x="4806557" y="2708447"/>
                  <a:pt x="4807400" y="2709786"/>
                  <a:pt x="4808095" y="2711671"/>
                </a:cubicBezTo>
                <a:cubicBezTo>
                  <a:pt x="4808789" y="2713556"/>
                  <a:pt x="4809285" y="2715937"/>
                  <a:pt x="4809583" y="2718815"/>
                </a:cubicBezTo>
                <a:cubicBezTo>
                  <a:pt x="4809881" y="2721692"/>
                  <a:pt x="4810029" y="2725115"/>
                  <a:pt x="4810029" y="2729084"/>
                </a:cubicBezTo>
                <a:cubicBezTo>
                  <a:pt x="4810029" y="2732457"/>
                  <a:pt x="4809930" y="2735384"/>
                  <a:pt x="4809732" y="2737865"/>
                </a:cubicBezTo>
                <a:cubicBezTo>
                  <a:pt x="4809533" y="2740345"/>
                  <a:pt x="4809186" y="2742429"/>
                  <a:pt x="4808690" y="2744116"/>
                </a:cubicBezTo>
                <a:cubicBezTo>
                  <a:pt x="4808194" y="2745802"/>
                  <a:pt x="4807599" y="2747291"/>
                  <a:pt x="4806904" y="2748580"/>
                </a:cubicBezTo>
                <a:cubicBezTo>
                  <a:pt x="4806209" y="2749870"/>
                  <a:pt x="4804622" y="2751755"/>
                  <a:pt x="4802141" y="2754236"/>
                </a:cubicBezTo>
                <a:cubicBezTo>
                  <a:pt x="4799662" y="2756716"/>
                  <a:pt x="4795444" y="2759792"/>
                  <a:pt x="4789491" y="2763463"/>
                </a:cubicBezTo>
                <a:cubicBezTo>
                  <a:pt x="4783538" y="2767134"/>
                  <a:pt x="4776841" y="2770408"/>
                  <a:pt x="4769399" y="2773286"/>
                </a:cubicBezTo>
                <a:cubicBezTo>
                  <a:pt x="4761958" y="2776163"/>
                  <a:pt x="4753871" y="2778495"/>
                  <a:pt x="4745140" y="2780281"/>
                </a:cubicBezTo>
                <a:cubicBezTo>
                  <a:pt x="4736409" y="2782067"/>
                  <a:pt x="4727380" y="2782960"/>
                  <a:pt x="4718054" y="2782960"/>
                </a:cubicBezTo>
                <a:cubicBezTo>
                  <a:pt x="4698805" y="2782960"/>
                  <a:pt x="4681740" y="2779785"/>
                  <a:pt x="4666857" y="2773434"/>
                </a:cubicBezTo>
                <a:cubicBezTo>
                  <a:pt x="4651974" y="2767085"/>
                  <a:pt x="4639522" y="2757808"/>
                  <a:pt x="4629501" y="2745604"/>
                </a:cubicBezTo>
                <a:cubicBezTo>
                  <a:pt x="4619480" y="2733400"/>
                  <a:pt x="4611840" y="2718418"/>
                  <a:pt x="4606581" y="2700658"/>
                </a:cubicBezTo>
                <a:cubicBezTo>
                  <a:pt x="4601323" y="2682898"/>
                  <a:pt x="4598693" y="2662409"/>
                  <a:pt x="4598693" y="2639192"/>
                </a:cubicBezTo>
                <a:cubicBezTo>
                  <a:pt x="4598693" y="2612800"/>
                  <a:pt x="4601918" y="2590128"/>
                  <a:pt x="4608367" y="2571177"/>
                </a:cubicBezTo>
                <a:cubicBezTo>
                  <a:pt x="4614817" y="2552227"/>
                  <a:pt x="4623647" y="2536699"/>
                  <a:pt x="4634859" y="2524594"/>
                </a:cubicBezTo>
                <a:cubicBezTo>
                  <a:pt x="4646070" y="2512489"/>
                  <a:pt x="4659266" y="2503510"/>
                  <a:pt x="4674447" y="2497656"/>
                </a:cubicBezTo>
                <a:cubicBezTo>
                  <a:pt x="4689627" y="2491802"/>
                  <a:pt x="4706048" y="2488875"/>
                  <a:pt x="4723709" y="2488875"/>
                </a:cubicBezTo>
                <a:close/>
                <a:moveTo>
                  <a:pt x="4047434" y="2488875"/>
                </a:moveTo>
                <a:cubicBezTo>
                  <a:pt x="4055968" y="2488875"/>
                  <a:pt x="4064251" y="2489669"/>
                  <a:pt x="4072289" y="2491256"/>
                </a:cubicBezTo>
                <a:cubicBezTo>
                  <a:pt x="4080325" y="2492844"/>
                  <a:pt x="4087717" y="2494928"/>
                  <a:pt x="4094464" y="2497507"/>
                </a:cubicBezTo>
                <a:cubicBezTo>
                  <a:pt x="4101211" y="2500087"/>
                  <a:pt x="4107213" y="2503064"/>
                  <a:pt x="4112472" y="2506437"/>
                </a:cubicBezTo>
                <a:cubicBezTo>
                  <a:pt x="4117730" y="2509810"/>
                  <a:pt x="4121550" y="2512688"/>
                  <a:pt x="4123932" y="2515069"/>
                </a:cubicBezTo>
                <a:cubicBezTo>
                  <a:pt x="4126313" y="2517450"/>
                  <a:pt x="4127950" y="2519335"/>
                  <a:pt x="4128843" y="2520725"/>
                </a:cubicBezTo>
                <a:cubicBezTo>
                  <a:pt x="4129736" y="2522113"/>
                  <a:pt x="4130481" y="2523751"/>
                  <a:pt x="4131075" y="2525636"/>
                </a:cubicBezTo>
                <a:cubicBezTo>
                  <a:pt x="4131671" y="2527521"/>
                  <a:pt x="4132068" y="2529654"/>
                  <a:pt x="4132267" y="2532035"/>
                </a:cubicBezTo>
                <a:cubicBezTo>
                  <a:pt x="4132464" y="2534417"/>
                  <a:pt x="4132564" y="2537393"/>
                  <a:pt x="4132564" y="2540965"/>
                </a:cubicBezTo>
                <a:cubicBezTo>
                  <a:pt x="4132564" y="2548704"/>
                  <a:pt x="4131671" y="2554112"/>
                  <a:pt x="4129885" y="2557187"/>
                </a:cubicBezTo>
                <a:cubicBezTo>
                  <a:pt x="4128099" y="2560263"/>
                  <a:pt x="4125917" y="2561801"/>
                  <a:pt x="4123336" y="2561801"/>
                </a:cubicBezTo>
                <a:cubicBezTo>
                  <a:pt x="4120360" y="2561801"/>
                  <a:pt x="4116937" y="2560164"/>
                  <a:pt x="4113067" y="2556890"/>
                </a:cubicBezTo>
                <a:cubicBezTo>
                  <a:pt x="4109198" y="2553615"/>
                  <a:pt x="4104286" y="2549994"/>
                  <a:pt x="4098333" y="2546025"/>
                </a:cubicBezTo>
                <a:cubicBezTo>
                  <a:pt x="4092380" y="2542056"/>
                  <a:pt x="4085187" y="2538435"/>
                  <a:pt x="4076753" y="2535161"/>
                </a:cubicBezTo>
                <a:cubicBezTo>
                  <a:pt x="4068320" y="2531887"/>
                  <a:pt x="4058348" y="2530250"/>
                  <a:pt x="4046839" y="2530250"/>
                </a:cubicBezTo>
                <a:cubicBezTo>
                  <a:pt x="4023225" y="2530250"/>
                  <a:pt x="4005117" y="2539328"/>
                  <a:pt x="3992517" y="2557485"/>
                </a:cubicBezTo>
                <a:cubicBezTo>
                  <a:pt x="3979916" y="2575642"/>
                  <a:pt x="3973615" y="2601984"/>
                  <a:pt x="3973615" y="2636513"/>
                </a:cubicBezTo>
                <a:cubicBezTo>
                  <a:pt x="3973615" y="2653777"/>
                  <a:pt x="3975252" y="2668908"/>
                  <a:pt x="3978527" y="2681905"/>
                </a:cubicBezTo>
                <a:cubicBezTo>
                  <a:pt x="3981801" y="2694903"/>
                  <a:pt x="3986613" y="2705767"/>
                  <a:pt x="3992963" y="2714499"/>
                </a:cubicBezTo>
                <a:cubicBezTo>
                  <a:pt x="3999313" y="2723230"/>
                  <a:pt x="4007101" y="2729729"/>
                  <a:pt x="4016329" y="2733995"/>
                </a:cubicBezTo>
                <a:cubicBezTo>
                  <a:pt x="4025556" y="2738262"/>
                  <a:pt x="4036123" y="2740395"/>
                  <a:pt x="4048029" y="2740395"/>
                </a:cubicBezTo>
                <a:cubicBezTo>
                  <a:pt x="4059340" y="2740395"/>
                  <a:pt x="4069262" y="2738609"/>
                  <a:pt x="4077795" y="2735037"/>
                </a:cubicBezTo>
                <a:cubicBezTo>
                  <a:pt x="4086328" y="2731465"/>
                  <a:pt x="4093719" y="2727546"/>
                  <a:pt x="4099970" y="2723279"/>
                </a:cubicBezTo>
                <a:cubicBezTo>
                  <a:pt x="4106221" y="2719013"/>
                  <a:pt x="4111480" y="2715144"/>
                  <a:pt x="4115747" y="2711671"/>
                </a:cubicBezTo>
                <a:cubicBezTo>
                  <a:pt x="4120012" y="2708198"/>
                  <a:pt x="4123336" y="2706462"/>
                  <a:pt x="4125717" y="2706462"/>
                </a:cubicBezTo>
                <a:cubicBezTo>
                  <a:pt x="4127107" y="2706462"/>
                  <a:pt x="4128297" y="2706859"/>
                  <a:pt x="4129289" y="2707653"/>
                </a:cubicBezTo>
                <a:cubicBezTo>
                  <a:pt x="4130282" y="2708447"/>
                  <a:pt x="4131125" y="2709786"/>
                  <a:pt x="4131819" y="2711671"/>
                </a:cubicBezTo>
                <a:cubicBezTo>
                  <a:pt x="4132515" y="2713556"/>
                  <a:pt x="4133010" y="2715937"/>
                  <a:pt x="4133308" y="2718815"/>
                </a:cubicBezTo>
                <a:cubicBezTo>
                  <a:pt x="4133605" y="2721692"/>
                  <a:pt x="4133754" y="2725115"/>
                  <a:pt x="4133754" y="2729084"/>
                </a:cubicBezTo>
                <a:cubicBezTo>
                  <a:pt x="4133754" y="2732457"/>
                  <a:pt x="4133655" y="2735384"/>
                  <a:pt x="4133457" y="2737865"/>
                </a:cubicBezTo>
                <a:cubicBezTo>
                  <a:pt x="4133258" y="2740345"/>
                  <a:pt x="4132911" y="2742429"/>
                  <a:pt x="4132415" y="2744116"/>
                </a:cubicBezTo>
                <a:cubicBezTo>
                  <a:pt x="4131919" y="2745802"/>
                  <a:pt x="4131323" y="2747291"/>
                  <a:pt x="4130629" y="2748580"/>
                </a:cubicBezTo>
                <a:cubicBezTo>
                  <a:pt x="4129934" y="2749870"/>
                  <a:pt x="4128347" y="2751755"/>
                  <a:pt x="4125866" y="2754236"/>
                </a:cubicBezTo>
                <a:cubicBezTo>
                  <a:pt x="4123386" y="2756716"/>
                  <a:pt x="4119169" y="2759792"/>
                  <a:pt x="4113216" y="2763463"/>
                </a:cubicBezTo>
                <a:cubicBezTo>
                  <a:pt x="4107263" y="2767134"/>
                  <a:pt x="4100566" y="2770408"/>
                  <a:pt x="4093125" y="2773286"/>
                </a:cubicBezTo>
                <a:cubicBezTo>
                  <a:pt x="4085683" y="2776163"/>
                  <a:pt x="4077596" y="2778495"/>
                  <a:pt x="4068865" y="2780281"/>
                </a:cubicBezTo>
                <a:cubicBezTo>
                  <a:pt x="4060134" y="2782067"/>
                  <a:pt x="4051105" y="2782960"/>
                  <a:pt x="4041779" y="2782960"/>
                </a:cubicBezTo>
                <a:cubicBezTo>
                  <a:pt x="4022530" y="2782960"/>
                  <a:pt x="4005465" y="2779785"/>
                  <a:pt x="3990582" y="2773434"/>
                </a:cubicBezTo>
                <a:cubicBezTo>
                  <a:pt x="3975699" y="2767085"/>
                  <a:pt x="3963247" y="2757808"/>
                  <a:pt x="3953226" y="2745604"/>
                </a:cubicBezTo>
                <a:cubicBezTo>
                  <a:pt x="3943205" y="2733400"/>
                  <a:pt x="3935565" y="2718418"/>
                  <a:pt x="3930306" y="2700658"/>
                </a:cubicBezTo>
                <a:cubicBezTo>
                  <a:pt x="3925048" y="2682898"/>
                  <a:pt x="3922418" y="2662409"/>
                  <a:pt x="3922418" y="2639192"/>
                </a:cubicBezTo>
                <a:cubicBezTo>
                  <a:pt x="3922418" y="2612800"/>
                  <a:pt x="3925643" y="2590128"/>
                  <a:pt x="3932092" y="2571177"/>
                </a:cubicBezTo>
                <a:cubicBezTo>
                  <a:pt x="3938542" y="2552227"/>
                  <a:pt x="3947372" y="2536699"/>
                  <a:pt x="3958584" y="2524594"/>
                </a:cubicBezTo>
                <a:cubicBezTo>
                  <a:pt x="3969796" y="2512489"/>
                  <a:pt x="3982992" y="2503510"/>
                  <a:pt x="3998172" y="2497656"/>
                </a:cubicBezTo>
                <a:cubicBezTo>
                  <a:pt x="4013352" y="2491802"/>
                  <a:pt x="4029773" y="2488875"/>
                  <a:pt x="4047434" y="2488875"/>
                </a:cubicBezTo>
                <a:close/>
                <a:moveTo>
                  <a:pt x="6976669" y="2488577"/>
                </a:moveTo>
                <a:cubicBezTo>
                  <a:pt x="6983813" y="2488577"/>
                  <a:pt x="6990956" y="2489173"/>
                  <a:pt x="6998100" y="2490363"/>
                </a:cubicBezTo>
                <a:cubicBezTo>
                  <a:pt x="7005244" y="2491554"/>
                  <a:pt x="7011693" y="2493043"/>
                  <a:pt x="7017448" y="2494828"/>
                </a:cubicBezTo>
                <a:cubicBezTo>
                  <a:pt x="7023203" y="2496614"/>
                  <a:pt x="7028114" y="2498549"/>
                  <a:pt x="7032182" y="2500633"/>
                </a:cubicBezTo>
                <a:cubicBezTo>
                  <a:pt x="7036250" y="2502716"/>
                  <a:pt x="7039326" y="2504552"/>
                  <a:pt x="7041409" y="2506139"/>
                </a:cubicBezTo>
                <a:cubicBezTo>
                  <a:pt x="7043493" y="2507727"/>
                  <a:pt x="7044882" y="2509116"/>
                  <a:pt x="7045576" y="2510307"/>
                </a:cubicBezTo>
                <a:cubicBezTo>
                  <a:pt x="7046271" y="2511497"/>
                  <a:pt x="7046767" y="2512837"/>
                  <a:pt x="7047065" y="2514325"/>
                </a:cubicBezTo>
                <a:cubicBezTo>
                  <a:pt x="7047362" y="2515813"/>
                  <a:pt x="7047660" y="2517649"/>
                  <a:pt x="7047958" y="2519831"/>
                </a:cubicBezTo>
                <a:cubicBezTo>
                  <a:pt x="7048255" y="2522014"/>
                  <a:pt x="7048404" y="2524694"/>
                  <a:pt x="7048404" y="2527868"/>
                </a:cubicBezTo>
                <a:cubicBezTo>
                  <a:pt x="7048404" y="2531242"/>
                  <a:pt x="7048255" y="2534169"/>
                  <a:pt x="7047958" y="2536649"/>
                </a:cubicBezTo>
                <a:cubicBezTo>
                  <a:pt x="7047660" y="2539130"/>
                  <a:pt x="7047164" y="2541163"/>
                  <a:pt x="7046469" y="2542751"/>
                </a:cubicBezTo>
                <a:cubicBezTo>
                  <a:pt x="7045775" y="2544339"/>
                  <a:pt x="7044932" y="2545479"/>
                  <a:pt x="7043939" y="2546174"/>
                </a:cubicBezTo>
                <a:cubicBezTo>
                  <a:pt x="7042947" y="2546869"/>
                  <a:pt x="7041856" y="2547216"/>
                  <a:pt x="7040665" y="2547216"/>
                </a:cubicBezTo>
                <a:cubicBezTo>
                  <a:pt x="7038879" y="2547216"/>
                  <a:pt x="7036300" y="2546125"/>
                  <a:pt x="7032926" y="2543942"/>
                </a:cubicBezTo>
                <a:cubicBezTo>
                  <a:pt x="7029552" y="2541759"/>
                  <a:pt x="7025187" y="2539427"/>
                  <a:pt x="7019829" y="2536947"/>
                </a:cubicBezTo>
                <a:cubicBezTo>
                  <a:pt x="7014471" y="2534466"/>
                  <a:pt x="7008171" y="2532135"/>
                  <a:pt x="7000928" y="2529952"/>
                </a:cubicBezTo>
                <a:cubicBezTo>
                  <a:pt x="6993685" y="2527769"/>
                  <a:pt x="6985400" y="2526677"/>
                  <a:pt x="6976074" y="2526677"/>
                </a:cubicBezTo>
                <a:cubicBezTo>
                  <a:pt x="6967739" y="2526677"/>
                  <a:pt x="6960397" y="2527620"/>
                  <a:pt x="6954047" y="2529505"/>
                </a:cubicBezTo>
                <a:cubicBezTo>
                  <a:pt x="6947697" y="2531391"/>
                  <a:pt x="6942488" y="2534069"/>
                  <a:pt x="6938420" y="2537542"/>
                </a:cubicBezTo>
                <a:cubicBezTo>
                  <a:pt x="6934352" y="2541015"/>
                  <a:pt x="6931276" y="2545132"/>
                  <a:pt x="6929193" y="2549895"/>
                </a:cubicBezTo>
                <a:cubicBezTo>
                  <a:pt x="6927109" y="2554657"/>
                  <a:pt x="6926067" y="2559817"/>
                  <a:pt x="6926067" y="2565373"/>
                </a:cubicBezTo>
                <a:cubicBezTo>
                  <a:pt x="6926067" y="2573112"/>
                  <a:pt x="6928051" y="2579611"/>
                  <a:pt x="6932020" y="2584869"/>
                </a:cubicBezTo>
                <a:cubicBezTo>
                  <a:pt x="6935989" y="2590128"/>
                  <a:pt x="6941148" y="2594742"/>
                  <a:pt x="6947499" y="2598711"/>
                </a:cubicBezTo>
                <a:cubicBezTo>
                  <a:pt x="6953849" y="2602679"/>
                  <a:pt x="6961091" y="2606251"/>
                  <a:pt x="6969227" y="2609426"/>
                </a:cubicBezTo>
                <a:cubicBezTo>
                  <a:pt x="6977364" y="2612601"/>
                  <a:pt x="6985648" y="2615875"/>
                  <a:pt x="6994082" y="2619249"/>
                </a:cubicBezTo>
                <a:cubicBezTo>
                  <a:pt x="7002516" y="2622622"/>
                  <a:pt x="7010850" y="2626393"/>
                  <a:pt x="7019085" y="2630559"/>
                </a:cubicBezTo>
                <a:cubicBezTo>
                  <a:pt x="7027320" y="2634727"/>
                  <a:pt x="7034612" y="2639787"/>
                  <a:pt x="7040963" y="2645740"/>
                </a:cubicBezTo>
                <a:cubicBezTo>
                  <a:pt x="7047313" y="2651693"/>
                  <a:pt x="7052422" y="2658837"/>
                  <a:pt x="7056292" y="2667171"/>
                </a:cubicBezTo>
                <a:cubicBezTo>
                  <a:pt x="7060161" y="2675506"/>
                  <a:pt x="7062096" y="2685428"/>
                  <a:pt x="7062096" y="2696937"/>
                </a:cubicBezTo>
                <a:cubicBezTo>
                  <a:pt x="7062096" y="2710629"/>
                  <a:pt x="7059566" y="2722833"/>
                  <a:pt x="7054506" y="2733549"/>
                </a:cubicBezTo>
                <a:cubicBezTo>
                  <a:pt x="7049446" y="2744264"/>
                  <a:pt x="7042253" y="2753293"/>
                  <a:pt x="7032926" y="2760635"/>
                </a:cubicBezTo>
                <a:cubicBezTo>
                  <a:pt x="7023599" y="2767978"/>
                  <a:pt x="7012487" y="2773534"/>
                  <a:pt x="6999588" y="2777304"/>
                </a:cubicBezTo>
                <a:cubicBezTo>
                  <a:pt x="6986690" y="2781074"/>
                  <a:pt x="6972502" y="2782960"/>
                  <a:pt x="6957024" y="2782960"/>
                </a:cubicBezTo>
                <a:cubicBezTo>
                  <a:pt x="6947499" y="2782960"/>
                  <a:pt x="6938420" y="2782215"/>
                  <a:pt x="6929788" y="2780727"/>
                </a:cubicBezTo>
                <a:cubicBezTo>
                  <a:pt x="6921156" y="2779239"/>
                  <a:pt x="6913417" y="2777354"/>
                  <a:pt x="6906571" y="2775072"/>
                </a:cubicBezTo>
                <a:cubicBezTo>
                  <a:pt x="6899725" y="2772790"/>
                  <a:pt x="6893920" y="2770408"/>
                  <a:pt x="6889158" y="2767928"/>
                </a:cubicBezTo>
                <a:cubicBezTo>
                  <a:pt x="6884395" y="2765447"/>
                  <a:pt x="6880923" y="2763215"/>
                  <a:pt x="6878740" y="2761231"/>
                </a:cubicBezTo>
                <a:cubicBezTo>
                  <a:pt x="6876557" y="2759247"/>
                  <a:pt x="6874970" y="2756468"/>
                  <a:pt x="6873977" y="2752896"/>
                </a:cubicBezTo>
                <a:cubicBezTo>
                  <a:pt x="6872985" y="2749324"/>
                  <a:pt x="6872489" y="2744463"/>
                  <a:pt x="6872489" y="2738311"/>
                </a:cubicBezTo>
                <a:cubicBezTo>
                  <a:pt x="6872489" y="2734541"/>
                  <a:pt x="6872687" y="2731366"/>
                  <a:pt x="6873084" y="2728786"/>
                </a:cubicBezTo>
                <a:cubicBezTo>
                  <a:pt x="6873482" y="2726207"/>
                  <a:pt x="6873977" y="2724123"/>
                  <a:pt x="6874573" y="2722536"/>
                </a:cubicBezTo>
                <a:cubicBezTo>
                  <a:pt x="6875168" y="2720948"/>
                  <a:pt x="6876012" y="2719807"/>
                  <a:pt x="6877103" y="2719113"/>
                </a:cubicBezTo>
                <a:cubicBezTo>
                  <a:pt x="6878194" y="2718418"/>
                  <a:pt x="6879435" y="2718070"/>
                  <a:pt x="6880824" y="2718070"/>
                </a:cubicBezTo>
                <a:cubicBezTo>
                  <a:pt x="6883007" y="2718070"/>
                  <a:pt x="6886231" y="2719410"/>
                  <a:pt x="6890497" y="2722089"/>
                </a:cubicBezTo>
                <a:cubicBezTo>
                  <a:pt x="6894764" y="2724768"/>
                  <a:pt x="6900022" y="2727695"/>
                  <a:pt x="6906273" y="2730870"/>
                </a:cubicBezTo>
                <a:cubicBezTo>
                  <a:pt x="6912524" y="2734045"/>
                  <a:pt x="6919916" y="2736972"/>
                  <a:pt x="6928449" y="2739650"/>
                </a:cubicBezTo>
                <a:cubicBezTo>
                  <a:pt x="6936981" y="2742329"/>
                  <a:pt x="6946804" y="2743669"/>
                  <a:pt x="6957917" y="2743669"/>
                </a:cubicBezTo>
                <a:cubicBezTo>
                  <a:pt x="6966251" y="2743669"/>
                  <a:pt x="6973792" y="2742776"/>
                  <a:pt x="6980538" y="2740990"/>
                </a:cubicBezTo>
                <a:cubicBezTo>
                  <a:pt x="6987285" y="2739204"/>
                  <a:pt x="6993139" y="2736575"/>
                  <a:pt x="6998100" y="2733102"/>
                </a:cubicBezTo>
                <a:cubicBezTo>
                  <a:pt x="7003061" y="2729630"/>
                  <a:pt x="7006881" y="2725214"/>
                  <a:pt x="7009560" y="2719856"/>
                </a:cubicBezTo>
                <a:cubicBezTo>
                  <a:pt x="7012239" y="2714499"/>
                  <a:pt x="7013578" y="2708149"/>
                  <a:pt x="7013578" y="2700806"/>
                </a:cubicBezTo>
                <a:cubicBezTo>
                  <a:pt x="7013578" y="2693266"/>
                  <a:pt x="7011643" y="2686916"/>
                  <a:pt x="7007774" y="2681757"/>
                </a:cubicBezTo>
                <a:cubicBezTo>
                  <a:pt x="7003904" y="2676597"/>
                  <a:pt x="6998795" y="2672033"/>
                  <a:pt x="6992445" y="2668064"/>
                </a:cubicBezTo>
                <a:cubicBezTo>
                  <a:pt x="6986094" y="2664096"/>
                  <a:pt x="6978951" y="2660573"/>
                  <a:pt x="6971013" y="2657498"/>
                </a:cubicBezTo>
                <a:cubicBezTo>
                  <a:pt x="6963076" y="2654422"/>
                  <a:pt x="6954891" y="2651198"/>
                  <a:pt x="6946457" y="2647824"/>
                </a:cubicBezTo>
                <a:cubicBezTo>
                  <a:pt x="6938023" y="2644450"/>
                  <a:pt x="6929788" y="2640631"/>
                  <a:pt x="6921751" y="2636364"/>
                </a:cubicBezTo>
                <a:cubicBezTo>
                  <a:pt x="6913715" y="2632098"/>
                  <a:pt x="6906521" y="2626889"/>
                  <a:pt x="6900171" y="2620737"/>
                </a:cubicBezTo>
                <a:cubicBezTo>
                  <a:pt x="6893821" y="2614586"/>
                  <a:pt x="6888711" y="2607243"/>
                  <a:pt x="6884842" y="2598711"/>
                </a:cubicBezTo>
                <a:cubicBezTo>
                  <a:pt x="6880972" y="2590178"/>
                  <a:pt x="6879038" y="2579958"/>
                  <a:pt x="6879038" y="2568052"/>
                </a:cubicBezTo>
                <a:cubicBezTo>
                  <a:pt x="6879038" y="2557535"/>
                  <a:pt x="6881072" y="2547464"/>
                  <a:pt x="6885140" y="2537840"/>
                </a:cubicBezTo>
                <a:cubicBezTo>
                  <a:pt x="6889207" y="2528215"/>
                  <a:pt x="6895309" y="2519782"/>
                  <a:pt x="6903445" y="2512539"/>
                </a:cubicBezTo>
                <a:cubicBezTo>
                  <a:pt x="6911582" y="2505296"/>
                  <a:pt x="6921751" y="2499492"/>
                  <a:pt x="6933955" y="2495126"/>
                </a:cubicBezTo>
                <a:cubicBezTo>
                  <a:pt x="6946159" y="2490761"/>
                  <a:pt x="6960397" y="2488577"/>
                  <a:pt x="6976669" y="2488577"/>
                </a:cubicBezTo>
                <a:close/>
                <a:moveTo>
                  <a:pt x="6539412" y="2488577"/>
                </a:moveTo>
                <a:cubicBezTo>
                  <a:pt x="6550525" y="2488577"/>
                  <a:pt x="6560496" y="2489867"/>
                  <a:pt x="6569326" y="2492447"/>
                </a:cubicBezTo>
                <a:cubicBezTo>
                  <a:pt x="6578157" y="2495027"/>
                  <a:pt x="6585946" y="2498648"/>
                  <a:pt x="6592692" y="2503311"/>
                </a:cubicBezTo>
                <a:cubicBezTo>
                  <a:pt x="6599439" y="2507975"/>
                  <a:pt x="6605194" y="2513531"/>
                  <a:pt x="6609956" y="2519980"/>
                </a:cubicBezTo>
                <a:cubicBezTo>
                  <a:pt x="6614719" y="2526430"/>
                  <a:pt x="6618688" y="2533623"/>
                  <a:pt x="6621863" y="2541561"/>
                </a:cubicBezTo>
                <a:cubicBezTo>
                  <a:pt x="6630792" y="2531837"/>
                  <a:pt x="6639276" y="2523602"/>
                  <a:pt x="6647312" y="2516855"/>
                </a:cubicBezTo>
                <a:cubicBezTo>
                  <a:pt x="6655349" y="2510108"/>
                  <a:pt x="6663088" y="2504651"/>
                  <a:pt x="6670529" y="2500484"/>
                </a:cubicBezTo>
                <a:cubicBezTo>
                  <a:pt x="6677971" y="2496317"/>
                  <a:pt x="6685214" y="2493291"/>
                  <a:pt x="6692258" y="2491405"/>
                </a:cubicBezTo>
                <a:cubicBezTo>
                  <a:pt x="6699303" y="2489520"/>
                  <a:pt x="6706397" y="2488577"/>
                  <a:pt x="6713541" y="2488577"/>
                </a:cubicBezTo>
                <a:cubicBezTo>
                  <a:pt x="6730805" y="2488577"/>
                  <a:pt x="6745291" y="2491604"/>
                  <a:pt x="6756999" y="2497656"/>
                </a:cubicBezTo>
                <a:cubicBezTo>
                  <a:pt x="6768707" y="2503709"/>
                  <a:pt x="6778182" y="2511795"/>
                  <a:pt x="6785425" y="2521915"/>
                </a:cubicBezTo>
                <a:cubicBezTo>
                  <a:pt x="6792668" y="2532035"/>
                  <a:pt x="6797827" y="2543892"/>
                  <a:pt x="6800903" y="2557485"/>
                </a:cubicBezTo>
                <a:cubicBezTo>
                  <a:pt x="6803979" y="2571078"/>
                  <a:pt x="6805517" y="2585415"/>
                  <a:pt x="6805517" y="2600496"/>
                </a:cubicBezTo>
                <a:lnTo>
                  <a:pt x="6805517" y="2769863"/>
                </a:lnTo>
                <a:cubicBezTo>
                  <a:pt x="6805517" y="2771450"/>
                  <a:pt x="6805119" y="2772790"/>
                  <a:pt x="6804326" y="2773881"/>
                </a:cubicBezTo>
                <a:cubicBezTo>
                  <a:pt x="6803532" y="2774973"/>
                  <a:pt x="6802242" y="2775915"/>
                  <a:pt x="6800456" y="2776709"/>
                </a:cubicBezTo>
                <a:cubicBezTo>
                  <a:pt x="6798670" y="2777503"/>
                  <a:pt x="6796190" y="2778098"/>
                  <a:pt x="6793015" y="2778495"/>
                </a:cubicBezTo>
                <a:cubicBezTo>
                  <a:pt x="6789840" y="2778892"/>
                  <a:pt x="6785871" y="2779090"/>
                  <a:pt x="6781109" y="2779090"/>
                </a:cubicBezTo>
                <a:cubicBezTo>
                  <a:pt x="6776148" y="2779090"/>
                  <a:pt x="6772080" y="2778892"/>
                  <a:pt x="6768905" y="2778495"/>
                </a:cubicBezTo>
                <a:cubicBezTo>
                  <a:pt x="6765730" y="2778098"/>
                  <a:pt x="6763200" y="2777503"/>
                  <a:pt x="6761315" y="2776709"/>
                </a:cubicBezTo>
                <a:cubicBezTo>
                  <a:pt x="6759429" y="2775915"/>
                  <a:pt x="6758090" y="2774973"/>
                  <a:pt x="6757296" y="2773881"/>
                </a:cubicBezTo>
                <a:cubicBezTo>
                  <a:pt x="6756503" y="2772790"/>
                  <a:pt x="6756106" y="2771450"/>
                  <a:pt x="6756106" y="2769863"/>
                </a:cubicBezTo>
                <a:lnTo>
                  <a:pt x="6756106" y="2607045"/>
                </a:lnTo>
                <a:cubicBezTo>
                  <a:pt x="6756106" y="2595734"/>
                  <a:pt x="6755113" y="2585415"/>
                  <a:pt x="6753129" y="2576089"/>
                </a:cubicBezTo>
                <a:cubicBezTo>
                  <a:pt x="6751145" y="2566762"/>
                  <a:pt x="6747969" y="2558725"/>
                  <a:pt x="6743604" y="2551978"/>
                </a:cubicBezTo>
                <a:cubicBezTo>
                  <a:pt x="6739239" y="2545232"/>
                  <a:pt x="6733682" y="2540072"/>
                  <a:pt x="6726935" y="2536500"/>
                </a:cubicBezTo>
                <a:cubicBezTo>
                  <a:pt x="6720189" y="2532928"/>
                  <a:pt x="6712251" y="2531142"/>
                  <a:pt x="6703123" y="2531142"/>
                </a:cubicBezTo>
                <a:cubicBezTo>
                  <a:pt x="6691812" y="2531142"/>
                  <a:pt x="6680451" y="2535508"/>
                  <a:pt x="6669041" y="2544239"/>
                </a:cubicBezTo>
                <a:cubicBezTo>
                  <a:pt x="6657631" y="2552971"/>
                  <a:pt x="6645080" y="2565770"/>
                  <a:pt x="6631388" y="2582637"/>
                </a:cubicBezTo>
                <a:lnTo>
                  <a:pt x="6631388" y="2769863"/>
                </a:lnTo>
                <a:cubicBezTo>
                  <a:pt x="6631388" y="2771450"/>
                  <a:pt x="6630991" y="2772790"/>
                  <a:pt x="6630197" y="2773881"/>
                </a:cubicBezTo>
                <a:cubicBezTo>
                  <a:pt x="6629403" y="2774973"/>
                  <a:pt x="6628064" y="2775915"/>
                  <a:pt x="6626179" y="2776709"/>
                </a:cubicBezTo>
                <a:cubicBezTo>
                  <a:pt x="6624293" y="2777503"/>
                  <a:pt x="6621763" y="2778098"/>
                  <a:pt x="6618588" y="2778495"/>
                </a:cubicBezTo>
                <a:cubicBezTo>
                  <a:pt x="6615414" y="2778892"/>
                  <a:pt x="6611445" y="2779090"/>
                  <a:pt x="6606682" y="2779090"/>
                </a:cubicBezTo>
                <a:cubicBezTo>
                  <a:pt x="6602118" y="2779090"/>
                  <a:pt x="6598199" y="2778892"/>
                  <a:pt x="6594925" y="2778495"/>
                </a:cubicBezTo>
                <a:cubicBezTo>
                  <a:pt x="6591651" y="2778098"/>
                  <a:pt x="6589071" y="2777503"/>
                  <a:pt x="6587186" y="2776709"/>
                </a:cubicBezTo>
                <a:cubicBezTo>
                  <a:pt x="6585300" y="2775915"/>
                  <a:pt x="6584011" y="2774973"/>
                  <a:pt x="6583316" y="2773881"/>
                </a:cubicBezTo>
                <a:cubicBezTo>
                  <a:pt x="6582621" y="2772790"/>
                  <a:pt x="6582274" y="2771450"/>
                  <a:pt x="6582274" y="2769863"/>
                </a:cubicBezTo>
                <a:lnTo>
                  <a:pt x="6582274" y="2607045"/>
                </a:lnTo>
                <a:cubicBezTo>
                  <a:pt x="6582274" y="2595734"/>
                  <a:pt x="6581183" y="2585415"/>
                  <a:pt x="6579000" y="2576089"/>
                </a:cubicBezTo>
                <a:cubicBezTo>
                  <a:pt x="6576817" y="2566762"/>
                  <a:pt x="6573543" y="2558725"/>
                  <a:pt x="6569177" y="2551978"/>
                </a:cubicBezTo>
                <a:cubicBezTo>
                  <a:pt x="6564812" y="2545232"/>
                  <a:pt x="6559305" y="2540072"/>
                  <a:pt x="6552658" y="2536500"/>
                </a:cubicBezTo>
                <a:cubicBezTo>
                  <a:pt x="6546010" y="2532928"/>
                  <a:pt x="6538122" y="2531142"/>
                  <a:pt x="6528994" y="2531142"/>
                </a:cubicBezTo>
                <a:cubicBezTo>
                  <a:pt x="6517683" y="2531142"/>
                  <a:pt x="6506273" y="2535508"/>
                  <a:pt x="6494763" y="2544239"/>
                </a:cubicBezTo>
                <a:cubicBezTo>
                  <a:pt x="6483254" y="2552971"/>
                  <a:pt x="6470753" y="2565770"/>
                  <a:pt x="6457259" y="2582637"/>
                </a:cubicBezTo>
                <a:lnTo>
                  <a:pt x="6457259" y="2769863"/>
                </a:lnTo>
                <a:cubicBezTo>
                  <a:pt x="6457259" y="2771450"/>
                  <a:pt x="6456862" y="2772790"/>
                  <a:pt x="6456068" y="2773881"/>
                </a:cubicBezTo>
                <a:cubicBezTo>
                  <a:pt x="6455275" y="2774973"/>
                  <a:pt x="6453984" y="2775915"/>
                  <a:pt x="6452199" y="2776709"/>
                </a:cubicBezTo>
                <a:cubicBezTo>
                  <a:pt x="6450413" y="2777503"/>
                  <a:pt x="6447932" y="2778098"/>
                  <a:pt x="6444757" y="2778495"/>
                </a:cubicBezTo>
                <a:cubicBezTo>
                  <a:pt x="6441582" y="2778892"/>
                  <a:pt x="6437514" y="2779090"/>
                  <a:pt x="6432553" y="2779090"/>
                </a:cubicBezTo>
                <a:cubicBezTo>
                  <a:pt x="6427791" y="2779090"/>
                  <a:pt x="6423822" y="2778892"/>
                  <a:pt x="6420647" y="2778495"/>
                </a:cubicBezTo>
                <a:cubicBezTo>
                  <a:pt x="6417472" y="2778098"/>
                  <a:pt x="6414942" y="2777503"/>
                  <a:pt x="6413057" y="2776709"/>
                </a:cubicBezTo>
                <a:cubicBezTo>
                  <a:pt x="6411171" y="2775915"/>
                  <a:pt x="6409882" y="2774973"/>
                  <a:pt x="6409187" y="2773881"/>
                </a:cubicBezTo>
                <a:cubicBezTo>
                  <a:pt x="6408492" y="2772790"/>
                  <a:pt x="6408145" y="2771450"/>
                  <a:pt x="6408145" y="2769863"/>
                </a:cubicBezTo>
                <a:lnTo>
                  <a:pt x="6408145" y="2501972"/>
                </a:lnTo>
                <a:cubicBezTo>
                  <a:pt x="6408145" y="2500385"/>
                  <a:pt x="6408443" y="2499045"/>
                  <a:pt x="6409038" y="2497954"/>
                </a:cubicBezTo>
                <a:cubicBezTo>
                  <a:pt x="6409634" y="2496863"/>
                  <a:pt x="6410824" y="2495870"/>
                  <a:pt x="6412610" y="2494977"/>
                </a:cubicBezTo>
                <a:cubicBezTo>
                  <a:pt x="6414396" y="2494084"/>
                  <a:pt x="6416678" y="2493489"/>
                  <a:pt x="6419456" y="2493191"/>
                </a:cubicBezTo>
                <a:cubicBezTo>
                  <a:pt x="6422235" y="2492894"/>
                  <a:pt x="6425905" y="2492745"/>
                  <a:pt x="6430470" y="2492745"/>
                </a:cubicBezTo>
                <a:cubicBezTo>
                  <a:pt x="6434835" y="2492745"/>
                  <a:pt x="6438457" y="2492894"/>
                  <a:pt x="6441334" y="2493191"/>
                </a:cubicBezTo>
                <a:cubicBezTo>
                  <a:pt x="6444211" y="2493489"/>
                  <a:pt x="6446444" y="2494084"/>
                  <a:pt x="6448031" y="2494977"/>
                </a:cubicBezTo>
                <a:cubicBezTo>
                  <a:pt x="6449619" y="2495870"/>
                  <a:pt x="6450760" y="2496863"/>
                  <a:pt x="6451454" y="2497954"/>
                </a:cubicBezTo>
                <a:cubicBezTo>
                  <a:pt x="6452149" y="2499045"/>
                  <a:pt x="6452496" y="2500385"/>
                  <a:pt x="6452496" y="2501972"/>
                </a:cubicBezTo>
                <a:lnTo>
                  <a:pt x="6452496" y="2537393"/>
                </a:lnTo>
                <a:cubicBezTo>
                  <a:pt x="6467577" y="2520526"/>
                  <a:pt x="6482212" y="2508174"/>
                  <a:pt x="6496401" y="2500335"/>
                </a:cubicBezTo>
                <a:cubicBezTo>
                  <a:pt x="6510589" y="2492497"/>
                  <a:pt x="6524926" y="2488577"/>
                  <a:pt x="6539412" y="2488577"/>
                </a:cubicBezTo>
                <a:close/>
                <a:moveTo>
                  <a:pt x="6214074" y="2488577"/>
                </a:moveTo>
                <a:cubicBezTo>
                  <a:pt x="6235108" y="2488577"/>
                  <a:pt x="6253017" y="2491951"/>
                  <a:pt x="6267801" y="2498698"/>
                </a:cubicBezTo>
                <a:cubicBezTo>
                  <a:pt x="6282584" y="2505445"/>
                  <a:pt x="6294738" y="2514523"/>
                  <a:pt x="6304263" y="2525933"/>
                </a:cubicBezTo>
                <a:cubicBezTo>
                  <a:pt x="6313788" y="2537344"/>
                  <a:pt x="6320783" y="2550738"/>
                  <a:pt x="6325248" y="2566117"/>
                </a:cubicBezTo>
                <a:cubicBezTo>
                  <a:pt x="6329713" y="2581496"/>
                  <a:pt x="6331945" y="2597917"/>
                  <a:pt x="6331945" y="2615379"/>
                </a:cubicBezTo>
                <a:lnTo>
                  <a:pt x="6331945" y="2624309"/>
                </a:lnTo>
                <a:cubicBezTo>
                  <a:pt x="6331945" y="2632048"/>
                  <a:pt x="6330002" y="2637554"/>
                  <a:pt x="6326116" y="2640829"/>
                </a:cubicBezTo>
                <a:cubicBezTo>
                  <a:pt x="6322229" y="2644103"/>
                  <a:pt x="6317793" y="2645740"/>
                  <a:pt x="6312807" y="2645740"/>
                </a:cubicBezTo>
                <a:lnTo>
                  <a:pt x="6136385" y="2645740"/>
                </a:lnTo>
                <a:cubicBezTo>
                  <a:pt x="6136385" y="2660623"/>
                  <a:pt x="6137881" y="2674018"/>
                  <a:pt x="6140871" y="2685924"/>
                </a:cubicBezTo>
                <a:cubicBezTo>
                  <a:pt x="6143862" y="2697830"/>
                  <a:pt x="6148847" y="2708050"/>
                  <a:pt x="6155826" y="2716582"/>
                </a:cubicBezTo>
                <a:cubicBezTo>
                  <a:pt x="6162805" y="2725115"/>
                  <a:pt x="6171878" y="2731664"/>
                  <a:pt x="6183045" y="2736228"/>
                </a:cubicBezTo>
                <a:cubicBezTo>
                  <a:pt x="6194212" y="2740792"/>
                  <a:pt x="6207871" y="2743074"/>
                  <a:pt x="6224022" y="2743074"/>
                </a:cubicBezTo>
                <a:cubicBezTo>
                  <a:pt x="6236784" y="2743074"/>
                  <a:pt x="6248150" y="2742032"/>
                  <a:pt x="6258120" y="2739948"/>
                </a:cubicBezTo>
                <a:cubicBezTo>
                  <a:pt x="6268089" y="2737865"/>
                  <a:pt x="6276714" y="2735533"/>
                  <a:pt x="6283993" y="2732953"/>
                </a:cubicBezTo>
                <a:cubicBezTo>
                  <a:pt x="6291271" y="2730374"/>
                  <a:pt x="6297254" y="2728042"/>
                  <a:pt x="6301940" y="2725959"/>
                </a:cubicBezTo>
                <a:cubicBezTo>
                  <a:pt x="6306627" y="2723875"/>
                  <a:pt x="6310167" y="2722833"/>
                  <a:pt x="6312561" y="2722833"/>
                </a:cubicBezTo>
                <a:cubicBezTo>
                  <a:pt x="6313956" y="2722833"/>
                  <a:pt x="6315202" y="2723180"/>
                  <a:pt x="6316298" y="2723875"/>
                </a:cubicBezTo>
                <a:cubicBezTo>
                  <a:pt x="6317393" y="2724569"/>
                  <a:pt x="6318241" y="2725611"/>
                  <a:pt x="6318839" y="2727000"/>
                </a:cubicBezTo>
                <a:cubicBezTo>
                  <a:pt x="6319437" y="2728389"/>
                  <a:pt x="6319886" y="2730324"/>
                  <a:pt x="6320186" y="2732805"/>
                </a:cubicBezTo>
                <a:cubicBezTo>
                  <a:pt x="6320485" y="2735285"/>
                  <a:pt x="6320634" y="2738311"/>
                  <a:pt x="6320634" y="2741883"/>
                </a:cubicBezTo>
                <a:cubicBezTo>
                  <a:pt x="6320634" y="2744463"/>
                  <a:pt x="6320535" y="2746695"/>
                  <a:pt x="6320337" y="2748580"/>
                </a:cubicBezTo>
                <a:cubicBezTo>
                  <a:pt x="6320139" y="2750466"/>
                  <a:pt x="6319890" y="2752152"/>
                  <a:pt x="6319593" y="2753641"/>
                </a:cubicBezTo>
                <a:cubicBezTo>
                  <a:pt x="6319295" y="2755129"/>
                  <a:pt x="6318799" y="2756468"/>
                  <a:pt x="6318104" y="2757659"/>
                </a:cubicBezTo>
                <a:cubicBezTo>
                  <a:pt x="6317410" y="2758849"/>
                  <a:pt x="6316517" y="2759991"/>
                  <a:pt x="6315426" y="2761082"/>
                </a:cubicBezTo>
                <a:cubicBezTo>
                  <a:pt x="6314334" y="2762173"/>
                  <a:pt x="6311109" y="2763959"/>
                  <a:pt x="6305752" y="2766440"/>
                </a:cubicBezTo>
                <a:cubicBezTo>
                  <a:pt x="6300394" y="2768920"/>
                  <a:pt x="6293448" y="2771351"/>
                  <a:pt x="6284916" y="2773732"/>
                </a:cubicBezTo>
                <a:cubicBezTo>
                  <a:pt x="6276383" y="2776114"/>
                  <a:pt x="6266510" y="2778247"/>
                  <a:pt x="6255299" y="2780132"/>
                </a:cubicBezTo>
                <a:cubicBezTo>
                  <a:pt x="6244087" y="2782017"/>
                  <a:pt x="6232131" y="2782960"/>
                  <a:pt x="6219431" y="2782960"/>
                </a:cubicBezTo>
                <a:cubicBezTo>
                  <a:pt x="6197405" y="2782960"/>
                  <a:pt x="6178107" y="2779884"/>
                  <a:pt x="6161537" y="2773732"/>
                </a:cubicBezTo>
                <a:cubicBezTo>
                  <a:pt x="6144968" y="2767581"/>
                  <a:pt x="6131027" y="2758453"/>
                  <a:pt x="6119717" y="2746348"/>
                </a:cubicBezTo>
                <a:cubicBezTo>
                  <a:pt x="6108406" y="2734243"/>
                  <a:pt x="6099873" y="2719063"/>
                  <a:pt x="6094118" y="2700806"/>
                </a:cubicBezTo>
                <a:cubicBezTo>
                  <a:pt x="6088363" y="2682550"/>
                  <a:pt x="6085486" y="2661317"/>
                  <a:pt x="6085486" y="2637108"/>
                </a:cubicBezTo>
                <a:cubicBezTo>
                  <a:pt x="6085486" y="2614089"/>
                  <a:pt x="6088463" y="2593402"/>
                  <a:pt x="6094416" y="2575047"/>
                </a:cubicBezTo>
                <a:cubicBezTo>
                  <a:pt x="6100369" y="2556691"/>
                  <a:pt x="6108951" y="2541114"/>
                  <a:pt x="6120163" y="2528315"/>
                </a:cubicBezTo>
                <a:cubicBezTo>
                  <a:pt x="6131375" y="2515515"/>
                  <a:pt x="6144918" y="2505693"/>
                  <a:pt x="6160793" y="2498847"/>
                </a:cubicBezTo>
                <a:cubicBezTo>
                  <a:pt x="6176668" y="2492000"/>
                  <a:pt x="6194428" y="2488577"/>
                  <a:pt x="6214074" y="2488577"/>
                </a:cubicBezTo>
                <a:close/>
                <a:moveTo>
                  <a:pt x="5766994" y="2488577"/>
                </a:moveTo>
                <a:cubicBezTo>
                  <a:pt x="5774138" y="2488577"/>
                  <a:pt x="5781281" y="2489173"/>
                  <a:pt x="5788425" y="2490363"/>
                </a:cubicBezTo>
                <a:cubicBezTo>
                  <a:pt x="5795569" y="2491554"/>
                  <a:pt x="5802018" y="2493043"/>
                  <a:pt x="5807773" y="2494828"/>
                </a:cubicBezTo>
                <a:cubicBezTo>
                  <a:pt x="5813528" y="2496614"/>
                  <a:pt x="5818439" y="2498549"/>
                  <a:pt x="5822507" y="2500633"/>
                </a:cubicBezTo>
                <a:cubicBezTo>
                  <a:pt x="5826575" y="2502716"/>
                  <a:pt x="5829651" y="2504552"/>
                  <a:pt x="5831734" y="2506139"/>
                </a:cubicBezTo>
                <a:cubicBezTo>
                  <a:pt x="5833818" y="2507727"/>
                  <a:pt x="5835207" y="2509116"/>
                  <a:pt x="5835901" y="2510307"/>
                </a:cubicBezTo>
                <a:cubicBezTo>
                  <a:pt x="5836596" y="2511497"/>
                  <a:pt x="5837092" y="2512837"/>
                  <a:pt x="5837390" y="2514325"/>
                </a:cubicBezTo>
                <a:cubicBezTo>
                  <a:pt x="5837687" y="2515813"/>
                  <a:pt x="5837985" y="2517649"/>
                  <a:pt x="5838283" y="2519831"/>
                </a:cubicBezTo>
                <a:cubicBezTo>
                  <a:pt x="5838580" y="2522014"/>
                  <a:pt x="5838729" y="2524694"/>
                  <a:pt x="5838729" y="2527868"/>
                </a:cubicBezTo>
                <a:cubicBezTo>
                  <a:pt x="5838729" y="2531242"/>
                  <a:pt x="5838580" y="2534169"/>
                  <a:pt x="5838283" y="2536649"/>
                </a:cubicBezTo>
                <a:cubicBezTo>
                  <a:pt x="5837985" y="2539130"/>
                  <a:pt x="5837489" y="2541163"/>
                  <a:pt x="5836794" y="2542751"/>
                </a:cubicBezTo>
                <a:cubicBezTo>
                  <a:pt x="5836100" y="2544339"/>
                  <a:pt x="5835257" y="2545479"/>
                  <a:pt x="5834265" y="2546174"/>
                </a:cubicBezTo>
                <a:cubicBezTo>
                  <a:pt x="5833272" y="2546869"/>
                  <a:pt x="5832181" y="2547216"/>
                  <a:pt x="5830990" y="2547216"/>
                </a:cubicBezTo>
                <a:cubicBezTo>
                  <a:pt x="5829204" y="2547216"/>
                  <a:pt x="5826625" y="2546125"/>
                  <a:pt x="5823251" y="2543942"/>
                </a:cubicBezTo>
                <a:cubicBezTo>
                  <a:pt x="5819877" y="2541759"/>
                  <a:pt x="5815512" y="2539427"/>
                  <a:pt x="5810154" y="2536947"/>
                </a:cubicBezTo>
                <a:cubicBezTo>
                  <a:pt x="5804796" y="2534466"/>
                  <a:pt x="5798496" y="2532135"/>
                  <a:pt x="5791253" y="2529952"/>
                </a:cubicBezTo>
                <a:cubicBezTo>
                  <a:pt x="5784010" y="2527769"/>
                  <a:pt x="5775725" y="2526677"/>
                  <a:pt x="5766399" y="2526677"/>
                </a:cubicBezTo>
                <a:cubicBezTo>
                  <a:pt x="5758064" y="2526677"/>
                  <a:pt x="5750722" y="2527620"/>
                  <a:pt x="5744372" y="2529505"/>
                </a:cubicBezTo>
                <a:cubicBezTo>
                  <a:pt x="5738022" y="2531391"/>
                  <a:pt x="5732813" y="2534069"/>
                  <a:pt x="5728746" y="2537542"/>
                </a:cubicBezTo>
                <a:cubicBezTo>
                  <a:pt x="5724678" y="2541015"/>
                  <a:pt x="5721601" y="2545132"/>
                  <a:pt x="5719518" y="2549895"/>
                </a:cubicBezTo>
                <a:cubicBezTo>
                  <a:pt x="5717434" y="2554657"/>
                  <a:pt x="5716392" y="2559817"/>
                  <a:pt x="5716392" y="2565373"/>
                </a:cubicBezTo>
                <a:cubicBezTo>
                  <a:pt x="5716392" y="2573112"/>
                  <a:pt x="5718377" y="2579611"/>
                  <a:pt x="5722345" y="2584869"/>
                </a:cubicBezTo>
                <a:cubicBezTo>
                  <a:pt x="5726314" y="2590128"/>
                  <a:pt x="5731473" y="2594742"/>
                  <a:pt x="5737824" y="2598711"/>
                </a:cubicBezTo>
                <a:cubicBezTo>
                  <a:pt x="5744174" y="2602679"/>
                  <a:pt x="5751417" y="2606251"/>
                  <a:pt x="5759553" y="2609426"/>
                </a:cubicBezTo>
                <a:cubicBezTo>
                  <a:pt x="5767689" y="2612601"/>
                  <a:pt x="5775973" y="2615875"/>
                  <a:pt x="5784407" y="2619249"/>
                </a:cubicBezTo>
                <a:cubicBezTo>
                  <a:pt x="5792841" y="2622622"/>
                  <a:pt x="5801175" y="2626393"/>
                  <a:pt x="5809410" y="2630559"/>
                </a:cubicBezTo>
                <a:cubicBezTo>
                  <a:pt x="5817645" y="2634727"/>
                  <a:pt x="5824937" y="2639787"/>
                  <a:pt x="5831288" y="2645740"/>
                </a:cubicBezTo>
                <a:cubicBezTo>
                  <a:pt x="5837638" y="2651693"/>
                  <a:pt x="5842747" y="2658837"/>
                  <a:pt x="5846617" y="2667171"/>
                </a:cubicBezTo>
                <a:cubicBezTo>
                  <a:pt x="5850486" y="2675506"/>
                  <a:pt x="5852421" y="2685428"/>
                  <a:pt x="5852421" y="2696937"/>
                </a:cubicBezTo>
                <a:cubicBezTo>
                  <a:pt x="5852421" y="2710629"/>
                  <a:pt x="5849891" y="2722833"/>
                  <a:pt x="5844831" y="2733549"/>
                </a:cubicBezTo>
                <a:cubicBezTo>
                  <a:pt x="5839771" y="2744264"/>
                  <a:pt x="5832578" y="2753293"/>
                  <a:pt x="5823251" y="2760635"/>
                </a:cubicBezTo>
                <a:cubicBezTo>
                  <a:pt x="5813924" y="2767978"/>
                  <a:pt x="5802812" y="2773534"/>
                  <a:pt x="5789913" y="2777304"/>
                </a:cubicBezTo>
                <a:cubicBezTo>
                  <a:pt x="5777015" y="2781074"/>
                  <a:pt x="5762827" y="2782960"/>
                  <a:pt x="5747349" y="2782960"/>
                </a:cubicBezTo>
                <a:cubicBezTo>
                  <a:pt x="5737824" y="2782960"/>
                  <a:pt x="5728746" y="2782215"/>
                  <a:pt x="5720113" y="2780727"/>
                </a:cubicBezTo>
                <a:cubicBezTo>
                  <a:pt x="5711481" y="2779239"/>
                  <a:pt x="5703742" y="2777354"/>
                  <a:pt x="5696896" y="2775072"/>
                </a:cubicBezTo>
                <a:cubicBezTo>
                  <a:pt x="5690050" y="2772790"/>
                  <a:pt x="5684245" y="2770408"/>
                  <a:pt x="5679483" y="2767928"/>
                </a:cubicBezTo>
                <a:cubicBezTo>
                  <a:pt x="5674720" y="2765447"/>
                  <a:pt x="5671248" y="2763215"/>
                  <a:pt x="5669065" y="2761231"/>
                </a:cubicBezTo>
                <a:cubicBezTo>
                  <a:pt x="5666882" y="2759247"/>
                  <a:pt x="5665295" y="2756468"/>
                  <a:pt x="5664302" y="2752896"/>
                </a:cubicBezTo>
                <a:cubicBezTo>
                  <a:pt x="5663310" y="2749324"/>
                  <a:pt x="5662814" y="2744463"/>
                  <a:pt x="5662814" y="2738311"/>
                </a:cubicBezTo>
                <a:cubicBezTo>
                  <a:pt x="5662814" y="2734541"/>
                  <a:pt x="5663012" y="2731366"/>
                  <a:pt x="5663409" y="2728786"/>
                </a:cubicBezTo>
                <a:cubicBezTo>
                  <a:pt x="5663807" y="2726207"/>
                  <a:pt x="5664302" y="2724123"/>
                  <a:pt x="5664898" y="2722536"/>
                </a:cubicBezTo>
                <a:cubicBezTo>
                  <a:pt x="5665493" y="2720948"/>
                  <a:pt x="5666337" y="2719807"/>
                  <a:pt x="5667428" y="2719113"/>
                </a:cubicBezTo>
                <a:cubicBezTo>
                  <a:pt x="5668519" y="2718418"/>
                  <a:pt x="5669760" y="2718070"/>
                  <a:pt x="5671149" y="2718070"/>
                </a:cubicBezTo>
                <a:cubicBezTo>
                  <a:pt x="5673332" y="2718070"/>
                  <a:pt x="5676556" y="2719410"/>
                  <a:pt x="5680822" y="2722089"/>
                </a:cubicBezTo>
                <a:cubicBezTo>
                  <a:pt x="5685089" y="2724768"/>
                  <a:pt x="5690347" y="2727695"/>
                  <a:pt x="5696598" y="2730870"/>
                </a:cubicBezTo>
                <a:cubicBezTo>
                  <a:pt x="5702849" y="2734045"/>
                  <a:pt x="5710241" y="2736972"/>
                  <a:pt x="5718774" y="2739650"/>
                </a:cubicBezTo>
                <a:cubicBezTo>
                  <a:pt x="5727306" y="2742329"/>
                  <a:pt x="5737129" y="2743669"/>
                  <a:pt x="5748242" y="2743669"/>
                </a:cubicBezTo>
                <a:cubicBezTo>
                  <a:pt x="5756576" y="2743669"/>
                  <a:pt x="5764117" y="2742776"/>
                  <a:pt x="5770863" y="2740990"/>
                </a:cubicBezTo>
                <a:cubicBezTo>
                  <a:pt x="5777610" y="2739204"/>
                  <a:pt x="5783464" y="2736575"/>
                  <a:pt x="5788425" y="2733102"/>
                </a:cubicBezTo>
                <a:cubicBezTo>
                  <a:pt x="5793386" y="2729630"/>
                  <a:pt x="5797206" y="2725214"/>
                  <a:pt x="5799885" y="2719856"/>
                </a:cubicBezTo>
                <a:cubicBezTo>
                  <a:pt x="5802564" y="2714499"/>
                  <a:pt x="5803903" y="2708149"/>
                  <a:pt x="5803903" y="2700806"/>
                </a:cubicBezTo>
                <a:cubicBezTo>
                  <a:pt x="5803903" y="2693266"/>
                  <a:pt x="5801968" y="2686916"/>
                  <a:pt x="5798099" y="2681757"/>
                </a:cubicBezTo>
                <a:cubicBezTo>
                  <a:pt x="5794229" y="2676597"/>
                  <a:pt x="5789120" y="2672033"/>
                  <a:pt x="5782770" y="2668064"/>
                </a:cubicBezTo>
                <a:cubicBezTo>
                  <a:pt x="5776419" y="2664096"/>
                  <a:pt x="5769276" y="2660573"/>
                  <a:pt x="5761338" y="2657498"/>
                </a:cubicBezTo>
                <a:cubicBezTo>
                  <a:pt x="5753402" y="2654422"/>
                  <a:pt x="5745216" y="2651198"/>
                  <a:pt x="5736782" y="2647824"/>
                </a:cubicBezTo>
                <a:cubicBezTo>
                  <a:pt x="5728348" y="2644450"/>
                  <a:pt x="5720113" y="2640631"/>
                  <a:pt x="5712076" y="2636364"/>
                </a:cubicBezTo>
                <a:cubicBezTo>
                  <a:pt x="5704040" y="2632098"/>
                  <a:pt x="5696846" y="2626889"/>
                  <a:pt x="5690496" y="2620737"/>
                </a:cubicBezTo>
                <a:cubicBezTo>
                  <a:pt x="5684146" y="2614586"/>
                  <a:pt x="5679036" y="2607243"/>
                  <a:pt x="5675167" y="2598711"/>
                </a:cubicBezTo>
                <a:cubicBezTo>
                  <a:pt x="5671297" y="2590178"/>
                  <a:pt x="5669363" y="2579958"/>
                  <a:pt x="5669363" y="2568052"/>
                </a:cubicBezTo>
                <a:cubicBezTo>
                  <a:pt x="5669363" y="2557535"/>
                  <a:pt x="5671397" y="2547464"/>
                  <a:pt x="5675465" y="2537840"/>
                </a:cubicBezTo>
                <a:cubicBezTo>
                  <a:pt x="5679532" y="2528215"/>
                  <a:pt x="5685634" y="2519782"/>
                  <a:pt x="5693770" y="2512539"/>
                </a:cubicBezTo>
                <a:cubicBezTo>
                  <a:pt x="5701907" y="2505296"/>
                  <a:pt x="5712076" y="2499492"/>
                  <a:pt x="5724280" y="2495126"/>
                </a:cubicBezTo>
                <a:cubicBezTo>
                  <a:pt x="5736484" y="2490761"/>
                  <a:pt x="5750722" y="2488577"/>
                  <a:pt x="5766994" y="2488577"/>
                </a:cubicBezTo>
                <a:close/>
                <a:moveTo>
                  <a:pt x="5271694" y="2488577"/>
                </a:moveTo>
                <a:cubicBezTo>
                  <a:pt x="5278838" y="2488577"/>
                  <a:pt x="5285981" y="2489173"/>
                  <a:pt x="5293125" y="2490363"/>
                </a:cubicBezTo>
                <a:cubicBezTo>
                  <a:pt x="5300269" y="2491554"/>
                  <a:pt x="5306718" y="2493043"/>
                  <a:pt x="5312473" y="2494828"/>
                </a:cubicBezTo>
                <a:cubicBezTo>
                  <a:pt x="5318228" y="2496614"/>
                  <a:pt x="5323139" y="2498549"/>
                  <a:pt x="5327207" y="2500633"/>
                </a:cubicBezTo>
                <a:cubicBezTo>
                  <a:pt x="5331275" y="2502716"/>
                  <a:pt x="5334351" y="2504552"/>
                  <a:pt x="5336435" y="2506139"/>
                </a:cubicBezTo>
                <a:cubicBezTo>
                  <a:pt x="5338518" y="2507727"/>
                  <a:pt x="5339907" y="2509116"/>
                  <a:pt x="5340601" y="2510307"/>
                </a:cubicBezTo>
                <a:cubicBezTo>
                  <a:pt x="5341296" y="2511497"/>
                  <a:pt x="5341792" y="2512837"/>
                  <a:pt x="5342090" y="2514325"/>
                </a:cubicBezTo>
                <a:cubicBezTo>
                  <a:pt x="5342387" y="2515813"/>
                  <a:pt x="5342685" y="2517649"/>
                  <a:pt x="5342983" y="2519831"/>
                </a:cubicBezTo>
                <a:cubicBezTo>
                  <a:pt x="5343280" y="2522014"/>
                  <a:pt x="5343429" y="2524694"/>
                  <a:pt x="5343429" y="2527868"/>
                </a:cubicBezTo>
                <a:cubicBezTo>
                  <a:pt x="5343429" y="2531242"/>
                  <a:pt x="5343280" y="2534169"/>
                  <a:pt x="5342983" y="2536649"/>
                </a:cubicBezTo>
                <a:cubicBezTo>
                  <a:pt x="5342685" y="2539130"/>
                  <a:pt x="5342189" y="2541163"/>
                  <a:pt x="5341494" y="2542751"/>
                </a:cubicBezTo>
                <a:cubicBezTo>
                  <a:pt x="5340800" y="2544339"/>
                  <a:pt x="5339957" y="2545479"/>
                  <a:pt x="5338964" y="2546174"/>
                </a:cubicBezTo>
                <a:cubicBezTo>
                  <a:pt x="5337972" y="2546869"/>
                  <a:pt x="5336881" y="2547216"/>
                  <a:pt x="5335690" y="2547216"/>
                </a:cubicBezTo>
                <a:cubicBezTo>
                  <a:pt x="5333904" y="2547216"/>
                  <a:pt x="5331325" y="2546125"/>
                  <a:pt x="5327951" y="2543942"/>
                </a:cubicBezTo>
                <a:cubicBezTo>
                  <a:pt x="5324578" y="2541759"/>
                  <a:pt x="5320212" y="2539427"/>
                  <a:pt x="5314854" y="2536947"/>
                </a:cubicBezTo>
                <a:cubicBezTo>
                  <a:pt x="5309497" y="2534466"/>
                  <a:pt x="5303196" y="2532135"/>
                  <a:pt x="5295953" y="2529952"/>
                </a:cubicBezTo>
                <a:cubicBezTo>
                  <a:pt x="5288710" y="2527769"/>
                  <a:pt x="5280425" y="2526677"/>
                  <a:pt x="5271099" y="2526677"/>
                </a:cubicBezTo>
                <a:cubicBezTo>
                  <a:pt x="5262764" y="2526677"/>
                  <a:pt x="5255422" y="2527620"/>
                  <a:pt x="5249072" y="2529505"/>
                </a:cubicBezTo>
                <a:cubicBezTo>
                  <a:pt x="5242722" y="2531391"/>
                  <a:pt x="5237514" y="2534069"/>
                  <a:pt x="5233445" y="2537542"/>
                </a:cubicBezTo>
                <a:cubicBezTo>
                  <a:pt x="5229377" y="2541015"/>
                  <a:pt x="5226301" y="2545132"/>
                  <a:pt x="5224218" y="2549895"/>
                </a:cubicBezTo>
                <a:cubicBezTo>
                  <a:pt x="5222134" y="2554657"/>
                  <a:pt x="5221092" y="2559817"/>
                  <a:pt x="5221092" y="2565373"/>
                </a:cubicBezTo>
                <a:cubicBezTo>
                  <a:pt x="5221092" y="2573112"/>
                  <a:pt x="5223077" y="2579611"/>
                  <a:pt x="5227045" y="2584869"/>
                </a:cubicBezTo>
                <a:cubicBezTo>
                  <a:pt x="5231014" y="2590128"/>
                  <a:pt x="5236174" y="2594742"/>
                  <a:pt x="5242524" y="2598711"/>
                </a:cubicBezTo>
                <a:cubicBezTo>
                  <a:pt x="5248874" y="2602679"/>
                  <a:pt x="5256117" y="2606251"/>
                  <a:pt x="5264253" y="2609426"/>
                </a:cubicBezTo>
                <a:cubicBezTo>
                  <a:pt x="5272389" y="2612601"/>
                  <a:pt x="5280674" y="2615875"/>
                  <a:pt x="5289107" y="2619249"/>
                </a:cubicBezTo>
                <a:cubicBezTo>
                  <a:pt x="5297541" y="2622622"/>
                  <a:pt x="5305875" y="2626393"/>
                  <a:pt x="5314110" y="2630559"/>
                </a:cubicBezTo>
                <a:cubicBezTo>
                  <a:pt x="5322345" y="2634727"/>
                  <a:pt x="5329638" y="2639787"/>
                  <a:pt x="5335988" y="2645740"/>
                </a:cubicBezTo>
                <a:cubicBezTo>
                  <a:pt x="5342338" y="2651693"/>
                  <a:pt x="5347447" y="2658837"/>
                  <a:pt x="5351317" y="2667171"/>
                </a:cubicBezTo>
                <a:cubicBezTo>
                  <a:pt x="5355186" y="2675506"/>
                  <a:pt x="5357121" y="2685428"/>
                  <a:pt x="5357121" y="2696937"/>
                </a:cubicBezTo>
                <a:cubicBezTo>
                  <a:pt x="5357121" y="2710629"/>
                  <a:pt x="5354591" y="2722833"/>
                  <a:pt x="5349531" y="2733549"/>
                </a:cubicBezTo>
                <a:cubicBezTo>
                  <a:pt x="5344471" y="2744264"/>
                  <a:pt x="5337278" y="2753293"/>
                  <a:pt x="5327951" y="2760635"/>
                </a:cubicBezTo>
                <a:cubicBezTo>
                  <a:pt x="5318625" y="2767978"/>
                  <a:pt x="5307512" y="2773534"/>
                  <a:pt x="5294613" y="2777304"/>
                </a:cubicBezTo>
                <a:cubicBezTo>
                  <a:pt x="5281715" y="2781074"/>
                  <a:pt x="5267527" y="2782960"/>
                  <a:pt x="5252049" y="2782960"/>
                </a:cubicBezTo>
                <a:cubicBezTo>
                  <a:pt x="5242524" y="2782960"/>
                  <a:pt x="5233445" y="2782215"/>
                  <a:pt x="5224814" y="2780727"/>
                </a:cubicBezTo>
                <a:cubicBezTo>
                  <a:pt x="5216181" y="2779239"/>
                  <a:pt x="5208442" y="2777354"/>
                  <a:pt x="5201596" y="2775072"/>
                </a:cubicBezTo>
                <a:cubicBezTo>
                  <a:pt x="5194750" y="2772790"/>
                  <a:pt x="5188945" y="2770408"/>
                  <a:pt x="5184183" y="2767928"/>
                </a:cubicBezTo>
                <a:cubicBezTo>
                  <a:pt x="5179420" y="2765447"/>
                  <a:pt x="5175948" y="2763215"/>
                  <a:pt x="5173765" y="2761231"/>
                </a:cubicBezTo>
                <a:cubicBezTo>
                  <a:pt x="5171583" y="2759247"/>
                  <a:pt x="5169995" y="2756468"/>
                  <a:pt x="5169002" y="2752896"/>
                </a:cubicBezTo>
                <a:cubicBezTo>
                  <a:pt x="5168011" y="2749324"/>
                  <a:pt x="5167514" y="2744463"/>
                  <a:pt x="5167514" y="2738311"/>
                </a:cubicBezTo>
                <a:cubicBezTo>
                  <a:pt x="5167514" y="2734541"/>
                  <a:pt x="5167713" y="2731366"/>
                  <a:pt x="5168109" y="2728786"/>
                </a:cubicBezTo>
                <a:cubicBezTo>
                  <a:pt x="5168507" y="2726207"/>
                  <a:pt x="5169002" y="2724123"/>
                  <a:pt x="5169598" y="2722536"/>
                </a:cubicBezTo>
                <a:cubicBezTo>
                  <a:pt x="5170193" y="2720948"/>
                  <a:pt x="5171037" y="2719807"/>
                  <a:pt x="5172128" y="2719113"/>
                </a:cubicBezTo>
                <a:cubicBezTo>
                  <a:pt x="5173220" y="2718418"/>
                  <a:pt x="5174460" y="2718070"/>
                  <a:pt x="5175849" y="2718070"/>
                </a:cubicBezTo>
                <a:cubicBezTo>
                  <a:pt x="5178032" y="2718070"/>
                  <a:pt x="5181256" y="2719410"/>
                  <a:pt x="5185522" y="2722089"/>
                </a:cubicBezTo>
                <a:cubicBezTo>
                  <a:pt x="5189789" y="2724768"/>
                  <a:pt x="5195047" y="2727695"/>
                  <a:pt x="5201298" y="2730870"/>
                </a:cubicBezTo>
                <a:cubicBezTo>
                  <a:pt x="5207549" y="2734045"/>
                  <a:pt x="5214941" y="2736972"/>
                  <a:pt x="5223474" y="2739650"/>
                </a:cubicBezTo>
                <a:cubicBezTo>
                  <a:pt x="5232007" y="2742329"/>
                  <a:pt x="5241829" y="2743669"/>
                  <a:pt x="5252942" y="2743669"/>
                </a:cubicBezTo>
                <a:cubicBezTo>
                  <a:pt x="5261276" y="2743669"/>
                  <a:pt x="5268817" y="2742776"/>
                  <a:pt x="5275563" y="2740990"/>
                </a:cubicBezTo>
                <a:cubicBezTo>
                  <a:pt x="5282311" y="2739204"/>
                  <a:pt x="5288164" y="2736575"/>
                  <a:pt x="5293125" y="2733102"/>
                </a:cubicBezTo>
                <a:cubicBezTo>
                  <a:pt x="5298086" y="2729630"/>
                  <a:pt x="5301906" y="2725214"/>
                  <a:pt x="5304585" y="2719856"/>
                </a:cubicBezTo>
                <a:cubicBezTo>
                  <a:pt x="5307264" y="2714499"/>
                  <a:pt x="5308603" y="2708149"/>
                  <a:pt x="5308603" y="2700806"/>
                </a:cubicBezTo>
                <a:cubicBezTo>
                  <a:pt x="5308603" y="2693266"/>
                  <a:pt x="5306668" y="2686916"/>
                  <a:pt x="5302799" y="2681757"/>
                </a:cubicBezTo>
                <a:cubicBezTo>
                  <a:pt x="5298929" y="2676597"/>
                  <a:pt x="5293820" y="2672033"/>
                  <a:pt x="5287470" y="2668064"/>
                </a:cubicBezTo>
                <a:cubicBezTo>
                  <a:pt x="5281120" y="2664096"/>
                  <a:pt x="5273976" y="2660573"/>
                  <a:pt x="5266039" y="2657498"/>
                </a:cubicBezTo>
                <a:cubicBezTo>
                  <a:pt x="5258102" y="2654422"/>
                  <a:pt x="5249916" y="2651198"/>
                  <a:pt x="5241482" y="2647824"/>
                </a:cubicBezTo>
                <a:cubicBezTo>
                  <a:pt x="5233049" y="2644450"/>
                  <a:pt x="5224814" y="2640631"/>
                  <a:pt x="5216776" y="2636364"/>
                </a:cubicBezTo>
                <a:cubicBezTo>
                  <a:pt x="5208740" y="2632098"/>
                  <a:pt x="5201546" y="2626889"/>
                  <a:pt x="5195196" y="2620737"/>
                </a:cubicBezTo>
                <a:cubicBezTo>
                  <a:pt x="5188847" y="2614586"/>
                  <a:pt x="5183736" y="2607243"/>
                  <a:pt x="5179867" y="2598711"/>
                </a:cubicBezTo>
                <a:cubicBezTo>
                  <a:pt x="5175997" y="2590178"/>
                  <a:pt x="5174063" y="2579958"/>
                  <a:pt x="5174063" y="2568052"/>
                </a:cubicBezTo>
                <a:cubicBezTo>
                  <a:pt x="5174063" y="2557535"/>
                  <a:pt x="5176097" y="2547464"/>
                  <a:pt x="5180165" y="2537840"/>
                </a:cubicBezTo>
                <a:cubicBezTo>
                  <a:pt x="5184233" y="2528215"/>
                  <a:pt x="5190335" y="2519782"/>
                  <a:pt x="5198470" y="2512539"/>
                </a:cubicBezTo>
                <a:cubicBezTo>
                  <a:pt x="5206607" y="2505296"/>
                  <a:pt x="5216776" y="2499492"/>
                  <a:pt x="5228980" y="2495126"/>
                </a:cubicBezTo>
                <a:cubicBezTo>
                  <a:pt x="5241184" y="2490761"/>
                  <a:pt x="5255422" y="2488577"/>
                  <a:pt x="5271694" y="2488577"/>
                </a:cubicBezTo>
                <a:close/>
                <a:moveTo>
                  <a:pt x="4982968" y="2488577"/>
                </a:moveTo>
                <a:cubicBezTo>
                  <a:pt x="5004994" y="2488577"/>
                  <a:pt x="5024193" y="2491852"/>
                  <a:pt x="5040564" y="2498400"/>
                </a:cubicBezTo>
                <a:cubicBezTo>
                  <a:pt x="5056935" y="2504949"/>
                  <a:pt x="5070578" y="2514474"/>
                  <a:pt x="5081492" y="2526975"/>
                </a:cubicBezTo>
                <a:cubicBezTo>
                  <a:pt x="5092406" y="2539477"/>
                  <a:pt x="5100592" y="2554657"/>
                  <a:pt x="5106048" y="2572517"/>
                </a:cubicBezTo>
                <a:cubicBezTo>
                  <a:pt x="5111505" y="2590376"/>
                  <a:pt x="5114234" y="2610517"/>
                  <a:pt x="5114234" y="2632941"/>
                </a:cubicBezTo>
                <a:cubicBezTo>
                  <a:pt x="5114234" y="2654769"/>
                  <a:pt x="5111357" y="2674861"/>
                  <a:pt x="5105602" y="2693216"/>
                </a:cubicBezTo>
                <a:cubicBezTo>
                  <a:pt x="5099847" y="2711572"/>
                  <a:pt x="5091265" y="2727397"/>
                  <a:pt x="5079854" y="2740693"/>
                </a:cubicBezTo>
                <a:cubicBezTo>
                  <a:pt x="5068445" y="2753988"/>
                  <a:pt x="5054157" y="2764356"/>
                  <a:pt x="5036992" y="2771798"/>
                </a:cubicBezTo>
                <a:cubicBezTo>
                  <a:pt x="5019827" y="2779239"/>
                  <a:pt x="4999934" y="2782960"/>
                  <a:pt x="4977312" y="2782960"/>
                </a:cubicBezTo>
                <a:cubicBezTo>
                  <a:pt x="4955286" y="2782960"/>
                  <a:pt x="4936087" y="2779685"/>
                  <a:pt x="4919716" y="2773137"/>
                </a:cubicBezTo>
                <a:cubicBezTo>
                  <a:pt x="4903345" y="2766588"/>
                  <a:pt x="4889702" y="2757064"/>
                  <a:pt x="4878788" y="2744562"/>
                </a:cubicBezTo>
                <a:cubicBezTo>
                  <a:pt x="4867874" y="2732060"/>
                  <a:pt x="4859738" y="2716880"/>
                  <a:pt x="4854380" y="2699020"/>
                </a:cubicBezTo>
                <a:cubicBezTo>
                  <a:pt x="4849023" y="2681161"/>
                  <a:pt x="4846343" y="2660921"/>
                  <a:pt x="4846343" y="2638299"/>
                </a:cubicBezTo>
                <a:cubicBezTo>
                  <a:pt x="4846343" y="2616471"/>
                  <a:pt x="4849171" y="2596379"/>
                  <a:pt x="4854827" y="2578023"/>
                </a:cubicBezTo>
                <a:cubicBezTo>
                  <a:pt x="4860482" y="2559668"/>
                  <a:pt x="4869015" y="2543843"/>
                  <a:pt x="4880425" y="2530547"/>
                </a:cubicBezTo>
                <a:cubicBezTo>
                  <a:pt x="4891835" y="2517252"/>
                  <a:pt x="4906073" y="2506933"/>
                  <a:pt x="4923139" y="2499591"/>
                </a:cubicBezTo>
                <a:cubicBezTo>
                  <a:pt x="4940204" y="2492249"/>
                  <a:pt x="4960147" y="2488577"/>
                  <a:pt x="4982968" y="2488577"/>
                </a:cubicBezTo>
                <a:close/>
                <a:moveTo>
                  <a:pt x="3408665" y="2488577"/>
                </a:moveTo>
                <a:cubicBezTo>
                  <a:pt x="3427913" y="2488577"/>
                  <a:pt x="3444284" y="2490761"/>
                  <a:pt x="3457777" y="2495126"/>
                </a:cubicBezTo>
                <a:cubicBezTo>
                  <a:pt x="3471271" y="2499492"/>
                  <a:pt x="3482185" y="2505891"/>
                  <a:pt x="3490520" y="2514325"/>
                </a:cubicBezTo>
                <a:cubicBezTo>
                  <a:pt x="3498854" y="2522758"/>
                  <a:pt x="3504906" y="2533226"/>
                  <a:pt x="3508677" y="2545727"/>
                </a:cubicBezTo>
                <a:cubicBezTo>
                  <a:pt x="3512447" y="2558229"/>
                  <a:pt x="3514333" y="2572814"/>
                  <a:pt x="3514333" y="2589483"/>
                </a:cubicBezTo>
                <a:lnTo>
                  <a:pt x="3514333" y="2770161"/>
                </a:lnTo>
                <a:cubicBezTo>
                  <a:pt x="3514333" y="2772542"/>
                  <a:pt x="3513538" y="2774327"/>
                  <a:pt x="3511951" y="2775518"/>
                </a:cubicBezTo>
                <a:cubicBezTo>
                  <a:pt x="3510364" y="2776709"/>
                  <a:pt x="3508181" y="2777602"/>
                  <a:pt x="3505403" y="2778197"/>
                </a:cubicBezTo>
                <a:cubicBezTo>
                  <a:pt x="3502624" y="2778792"/>
                  <a:pt x="3498556" y="2779090"/>
                  <a:pt x="3493199" y="2779090"/>
                </a:cubicBezTo>
                <a:cubicBezTo>
                  <a:pt x="3488040" y="2779090"/>
                  <a:pt x="3483922" y="2778792"/>
                  <a:pt x="3480846" y="2778197"/>
                </a:cubicBezTo>
                <a:cubicBezTo>
                  <a:pt x="3477771" y="2777602"/>
                  <a:pt x="3475538" y="2776709"/>
                  <a:pt x="3474149" y="2775518"/>
                </a:cubicBezTo>
                <a:cubicBezTo>
                  <a:pt x="3472760" y="2774327"/>
                  <a:pt x="3472065" y="2772542"/>
                  <a:pt x="3472065" y="2770161"/>
                </a:cubicBezTo>
                <a:lnTo>
                  <a:pt x="3472065" y="2743371"/>
                </a:lnTo>
                <a:cubicBezTo>
                  <a:pt x="3460357" y="2755873"/>
                  <a:pt x="3447310" y="2765597"/>
                  <a:pt x="3432923" y="2772542"/>
                </a:cubicBezTo>
                <a:cubicBezTo>
                  <a:pt x="3418536" y="2779487"/>
                  <a:pt x="3403307" y="2782960"/>
                  <a:pt x="3387232" y="2782960"/>
                </a:cubicBezTo>
                <a:cubicBezTo>
                  <a:pt x="3373144" y="2782960"/>
                  <a:pt x="3360395" y="2781124"/>
                  <a:pt x="3348984" y="2777453"/>
                </a:cubicBezTo>
                <a:cubicBezTo>
                  <a:pt x="3337574" y="2773782"/>
                  <a:pt x="3327850" y="2768474"/>
                  <a:pt x="3319814" y="2761528"/>
                </a:cubicBezTo>
                <a:cubicBezTo>
                  <a:pt x="3311777" y="2754583"/>
                  <a:pt x="3305526" y="2746050"/>
                  <a:pt x="3301062" y="2735930"/>
                </a:cubicBezTo>
                <a:cubicBezTo>
                  <a:pt x="3296597" y="2725809"/>
                  <a:pt x="3294364" y="2714300"/>
                  <a:pt x="3294364" y="2701402"/>
                </a:cubicBezTo>
                <a:cubicBezTo>
                  <a:pt x="3294364" y="2686321"/>
                  <a:pt x="3297440" y="2673224"/>
                  <a:pt x="3303592" y="2662111"/>
                </a:cubicBezTo>
                <a:cubicBezTo>
                  <a:pt x="3309743" y="2650999"/>
                  <a:pt x="3318574" y="2641772"/>
                  <a:pt x="3330083" y="2634429"/>
                </a:cubicBezTo>
                <a:cubicBezTo>
                  <a:pt x="3341593" y="2627087"/>
                  <a:pt x="3355681" y="2621580"/>
                  <a:pt x="3372350" y="2617909"/>
                </a:cubicBezTo>
                <a:cubicBezTo>
                  <a:pt x="3389019" y="2614238"/>
                  <a:pt x="3407771" y="2612402"/>
                  <a:pt x="3428607" y="2612402"/>
                </a:cubicBezTo>
                <a:lnTo>
                  <a:pt x="3465517" y="2612402"/>
                </a:lnTo>
                <a:lnTo>
                  <a:pt x="3465517" y="2591567"/>
                </a:lnTo>
                <a:cubicBezTo>
                  <a:pt x="3465517" y="2581248"/>
                  <a:pt x="3464425" y="2572120"/>
                  <a:pt x="3462242" y="2564182"/>
                </a:cubicBezTo>
                <a:cubicBezTo>
                  <a:pt x="3460060" y="2556245"/>
                  <a:pt x="3456538" y="2549647"/>
                  <a:pt x="3451676" y="2544388"/>
                </a:cubicBezTo>
                <a:cubicBezTo>
                  <a:pt x="3446814" y="2539130"/>
                  <a:pt x="3440514" y="2535161"/>
                  <a:pt x="3432774" y="2532482"/>
                </a:cubicBezTo>
                <a:cubicBezTo>
                  <a:pt x="3425035" y="2529803"/>
                  <a:pt x="3415511" y="2528464"/>
                  <a:pt x="3404199" y="2528464"/>
                </a:cubicBezTo>
                <a:cubicBezTo>
                  <a:pt x="3392095" y="2528464"/>
                  <a:pt x="3381230" y="2529902"/>
                  <a:pt x="3371606" y="2532779"/>
                </a:cubicBezTo>
                <a:cubicBezTo>
                  <a:pt x="3361982" y="2535657"/>
                  <a:pt x="3353549" y="2538832"/>
                  <a:pt x="3346306" y="2542304"/>
                </a:cubicBezTo>
                <a:cubicBezTo>
                  <a:pt x="3339063" y="2545777"/>
                  <a:pt x="3333010" y="2548952"/>
                  <a:pt x="3328148" y="2551830"/>
                </a:cubicBezTo>
                <a:cubicBezTo>
                  <a:pt x="3323286" y="2554707"/>
                  <a:pt x="3319666" y="2556145"/>
                  <a:pt x="3317284" y="2556145"/>
                </a:cubicBezTo>
                <a:cubicBezTo>
                  <a:pt x="3315696" y="2556145"/>
                  <a:pt x="3314307" y="2555749"/>
                  <a:pt x="3313117" y="2554955"/>
                </a:cubicBezTo>
                <a:cubicBezTo>
                  <a:pt x="3311926" y="2554161"/>
                  <a:pt x="3310884" y="2552971"/>
                  <a:pt x="3309992" y="2551383"/>
                </a:cubicBezTo>
                <a:cubicBezTo>
                  <a:pt x="3309098" y="2549796"/>
                  <a:pt x="3308453" y="2547762"/>
                  <a:pt x="3308057" y="2545281"/>
                </a:cubicBezTo>
                <a:cubicBezTo>
                  <a:pt x="3307660" y="2542801"/>
                  <a:pt x="3307461" y="2540072"/>
                  <a:pt x="3307461" y="2537096"/>
                </a:cubicBezTo>
                <a:cubicBezTo>
                  <a:pt x="3307461" y="2532135"/>
                  <a:pt x="3307809" y="2528215"/>
                  <a:pt x="3308503" y="2525338"/>
                </a:cubicBezTo>
                <a:cubicBezTo>
                  <a:pt x="3309198" y="2522461"/>
                  <a:pt x="3310884" y="2519732"/>
                  <a:pt x="3313563" y="2517153"/>
                </a:cubicBezTo>
                <a:cubicBezTo>
                  <a:pt x="3316242" y="2514573"/>
                  <a:pt x="3320855" y="2511547"/>
                  <a:pt x="3327404" y="2508074"/>
                </a:cubicBezTo>
                <a:cubicBezTo>
                  <a:pt x="3333953" y="2504601"/>
                  <a:pt x="3341493" y="2501427"/>
                  <a:pt x="3350026" y="2498549"/>
                </a:cubicBezTo>
                <a:cubicBezTo>
                  <a:pt x="3358559" y="2495672"/>
                  <a:pt x="3367885" y="2493291"/>
                  <a:pt x="3378006" y="2491405"/>
                </a:cubicBezTo>
                <a:cubicBezTo>
                  <a:pt x="3388126" y="2489520"/>
                  <a:pt x="3398345" y="2488577"/>
                  <a:pt x="3408665" y="2488577"/>
                </a:cubicBezTo>
                <a:close/>
                <a:moveTo>
                  <a:pt x="2763643" y="2488577"/>
                </a:moveTo>
                <a:cubicBezTo>
                  <a:pt x="2771581" y="2488577"/>
                  <a:pt x="2779023" y="2489421"/>
                  <a:pt x="2785969" y="2491108"/>
                </a:cubicBezTo>
                <a:cubicBezTo>
                  <a:pt x="2792914" y="2492794"/>
                  <a:pt x="2799808" y="2495473"/>
                  <a:pt x="2806655" y="2499144"/>
                </a:cubicBezTo>
                <a:cubicBezTo>
                  <a:pt x="2813501" y="2502816"/>
                  <a:pt x="2820446" y="2507578"/>
                  <a:pt x="2827491" y="2513432"/>
                </a:cubicBezTo>
                <a:cubicBezTo>
                  <a:pt x="2834536" y="2519286"/>
                  <a:pt x="2842225" y="2526281"/>
                  <a:pt x="2850559" y="2534417"/>
                </a:cubicBezTo>
                <a:lnTo>
                  <a:pt x="2850559" y="2501972"/>
                </a:lnTo>
                <a:cubicBezTo>
                  <a:pt x="2850559" y="2500186"/>
                  <a:pt x="2850955" y="2498748"/>
                  <a:pt x="2851750" y="2497656"/>
                </a:cubicBezTo>
                <a:cubicBezTo>
                  <a:pt x="2852544" y="2496565"/>
                  <a:pt x="2853834" y="2495622"/>
                  <a:pt x="2855619" y="2494828"/>
                </a:cubicBezTo>
                <a:cubicBezTo>
                  <a:pt x="2857406" y="2494035"/>
                  <a:pt x="2859687" y="2493489"/>
                  <a:pt x="2862466" y="2493191"/>
                </a:cubicBezTo>
                <a:cubicBezTo>
                  <a:pt x="2865244" y="2492894"/>
                  <a:pt x="2868716" y="2492745"/>
                  <a:pt x="2872882" y="2492745"/>
                </a:cubicBezTo>
                <a:cubicBezTo>
                  <a:pt x="2876852" y="2492745"/>
                  <a:pt x="2880225" y="2492894"/>
                  <a:pt x="2883004" y="2493191"/>
                </a:cubicBezTo>
                <a:cubicBezTo>
                  <a:pt x="2885781" y="2493489"/>
                  <a:pt x="2888014" y="2494035"/>
                  <a:pt x="2889701" y="2494828"/>
                </a:cubicBezTo>
                <a:cubicBezTo>
                  <a:pt x="2891388" y="2495622"/>
                  <a:pt x="2892579" y="2496565"/>
                  <a:pt x="2893273" y="2497656"/>
                </a:cubicBezTo>
                <a:cubicBezTo>
                  <a:pt x="2893967" y="2498748"/>
                  <a:pt x="2894315" y="2500186"/>
                  <a:pt x="2894315" y="2501972"/>
                </a:cubicBezTo>
                <a:lnTo>
                  <a:pt x="2894315" y="2876126"/>
                </a:lnTo>
                <a:cubicBezTo>
                  <a:pt x="2894315" y="2877714"/>
                  <a:pt x="2893868" y="2879103"/>
                  <a:pt x="2892975" y="2880293"/>
                </a:cubicBezTo>
                <a:cubicBezTo>
                  <a:pt x="2892082" y="2881484"/>
                  <a:pt x="2890742" y="2882476"/>
                  <a:pt x="2888957" y="2883270"/>
                </a:cubicBezTo>
                <a:cubicBezTo>
                  <a:pt x="2887170" y="2884063"/>
                  <a:pt x="2884691" y="2884659"/>
                  <a:pt x="2881515" y="2885056"/>
                </a:cubicBezTo>
                <a:cubicBezTo>
                  <a:pt x="2878340" y="2885453"/>
                  <a:pt x="2874371" y="2885651"/>
                  <a:pt x="2869609" y="2885651"/>
                </a:cubicBezTo>
                <a:cubicBezTo>
                  <a:pt x="2864648" y="2885651"/>
                  <a:pt x="2860630" y="2885453"/>
                  <a:pt x="2857554" y="2885056"/>
                </a:cubicBezTo>
                <a:cubicBezTo>
                  <a:pt x="2854478" y="2884659"/>
                  <a:pt x="2851948" y="2884063"/>
                  <a:pt x="2849963" y="2883270"/>
                </a:cubicBezTo>
                <a:cubicBezTo>
                  <a:pt x="2847981" y="2882476"/>
                  <a:pt x="2846639" y="2881484"/>
                  <a:pt x="2845946" y="2880293"/>
                </a:cubicBezTo>
                <a:cubicBezTo>
                  <a:pt x="2845251" y="2879103"/>
                  <a:pt x="2844903" y="2877714"/>
                  <a:pt x="2844903" y="2876126"/>
                </a:cubicBezTo>
                <a:lnTo>
                  <a:pt x="2844903" y="2738906"/>
                </a:lnTo>
                <a:cubicBezTo>
                  <a:pt x="2836767" y="2747042"/>
                  <a:pt x="2829029" y="2753938"/>
                  <a:pt x="2821686" y="2759593"/>
                </a:cubicBezTo>
                <a:cubicBezTo>
                  <a:pt x="2814345" y="2765249"/>
                  <a:pt x="2807101" y="2769813"/>
                  <a:pt x="2799957" y="2773286"/>
                </a:cubicBezTo>
                <a:cubicBezTo>
                  <a:pt x="2792813" y="2776759"/>
                  <a:pt x="2785621" y="2779239"/>
                  <a:pt x="2778377" y="2780727"/>
                </a:cubicBezTo>
                <a:cubicBezTo>
                  <a:pt x="2771135" y="2782215"/>
                  <a:pt x="2763643" y="2782960"/>
                  <a:pt x="2755905" y="2782960"/>
                </a:cubicBezTo>
                <a:cubicBezTo>
                  <a:pt x="2736457" y="2782960"/>
                  <a:pt x="2719887" y="2779140"/>
                  <a:pt x="2706196" y="2771500"/>
                </a:cubicBezTo>
                <a:cubicBezTo>
                  <a:pt x="2692504" y="2763860"/>
                  <a:pt x="2681341" y="2753541"/>
                  <a:pt x="2672709" y="2740544"/>
                </a:cubicBezTo>
                <a:cubicBezTo>
                  <a:pt x="2664077" y="2727546"/>
                  <a:pt x="2657777" y="2712266"/>
                  <a:pt x="2653809" y="2694704"/>
                </a:cubicBezTo>
                <a:cubicBezTo>
                  <a:pt x="2649840" y="2677143"/>
                  <a:pt x="2647855" y="2658639"/>
                  <a:pt x="2647855" y="2639192"/>
                </a:cubicBezTo>
                <a:cubicBezTo>
                  <a:pt x="2647855" y="2616173"/>
                  <a:pt x="2650336" y="2595387"/>
                  <a:pt x="2655297" y="2576833"/>
                </a:cubicBezTo>
                <a:cubicBezTo>
                  <a:pt x="2660257" y="2558279"/>
                  <a:pt x="2667649" y="2542453"/>
                  <a:pt x="2677472" y="2529356"/>
                </a:cubicBezTo>
                <a:cubicBezTo>
                  <a:pt x="2687295" y="2516259"/>
                  <a:pt x="2699399" y="2506189"/>
                  <a:pt x="2713787" y="2499144"/>
                </a:cubicBezTo>
                <a:cubicBezTo>
                  <a:pt x="2728172" y="2492100"/>
                  <a:pt x="2744793" y="2488577"/>
                  <a:pt x="2763643" y="2488577"/>
                </a:cubicBezTo>
                <a:close/>
                <a:moveTo>
                  <a:pt x="1990036" y="2488577"/>
                </a:moveTo>
                <a:cubicBezTo>
                  <a:pt x="2007895" y="2488577"/>
                  <a:pt x="2022926" y="2491604"/>
                  <a:pt x="2035131" y="2497656"/>
                </a:cubicBezTo>
                <a:cubicBezTo>
                  <a:pt x="2047334" y="2503709"/>
                  <a:pt x="2057205" y="2511795"/>
                  <a:pt x="2064746" y="2521915"/>
                </a:cubicBezTo>
                <a:cubicBezTo>
                  <a:pt x="2072287" y="2532035"/>
                  <a:pt x="2077695" y="2543892"/>
                  <a:pt x="2080970" y="2557485"/>
                </a:cubicBezTo>
                <a:cubicBezTo>
                  <a:pt x="2084243" y="2571078"/>
                  <a:pt x="2085881" y="2587399"/>
                  <a:pt x="2085881" y="2606450"/>
                </a:cubicBezTo>
                <a:lnTo>
                  <a:pt x="2085881" y="2769863"/>
                </a:lnTo>
                <a:cubicBezTo>
                  <a:pt x="2085881" y="2771450"/>
                  <a:pt x="2085483" y="2772790"/>
                  <a:pt x="2084690" y="2773881"/>
                </a:cubicBezTo>
                <a:cubicBezTo>
                  <a:pt x="2083896" y="2774973"/>
                  <a:pt x="2082605" y="2775915"/>
                  <a:pt x="2080821" y="2776709"/>
                </a:cubicBezTo>
                <a:cubicBezTo>
                  <a:pt x="2079034" y="2777503"/>
                  <a:pt x="2076554" y="2778098"/>
                  <a:pt x="2073378" y="2778495"/>
                </a:cubicBezTo>
                <a:cubicBezTo>
                  <a:pt x="2070203" y="2778892"/>
                  <a:pt x="2066235" y="2779090"/>
                  <a:pt x="2061473" y="2779090"/>
                </a:cubicBezTo>
                <a:cubicBezTo>
                  <a:pt x="2056512" y="2779090"/>
                  <a:pt x="2052445" y="2778892"/>
                  <a:pt x="2049269" y="2778495"/>
                </a:cubicBezTo>
                <a:cubicBezTo>
                  <a:pt x="2046094" y="2778098"/>
                  <a:pt x="2043613" y="2777503"/>
                  <a:pt x="2041827" y="2776709"/>
                </a:cubicBezTo>
                <a:cubicBezTo>
                  <a:pt x="2040042" y="2775915"/>
                  <a:pt x="2038752" y="2774973"/>
                  <a:pt x="2037958" y="2773881"/>
                </a:cubicBezTo>
                <a:cubicBezTo>
                  <a:pt x="2037165" y="2772790"/>
                  <a:pt x="2036767" y="2771450"/>
                  <a:pt x="2036767" y="2769863"/>
                </a:cubicBezTo>
                <a:lnTo>
                  <a:pt x="2036767" y="2612998"/>
                </a:lnTo>
                <a:cubicBezTo>
                  <a:pt x="2036767" y="2597718"/>
                  <a:pt x="2035576" y="2585415"/>
                  <a:pt x="2033195" y="2576089"/>
                </a:cubicBezTo>
                <a:cubicBezTo>
                  <a:pt x="2030814" y="2566762"/>
                  <a:pt x="2027342" y="2558725"/>
                  <a:pt x="2022777" y="2551978"/>
                </a:cubicBezTo>
                <a:cubicBezTo>
                  <a:pt x="2018214" y="2545232"/>
                  <a:pt x="2012309" y="2540072"/>
                  <a:pt x="2005067" y="2536500"/>
                </a:cubicBezTo>
                <a:cubicBezTo>
                  <a:pt x="1997823" y="2532928"/>
                  <a:pt x="1989440" y="2531142"/>
                  <a:pt x="1979915" y="2531142"/>
                </a:cubicBezTo>
                <a:cubicBezTo>
                  <a:pt x="1967612" y="2531142"/>
                  <a:pt x="1955309" y="2535508"/>
                  <a:pt x="1943005" y="2544239"/>
                </a:cubicBezTo>
                <a:cubicBezTo>
                  <a:pt x="1930703" y="2552971"/>
                  <a:pt x="1917804" y="2565770"/>
                  <a:pt x="1904310" y="2582637"/>
                </a:cubicBezTo>
                <a:lnTo>
                  <a:pt x="1904310" y="2769863"/>
                </a:lnTo>
                <a:cubicBezTo>
                  <a:pt x="1904310" y="2771450"/>
                  <a:pt x="1903913" y="2772790"/>
                  <a:pt x="1903120" y="2773881"/>
                </a:cubicBezTo>
                <a:cubicBezTo>
                  <a:pt x="1902326" y="2774973"/>
                  <a:pt x="1901036" y="2775915"/>
                  <a:pt x="1899250" y="2776709"/>
                </a:cubicBezTo>
                <a:cubicBezTo>
                  <a:pt x="1897464" y="2777503"/>
                  <a:pt x="1894983" y="2778098"/>
                  <a:pt x="1891809" y="2778495"/>
                </a:cubicBezTo>
                <a:cubicBezTo>
                  <a:pt x="1888634" y="2778892"/>
                  <a:pt x="1884565" y="2779090"/>
                  <a:pt x="1879605" y="2779090"/>
                </a:cubicBezTo>
                <a:cubicBezTo>
                  <a:pt x="1874842" y="2779090"/>
                  <a:pt x="1870873" y="2778892"/>
                  <a:pt x="1867698" y="2778495"/>
                </a:cubicBezTo>
                <a:cubicBezTo>
                  <a:pt x="1864524" y="2778098"/>
                  <a:pt x="1861993" y="2777503"/>
                  <a:pt x="1860108" y="2776709"/>
                </a:cubicBezTo>
                <a:cubicBezTo>
                  <a:pt x="1858223" y="2775915"/>
                  <a:pt x="1856933" y="2774973"/>
                  <a:pt x="1856239" y="2773881"/>
                </a:cubicBezTo>
                <a:cubicBezTo>
                  <a:pt x="1855544" y="2772790"/>
                  <a:pt x="1855197" y="2771450"/>
                  <a:pt x="1855197" y="2769863"/>
                </a:cubicBezTo>
                <a:lnTo>
                  <a:pt x="1855197" y="2501972"/>
                </a:lnTo>
                <a:cubicBezTo>
                  <a:pt x="1855197" y="2500385"/>
                  <a:pt x="1855494" y="2499045"/>
                  <a:pt x="1856090" y="2497954"/>
                </a:cubicBezTo>
                <a:cubicBezTo>
                  <a:pt x="1856685" y="2496863"/>
                  <a:pt x="1857876" y="2495870"/>
                  <a:pt x="1859662" y="2494977"/>
                </a:cubicBezTo>
                <a:cubicBezTo>
                  <a:pt x="1861448" y="2494084"/>
                  <a:pt x="1863730" y="2493489"/>
                  <a:pt x="1866508" y="2493191"/>
                </a:cubicBezTo>
                <a:cubicBezTo>
                  <a:pt x="1869286" y="2492894"/>
                  <a:pt x="1872957" y="2492745"/>
                  <a:pt x="1877521" y="2492745"/>
                </a:cubicBezTo>
                <a:cubicBezTo>
                  <a:pt x="1881887" y="2492745"/>
                  <a:pt x="1885508" y="2492894"/>
                  <a:pt x="1888385" y="2493191"/>
                </a:cubicBezTo>
                <a:cubicBezTo>
                  <a:pt x="1891263" y="2493489"/>
                  <a:pt x="1893495" y="2494084"/>
                  <a:pt x="1895083" y="2494977"/>
                </a:cubicBezTo>
                <a:cubicBezTo>
                  <a:pt x="1896670" y="2495870"/>
                  <a:pt x="1897811" y="2496863"/>
                  <a:pt x="1898506" y="2497954"/>
                </a:cubicBezTo>
                <a:cubicBezTo>
                  <a:pt x="1899200" y="2499045"/>
                  <a:pt x="1899548" y="2500385"/>
                  <a:pt x="1899548" y="2501972"/>
                </a:cubicBezTo>
                <a:lnTo>
                  <a:pt x="1899548" y="2537393"/>
                </a:lnTo>
                <a:cubicBezTo>
                  <a:pt x="1914629" y="2520526"/>
                  <a:pt x="1929661" y="2508174"/>
                  <a:pt x="1944643" y="2500335"/>
                </a:cubicBezTo>
                <a:cubicBezTo>
                  <a:pt x="1959624" y="2492497"/>
                  <a:pt x="1974755" y="2488577"/>
                  <a:pt x="1990036" y="2488577"/>
                </a:cubicBezTo>
                <a:close/>
                <a:moveTo>
                  <a:pt x="1384900" y="2488577"/>
                </a:moveTo>
                <a:cubicBezTo>
                  <a:pt x="1405934" y="2488577"/>
                  <a:pt x="1423843" y="2491951"/>
                  <a:pt x="1438627" y="2498698"/>
                </a:cubicBezTo>
                <a:cubicBezTo>
                  <a:pt x="1453411" y="2505445"/>
                  <a:pt x="1465565" y="2514523"/>
                  <a:pt x="1475090" y="2525933"/>
                </a:cubicBezTo>
                <a:cubicBezTo>
                  <a:pt x="1484615" y="2537344"/>
                  <a:pt x="1491610" y="2550738"/>
                  <a:pt x="1496075" y="2566117"/>
                </a:cubicBezTo>
                <a:cubicBezTo>
                  <a:pt x="1500539" y="2581496"/>
                  <a:pt x="1502772" y="2597917"/>
                  <a:pt x="1502772" y="2615379"/>
                </a:cubicBezTo>
                <a:lnTo>
                  <a:pt x="1502772" y="2624309"/>
                </a:lnTo>
                <a:cubicBezTo>
                  <a:pt x="1502772" y="2632048"/>
                  <a:pt x="1500829" y="2637554"/>
                  <a:pt x="1496942" y="2640829"/>
                </a:cubicBezTo>
                <a:cubicBezTo>
                  <a:pt x="1493055" y="2644103"/>
                  <a:pt x="1488619" y="2645740"/>
                  <a:pt x="1483634" y="2645740"/>
                </a:cubicBezTo>
                <a:lnTo>
                  <a:pt x="1307212" y="2645740"/>
                </a:lnTo>
                <a:cubicBezTo>
                  <a:pt x="1307212" y="2660623"/>
                  <a:pt x="1308707" y="2674018"/>
                  <a:pt x="1311698" y="2685924"/>
                </a:cubicBezTo>
                <a:cubicBezTo>
                  <a:pt x="1314688" y="2697830"/>
                  <a:pt x="1319673" y="2708050"/>
                  <a:pt x="1326652" y="2716582"/>
                </a:cubicBezTo>
                <a:cubicBezTo>
                  <a:pt x="1333632" y="2725115"/>
                  <a:pt x="1342705" y="2731664"/>
                  <a:pt x="1353872" y="2736228"/>
                </a:cubicBezTo>
                <a:cubicBezTo>
                  <a:pt x="1365038" y="2740792"/>
                  <a:pt x="1378697" y="2743074"/>
                  <a:pt x="1394848" y="2743074"/>
                </a:cubicBezTo>
                <a:cubicBezTo>
                  <a:pt x="1407610" y="2743074"/>
                  <a:pt x="1418976" y="2742032"/>
                  <a:pt x="1428946" y="2739948"/>
                </a:cubicBezTo>
                <a:cubicBezTo>
                  <a:pt x="1438916" y="2737865"/>
                  <a:pt x="1447540" y="2735533"/>
                  <a:pt x="1454819" y="2732953"/>
                </a:cubicBezTo>
                <a:cubicBezTo>
                  <a:pt x="1462098" y="2730374"/>
                  <a:pt x="1468080" y="2728042"/>
                  <a:pt x="1472767" y="2725959"/>
                </a:cubicBezTo>
                <a:cubicBezTo>
                  <a:pt x="1477453" y="2723875"/>
                  <a:pt x="1480993" y="2722833"/>
                  <a:pt x="1483387" y="2722833"/>
                </a:cubicBezTo>
                <a:cubicBezTo>
                  <a:pt x="1484782" y="2722833"/>
                  <a:pt x="1486028" y="2723180"/>
                  <a:pt x="1487124" y="2723875"/>
                </a:cubicBezTo>
                <a:cubicBezTo>
                  <a:pt x="1488220" y="2724569"/>
                  <a:pt x="1489067" y="2725611"/>
                  <a:pt x="1489666" y="2727000"/>
                </a:cubicBezTo>
                <a:cubicBezTo>
                  <a:pt x="1490264" y="2728389"/>
                  <a:pt x="1490713" y="2730324"/>
                  <a:pt x="1491012" y="2732805"/>
                </a:cubicBezTo>
                <a:cubicBezTo>
                  <a:pt x="1491311" y="2735285"/>
                  <a:pt x="1491461" y="2738311"/>
                  <a:pt x="1491461" y="2741883"/>
                </a:cubicBezTo>
                <a:cubicBezTo>
                  <a:pt x="1491461" y="2744463"/>
                  <a:pt x="1491362" y="2746695"/>
                  <a:pt x="1491163" y="2748580"/>
                </a:cubicBezTo>
                <a:cubicBezTo>
                  <a:pt x="1490965" y="2750466"/>
                  <a:pt x="1490717" y="2752152"/>
                  <a:pt x="1490419" y="2753641"/>
                </a:cubicBezTo>
                <a:cubicBezTo>
                  <a:pt x="1490121" y="2755129"/>
                  <a:pt x="1489625" y="2756468"/>
                  <a:pt x="1488931" y="2757659"/>
                </a:cubicBezTo>
                <a:cubicBezTo>
                  <a:pt x="1488236" y="2758849"/>
                  <a:pt x="1487343" y="2759991"/>
                  <a:pt x="1486252" y="2761082"/>
                </a:cubicBezTo>
                <a:cubicBezTo>
                  <a:pt x="1485160" y="2762173"/>
                  <a:pt x="1481936" y="2763959"/>
                  <a:pt x="1476578" y="2766440"/>
                </a:cubicBezTo>
                <a:cubicBezTo>
                  <a:pt x="1471221" y="2768920"/>
                  <a:pt x="1464275" y="2771351"/>
                  <a:pt x="1455742" y="2773732"/>
                </a:cubicBezTo>
                <a:cubicBezTo>
                  <a:pt x="1447209" y="2776114"/>
                  <a:pt x="1437337" y="2778247"/>
                  <a:pt x="1426125" y="2780132"/>
                </a:cubicBezTo>
                <a:cubicBezTo>
                  <a:pt x="1414914" y="2782017"/>
                  <a:pt x="1402958" y="2782960"/>
                  <a:pt x="1390258" y="2782960"/>
                </a:cubicBezTo>
                <a:cubicBezTo>
                  <a:pt x="1368231" y="2782960"/>
                  <a:pt x="1348933" y="2779884"/>
                  <a:pt x="1332364" y="2773732"/>
                </a:cubicBezTo>
                <a:cubicBezTo>
                  <a:pt x="1315794" y="2767581"/>
                  <a:pt x="1301854" y="2758453"/>
                  <a:pt x="1290543" y="2746348"/>
                </a:cubicBezTo>
                <a:cubicBezTo>
                  <a:pt x="1279232" y="2734243"/>
                  <a:pt x="1270699" y="2719063"/>
                  <a:pt x="1264945" y="2700806"/>
                </a:cubicBezTo>
                <a:cubicBezTo>
                  <a:pt x="1259190" y="2682550"/>
                  <a:pt x="1256313" y="2661317"/>
                  <a:pt x="1256313" y="2637108"/>
                </a:cubicBezTo>
                <a:cubicBezTo>
                  <a:pt x="1256313" y="2614089"/>
                  <a:pt x="1259289" y="2593402"/>
                  <a:pt x="1265242" y="2575047"/>
                </a:cubicBezTo>
                <a:cubicBezTo>
                  <a:pt x="1271195" y="2556691"/>
                  <a:pt x="1279778" y="2541114"/>
                  <a:pt x="1290990" y="2528315"/>
                </a:cubicBezTo>
                <a:cubicBezTo>
                  <a:pt x="1302201" y="2515515"/>
                  <a:pt x="1315745" y="2505693"/>
                  <a:pt x="1331620" y="2498847"/>
                </a:cubicBezTo>
                <a:cubicBezTo>
                  <a:pt x="1347495" y="2492000"/>
                  <a:pt x="1365255" y="2488577"/>
                  <a:pt x="1384900" y="2488577"/>
                </a:cubicBezTo>
                <a:close/>
                <a:moveTo>
                  <a:pt x="307682" y="2488280"/>
                </a:moveTo>
                <a:cubicBezTo>
                  <a:pt x="328518" y="2488280"/>
                  <a:pt x="346328" y="2495622"/>
                  <a:pt x="361111" y="2510307"/>
                </a:cubicBezTo>
                <a:cubicBezTo>
                  <a:pt x="375895" y="2524991"/>
                  <a:pt x="383286" y="2542751"/>
                  <a:pt x="383286" y="2563587"/>
                </a:cubicBezTo>
                <a:cubicBezTo>
                  <a:pt x="383286" y="2584423"/>
                  <a:pt x="375895" y="2602233"/>
                  <a:pt x="361111" y="2617016"/>
                </a:cubicBezTo>
                <a:cubicBezTo>
                  <a:pt x="346328" y="2631800"/>
                  <a:pt x="328518" y="2639192"/>
                  <a:pt x="307682" y="2639192"/>
                </a:cubicBezTo>
                <a:cubicBezTo>
                  <a:pt x="287044" y="2639192"/>
                  <a:pt x="269334" y="2631800"/>
                  <a:pt x="254550" y="2617016"/>
                </a:cubicBezTo>
                <a:cubicBezTo>
                  <a:pt x="239767" y="2602233"/>
                  <a:pt x="232375" y="2584423"/>
                  <a:pt x="232375" y="2563587"/>
                </a:cubicBezTo>
                <a:cubicBezTo>
                  <a:pt x="232375" y="2542751"/>
                  <a:pt x="239767" y="2524991"/>
                  <a:pt x="254550" y="2510307"/>
                </a:cubicBezTo>
                <a:cubicBezTo>
                  <a:pt x="269334" y="2495622"/>
                  <a:pt x="287044" y="2488280"/>
                  <a:pt x="307682" y="2488280"/>
                </a:cubicBezTo>
                <a:close/>
                <a:moveTo>
                  <a:pt x="2440388" y="2443334"/>
                </a:moveTo>
                <a:lnTo>
                  <a:pt x="2374011" y="2635322"/>
                </a:lnTo>
                <a:lnTo>
                  <a:pt x="2507958" y="2635322"/>
                </a:lnTo>
                <a:lnTo>
                  <a:pt x="2440686" y="2443334"/>
                </a:lnTo>
                <a:close/>
                <a:moveTo>
                  <a:pt x="5948862" y="2421010"/>
                </a:moveTo>
                <a:cubicBezTo>
                  <a:pt x="5953823" y="2421010"/>
                  <a:pt x="5957891" y="2421208"/>
                  <a:pt x="5961066" y="2421605"/>
                </a:cubicBezTo>
                <a:cubicBezTo>
                  <a:pt x="5964241" y="2422002"/>
                  <a:pt x="5966721" y="2422647"/>
                  <a:pt x="5968507" y="2423540"/>
                </a:cubicBezTo>
                <a:cubicBezTo>
                  <a:pt x="5970293" y="2424433"/>
                  <a:pt x="5971583" y="2425474"/>
                  <a:pt x="5972377" y="2426665"/>
                </a:cubicBezTo>
                <a:cubicBezTo>
                  <a:pt x="5973170" y="2427856"/>
                  <a:pt x="5973567" y="2429146"/>
                  <a:pt x="5973567" y="2430534"/>
                </a:cubicBezTo>
                <a:lnTo>
                  <a:pt x="5973567" y="2494233"/>
                </a:lnTo>
                <a:lnTo>
                  <a:pt x="6042326" y="2494233"/>
                </a:lnTo>
                <a:cubicBezTo>
                  <a:pt x="6043914" y="2494233"/>
                  <a:pt x="6045302" y="2494581"/>
                  <a:pt x="6046493" y="2495275"/>
                </a:cubicBezTo>
                <a:cubicBezTo>
                  <a:pt x="6047684" y="2495969"/>
                  <a:pt x="6048726" y="2497160"/>
                  <a:pt x="6049618" y="2498847"/>
                </a:cubicBezTo>
                <a:cubicBezTo>
                  <a:pt x="6050511" y="2500534"/>
                  <a:pt x="6051156" y="2502667"/>
                  <a:pt x="6051553" y="2505246"/>
                </a:cubicBezTo>
                <a:cubicBezTo>
                  <a:pt x="6051950" y="2507826"/>
                  <a:pt x="6052149" y="2511001"/>
                  <a:pt x="6052149" y="2514771"/>
                </a:cubicBezTo>
                <a:cubicBezTo>
                  <a:pt x="6052149" y="2521915"/>
                  <a:pt x="6051256" y="2527075"/>
                  <a:pt x="6049470" y="2530250"/>
                </a:cubicBezTo>
                <a:cubicBezTo>
                  <a:pt x="6047684" y="2533424"/>
                  <a:pt x="6045302" y="2535012"/>
                  <a:pt x="6042326" y="2535012"/>
                </a:cubicBezTo>
                <a:lnTo>
                  <a:pt x="5973567" y="2535012"/>
                </a:lnTo>
                <a:lnTo>
                  <a:pt x="5973567" y="2684435"/>
                </a:lnTo>
                <a:cubicBezTo>
                  <a:pt x="5973567" y="2702890"/>
                  <a:pt x="5976296" y="2716831"/>
                  <a:pt x="5981753" y="2726256"/>
                </a:cubicBezTo>
                <a:cubicBezTo>
                  <a:pt x="5987210" y="2735682"/>
                  <a:pt x="5996983" y="2740395"/>
                  <a:pt x="6011072" y="2740395"/>
                </a:cubicBezTo>
                <a:cubicBezTo>
                  <a:pt x="6015636" y="2740395"/>
                  <a:pt x="6019704" y="2739948"/>
                  <a:pt x="6023276" y="2739055"/>
                </a:cubicBezTo>
                <a:cubicBezTo>
                  <a:pt x="6026848" y="2738162"/>
                  <a:pt x="6030023" y="2737220"/>
                  <a:pt x="6032801" y="2736228"/>
                </a:cubicBezTo>
                <a:cubicBezTo>
                  <a:pt x="6035579" y="2735235"/>
                  <a:pt x="6037960" y="2734293"/>
                  <a:pt x="6039945" y="2733400"/>
                </a:cubicBezTo>
                <a:cubicBezTo>
                  <a:pt x="6041929" y="2732507"/>
                  <a:pt x="6043715" y="2732060"/>
                  <a:pt x="6045302" y="2732060"/>
                </a:cubicBezTo>
                <a:cubicBezTo>
                  <a:pt x="6046295" y="2732060"/>
                  <a:pt x="6047237" y="2732308"/>
                  <a:pt x="6048130" y="2732805"/>
                </a:cubicBezTo>
                <a:cubicBezTo>
                  <a:pt x="6049023" y="2733301"/>
                  <a:pt x="6049718" y="2734243"/>
                  <a:pt x="6050214" y="2735632"/>
                </a:cubicBezTo>
                <a:cubicBezTo>
                  <a:pt x="6050710" y="2737021"/>
                  <a:pt x="6051156" y="2738906"/>
                  <a:pt x="6051553" y="2741288"/>
                </a:cubicBezTo>
                <a:cubicBezTo>
                  <a:pt x="6051950" y="2743669"/>
                  <a:pt x="6052149" y="2746645"/>
                  <a:pt x="6052149" y="2750218"/>
                </a:cubicBezTo>
                <a:cubicBezTo>
                  <a:pt x="6052149" y="2755972"/>
                  <a:pt x="6051751" y="2760536"/>
                  <a:pt x="6050958" y="2763910"/>
                </a:cubicBezTo>
                <a:cubicBezTo>
                  <a:pt x="6050164" y="2767283"/>
                  <a:pt x="6048974" y="2769763"/>
                  <a:pt x="6047386" y="2771351"/>
                </a:cubicBezTo>
                <a:cubicBezTo>
                  <a:pt x="6045798" y="2772939"/>
                  <a:pt x="6043417" y="2774427"/>
                  <a:pt x="6040242" y="2775816"/>
                </a:cubicBezTo>
                <a:cubicBezTo>
                  <a:pt x="6037067" y="2777205"/>
                  <a:pt x="6033446" y="2778346"/>
                  <a:pt x="6029378" y="2779239"/>
                </a:cubicBezTo>
                <a:cubicBezTo>
                  <a:pt x="6025310" y="2780132"/>
                  <a:pt x="6020994" y="2780876"/>
                  <a:pt x="6016430" y="2781471"/>
                </a:cubicBezTo>
                <a:cubicBezTo>
                  <a:pt x="6011866" y="2782067"/>
                  <a:pt x="6007302" y="2782364"/>
                  <a:pt x="6002738" y="2782364"/>
                </a:cubicBezTo>
                <a:cubicBezTo>
                  <a:pt x="5988847" y="2782364"/>
                  <a:pt x="5976941" y="2780529"/>
                  <a:pt x="5967019" y="2776858"/>
                </a:cubicBezTo>
                <a:cubicBezTo>
                  <a:pt x="5957097" y="2773187"/>
                  <a:pt x="5948961" y="2767630"/>
                  <a:pt x="5942611" y="2760189"/>
                </a:cubicBezTo>
                <a:cubicBezTo>
                  <a:pt x="5936261" y="2752747"/>
                  <a:pt x="5931647" y="2743322"/>
                  <a:pt x="5928770" y="2731911"/>
                </a:cubicBezTo>
                <a:cubicBezTo>
                  <a:pt x="5925893" y="2720501"/>
                  <a:pt x="5924454" y="2707057"/>
                  <a:pt x="5924454" y="2691579"/>
                </a:cubicBezTo>
                <a:lnTo>
                  <a:pt x="5924454" y="2535012"/>
                </a:lnTo>
                <a:lnTo>
                  <a:pt x="5886949" y="2535012"/>
                </a:lnTo>
                <a:cubicBezTo>
                  <a:pt x="5883973" y="2535012"/>
                  <a:pt x="5881592" y="2533424"/>
                  <a:pt x="5879806" y="2530250"/>
                </a:cubicBezTo>
                <a:cubicBezTo>
                  <a:pt x="5878020" y="2527075"/>
                  <a:pt x="5877127" y="2521915"/>
                  <a:pt x="5877127" y="2514771"/>
                </a:cubicBezTo>
                <a:cubicBezTo>
                  <a:pt x="5877127" y="2511001"/>
                  <a:pt x="5877375" y="2507826"/>
                  <a:pt x="5877871" y="2505246"/>
                </a:cubicBezTo>
                <a:cubicBezTo>
                  <a:pt x="5878367" y="2502667"/>
                  <a:pt x="5879012" y="2500534"/>
                  <a:pt x="5879806" y="2498847"/>
                </a:cubicBezTo>
                <a:cubicBezTo>
                  <a:pt x="5880599" y="2497160"/>
                  <a:pt x="5881641" y="2495969"/>
                  <a:pt x="5882931" y="2495275"/>
                </a:cubicBezTo>
                <a:cubicBezTo>
                  <a:pt x="5884221" y="2494581"/>
                  <a:pt x="5885660" y="2494233"/>
                  <a:pt x="5887247" y="2494233"/>
                </a:cubicBezTo>
                <a:lnTo>
                  <a:pt x="5924454" y="2494233"/>
                </a:lnTo>
                <a:lnTo>
                  <a:pt x="5924454" y="2430534"/>
                </a:lnTo>
                <a:cubicBezTo>
                  <a:pt x="5924454" y="2429146"/>
                  <a:pt x="5924802" y="2427856"/>
                  <a:pt x="5925496" y="2426665"/>
                </a:cubicBezTo>
                <a:cubicBezTo>
                  <a:pt x="5926191" y="2425474"/>
                  <a:pt x="5927480" y="2424433"/>
                  <a:pt x="5929366" y="2423540"/>
                </a:cubicBezTo>
                <a:cubicBezTo>
                  <a:pt x="5931251" y="2422647"/>
                  <a:pt x="5933781" y="2422002"/>
                  <a:pt x="5936956" y="2421605"/>
                </a:cubicBezTo>
                <a:cubicBezTo>
                  <a:pt x="5940130" y="2421208"/>
                  <a:pt x="5944099" y="2421010"/>
                  <a:pt x="5948862" y="2421010"/>
                </a:cubicBezTo>
                <a:close/>
                <a:moveTo>
                  <a:pt x="3634287" y="2421010"/>
                </a:moveTo>
                <a:cubicBezTo>
                  <a:pt x="3639249" y="2421010"/>
                  <a:pt x="3643316" y="2421208"/>
                  <a:pt x="3646491" y="2421605"/>
                </a:cubicBezTo>
                <a:cubicBezTo>
                  <a:pt x="3649667" y="2422002"/>
                  <a:pt x="3652146" y="2422647"/>
                  <a:pt x="3653933" y="2423540"/>
                </a:cubicBezTo>
                <a:cubicBezTo>
                  <a:pt x="3655719" y="2424433"/>
                  <a:pt x="3657008" y="2425474"/>
                  <a:pt x="3657802" y="2426665"/>
                </a:cubicBezTo>
                <a:cubicBezTo>
                  <a:pt x="3658596" y="2427856"/>
                  <a:pt x="3658993" y="2429146"/>
                  <a:pt x="3658993" y="2430534"/>
                </a:cubicBezTo>
                <a:lnTo>
                  <a:pt x="3658993" y="2494233"/>
                </a:lnTo>
                <a:lnTo>
                  <a:pt x="3727752" y="2494233"/>
                </a:lnTo>
                <a:cubicBezTo>
                  <a:pt x="3729339" y="2494233"/>
                  <a:pt x="3730728" y="2494581"/>
                  <a:pt x="3731918" y="2495275"/>
                </a:cubicBezTo>
                <a:cubicBezTo>
                  <a:pt x="3733109" y="2495969"/>
                  <a:pt x="3734151" y="2497160"/>
                  <a:pt x="3735044" y="2498847"/>
                </a:cubicBezTo>
                <a:cubicBezTo>
                  <a:pt x="3735937" y="2500534"/>
                  <a:pt x="3736582" y="2502667"/>
                  <a:pt x="3736979" y="2505246"/>
                </a:cubicBezTo>
                <a:cubicBezTo>
                  <a:pt x="3737375" y="2507826"/>
                  <a:pt x="3737574" y="2511001"/>
                  <a:pt x="3737574" y="2514771"/>
                </a:cubicBezTo>
                <a:cubicBezTo>
                  <a:pt x="3737574" y="2521915"/>
                  <a:pt x="3736681" y="2527075"/>
                  <a:pt x="3734895" y="2530250"/>
                </a:cubicBezTo>
                <a:cubicBezTo>
                  <a:pt x="3733109" y="2533424"/>
                  <a:pt x="3730728" y="2535012"/>
                  <a:pt x="3727752" y="2535012"/>
                </a:cubicBezTo>
                <a:lnTo>
                  <a:pt x="3658993" y="2535012"/>
                </a:lnTo>
                <a:lnTo>
                  <a:pt x="3658993" y="2684435"/>
                </a:lnTo>
                <a:cubicBezTo>
                  <a:pt x="3658993" y="2702890"/>
                  <a:pt x="3661722" y="2716831"/>
                  <a:pt x="3667179" y="2726256"/>
                </a:cubicBezTo>
                <a:cubicBezTo>
                  <a:pt x="3672635" y="2735682"/>
                  <a:pt x="3682409" y="2740395"/>
                  <a:pt x="3696498" y="2740395"/>
                </a:cubicBezTo>
                <a:cubicBezTo>
                  <a:pt x="3701062" y="2740395"/>
                  <a:pt x="3705130" y="2739948"/>
                  <a:pt x="3708701" y="2739055"/>
                </a:cubicBezTo>
                <a:cubicBezTo>
                  <a:pt x="3712273" y="2738162"/>
                  <a:pt x="3715448" y="2737220"/>
                  <a:pt x="3718227" y="2736228"/>
                </a:cubicBezTo>
                <a:cubicBezTo>
                  <a:pt x="3721005" y="2735235"/>
                  <a:pt x="3723386" y="2734293"/>
                  <a:pt x="3725371" y="2733400"/>
                </a:cubicBezTo>
                <a:cubicBezTo>
                  <a:pt x="3727355" y="2732507"/>
                  <a:pt x="3729141" y="2732060"/>
                  <a:pt x="3730728" y="2732060"/>
                </a:cubicBezTo>
                <a:cubicBezTo>
                  <a:pt x="3731720" y="2732060"/>
                  <a:pt x="3732663" y="2732308"/>
                  <a:pt x="3733556" y="2732805"/>
                </a:cubicBezTo>
                <a:cubicBezTo>
                  <a:pt x="3734449" y="2733301"/>
                  <a:pt x="3735144" y="2734243"/>
                  <a:pt x="3735640" y="2735632"/>
                </a:cubicBezTo>
                <a:cubicBezTo>
                  <a:pt x="3736136" y="2737021"/>
                  <a:pt x="3736582" y="2738906"/>
                  <a:pt x="3736979" y="2741288"/>
                </a:cubicBezTo>
                <a:cubicBezTo>
                  <a:pt x="3737375" y="2743669"/>
                  <a:pt x="3737574" y="2746645"/>
                  <a:pt x="3737574" y="2750218"/>
                </a:cubicBezTo>
                <a:cubicBezTo>
                  <a:pt x="3737574" y="2755972"/>
                  <a:pt x="3737177" y="2760536"/>
                  <a:pt x="3736384" y="2763910"/>
                </a:cubicBezTo>
                <a:cubicBezTo>
                  <a:pt x="3735590" y="2767283"/>
                  <a:pt x="3734399" y="2769763"/>
                  <a:pt x="3732812" y="2771351"/>
                </a:cubicBezTo>
                <a:cubicBezTo>
                  <a:pt x="3731224" y="2772939"/>
                  <a:pt x="3728843" y="2774427"/>
                  <a:pt x="3725668" y="2775816"/>
                </a:cubicBezTo>
                <a:cubicBezTo>
                  <a:pt x="3722493" y="2777205"/>
                  <a:pt x="3718872" y="2778346"/>
                  <a:pt x="3714804" y="2779239"/>
                </a:cubicBezTo>
                <a:cubicBezTo>
                  <a:pt x="3710736" y="2780132"/>
                  <a:pt x="3706419" y="2780876"/>
                  <a:pt x="3701856" y="2781471"/>
                </a:cubicBezTo>
                <a:cubicBezTo>
                  <a:pt x="3697292" y="2782067"/>
                  <a:pt x="3692728" y="2782364"/>
                  <a:pt x="3688164" y="2782364"/>
                </a:cubicBezTo>
                <a:cubicBezTo>
                  <a:pt x="3674272" y="2782364"/>
                  <a:pt x="3662366" y="2780529"/>
                  <a:pt x="3652445" y="2776858"/>
                </a:cubicBezTo>
                <a:cubicBezTo>
                  <a:pt x="3642523" y="2773187"/>
                  <a:pt x="3634387" y="2767630"/>
                  <a:pt x="3628037" y="2760189"/>
                </a:cubicBezTo>
                <a:cubicBezTo>
                  <a:pt x="3621688" y="2752747"/>
                  <a:pt x="3617074" y="2743322"/>
                  <a:pt x="3614196" y="2731911"/>
                </a:cubicBezTo>
                <a:cubicBezTo>
                  <a:pt x="3611318" y="2720501"/>
                  <a:pt x="3609880" y="2707057"/>
                  <a:pt x="3609880" y="2691579"/>
                </a:cubicBezTo>
                <a:lnTo>
                  <a:pt x="3609880" y="2535012"/>
                </a:lnTo>
                <a:lnTo>
                  <a:pt x="3572375" y="2535012"/>
                </a:lnTo>
                <a:cubicBezTo>
                  <a:pt x="3569399" y="2535012"/>
                  <a:pt x="3567017" y="2533424"/>
                  <a:pt x="3565231" y="2530250"/>
                </a:cubicBezTo>
                <a:cubicBezTo>
                  <a:pt x="3563446" y="2527075"/>
                  <a:pt x="3562553" y="2521915"/>
                  <a:pt x="3562553" y="2514771"/>
                </a:cubicBezTo>
                <a:cubicBezTo>
                  <a:pt x="3562553" y="2511001"/>
                  <a:pt x="3562800" y="2507826"/>
                  <a:pt x="3563296" y="2505246"/>
                </a:cubicBezTo>
                <a:cubicBezTo>
                  <a:pt x="3563793" y="2502667"/>
                  <a:pt x="3564438" y="2500534"/>
                  <a:pt x="3565231" y="2498847"/>
                </a:cubicBezTo>
                <a:cubicBezTo>
                  <a:pt x="3566025" y="2497160"/>
                  <a:pt x="3567067" y="2495969"/>
                  <a:pt x="3568357" y="2495275"/>
                </a:cubicBezTo>
                <a:cubicBezTo>
                  <a:pt x="3569647" y="2494581"/>
                  <a:pt x="3571086" y="2494233"/>
                  <a:pt x="3572673" y="2494233"/>
                </a:cubicBezTo>
                <a:lnTo>
                  <a:pt x="3609880" y="2494233"/>
                </a:lnTo>
                <a:lnTo>
                  <a:pt x="3609880" y="2430534"/>
                </a:lnTo>
                <a:cubicBezTo>
                  <a:pt x="3609880" y="2429146"/>
                  <a:pt x="3610228" y="2427856"/>
                  <a:pt x="3610921" y="2426665"/>
                </a:cubicBezTo>
                <a:cubicBezTo>
                  <a:pt x="3611616" y="2425474"/>
                  <a:pt x="3612906" y="2424433"/>
                  <a:pt x="3614792" y="2423540"/>
                </a:cubicBezTo>
                <a:cubicBezTo>
                  <a:pt x="3616677" y="2422647"/>
                  <a:pt x="3619206" y="2422002"/>
                  <a:pt x="3622381" y="2421605"/>
                </a:cubicBezTo>
                <a:cubicBezTo>
                  <a:pt x="3625557" y="2421208"/>
                  <a:pt x="3629525" y="2421010"/>
                  <a:pt x="3634287" y="2421010"/>
                </a:cubicBezTo>
                <a:close/>
                <a:moveTo>
                  <a:pt x="4356401" y="2392137"/>
                </a:moveTo>
                <a:lnTo>
                  <a:pt x="4539162" y="2392137"/>
                </a:lnTo>
                <a:cubicBezTo>
                  <a:pt x="4540750" y="2392137"/>
                  <a:pt x="4542188" y="2392534"/>
                  <a:pt x="4543478" y="2393328"/>
                </a:cubicBezTo>
                <a:cubicBezTo>
                  <a:pt x="4544768" y="2394122"/>
                  <a:pt x="4545810" y="2395411"/>
                  <a:pt x="4546604" y="2397197"/>
                </a:cubicBezTo>
                <a:cubicBezTo>
                  <a:pt x="4547397" y="2398983"/>
                  <a:pt x="4548042" y="2401215"/>
                  <a:pt x="4548538" y="2403894"/>
                </a:cubicBezTo>
                <a:cubicBezTo>
                  <a:pt x="4549034" y="2406573"/>
                  <a:pt x="4549283" y="2409897"/>
                  <a:pt x="4549283" y="2413866"/>
                </a:cubicBezTo>
                <a:cubicBezTo>
                  <a:pt x="4549283" y="2417438"/>
                  <a:pt x="4549034" y="2420563"/>
                  <a:pt x="4548538" y="2423242"/>
                </a:cubicBezTo>
                <a:cubicBezTo>
                  <a:pt x="4548042" y="2425921"/>
                  <a:pt x="4547397" y="2428104"/>
                  <a:pt x="4546604" y="2429790"/>
                </a:cubicBezTo>
                <a:cubicBezTo>
                  <a:pt x="4545810" y="2431477"/>
                  <a:pt x="4544768" y="2432717"/>
                  <a:pt x="4543478" y="2433511"/>
                </a:cubicBezTo>
                <a:cubicBezTo>
                  <a:pt x="4542188" y="2434305"/>
                  <a:pt x="4540750" y="2434702"/>
                  <a:pt x="4539162" y="2434702"/>
                </a:cubicBezTo>
                <a:lnTo>
                  <a:pt x="4388549" y="2434702"/>
                </a:lnTo>
                <a:lnTo>
                  <a:pt x="4388549" y="2555550"/>
                </a:lnTo>
                <a:lnTo>
                  <a:pt x="4517731" y="2555550"/>
                </a:lnTo>
                <a:cubicBezTo>
                  <a:pt x="4519318" y="2555550"/>
                  <a:pt x="4520758" y="2555997"/>
                  <a:pt x="4522047" y="2556890"/>
                </a:cubicBezTo>
                <a:cubicBezTo>
                  <a:pt x="4523337" y="2557783"/>
                  <a:pt x="4524428" y="2559023"/>
                  <a:pt x="4525321" y="2560610"/>
                </a:cubicBezTo>
                <a:cubicBezTo>
                  <a:pt x="4526214" y="2562198"/>
                  <a:pt x="4526860" y="2564381"/>
                  <a:pt x="4527256" y="2567159"/>
                </a:cubicBezTo>
                <a:cubicBezTo>
                  <a:pt x="4527653" y="2569937"/>
                  <a:pt x="4527851" y="2573211"/>
                  <a:pt x="4527851" y="2576981"/>
                </a:cubicBezTo>
                <a:cubicBezTo>
                  <a:pt x="4527851" y="2580553"/>
                  <a:pt x="4527653" y="2583629"/>
                  <a:pt x="4527256" y="2586209"/>
                </a:cubicBezTo>
                <a:cubicBezTo>
                  <a:pt x="4526860" y="2588788"/>
                  <a:pt x="4526214" y="2590872"/>
                  <a:pt x="4525321" y="2592460"/>
                </a:cubicBezTo>
                <a:cubicBezTo>
                  <a:pt x="4524428" y="2594047"/>
                  <a:pt x="4523337" y="2595188"/>
                  <a:pt x="4522047" y="2595883"/>
                </a:cubicBezTo>
                <a:cubicBezTo>
                  <a:pt x="4520758" y="2596577"/>
                  <a:pt x="4519318" y="2596925"/>
                  <a:pt x="4517731" y="2596925"/>
                </a:cubicBezTo>
                <a:lnTo>
                  <a:pt x="4388549" y="2596925"/>
                </a:lnTo>
                <a:lnTo>
                  <a:pt x="4388549" y="2734739"/>
                </a:lnTo>
                <a:lnTo>
                  <a:pt x="4541246" y="2734739"/>
                </a:lnTo>
                <a:cubicBezTo>
                  <a:pt x="4542833" y="2734739"/>
                  <a:pt x="4544272" y="2735136"/>
                  <a:pt x="4545562" y="2735930"/>
                </a:cubicBezTo>
                <a:cubicBezTo>
                  <a:pt x="4546851" y="2736724"/>
                  <a:pt x="4547993" y="2737964"/>
                  <a:pt x="4548985" y="2739650"/>
                </a:cubicBezTo>
                <a:cubicBezTo>
                  <a:pt x="4549977" y="2741338"/>
                  <a:pt x="4550672" y="2743520"/>
                  <a:pt x="4551068" y="2746199"/>
                </a:cubicBezTo>
                <a:cubicBezTo>
                  <a:pt x="4551465" y="2748878"/>
                  <a:pt x="4551664" y="2752202"/>
                  <a:pt x="4551664" y="2756170"/>
                </a:cubicBezTo>
                <a:cubicBezTo>
                  <a:pt x="4551664" y="2759742"/>
                  <a:pt x="4551465" y="2762868"/>
                  <a:pt x="4551068" y="2765547"/>
                </a:cubicBezTo>
                <a:cubicBezTo>
                  <a:pt x="4550672" y="2768226"/>
                  <a:pt x="4549977" y="2770458"/>
                  <a:pt x="4548985" y="2772244"/>
                </a:cubicBezTo>
                <a:cubicBezTo>
                  <a:pt x="4547993" y="2774030"/>
                  <a:pt x="4546851" y="2775320"/>
                  <a:pt x="4545562" y="2776114"/>
                </a:cubicBezTo>
                <a:cubicBezTo>
                  <a:pt x="4544272" y="2776907"/>
                  <a:pt x="4542833" y="2777304"/>
                  <a:pt x="4541246" y="2777304"/>
                </a:cubicBezTo>
                <a:lnTo>
                  <a:pt x="4356401" y="2777304"/>
                </a:lnTo>
                <a:cubicBezTo>
                  <a:pt x="4351837" y="2777304"/>
                  <a:pt x="4347521" y="2775767"/>
                  <a:pt x="4343453" y="2772690"/>
                </a:cubicBezTo>
                <a:cubicBezTo>
                  <a:pt x="4339385" y="2769615"/>
                  <a:pt x="4337351" y="2764207"/>
                  <a:pt x="4337351" y="2756468"/>
                </a:cubicBezTo>
                <a:lnTo>
                  <a:pt x="4337351" y="2412973"/>
                </a:lnTo>
                <a:cubicBezTo>
                  <a:pt x="4337351" y="2405234"/>
                  <a:pt x="4339385" y="2399827"/>
                  <a:pt x="4343453" y="2396751"/>
                </a:cubicBezTo>
                <a:cubicBezTo>
                  <a:pt x="4347521" y="2393675"/>
                  <a:pt x="4351837" y="2392137"/>
                  <a:pt x="4356401" y="2392137"/>
                </a:cubicBezTo>
                <a:close/>
                <a:moveTo>
                  <a:pt x="2442175" y="2390351"/>
                </a:moveTo>
                <a:cubicBezTo>
                  <a:pt x="2448526" y="2390351"/>
                  <a:pt x="2453784" y="2390500"/>
                  <a:pt x="2457951" y="2390798"/>
                </a:cubicBezTo>
                <a:cubicBezTo>
                  <a:pt x="2462118" y="2391095"/>
                  <a:pt x="2465491" y="2391641"/>
                  <a:pt x="2468072" y="2392434"/>
                </a:cubicBezTo>
                <a:cubicBezTo>
                  <a:pt x="2470651" y="2393228"/>
                  <a:pt x="2472635" y="2394369"/>
                  <a:pt x="2474024" y="2395858"/>
                </a:cubicBezTo>
                <a:cubicBezTo>
                  <a:pt x="2475414" y="2397346"/>
                  <a:pt x="2476506" y="2399182"/>
                  <a:pt x="2477299" y="2401364"/>
                </a:cubicBezTo>
                <a:lnTo>
                  <a:pt x="2606481" y="2759147"/>
                </a:lnTo>
                <a:cubicBezTo>
                  <a:pt x="2608069" y="2763513"/>
                  <a:pt x="2608912" y="2767035"/>
                  <a:pt x="2609011" y="2769714"/>
                </a:cubicBezTo>
                <a:cubicBezTo>
                  <a:pt x="2609110" y="2772393"/>
                  <a:pt x="2608366" y="2774427"/>
                  <a:pt x="2606779" y="2775816"/>
                </a:cubicBezTo>
                <a:cubicBezTo>
                  <a:pt x="2605191" y="2777205"/>
                  <a:pt x="2602562" y="2778098"/>
                  <a:pt x="2598890" y="2778495"/>
                </a:cubicBezTo>
                <a:cubicBezTo>
                  <a:pt x="2595220" y="2778892"/>
                  <a:pt x="2590309" y="2779090"/>
                  <a:pt x="2584157" y="2779090"/>
                </a:cubicBezTo>
                <a:cubicBezTo>
                  <a:pt x="2578006" y="2779090"/>
                  <a:pt x="2573093" y="2778941"/>
                  <a:pt x="2569423" y="2778643"/>
                </a:cubicBezTo>
                <a:cubicBezTo>
                  <a:pt x="2565751" y="2778346"/>
                  <a:pt x="2562973" y="2777850"/>
                  <a:pt x="2561088" y="2777155"/>
                </a:cubicBezTo>
                <a:cubicBezTo>
                  <a:pt x="2559203" y="2776461"/>
                  <a:pt x="2557814" y="2775518"/>
                  <a:pt x="2556921" y="2774327"/>
                </a:cubicBezTo>
                <a:cubicBezTo>
                  <a:pt x="2556028" y="2773137"/>
                  <a:pt x="2555184" y="2771649"/>
                  <a:pt x="2554392" y="2769863"/>
                </a:cubicBezTo>
                <a:lnTo>
                  <a:pt x="2521351" y="2676101"/>
                </a:lnTo>
                <a:lnTo>
                  <a:pt x="2361212" y="2676101"/>
                </a:lnTo>
                <a:lnTo>
                  <a:pt x="2329662" y="2768672"/>
                </a:lnTo>
                <a:cubicBezTo>
                  <a:pt x="2329065" y="2770458"/>
                  <a:pt x="2328272" y="2771996"/>
                  <a:pt x="2327281" y="2773286"/>
                </a:cubicBezTo>
                <a:cubicBezTo>
                  <a:pt x="2326288" y="2774576"/>
                  <a:pt x="2324849" y="2775667"/>
                  <a:pt x="2322964" y="2776560"/>
                </a:cubicBezTo>
                <a:cubicBezTo>
                  <a:pt x="2321079" y="2777453"/>
                  <a:pt x="2318399" y="2778098"/>
                  <a:pt x="2314927" y="2778495"/>
                </a:cubicBezTo>
                <a:cubicBezTo>
                  <a:pt x="2311455" y="2778892"/>
                  <a:pt x="2306940" y="2779090"/>
                  <a:pt x="2301384" y="2779090"/>
                </a:cubicBezTo>
                <a:cubicBezTo>
                  <a:pt x="2295628" y="2779090"/>
                  <a:pt x="2290916" y="2778842"/>
                  <a:pt x="2287245" y="2778346"/>
                </a:cubicBezTo>
                <a:cubicBezTo>
                  <a:pt x="2283573" y="2777850"/>
                  <a:pt x="2280995" y="2776907"/>
                  <a:pt x="2279506" y="2775518"/>
                </a:cubicBezTo>
                <a:cubicBezTo>
                  <a:pt x="2278018" y="2774129"/>
                  <a:pt x="2277323" y="2772095"/>
                  <a:pt x="2277423" y="2769416"/>
                </a:cubicBezTo>
                <a:cubicBezTo>
                  <a:pt x="2277521" y="2766737"/>
                  <a:pt x="2278366" y="2763215"/>
                  <a:pt x="2279952" y="2758849"/>
                </a:cubicBezTo>
                <a:lnTo>
                  <a:pt x="2409135" y="2401067"/>
                </a:lnTo>
                <a:cubicBezTo>
                  <a:pt x="2409929" y="2398884"/>
                  <a:pt x="2410970" y="2397098"/>
                  <a:pt x="2412260" y="2395709"/>
                </a:cubicBezTo>
                <a:cubicBezTo>
                  <a:pt x="2413551" y="2394320"/>
                  <a:pt x="2415436" y="2393228"/>
                  <a:pt x="2417916" y="2392434"/>
                </a:cubicBezTo>
                <a:cubicBezTo>
                  <a:pt x="2420396" y="2391641"/>
                  <a:pt x="2423571" y="2391095"/>
                  <a:pt x="2427442" y="2390798"/>
                </a:cubicBezTo>
                <a:cubicBezTo>
                  <a:pt x="2431310" y="2390500"/>
                  <a:pt x="2436222" y="2390351"/>
                  <a:pt x="2442175" y="2390351"/>
                </a:cubicBezTo>
                <a:close/>
                <a:moveTo>
                  <a:pt x="733926" y="2390351"/>
                </a:moveTo>
                <a:cubicBezTo>
                  <a:pt x="738887" y="2390351"/>
                  <a:pt x="743004" y="2390599"/>
                  <a:pt x="746278" y="2391095"/>
                </a:cubicBezTo>
                <a:cubicBezTo>
                  <a:pt x="749553" y="2391591"/>
                  <a:pt x="752182" y="2392187"/>
                  <a:pt x="754166" y="2392881"/>
                </a:cubicBezTo>
                <a:cubicBezTo>
                  <a:pt x="756151" y="2393576"/>
                  <a:pt x="757540" y="2394518"/>
                  <a:pt x="758334" y="2395709"/>
                </a:cubicBezTo>
                <a:cubicBezTo>
                  <a:pt x="759127" y="2396900"/>
                  <a:pt x="759524" y="2398288"/>
                  <a:pt x="759524" y="2399876"/>
                </a:cubicBezTo>
                <a:lnTo>
                  <a:pt x="759524" y="2732953"/>
                </a:lnTo>
                <a:lnTo>
                  <a:pt x="897636" y="2732953"/>
                </a:lnTo>
                <a:cubicBezTo>
                  <a:pt x="899423" y="2732953"/>
                  <a:pt x="900960" y="2733400"/>
                  <a:pt x="902250" y="2734293"/>
                </a:cubicBezTo>
                <a:cubicBezTo>
                  <a:pt x="903540" y="2735186"/>
                  <a:pt x="904632" y="2736476"/>
                  <a:pt x="905524" y="2738162"/>
                </a:cubicBezTo>
                <a:cubicBezTo>
                  <a:pt x="906418" y="2739849"/>
                  <a:pt x="907063" y="2742081"/>
                  <a:pt x="907459" y="2744859"/>
                </a:cubicBezTo>
                <a:cubicBezTo>
                  <a:pt x="907856" y="2747638"/>
                  <a:pt x="908055" y="2751011"/>
                  <a:pt x="908055" y="2754980"/>
                </a:cubicBezTo>
                <a:cubicBezTo>
                  <a:pt x="908055" y="2758949"/>
                  <a:pt x="907856" y="2762272"/>
                  <a:pt x="907459" y="2764952"/>
                </a:cubicBezTo>
                <a:cubicBezTo>
                  <a:pt x="907063" y="2767630"/>
                  <a:pt x="906418" y="2769913"/>
                  <a:pt x="905524" y="2771798"/>
                </a:cubicBezTo>
                <a:cubicBezTo>
                  <a:pt x="904632" y="2773683"/>
                  <a:pt x="903540" y="2775072"/>
                  <a:pt x="902250" y="2775965"/>
                </a:cubicBezTo>
                <a:cubicBezTo>
                  <a:pt x="900960" y="2776858"/>
                  <a:pt x="899423" y="2777304"/>
                  <a:pt x="897636" y="2777304"/>
                </a:cubicBezTo>
                <a:lnTo>
                  <a:pt x="727377" y="2777304"/>
                </a:lnTo>
                <a:cubicBezTo>
                  <a:pt x="722813" y="2777304"/>
                  <a:pt x="718497" y="2775767"/>
                  <a:pt x="714429" y="2772690"/>
                </a:cubicBezTo>
                <a:cubicBezTo>
                  <a:pt x="710361" y="2769615"/>
                  <a:pt x="708327" y="2764207"/>
                  <a:pt x="708327" y="2756468"/>
                </a:cubicBezTo>
                <a:lnTo>
                  <a:pt x="708327" y="2399876"/>
                </a:lnTo>
                <a:cubicBezTo>
                  <a:pt x="708327" y="2398288"/>
                  <a:pt x="708724" y="2396900"/>
                  <a:pt x="709518" y="2395709"/>
                </a:cubicBezTo>
                <a:cubicBezTo>
                  <a:pt x="710312" y="2394518"/>
                  <a:pt x="711701" y="2393576"/>
                  <a:pt x="713685" y="2392881"/>
                </a:cubicBezTo>
                <a:cubicBezTo>
                  <a:pt x="715670" y="2392187"/>
                  <a:pt x="718348" y="2391591"/>
                  <a:pt x="721722" y="2391095"/>
                </a:cubicBezTo>
                <a:cubicBezTo>
                  <a:pt x="725095" y="2390599"/>
                  <a:pt x="729163" y="2390351"/>
                  <a:pt x="733926" y="2390351"/>
                </a:cubicBezTo>
                <a:close/>
                <a:moveTo>
                  <a:pt x="3823002" y="2382314"/>
                </a:moveTo>
                <a:cubicBezTo>
                  <a:pt x="3834511" y="2382314"/>
                  <a:pt x="3842399" y="2384349"/>
                  <a:pt x="3846665" y="2388416"/>
                </a:cubicBezTo>
                <a:cubicBezTo>
                  <a:pt x="3850932" y="2392484"/>
                  <a:pt x="3853065" y="2400174"/>
                  <a:pt x="3853065" y="2411485"/>
                </a:cubicBezTo>
                <a:cubicBezTo>
                  <a:pt x="3853065" y="2422994"/>
                  <a:pt x="3850882" y="2430832"/>
                  <a:pt x="3846516" y="2434999"/>
                </a:cubicBezTo>
                <a:cubicBezTo>
                  <a:pt x="3842151" y="2439167"/>
                  <a:pt x="3834114" y="2441250"/>
                  <a:pt x="3822406" y="2441250"/>
                </a:cubicBezTo>
                <a:cubicBezTo>
                  <a:pt x="3810897" y="2441250"/>
                  <a:pt x="3803009" y="2439216"/>
                  <a:pt x="3798743" y="2435148"/>
                </a:cubicBezTo>
                <a:cubicBezTo>
                  <a:pt x="3794476" y="2431080"/>
                  <a:pt x="3792343" y="2423391"/>
                  <a:pt x="3792343" y="2412080"/>
                </a:cubicBezTo>
                <a:cubicBezTo>
                  <a:pt x="3792343" y="2400571"/>
                  <a:pt x="3794526" y="2392732"/>
                  <a:pt x="3798891" y="2388565"/>
                </a:cubicBezTo>
                <a:cubicBezTo>
                  <a:pt x="3803257" y="2384398"/>
                  <a:pt x="3811293" y="2382314"/>
                  <a:pt x="3823002" y="2382314"/>
                </a:cubicBezTo>
                <a:close/>
                <a:moveTo>
                  <a:pt x="1737027" y="2382314"/>
                </a:moveTo>
                <a:cubicBezTo>
                  <a:pt x="1748537" y="2382314"/>
                  <a:pt x="1756424" y="2384349"/>
                  <a:pt x="1760691" y="2388416"/>
                </a:cubicBezTo>
                <a:cubicBezTo>
                  <a:pt x="1764957" y="2392484"/>
                  <a:pt x="1767091" y="2400174"/>
                  <a:pt x="1767091" y="2411485"/>
                </a:cubicBezTo>
                <a:cubicBezTo>
                  <a:pt x="1767091" y="2422994"/>
                  <a:pt x="1764908" y="2430832"/>
                  <a:pt x="1760542" y="2434999"/>
                </a:cubicBezTo>
                <a:cubicBezTo>
                  <a:pt x="1756177" y="2439167"/>
                  <a:pt x="1748140" y="2441250"/>
                  <a:pt x="1736432" y="2441250"/>
                </a:cubicBezTo>
                <a:cubicBezTo>
                  <a:pt x="1724923" y="2441250"/>
                  <a:pt x="1717035" y="2439216"/>
                  <a:pt x="1712768" y="2435148"/>
                </a:cubicBezTo>
                <a:cubicBezTo>
                  <a:pt x="1708502" y="2431080"/>
                  <a:pt x="1706369" y="2423391"/>
                  <a:pt x="1706369" y="2412080"/>
                </a:cubicBezTo>
                <a:cubicBezTo>
                  <a:pt x="1706369" y="2400571"/>
                  <a:pt x="1708551" y="2392732"/>
                  <a:pt x="1712917" y="2388565"/>
                </a:cubicBezTo>
                <a:cubicBezTo>
                  <a:pt x="1717283" y="2384398"/>
                  <a:pt x="1725319" y="2382314"/>
                  <a:pt x="1737027" y="2382314"/>
                </a:cubicBezTo>
                <a:close/>
                <a:moveTo>
                  <a:pt x="984553" y="2382314"/>
                </a:moveTo>
                <a:cubicBezTo>
                  <a:pt x="996062" y="2382314"/>
                  <a:pt x="1003950" y="2384349"/>
                  <a:pt x="1008216" y="2388416"/>
                </a:cubicBezTo>
                <a:cubicBezTo>
                  <a:pt x="1012483" y="2392484"/>
                  <a:pt x="1014616" y="2400174"/>
                  <a:pt x="1014616" y="2411485"/>
                </a:cubicBezTo>
                <a:cubicBezTo>
                  <a:pt x="1014616" y="2422994"/>
                  <a:pt x="1012433" y="2430832"/>
                  <a:pt x="1008067" y="2434999"/>
                </a:cubicBezTo>
                <a:cubicBezTo>
                  <a:pt x="1003702" y="2439167"/>
                  <a:pt x="995665" y="2441250"/>
                  <a:pt x="983957" y="2441250"/>
                </a:cubicBezTo>
                <a:cubicBezTo>
                  <a:pt x="972448" y="2441250"/>
                  <a:pt x="964560" y="2439216"/>
                  <a:pt x="960293" y="2435148"/>
                </a:cubicBezTo>
                <a:cubicBezTo>
                  <a:pt x="956027" y="2431080"/>
                  <a:pt x="953894" y="2423391"/>
                  <a:pt x="953894" y="2412080"/>
                </a:cubicBezTo>
                <a:cubicBezTo>
                  <a:pt x="953894" y="2400571"/>
                  <a:pt x="956076" y="2392732"/>
                  <a:pt x="960442" y="2388565"/>
                </a:cubicBezTo>
                <a:cubicBezTo>
                  <a:pt x="964808" y="2384398"/>
                  <a:pt x="972844" y="2382314"/>
                  <a:pt x="984553" y="2382314"/>
                </a:cubicBezTo>
                <a:close/>
                <a:moveTo>
                  <a:pt x="1201841" y="2360585"/>
                </a:moveTo>
                <a:cubicBezTo>
                  <a:pt x="1208787" y="2360585"/>
                  <a:pt x="1215534" y="2361231"/>
                  <a:pt x="1222082" y="2362520"/>
                </a:cubicBezTo>
                <a:cubicBezTo>
                  <a:pt x="1228630" y="2363810"/>
                  <a:pt x="1233691" y="2365199"/>
                  <a:pt x="1237262" y="2366687"/>
                </a:cubicBezTo>
                <a:cubicBezTo>
                  <a:pt x="1240834" y="2368175"/>
                  <a:pt x="1243216" y="2369515"/>
                  <a:pt x="1244406" y="2370706"/>
                </a:cubicBezTo>
                <a:cubicBezTo>
                  <a:pt x="1245597" y="2371896"/>
                  <a:pt x="1246589" y="2373434"/>
                  <a:pt x="1247383" y="2375319"/>
                </a:cubicBezTo>
                <a:cubicBezTo>
                  <a:pt x="1248177" y="2377205"/>
                  <a:pt x="1248722" y="2379486"/>
                  <a:pt x="1249020" y="2382166"/>
                </a:cubicBezTo>
                <a:cubicBezTo>
                  <a:pt x="1249318" y="2384844"/>
                  <a:pt x="1249466" y="2388069"/>
                  <a:pt x="1249466" y="2391839"/>
                </a:cubicBezTo>
                <a:cubicBezTo>
                  <a:pt x="1249466" y="2395610"/>
                  <a:pt x="1249268" y="2398636"/>
                  <a:pt x="1248871" y="2400918"/>
                </a:cubicBezTo>
                <a:cubicBezTo>
                  <a:pt x="1248474" y="2403200"/>
                  <a:pt x="1248028" y="2405035"/>
                  <a:pt x="1247532" y="2406425"/>
                </a:cubicBezTo>
                <a:cubicBezTo>
                  <a:pt x="1247035" y="2407813"/>
                  <a:pt x="1246391" y="2408756"/>
                  <a:pt x="1245597" y="2409252"/>
                </a:cubicBezTo>
                <a:cubicBezTo>
                  <a:pt x="1244803" y="2409748"/>
                  <a:pt x="1243811" y="2409996"/>
                  <a:pt x="1242620" y="2409996"/>
                </a:cubicBezTo>
                <a:cubicBezTo>
                  <a:pt x="1241231" y="2409996"/>
                  <a:pt x="1239495" y="2409550"/>
                  <a:pt x="1237411" y="2408657"/>
                </a:cubicBezTo>
                <a:cubicBezTo>
                  <a:pt x="1235328" y="2407764"/>
                  <a:pt x="1232798" y="2406772"/>
                  <a:pt x="1229821" y="2405680"/>
                </a:cubicBezTo>
                <a:cubicBezTo>
                  <a:pt x="1226845" y="2404589"/>
                  <a:pt x="1223322" y="2403597"/>
                  <a:pt x="1219254" y="2402704"/>
                </a:cubicBezTo>
                <a:cubicBezTo>
                  <a:pt x="1215187" y="2401811"/>
                  <a:pt x="1210473" y="2401364"/>
                  <a:pt x="1205116" y="2401364"/>
                </a:cubicBezTo>
                <a:cubicBezTo>
                  <a:pt x="1197773" y="2401364"/>
                  <a:pt x="1191523" y="2402555"/>
                  <a:pt x="1186363" y="2404936"/>
                </a:cubicBezTo>
                <a:cubicBezTo>
                  <a:pt x="1181204" y="2407317"/>
                  <a:pt x="1177037" y="2411038"/>
                  <a:pt x="1173862" y="2416098"/>
                </a:cubicBezTo>
                <a:cubicBezTo>
                  <a:pt x="1170687" y="2421159"/>
                  <a:pt x="1168405" y="2427707"/>
                  <a:pt x="1167015" y="2435744"/>
                </a:cubicBezTo>
                <a:cubicBezTo>
                  <a:pt x="1165627" y="2443780"/>
                  <a:pt x="1164932" y="2453553"/>
                  <a:pt x="1164932" y="2465063"/>
                </a:cubicBezTo>
                <a:lnTo>
                  <a:pt x="1164932" y="2494233"/>
                </a:lnTo>
                <a:lnTo>
                  <a:pt x="1224761" y="2494233"/>
                </a:lnTo>
                <a:cubicBezTo>
                  <a:pt x="1226349" y="2494233"/>
                  <a:pt x="1227688" y="2494581"/>
                  <a:pt x="1228779" y="2495275"/>
                </a:cubicBezTo>
                <a:cubicBezTo>
                  <a:pt x="1229871" y="2495969"/>
                  <a:pt x="1230863" y="2497160"/>
                  <a:pt x="1231756" y="2498847"/>
                </a:cubicBezTo>
                <a:cubicBezTo>
                  <a:pt x="1232649" y="2500534"/>
                  <a:pt x="1233343" y="2502667"/>
                  <a:pt x="1233839" y="2505246"/>
                </a:cubicBezTo>
                <a:cubicBezTo>
                  <a:pt x="1234336" y="2507826"/>
                  <a:pt x="1234584" y="2511001"/>
                  <a:pt x="1234584" y="2514771"/>
                </a:cubicBezTo>
                <a:cubicBezTo>
                  <a:pt x="1234584" y="2521915"/>
                  <a:pt x="1233691" y="2527075"/>
                  <a:pt x="1231904" y="2530250"/>
                </a:cubicBezTo>
                <a:cubicBezTo>
                  <a:pt x="1230119" y="2533424"/>
                  <a:pt x="1227737" y="2535012"/>
                  <a:pt x="1224761" y="2535012"/>
                </a:cubicBezTo>
                <a:lnTo>
                  <a:pt x="1164932" y="2535012"/>
                </a:lnTo>
                <a:lnTo>
                  <a:pt x="1164932" y="2769863"/>
                </a:lnTo>
                <a:cubicBezTo>
                  <a:pt x="1164932" y="2771450"/>
                  <a:pt x="1164535" y="2772790"/>
                  <a:pt x="1163741" y="2773881"/>
                </a:cubicBezTo>
                <a:cubicBezTo>
                  <a:pt x="1162948" y="2774973"/>
                  <a:pt x="1161608" y="2775915"/>
                  <a:pt x="1159723" y="2776709"/>
                </a:cubicBezTo>
                <a:cubicBezTo>
                  <a:pt x="1157838" y="2777503"/>
                  <a:pt x="1155308" y="2778098"/>
                  <a:pt x="1152133" y="2778495"/>
                </a:cubicBezTo>
                <a:cubicBezTo>
                  <a:pt x="1148958" y="2778892"/>
                  <a:pt x="1144989" y="2779090"/>
                  <a:pt x="1140227" y="2779090"/>
                </a:cubicBezTo>
                <a:cubicBezTo>
                  <a:pt x="1135464" y="2779090"/>
                  <a:pt x="1131495" y="2778892"/>
                  <a:pt x="1128320" y="2778495"/>
                </a:cubicBezTo>
                <a:cubicBezTo>
                  <a:pt x="1125146" y="2778098"/>
                  <a:pt x="1122615" y="2777503"/>
                  <a:pt x="1120730" y="2776709"/>
                </a:cubicBezTo>
                <a:cubicBezTo>
                  <a:pt x="1118845" y="2775915"/>
                  <a:pt x="1117505" y="2774973"/>
                  <a:pt x="1116712" y="2773881"/>
                </a:cubicBezTo>
                <a:cubicBezTo>
                  <a:pt x="1115918" y="2772790"/>
                  <a:pt x="1115521" y="2771450"/>
                  <a:pt x="1115521" y="2769863"/>
                </a:cubicBezTo>
                <a:lnTo>
                  <a:pt x="1115521" y="2535012"/>
                </a:lnTo>
                <a:lnTo>
                  <a:pt x="1077719" y="2535012"/>
                </a:lnTo>
                <a:cubicBezTo>
                  <a:pt x="1074544" y="2535012"/>
                  <a:pt x="1072162" y="2533424"/>
                  <a:pt x="1070575" y="2530250"/>
                </a:cubicBezTo>
                <a:cubicBezTo>
                  <a:pt x="1068988" y="2527075"/>
                  <a:pt x="1068194" y="2521915"/>
                  <a:pt x="1068194" y="2514771"/>
                </a:cubicBezTo>
                <a:cubicBezTo>
                  <a:pt x="1068194" y="2511001"/>
                  <a:pt x="1068392" y="2507826"/>
                  <a:pt x="1068789" y="2505246"/>
                </a:cubicBezTo>
                <a:cubicBezTo>
                  <a:pt x="1069186" y="2502667"/>
                  <a:pt x="1069781" y="2500534"/>
                  <a:pt x="1070575" y="2498847"/>
                </a:cubicBezTo>
                <a:cubicBezTo>
                  <a:pt x="1071369" y="2497160"/>
                  <a:pt x="1072361" y="2495969"/>
                  <a:pt x="1073552" y="2495275"/>
                </a:cubicBezTo>
                <a:cubicBezTo>
                  <a:pt x="1074742" y="2494581"/>
                  <a:pt x="1076131" y="2494233"/>
                  <a:pt x="1077719" y="2494233"/>
                </a:cubicBezTo>
                <a:lnTo>
                  <a:pt x="1115521" y="2494233"/>
                </a:lnTo>
                <a:lnTo>
                  <a:pt x="1115521" y="2466551"/>
                </a:lnTo>
                <a:cubicBezTo>
                  <a:pt x="1115521" y="2447898"/>
                  <a:pt x="1117257" y="2431874"/>
                  <a:pt x="1120730" y="2418479"/>
                </a:cubicBezTo>
                <a:cubicBezTo>
                  <a:pt x="1124203" y="2405085"/>
                  <a:pt x="1129511" y="2394122"/>
                  <a:pt x="1136655" y="2385588"/>
                </a:cubicBezTo>
                <a:cubicBezTo>
                  <a:pt x="1143799" y="2377056"/>
                  <a:pt x="1152778" y="2370756"/>
                  <a:pt x="1163593" y="2366687"/>
                </a:cubicBezTo>
                <a:cubicBezTo>
                  <a:pt x="1174407" y="2362619"/>
                  <a:pt x="1187157" y="2360585"/>
                  <a:pt x="1201841" y="2360585"/>
                </a:cubicBezTo>
                <a:close/>
                <a:moveTo>
                  <a:pt x="2076654" y="2034056"/>
                </a:moveTo>
                <a:cubicBezTo>
                  <a:pt x="2070304" y="2039017"/>
                  <a:pt x="2065094" y="2043730"/>
                  <a:pt x="2061026" y="2048195"/>
                </a:cubicBezTo>
                <a:cubicBezTo>
                  <a:pt x="2056959" y="2052660"/>
                  <a:pt x="2053734" y="2056927"/>
                  <a:pt x="2051352" y="2060994"/>
                </a:cubicBezTo>
                <a:cubicBezTo>
                  <a:pt x="2048971" y="2065063"/>
                  <a:pt x="2047334" y="2069081"/>
                  <a:pt x="2046441" y="2073049"/>
                </a:cubicBezTo>
                <a:cubicBezTo>
                  <a:pt x="2045548" y="2077018"/>
                  <a:pt x="2045102" y="2081086"/>
                  <a:pt x="2045102" y="2085253"/>
                </a:cubicBezTo>
                <a:cubicBezTo>
                  <a:pt x="2045102" y="2098152"/>
                  <a:pt x="2051651" y="2107925"/>
                  <a:pt x="2064746" y="2114573"/>
                </a:cubicBezTo>
                <a:cubicBezTo>
                  <a:pt x="2077844" y="2121220"/>
                  <a:pt x="2096100" y="2124544"/>
                  <a:pt x="2119517" y="2124544"/>
                </a:cubicBezTo>
                <a:cubicBezTo>
                  <a:pt x="2134399" y="2124544"/>
                  <a:pt x="2146850" y="2123106"/>
                  <a:pt x="2156871" y="2120228"/>
                </a:cubicBezTo>
                <a:cubicBezTo>
                  <a:pt x="2166893" y="2117351"/>
                  <a:pt x="2174980" y="2113531"/>
                  <a:pt x="2181130" y="2108768"/>
                </a:cubicBezTo>
                <a:cubicBezTo>
                  <a:pt x="2187281" y="2104006"/>
                  <a:pt x="2191698" y="2098549"/>
                  <a:pt x="2194376" y="2092397"/>
                </a:cubicBezTo>
                <a:cubicBezTo>
                  <a:pt x="2197055" y="2086245"/>
                  <a:pt x="2198394" y="2079796"/>
                  <a:pt x="2198394" y="2073049"/>
                </a:cubicBezTo>
                <a:cubicBezTo>
                  <a:pt x="2198394" y="2061540"/>
                  <a:pt x="2193681" y="2052660"/>
                  <a:pt x="2184256" y="2046409"/>
                </a:cubicBezTo>
                <a:cubicBezTo>
                  <a:pt x="2174831" y="2040158"/>
                  <a:pt x="2162081" y="2036835"/>
                  <a:pt x="2146006" y="2036438"/>
                </a:cubicBezTo>
                <a:close/>
                <a:moveTo>
                  <a:pt x="2842522" y="1923924"/>
                </a:moveTo>
                <a:cubicBezTo>
                  <a:pt x="2829029" y="1923924"/>
                  <a:pt x="2817321" y="1925065"/>
                  <a:pt x="2807399" y="1927347"/>
                </a:cubicBezTo>
                <a:cubicBezTo>
                  <a:pt x="2797477" y="1929629"/>
                  <a:pt x="2789242" y="1933002"/>
                  <a:pt x="2782693" y="1937467"/>
                </a:cubicBezTo>
                <a:cubicBezTo>
                  <a:pt x="2776145" y="1941932"/>
                  <a:pt x="2771333" y="1947290"/>
                  <a:pt x="2768258" y="1953541"/>
                </a:cubicBezTo>
                <a:cubicBezTo>
                  <a:pt x="2765181" y="1959792"/>
                  <a:pt x="2763643" y="1966985"/>
                  <a:pt x="2763643" y="1975121"/>
                </a:cubicBezTo>
                <a:cubicBezTo>
                  <a:pt x="2763643" y="1989011"/>
                  <a:pt x="2768059" y="2000074"/>
                  <a:pt x="2776889" y="2008309"/>
                </a:cubicBezTo>
                <a:cubicBezTo>
                  <a:pt x="2785719" y="2016544"/>
                  <a:pt x="2798072" y="2020662"/>
                  <a:pt x="2813947" y="2020662"/>
                </a:cubicBezTo>
                <a:cubicBezTo>
                  <a:pt x="2826846" y="2020662"/>
                  <a:pt x="2838802" y="2017388"/>
                  <a:pt x="2849815" y="2010839"/>
                </a:cubicBezTo>
                <a:cubicBezTo>
                  <a:pt x="2860828" y="2004291"/>
                  <a:pt x="2872388" y="1994270"/>
                  <a:pt x="2884492" y="1980776"/>
                </a:cubicBezTo>
                <a:lnTo>
                  <a:pt x="2884492" y="1923924"/>
                </a:lnTo>
                <a:close/>
                <a:moveTo>
                  <a:pt x="3453312" y="1806945"/>
                </a:moveTo>
                <a:cubicBezTo>
                  <a:pt x="3440811" y="1806945"/>
                  <a:pt x="3430195" y="1809921"/>
                  <a:pt x="3421463" y="1815875"/>
                </a:cubicBezTo>
                <a:cubicBezTo>
                  <a:pt x="3412733" y="1821828"/>
                  <a:pt x="3405638" y="1829666"/>
                  <a:pt x="3400180" y="1839390"/>
                </a:cubicBezTo>
                <a:cubicBezTo>
                  <a:pt x="3394724" y="1849113"/>
                  <a:pt x="3390755" y="1860126"/>
                  <a:pt x="3388275" y="1872429"/>
                </a:cubicBezTo>
                <a:cubicBezTo>
                  <a:pt x="3385795" y="1884732"/>
                  <a:pt x="3384554" y="1897234"/>
                  <a:pt x="3384554" y="1909934"/>
                </a:cubicBezTo>
                <a:cubicBezTo>
                  <a:pt x="3384554" y="1923428"/>
                  <a:pt x="3385596" y="1936624"/>
                  <a:pt x="3387680" y="1949522"/>
                </a:cubicBezTo>
                <a:cubicBezTo>
                  <a:pt x="3389763" y="1962420"/>
                  <a:pt x="3393385" y="1973880"/>
                  <a:pt x="3398544" y="1983902"/>
                </a:cubicBezTo>
                <a:cubicBezTo>
                  <a:pt x="3403704" y="1993923"/>
                  <a:pt x="3410549" y="2001959"/>
                  <a:pt x="3419083" y="2008012"/>
                </a:cubicBezTo>
                <a:cubicBezTo>
                  <a:pt x="3427615" y="2014064"/>
                  <a:pt x="3438331" y="2017090"/>
                  <a:pt x="3451229" y="2017090"/>
                </a:cubicBezTo>
                <a:cubicBezTo>
                  <a:pt x="3457777" y="2017090"/>
                  <a:pt x="3464078" y="2016197"/>
                  <a:pt x="3470131" y="2014411"/>
                </a:cubicBezTo>
                <a:cubicBezTo>
                  <a:pt x="3476182" y="2012625"/>
                  <a:pt x="3482384" y="2009649"/>
                  <a:pt x="3488734" y="2005482"/>
                </a:cubicBezTo>
                <a:cubicBezTo>
                  <a:pt x="3495084" y="2001315"/>
                  <a:pt x="3501732" y="1995907"/>
                  <a:pt x="3508677" y="1989259"/>
                </a:cubicBezTo>
                <a:cubicBezTo>
                  <a:pt x="3515622" y="1982612"/>
                  <a:pt x="3522964" y="1974426"/>
                  <a:pt x="3530703" y="1964703"/>
                </a:cubicBezTo>
                <a:lnTo>
                  <a:pt x="3530703" y="1857546"/>
                </a:lnTo>
                <a:cubicBezTo>
                  <a:pt x="3517408" y="1841076"/>
                  <a:pt x="3504559" y="1828525"/>
                  <a:pt x="3492156" y="1819893"/>
                </a:cubicBezTo>
                <a:cubicBezTo>
                  <a:pt x="3479754" y="1811261"/>
                  <a:pt x="3466807" y="1806945"/>
                  <a:pt x="3453312" y="1806945"/>
                </a:cubicBezTo>
                <a:close/>
                <a:moveTo>
                  <a:pt x="4447637" y="1805754"/>
                </a:moveTo>
                <a:cubicBezTo>
                  <a:pt x="4433021" y="1805754"/>
                  <a:pt x="4420457" y="1808334"/>
                  <a:pt x="4409944" y="1813493"/>
                </a:cubicBezTo>
                <a:cubicBezTo>
                  <a:pt x="4399432" y="1818652"/>
                  <a:pt x="4390772" y="1825945"/>
                  <a:pt x="4383965" y="1835371"/>
                </a:cubicBezTo>
                <a:cubicBezTo>
                  <a:pt x="4377157" y="1844797"/>
                  <a:pt x="4372102" y="1855959"/>
                  <a:pt x="4368798" y="1868857"/>
                </a:cubicBezTo>
                <a:cubicBezTo>
                  <a:pt x="4365495" y="1881756"/>
                  <a:pt x="4363843" y="1895845"/>
                  <a:pt x="4363843" y="1911124"/>
                </a:cubicBezTo>
                <a:cubicBezTo>
                  <a:pt x="4363843" y="1925809"/>
                  <a:pt x="4365195" y="1939600"/>
                  <a:pt x="4367898" y="1952499"/>
                </a:cubicBezTo>
                <a:cubicBezTo>
                  <a:pt x="4370602" y="1965397"/>
                  <a:pt x="4375107" y="1976659"/>
                  <a:pt x="4381414" y="1986283"/>
                </a:cubicBezTo>
                <a:cubicBezTo>
                  <a:pt x="4387720" y="1995907"/>
                  <a:pt x="4396179" y="2003547"/>
                  <a:pt x="4406791" y="2009202"/>
                </a:cubicBezTo>
                <a:cubicBezTo>
                  <a:pt x="4417403" y="2014858"/>
                  <a:pt x="4430618" y="2017685"/>
                  <a:pt x="4446438" y="2017685"/>
                </a:cubicBezTo>
                <a:cubicBezTo>
                  <a:pt x="4460855" y="2017685"/>
                  <a:pt x="4473370" y="2015106"/>
                  <a:pt x="4483982" y="2009946"/>
                </a:cubicBezTo>
                <a:cubicBezTo>
                  <a:pt x="4494594" y="2004787"/>
                  <a:pt x="4503303" y="1997544"/>
                  <a:pt x="4510111" y="1988217"/>
                </a:cubicBezTo>
                <a:cubicBezTo>
                  <a:pt x="4516918" y="1978891"/>
                  <a:pt x="4521924" y="1967779"/>
                  <a:pt x="4525128" y="1954880"/>
                </a:cubicBezTo>
                <a:cubicBezTo>
                  <a:pt x="4528333" y="1941982"/>
                  <a:pt x="4529935" y="1927793"/>
                  <a:pt x="4529935" y="1912315"/>
                </a:cubicBezTo>
                <a:cubicBezTo>
                  <a:pt x="4529935" y="1897829"/>
                  <a:pt x="4528583" y="1884137"/>
                  <a:pt x="4525879" y="1871239"/>
                </a:cubicBezTo>
                <a:cubicBezTo>
                  <a:pt x="4523176" y="1858340"/>
                  <a:pt x="4518720" y="1847029"/>
                  <a:pt x="4512513" y="1837306"/>
                </a:cubicBezTo>
                <a:cubicBezTo>
                  <a:pt x="4506305" y="1827582"/>
                  <a:pt x="4497896" y="1819893"/>
                  <a:pt x="4487284" y="1814237"/>
                </a:cubicBezTo>
                <a:cubicBezTo>
                  <a:pt x="4476673" y="1808582"/>
                  <a:pt x="4463457" y="1805754"/>
                  <a:pt x="4447637" y="1805754"/>
                </a:cubicBezTo>
                <a:close/>
                <a:moveTo>
                  <a:pt x="1818739" y="1805754"/>
                </a:moveTo>
                <a:cubicBezTo>
                  <a:pt x="1804123" y="1805754"/>
                  <a:pt x="1791558" y="1808334"/>
                  <a:pt x="1781045" y="1813493"/>
                </a:cubicBezTo>
                <a:cubicBezTo>
                  <a:pt x="1770533" y="1818652"/>
                  <a:pt x="1761874" y="1825945"/>
                  <a:pt x="1755066" y="1835371"/>
                </a:cubicBezTo>
                <a:cubicBezTo>
                  <a:pt x="1748259" y="1844797"/>
                  <a:pt x="1743203" y="1855959"/>
                  <a:pt x="1739899" y="1868857"/>
                </a:cubicBezTo>
                <a:cubicBezTo>
                  <a:pt x="1736596" y="1881756"/>
                  <a:pt x="1734944" y="1895845"/>
                  <a:pt x="1734944" y="1911124"/>
                </a:cubicBezTo>
                <a:cubicBezTo>
                  <a:pt x="1734944" y="1925809"/>
                  <a:pt x="1736296" y="1939600"/>
                  <a:pt x="1738999" y="1952499"/>
                </a:cubicBezTo>
                <a:cubicBezTo>
                  <a:pt x="1741703" y="1965397"/>
                  <a:pt x="1746208" y="1976659"/>
                  <a:pt x="1752515" y="1986283"/>
                </a:cubicBezTo>
                <a:cubicBezTo>
                  <a:pt x="1758822" y="1995907"/>
                  <a:pt x="1767281" y="2003547"/>
                  <a:pt x="1777893" y="2009202"/>
                </a:cubicBezTo>
                <a:cubicBezTo>
                  <a:pt x="1788504" y="2014858"/>
                  <a:pt x="1801720" y="2017685"/>
                  <a:pt x="1817539" y="2017685"/>
                </a:cubicBezTo>
                <a:cubicBezTo>
                  <a:pt x="1831957" y="2017685"/>
                  <a:pt x="1844471" y="2015106"/>
                  <a:pt x="1855083" y="2009946"/>
                </a:cubicBezTo>
                <a:cubicBezTo>
                  <a:pt x="1865695" y="2004787"/>
                  <a:pt x="1874404" y="1997544"/>
                  <a:pt x="1881212" y="1988217"/>
                </a:cubicBezTo>
                <a:cubicBezTo>
                  <a:pt x="1888019" y="1978891"/>
                  <a:pt x="1893025" y="1967779"/>
                  <a:pt x="1896230" y="1954880"/>
                </a:cubicBezTo>
                <a:cubicBezTo>
                  <a:pt x="1899434" y="1941982"/>
                  <a:pt x="1901036" y="1927793"/>
                  <a:pt x="1901036" y="1912315"/>
                </a:cubicBezTo>
                <a:cubicBezTo>
                  <a:pt x="1901036" y="1897829"/>
                  <a:pt x="1899684" y="1884137"/>
                  <a:pt x="1896981" y="1871239"/>
                </a:cubicBezTo>
                <a:cubicBezTo>
                  <a:pt x="1894277" y="1858340"/>
                  <a:pt x="1889821" y="1847029"/>
                  <a:pt x="1883614" y="1837306"/>
                </a:cubicBezTo>
                <a:cubicBezTo>
                  <a:pt x="1877407" y="1827582"/>
                  <a:pt x="1868997" y="1819893"/>
                  <a:pt x="1858385" y="1814237"/>
                </a:cubicBezTo>
                <a:cubicBezTo>
                  <a:pt x="1847773" y="1808582"/>
                  <a:pt x="1834558" y="1805754"/>
                  <a:pt x="1818739" y="1805754"/>
                </a:cubicBezTo>
                <a:close/>
                <a:moveTo>
                  <a:pt x="1352014" y="1805754"/>
                </a:moveTo>
                <a:cubicBezTo>
                  <a:pt x="1337398" y="1805754"/>
                  <a:pt x="1324833" y="1808334"/>
                  <a:pt x="1314321" y="1813493"/>
                </a:cubicBezTo>
                <a:cubicBezTo>
                  <a:pt x="1303808" y="1818652"/>
                  <a:pt x="1295148" y="1825945"/>
                  <a:pt x="1288341" y="1835371"/>
                </a:cubicBezTo>
                <a:cubicBezTo>
                  <a:pt x="1281534" y="1844797"/>
                  <a:pt x="1276478" y="1855959"/>
                  <a:pt x="1273174" y="1868857"/>
                </a:cubicBezTo>
                <a:cubicBezTo>
                  <a:pt x="1269871" y="1881756"/>
                  <a:pt x="1268219" y="1895845"/>
                  <a:pt x="1268219" y="1911124"/>
                </a:cubicBezTo>
                <a:cubicBezTo>
                  <a:pt x="1268219" y="1925809"/>
                  <a:pt x="1269570" y="1939600"/>
                  <a:pt x="1272274" y="1952499"/>
                </a:cubicBezTo>
                <a:cubicBezTo>
                  <a:pt x="1274978" y="1965397"/>
                  <a:pt x="1279483" y="1976659"/>
                  <a:pt x="1285790" y="1986283"/>
                </a:cubicBezTo>
                <a:cubicBezTo>
                  <a:pt x="1292097" y="1995907"/>
                  <a:pt x="1300556" y="2003547"/>
                  <a:pt x="1311168" y="2009202"/>
                </a:cubicBezTo>
                <a:cubicBezTo>
                  <a:pt x="1321779" y="2014858"/>
                  <a:pt x="1334995" y="2017685"/>
                  <a:pt x="1350814" y="2017685"/>
                </a:cubicBezTo>
                <a:cubicBezTo>
                  <a:pt x="1365231" y="2017685"/>
                  <a:pt x="1377746" y="2015106"/>
                  <a:pt x="1388358" y="2009946"/>
                </a:cubicBezTo>
                <a:cubicBezTo>
                  <a:pt x="1398970" y="2004787"/>
                  <a:pt x="1407680" y="1997544"/>
                  <a:pt x="1414486" y="1988217"/>
                </a:cubicBezTo>
                <a:cubicBezTo>
                  <a:pt x="1421294" y="1978891"/>
                  <a:pt x="1426300" y="1967779"/>
                  <a:pt x="1429505" y="1954880"/>
                </a:cubicBezTo>
                <a:cubicBezTo>
                  <a:pt x="1432709" y="1941982"/>
                  <a:pt x="1434311" y="1927793"/>
                  <a:pt x="1434311" y="1912315"/>
                </a:cubicBezTo>
                <a:cubicBezTo>
                  <a:pt x="1434311" y="1897829"/>
                  <a:pt x="1432959" y="1884137"/>
                  <a:pt x="1430256" y="1871239"/>
                </a:cubicBezTo>
                <a:cubicBezTo>
                  <a:pt x="1427552" y="1858340"/>
                  <a:pt x="1423096" y="1847029"/>
                  <a:pt x="1416889" y="1837306"/>
                </a:cubicBezTo>
                <a:cubicBezTo>
                  <a:pt x="1410682" y="1827582"/>
                  <a:pt x="1402272" y="1819893"/>
                  <a:pt x="1391660" y="1814237"/>
                </a:cubicBezTo>
                <a:cubicBezTo>
                  <a:pt x="1381049" y="1808582"/>
                  <a:pt x="1367833" y="1805754"/>
                  <a:pt x="1352014" y="1805754"/>
                </a:cubicBezTo>
                <a:close/>
                <a:moveTo>
                  <a:pt x="5678158" y="1803075"/>
                </a:moveTo>
                <a:cubicBezTo>
                  <a:pt x="5665979" y="1803075"/>
                  <a:pt x="5655297" y="1805357"/>
                  <a:pt x="5646113" y="1809921"/>
                </a:cubicBezTo>
                <a:cubicBezTo>
                  <a:pt x="5636929" y="1814485"/>
                  <a:pt x="5629242" y="1820538"/>
                  <a:pt x="5623051" y="1828078"/>
                </a:cubicBezTo>
                <a:cubicBezTo>
                  <a:pt x="5616861" y="1835619"/>
                  <a:pt x="5612070" y="1844400"/>
                  <a:pt x="5608676" y="1854421"/>
                </a:cubicBezTo>
                <a:cubicBezTo>
                  <a:pt x="5605282" y="1864442"/>
                  <a:pt x="5603386" y="1874910"/>
                  <a:pt x="5602985" y="1885824"/>
                </a:cubicBezTo>
                <a:lnTo>
                  <a:pt x="5749135" y="1885824"/>
                </a:lnTo>
                <a:cubicBezTo>
                  <a:pt x="5749730" y="1860027"/>
                  <a:pt x="5743989" y="1839786"/>
                  <a:pt x="5731912" y="1825102"/>
                </a:cubicBezTo>
                <a:cubicBezTo>
                  <a:pt x="5719836" y="1810417"/>
                  <a:pt x="5701917" y="1803075"/>
                  <a:pt x="5678158" y="1803075"/>
                </a:cubicBezTo>
                <a:close/>
                <a:moveTo>
                  <a:pt x="2115945" y="1802778"/>
                </a:moveTo>
                <a:cubicBezTo>
                  <a:pt x="2106419" y="1802778"/>
                  <a:pt x="2098135" y="1804365"/>
                  <a:pt x="2091089" y="1807540"/>
                </a:cubicBezTo>
                <a:cubicBezTo>
                  <a:pt x="2084045" y="1810715"/>
                  <a:pt x="2078191" y="1815081"/>
                  <a:pt x="2073527" y="1820637"/>
                </a:cubicBezTo>
                <a:cubicBezTo>
                  <a:pt x="2068864" y="1826193"/>
                  <a:pt x="2065393" y="1832593"/>
                  <a:pt x="2063111" y="1839836"/>
                </a:cubicBezTo>
                <a:cubicBezTo>
                  <a:pt x="2060828" y="1847079"/>
                  <a:pt x="2059686" y="1854669"/>
                  <a:pt x="2059686" y="1862606"/>
                </a:cubicBezTo>
                <a:cubicBezTo>
                  <a:pt x="2059686" y="1880267"/>
                  <a:pt x="2064697" y="1894158"/>
                  <a:pt x="2074718" y="1904278"/>
                </a:cubicBezTo>
                <a:cubicBezTo>
                  <a:pt x="2084739" y="1914399"/>
                  <a:pt x="2098779" y="1919459"/>
                  <a:pt x="2116836" y="1919459"/>
                </a:cubicBezTo>
                <a:cubicBezTo>
                  <a:pt x="2126560" y="1919459"/>
                  <a:pt x="2134994" y="1917921"/>
                  <a:pt x="2142137" y="1914845"/>
                </a:cubicBezTo>
                <a:cubicBezTo>
                  <a:pt x="2149281" y="1911769"/>
                  <a:pt x="2155185" y="1907503"/>
                  <a:pt x="2159847" y="1902046"/>
                </a:cubicBezTo>
                <a:cubicBezTo>
                  <a:pt x="2164512" y="1896589"/>
                  <a:pt x="2167983" y="1890289"/>
                  <a:pt x="2170267" y="1883145"/>
                </a:cubicBezTo>
                <a:cubicBezTo>
                  <a:pt x="2172549" y="1876001"/>
                  <a:pt x="2173689" y="1868560"/>
                  <a:pt x="2173689" y="1860821"/>
                </a:cubicBezTo>
                <a:cubicBezTo>
                  <a:pt x="2173689" y="1842564"/>
                  <a:pt x="2168678" y="1828327"/>
                  <a:pt x="2158658" y="1818107"/>
                </a:cubicBezTo>
                <a:cubicBezTo>
                  <a:pt x="2148636" y="1807888"/>
                  <a:pt x="2134399" y="1802778"/>
                  <a:pt x="2115945" y="1802778"/>
                </a:cubicBezTo>
                <a:close/>
                <a:moveTo>
                  <a:pt x="4873132" y="1768845"/>
                </a:moveTo>
                <a:cubicBezTo>
                  <a:pt x="4879086" y="1768845"/>
                  <a:pt x="4883749" y="1768994"/>
                  <a:pt x="4887122" y="1769291"/>
                </a:cubicBezTo>
                <a:cubicBezTo>
                  <a:pt x="4890496" y="1769589"/>
                  <a:pt x="4893175" y="1770135"/>
                  <a:pt x="4895159" y="1770929"/>
                </a:cubicBezTo>
                <a:cubicBezTo>
                  <a:pt x="4897143" y="1771722"/>
                  <a:pt x="4898583" y="1772863"/>
                  <a:pt x="4899475" y="1774352"/>
                </a:cubicBezTo>
                <a:cubicBezTo>
                  <a:pt x="4900368" y="1775840"/>
                  <a:pt x="4901311" y="1777874"/>
                  <a:pt x="4902303" y="1780453"/>
                </a:cubicBezTo>
                <a:lnTo>
                  <a:pt x="4978800" y="1995361"/>
                </a:lnTo>
                <a:lnTo>
                  <a:pt x="4979693" y="1995361"/>
                </a:lnTo>
                <a:lnTo>
                  <a:pt x="5053512" y="1779263"/>
                </a:lnTo>
                <a:cubicBezTo>
                  <a:pt x="5054702" y="1775493"/>
                  <a:pt x="5056141" y="1773062"/>
                  <a:pt x="5057828" y="1771970"/>
                </a:cubicBezTo>
                <a:cubicBezTo>
                  <a:pt x="5059515" y="1770879"/>
                  <a:pt x="5062046" y="1770085"/>
                  <a:pt x="5065418" y="1769589"/>
                </a:cubicBezTo>
                <a:cubicBezTo>
                  <a:pt x="5068792" y="1769093"/>
                  <a:pt x="5073654" y="1768845"/>
                  <a:pt x="5080003" y="1768845"/>
                </a:cubicBezTo>
                <a:cubicBezTo>
                  <a:pt x="5085560" y="1768845"/>
                  <a:pt x="5090124" y="1769093"/>
                  <a:pt x="5093695" y="1769589"/>
                </a:cubicBezTo>
                <a:cubicBezTo>
                  <a:pt x="5097267" y="1770085"/>
                  <a:pt x="5099897" y="1771028"/>
                  <a:pt x="5101583" y="1772417"/>
                </a:cubicBezTo>
                <a:cubicBezTo>
                  <a:pt x="5103271" y="1773806"/>
                  <a:pt x="5104113" y="1775691"/>
                  <a:pt x="5104113" y="1778072"/>
                </a:cubicBezTo>
                <a:cubicBezTo>
                  <a:pt x="5104113" y="1780453"/>
                  <a:pt x="5103518" y="1783430"/>
                  <a:pt x="5102327" y="1787002"/>
                </a:cubicBezTo>
                <a:lnTo>
                  <a:pt x="5006184" y="2053404"/>
                </a:lnTo>
                <a:lnTo>
                  <a:pt x="4970466" y="2151928"/>
                </a:lnTo>
                <a:cubicBezTo>
                  <a:pt x="4969275" y="2155104"/>
                  <a:pt x="4966249" y="2157534"/>
                  <a:pt x="4961388" y="2159221"/>
                </a:cubicBezTo>
                <a:cubicBezTo>
                  <a:pt x="4956526" y="2160908"/>
                  <a:pt x="4949134" y="2161751"/>
                  <a:pt x="4939212" y="2161751"/>
                </a:cubicBezTo>
                <a:cubicBezTo>
                  <a:pt x="4934053" y="2161751"/>
                  <a:pt x="4929886" y="2161503"/>
                  <a:pt x="4926711" y="2161007"/>
                </a:cubicBezTo>
                <a:cubicBezTo>
                  <a:pt x="4923536" y="2160511"/>
                  <a:pt x="4921105" y="2159668"/>
                  <a:pt x="4919418" y="2158477"/>
                </a:cubicBezTo>
                <a:cubicBezTo>
                  <a:pt x="4917731" y="2157286"/>
                  <a:pt x="4916789" y="2155699"/>
                  <a:pt x="4916590" y="2153714"/>
                </a:cubicBezTo>
                <a:cubicBezTo>
                  <a:pt x="4916392" y="2151730"/>
                  <a:pt x="4916888" y="2149349"/>
                  <a:pt x="4918079" y="2146570"/>
                </a:cubicBezTo>
                <a:lnTo>
                  <a:pt x="4954988" y="2053404"/>
                </a:lnTo>
                <a:cubicBezTo>
                  <a:pt x="4953202" y="2052610"/>
                  <a:pt x="4951515" y="2051321"/>
                  <a:pt x="4949928" y="2049535"/>
                </a:cubicBezTo>
                <a:cubicBezTo>
                  <a:pt x="4948340" y="2047749"/>
                  <a:pt x="4947249" y="2045863"/>
                  <a:pt x="4946654" y="2043879"/>
                </a:cubicBezTo>
                <a:lnTo>
                  <a:pt x="4851106" y="1787895"/>
                </a:lnTo>
                <a:cubicBezTo>
                  <a:pt x="4849518" y="1783728"/>
                  <a:pt x="4848725" y="1780453"/>
                  <a:pt x="4848725" y="1778072"/>
                </a:cubicBezTo>
                <a:cubicBezTo>
                  <a:pt x="4848725" y="1775691"/>
                  <a:pt x="4849518" y="1773806"/>
                  <a:pt x="4851106" y="1772417"/>
                </a:cubicBezTo>
                <a:cubicBezTo>
                  <a:pt x="4852693" y="1771028"/>
                  <a:pt x="4855273" y="1770085"/>
                  <a:pt x="4858845" y="1769589"/>
                </a:cubicBezTo>
                <a:cubicBezTo>
                  <a:pt x="4862417" y="1769093"/>
                  <a:pt x="4867179" y="1768845"/>
                  <a:pt x="4873132" y="1768845"/>
                </a:cubicBezTo>
                <a:close/>
                <a:moveTo>
                  <a:pt x="2301384" y="1768845"/>
                </a:moveTo>
                <a:cubicBezTo>
                  <a:pt x="2307337" y="1768845"/>
                  <a:pt x="2311999" y="1768994"/>
                  <a:pt x="2315373" y="1769291"/>
                </a:cubicBezTo>
                <a:cubicBezTo>
                  <a:pt x="2318747" y="1769589"/>
                  <a:pt x="2321426" y="1770135"/>
                  <a:pt x="2323409" y="1770929"/>
                </a:cubicBezTo>
                <a:cubicBezTo>
                  <a:pt x="2325394" y="1771722"/>
                  <a:pt x="2326832" y="1772863"/>
                  <a:pt x="2327725" y="1774352"/>
                </a:cubicBezTo>
                <a:cubicBezTo>
                  <a:pt x="2328619" y="1775840"/>
                  <a:pt x="2329562" y="1777874"/>
                  <a:pt x="2330554" y="1780453"/>
                </a:cubicBezTo>
                <a:lnTo>
                  <a:pt x="2407051" y="1995361"/>
                </a:lnTo>
                <a:lnTo>
                  <a:pt x="2407945" y="1995361"/>
                </a:lnTo>
                <a:lnTo>
                  <a:pt x="2481763" y="1779263"/>
                </a:lnTo>
                <a:cubicBezTo>
                  <a:pt x="2482954" y="1775493"/>
                  <a:pt x="2484393" y="1773062"/>
                  <a:pt x="2486079" y="1771970"/>
                </a:cubicBezTo>
                <a:cubicBezTo>
                  <a:pt x="2487766" y="1770879"/>
                  <a:pt x="2490297" y="1770085"/>
                  <a:pt x="2493669" y="1769589"/>
                </a:cubicBezTo>
                <a:cubicBezTo>
                  <a:pt x="2497044" y="1769093"/>
                  <a:pt x="2501905" y="1768845"/>
                  <a:pt x="2508254" y="1768845"/>
                </a:cubicBezTo>
                <a:cubicBezTo>
                  <a:pt x="2513811" y="1768845"/>
                  <a:pt x="2518374" y="1769093"/>
                  <a:pt x="2521946" y="1769589"/>
                </a:cubicBezTo>
                <a:cubicBezTo>
                  <a:pt x="2525518" y="1770085"/>
                  <a:pt x="2528147" y="1771028"/>
                  <a:pt x="2529834" y="1772417"/>
                </a:cubicBezTo>
                <a:cubicBezTo>
                  <a:pt x="2531521" y="1773806"/>
                  <a:pt x="2532365" y="1775691"/>
                  <a:pt x="2532365" y="1778072"/>
                </a:cubicBezTo>
                <a:cubicBezTo>
                  <a:pt x="2532365" y="1780453"/>
                  <a:pt x="2531770" y="1783430"/>
                  <a:pt x="2530578" y="1787002"/>
                </a:cubicBezTo>
                <a:lnTo>
                  <a:pt x="2434437" y="2053404"/>
                </a:lnTo>
                <a:lnTo>
                  <a:pt x="2398718" y="2151928"/>
                </a:lnTo>
                <a:cubicBezTo>
                  <a:pt x="2397528" y="2155104"/>
                  <a:pt x="2394500" y="2157534"/>
                  <a:pt x="2389639" y="2159221"/>
                </a:cubicBezTo>
                <a:cubicBezTo>
                  <a:pt x="2384778" y="2160908"/>
                  <a:pt x="2377385" y="2161751"/>
                  <a:pt x="2367464" y="2161751"/>
                </a:cubicBezTo>
                <a:cubicBezTo>
                  <a:pt x="2362304" y="2161751"/>
                  <a:pt x="2358137" y="2161503"/>
                  <a:pt x="2354962" y="2161007"/>
                </a:cubicBezTo>
                <a:cubicBezTo>
                  <a:pt x="2351786" y="2160511"/>
                  <a:pt x="2349356" y="2159668"/>
                  <a:pt x="2347669" y="2158477"/>
                </a:cubicBezTo>
                <a:cubicBezTo>
                  <a:pt x="2345982" y="2157286"/>
                  <a:pt x="2345039" y="2155699"/>
                  <a:pt x="2344841" y="2153714"/>
                </a:cubicBezTo>
                <a:cubicBezTo>
                  <a:pt x="2344642" y="2151730"/>
                  <a:pt x="2345139" y="2149349"/>
                  <a:pt x="2346329" y="2146570"/>
                </a:cubicBezTo>
                <a:lnTo>
                  <a:pt x="2383239" y="2053404"/>
                </a:lnTo>
                <a:cubicBezTo>
                  <a:pt x="2381453" y="2052610"/>
                  <a:pt x="2379766" y="2051321"/>
                  <a:pt x="2378180" y="2049535"/>
                </a:cubicBezTo>
                <a:cubicBezTo>
                  <a:pt x="2376591" y="2047749"/>
                  <a:pt x="2375499" y="2045863"/>
                  <a:pt x="2374904" y="2043879"/>
                </a:cubicBezTo>
                <a:lnTo>
                  <a:pt x="2279358" y="1787895"/>
                </a:lnTo>
                <a:cubicBezTo>
                  <a:pt x="2277769" y="1783728"/>
                  <a:pt x="2276976" y="1780453"/>
                  <a:pt x="2276976" y="1778072"/>
                </a:cubicBezTo>
                <a:cubicBezTo>
                  <a:pt x="2276976" y="1775691"/>
                  <a:pt x="2277769" y="1773806"/>
                  <a:pt x="2279358" y="1772417"/>
                </a:cubicBezTo>
                <a:cubicBezTo>
                  <a:pt x="2280944" y="1771028"/>
                  <a:pt x="2283524" y="1770085"/>
                  <a:pt x="2287096" y="1769589"/>
                </a:cubicBezTo>
                <a:cubicBezTo>
                  <a:pt x="2290668" y="1769093"/>
                  <a:pt x="2295430" y="1768845"/>
                  <a:pt x="2301384" y="1768845"/>
                </a:cubicBezTo>
                <a:close/>
                <a:moveTo>
                  <a:pt x="2116836" y="1765273"/>
                </a:moveTo>
                <a:cubicBezTo>
                  <a:pt x="2124974" y="1765273"/>
                  <a:pt x="2132563" y="1765719"/>
                  <a:pt x="2139606" y="1766612"/>
                </a:cubicBezTo>
                <a:cubicBezTo>
                  <a:pt x="2146651" y="1767506"/>
                  <a:pt x="2153250" y="1768746"/>
                  <a:pt x="2159402" y="1770333"/>
                </a:cubicBezTo>
                <a:lnTo>
                  <a:pt x="2240363" y="1770333"/>
                </a:lnTo>
                <a:cubicBezTo>
                  <a:pt x="2243737" y="1770333"/>
                  <a:pt x="2246268" y="1771970"/>
                  <a:pt x="2247954" y="1775244"/>
                </a:cubicBezTo>
                <a:cubicBezTo>
                  <a:pt x="2249641" y="1778519"/>
                  <a:pt x="2250484" y="1783529"/>
                  <a:pt x="2250484" y="1790276"/>
                </a:cubicBezTo>
                <a:cubicBezTo>
                  <a:pt x="2250484" y="1797221"/>
                  <a:pt x="2249542" y="1802232"/>
                  <a:pt x="2247656" y="1805308"/>
                </a:cubicBezTo>
                <a:cubicBezTo>
                  <a:pt x="2245771" y="1808383"/>
                  <a:pt x="2243340" y="1809921"/>
                  <a:pt x="2240363" y="1809921"/>
                </a:cubicBezTo>
                <a:lnTo>
                  <a:pt x="2201966" y="1809921"/>
                </a:lnTo>
                <a:cubicBezTo>
                  <a:pt x="2208912" y="1817065"/>
                  <a:pt x="2213774" y="1824953"/>
                  <a:pt x="2216552" y="1833585"/>
                </a:cubicBezTo>
                <a:cubicBezTo>
                  <a:pt x="2219329" y="1842217"/>
                  <a:pt x="2220719" y="1851196"/>
                  <a:pt x="2220719" y="1860523"/>
                </a:cubicBezTo>
                <a:cubicBezTo>
                  <a:pt x="2220719" y="1876001"/>
                  <a:pt x="2218239" y="1889693"/>
                  <a:pt x="2213277" y="1901600"/>
                </a:cubicBezTo>
                <a:cubicBezTo>
                  <a:pt x="2208317" y="1913506"/>
                  <a:pt x="2201222" y="1923577"/>
                  <a:pt x="2191994" y="1931812"/>
                </a:cubicBezTo>
                <a:cubicBezTo>
                  <a:pt x="2182768" y="1940047"/>
                  <a:pt x="2171804" y="1946347"/>
                  <a:pt x="2159103" y="1950713"/>
                </a:cubicBezTo>
                <a:cubicBezTo>
                  <a:pt x="2146405" y="1955079"/>
                  <a:pt x="2132315" y="1957261"/>
                  <a:pt x="2116836" y="1957261"/>
                </a:cubicBezTo>
                <a:cubicBezTo>
                  <a:pt x="2105922" y="1957261"/>
                  <a:pt x="2095554" y="1955823"/>
                  <a:pt x="2085732" y="1952945"/>
                </a:cubicBezTo>
                <a:cubicBezTo>
                  <a:pt x="2075910" y="1950068"/>
                  <a:pt x="2068318" y="1946446"/>
                  <a:pt x="2062962" y="1942081"/>
                </a:cubicBezTo>
                <a:cubicBezTo>
                  <a:pt x="2059389" y="1945653"/>
                  <a:pt x="2056462" y="1949721"/>
                  <a:pt x="2054180" y="1954285"/>
                </a:cubicBezTo>
                <a:cubicBezTo>
                  <a:pt x="2051899" y="1958849"/>
                  <a:pt x="2050758" y="1964107"/>
                  <a:pt x="2050758" y="1970061"/>
                </a:cubicBezTo>
                <a:cubicBezTo>
                  <a:pt x="2050758" y="1977006"/>
                  <a:pt x="2053982" y="1982761"/>
                  <a:pt x="2060431" y="1987325"/>
                </a:cubicBezTo>
                <a:cubicBezTo>
                  <a:pt x="2066881" y="1991889"/>
                  <a:pt x="2075462" y="1994369"/>
                  <a:pt x="2086177" y="1994766"/>
                </a:cubicBezTo>
                <a:lnTo>
                  <a:pt x="2156127" y="1997743"/>
                </a:lnTo>
                <a:cubicBezTo>
                  <a:pt x="2169423" y="1998139"/>
                  <a:pt x="2181626" y="1999975"/>
                  <a:pt x="2192739" y="2003249"/>
                </a:cubicBezTo>
                <a:cubicBezTo>
                  <a:pt x="2203851" y="2006523"/>
                  <a:pt x="2213475" y="2011187"/>
                  <a:pt x="2221613" y="2017239"/>
                </a:cubicBezTo>
                <a:cubicBezTo>
                  <a:pt x="2229748" y="2023291"/>
                  <a:pt x="2236098" y="2030733"/>
                  <a:pt x="2240662" y="2039563"/>
                </a:cubicBezTo>
                <a:cubicBezTo>
                  <a:pt x="2245225" y="2048394"/>
                  <a:pt x="2247508" y="2058663"/>
                  <a:pt x="2247508" y="2070371"/>
                </a:cubicBezTo>
                <a:cubicBezTo>
                  <a:pt x="2247508" y="2082674"/>
                  <a:pt x="2244929" y="2094381"/>
                  <a:pt x="2239768" y="2105494"/>
                </a:cubicBezTo>
                <a:cubicBezTo>
                  <a:pt x="2234610" y="2116607"/>
                  <a:pt x="2226722" y="2126379"/>
                  <a:pt x="2216104" y="2134813"/>
                </a:cubicBezTo>
                <a:cubicBezTo>
                  <a:pt x="2205489" y="2143247"/>
                  <a:pt x="2191946" y="2149894"/>
                  <a:pt x="2175474" y="2154756"/>
                </a:cubicBezTo>
                <a:cubicBezTo>
                  <a:pt x="2159005" y="2159618"/>
                  <a:pt x="2139557" y="2162049"/>
                  <a:pt x="2117135" y="2162049"/>
                </a:cubicBezTo>
                <a:cubicBezTo>
                  <a:pt x="2095505" y="2162049"/>
                  <a:pt x="2077100" y="2160213"/>
                  <a:pt x="2061919" y="2156542"/>
                </a:cubicBezTo>
                <a:cubicBezTo>
                  <a:pt x="2046740" y="2152871"/>
                  <a:pt x="2034286" y="2147860"/>
                  <a:pt x="2024564" y="2141510"/>
                </a:cubicBezTo>
                <a:cubicBezTo>
                  <a:pt x="2014840" y="2135160"/>
                  <a:pt x="2007795" y="2127570"/>
                  <a:pt x="2003430" y="2118740"/>
                </a:cubicBezTo>
                <a:cubicBezTo>
                  <a:pt x="1999064" y="2109909"/>
                  <a:pt x="1996881" y="2100335"/>
                  <a:pt x="1996881" y="2090016"/>
                </a:cubicBezTo>
                <a:cubicBezTo>
                  <a:pt x="1996881" y="2083468"/>
                  <a:pt x="1997674" y="2077117"/>
                  <a:pt x="1999263" y="2070966"/>
                </a:cubicBezTo>
                <a:cubicBezTo>
                  <a:pt x="2000850" y="2064814"/>
                  <a:pt x="2003280" y="2058961"/>
                  <a:pt x="2006556" y="2053404"/>
                </a:cubicBezTo>
                <a:cubicBezTo>
                  <a:pt x="2009829" y="2047848"/>
                  <a:pt x="2013897" y="2042540"/>
                  <a:pt x="2018760" y="2037480"/>
                </a:cubicBezTo>
                <a:cubicBezTo>
                  <a:pt x="2023622" y="2032420"/>
                  <a:pt x="2029226" y="2027409"/>
                  <a:pt x="2035576" y="2022448"/>
                </a:cubicBezTo>
                <a:cubicBezTo>
                  <a:pt x="2025853" y="2017487"/>
                  <a:pt x="2018659" y="2011236"/>
                  <a:pt x="2013996" y="2003696"/>
                </a:cubicBezTo>
                <a:cubicBezTo>
                  <a:pt x="2009334" y="1996155"/>
                  <a:pt x="2007001" y="1988019"/>
                  <a:pt x="2007001" y="1979288"/>
                </a:cubicBezTo>
                <a:cubicBezTo>
                  <a:pt x="2007001" y="1967183"/>
                  <a:pt x="2009481" y="1956368"/>
                  <a:pt x="2014443" y="1946843"/>
                </a:cubicBezTo>
                <a:cubicBezTo>
                  <a:pt x="2019404" y="1937318"/>
                  <a:pt x="2025556" y="1928785"/>
                  <a:pt x="2032898" y="1921245"/>
                </a:cubicBezTo>
                <a:cubicBezTo>
                  <a:pt x="2026746" y="1913903"/>
                  <a:pt x="2021884" y="1905618"/>
                  <a:pt x="2018311" y="1896390"/>
                </a:cubicBezTo>
                <a:cubicBezTo>
                  <a:pt x="2014740" y="1887163"/>
                  <a:pt x="2012955" y="1876001"/>
                  <a:pt x="2012955" y="1862904"/>
                </a:cubicBezTo>
                <a:cubicBezTo>
                  <a:pt x="2012955" y="1847624"/>
                  <a:pt x="2015533" y="1833932"/>
                  <a:pt x="2020694" y="1821828"/>
                </a:cubicBezTo>
                <a:cubicBezTo>
                  <a:pt x="2025853" y="1809723"/>
                  <a:pt x="2032996" y="1799503"/>
                  <a:pt x="2042126" y="1791169"/>
                </a:cubicBezTo>
                <a:cubicBezTo>
                  <a:pt x="2051252" y="1782835"/>
                  <a:pt x="2062217" y="1776435"/>
                  <a:pt x="2075016" y="1771970"/>
                </a:cubicBezTo>
                <a:cubicBezTo>
                  <a:pt x="2087815" y="1767506"/>
                  <a:pt x="2101755" y="1765273"/>
                  <a:pt x="2116836" y="1765273"/>
                </a:cubicBezTo>
                <a:close/>
                <a:moveTo>
                  <a:pt x="4190309" y="1764975"/>
                </a:moveTo>
                <a:cubicBezTo>
                  <a:pt x="4198842" y="1764975"/>
                  <a:pt x="4207126" y="1765769"/>
                  <a:pt x="4215164" y="1767357"/>
                </a:cubicBezTo>
                <a:cubicBezTo>
                  <a:pt x="4223200" y="1768944"/>
                  <a:pt x="4230592" y="1771028"/>
                  <a:pt x="4237339" y="1773607"/>
                </a:cubicBezTo>
                <a:cubicBezTo>
                  <a:pt x="4244086" y="1776187"/>
                  <a:pt x="4250088" y="1779164"/>
                  <a:pt x="4255347" y="1782537"/>
                </a:cubicBezTo>
                <a:cubicBezTo>
                  <a:pt x="4260605" y="1785911"/>
                  <a:pt x="4264425" y="1788788"/>
                  <a:pt x="4266807" y="1791169"/>
                </a:cubicBezTo>
                <a:cubicBezTo>
                  <a:pt x="4269188" y="1793550"/>
                  <a:pt x="4270826" y="1795435"/>
                  <a:pt x="4271718" y="1796824"/>
                </a:cubicBezTo>
                <a:cubicBezTo>
                  <a:pt x="4272612" y="1798214"/>
                  <a:pt x="4273355" y="1799851"/>
                  <a:pt x="4273950" y="1801736"/>
                </a:cubicBezTo>
                <a:cubicBezTo>
                  <a:pt x="4274546" y="1803621"/>
                  <a:pt x="4274943" y="1805754"/>
                  <a:pt x="4275142" y="1808135"/>
                </a:cubicBezTo>
                <a:cubicBezTo>
                  <a:pt x="4275339" y="1810517"/>
                  <a:pt x="4275439" y="1813493"/>
                  <a:pt x="4275439" y="1817065"/>
                </a:cubicBezTo>
                <a:cubicBezTo>
                  <a:pt x="4275439" y="1824805"/>
                  <a:pt x="4274546" y="1830212"/>
                  <a:pt x="4272760" y="1833288"/>
                </a:cubicBezTo>
                <a:cubicBezTo>
                  <a:pt x="4270974" y="1836363"/>
                  <a:pt x="4268792" y="1837901"/>
                  <a:pt x="4266211" y="1837901"/>
                </a:cubicBezTo>
                <a:cubicBezTo>
                  <a:pt x="4263235" y="1837901"/>
                  <a:pt x="4259812" y="1836264"/>
                  <a:pt x="4255942" y="1832990"/>
                </a:cubicBezTo>
                <a:cubicBezTo>
                  <a:pt x="4252073" y="1829716"/>
                  <a:pt x="4247161" y="1826094"/>
                  <a:pt x="4241208" y="1822125"/>
                </a:cubicBezTo>
                <a:cubicBezTo>
                  <a:pt x="4235255" y="1818157"/>
                  <a:pt x="4228062" y="1814535"/>
                  <a:pt x="4219628" y="1811261"/>
                </a:cubicBezTo>
                <a:cubicBezTo>
                  <a:pt x="4211195" y="1807987"/>
                  <a:pt x="4201223" y="1806349"/>
                  <a:pt x="4189714" y="1806349"/>
                </a:cubicBezTo>
                <a:cubicBezTo>
                  <a:pt x="4166100" y="1806349"/>
                  <a:pt x="4147992" y="1815428"/>
                  <a:pt x="4135391" y="1833585"/>
                </a:cubicBezTo>
                <a:cubicBezTo>
                  <a:pt x="4122791" y="1851742"/>
                  <a:pt x="4116490" y="1878085"/>
                  <a:pt x="4116490" y="1912613"/>
                </a:cubicBezTo>
                <a:cubicBezTo>
                  <a:pt x="4116490" y="1929877"/>
                  <a:pt x="4118127" y="1945008"/>
                  <a:pt x="4121401" y="1958005"/>
                </a:cubicBezTo>
                <a:cubicBezTo>
                  <a:pt x="4124676" y="1971003"/>
                  <a:pt x="4129488" y="1981867"/>
                  <a:pt x="4135838" y="1990599"/>
                </a:cubicBezTo>
                <a:cubicBezTo>
                  <a:pt x="4142188" y="1999330"/>
                  <a:pt x="4149976" y="2005829"/>
                  <a:pt x="4159205" y="2010095"/>
                </a:cubicBezTo>
                <a:cubicBezTo>
                  <a:pt x="4168431" y="2014361"/>
                  <a:pt x="4178998" y="2016495"/>
                  <a:pt x="4190904" y="2016495"/>
                </a:cubicBezTo>
                <a:cubicBezTo>
                  <a:pt x="4202215" y="2016495"/>
                  <a:pt x="4212137" y="2014709"/>
                  <a:pt x="4220670" y="2011137"/>
                </a:cubicBezTo>
                <a:cubicBezTo>
                  <a:pt x="4229203" y="2007565"/>
                  <a:pt x="4236594" y="2003646"/>
                  <a:pt x="4242845" y="1999380"/>
                </a:cubicBezTo>
                <a:cubicBezTo>
                  <a:pt x="4249096" y="1995113"/>
                  <a:pt x="4254355" y="1991244"/>
                  <a:pt x="4258622" y="1987771"/>
                </a:cubicBezTo>
                <a:cubicBezTo>
                  <a:pt x="4262887" y="1984298"/>
                  <a:pt x="4266211" y="1982562"/>
                  <a:pt x="4268593" y="1982562"/>
                </a:cubicBezTo>
                <a:cubicBezTo>
                  <a:pt x="4269982" y="1982562"/>
                  <a:pt x="4271172" y="1982959"/>
                  <a:pt x="4272164" y="1983753"/>
                </a:cubicBezTo>
                <a:cubicBezTo>
                  <a:pt x="4273156" y="1984546"/>
                  <a:pt x="4274000" y="1985886"/>
                  <a:pt x="4274695" y="1987771"/>
                </a:cubicBezTo>
                <a:cubicBezTo>
                  <a:pt x="4275389" y="1989656"/>
                  <a:pt x="4275885" y="1992038"/>
                  <a:pt x="4276183" y="1994915"/>
                </a:cubicBezTo>
                <a:cubicBezTo>
                  <a:pt x="4276480" y="1997792"/>
                  <a:pt x="4276629" y="2001215"/>
                  <a:pt x="4276629" y="2005184"/>
                </a:cubicBezTo>
                <a:cubicBezTo>
                  <a:pt x="4276629" y="2008557"/>
                  <a:pt x="4276530" y="2011484"/>
                  <a:pt x="4276332" y="2013965"/>
                </a:cubicBezTo>
                <a:cubicBezTo>
                  <a:pt x="4276133" y="2016445"/>
                  <a:pt x="4275786" y="2018529"/>
                  <a:pt x="4275290" y="2020215"/>
                </a:cubicBezTo>
                <a:cubicBezTo>
                  <a:pt x="4274794" y="2021902"/>
                  <a:pt x="4274198" y="2023390"/>
                  <a:pt x="4273504" y="2024681"/>
                </a:cubicBezTo>
                <a:cubicBezTo>
                  <a:pt x="4272809" y="2025970"/>
                  <a:pt x="4271222" y="2027856"/>
                  <a:pt x="4268741" y="2030336"/>
                </a:cubicBezTo>
                <a:cubicBezTo>
                  <a:pt x="4266261" y="2032816"/>
                  <a:pt x="4262044" y="2035892"/>
                  <a:pt x="4256092" y="2039563"/>
                </a:cubicBezTo>
                <a:cubicBezTo>
                  <a:pt x="4250138" y="2043234"/>
                  <a:pt x="4243441" y="2046508"/>
                  <a:pt x="4235999" y="2049386"/>
                </a:cubicBezTo>
                <a:cubicBezTo>
                  <a:pt x="4228558" y="2052263"/>
                  <a:pt x="4220471" y="2054595"/>
                  <a:pt x="4211740" y="2056381"/>
                </a:cubicBezTo>
                <a:cubicBezTo>
                  <a:pt x="4203009" y="2058167"/>
                  <a:pt x="4193980" y="2059060"/>
                  <a:pt x="4184653" y="2059060"/>
                </a:cubicBezTo>
                <a:cubicBezTo>
                  <a:pt x="4165405" y="2059060"/>
                  <a:pt x="4148339" y="2055885"/>
                  <a:pt x="4133457" y="2049535"/>
                </a:cubicBezTo>
                <a:cubicBezTo>
                  <a:pt x="4118574" y="2043185"/>
                  <a:pt x="4106122" y="2033908"/>
                  <a:pt x="4096101" y="2021704"/>
                </a:cubicBezTo>
                <a:cubicBezTo>
                  <a:pt x="4086079" y="2009500"/>
                  <a:pt x="4078440" y="1994518"/>
                  <a:pt x="4073181" y="1976758"/>
                </a:cubicBezTo>
                <a:cubicBezTo>
                  <a:pt x="4067922" y="1958997"/>
                  <a:pt x="4065293" y="1938509"/>
                  <a:pt x="4065293" y="1915292"/>
                </a:cubicBezTo>
                <a:cubicBezTo>
                  <a:pt x="4065293" y="1888900"/>
                  <a:pt x="4068518" y="1866228"/>
                  <a:pt x="4074967" y="1847277"/>
                </a:cubicBezTo>
                <a:cubicBezTo>
                  <a:pt x="4081416" y="1828327"/>
                  <a:pt x="4090247" y="1812799"/>
                  <a:pt x="4101458" y="1800694"/>
                </a:cubicBezTo>
                <a:cubicBezTo>
                  <a:pt x="4112670" y="1788589"/>
                  <a:pt x="4125866" y="1779610"/>
                  <a:pt x="4141047" y="1773756"/>
                </a:cubicBezTo>
                <a:cubicBezTo>
                  <a:pt x="4156227" y="1767902"/>
                  <a:pt x="4172648" y="1764975"/>
                  <a:pt x="4190309" y="1764975"/>
                </a:cubicBezTo>
                <a:close/>
                <a:moveTo>
                  <a:pt x="1094685" y="1764975"/>
                </a:moveTo>
                <a:cubicBezTo>
                  <a:pt x="1103218" y="1764975"/>
                  <a:pt x="1111503" y="1765769"/>
                  <a:pt x="1119539" y="1767357"/>
                </a:cubicBezTo>
                <a:cubicBezTo>
                  <a:pt x="1127576" y="1768944"/>
                  <a:pt x="1134968" y="1771028"/>
                  <a:pt x="1141715" y="1773607"/>
                </a:cubicBezTo>
                <a:cubicBezTo>
                  <a:pt x="1148462" y="1776187"/>
                  <a:pt x="1154465" y="1779164"/>
                  <a:pt x="1159723" y="1782537"/>
                </a:cubicBezTo>
                <a:cubicBezTo>
                  <a:pt x="1164982" y="1785911"/>
                  <a:pt x="1168802" y="1788788"/>
                  <a:pt x="1171183" y="1791169"/>
                </a:cubicBezTo>
                <a:cubicBezTo>
                  <a:pt x="1173564" y="1793550"/>
                  <a:pt x="1175201" y="1795435"/>
                  <a:pt x="1176094" y="1796824"/>
                </a:cubicBezTo>
                <a:cubicBezTo>
                  <a:pt x="1176987" y="1798214"/>
                  <a:pt x="1177732" y="1799851"/>
                  <a:pt x="1178327" y="1801736"/>
                </a:cubicBezTo>
                <a:cubicBezTo>
                  <a:pt x="1178922" y="1803621"/>
                  <a:pt x="1179319" y="1805754"/>
                  <a:pt x="1179517" y="1808135"/>
                </a:cubicBezTo>
                <a:cubicBezTo>
                  <a:pt x="1179716" y="1810517"/>
                  <a:pt x="1179815" y="1813493"/>
                  <a:pt x="1179815" y="1817065"/>
                </a:cubicBezTo>
                <a:cubicBezTo>
                  <a:pt x="1179815" y="1824805"/>
                  <a:pt x="1178922" y="1830212"/>
                  <a:pt x="1177136" y="1833288"/>
                </a:cubicBezTo>
                <a:cubicBezTo>
                  <a:pt x="1175350" y="1836363"/>
                  <a:pt x="1173167" y="1837901"/>
                  <a:pt x="1170588" y="1837901"/>
                </a:cubicBezTo>
                <a:cubicBezTo>
                  <a:pt x="1167611" y="1837901"/>
                  <a:pt x="1164188" y="1836264"/>
                  <a:pt x="1160319" y="1832990"/>
                </a:cubicBezTo>
                <a:cubicBezTo>
                  <a:pt x="1156449" y="1829716"/>
                  <a:pt x="1151538" y="1826094"/>
                  <a:pt x="1145585" y="1822125"/>
                </a:cubicBezTo>
                <a:cubicBezTo>
                  <a:pt x="1139632" y="1818157"/>
                  <a:pt x="1132438" y="1814535"/>
                  <a:pt x="1124005" y="1811261"/>
                </a:cubicBezTo>
                <a:cubicBezTo>
                  <a:pt x="1115571" y="1807987"/>
                  <a:pt x="1105599" y="1806349"/>
                  <a:pt x="1094090" y="1806349"/>
                </a:cubicBezTo>
                <a:cubicBezTo>
                  <a:pt x="1070476" y="1806349"/>
                  <a:pt x="1052369" y="1815428"/>
                  <a:pt x="1039768" y="1833585"/>
                </a:cubicBezTo>
                <a:cubicBezTo>
                  <a:pt x="1027167" y="1851742"/>
                  <a:pt x="1020867" y="1878085"/>
                  <a:pt x="1020867" y="1912613"/>
                </a:cubicBezTo>
                <a:cubicBezTo>
                  <a:pt x="1020867" y="1929877"/>
                  <a:pt x="1022504" y="1945008"/>
                  <a:pt x="1025778" y="1958005"/>
                </a:cubicBezTo>
                <a:cubicBezTo>
                  <a:pt x="1029052" y="1971003"/>
                  <a:pt x="1033864" y="1981867"/>
                  <a:pt x="1040215" y="1990599"/>
                </a:cubicBezTo>
                <a:cubicBezTo>
                  <a:pt x="1046565" y="1999330"/>
                  <a:pt x="1054353" y="2005829"/>
                  <a:pt x="1063580" y="2010095"/>
                </a:cubicBezTo>
                <a:cubicBezTo>
                  <a:pt x="1072808" y="2014361"/>
                  <a:pt x="1083374" y="2016495"/>
                  <a:pt x="1095281" y="2016495"/>
                </a:cubicBezTo>
                <a:cubicBezTo>
                  <a:pt x="1106592" y="2016495"/>
                  <a:pt x="1116514" y="2014709"/>
                  <a:pt x="1125046" y="2011137"/>
                </a:cubicBezTo>
                <a:cubicBezTo>
                  <a:pt x="1133579" y="2007565"/>
                  <a:pt x="1140971" y="2003646"/>
                  <a:pt x="1147221" y="1999380"/>
                </a:cubicBezTo>
                <a:cubicBezTo>
                  <a:pt x="1153473" y="1995113"/>
                  <a:pt x="1158731" y="1991244"/>
                  <a:pt x="1162997" y="1987771"/>
                </a:cubicBezTo>
                <a:cubicBezTo>
                  <a:pt x="1167264" y="1984298"/>
                  <a:pt x="1170588" y="1982562"/>
                  <a:pt x="1172969" y="1982562"/>
                </a:cubicBezTo>
                <a:cubicBezTo>
                  <a:pt x="1174358" y="1982562"/>
                  <a:pt x="1175549" y="1982959"/>
                  <a:pt x="1176541" y="1983753"/>
                </a:cubicBezTo>
                <a:cubicBezTo>
                  <a:pt x="1177533" y="1984546"/>
                  <a:pt x="1178376" y="1985886"/>
                  <a:pt x="1179071" y="1987771"/>
                </a:cubicBezTo>
                <a:cubicBezTo>
                  <a:pt x="1179765" y="1989656"/>
                  <a:pt x="1180261" y="1992038"/>
                  <a:pt x="1180559" y="1994915"/>
                </a:cubicBezTo>
                <a:cubicBezTo>
                  <a:pt x="1180857" y="1997792"/>
                  <a:pt x="1181006" y="2001215"/>
                  <a:pt x="1181006" y="2005184"/>
                </a:cubicBezTo>
                <a:cubicBezTo>
                  <a:pt x="1181006" y="2008557"/>
                  <a:pt x="1180907" y="2011484"/>
                  <a:pt x="1180708" y="2013965"/>
                </a:cubicBezTo>
                <a:cubicBezTo>
                  <a:pt x="1180510" y="2016445"/>
                  <a:pt x="1180162" y="2018529"/>
                  <a:pt x="1179666" y="2020215"/>
                </a:cubicBezTo>
                <a:cubicBezTo>
                  <a:pt x="1179170" y="2021902"/>
                  <a:pt x="1178575" y="2023390"/>
                  <a:pt x="1177880" y="2024681"/>
                </a:cubicBezTo>
                <a:cubicBezTo>
                  <a:pt x="1177186" y="2025970"/>
                  <a:pt x="1175598" y="2027856"/>
                  <a:pt x="1173118" y="2030336"/>
                </a:cubicBezTo>
                <a:cubicBezTo>
                  <a:pt x="1170637" y="2032816"/>
                  <a:pt x="1166421" y="2035892"/>
                  <a:pt x="1160468" y="2039563"/>
                </a:cubicBezTo>
                <a:cubicBezTo>
                  <a:pt x="1154514" y="2043234"/>
                  <a:pt x="1147817" y="2046508"/>
                  <a:pt x="1140376" y="2049386"/>
                </a:cubicBezTo>
                <a:cubicBezTo>
                  <a:pt x="1132934" y="2052263"/>
                  <a:pt x="1124848" y="2054595"/>
                  <a:pt x="1116117" y="2056381"/>
                </a:cubicBezTo>
                <a:cubicBezTo>
                  <a:pt x="1107385" y="2058167"/>
                  <a:pt x="1098357" y="2059060"/>
                  <a:pt x="1089030" y="2059060"/>
                </a:cubicBezTo>
                <a:cubicBezTo>
                  <a:pt x="1069781" y="2059060"/>
                  <a:pt x="1052716" y="2055885"/>
                  <a:pt x="1037833" y="2049535"/>
                </a:cubicBezTo>
                <a:cubicBezTo>
                  <a:pt x="1022950" y="2043185"/>
                  <a:pt x="1010499" y="2033908"/>
                  <a:pt x="1000477" y="2021704"/>
                </a:cubicBezTo>
                <a:cubicBezTo>
                  <a:pt x="990456" y="2009500"/>
                  <a:pt x="982816" y="1994518"/>
                  <a:pt x="977558" y="1976758"/>
                </a:cubicBezTo>
                <a:cubicBezTo>
                  <a:pt x="972299" y="1958997"/>
                  <a:pt x="969670" y="1938509"/>
                  <a:pt x="969670" y="1915292"/>
                </a:cubicBezTo>
                <a:cubicBezTo>
                  <a:pt x="969670" y="1888900"/>
                  <a:pt x="972895" y="1866228"/>
                  <a:pt x="979344" y="1847277"/>
                </a:cubicBezTo>
                <a:cubicBezTo>
                  <a:pt x="985793" y="1828327"/>
                  <a:pt x="994623" y="1812799"/>
                  <a:pt x="1005835" y="1800694"/>
                </a:cubicBezTo>
                <a:cubicBezTo>
                  <a:pt x="1017047" y="1788589"/>
                  <a:pt x="1030243" y="1779610"/>
                  <a:pt x="1045423" y="1773756"/>
                </a:cubicBezTo>
                <a:cubicBezTo>
                  <a:pt x="1060604" y="1767902"/>
                  <a:pt x="1077024" y="1764975"/>
                  <a:pt x="1094685" y="1764975"/>
                </a:cubicBezTo>
                <a:close/>
                <a:moveTo>
                  <a:pt x="6006012" y="1764678"/>
                </a:moveTo>
                <a:cubicBezTo>
                  <a:pt x="6017125" y="1764678"/>
                  <a:pt x="6027096" y="1765967"/>
                  <a:pt x="6035926" y="1768547"/>
                </a:cubicBezTo>
                <a:cubicBezTo>
                  <a:pt x="6044757" y="1771127"/>
                  <a:pt x="6052546" y="1774748"/>
                  <a:pt x="6059292" y="1779412"/>
                </a:cubicBezTo>
                <a:cubicBezTo>
                  <a:pt x="6066039" y="1784075"/>
                  <a:pt x="6071794" y="1789631"/>
                  <a:pt x="6076556" y="1796080"/>
                </a:cubicBezTo>
                <a:cubicBezTo>
                  <a:pt x="6081319" y="1802529"/>
                  <a:pt x="6085288" y="1809723"/>
                  <a:pt x="6088463" y="1817660"/>
                </a:cubicBezTo>
                <a:cubicBezTo>
                  <a:pt x="6097392" y="1807937"/>
                  <a:pt x="6105876" y="1799702"/>
                  <a:pt x="6113912" y="1792955"/>
                </a:cubicBezTo>
                <a:cubicBezTo>
                  <a:pt x="6121949" y="1786208"/>
                  <a:pt x="6129688" y="1780751"/>
                  <a:pt x="6137129" y="1776584"/>
                </a:cubicBezTo>
                <a:cubicBezTo>
                  <a:pt x="6144571" y="1772417"/>
                  <a:pt x="6151814" y="1769391"/>
                  <a:pt x="6158858" y="1767506"/>
                </a:cubicBezTo>
                <a:cubicBezTo>
                  <a:pt x="6165903" y="1765620"/>
                  <a:pt x="6172997" y="1764678"/>
                  <a:pt x="6180141" y="1764678"/>
                </a:cubicBezTo>
                <a:cubicBezTo>
                  <a:pt x="6197405" y="1764678"/>
                  <a:pt x="6211891" y="1767704"/>
                  <a:pt x="6223599" y="1773756"/>
                </a:cubicBezTo>
                <a:cubicBezTo>
                  <a:pt x="6235307" y="1779808"/>
                  <a:pt x="6244782" y="1787895"/>
                  <a:pt x="6252025" y="1798015"/>
                </a:cubicBezTo>
                <a:cubicBezTo>
                  <a:pt x="6259268" y="1808135"/>
                  <a:pt x="6264427" y="1819992"/>
                  <a:pt x="6267503" y="1833585"/>
                </a:cubicBezTo>
                <a:cubicBezTo>
                  <a:pt x="6270579" y="1847178"/>
                  <a:pt x="6272117" y="1861515"/>
                  <a:pt x="6272117" y="1876596"/>
                </a:cubicBezTo>
                <a:lnTo>
                  <a:pt x="6272117" y="2045963"/>
                </a:lnTo>
                <a:cubicBezTo>
                  <a:pt x="6272117" y="2047550"/>
                  <a:pt x="6271719" y="2048890"/>
                  <a:pt x="6270926" y="2049981"/>
                </a:cubicBezTo>
                <a:cubicBezTo>
                  <a:pt x="6270132" y="2051072"/>
                  <a:pt x="6268842" y="2052015"/>
                  <a:pt x="6267056" y="2052809"/>
                </a:cubicBezTo>
                <a:cubicBezTo>
                  <a:pt x="6265270" y="2053603"/>
                  <a:pt x="6262790" y="2054198"/>
                  <a:pt x="6259615" y="2054595"/>
                </a:cubicBezTo>
                <a:cubicBezTo>
                  <a:pt x="6256440" y="2054992"/>
                  <a:pt x="6252471" y="2055190"/>
                  <a:pt x="6247709" y="2055190"/>
                </a:cubicBezTo>
                <a:cubicBezTo>
                  <a:pt x="6242748" y="2055190"/>
                  <a:pt x="6238680" y="2054992"/>
                  <a:pt x="6235505" y="2054595"/>
                </a:cubicBezTo>
                <a:cubicBezTo>
                  <a:pt x="6232330" y="2054198"/>
                  <a:pt x="6229800" y="2053603"/>
                  <a:pt x="6227915" y="2052809"/>
                </a:cubicBezTo>
                <a:cubicBezTo>
                  <a:pt x="6226029" y="2052015"/>
                  <a:pt x="6224690" y="2051072"/>
                  <a:pt x="6223896" y="2049981"/>
                </a:cubicBezTo>
                <a:cubicBezTo>
                  <a:pt x="6223103" y="2048890"/>
                  <a:pt x="6222706" y="2047550"/>
                  <a:pt x="6222706" y="2045963"/>
                </a:cubicBezTo>
                <a:lnTo>
                  <a:pt x="6222706" y="1883145"/>
                </a:lnTo>
                <a:cubicBezTo>
                  <a:pt x="6222706" y="1871834"/>
                  <a:pt x="6221713" y="1861515"/>
                  <a:pt x="6219729" y="1852189"/>
                </a:cubicBezTo>
                <a:cubicBezTo>
                  <a:pt x="6217745" y="1842862"/>
                  <a:pt x="6214569" y="1834825"/>
                  <a:pt x="6210204" y="1828078"/>
                </a:cubicBezTo>
                <a:cubicBezTo>
                  <a:pt x="6205839" y="1821332"/>
                  <a:pt x="6200282" y="1816172"/>
                  <a:pt x="6193535" y="1812600"/>
                </a:cubicBezTo>
                <a:cubicBezTo>
                  <a:pt x="6186789" y="1809029"/>
                  <a:pt x="6178851" y="1807242"/>
                  <a:pt x="6169723" y="1807242"/>
                </a:cubicBezTo>
                <a:cubicBezTo>
                  <a:pt x="6158412" y="1807242"/>
                  <a:pt x="6147051" y="1811608"/>
                  <a:pt x="6135641" y="1820339"/>
                </a:cubicBezTo>
                <a:cubicBezTo>
                  <a:pt x="6124231" y="1829071"/>
                  <a:pt x="6111680" y="1841870"/>
                  <a:pt x="6097988" y="1858737"/>
                </a:cubicBezTo>
                <a:lnTo>
                  <a:pt x="6097988" y="2045963"/>
                </a:lnTo>
                <a:cubicBezTo>
                  <a:pt x="6097988" y="2047550"/>
                  <a:pt x="6097591" y="2048890"/>
                  <a:pt x="6096797" y="2049981"/>
                </a:cubicBezTo>
                <a:cubicBezTo>
                  <a:pt x="6096003" y="2051072"/>
                  <a:pt x="6094664" y="2052015"/>
                  <a:pt x="6092779" y="2052809"/>
                </a:cubicBezTo>
                <a:cubicBezTo>
                  <a:pt x="6090893" y="2053603"/>
                  <a:pt x="6088363" y="2054198"/>
                  <a:pt x="6085188" y="2054595"/>
                </a:cubicBezTo>
                <a:cubicBezTo>
                  <a:pt x="6082014" y="2054992"/>
                  <a:pt x="6078045" y="2055190"/>
                  <a:pt x="6073282" y="2055190"/>
                </a:cubicBezTo>
                <a:cubicBezTo>
                  <a:pt x="6068718" y="2055190"/>
                  <a:pt x="6064799" y="2054992"/>
                  <a:pt x="6061525" y="2054595"/>
                </a:cubicBezTo>
                <a:cubicBezTo>
                  <a:pt x="6058251" y="2054198"/>
                  <a:pt x="6055671" y="2053603"/>
                  <a:pt x="6053786" y="2052809"/>
                </a:cubicBezTo>
                <a:cubicBezTo>
                  <a:pt x="6051900" y="2052015"/>
                  <a:pt x="6050611" y="2051072"/>
                  <a:pt x="6049916" y="2049981"/>
                </a:cubicBezTo>
                <a:cubicBezTo>
                  <a:pt x="6049221" y="2048890"/>
                  <a:pt x="6048874" y="2047550"/>
                  <a:pt x="6048874" y="2045963"/>
                </a:cubicBezTo>
                <a:lnTo>
                  <a:pt x="6048874" y="1883145"/>
                </a:lnTo>
                <a:cubicBezTo>
                  <a:pt x="6048874" y="1871834"/>
                  <a:pt x="6047783" y="1861515"/>
                  <a:pt x="6045600" y="1852189"/>
                </a:cubicBezTo>
                <a:cubicBezTo>
                  <a:pt x="6043417" y="1842862"/>
                  <a:pt x="6040143" y="1834825"/>
                  <a:pt x="6035777" y="1828078"/>
                </a:cubicBezTo>
                <a:cubicBezTo>
                  <a:pt x="6031412" y="1821332"/>
                  <a:pt x="6025905" y="1816172"/>
                  <a:pt x="6019258" y="1812600"/>
                </a:cubicBezTo>
                <a:cubicBezTo>
                  <a:pt x="6012610" y="1809029"/>
                  <a:pt x="6004722" y="1807242"/>
                  <a:pt x="5995594" y="1807242"/>
                </a:cubicBezTo>
                <a:cubicBezTo>
                  <a:pt x="5984283" y="1807242"/>
                  <a:pt x="5972873" y="1811608"/>
                  <a:pt x="5961363" y="1820339"/>
                </a:cubicBezTo>
                <a:cubicBezTo>
                  <a:pt x="5949854" y="1829071"/>
                  <a:pt x="5937353" y="1841870"/>
                  <a:pt x="5923859" y="1858737"/>
                </a:cubicBezTo>
                <a:lnTo>
                  <a:pt x="5923859" y="2045963"/>
                </a:lnTo>
                <a:cubicBezTo>
                  <a:pt x="5923859" y="2047550"/>
                  <a:pt x="5923462" y="2048890"/>
                  <a:pt x="5922668" y="2049981"/>
                </a:cubicBezTo>
                <a:cubicBezTo>
                  <a:pt x="5921875" y="2051072"/>
                  <a:pt x="5920584" y="2052015"/>
                  <a:pt x="5918799" y="2052809"/>
                </a:cubicBezTo>
                <a:cubicBezTo>
                  <a:pt x="5917013" y="2053603"/>
                  <a:pt x="5914532" y="2054198"/>
                  <a:pt x="5911357" y="2054595"/>
                </a:cubicBezTo>
                <a:cubicBezTo>
                  <a:pt x="5908182" y="2054992"/>
                  <a:pt x="5904114" y="2055190"/>
                  <a:pt x="5899153" y="2055190"/>
                </a:cubicBezTo>
                <a:cubicBezTo>
                  <a:pt x="5894391" y="2055190"/>
                  <a:pt x="5890422" y="2054992"/>
                  <a:pt x="5887247" y="2054595"/>
                </a:cubicBezTo>
                <a:cubicBezTo>
                  <a:pt x="5884072" y="2054198"/>
                  <a:pt x="5881543" y="2053603"/>
                  <a:pt x="5879657" y="2052809"/>
                </a:cubicBezTo>
                <a:cubicBezTo>
                  <a:pt x="5877771" y="2052015"/>
                  <a:pt x="5876482" y="2051072"/>
                  <a:pt x="5875787" y="2049981"/>
                </a:cubicBezTo>
                <a:cubicBezTo>
                  <a:pt x="5875092" y="2048890"/>
                  <a:pt x="5874745" y="2047550"/>
                  <a:pt x="5874745" y="2045963"/>
                </a:cubicBezTo>
                <a:lnTo>
                  <a:pt x="5874745" y="1778072"/>
                </a:lnTo>
                <a:cubicBezTo>
                  <a:pt x="5874745" y="1776485"/>
                  <a:pt x="5875043" y="1775145"/>
                  <a:pt x="5875638" y="1774054"/>
                </a:cubicBezTo>
                <a:cubicBezTo>
                  <a:pt x="5876234" y="1772962"/>
                  <a:pt x="5877424" y="1771970"/>
                  <a:pt x="5879210" y="1771077"/>
                </a:cubicBezTo>
                <a:cubicBezTo>
                  <a:pt x="5880996" y="1770185"/>
                  <a:pt x="5883278" y="1769589"/>
                  <a:pt x="5886056" y="1769291"/>
                </a:cubicBezTo>
                <a:cubicBezTo>
                  <a:pt x="5888835" y="1768994"/>
                  <a:pt x="5892505" y="1768845"/>
                  <a:pt x="5897070" y="1768845"/>
                </a:cubicBezTo>
                <a:cubicBezTo>
                  <a:pt x="5901435" y="1768845"/>
                  <a:pt x="5905057" y="1768994"/>
                  <a:pt x="5907934" y="1769291"/>
                </a:cubicBezTo>
                <a:cubicBezTo>
                  <a:pt x="5910811" y="1769589"/>
                  <a:pt x="5913044" y="1770185"/>
                  <a:pt x="5914632" y="1771077"/>
                </a:cubicBezTo>
                <a:cubicBezTo>
                  <a:pt x="5916219" y="1771970"/>
                  <a:pt x="5917360" y="1772962"/>
                  <a:pt x="5918054" y="1774054"/>
                </a:cubicBezTo>
                <a:cubicBezTo>
                  <a:pt x="5918749" y="1775145"/>
                  <a:pt x="5919096" y="1776485"/>
                  <a:pt x="5919096" y="1778072"/>
                </a:cubicBezTo>
                <a:lnTo>
                  <a:pt x="5919096" y="1813493"/>
                </a:lnTo>
                <a:cubicBezTo>
                  <a:pt x="5934177" y="1796626"/>
                  <a:pt x="5948812" y="1784273"/>
                  <a:pt x="5963001" y="1776435"/>
                </a:cubicBezTo>
                <a:cubicBezTo>
                  <a:pt x="5977189" y="1768597"/>
                  <a:pt x="5991526" y="1764678"/>
                  <a:pt x="6006012" y="1764678"/>
                </a:cubicBezTo>
                <a:close/>
                <a:moveTo>
                  <a:pt x="5680674" y="1764678"/>
                </a:moveTo>
                <a:cubicBezTo>
                  <a:pt x="5701708" y="1764678"/>
                  <a:pt x="5719617" y="1768051"/>
                  <a:pt x="5734401" y="1774798"/>
                </a:cubicBezTo>
                <a:cubicBezTo>
                  <a:pt x="5749184" y="1781545"/>
                  <a:pt x="5761338" y="1790624"/>
                  <a:pt x="5770863" y="1802034"/>
                </a:cubicBezTo>
                <a:cubicBezTo>
                  <a:pt x="5780389" y="1813444"/>
                  <a:pt x="5787383" y="1826838"/>
                  <a:pt x="5791848" y="1842217"/>
                </a:cubicBezTo>
                <a:cubicBezTo>
                  <a:pt x="5796313" y="1857596"/>
                  <a:pt x="5798545" y="1874017"/>
                  <a:pt x="5798545" y="1891479"/>
                </a:cubicBezTo>
                <a:lnTo>
                  <a:pt x="5798545" y="1900409"/>
                </a:lnTo>
                <a:cubicBezTo>
                  <a:pt x="5798545" y="1908148"/>
                  <a:pt x="5796602" y="1913655"/>
                  <a:pt x="5792716" y="1916929"/>
                </a:cubicBezTo>
                <a:cubicBezTo>
                  <a:pt x="5788829" y="1920203"/>
                  <a:pt x="5784393" y="1921840"/>
                  <a:pt x="5779407" y="1921840"/>
                </a:cubicBezTo>
                <a:lnTo>
                  <a:pt x="5602985" y="1921840"/>
                </a:lnTo>
                <a:cubicBezTo>
                  <a:pt x="5602985" y="1936723"/>
                  <a:pt x="5604481" y="1950118"/>
                  <a:pt x="5607471" y="1962024"/>
                </a:cubicBezTo>
                <a:cubicBezTo>
                  <a:pt x="5610462" y="1973930"/>
                  <a:pt x="5615447" y="1984149"/>
                  <a:pt x="5622426" y="1992682"/>
                </a:cubicBezTo>
                <a:cubicBezTo>
                  <a:pt x="5629405" y="2001215"/>
                  <a:pt x="5638479" y="2007764"/>
                  <a:pt x="5649645" y="2012328"/>
                </a:cubicBezTo>
                <a:cubicBezTo>
                  <a:pt x="5660812" y="2016892"/>
                  <a:pt x="5674471" y="2019174"/>
                  <a:pt x="5690622" y="2019174"/>
                </a:cubicBezTo>
                <a:cubicBezTo>
                  <a:pt x="5703384" y="2019174"/>
                  <a:pt x="5714750" y="2018132"/>
                  <a:pt x="5724720" y="2016048"/>
                </a:cubicBezTo>
                <a:cubicBezTo>
                  <a:pt x="5734689" y="2013965"/>
                  <a:pt x="5743314" y="2011633"/>
                  <a:pt x="5750593" y="2009053"/>
                </a:cubicBezTo>
                <a:cubicBezTo>
                  <a:pt x="5757871" y="2006474"/>
                  <a:pt x="5763854" y="2004142"/>
                  <a:pt x="5768540" y="2002058"/>
                </a:cubicBezTo>
                <a:cubicBezTo>
                  <a:pt x="5773227" y="1999975"/>
                  <a:pt x="5776767" y="1998933"/>
                  <a:pt x="5779161" y="1998933"/>
                </a:cubicBezTo>
                <a:cubicBezTo>
                  <a:pt x="5780556" y="1998933"/>
                  <a:pt x="5781802" y="1999280"/>
                  <a:pt x="5782898" y="1999975"/>
                </a:cubicBezTo>
                <a:cubicBezTo>
                  <a:pt x="5783993" y="2000669"/>
                  <a:pt x="5784841" y="2001711"/>
                  <a:pt x="5785439" y="2003100"/>
                </a:cubicBezTo>
                <a:cubicBezTo>
                  <a:pt x="5786037" y="2004489"/>
                  <a:pt x="5786486" y="2006424"/>
                  <a:pt x="5786786" y="2008905"/>
                </a:cubicBezTo>
                <a:cubicBezTo>
                  <a:pt x="5787085" y="2011385"/>
                  <a:pt x="5787234" y="2014411"/>
                  <a:pt x="5787234" y="2017983"/>
                </a:cubicBezTo>
                <a:cubicBezTo>
                  <a:pt x="5787234" y="2020563"/>
                  <a:pt x="5787135" y="2022795"/>
                  <a:pt x="5786937" y="2024681"/>
                </a:cubicBezTo>
                <a:cubicBezTo>
                  <a:pt x="5786739" y="2026566"/>
                  <a:pt x="5786491" y="2028252"/>
                  <a:pt x="5786193" y="2029740"/>
                </a:cubicBezTo>
                <a:cubicBezTo>
                  <a:pt x="5785895" y="2031229"/>
                  <a:pt x="5785399" y="2032568"/>
                  <a:pt x="5784705" y="2033759"/>
                </a:cubicBezTo>
                <a:cubicBezTo>
                  <a:pt x="5784010" y="2034949"/>
                  <a:pt x="5783117" y="2036090"/>
                  <a:pt x="5782026" y="2037182"/>
                </a:cubicBezTo>
                <a:cubicBezTo>
                  <a:pt x="5780934" y="2038273"/>
                  <a:pt x="5777709" y="2040059"/>
                  <a:pt x="5772352" y="2042540"/>
                </a:cubicBezTo>
                <a:cubicBezTo>
                  <a:pt x="5766994" y="2045020"/>
                  <a:pt x="5760048" y="2047451"/>
                  <a:pt x="5751516" y="2049832"/>
                </a:cubicBezTo>
                <a:cubicBezTo>
                  <a:pt x="5742983" y="2052214"/>
                  <a:pt x="5733111" y="2054347"/>
                  <a:pt x="5721899" y="2056232"/>
                </a:cubicBezTo>
                <a:cubicBezTo>
                  <a:pt x="5710687" y="2058117"/>
                  <a:pt x="5698731" y="2059060"/>
                  <a:pt x="5686031" y="2059060"/>
                </a:cubicBezTo>
                <a:cubicBezTo>
                  <a:pt x="5664005" y="2059060"/>
                  <a:pt x="5644707" y="2055984"/>
                  <a:pt x="5628137" y="2049832"/>
                </a:cubicBezTo>
                <a:cubicBezTo>
                  <a:pt x="5611568" y="2043681"/>
                  <a:pt x="5597627" y="2034553"/>
                  <a:pt x="5586317" y="2022448"/>
                </a:cubicBezTo>
                <a:cubicBezTo>
                  <a:pt x="5575006" y="2010343"/>
                  <a:pt x="5566473" y="1995163"/>
                  <a:pt x="5560718" y="1976907"/>
                </a:cubicBezTo>
                <a:cubicBezTo>
                  <a:pt x="5554963" y="1958650"/>
                  <a:pt x="5552086" y="1937418"/>
                  <a:pt x="5552086" y="1913208"/>
                </a:cubicBezTo>
                <a:cubicBezTo>
                  <a:pt x="5552086" y="1890190"/>
                  <a:pt x="5555063" y="1869502"/>
                  <a:pt x="5561016" y="1851147"/>
                </a:cubicBezTo>
                <a:cubicBezTo>
                  <a:pt x="5566969" y="1832791"/>
                  <a:pt x="5575551" y="1817214"/>
                  <a:pt x="5586763" y="1804415"/>
                </a:cubicBezTo>
                <a:cubicBezTo>
                  <a:pt x="5597975" y="1791616"/>
                  <a:pt x="5611518" y="1781793"/>
                  <a:pt x="5627393" y="1774947"/>
                </a:cubicBezTo>
                <a:cubicBezTo>
                  <a:pt x="5643268" y="1768101"/>
                  <a:pt x="5661028" y="1764678"/>
                  <a:pt x="5680674" y="1764678"/>
                </a:cubicBezTo>
                <a:close/>
                <a:moveTo>
                  <a:pt x="5233594" y="1764678"/>
                </a:moveTo>
                <a:cubicBezTo>
                  <a:pt x="5240738" y="1764678"/>
                  <a:pt x="5247881" y="1765273"/>
                  <a:pt x="5255025" y="1766464"/>
                </a:cubicBezTo>
                <a:cubicBezTo>
                  <a:pt x="5262169" y="1767654"/>
                  <a:pt x="5268618" y="1769142"/>
                  <a:pt x="5274373" y="1770929"/>
                </a:cubicBezTo>
                <a:cubicBezTo>
                  <a:pt x="5280128" y="1772714"/>
                  <a:pt x="5285039" y="1774649"/>
                  <a:pt x="5289107" y="1776733"/>
                </a:cubicBezTo>
                <a:cubicBezTo>
                  <a:pt x="5293176" y="1778816"/>
                  <a:pt x="5296251" y="1780652"/>
                  <a:pt x="5298334" y="1782239"/>
                </a:cubicBezTo>
                <a:cubicBezTo>
                  <a:pt x="5300418" y="1783827"/>
                  <a:pt x="5301807" y="1785216"/>
                  <a:pt x="5302501" y="1786406"/>
                </a:cubicBezTo>
                <a:cubicBezTo>
                  <a:pt x="5303196" y="1787597"/>
                  <a:pt x="5303692" y="1788937"/>
                  <a:pt x="5303990" y="1790425"/>
                </a:cubicBezTo>
                <a:cubicBezTo>
                  <a:pt x="5304287" y="1791913"/>
                  <a:pt x="5304585" y="1793749"/>
                  <a:pt x="5304883" y="1795931"/>
                </a:cubicBezTo>
                <a:cubicBezTo>
                  <a:pt x="5305181" y="1798114"/>
                  <a:pt x="5305329" y="1800793"/>
                  <a:pt x="5305329" y="1803968"/>
                </a:cubicBezTo>
                <a:cubicBezTo>
                  <a:pt x="5305329" y="1807342"/>
                  <a:pt x="5305181" y="1810269"/>
                  <a:pt x="5304883" y="1812749"/>
                </a:cubicBezTo>
                <a:cubicBezTo>
                  <a:pt x="5304585" y="1815230"/>
                  <a:pt x="5304089" y="1817263"/>
                  <a:pt x="5303395" y="1818851"/>
                </a:cubicBezTo>
                <a:cubicBezTo>
                  <a:pt x="5302700" y="1820439"/>
                  <a:pt x="5301857" y="1821580"/>
                  <a:pt x="5300864" y="1822274"/>
                </a:cubicBezTo>
                <a:cubicBezTo>
                  <a:pt x="5299872" y="1822969"/>
                  <a:pt x="5298781" y="1823316"/>
                  <a:pt x="5297590" y="1823316"/>
                </a:cubicBezTo>
                <a:cubicBezTo>
                  <a:pt x="5295804" y="1823316"/>
                  <a:pt x="5293225" y="1822224"/>
                  <a:pt x="5289851" y="1820042"/>
                </a:cubicBezTo>
                <a:cubicBezTo>
                  <a:pt x="5286478" y="1817859"/>
                  <a:pt x="5282112" y="1815527"/>
                  <a:pt x="5276754" y="1813047"/>
                </a:cubicBezTo>
                <a:cubicBezTo>
                  <a:pt x="5271396" y="1810566"/>
                  <a:pt x="5265096" y="1808235"/>
                  <a:pt x="5257853" y="1806052"/>
                </a:cubicBezTo>
                <a:cubicBezTo>
                  <a:pt x="5250610" y="1803869"/>
                  <a:pt x="5242325" y="1802778"/>
                  <a:pt x="5232999" y="1802778"/>
                </a:cubicBezTo>
                <a:cubicBezTo>
                  <a:pt x="5224664" y="1802778"/>
                  <a:pt x="5217322" y="1803720"/>
                  <a:pt x="5210972" y="1805606"/>
                </a:cubicBezTo>
                <a:cubicBezTo>
                  <a:pt x="5204622" y="1807490"/>
                  <a:pt x="5199413" y="1810170"/>
                  <a:pt x="5195345" y="1813642"/>
                </a:cubicBezTo>
                <a:cubicBezTo>
                  <a:pt x="5191277" y="1817115"/>
                  <a:pt x="5188201" y="1821232"/>
                  <a:pt x="5186118" y="1825995"/>
                </a:cubicBezTo>
                <a:cubicBezTo>
                  <a:pt x="5184034" y="1830757"/>
                  <a:pt x="5182992" y="1835917"/>
                  <a:pt x="5182992" y="1841473"/>
                </a:cubicBezTo>
                <a:cubicBezTo>
                  <a:pt x="5182992" y="1849212"/>
                  <a:pt x="5184977" y="1855711"/>
                  <a:pt x="5188945" y="1860969"/>
                </a:cubicBezTo>
                <a:cubicBezTo>
                  <a:pt x="5192914" y="1866228"/>
                  <a:pt x="5198074" y="1870842"/>
                  <a:pt x="5204424" y="1874810"/>
                </a:cubicBezTo>
                <a:cubicBezTo>
                  <a:pt x="5210774" y="1878779"/>
                  <a:pt x="5218017" y="1882351"/>
                  <a:pt x="5226152" y="1885526"/>
                </a:cubicBezTo>
                <a:cubicBezTo>
                  <a:pt x="5234289" y="1888701"/>
                  <a:pt x="5242574" y="1891975"/>
                  <a:pt x="5251007" y="1895349"/>
                </a:cubicBezTo>
                <a:cubicBezTo>
                  <a:pt x="5259441" y="1898722"/>
                  <a:pt x="5267775" y="1902492"/>
                  <a:pt x="5276010" y="1906660"/>
                </a:cubicBezTo>
                <a:cubicBezTo>
                  <a:pt x="5284245" y="1910827"/>
                  <a:pt x="5291538" y="1915887"/>
                  <a:pt x="5297888" y="1921840"/>
                </a:cubicBezTo>
                <a:cubicBezTo>
                  <a:pt x="5304238" y="1927793"/>
                  <a:pt x="5309347" y="1934937"/>
                  <a:pt x="5313217" y="1943272"/>
                </a:cubicBezTo>
                <a:cubicBezTo>
                  <a:pt x="5317086" y="1951606"/>
                  <a:pt x="5319021" y="1961528"/>
                  <a:pt x="5319021" y="1973037"/>
                </a:cubicBezTo>
                <a:cubicBezTo>
                  <a:pt x="5319021" y="1986729"/>
                  <a:pt x="5316491" y="1998933"/>
                  <a:pt x="5311431" y="2009649"/>
                </a:cubicBezTo>
                <a:cubicBezTo>
                  <a:pt x="5306371" y="2020364"/>
                  <a:pt x="5299178" y="2029393"/>
                  <a:pt x="5289851" y="2036735"/>
                </a:cubicBezTo>
                <a:cubicBezTo>
                  <a:pt x="5280525" y="2044078"/>
                  <a:pt x="5269412" y="2049634"/>
                  <a:pt x="5256513" y="2053404"/>
                </a:cubicBezTo>
                <a:cubicBezTo>
                  <a:pt x="5243616" y="2057174"/>
                  <a:pt x="5229427" y="2059060"/>
                  <a:pt x="5213949" y="2059060"/>
                </a:cubicBezTo>
                <a:cubicBezTo>
                  <a:pt x="5204424" y="2059060"/>
                  <a:pt x="5195345" y="2058315"/>
                  <a:pt x="5186713" y="2056827"/>
                </a:cubicBezTo>
                <a:cubicBezTo>
                  <a:pt x="5178081" y="2055339"/>
                  <a:pt x="5170342" y="2053454"/>
                  <a:pt x="5163496" y="2051172"/>
                </a:cubicBezTo>
                <a:cubicBezTo>
                  <a:pt x="5156650" y="2048890"/>
                  <a:pt x="5150845" y="2046508"/>
                  <a:pt x="5146083" y="2044028"/>
                </a:cubicBezTo>
                <a:cubicBezTo>
                  <a:pt x="5141320" y="2041548"/>
                  <a:pt x="5137848" y="2039315"/>
                  <a:pt x="5135665" y="2037331"/>
                </a:cubicBezTo>
                <a:cubicBezTo>
                  <a:pt x="5133483" y="2035346"/>
                  <a:pt x="5131895" y="2032568"/>
                  <a:pt x="5130902" y="2028997"/>
                </a:cubicBezTo>
                <a:cubicBezTo>
                  <a:pt x="5129911" y="2025425"/>
                  <a:pt x="5129414" y="2020563"/>
                  <a:pt x="5129414" y="2014411"/>
                </a:cubicBezTo>
                <a:cubicBezTo>
                  <a:pt x="5129414" y="2010641"/>
                  <a:pt x="5129613" y="2007466"/>
                  <a:pt x="5130010" y="2004886"/>
                </a:cubicBezTo>
                <a:cubicBezTo>
                  <a:pt x="5130407" y="2002307"/>
                  <a:pt x="5130902" y="2000223"/>
                  <a:pt x="5131498" y="1998636"/>
                </a:cubicBezTo>
                <a:cubicBezTo>
                  <a:pt x="5132093" y="1997048"/>
                  <a:pt x="5132937" y="1995907"/>
                  <a:pt x="5134028" y="1995212"/>
                </a:cubicBezTo>
                <a:cubicBezTo>
                  <a:pt x="5135120" y="1994518"/>
                  <a:pt x="5136360" y="1994171"/>
                  <a:pt x="5137749" y="1994171"/>
                </a:cubicBezTo>
                <a:cubicBezTo>
                  <a:pt x="5139932" y="1994171"/>
                  <a:pt x="5143156" y="1995510"/>
                  <a:pt x="5147422" y="1998189"/>
                </a:cubicBezTo>
                <a:cubicBezTo>
                  <a:pt x="5151689" y="2000868"/>
                  <a:pt x="5156947" y="2003795"/>
                  <a:pt x="5163198" y="2006970"/>
                </a:cubicBezTo>
                <a:cubicBezTo>
                  <a:pt x="5169449" y="2010145"/>
                  <a:pt x="5176841" y="2013072"/>
                  <a:pt x="5185374" y="2015751"/>
                </a:cubicBezTo>
                <a:cubicBezTo>
                  <a:pt x="5193907" y="2018430"/>
                  <a:pt x="5203729" y="2019769"/>
                  <a:pt x="5214842" y="2019769"/>
                </a:cubicBezTo>
                <a:cubicBezTo>
                  <a:pt x="5223176" y="2019769"/>
                  <a:pt x="5230717" y="2018876"/>
                  <a:pt x="5237463" y="2017090"/>
                </a:cubicBezTo>
                <a:cubicBezTo>
                  <a:pt x="5244211" y="2015304"/>
                  <a:pt x="5250064" y="2012675"/>
                  <a:pt x="5255025" y="2009202"/>
                </a:cubicBezTo>
                <a:cubicBezTo>
                  <a:pt x="5259986" y="2005730"/>
                  <a:pt x="5263806" y="2001315"/>
                  <a:pt x="5266485" y="1995956"/>
                </a:cubicBezTo>
                <a:cubicBezTo>
                  <a:pt x="5269164" y="1990599"/>
                  <a:pt x="5270503" y="1984249"/>
                  <a:pt x="5270503" y="1976907"/>
                </a:cubicBezTo>
                <a:cubicBezTo>
                  <a:pt x="5270503" y="1969366"/>
                  <a:pt x="5268568" y="1963016"/>
                  <a:pt x="5264699" y="1957856"/>
                </a:cubicBezTo>
                <a:cubicBezTo>
                  <a:pt x="5260829" y="1952697"/>
                  <a:pt x="5255720" y="1948133"/>
                  <a:pt x="5249370" y="1944164"/>
                </a:cubicBezTo>
                <a:cubicBezTo>
                  <a:pt x="5243020" y="1940196"/>
                  <a:pt x="5235876" y="1936673"/>
                  <a:pt x="5227938" y="1933598"/>
                </a:cubicBezTo>
                <a:cubicBezTo>
                  <a:pt x="5220001" y="1930522"/>
                  <a:pt x="5211816" y="1927297"/>
                  <a:pt x="5203382" y="1923924"/>
                </a:cubicBezTo>
                <a:cubicBezTo>
                  <a:pt x="5194949" y="1920550"/>
                  <a:pt x="5186713" y="1916730"/>
                  <a:pt x="5178676" y="1912464"/>
                </a:cubicBezTo>
                <a:cubicBezTo>
                  <a:pt x="5170640" y="1908197"/>
                  <a:pt x="5163446" y="1902988"/>
                  <a:pt x="5157096" y="1896837"/>
                </a:cubicBezTo>
                <a:cubicBezTo>
                  <a:pt x="5150747" y="1890685"/>
                  <a:pt x="5145636" y="1883343"/>
                  <a:pt x="5141767" y="1874810"/>
                </a:cubicBezTo>
                <a:cubicBezTo>
                  <a:pt x="5137898" y="1866278"/>
                  <a:pt x="5135963" y="1856058"/>
                  <a:pt x="5135963" y="1844152"/>
                </a:cubicBezTo>
                <a:cubicBezTo>
                  <a:pt x="5135963" y="1833635"/>
                  <a:pt x="5137997" y="1823564"/>
                  <a:pt x="5142065" y="1813940"/>
                </a:cubicBezTo>
                <a:cubicBezTo>
                  <a:pt x="5146133" y="1804316"/>
                  <a:pt x="5152235" y="1795882"/>
                  <a:pt x="5160370" y="1788639"/>
                </a:cubicBezTo>
                <a:cubicBezTo>
                  <a:pt x="5168507" y="1781396"/>
                  <a:pt x="5178676" y="1775592"/>
                  <a:pt x="5190880" y="1771226"/>
                </a:cubicBezTo>
                <a:cubicBezTo>
                  <a:pt x="5203084" y="1766860"/>
                  <a:pt x="5217322" y="1764678"/>
                  <a:pt x="5233594" y="1764678"/>
                </a:cubicBezTo>
                <a:close/>
                <a:moveTo>
                  <a:pt x="4738294" y="1764678"/>
                </a:moveTo>
                <a:cubicBezTo>
                  <a:pt x="4745438" y="1764678"/>
                  <a:pt x="4752582" y="1765273"/>
                  <a:pt x="4759725" y="1766464"/>
                </a:cubicBezTo>
                <a:cubicBezTo>
                  <a:pt x="4766869" y="1767654"/>
                  <a:pt x="4773318" y="1769142"/>
                  <a:pt x="4779074" y="1770929"/>
                </a:cubicBezTo>
                <a:cubicBezTo>
                  <a:pt x="4784828" y="1772714"/>
                  <a:pt x="4789739" y="1774649"/>
                  <a:pt x="4793807" y="1776733"/>
                </a:cubicBezTo>
                <a:cubicBezTo>
                  <a:pt x="4797875" y="1778816"/>
                  <a:pt x="4800951" y="1780652"/>
                  <a:pt x="4803034" y="1782239"/>
                </a:cubicBezTo>
                <a:cubicBezTo>
                  <a:pt x="4805118" y="1783827"/>
                  <a:pt x="4806507" y="1785216"/>
                  <a:pt x="4807202" y="1786406"/>
                </a:cubicBezTo>
                <a:cubicBezTo>
                  <a:pt x="4807896" y="1787597"/>
                  <a:pt x="4808392" y="1788937"/>
                  <a:pt x="4808690" y="1790425"/>
                </a:cubicBezTo>
                <a:cubicBezTo>
                  <a:pt x="4808988" y="1791913"/>
                  <a:pt x="4809285" y="1793749"/>
                  <a:pt x="4809583" y="1795931"/>
                </a:cubicBezTo>
                <a:cubicBezTo>
                  <a:pt x="4809881" y="1798114"/>
                  <a:pt x="4810029" y="1800793"/>
                  <a:pt x="4810029" y="1803968"/>
                </a:cubicBezTo>
                <a:cubicBezTo>
                  <a:pt x="4810029" y="1807342"/>
                  <a:pt x="4809881" y="1810269"/>
                  <a:pt x="4809583" y="1812749"/>
                </a:cubicBezTo>
                <a:cubicBezTo>
                  <a:pt x="4809285" y="1815230"/>
                  <a:pt x="4808789" y="1817263"/>
                  <a:pt x="4808095" y="1818851"/>
                </a:cubicBezTo>
                <a:cubicBezTo>
                  <a:pt x="4807400" y="1820439"/>
                  <a:pt x="4806557" y="1821580"/>
                  <a:pt x="4805565" y="1822274"/>
                </a:cubicBezTo>
                <a:cubicBezTo>
                  <a:pt x="4804572" y="1822969"/>
                  <a:pt x="4803481" y="1823316"/>
                  <a:pt x="4802290" y="1823316"/>
                </a:cubicBezTo>
                <a:cubicBezTo>
                  <a:pt x="4800504" y="1823316"/>
                  <a:pt x="4797925" y="1822224"/>
                  <a:pt x="4794551" y="1820042"/>
                </a:cubicBezTo>
                <a:cubicBezTo>
                  <a:pt x="4791178" y="1817859"/>
                  <a:pt x="4786812" y="1815527"/>
                  <a:pt x="4781454" y="1813047"/>
                </a:cubicBezTo>
                <a:cubicBezTo>
                  <a:pt x="4776096" y="1810566"/>
                  <a:pt x="4769796" y="1808235"/>
                  <a:pt x="4762554" y="1806052"/>
                </a:cubicBezTo>
                <a:cubicBezTo>
                  <a:pt x="4755310" y="1803869"/>
                  <a:pt x="4747025" y="1802778"/>
                  <a:pt x="4737699" y="1802778"/>
                </a:cubicBezTo>
                <a:cubicBezTo>
                  <a:pt x="4729364" y="1802778"/>
                  <a:pt x="4722022" y="1803720"/>
                  <a:pt x="4715672" y="1805606"/>
                </a:cubicBezTo>
                <a:cubicBezTo>
                  <a:pt x="4709322" y="1807490"/>
                  <a:pt x="4704113" y="1810170"/>
                  <a:pt x="4700046" y="1813642"/>
                </a:cubicBezTo>
                <a:cubicBezTo>
                  <a:pt x="4695978" y="1817115"/>
                  <a:pt x="4692902" y="1821232"/>
                  <a:pt x="4690818" y="1825995"/>
                </a:cubicBezTo>
                <a:cubicBezTo>
                  <a:pt x="4688734" y="1830757"/>
                  <a:pt x="4687693" y="1835917"/>
                  <a:pt x="4687693" y="1841473"/>
                </a:cubicBezTo>
                <a:cubicBezTo>
                  <a:pt x="4687693" y="1849212"/>
                  <a:pt x="4689677" y="1855711"/>
                  <a:pt x="4693646" y="1860969"/>
                </a:cubicBezTo>
                <a:cubicBezTo>
                  <a:pt x="4697614" y="1866228"/>
                  <a:pt x="4702774" y="1870842"/>
                  <a:pt x="4709124" y="1874810"/>
                </a:cubicBezTo>
                <a:cubicBezTo>
                  <a:pt x="4715474" y="1878779"/>
                  <a:pt x="4722717" y="1882351"/>
                  <a:pt x="4730853" y="1885526"/>
                </a:cubicBezTo>
                <a:cubicBezTo>
                  <a:pt x="4738989" y="1888701"/>
                  <a:pt x="4747274" y="1891975"/>
                  <a:pt x="4755707" y="1895349"/>
                </a:cubicBezTo>
                <a:cubicBezTo>
                  <a:pt x="4764141" y="1898722"/>
                  <a:pt x="4772475" y="1902492"/>
                  <a:pt x="4780710" y="1906660"/>
                </a:cubicBezTo>
                <a:cubicBezTo>
                  <a:pt x="4788945" y="1910827"/>
                  <a:pt x="4796238" y="1915887"/>
                  <a:pt x="4802588" y="1921840"/>
                </a:cubicBezTo>
                <a:cubicBezTo>
                  <a:pt x="4808938" y="1927793"/>
                  <a:pt x="4814048" y="1934937"/>
                  <a:pt x="4817917" y="1943272"/>
                </a:cubicBezTo>
                <a:cubicBezTo>
                  <a:pt x="4821787" y="1951606"/>
                  <a:pt x="4823721" y="1961528"/>
                  <a:pt x="4823721" y="1973037"/>
                </a:cubicBezTo>
                <a:cubicBezTo>
                  <a:pt x="4823721" y="1986729"/>
                  <a:pt x="4821191" y="1998933"/>
                  <a:pt x="4816131" y="2009649"/>
                </a:cubicBezTo>
                <a:cubicBezTo>
                  <a:pt x="4811071" y="2020364"/>
                  <a:pt x="4803878" y="2029393"/>
                  <a:pt x="4794551" y="2036735"/>
                </a:cubicBezTo>
                <a:cubicBezTo>
                  <a:pt x="4785225" y="2044078"/>
                  <a:pt x="4774112" y="2049634"/>
                  <a:pt x="4761214" y="2053404"/>
                </a:cubicBezTo>
                <a:cubicBezTo>
                  <a:pt x="4748315" y="2057174"/>
                  <a:pt x="4734127" y="2059060"/>
                  <a:pt x="4718649" y="2059060"/>
                </a:cubicBezTo>
                <a:cubicBezTo>
                  <a:pt x="4709124" y="2059060"/>
                  <a:pt x="4700046" y="2058315"/>
                  <a:pt x="4691413" y="2056827"/>
                </a:cubicBezTo>
                <a:cubicBezTo>
                  <a:pt x="4682781" y="2055339"/>
                  <a:pt x="4675042" y="2053454"/>
                  <a:pt x="4668196" y="2051172"/>
                </a:cubicBezTo>
                <a:cubicBezTo>
                  <a:pt x="4661351" y="2048890"/>
                  <a:pt x="4655546" y="2046508"/>
                  <a:pt x="4650783" y="2044028"/>
                </a:cubicBezTo>
                <a:cubicBezTo>
                  <a:pt x="4646021" y="2041548"/>
                  <a:pt x="4642548" y="2039315"/>
                  <a:pt x="4640365" y="2037331"/>
                </a:cubicBezTo>
                <a:cubicBezTo>
                  <a:pt x="4638183" y="2035346"/>
                  <a:pt x="4636595" y="2032568"/>
                  <a:pt x="4635603" y="2028997"/>
                </a:cubicBezTo>
                <a:cubicBezTo>
                  <a:pt x="4634611" y="2025425"/>
                  <a:pt x="4634114" y="2020563"/>
                  <a:pt x="4634114" y="2014411"/>
                </a:cubicBezTo>
                <a:cubicBezTo>
                  <a:pt x="4634114" y="2010641"/>
                  <a:pt x="4634313" y="2007466"/>
                  <a:pt x="4634710" y="2004886"/>
                </a:cubicBezTo>
                <a:cubicBezTo>
                  <a:pt x="4635107" y="2002307"/>
                  <a:pt x="4635603" y="2000223"/>
                  <a:pt x="4636199" y="1998636"/>
                </a:cubicBezTo>
                <a:cubicBezTo>
                  <a:pt x="4636793" y="1997048"/>
                  <a:pt x="4637637" y="1995907"/>
                  <a:pt x="4638728" y="1995212"/>
                </a:cubicBezTo>
                <a:cubicBezTo>
                  <a:pt x="4639820" y="1994518"/>
                  <a:pt x="4641060" y="1994171"/>
                  <a:pt x="4642449" y="1994171"/>
                </a:cubicBezTo>
                <a:cubicBezTo>
                  <a:pt x="4644632" y="1994171"/>
                  <a:pt x="4647856" y="1995510"/>
                  <a:pt x="4652123" y="1998189"/>
                </a:cubicBezTo>
                <a:cubicBezTo>
                  <a:pt x="4656389" y="2000868"/>
                  <a:pt x="4661648" y="2003795"/>
                  <a:pt x="4667898" y="2006970"/>
                </a:cubicBezTo>
                <a:cubicBezTo>
                  <a:pt x="4674149" y="2010145"/>
                  <a:pt x="4681541" y="2013072"/>
                  <a:pt x="4690074" y="2015751"/>
                </a:cubicBezTo>
                <a:cubicBezTo>
                  <a:pt x="4698607" y="2018430"/>
                  <a:pt x="4708430" y="2019769"/>
                  <a:pt x="4719542" y="2019769"/>
                </a:cubicBezTo>
                <a:cubicBezTo>
                  <a:pt x="4727876" y="2019769"/>
                  <a:pt x="4735417" y="2018876"/>
                  <a:pt x="4742164" y="2017090"/>
                </a:cubicBezTo>
                <a:cubicBezTo>
                  <a:pt x="4748911" y="2015304"/>
                  <a:pt x="4754764" y="2012675"/>
                  <a:pt x="4759725" y="2009202"/>
                </a:cubicBezTo>
                <a:cubicBezTo>
                  <a:pt x="4764686" y="2005730"/>
                  <a:pt x="4768506" y="2001315"/>
                  <a:pt x="4771185" y="1995956"/>
                </a:cubicBezTo>
                <a:cubicBezTo>
                  <a:pt x="4773864" y="1990599"/>
                  <a:pt x="4775204" y="1984249"/>
                  <a:pt x="4775204" y="1976907"/>
                </a:cubicBezTo>
                <a:cubicBezTo>
                  <a:pt x="4775204" y="1969366"/>
                  <a:pt x="4773269" y="1963016"/>
                  <a:pt x="4769399" y="1957856"/>
                </a:cubicBezTo>
                <a:cubicBezTo>
                  <a:pt x="4765530" y="1952697"/>
                  <a:pt x="4760420" y="1948133"/>
                  <a:pt x="4754070" y="1944164"/>
                </a:cubicBezTo>
                <a:cubicBezTo>
                  <a:pt x="4747720" y="1940196"/>
                  <a:pt x="4740576" y="1936673"/>
                  <a:pt x="4732639" y="1933598"/>
                </a:cubicBezTo>
                <a:cubicBezTo>
                  <a:pt x="4724701" y="1930522"/>
                  <a:pt x="4716516" y="1927297"/>
                  <a:pt x="4708082" y="1923924"/>
                </a:cubicBezTo>
                <a:cubicBezTo>
                  <a:pt x="4699649" y="1920550"/>
                  <a:pt x="4691413" y="1916730"/>
                  <a:pt x="4683377" y="1912464"/>
                </a:cubicBezTo>
                <a:cubicBezTo>
                  <a:pt x="4675340" y="1908197"/>
                  <a:pt x="4668146" y="1902988"/>
                  <a:pt x="4661796" y="1896837"/>
                </a:cubicBezTo>
                <a:cubicBezTo>
                  <a:pt x="4655447" y="1890685"/>
                  <a:pt x="4650337" y="1883343"/>
                  <a:pt x="4646467" y="1874810"/>
                </a:cubicBezTo>
                <a:cubicBezTo>
                  <a:pt x="4642598" y="1866278"/>
                  <a:pt x="4640663" y="1856058"/>
                  <a:pt x="4640663" y="1844152"/>
                </a:cubicBezTo>
                <a:cubicBezTo>
                  <a:pt x="4640663" y="1833635"/>
                  <a:pt x="4642697" y="1823564"/>
                  <a:pt x="4646765" y="1813940"/>
                </a:cubicBezTo>
                <a:cubicBezTo>
                  <a:pt x="4650833" y="1804316"/>
                  <a:pt x="4656935" y="1795882"/>
                  <a:pt x="4665071" y="1788639"/>
                </a:cubicBezTo>
                <a:cubicBezTo>
                  <a:pt x="4673207" y="1781396"/>
                  <a:pt x="4683377" y="1775592"/>
                  <a:pt x="4695580" y="1771226"/>
                </a:cubicBezTo>
                <a:cubicBezTo>
                  <a:pt x="4707784" y="1766860"/>
                  <a:pt x="4722022" y="1764678"/>
                  <a:pt x="4738294" y="1764678"/>
                </a:cubicBezTo>
                <a:close/>
                <a:moveTo>
                  <a:pt x="4449568" y="1764678"/>
                </a:moveTo>
                <a:cubicBezTo>
                  <a:pt x="4471594" y="1764678"/>
                  <a:pt x="4490793" y="1767952"/>
                  <a:pt x="4507164" y="1774500"/>
                </a:cubicBezTo>
                <a:cubicBezTo>
                  <a:pt x="4523535" y="1781049"/>
                  <a:pt x="4537178" y="1790574"/>
                  <a:pt x="4548092" y="1803075"/>
                </a:cubicBezTo>
                <a:cubicBezTo>
                  <a:pt x="4559006" y="1815577"/>
                  <a:pt x="4567192" y="1830757"/>
                  <a:pt x="4572648" y="1848617"/>
                </a:cubicBezTo>
                <a:cubicBezTo>
                  <a:pt x="4578105" y="1866476"/>
                  <a:pt x="4580834" y="1886618"/>
                  <a:pt x="4580834" y="1909041"/>
                </a:cubicBezTo>
                <a:cubicBezTo>
                  <a:pt x="4580834" y="1930869"/>
                  <a:pt x="4577957" y="1950961"/>
                  <a:pt x="4572202" y="1969316"/>
                </a:cubicBezTo>
                <a:cubicBezTo>
                  <a:pt x="4566447" y="1987672"/>
                  <a:pt x="4557865" y="2003497"/>
                  <a:pt x="4546455" y="2016792"/>
                </a:cubicBezTo>
                <a:cubicBezTo>
                  <a:pt x="4535045" y="2030088"/>
                  <a:pt x="4520758" y="2040456"/>
                  <a:pt x="4503592" y="2047898"/>
                </a:cubicBezTo>
                <a:cubicBezTo>
                  <a:pt x="4486427" y="2055339"/>
                  <a:pt x="4466534" y="2059060"/>
                  <a:pt x="4443912" y="2059060"/>
                </a:cubicBezTo>
                <a:cubicBezTo>
                  <a:pt x="4421886" y="2059060"/>
                  <a:pt x="4402687" y="2055786"/>
                  <a:pt x="4386316" y="2049237"/>
                </a:cubicBezTo>
                <a:cubicBezTo>
                  <a:pt x="4369945" y="2042689"/>
                  <a:pt x="4356302" y="2033164"/>
                  <a:pt x="4345388" y="2020662"/>
                </a:cubicBezTo>
                <a:cubicBezTo>
                  <a:pt x="4334474" y="2008161"/>
                  <a:pt x="4326338" y="1992980"/>
                  <a:pt x="4320980" y="1975121"/>
                </a:cubicBezTo>
                <a:cubicBezTo>
                  <a:pt x="4315622" y="1957261"/>
                  <a:pt x="4312943" y="1937021"/>
                  <a:pt x="4312943" y="1914399"/>
                </a:cubicBezTo>
                <a:cubicBezTo>
                  <a:pt x="4312943" y="1892571"/>
                  <a:pt x="4315771" y="1872479"/>
                  <a:pt x="4321427" y="1854123"/>
                </a:cubicBezTo>
                <a:cubicBezTo>
                  <a:pt x="4327082" y="1835768"/>
                  <a:pt x="4335615" y="1819942"/>
                  <a:pt x="4347025" y="1806647"/>
                </a:cubicBezTo>
                <a:cubicBezTo>
                  <a:pt x="4358435" y="1793352"/>
                  <a:pt x="4372673" y="1783033"/>
                  <a:pt x="4389739" y="1775691"/>
                </a:cubicBezTo>
                <a:cubicBezTo>
                  <a:pt x="4406804" y="1768349"/>
                  <a:pt x="4426747" y="1764678"/>
                  <a:pt x="4449568" y="1764678"/>
                </a:cubicBezTo>
                <a:close/>
                <a:moveTo>
                  <a:pt x="3161610" y="1764678"/>
                </a:moveTo>
                <a:cubicBezTo>
                  <a:pt x="3179470" y="1764678"/>
                  <a:pt x="3194501" y="1767704"/>
                  <a:pt x="3206705" y="1773756"/>
                </a:cubicBezTo>
                <a:cubicBezTo>
                  <a:pt x="3218909" y="1779808"/>
                  <a:pt x="3228781" y="1787895"/>
                  <a:pt x="3236322" y="1798015"/>
                </a:cubicBezTo>
                <a:cubicBezTo>
                  <a:pt x="3243862" y="1808135"/>
                  <a:pt x="3249269" y="1819992"/>
                  <a:pt x="3252544" y="1833585"/>
                </a:cubicBezTo>
                <a:cubicBezTo>
                  <a:pt x="3255818" y="1847178"/>
                  <a:pt x="3257455" y="1863500"/>
                  <a:pt x="3257455" y="1882549"/>
                </a:cubicBezTo>
                <a:lnTo>
                  <a:pt x="3257455" y="2045963"/>
                </a:lnTo>
                <a:cubicBezTo>
                  <a:pt x="3257455" y="2047550"/>
                  <a:pt x="3257058" y="2048890"/>
                  <a:pt x="3256265" y="2049981"/>
                </a:cubicBezTo>
                <a:cubicBezTo>
                  <a:pt x="3255470" y="2051072"/>
                  <a:pt x="3254181" y="2052015"/>
                  <a:pt x="3252395" y="2052809"/>
                </a:cubicBezTo>
                <a:cubicBezTo>
                  <a:pt x="3250609" y="2053603"/>
                  <a:pt x="3248129" y="2054198"/>
                  <a:pt x="3244953" y="2054595"/>
                </a:cubicBezTo>
                <a:cubicBezTo>
                  <a:pt x="3241778" y="2054992"/>
                  <a:pt x="3237810" y="2055190"/>
                  <a:pt x="3233047" y="2055190"/>
                </a:cubicBezTo>
                <a:cubicBezTo>
                  <a:pt x="3228086" y="2055190"/>
                  <a:pt x="3224018" y="2054992"/>
                  <a:pt x="3220843" y="2054595"/>
                </a:cubicBezTo>
                <a:cubicBezTo>
                  <a:pt x="3217668" y="2054198"/>
                  <a:pt x="3215187" y="2053603"/>
                  <a:pt x="3213402" y="2052809"/>
                </a:cubicBezTo>
                <a:cubicBezTo>
                  <a:pt x="3211616" y="2052015"/>
                  <a:pt x="3210326" y="2051072"/>
                  <a:pt x="3209533" y="2049981"/>
                </a:cubicBezTo>
                <a:cubicBezTo>
                  <a:pt x="3208739" y="2048890"/>
                  <a:pt x="3208342" y="2047550"/>
                  <a:pt x="3208342" y="2045963"/>
                </a:cubicBezTo>
                <a:lnTo>
                  <a:pt x="3208342" y="1889098"/>
                </a:lnTo>
                <a:cubicBezTo>
                  <a:pt x="3208342" y="1873818"/>
                  <a:pt x="3207151" y="1861515"/>
                  <a:pt x="3204770" y="1852189"/>
                </a:cubicBezTo>
                <a:cubicBezTo>
                  <a:pt x="3202389" y="1842862"/>
                  <a:pt x="3198916" y="1834825"/>
                  <a:pt x="3194352" y="1828078"/>
                </a:cubicBezTo>
                <a:cubicBezTo>
                  <a:pt x="3189788" y="1821332"/>
                  <a:pt x="3183884" y="1816172"/>
                  <a:pt x="3176642" y="1812600"/>
                </a:cubicBezTo>
                <a:cubicBezTo>
                  <a:pt x="3169399" y="1809029"/>
                  <a:pt x="3161015" y="1807242"/>
                  <a:pt x="3151489" y="1807242"/>
                </a:cubicBezTo>
                <a:cubicBezTo>
                  <a:pt x="3139187" y="1807242"/>
                  <a:pt x="3126882" y="1811608"/>
                  <a:pt x="3114580" y="1820339"/>
                </a:cubicBezTo>
                <a:cubicBezTo>
                  <a:pt x="3102277" y="1829071"/>
                  <a:pt x="3089379" y="1841870"/>
                  <a:pt x="3075885" y="1858737"/>
                </a:cubicBezTo>
                <a:lnTo>
                  <a:pt x="3075885" y="2045963"/>
                </a:lnTo>
                <a:cubicBezTo>
                  <a:pt x="3075885" y="2047550"/>
                  <a:pt x="3075487" y="2048890"/>
                  <a:pt x="3074694" y="2049981"/>
                </a:cubicBezTo>
                <a:cubicBezTo>
                  <a:pt x="3073901" y="2051072"/>
                  <a:pt x="3072610" y="2052015"/>
                  <a:pt x="3070825" y="2052809"/>
                </a:cubicBezTo>
                <a:cubicBezTo>
                  <a:pt x="3069039" y="2053603"/>
                  <a:pt x="3066558" y="2054198"/>
                  <a:pt x="3063383" y="2054595"/>
                </a:cubicBezTo>
                <a:cubicBezTo>
                  <a:pt x="3060208" y="2054992"/>
                  <a:pt x="3056140" y="2055190"/>
                  <a:pt x="3051179" y="2055190"/>
                </a:cubicBezTo>
                <a:cubicBezTo>
                  <a:pt x="3046417" y="2055190"/>
                  <a:pt x="3042448" y="2054992"/>
                  <a:pt x="3039273" y="2054595"/>
                </a:cubicBezTo>
                <a:cubicBezTo>
                  <a:pt x="3036099" y="2054198"/>
                  <a:pt x="3033569" y="2053603"/>
                  <a:pt x="3031683" y="2052809"/>
                </a:cubicBezTo>
                <a:cubicBezTo>
                  <a:pt x="3029799" y="2052015"/>
                  <a:pt x="3028508" y="2051072"/>
                  <a:pt x="3027813" y="2049981"/>
                </a:cubicBezTo>
                <a:cubicBezTo>
                  <a:pt x="3027119" y="2048890"/>
                  <a:pt x="3026771" y="2047550"/>
                  <a:pt x="3026771" y="2045963"/>
                </a:cubicBezTo>
                <a:lnTo>
                  <a:pt x="3026771" y="1778072"/>
                </a:lnTo>
                <a:cubicBezTo>
                  <a:pt x="3026771" y="1776485"/>
                  <a:pt x="3027069" y="1775145"/>
                  <a:pt x="3027664" y="1774054"/>
                </a:cubicBezTo>
                <a:cubicBezTo>
                  <a:pt x="3028260" y="1772962"/>
                  <a:pt x="3029451" y="1771970"/>
                  <a:pt x="3031237" y="1771077"/>
                </a:cubicBezTo>
                <a:cubicBezTo>
                  <a:pt x="3033022" y="1770185"/>
                  <a:pt x="3035304" y="1769589"/>
                  <a:pt x="3038083" y="1769291"/>
                </a:cubicBezTo>
                <a:cubicBezTo>
                  <a:pt x="3040861" y="1768994"/>
                  <a:pt x="3044531" y="1768845"/>
                  <a:pt x="3049096" y="1768845"/>
                </a:cubicBezTo>
                <a:cubicBezTo>
                  <a:pt x="3053461" y="1768845"/>
                  <a:pt x="3057083" y="1768994"/>
                  <a:pt x="3059960" y="1769291"/>
                </a:cubicBezTo>
                <a:cubicBezTo>
                  <a:pt x="3062838" y="1769589"/>
                  <a:pt x="3065071" y="1770185"/>
                  <a:pt x="3066658" y="1771077"/>
                </a:cubicBezTo>
                <a:cubicBezTo>
                  <a:pt x="3068245" y="1771970"/>
                  <a:pt x="3069385" y="1772962"/>
                  <a:pt x="3070080" y="1774054"/>
                </a:cubicBezTo>
                <a:cubicBezTo>
                  <a:pt x="3070776" y="1775145"/>
                  <a:pt x="3071122" y="1776485"/>
                  <a:pt x="3071122" y="1778072"/>
                </a:cubicBezTo>
                <a:lnTo>
                  <a:pt x="3071122" y="1813493"/>
                </a:lnTo>
                <a:cubicBezTo>
                  <a:pt x="3086204" y="1796626"/>
                  <a:pt x="3101236" y="1784273"/>
                  <a:pt x="3116217" y="1776435"/>
                </a:cubicBezTo>
                <a:cubicBezTo>
                  <a:pt x="3131199" y="1768597"/>
                  <a:pt x="3146330" y="1764678"/>
                  <a:pt x="3161610" y="1764678"/>
                </a:cubicBezTo>
                <a:close/>
                <a:moveTo>
                  <a:pt x="2827640" y="1764678"/>
                </a:moveTo>
                <a:cubicBezTo>
                  <a:pt x="2846889" y="1764678"/>
                  <a:pt x="2863259" y="1766860"/>
                  <a:pt x="2876754" y="1771226"/>
                </a:cubicBezTo>
                <a:cubicBezTo>
                  <a:pt x="2890247" y="1775592"/>
                  <a:pt x="2901161" y="1781991"/>
                  <a:pt x="2909495" y="1790425"/>
                </a:cubicBezTo>
                <a:cubicBezTo>
                  <a:pt x="2917829" y="1798858"/>
                  <a:pt x="2923882" y="1809326"/>
                  <a:pt x="2927652" y="1821828"/>
                </a:cubicBezTo>
                <a:cubicBezTo>
                  <a:pt x="2931422" y="1834329"/>
                  <a:pt x="2933308" y="1848914"/>
                  <a:pt x="2933308" y="1865583"/>
                </a:cubicBezTo>
                <a:lnTo>
                  <a:pt x="2933308" y="2046261"/>
                </a:lnTo>
                <a:cubicBezTo>
                  <a:pt x="2933308" y="2048642"/>
                  <a:pt x="2932514" y="2050428"/>
                  <a:pt x="2930927" y="2051618"/>
                </a:cubicBezTo>
                <a:cubicBezTo>
                  <a:pt x="2929339" y="2052809"/>
                  <a:pt x="2927157" y="2053702"/>
                  <a:pt x="2924378" y="2054297"/>
                </a:cubicBezTo>
                <a:cubicBezTo>
                  <a:pt x="2921599" y="2054892"/>
                  <a:pt x="2917532" y="2055190"/>
                  <a:pt x="2912174" y="2055190"/>
                </a:cubicBezTo>
                <a:cubicBezTo>
                  <a:pt x="2907014" y="2055190"/>
                  <a:pt x="2902898" y="2054892"/>
                  <a:pt x="2899821" y="2054297"/>
                </a:cubicBezTo>
                <a:cubicBezTo>
                  <a:pt x="2896745" y="2053702"/>
                  <a:pt x="2894513" y="2052809"/>
                  <a:pt x="2893124" y="2051618"/>
                </a:cubicBezTo>
                <a:cubicBezTo>
                  <a:pt x="2891735" y="2050428"/>
                  <a:pt x="2891041" y="2048642"/>
                  <a:pt x="2891041" y="2046261"/>
                </a:cubicBezTo>
                <a:lnTo>
                  <a:pt x="2891041" y="2019471"/>
                </a:lnTo>
                <a:cubicBezTo>
                  <a:pt x="2879332" y="2031973"/>
                  <a:pt x="2866286" y="2041697"/>
                  <a:pt x="2851899" y="2048642"/>
                </a:cubicBezTo>
                <a:cubicBezTo>
                  <a:pt x="2837513" y="2055587"/>
                  <a:pt x="2822281" y="2059060"/>
                  <a:pt x="2806208" y="2059060"/>
                </a:cubicBezTo>
                <a:cubicBezTo>
                  <a:pt x="2792119" y="2059060"/>
                  <a:pt x="2779370" y="2057224"/>
                  <a:pt x="2767960" y="2053553"/>
                </a:cubicBezTo>
                <a:cubicBezTo>
                  <a:pt x="2756549" y="2049882"/>
                  <a:pt x="2746826" y="2044574"/>
                  <a:pt x="2738790" y="2037628"/>
                </a:cubicBezTo>
                <a:cubicBezTo>
                  <a:pt x="2730753" y="2030683"/>
                  <a:pt x="2724502" y="2022150"/>
                  <a:pt x="2720036" y="2012030"/>
                </a:cubicBezTo>
                <a:cubicBezTo>
                  <a:pt x="2715572" y="2001910"/>
                  <a:pt x="2713340" y="1990400"/>
                  <a:pt x="2713340" y="1977502"/>
                </a:cubicBezTo>
                <a:cubicBezTo>
                  <a:pt x="2713340" y="1962420"/>
                  <a:pt x="2716416" y="1949324"/>
                  <a:pt x="2722567" y="1938211"/>
                </a:cubicBezTo>
                <a:cubicBezTo>
                  <a:pt x="2728718" y="1927099"/>
                  <a:pt x="2737549" y="1917872"/>
                  <a:pt x="2749058" y="1910529"/>
                </a:cubicBezTo>
                <a:cubicBezTo>
                  <a:pt x="2760569" y="1903187"/>
                  <a:pt x="2774656" y="1897680"/>
                  <a:pt x="2791325" y="1894009"/>
                </a:cubicBezTo>
                <a:cubicBezTo>
                  <a:pt x="2807994" y="1890338"/>
                  <a:pt x="2826746" y="1888503"/>
                  <a:pt x="2847582" y="1888503"/>
                </a:cubicBezTo>
                <a:lnTo>
                  <a:pt x="2884492" y="1888503"/>
                </a:lnTo>
                <a:lnTo>
                  <a:pt x="2884492" y="1867667"/>
                </a:lnTo>
                <a:cubicBezTo>
                  <a:pt x="2884492" y="1857348"/>
                  <a:pt x="2883400" y="1848220"/>
                  <a:pt x="2881217" y="1840282"/>
                </a:cubicBezTo>
                <a:cubicBezTo>
                  <a:pt x="2879035" y="1832345"/>
                  <a:pt x="2875513" y="1825747"/>
                  <a:pt x="2870651" y="1820488"/>
                </a:cubicBezTo>
                <a:cubicBezTo>
                  <a:pt x="2865789" y="1815230"/>
                  <a:pt x="2859489" y="1811261"/>
                  <a:pt x="2851750" y="1808582"/>
                </a:cubicBezTo>
                <a:cubicBezTo>
                  <a:pt x="2844010" y="1805903"/>
                  <a:pt x="2834486" y="1804564"/>
                  <a:pt x="2823174" y="1804564"/>
                </a:cubicBezTo>
                <a:cubicBezTo>
                  <a:pt x="2811070" y="1804564"/>
                  <a:pt x="2800206" y="1806002"/>
                  <a:pt x="2790581" y="1808880"/>
                </a:cubicBezTo>
                <a:cubicBezTo>
                  <a:pt x="2780957" y="1811757"/>
                  <a:pt x="2772524" y="1814932"/>
                  <a:pt x="2765280" y="1818405"/>
                </a:cubicBezTo>
                <a:cubicBezTo>
                  <a:pt x="2758037" y="1821877"/>
                  <a:pt x="2751985" y="1825052"/>
                  <a:pt x="2747124" y="1827930"/>
                </a:cubicBezTo>
                <a:cubicBezTo>
                  <a:pt x="2742262" y="1830807"/>
                  <a:pt x="2738641" y="1832246"/>
                  <a:pt x="2736259" y="1832246"/>
                </a:cubicBezTo>
                <a:cubicBezTo>
                  <a:pt x="2734672" y="1832246"/>
                  <a:pt x="2733283" y="1831849"/>
                  <a:pt x="2732092" y="1831055"/>
                </a:cubicBezTo>
                <a:cubicBezTo>
                  <a:pt x="2730901" y="1830261"/>
                  <a:pt x="2729859" y="1829071"/>
                  <a:pt x="2728966" y="1827483"/>
                </a:cubicBezTo>
                <a:cubicBezTo>
                  <a:pt x="2728074" y="1825896"/>
                  <a:pt x="2727429" y="1823862"/>
                  <a:pt x="2727032" y="1821381"/>
                </a:cubicBezTo>
                <a:cubicBezTo>
                  <a:pt x="2726634" y="1818901"/>
                  <a:pt x="2726436" y="1816172"/>
                  <a:pt x="2726436" y="1813196"/>
                </a:cubicBezTo>
                <a:cubicBezTo>
                  <a:pt x="2726436" y="1808235"/>
                  <a:pt x="2726784" y="1804316"/>
                  <a:pt x="2727478" y="1801438"/>
                </a:cubicBezTo>
                <a:cubicBezTo>
                  <a:pt x="2728172" y="1798561"/>
                  <a:pt x="2729859" y="1795832"/>
                  <a:pt x="2732538" y="1793253"/>
                </a:cubicBezTo>
                <a:cubicBezTo>
                  <a:pt x="2735217" y="1790673"/>
                  <a:pt x="2739830" y="1787647"/>
                  <a:pt x="2746379" y="1784174"/>
                </a:cubicBezTo>
                <a:cubicBezTo>
                  <a:pt x="2752928" y="1780701"/>
                  <a:pt x="2760468" y="1777526"/>
                  <a:pt x="2769001" y="1774649"/>
                </a:cubicBezTo>
                <a:cubicBezTo>
                  <a:pt x="2777535" y="1771772"/>
                  <a:pt x="2786860" y="1769391"/>
                  <a:pt x="2796980" y="1767506"/>
                </a:cubicBezTo>
                <a:cubicBezTo>
                  <a:pt x="2807101" y="1765620"/>
                  <a:pt x="2817321" y="1764678"/>
                  <a:pt x="2827640" y="1764678"/>
                </a:cubicBezTo>
                <a:close/>
                <a:moveTo>
                  <a:pt x="1820669" y="1764678"/>
                </a:moveTo>
                <a:cubicBezTo>
                  <a:pt x="1842696" y="1764678"/>
                  <a:pt x="1861894" y="1767952"/>
                  <a:pt x="1878266" y="1774500"/>
                </a:cubicBezTo>
                <a:cubicBezTo>
                  <a:pt x="1894637" y="1781049"/>
                  <a:pt x="1908279" y="1790574"/>
                  <a:pt x="1919193" y="1803075"/>
                </a:cubicBezTo>
                <a:cubicBezTo>
                  <a:pt x="1930107" y="1815577"/>
                  <a:pt x="1938293" y="1830757"/>
                  <a:pt x="1943750" y="1848617"/>
                </a:cubicBezTo>
                <a:cubicBezTo>
                  <a:pt x="1949207" y="1866476"/>
                  <a:pt x="1951935" y="1886618"/>
                  <a:pt x="1951935" y="1909041"/>
                </a:cubicBezTo>
                <a:cubicBezTo>
                  <a:pt x="1951935" y="1930869"/>
                  <a:pt x="1949058" y="1950961"/>
                  <a:pt x="1943303" y="1969316"/>
                </a:cubicBezTo>
                <a:cubicBezTo>
                  <a:pt x="1937549" y="1987672"/>
                  <a:pt x="1928966" y="2003497"/>
                  <a:pt x="1917556" y="2016792"/>
                </a:cubicBezTo>
                <a:cubicBezTo>
                  <a:pt x="1906146" y="2030088"/>
                  <a:pt x="1891858" y="2040456"/>
                  <a:pt x="1874694" y="2047898"/>
                </a:cubicBezTo>
                <a:cubicBezTo>
                  <a:pt x="1857529" y="2055339"/>
                  <a:pt x="1837636" y="2059060"/>
                  <a:pt x="1815014" y="2059060"/>
                </a:cubicBezTo>
                <a:cubicBezTo>
                  <a:pt x="1792987" y="2059060"/>
                  <a:pt x="1773788" y="2055786"/>
                  <a:pt x="1757417" y="2049237"/>
                </a:cubicBezTo>
                <a:cubicBezTo>
                  <a:pt x="1741046" y="2042689"/>
                  <a:pt x="1727403" y="2033164"/>
                  <a:pt x="1716489" y="2020662"/>
                </a:cubicBezTo>
                <a:cubicBezTo>
                  <a:pt x="1705575" y="2008161"/>
                  <a:pt x="1697439" y="1992980"/>
                  <a:pt x="1692082" y="1975121"/>
                </a:cubicBezTo>
                <a:cubicBezTo>
                  <a:pt x="1686723" y="1957261"/>
                  <a:pt x="1684045" y="1937021"/>
                  <a:pt x="1684045" y="1914399"/>
                </a:cubicBezTo>
                <a:cubicBezTo>
                  <a:pt x="1684045" y="1892571"/>
                  <a:pt x="1686872" y="1872479"/>
                  <a:pt x="1692528" y="1854123"/>
                </a:cubicBezTo>
                <a:cubicBezTo>
                  <a:pt x="1698183" y="1835768"/>
                  <a:pt x="1706716" y="1819942"/>
                  <a:pt x="1718126" y="1806647"/>
                </a:cubicBezTo>
                <a:cubicBezTo>
                  <a:pt x="1729536" y="1793352"/>
                  <a:pt x="1743774" y="1783033"/>
                  <a:pt x="1760840" y="1775691"/>
                </a:cubicBezTo>
                <a:cubicBezTo>
                  <a:pt x="1777906" y="1768349"/>
                  <a:pt x="1797849" y="1764678"/>
                  <a:pt x="1820669" y="1764678"/>
                </a:cubicBezTo>
                <a:close/>
                <a:moveTo>
                  <a:pt x="1353944" y="1764678"/>
                </a:moveTo>
                <a:cubicBezTo>
                  <a:pt x="1375970" y="1764678"/>
                  <a:pt x="1395170" y="1767952"/>
                  <a:pt x="1411540" y="1774500"/>
                </a:cubicBezTo>
                <a:cubicBezTo>
                  <a:pt x="1427911" y="1781049"/>
                  <a:pt x="1441554" y="1790574"/>
                  <a:pt x="1452468" y="1803075"/>
                </a:cubicBezTo>
                <a:cubicBezTo>
                  <a:pt x="1463382" y="1815577"/>
                  <a:pt x="1471568" y="1830757"/>
                  <a:pt x="1477025" y="1848617"/>
                </a:cubicBezTo>
                <a:cubicBezTo>
                  <a:pt x="1482482" y="1866476"/>
                  <a:pt x="1485211" y="1886618"/>
                  <a:pt x="1485211" y="1909041"/>
                </a:cubicBezTo>
                <a:cubicBezTo>
                  <a:pt x="1485211" y="1930869"/>
                  <a:pt x="1482333" y="1950961"/>
                  <a:pt x="1476579" y="1969316"/>
                </a:cubicBezTo>
                <a:cubicBezTo>
                  <a:pt x="1470824" y="1987672"/>
                  <a:pt x="1462241" y="2003497"/>
                  <a:pt x="1450831" y="2016792"/>
                </a:cubicBezTo>
                <a:cubicBezTo>
                  <a:pt x="1439421" y="2030088"/>
                  <a:pt x="1425134" y="2040456"/>
                  <a:pt x="1407969" y="2047898"/>
                </a:cubicBezTo>
                <a:cubicBezTo>
                  <a:pt x="1390804" y="2055339"/>
                  <a:pt x="1370910" y="2059060"/>
                  <a:pt x="1348288" y="2059060"/>
                </a:cubicBezTo>
                <a:cubicBezTo>
                  <a:pt x="1326262" y="2059060"/>
                  <a:pt x="1307063" y="2055786"/>
                  <a:pt x="1290692" y="2049237"/>
                </a:cubicBezTo>
                <a:cubicBezTo>
                  <a:pt x="1274321" y="2042689"/>
                  <a:pt x="1260678" y="2033164"/>
                  <a:pt x="1249764" y="2020662"/>
                </a:cubicBezTo>
                <a:cubicBezTo>
                  <a:pt x="1238850" y="2008161"/>
                  <a:pt x="1230714" y="1992980"/>
                  <a:pt x="1225356" y="1975121"/>
                </a:cubicBezTo>
                <a:cubicBezTo>
                  <a:pt x="1219999" y="1957261"/>
                  <a:pt x="1217320" y="1937021"/>
                  <a:pt x="1217320" y="1914399"/>
                </a:cubicBezTo>
                <a:cubicBezTo>
                  <a:pt x="1217320" y="1892571"/>
                  <a:pt x="1220147" y="1872479"/>
                  <a:pt x="1225803" y="1854123"/>
                </a:cubicBezTo>
                <a:cubicBezTo>
                  <a:pt x="1231458" y="1835768"/>
                  <a:pt x="1239991" y="1819942"/>
                  <a:pt x="1251402" y="1806647"/>
                </a:cubicBezTo>
                <a:cubicBezTo>
                  <a:pt x="1262812" y="1793352"/>
                  <a:pt x="1277049" y="1783033"/>
                  <a:pt x="1294115" y="1775691"/>
                </a:cubicBezTo>
                <a:cubicBezTo>
                  <a:pt x="1311181" y="1768349"/>
                  <a:pt x="1331124" y="1764678"/>
                  <a:pt x="1353944" y="1764678"/>
                </a:cubicBezTo>
                <a:close/>
                <a:moveTo>
                  <a:pt x="307682" y="1764380"/>
                </a:moveTo>
                <a:cubicBezTo>
                  <a:pt x="328518" y="1764380"/>
                  <a:pt x="346328" y="1771722"/>
                  <a:pt x="361111" y="1786406"/>
                </a:cubicBezTo>
                <a:cubicBezTo>
                  <a:pt x="375895" y="1801091"/>
                  <a:pt x="383287" y="1818851"/>
                  <a:pt x="383287" y="1839687"/>
                </a:cubicBezTo>
                <a:cubicBezTo>
                  <a:pt x="383287" y="1860523"/>
                  <a:pt x="375895" y="1878333"/>
                  <a:pt x="361111" y="1893116"/>
                </a:cubicBezTo>
                <a:cubicBezTo>
                  <a:pt x="346328" y="1907900"/>
                  <a:pt x="328518" y="1915292"/>
                  <a:pt x="307682" y="1915292"/>
                </a:cubicBezTo>
                <a:cubicBezTo>
                  <a:pt x="287045" y="1915292"/>
                  <a:pt x="269334" y="1907900"/>
                  <a:pt x="254550" y="1893116"/>
                </a:cubicBezTo>
                <a:cubicBezTo>
                  <a:pt x="239767" y="1878333"/>
                  <a:pt x="232375" y="1860523"/>
                  <a:pt x="232375" y="1839687"/>
                </a:cubicBezTo>
                <a:cubicBezTo>
                  <a:pt x="232375" y="1818851"/>
                  <a:pt x="239767" y="1801091"/>
                  <a:pt x="254550" y="1786406"/>
                </a:cubicBezTo>
                <a:cubicBezTo>
                  <a:pt x="269334" y="1771722"/>
                  <a:pt x="287045" y="1764380"/>
                  <a:pt x="307682" y="1764380"/>
                </a:cubicBezTo>
                <a:close/>
                <a:moveTo>
                  <a:pt x="5415462" y="1697110"/>
                </a:moveTo>
                <a:cubicBezTo>
                  <a:pt x="5420423" y="1697110"/>
                  <a:pt x="5424491" y="1697308"/>
                  <a:pt x="5427666" y="1697705"/>
                </a:cubicBezTo>
                <a:cubicBezTo>
                  <a:pt x="5430841" y="1698102"/>
                  <a:pt x="5433322" y="1698747"/>
                  <a:pt x="5435107" y="1699640"/>
                </a:cubicBezTo>
                <a:cubicBezTo>
                  <a:pt x="5436893" y="1700533"/>
                  <a:pt x="5438183" y="1701575"/>
                  <a:pt x="5438977" y="1702765"/>
                </a:cubicBezTo>
                <a:cubicBezTo>
                  <a:pt x="5439771" y="1703956"/>
                  <a:pt x="5440167" y="1705246"/>
                  <a:pt x="5440167" y="1706635"/>
                </a:cubicBezTo>
                <a:lnTo>
                  <a:pt x="5440167" y="1770333"/>
                </a:lnTo>
                <a:lnTo>
                  <a:pt x="5508926" y="1770333"/>
                </a:lnTo>
                <a:cubicBezTo>
                  <a:pt x="5510514" y="1770333"/>
                  <a:pt x="5511903" y="1770680"/>
                  <a:pt x="5513093" y="1771375"/>
                </a:cubicBezTo>
                <a:cubicBezTo>
                  <a:pt x="5514284" y="1772070"/>
                  <a:pt x="5515326" y="1773260"/>
                  <a:pt x="5516219" y="1774947"/>
                </a:cubicBezTo>
                <a:cubicBezTo>
                  <a:pt x="5517111" y="1776634"/>
                  <a:pt x="5517757" y="1778767"/>
                  <a:pt x="5518153" y="1781347"/>
                </a:cubicBezTo>
                <a:cubicBezTo>
                  <a:pt x="5518550" y="1783926"/>
                  <a:pt x="5518749" y="1787101"/>
                  <a:pt x="5518749" y="1790872"/>
                </a:cubicBezTo>
                <a:cubicBezTo>
                  <a:pt x="5518749" y="1798015"/>
                  <a:pt x="5517856" y="1803175"/>
                  <a:pt x="5516070" y="1806349"/>
                </a:cubicBezTo>
                <a:cubicBezTo>
                  <a:pt x="5514284" y="1809524"/>
                  <a:pt x="5511903" y="1811112"/>
                  <a:pt x="5508926" y="1811112"/>
                </a:cubicBezTo>
                <a:lnTo>
                  <a:pt x="5440167" y="1811112"/>
                </a:lnTo>
                <a:lnTo>
                  <a:pt x="5440167" y="1960536"/>
                </a:lnTo>
                <a:cubicBezTo>
                  <a:pt x="5440167" y="1978990"/>
                  <a:pt x="5442896" y="1992930"/>
                  <a:pt x="5448353" y="2002356"/>
                </a:cubicBezTo>
                <a:cubicBezTo>
                  <a:pt x="5453810" y="2011782"/>
                  <a:pt x="5463583" y="2016495"/>
                  <a:pt x="5477672" y="2016495"/>
                </a:cubicBezTo>
                <a:cubicBezTo>
                  <a:pt x="5482236" y="2016495"/>
                  <a:pt x="5486304" y="2016048"/>
                  <a:pt x="5489876" y="2015156"/>
                </a:cubicBezTo>
                <a:cubicBezTo>
                  <a:pt x="5493448" y="2014262"/>
                  <a:pt x="5496623" y="2013320"/>
                  <a:pt x="5499401" y="2012328"/>
                </a:cubicBezTo>
                <a:cubicBezTo>
                  <a:pt x="5502179" y="2011335"/>
                  <a:pt x="5504560" y="2010393"/>
                  <a:pt x="5506545" y="2009500"/>
                </a:cubicBezTo>
                <a:cubicBezTo>
                  <a:pt x="5508529" y="2008607"/>
                  <a:pt x="5510315" y="2008161"/>
                  <a:pt x="5511903" y="2008161"/>
                </a:cubicBezTo>
                <a:cubicBezTo>
                  <a:pt x="5512895" y="2008161"/>
                  <a:pt x="5513837" y="2008408"/>
                  <a:pt x="5514730" y="2008905"/>
                </a:cubicBezTo>
                <a:cubicBezTo>
                  <a:pt x="5515623" y="2009401"/>
                  <a:pt x="5516318" y="2010343"/>
                  <a:pt x="5516814" y="2011733"/>
                </a:cubicBezTo>
                <a:cubicBezTo>
                  <a:pt x="5517310" y="2013121"/>
                  <a:pt x="5517757" y="2015007"/>
                  <a:pt x="5518153" y="2017388"/>
                </a:cubicBezTo>
                <a:cubicBezTo>
                  <a:pt x="5518550" y="2019769"/>
                  <a:pt x="5518749" y="2022746"/>
                  <a:pt x="5518749" y="2026317"/>
                </a:cubicBezTo>
                <a:cubicBezTo>
                  <a:pt x="5518749" y="2032072"/>
                  <a:pt x="5518352" y="2036636"/>
                  <a:pt x="5517558" y="2040010"/>
                </a:cubicBezTo>
                <a:cubicBezTo>
                  <a:pt x="5516764" y="2043383"/>
                  <a:pt x="5515574" y="2045863"/>
                  <a:pt x="5513986" y="2047451"/>
                </a:cubicBezTo>
                <a:cubicBezTo>
                  <a:pt x="5512399" y="2049038"/>
                  <a:pt x="5510018" y="2050527"/>
                  <a:pt x="5506842" y="2051916"/>
                </a:cubicBezTo>
                <a:cubicBezTo>
                  <a:pt x="5503667" y="2053305"/>
                  <a:pt x="5500046" y="2054446"/>
                  <a:pt x="5495978" y="2055339"/>
                </a:cubicBezTo>
                <a:cubicBezTo>
                  <a:pt x="5491910" y="2056232"/>
                  <a:pt x="5487594" y="2056976"/>
                  <a:pt x="5483030" y="2057571"/>
                </a:cubicBezTo>
                <a:cubicBezTo>
                  <a:pt x="5478466" y="2058167"/>
                  <a:pt x="5473902" y="2058464"/>
                  <a:pt x="5469338" y="2058464"/>
                </a:cubicBezTo>
                <a:cubicBezTo>
                  <a:pt x="5455447" y="2058464"/>
                  <a:pt x="5443541" y="2056629"/>
                  <a:pt x="5433619" y="2052958"/>
                </a:cubicBezTo>
                <a:cubicBezTo>
                  <a:pt x="5423697" y="2049287"/>
                  <a:pt x="5415561" y="2043730"/>
                  <a:pt x="5409211" y="2036289"/>
                </a:cubicBezTo>
                <a:cubicBezTo>
                  <a:pt x="5402861" y="2028848"/>
                  <a:pt x="5398248" y="2019422"/>
                  <a:pt x="5395370" y="2008012"/>
                </a:cubicBezTo>
                <a:cubicBezTo>
                  <a:pt x="5392493" y="1996602"/>
                  <a:pt x="5391054" y="1983157"/>
                  <a:pt x="5391054" y="1967679"/>
                </a:cubicBezTo>
                <a:lnTo>
                  <a:pt x="5391054" y="1811112"/>
                </a:lnTo>
                <a:lnTo>
                  <a:pt x="5353549" y="1811112"/>
                </a:lnTo>
                <a:cubicBezTo>
                  <a:pt x="5350573" y="1811112"/>
                  <a:pt x="5348192" y="1809524"/>
                  <a:pt x="5346406" y="1806349"/>
                </a:cubicBezTo>
                <a:cubicBezTo>
                  <a:pt x="5344620" y="1803175"/>
                  <a:pt x="5343727" y="1798015"/>
                  <a:pt x="5343727" y="1790872"/>
                </a:cubicBezTo>
                <a:cubicBezTo>
                  <a:pt x="5343727" y="1787101"/>
                  <a:pt x="5343975" y="1783926"/>
                  <a:pt x="5344471" y="1781347"/>
                </a:cubicBezTo>
                <a:cubicBezTo>
                  <a:pt x="5344967" y="1778767"/>
                  <a:pt x="5345612" y="1776634"/>
                  <a:pt x="5346406" y="1774947"/>
                </a:cubicBezTo>
                <a:cubicBezTo>
                  <a:pt x="5347200" y="1773260"/>
                  <a:pt x="5348242" y="1772070"/>
                  <a:pt x="5349531" y="1771375"/>
                </a:cubicBezTo>
                <a:cubicBezTo>
                  <a:pt x="5350821" y="1770680"/>
                  <a:pt x="5352260" y="1770333"/>
                  <a:pt x="5353847" y="1770333"/>
                </a:cubicBezTo>
                <a:lnTo>
                  <a:pt x="5391054" y="1770333"/>
                </a:lnTo>
                <a:lnTo>
                  <a:pt x="5391054" y="1706635"/>
                </a:lnTo>
                <a:cubicBezTo>
                  <a:pt x="5391054" y="1705246"/>
                  <a:pt x="5391402" y="1703956"/>
                  <a:pt x="5392096" y="1702765"/>
                </a:cubicBezTo>
                <a:cubicBezTo>
                  <a:pt x="5392791" y="1701575"/>
                  <a:pt x="5394081" y="1700533"/>
                  <a:pt x="5395965" y="1699640"/>
                </a:cubicBezTo>
                <a:cubicBezTo>
                  <a:pt x="5397851" y="1698747"/>
                  <a:pt x="5400381" y="1698102"/>
                  <a:pt x="5403556" y="1697705"/>
                </a:cubicBezTo>
                <a:cubicBezTo>
                  <a:pt x="5406731" y="1697308"/>
                  <a:pt x="5410700" y="1697110"/>
                  <a:pt x="5415462" y="1697110"/>
                </a:cubicBezTo>
                <a:close/>
                <a:moveTo>
                  <a:pt x="3823002" y="1668237"/>
                </a:moveTo>
                <a:lnTo>
                  <a:pt x="4005762" y="1668237"/>
                </a:lnTo>
                <a:cubicBezTo>
                  <a:pt x="4007349" y="1668237"/>
                  <a:pt x="4008789" y="1668634"/>
                  <a:pt x="4010078" y="1669428"/>
                </a:cubicBezTo>
                <a:cubicBezTo>
                  <a:pt x="4011368" y="1670221"/>
                  <a:pt x="4012410" y="1671511"/>
                  <a:pt x="4013203" y="1673297"/>
                </a:cubicBezTo>
                <a:cubicBezTo>
                  <a:pt x="4013997" y="1675083"/>
                  <a:pt x="4014642" y="1677316"/>
                  <a:pt x="4015138" y="1679994"/>
                </a:cubicBezTo>
                <a:cubicBezTo>
                  <a:pt x="4015635" y="1682673"/>
                  <a:pt x="4015883" y="1685997"/>
                  <a:pt x="4015883" y="1689966"/>
                </a:cubicBezTo>
                <a:cubicBezTo>
                  <a:pt x="4015883" y="1693538"/>
                  <a:pt x="4015635" y="1696663"/>
                  <a:pt x="4015138" y="1699342"/>
                </a:cubicBezTo>
                <a:cubicBezTo>
                  <a:pt x="4014642" y="1702021"/>
                  <a:pt x="4013997" y="1704204"/>
                  <a:pt x="4013203" y="1705891"/>
                </a:cubicBezTo>
                <a:cubicBezTo>
                  <a:pt x="4012410" y="1707577"/>
                  <a:pt x="4011368" y="1708818"/>
                  <a:pt x="4010078" y="1709611"/>
                </a:cubicBezTo>
                <a:cubicBezTo>
                  <a:pt x="4008789" y="1710405"/>
                  <a:pt x="4007349" y="1710802"/>
                  <a:pt x="4005762" y="1710802"/>
                </a:cubicBezTo>
                <a:lnTo>
                  <a:pt x="3855148" y="1710802"/>
                </a:lnTo>
                <a:lnTo>
                  <a:pt x="3855148" y="1831650"/>
                </a:lnTo>
                <a:lnTo>
                  <a:pt x="3984331" y="1831650"/>
                </a:lnTo>
                <a:cubicBezTo>
                  <a:pt x="3985918" y="1831650"/>
                  <a:pt x="3987357" y="1832097"/>
                  <a:pt x="3988647" y="1832990"/>
                </a:cubicBezTo>
                <a:cubicBezTo>
                  <a:pt x="3989937" y="1833883"/>
                  <a:pt x="3991028" y="1835123"/>
                  <a:pt x="3991921" y="1836711"/>
                </a:cubicBezTo>
                <a:cubicBezTo>
                  <a:pt x="3992814" y="1838298"/>
                  <a:pt x="3993459" y="1840481"/>
                  <a:pt x="3993856" y="1843259"/>
                </a:cubicBezTo>
                <a:cubicBezTo>
                  <a:pt x="3994253" y="1846037"/>
                  <a:pt x="3994451" y="1849311"/>
                  <a:pt x="3994451" y="1853082"/>
                </a:cubicBezTo>
                <a:cubicBezTo>
                  <a:pt x="3994451" y="1856654"/>
                  <a:pt x="3994253" y="1859729"/>
                  <a:pt x="3993856" y="1862309"/>
                </a:cubicBezTo>
                <a:cubicBezTo>
                  <a:pt x="3993459" y="1864888"/>
                  <a:pt x="3992814" y="1866972"/>
                  <a:pt x="3991921" y="1868560"/>
                </a:cubicBezTo>
                <a:cubicBezTo>
                  <a:pt x="3991028" y="1870147"/>
                  <a:pt x="3989937" y="1871288"/>
                  <a:pt x="3988647" y="1871983"/>
                </a:cubicBezTo>
                <a:cubicBezTo>
                  <a:pt x="3987357" y="1872677"/>
                  <a:pt x="3985918" y="1873024"/>
                  <a:pt x="3984331" y="1873024"/>
                </a:cubicBezTo>
                <a:lnTo>
                  <a:pt x="3855148" y="1873024"/>
                </a:lnTo>
                <a:lnTo>
                  <a:pt x="3855148" y="2010839"/>
                </a:lnTo>
                <a:lnTo>
                  <a:pt x="4007846" y="2010839"/>
                </a:lnTo>
                <a:cubicBezTo>
                  <a:pt x="4009433" y="2010839"/>
                  <a:pt x="4010872" y="2011236"/>
                  <a:pt x="4012162" y="2012030"/>
                </a:cubicBezTo>
                <a:cubicBezTo>
                  <a:pt x="4013451" y="2012824"/>
                  <a:pt x="4014593" y="2014064"/>
                  <a:pt x="4015585" y="2015751"/>
                </a:cubicBezTo>
                <a:cubicBezTo>
                  <a:pt x="4016577" y="2017438"/>
                  <a:pt x="4017271" y="2019620"/>
                  <a:pt x="4017668" y="2022299"/>
                </a:cubicBezTo>
                <a:cubicBezTo>
                  <a:pt x="4018065" y="2024978"/>
                  <a:pt x="4018264" y="2028302"/>
                  <a:pt x="4018264" y="2032271"/>
                </a:cubicBezTo>
                <a:cubicBezTo>
                  <a:pt x="4018264" y="2035843"/>
                  <a:pt x="4018065" y="2038968"/>
                  <a:pt x="4017668" y="2041647"/>
                </a:cubicBezTo>
                <a:cubicBezTo>
                  <a:pt x="4017271" y="2044326"/>
                  <a:pt x="4016577" y="2046558"/>
                  <a:pt x="4015585" y="2048344"/>
                </a:cubicBezTo>
                <a:cubicBezTo>
                  <a:pt x="4014593" y="2050130"/>
                  <a:pt x="4013451" y="2051420"/>
                  <a:pt x="4012162" y="2052214"/>
                </a:cubicBezTo>
                <a:cubicBezTo>
                  <a:pt x="4010872" y="2053007"/>
                  <a:pt x="4009433" y="2053404"/>
                  <a:pt x="4007846" y="2053404"/>
                </a:cubicBezTo>
                <a:lnTo>
                  <a:pt x="3823002" y="2053404"/>
                </a:lnTo>
                <a:cubicBezTo>
                  <a:pt x="3818438" y="2053404"/>
                  <a:pt x="3814121" y="2051866"/>
                  <a:pt x="3810054" y="2048790"/>
                </a:cubicBezTo>
                <a:cubicBezTo>
                  <a:pt x="3805986" y="2045715"/>
                  <a:pt x="3803951" y="2040307"/>
                  <a:pt x="3803951" y="2032568"/>
                </a:cubicBezTo>
                <a:lnTo>
                  <a:pt x="3803951" y="1689073"/>
                </a:lnTo>
                <a:cubicBezTo>
                  <a:pt x="3803951" y="1681334"/>
                  <a:pt x="3805986" y="1675927"/>
                  <a:pt x="3810054" y="1672851"/>
                </a:cubicBezTo>
                <a:cubicBezTo>
                  <a:pt x="3814121" y="1669775"/>
                  <a:pt x="3818438" y="1668237"/>
                  <a:pt x="3823002" y="1668237"/>
                </a:cubicBezTo>
                <a:close/>
                <a:moveTo>
                  <a:pt x="727377" y="1668237"/>
                </a:moveTo>
                <a:lnTo>
                  <a:pt x="910139" y="1668237"/>
                </a:lnTo>
                <a:cubicBezTo>
                  <a:pt x="911726" y="1668237"/>
                  <a:pt x="913165" y="1668634"/>
                  <a:pt x="914455" y="1669428"/>
                </a:cubicBezTo>
                <a:cubicBezTo>
                  <a:pt x="915744" y="1670221"/>
                  <a:pt x="916786" y="1671511"/>
                  <a:pt x="917580" y="1673297"/>
                </a:cubicBezTo>
                <a:cubicBezTo>
                  <a:pt x="918374" y="1675083"/>
                  <a:pt x="919019" y="1677316"/>
                  <a:pt x="919515" y="1679994"/>
                </a:cubicBezTo>
                <a:cubicBezTo>
                  <a:pt x="920011" y="1682673"/>
                  <a:pt x="920259" y="1685997"/>
                  <a:pt x="920259" y="1689966"/>
                </a:cubicBezTo>
                <a:cubicBezTo>
                  <a:pt x="920259" y="1693538"/>
                  <a:pt x="920011" y="1696663"/>
                  <a:pt x="919515" y="1699342"/>
                </a:cubicBezTo>
                <a:cubicBezTo>
                  <a:pt x="919019" y="1702021"/>
                  <a:pt x="918374" y="1704204"/>
                  <a:pt x="917580" y="1705891"/>
                </a:cubicBezTo>
                <a:cubicBezTo>
                  <a:pt x="916786" y="1707577"/>
                  <a:pt x="915744" y="1708818"/>
                  <a:pt x="914455" y="1709611"/>
                </a:cubicBezTo>
                <a:cubicBezTo>
                  <a:pt x="913165" y="1710405"/>
                  <a:pt x="911726" y="1710802"/>
                  <a:pt x="910139" y="1710802"/>
                </a:cubicBezTo>
                <a:lnTo>
                  <a:pt x="759524" y="1710802"/>
                </a:lnTo>
                <a:lnTo>
                  <a:pt x="759524" y="1831650"/>
                </a:lnTo>
                <a:lnTo>
                  <a:pt x="888707" y="1831650"/>
                </a:lnTo>
                <a:cubicBezTo>
                  <a:pt x="890295" y="1831650"/>
                  <a:pt x="891733" y="1832097"/>
                  <a:pt x="893023" y="1832990"/>
                </a:cubicBezTo>
                <a:cubicBezTo>
                  <a:pt x="894313" y="1833883"/>
                  <a:pt x="895405" y="1835123"/>
                  <a:pt x="896297" y="1836711"/>
                </a:cubicBezTo>
                <a:cubicBezTo>
                  <a:pt x="897190" y="1838298"/>
                  <a:pt x="897835" y="1840481"/>
                  <a:pt x="898232" y="1843259"/>
                </a:cubicBezTo>
                <a:cubicBezTo>
                  <a:pt x="898629" y="1846037"/>
                  <a:pt x="898827" y="1849311"/>
                  <a:pt x="898827" y="1853082"/>
                </a:cubicBezTo>
                <a:cubicBezTo>
                  <a:pt x="898827" y="1856654"/>
                  <a:pt x="898629" y="1859729"/>
                  <a:pt x="898232" y="1862309"/>
                </a:cubicBezTo>
                <a:cubicBezTo>
                  <a:pt x="897835" y="1864888"/>
                  <a:pt x="897190" y="1866972"/>
                  <a:pt x="896297" y="1868560"/>
                </a:cubicBezTo>
                <a:cubicBezTo>
                  <a:pt x="895405" y="1870147"/>
                  <a:pt x="894313" y="1871288"/>
                  <a:pt x="893023" y="1871983"/>
                </a:cubicBezTo>
                <a:cubicBezTo>
                  <a:pt x="891733" y="1872677"/>
                  <a:pt x="890295" y="1873024"/>
                  <a:pt x="888707" y="1873024"/>
                </a:cubicBezTo>
                <a:lnTo>
                  <a:pt x="759524" y="1873024"/>
                </a:lnTo>
                <a:lnTo>
                  <a:pt x="759524" y="2010839"/>
                </a:lnTo>
                <a:lnTo>
                  <a:pt x="912222" y="2010839"/>
                </a:lnTo>
                <a:cubicBezTo>
                  <a:pt x="913810" y="2010839"/>
                  <a:pt x="915248" y="2011236"/>
                  <a:pt x="916538" y="2012030"/>
                </a:cubicBezTo>
                <a:cubicBezTo>
                  <a:pt x="917828" y="2012824"/>
                  <a:pt x="918969" y="2014064"/>
                  <a:pt x="919961" y="2015751"/>
                </a:cubicBezTo>
                <a:cubicBezTo>
                  <a:pt x="920953" y="2017438"/>
                  <a:pt x="921648" y="2019620"/>
                  <a:pt x="922045" y="2022299"/>
                </a:cubicBezTo>
                <a:cubicBezTo>
                  <a:pt x="922442" y="2024978"/>
                  <a:pt x="922640" y="2028302"/>
                  <a:pt x="922640" y="2032271"/>
                </a:cubicBezTo>
                <a:cubicBezTo>
                  <a:pt x="922640" y="2035843"/>
                  <a:pt x="922442" y="2038968"/>
                  <a:pt x="922045" y="2041647"/>
                </a:cubicBezTo>
                <a:cubicBezTo>
                  <a:pt x="921648" y="2044326"/>
                  <a:pt x="920953" y="2046558"/>
                  <a:pt x="919961" y="2048344"/>
                </a:cubicBezTo>
                <a:cubicBezTo>
                  <a:pt x="918969" y="2050130"/>
                  <a:pt x="917828" y="2051420"/>
                  <a:pt x="916538" y="2052214"/>
                </a:cubicBezTo>
                <a:cubicBezTo>
                  <a:pt x="915248" y="2053007"/>
                  <a:pt x="913810" y="2053404"/>
                  <a:pt x="912222" y="2053404"/>
                </a:cubicBezTo>
                <a:lnTo>
                  <a:pt x="727377" y="2053404"/>
                </a:lnTo>
                <a:cubicBezTo>
                  <a:pt x="722813" y="2053404"/>
                  <a:pt x="718497" y="2051866"/>
                  <a:pt x="714429" y="2048790"/>
                </a:cubicBezTo>
                <a:cubicBezTo>
                  <a:pt x="710361" y="2045715"/>
                  <a:pt x="708327" y="2040307"/>
                  <a:pt x="708327" y="2032568"/>
                </a:cubicBezTo>
                <a:lnTo>
                  <a:pt x="708327" y="1689073"/>
                </a:lnTo>
                <a:cubicBezTo>
                  <a:pt x="708327" y="1681334"/>
                  <a:pt x="710361" y="1675927"/>
                  <a:pt x="714429" y="1672851"/>
                </a:cubicBezTo>
                <a:cubicBezTo>
                  <a:pt x="718497" y="1669775"/>
                  <a:pt x="722813" y="1668237"/>
                  <a:pt x="727377" y="1668237"/>
                </a:cubicBezTo>
                <a:close/>
                <a:moveTo>
                  <a:pt x="3555111" y="1639960"/>
                </a:moveTo>
                <a:cubicBezTo>
                  <a:pt x="3560072" y="1639960"/>
                  <a:pt x="3564140" y="1640208"/>
                  <a:pt x="3567315" y="1640704"/>
                </a:cubicBezTo>
                <a:cubicBezTo>
                  <a:pt x="3570490" y="1641200"/>
                  <a:pt x="3572971" y="1641796"/>
                  <a:pt x="3574756" y="1642491"/>
                </a:cubicBezTo>
                <a:cubicBezTo>
                  <a:pt x="3576543" y="1643185"/>
                  <a:pt x="3577882" y="1644176"/>
                  <a:pt x="3578775" y="1645466"/>
                </a:cubicBezTo>
                <a:cubicBezTo>
                  <a:pt x="3579668" y="1646756"/>
                  <a:pt x="3580115" y="1648096"/>
                  <a:pt x="3580115" y="1649485"/>
                </a:cubicBezTo>
                <a:lnTo>
                  <a:pt x="3580115" y="2045963"/>
                </a:lnTo>
                <a:cubicBezTo>
                  <a:pt x="3580115" y="2047550"/>
                  <a:pt x="3579766" y="2048940"/>
                  <a:pt x="3579073" y="2050130"/>
                </a:cubicBezTo>
                <a:cubicBezTo>
                  <a:pt x="3578378" y="2051321"/>
                  <a:pt x="3577188" y="2052263"/>
                  <a:pt x="3575501" y="2052958"/>
                </a:cubicBezTo>
                <a:cubicBezTo>
                  <a:pt x="3573814" y="2053652"/>
                  <a:pt x="3571581" y="2054198"/>
                  <a:pt x="3568803" y="2054595"/>
                </a:cubicBezTo>
                <a:cubicBezTo>
                  <a:pt x="3566025" y="2054992"/>
                  <a:pt x="3562652" y="2055190"/>
                  <a:pt x="3558683" y="2055190"/>
                </a:cubicBezTo>
                <a:cubicBezTo>
                  <a:pt x="3554515" y="2055190"/>
                  <a:pt x="3551044" y="2054992"/>
                  <a:pt x="3548265" y="2054595"/>
                </a:cubicBezTo>
                <a:cubicBezTo>
                  <a:pt x="3545487" y="2054198"/>
                  <a:pt x="3543205" y="2053652"/>
                  <a:pt x="3541419" y="2052958"/>
                </a:cubicBezTo>
                <a:cubicBezTo>
                  <a:pt x="3539633" y="2052263"/>
                  <a:pt x="3538343" y="2051321"/>
                  <a:pt x="3537550" y="2050130"/>
                </a:cubicBezTo>
                <a:cubicBezTo>
                  <a:pt x="3536756" y="2048940"/>
                  <a:pt x="3536359" y="2047550"/>
                  <a:pt x="3536359" y="2045963"/>
                </a:cubicBezTo>
                <a:lnTo>
                  <a:pt x="3536359" y="2010542"/>
                </a:lnTo>
                <a:cubicBezTo>
                  <a:pt x="3522270" y="2025821"/>
                  <a:pt x="3507635" y="2037728"/>
                  <a:pt x="3492454" y="2046261"/>
                </a:cubicBezTo>
                <a:cubicBezTo>
                  <a:pt x="3477274" y="2054793"/>
                  <a:pt x="3460656" y="2059060"/>
                  <a:pt x="3442598" y="2059060"/>
                </a:cubicBezTo>
                <a:cubicBezTo>
                  <a:pt x="3422952" y="2059060"/>
                  <a:pt x="3406184" y="2055240"/>
                  <a:pt x="3392293" y="2047600"/>
                </a:cubicBezTo>
                <a:cubicBezTo>
                  <a:pt x="3378402" y="2039960"/>
                  <a:pt x="3367141" y="2029641"/>
                  <a:pt x="3358509" y="2016644"/>
                </a:cubicBezTo>
                <a:cubicBezTo>
                  <a:pt x="3349877" y="2003646"/>
                  <a:pt x="3343577" y="1988366"/>
                  <a:pt x="3339608" y="1970805"/>
                </a:cubicBezTo>
                <a:cubicBezTo>
                  <a:pt x="3335639" y="1953243"/>
                  <a:pt x="3333654" y="1934739"/>
                  <a:pt x="3333654" y="1915292"/>
                </a:cubicBezTo>
                <a:cubicBezTo>
                  <a:pt x="3333654" y="1892273"/>
                  <a:pt x="3336136" y="1871486"/>
                  <a:pt x="3341096" y="1852933"/>
                </a:cubicBezTo>
                <a:cubicBezTo>
                  <a:pt x="3346057" y="1834379"/>
                  <a:pt x="3353399" y="1818554"/>
                  <a:pt x="3363123" y="1805457"/>
                </a:cubicBezTo>
                <a:cubicBezTo>
                  <a:pt x="3372847" y="1792360"/>
                  <a:pt x="3384902" y="1782289"/>
                  <a:pt x="3399289" y="1775244"/>
                </a:cubicBezTo>
                <a:cubicBezTo>
                  <a:pt x="3413675" y="1768200"/>
                  <a:pt x="3430294" y="1764678"/>
                  <a:pt x="3449146" y="1764678"/>
                </a:cubicBezTo>
                <a:cubicBezTo>
                  <a:pt x="3464822" y="1764678"/>
                  <a:pt x="3479159" y="1768101"/>
                  <a:pt x="3492156" y="1774947"/>
                </a:cubicBezTo>
                <a:cubicBezTo>
                  <a:pt x="3505155" y="1781793"/>
                  <a:pt x="3518004" y="1791864"/>
                  <a:pt x="3530703" y="1805159"/>
                </a:cubicBezTo>
                <a:lnTo>
                  <a:pt x="3530703" y="1649485"/>
                </a:lnTo>
                <a:cubicBezTo>
                  <a:pt x="3530703" y="1648096"/>
                  <a:pt x="3531050" y="1646756"/>
                  <a:pt x="3531745" y="1645466"/>
                </a:cubicBezTo>
                <a:cubicBezTo>
                  <a:pt x="3532440" y="1644176"/>
                  <a:pt x="3533779" y="1643185"/>
                  <a:pt x="3535764" y="1642491"/>
                </a:cubicBezTo>
                <a:cubicBezTo>
                  <a:pt x="3537748" y="1641796"/>
                  <a:pt x="3540278" y="1641200"/>
                  <a:pt x="3543355" y="1640704"/>
                </a:cubicBezTo>
                <a:cubicBezTo>
                  <a:pt x="3546429" y="1640208"/>
                  <a:pt x="3550348" y="1639960"/>
                  <a:pt x="3555111" y="1639960"/>
                </a:cubicBezTo>
                <a:close/>
                <a:moveTo>
                  <a:pt x="1584329" y="1638770"/>
                </a:moveTo>
                <a:cubicBezTo>
                  <a:pt x="1589291" y="1638770"/>
                  <a:pt x="1593359" y="1638968"/>
                  <a:pt x="1596534" y="1639365"/>
                </a:cubicBezTo>
                <a:cubicBezTo>
                  <a:pt x="1599709" y="1639762"/>
                  <a:pt x="1602189" y="1640357"/>
                  <a:pt x="1603975" y="1641151"/>
                </a:cubicBezTo>
                <a:cubicBezTo>
                  <a:pt x="1605761" y="1641945"/>
                  <a:pt x="1607051" y="1642936"/>
                  <a:pt x="1607844" y="1644127"/>
                </a:cubicBezTo>
                <a:cubicBezTo>
                  <a:pt x="1608638" y="1645317"/>
                  <a:pt x="1609035" y="1646707"/>
                  <a:pt x="1609035" y="1648294"/>
                </a:cubicBezTo>
                <a:lnTo>
                  <a:pt x="1609035" y="2045963"/>
                </a:lnTo>
                <a:cubicBezTo>
                  <a:pt x="1609035" y="2047550"/>
                  <a:pt x="1608638" y="2048890"/>
                  <a:pt x="1607844" y="2049981"/>
                </a:cubicBezTo>
                <a:cubicBezTo>
                  <a:pt x="1607051" y="2051072"/>
                  <a:pt x="1605761" y="2052015"/>
                  <a:pt x="1603975" y="2052809"/>
                </a:cubicBezTo>
                <a:cubicBezTo>
                  <a:pt x="1602189" y="2053603"/>
                  <a:pt x="1599709" y="2054198"/>
                  <a:pt x="1596534" y="2054595"/>
                </a:cubicBezTo>
                <a:cubicBezTo>
                  <a:pt x="1593359" y="2054992"/>
                  <a:pt x="1589291" y="2055190"/>
                  <a:pt x="1584329" y="2055190"/>
                </a:cubicBezTo>
                <a:cubicBezTo>
                  <a:pt x="1579568" y="2055190"/>
                  <a:pt x="1575599" y="2054992"/>
                  <a:pt x="1572424" y="2054595"/>
                </a:cubicBezTo>
                <a:cubicBezTo>
                  <a:pt x="1569249" y="2054198"/>
                  <a:pt x="1566719" y="2053603"/>
                  <a:pt x="1564833" y="2052809"/>
                </a:cubicBezTo>
                <a:cubicBezTo>
                  <a:pt x="1562948" y="2052015"/>
                  <a:pt x="1561658" y="2051072"/>
                  <a:pt x="1560964" y="2049981"/>
                </a:cubicBezTo>
                <a:cubicBezTo>
                  <a:pt x="1560269" y="2048890"/>
                  <a:pt x="1559922" y="2047550"/>
                  <a:pt x="1559922" y="2045963"/>
                </a:cubicBezTo>
                <a:lnTo>
                  <a:pt x="1559922" y="1648294"/>
                </a:lnTo>
                <a:cubicBezTo>
                  <a:pt x="1559922" y="1646707"/>
                  <a:pt x="1560269" y="1645317"/>
                  <a:pt x="1560964" y="1644127"/>
                </a:cubicBezTo>
                <a:cubicBezTo>
                  <a:pt x="1561658" y="1642936"/>
                  <a:pt x="1562948" y="1641945"/>
                  <a:pt x="1564833" y="1641151"/>
                </a:cubicBezTo>
                <a:cubicBezTo>
                  <a:pt x="1566719" y="1640357"/>
                  <a:pt x="1569249" y="1639762"/>
                  <a:pt x="1572424" y="1639365"/>
                </a:cubicBezTo>
                <a:cubicBezTo>
                  <a:pt x="1575599" y="1638968"/>
                  <a:pt x="1579568" y="1638770"/>
                  <a:pt x="1584329" y="1638770"/>
                </a:cubicBezTo>
                <a:close/>
                <a:moveTo>
                  <a:pt x="3529010" y="300373"/>
                </a:moveTo>
                <a:cubicBezTo>
                  <a:pt x="3506745" y="300373"/>
                  <a:pt x="3487218" y="304544"/>
                  <a:pt x="3470429" y="312888"/>
                </a:cubicBezTo>
                <a:cubicBezTo>
                  <a:pt x="3453639" y="321232"/>
                  <a:pt x="3439587" y="332296"/>
                  <a:pt x="3428270" y="346081"/>
                </a:cubicBezTo>
                <a:cubicBezTo>
                  <a:pt x="3416954" y="359867"/>
                  <a:pt x="3408193" y="375919"/>
                  <a:pt x="3401989" y="394239"/>
                </a:cubicBezTo>
                <a:cubicBezTo>
                  <a:pt x="3395785" y="412559"/>
                  <a:pt x="3392317" y="431694"/>
                  <a:pt x="3391586" y="451647"/>
                </a:cubicBezTo>
                <a:lnTo>
                  <a:pt x="3658765" y="451647"/>
                </a:lnTo>
                <a:cubicBezTo>
                  <a:pt x="3659853" y="404487"/>
                  <a:pt x="3649359" y="367485"/>
                  <a:pt x="3627281" y="340640"/>
                </a:cubicBezTo>
                <a:cubicBezTo>
                  <a:pt x="3605203" y="313795"/>
                  <a:pt x="3572446" y="300373"/>
                  <a:pt x="3529010" y="300373"/>
                </a:cubicBezTo>
                <a:close/>
                <a:moveTo>
                  <a:pt x="2537607" y="237795"/>
                </a:moveTo>
                <a:cubicBezTo>
                  <a:pt x="2546676" y="237795"/>
                  <a:pt x="2554113" y="238158"/>
                  <a:pt x="2559918" y="238883"/>
                </a:cubicBezTo>
                <a:cubicBezTo>
                  <a:pt x="2565720" y="239609"/>
                  <a:pt x="2570255" y="240697"/>
                  <a:pt x="2573521" y="242148"/>
                </a:cubicBezTo>
                <a:cubicBezTo>
                  <a:pt x="2576785" y="243599"/>
                  <a:pt x="2579143" y="245413"/>
                  <a:pt x="2580593" y="247590"/>
                </a:cubicBezTo>
                <a:cubicBezTo>
                  <a:pt x="2582045" y="249766"/>
                  <a:pt x="2582771" y="252124"/>
                  <a:pt x="2582771" y="254664"/>
                </a:cubicBezTo>
                <a:lnTo>
                  <a:pt x="2582771" y="744401"/>
                </a:lnTo>
                <a:cubicBezTo>
                  <a:pt x="2582771" y="747303"/>
                  <a:pt x="2582045" y="749752"/>
                  <a:pt x="2580593" y="751747"/>
                </a:cubicBezTo>
                <a:cubicBezTo>
                  <a:pt x="2579143" y="753742"/>
                  <a:pt x="2576785" y="755465"/>
                  <a:pt x="2573521" y="756917"/>
                </a:cubicBezTo>
                <a:cubicBezTo>
                  <a:pt x="2570255" y="758368"/>
                  <a:pt x="2565720" y="759456"/>
                  <a:pt x="2559918" y="760182"/>
                </a:cubicBezTo>
                <a:cubicBezTo>
                  <a:pt x="2554113" y="760907"/>
                  <a:pt x="2546676" y="761270"/>
                  <a:pt x="2537607" y="761270"/>
                </a:cubicBezTo>
                <a:cubicBezTo>
                  <a:pt x="2528900" y="761270"/>
                  <a:pt x="2521644" y="760907"/>
                  <a:pt x="2515840" y="760182"/>
                </a:cubicBezTo>
                <a:cubicBezTo>
                  <a:pt x="2510035" y="759456"/>
                  <a:pt x="2505411" y="758368"/>
                  <a:pt x="2501963" y="756917"/>
                </a:cubicBezTo>
                <a:cubicBezTo>
                  <a:pt x="2498518" y="755465"/>
                  <a:pt x="2496160" y="753742"/>
                  <a:pt x="2494891" y="751747"/>
                </a:cubicBezTo>
                <a:cubicBezTo>
                  <a:pt x="2493621" y="749752"/>
                  <a:pt x="2492985" y="747303"/>
                  <a:pt x="2492985" y="744401"/>
                </a:cubicBezTo>
                <a:lnTo>
                  <a:pt x="2492985" y="254664"/>
                </a:lnTo>
                <a:cubicBezTo>
                  <a:pt x="2492985" y="252124"/>
                  <a:pt x="2493621" y="249766"/>
                  <a:pt x="2494891" y="247590"/>
                </a:cubicBezTo>
                <a:cubicBezTo>
                  <a:pt x="2496160" y="245413"/>
                  <a:pt x="2498518" y="243599"/>
                  <a:pt x="2501963" y="242148"/>
                </a:cubicBezTo>
                <a:cubicBezTo>
                  <a:pt x="2505411" y="240697"/>
                  <a:pt x="2510035" y="239609"/>
                  <a:pt x="2515840" y="238883"/>
                </a:cubicBezTo>
                <a:cubicBezTo>
                  <a:pt x="2521644" y="238158"/>
                  <a:pt x="2528900" y="237795"/>
                  <a:pt x="2537607" y="237795"/>
                </a:cubicBezTo>
                <a:close/>
                <a:moveTo>
                  <a:pt x="1059055" y="237795"/>
                </a:moveTo>
                <a:cubicBezTo>
                  <a:pt x="1067762" y="237795"/>
                  <a:pt x="1075017" y="238067"/>
                  <a:pt x="1080821" y="238611"/>
                </a:cubicBezTo>
                <a:cubicBezTo>
                  <a:pt x="1086626" y="239155"/>
                  <a:pt x="1091251" y="240243"/>
                  <a:pt x="1094697" y="241876"/>
                </a:cubicBezTo>
                <a:cubicBezTo>
                  <a:pt x="1098143" y="243508"/>
                  <a:pt x="1100592" y="245322"/>
                  <a:pt x="1102043" y="247317"/>
                </a:cubicBezTo>
                <a:cubicBezTo>
                  <a:pt x="1103494" y="249313"/>
                  <a:pt x="1104220" y="251762"/>
                  <a:pt x="1104220" y="254664"/>
                </a:cubicBezTo>
                <a:lnTo>
                  <a:pt x="1104220" y="539800"/>
                </a:lnTo>
                <a:cubicBezTo>
                  <a:pt x="1104220" y="568458"/>
                  <a:pt x="1106306" y="591403"/>
                  <a:pt x="1110477" y="608635"/>
                </a:cubicBezTo>
                <a:cubicBezTo>
                  <a:pt x="1114649" y="625866"/>
                  <a:pt x="1120998" y="640558"/>
                  <a:pt x="1129523" y="652711"/>
                </a:cubicBezTo>
                <a:cubicBezTo>
                  <a:pt x="1138048" y="664864"/>
                  <a:pt x="1148840" y="674296"/>
                  <a:pt x="1161900" y="681007"/>
                </a:cubicBezTo>
                <a:cubicBezTo>
                  <a:pt x="1174960" y="687719"/>
                  <a:pt x="1190196" y="691074"/>
                  <a:pt x="1207609" y="691074"/>
                </a:cubicBezTo>
                <a:cubicBezTo>
                  <a:pt x="1230100" y="691074"/>
                  <a:pt x="1252502" y="683093"/>
                  <a:pt x="1274811" y="667131"/>
                </a:cubicBezTo>
                <a:cubicBezTo>
                  <a:pt x="1297122" y="651170"/>
                  <a:pt x="1320793" y="627771"/>
                  <a:pt x="1345823" y="596935"/>
                </a:cubicBezTo>
                <a:lnTo>
                  <a:pt x="1345823" y="254664"/>
                </a:lnTo>
                <a:cubicBezTo>
                  <a:pt x="1345823" y="251762"/>
                  <a:pt x="1346458" y="249313"/>
                  <a:pt x="1347728" y="247317"/>
                </a:cubicBezTo>
                <a:cubicBezTo>
                  <a:pt x="1348998" y="245322"/>
                  <a:pt x="1351447" y="243508"/>
                  <a:pt x="1355074" y="241876"/>
                </a:cubicBezTo>
                <a:cubicBezTo>
                  <a:pt x="1358702" y="240243"/>
                  <a:pt x="1363327" y="239155"/>
                  <a:pt x="1368950" y="238611"/>
                </a:cubicBezTo>
                <a:cubicBezTo>
                  <a:pt x="1374573" y="238067"/>
                  <a:pt x="1381919" y="237795"/>
                  <a:pt x="1390988" y="237795"/>
                </a:cubicBezTo>
                <a:cubicBezTo>
                  <a:pt x="1399694" y="237795"/>
                  <a:pt x="1406950" y="238067"/>
                  <a:pt x="1412754" y="238611"/>
                </a:cubicBezTo>
                <a:cubicBezTo>
                  <a:pt x="1418559" y="239155"/>
                  <a:pt x="1423093" y="240243"/>
                  <a:pt x="1426358" y="241876"/>
                </a:cubicBezTo>
                <a:cubicBezTo>
                  <a:pt x="1429623" y="243508"/>
                  <a:pt x="1432072" y="245322"/>
                  <a:pt x="1433704" y="247317"/>
                </a:cubicBezTo>
                <a:cubicBezTo>
                  <a:pt x="1435337" y="249313"/>
                  <a:pt x="1436153" y="251762"/>
                  <a:pt x="1436153" y="254664"/>
                </a:cubicBezTo>
                <a:lnTo>
                  <a:pt x="1436153" y="744401"/>
                </a:lnTo>
                <a:cubicBezTo>
                  <a:pt x="1436153" y="747303"/>
                  <a:pt x="1435518" y="749752"/>
                  <a:pt x="1434248" y="751747"/>
                </a:cubicBezTo>
                <a:cubicBezTo>
                  <a:pt x="1432979" y="753742"/>
                  <a:pt x="1430711" y="755465"/>
                  <a:pt x="1427447" y="756917"/>
                </a:cubicBezTo>
                <a:cubicBezTo>
                  <a:pt x="1424181" y="758368"/>
                  <a:pt x="1419919" y="759456"/>
                  <a:pt x="1414659" y="760182"/>
                </a:cubicBezTo>
                <a:cubicBezTo>
                  <a:pt x="1409399" y="760907"/>
                  <a:pt x="1402959" y="761270"/>
                  <a:pt x="1395342" y="761270"/>
                </a:cubicBezTo>
                <a:cubicBezTo>
                  <a:pt x="1386998" y="761270"/>
                  <a:pt x="1380196" y="760907"/>
                  <a:pt x="1374936" y="760182"/>
                </a:cubicBezTo>
                <a:cubicBezTo>
                  <a:pt x="1369675" y="759456"/>
                  <a:pt x="1365504" y="758368"/>
                  <a:pt x="1362420" y="756917"/>
                </a:cubicBezTo>
                <a:cubicBezTo>
                  <a:pt x="1359336" y="755465"/>
                  <a:pt x="1357251" y="753742"/>
                  <a:pt x="1356162" y="751747"/>
                </a:cubicBezTo>
                <a:cubicBezTo>
                  <a:pt x="1355074" y="749752"/>
                  <a:pt x="1354530" y="747303"/>
                  <a:pt x="1354530" y="744401"/>
                </a:cubicBezTo>
                <a:lnTo>
                  <a:pt x="1354530" y="679647"/>
                </a:lnTo>
                <a:cubicBezTo>
                  <a:pt x="1326597" y="710482"/>
                  <a:pt x="1299026" y="732974"/>
                  <a:pt x="1271819" y="747122"/>
                </a:cubicBezTo>
                <a:cubicBezTo>
                  <a:pt x="1244611" y="761270"/>
                  <a:pt x="1217041" y="768344"/>
                  <a:pt x="1189108" y="768344"/>
                </a:cubicBezTo>
                <a:cubicBezTo>
                  <a:pt x="1156458" y="768344"/>
                  <a:pt x="1128979" y="762902"/>
                  <a:pt x="1106669" y="752019"/>
                </a:cubicBezTo>
                <a:cubicBezTo>
                  <a:pt x="1084358" y="741136"/>
                  <a:pt x="1066310" y="726353"/>
                  <a:pt x="1052525" y="707671"/>
                </a:cubicBezTo>
                <a:cubicBezTo>
                  <a:pt x="1038740" y="688988"/>
                  <a:pt x="1028854" y="667222"/>
                  <a:pt x="1022869" y="642373"/>
                </a:cubicBezTo>
                <a:cubicBezTo>
                  <a:pt x="1016883" y="617523"/>
                  <a:pt x="1013890" y="587323"/>
                  <a:pt x="1013890" y="551771"/>
                </a:cubicBezTo>
                <a:lnTo>
                  <a:pt x="1013890" y="254664"/>
                </a:lnTo>
                <a:cubicBezTo>
                  <a:pt x="1013890" y="251762"/>
                  <a:pt x="1014525" y="249313"/>
                  <a:pt x="1015795" y="247317"/>
                </a:cubicBezTo>
                <a:cubicBezTo>
                  <a:pt x="1017064" y="245322"/>
                  <a:pt x="1019513" y="243508"/>
                  <a:pt x="1023141" y="241876"/>
                </a:cubicBezTo>
                <a:cubicBezTo>
                  <a:pt x="1026768" y="240243"/>
                  <a:pt x="1031485" y="239155"/>
                  <a:pt x="1037289" y="238611"/>
                </a:cubicBezTo>
                <a:cubicBezTo>
                  <a:pt x="1043093" y="238067"/>
                  <a:pt x="1050349" y="237795"/>
                  <a:pt x="1059055" y="237795"/>
                </a:cubicBezTo>
                <a:close/>
                <a:moveTo>
                  <a:pt x="3533610" y="230177"/>
                </a:moveTo>
                <a:cubicBezTo>
                  <a:pt x="3572063" y="230177"/>
                  <a:pt x="3604803" y="236344"/>
                  <a:pt x="3631830" y="248678"/>
                </a:cubicBezTo>
                <a:cubicBezTo>
                  <a:pt x="3658856" y="261012"/>
                  <a:pt x="3681075" y="277609"/>
                  <a:pt x="3698488" y="298468"/>
                </a:cubicBezTo>
                <a:cubicBezTo>
                  <a:pt x="3715902" y="319327"/>
                  <a:pt x="3728689" y="343814"/>
                  <a:pt x="3736851" y="371928"/>
                </a:cubicBezTo>
                <a:cubicBezTo>
                  <a:pt x="3745013" y="400043"/>
                  <a:pt x="3749094" y="430062"/>
                  <a:pt x="3749094" y="461986"/>
                </a:cubicBezTo>
                <a:lnTo>
                  <a:pt x="3749094" y="478310"/>
                </a:lnTo>
                <a:cubicBezTo>
                  <a:pt x="3749094" y="492459"/>
                  <a:pt x="3745542" y="502525"/>
                  <a:pt x="3738436" y="508511"/>
                </a:cubicBezTo>
                <a:cubicBezTo>
                  <a:pt x="3731331" y="514497"/>
                  <a:pt x="3723222" y="517489"/>
                  <a:pt x="3714107" y="517489"/>
                </a:cubicBezTo>
                <a:lnTo>
                  <a:pt x="3391586" y="517489"/>
                </a:lnTo>
                <a:cubicBezTo>
                  <a:pt x="3391586" y="544697"/>
                  <a:pt x="3394320" y="569184"/>
                  <a:pt x="3399787" y="590950"/>
                </a:cubicBezTo>
                <a:cubicBezTo>
                  <a:pt x="3405254" y="612716"/>
                  <a:pt x="3414367" y="631399"/>
                  <a:pt x="3427127" y="646997"/>
                </a:cubicBezTo>
                <a:cubicBezTo>
                  <a:pt x="3439885" y="662597"/>
                  <a:pt x="3456472" y="674568"/>
                  <a:pt x="3476887" y="682912"/>
                </a:cubicBezTo>
                <a:cubicBezTo>
                  <a:pt x="3497301" y="691256"/>
                  <a:pt x="3522271" y="695427"/>
                  <a:pt x="3551797" y="695427"/>
                </a:cubicBezTo>
                <a:cubicBezTo>
                  <a:pt x="3575128" y="695427"/>
                  <a:pt x="3595906" y="693523"/>
                  <a:pt x="3614132" y="689714"/>
                </a:cubicBezTo>
                <a:cubicBezTo>
                  <a:pt x="3632358" y="685905"/>
                  <a:pt x="3648124" y="681642"/>
                  <a:pt x="3661431" y="676926"/>
                </a:cubicBezTo>
                <a:cubicBezTo>
                  <a:pt x="3674737" y="672210"/>
                  <a:pt x="3685674" y="667948"/>
                  <a:pt x="3694241" y="664139"/>
                </a:cubicBezTo>
                <a:cubicBezTo>
                  <a:pt x="3702809" y="660330"/>
                  <a:pt x="3709281" y="658425"/>
                  <a:pt x="3713656" y="658425"/>
                </a:cubicBezTo>
                <a:cubicBezTo>
                  <a:pt x="3716207" y="658425"/>
                  <a:pt x="3718484" y="659060"/>
                  <a:pt x="3720488" y="660330"/>
                </a:cubicBezTo>
                <a:cubicBezTo>
                  <a:pt x="3722492" y="661599"/>
                  <a:pt x="3724041" y="663504"/>
                  <a:pt x="3725135" y="666043"/>
                </a:cubicBezTo>
                <a:cubicBezTo>
                  <a:pt x="3726229" y="668582"/>
                  <a:pt x="3727049" y="672120"/>
                  <a:pt x="3727596" y="676654"/>
                </a:cubicBezTo>
                <a:cubicBezTo>
                  <a:pt x="3728143" y="681189"/>
                  <a:pt x="3728417" y="686721"/>
                  <a:pt x="3728417" y="693250"/>
                </a:cubicBezTo>
                <a:cubicBezTo>
                  <a:pt x="3728417" y="697966"/>
                  <a:pt x="3728235" y="702047"/>
                  <a:pt x="3727872" y="705494"/>
                </a:cubicBezTo>
                <a:cubicBezTo>
                  <a:pt x="3727510" y="708940"/>
                  <a:pt x="3727056" y="712024"/>
                  <a:pt x="3726512" y="714745"/>
                </a:cubicBezTo>
                <a:cubicBezTo>
                  <a:pt x="3725967" y="717465"/>
                  <a:pt x="3725061" y="719914"/>
                  <a:pt x="3723791" y="722091"/>
                </a:cubicBezTo>
                <a:cubicBezTo>
                  <a:pt x="3722521" y="724267"/>
                  <a:pt x="3720889" y="726353"/>
                  <a:pt x="3718894" y="728349"/>
                </a:cubicBezTo>
                <a:cubicBezTo>
                  <a:pt x="3716899" y="730344"/>
                  <a:pt x="3711003" y="733609"/>
                  <a:pt x="3701209" y="738143"/>
                </a:cubicBezTo>
                <a:cubicBezTo>
                  <a:pt x="3691415" y="742678"/>
                  <a:pt x="3678718" y="747122"/>
                  <a:pt x="3663118" y="751475"/>
                </a:cubicBezTo>
                <a:cubicBezTo>
                  <a:pt x="3647519" y="755828"/>
                  <a:pt x="3629472" y="759728"/>
                  <a:pt x="3608976" y="763174"/>
                </a:cubicBezTo>
                <a:cubicBezTo>
                  <a:pt x="3588478" y="766620"/>
                  <a:pt x="3566622" y="768344"/>
                  <a:pt x="3543405" y="768344"/>
                </a:cubicBezTo>
                <a:cubicBezTo>
                  <a:pt x="3503138" y="768344"/>
                  <a:pt x="3467858" y="762721"/>
                  <a:pt x="3437567" y="751475"/>
                </a:cubicBezTo>
                <a:cubicBezTo>
                  <a:pt x="3407276" y="740229"/>
                  <a:pt x="3381792" y="723542"/>
                  <a:pt x="3361114" y="701413"/>
                </a:cubicBezTo>
                <a:cubicBezTo>
                  <a:pt x="3340436" y="679284"/>
                  <a:pt x="3324837" y="651532"/>
                  <a:pt x="3314317" y="618157"/>
                </a:cubicBezTo>
                <a:cubicBezTo>
                  <a:pt x="3303796" y="584783"/>
                  <a:pt x="3298536" y="545967"/>
                  <a:pt x="3298536" y="501709"/>
                </a:cubicBezTo>
                <a:cubicBezTo>
                  <a:pt x="3298536" y="459628"/>
                  <a:pt x="3303978" y="421809"/>
                  <a:pt x="3314861" y="388253"/>
                </a:cubicBezTo>
                <a:cubicBezTo>
                  <a:pt x="3325744" y="354697"/>
                  <a:pt x="3341433" y="326220"/>
                  <a:pt x="3361930" y="302821"/>
                </a:cubicBezTo>
                <a:cubicBezTo>
                  <a:pt x="3382427" y="279422"/>
                  <a:pt x="3407186" y="261466"/>
                  <a:pt x="3436207" y="248950"/>
                </a:cubicBezTo>
                <a:cubicBezTo>
                  <a:pt x="3465228" y="236434"/>
                  <a:pt x="3497696" y="230177"/>
                  <a:pt x="3533610" y="230177"/>
                </a:cubicBezTo>
                <a:close/>
                <a:moveTo>
                  <a:pt x="2996662" y="230177"/>
                </a:moveTo>
                <a:cubicBezTo>
                  <a:pt x="3029311" y="230177"/>
                  <a:pt x="3056791" y="235709"/>
                  <a:pt x="3079101" y="246773"/>
                </a:cubicBezTo>
                <a:cubicBezTo>
                  <a:pt x="3101411" y="257838"/>
                  <a:pt x="3119459" y="272621"/>
                  <a:pt x="3133245" y="291122"/>
                </a:cubicBezTo>
                <a:cubicBezTo>
                  <a:pt x="3147029" y="309623"/>
                  <a:pt x="3156915" y="331298"/>
                  <a:pt x="3162900" y="356148"/>
                </a:cubicBezTo>
                <a:cubicBezTo>
                  <a:pt x="3168886" y="380998"/>
                  <a:pt x="3171879" y="410836"/>
                  <a:pt x="3171879" y="445661"/>
                </a:cubicBezTo>
                <a:lnTo>
                  <a:pt x="3171879" y="744401"/>
                </a:lnTo>
                <a:cubicBezTo>
                  <a:pt x="3171879" y="747303"/>
                  <a:pt x="3171154" y="749752"/>
                  <a:pt x="3169702" y="751747"/>
                </a:cubicBezTo>
                <a:cubicBezTo>
                  <a:pt x="3168251" y="753742"/>
                  <a:pt x="3165893" y="755465"/>
                  <a:pt x="3162629" y="756917"/>
                </a:cubicBezTo>
                <a:cubicBezTo>
                  <a:pt x="3159363" y="758368"/>
                  <a:pt x="3154829" y="759456"/>
                  <a:pt x="3149024" y="760182"/>
                </a:cubicBezTo>
                <a:cubicBezTo>
                  <a:pt x="3143220" y="760907"/>
                  <a:pt x="3135965" y="761270"/>
                  <a:pt x="3127259" y="761270"/>
                </a:cubicBezTo>
                <a:cubicBezTo>
                  <a:pt x="3118189" y="761270"/>
                  <a:pt x="3110753" y="760907"/>
                  <a:pt x="3104948" y="760182"/>
                </a:cubicBezTo>
                <a:cubicBezTo>
                  <a:pt x="3099143" y="759456"/>
                  <a:pt x="3094608" y="758368"/>
                  <a:pt x="3091344" y="756917"/>
                </a:cubicBezTo>
                <a:cubicBezTo>
                  <a:pt x="3088079" y="755465"/>
                  <a:pt x="3085721" y="753742"/>
                  <a:pt x="3084270" y="751747"/>
                </a:cubicBezTo>
                <a:cubicBezTo>
                  <a:pt x="3082820" y="749752"/>
                  <a:pt x="3082094" y="747303"/>
                  <a:pt x="3082094" y="744401"/>
                </a:cubicBezTo>
                <a:lnTo>
                  <a:pt x="3082094" y="457633"/>
                </a:lnTo>
                <a:cubicBezTo>
                  <a:pt x="3082094" y="429699"/>
                  <a:pt x="3079917" y="407208"/>
                  <a:pt x="3075564" y="390158"/>
                </a:cubicBezTo>
                <a:cubicBezTo>
                  <a:pt x="3071211" y="373108"/>
                  <a:pt x="3064862" y="358415"/>
                  <a:pt x="3056518" y="346081"/>
                </a:cubicBezTo>
                <a:cubicBezTo>
                  <a:pt x="3048175" y="333747"/>
                  <a:pt x="3037382" y="324315"/>
                  <a:pt x="3024141" y="317785"/>
                </a:cubicBezTo>
                <a:cubicBezTo>
                  <a:pt x="3010900" y="311255"/>
                  <a:pt x="2995574" y="307991"/>
                  <a:pt x="2978160" y="307991"/>
                </a:cubicBezTo>
                <a:cubicBezTo>
                  <a:pt x="2955669" y="307991"/>
                  <a:pt x="2933177" y="315971"/>
                  <a:pt x="2910685" y="331933"/>
                </a:cubicBezTo>
                <a:cubicBezTo>
                  <a:pt x="2888194" y="347895"/>
                  <a:pt x="2864613" y="371294"/>
                  <a:pt x="2839946" y="402129"/>
                </a:cubicBezTo>
                <a:lnTo>
                  <a:pt x="2839946" y="744401"/>
                </a:lnTo>
                <a:cubicBezTo>
                  <a:pt x="2839946" y="747303"/>
                  <a:pt x="2839220" y="749752"/>
                  <a:pt x="2837769" y="751747"/>
                </a:cubicBezTo>
                <a:cubicBezTo>
                  <a:pt x="2836318" y="753742"/>
                  <a:pt x="2833960" y="755465"/>
                  <a:pt x="2830696" y="756917"/>
                </a:cubicBezTo>
                <a:cubicBezTo>
                  <a:pt x="2827431" y="758368"/>
                  <a:pt x="2822896" y="759456"/>
                  <a:pt x="2817092" y="760182"/>
                </a:cubicBezTo>
                <a:cubicBezTo>
                  <a:pt x="2811288" y="760907"/>
                  <a:pt x="2803850" y="761270"/>
                  <a:pt x="2794782" y="761270"/>
                </a:cubicBezTo>
                <a:cubicBezTo>
                  <a:pt x="2786075" y="761270"/>
                  <a:pt x="2778819" y="760907"/>
                  <a:pt x="2773015" y="760182"/>
                </a:cubicBezTo>
                <a:cubicBezTo>
                  <a:pt x="2767211" y="759456"/>
                  <a:pt x="2762586" y="758368"/>
                  <a:pt x="2759139" y="756917"/>
                </a:cubicBezTo>
                <a:cubicBezTo>
                  <a:pt x="2755693" y="755465"/>
                  <a:pt x="2753335" y="753742"/>
                  <a:pt x="2752066" y="751747"/>
                </a:cubicBezTo>
                <a:cubicBezTo>
                  <a:pt x="2750796" y="749752"/>
                  <a:pt x="2750160" y="747303"/>
                  <a:pt x="2750160" y="744401"/>
                </a:cubicBezTo>
                <a:lnTo>
                  <a:pt x="2750160" y="254664"/>
                </a:lnTo>
                <a:cubicBezTo>
                  <a:pt x="2750160" y="251762"/>
                  <a:pt x="2750704" y="249313"/>
                  <a:pt x="2751793" y="247317"/>
                </a:cubicBezTo>
                <a:cubicBezTo>
                  <a:pt x="2752882" y="245322"/>
                  <a:pt x="2755058" y="243508"/>
                  <a:pt x="2758323" y="241876"/>
                </a:cubicBezTo>
                <a:cubicBezTo>
                  <a:pt x="2761587" y="240243"/>
                  <a:pt x="2765759" y="239155"/>
                  <a:pt x="2770839" y="238611"/>
                </a:cubicBezTo>
                <a:cubicBezTo>
                  <a:pt x="2775916" y="238067"/>
                  <a:pt x="2782630" y="237795"/>
                  <a:pt x="2790972" y="237795"/>
                </a:cubicBezTo>
                <a:cubicBezTo>
                  <a:pt x="2798953" y="237795"/>
                  <a:pt x="2805574" y="238067"/>
                  <a:pt x="2810833" y="238611"/>
                </a:cubicBezTo>
                <a:cubicBezTo>
                  <a:pt x="2816094" y="239155"/>
                  <a:pt x="2820175" y="240243"/>
                  <a:pt x="2823078" y="241876"/>
                </a:cubicBezTo>
                <a:cubicBezTo>
                  <a:pt x="2825979" y="243508"/>
                  <a:pt x="2828065" y="245322"/>
                  <a:pt x="2829334" y="247317"/>
                </a:cubicBezTo>
                <a:cubicBezTo>
                  <a:pt x="2830604" y="249313"/>
                  <a:pt x="2831240" y="251762"/>
                  <a:pt x="2831240" y="254664"/>
                </a:cubicBezTo>
                <a:lnTo>
                  <a:pt x="2831240" y="319418"/>
                </a:lnTo>
                <a:cubicBezTo>
                  <a:pt x="2858810" y="288582"/>
                  <a:pt x="2886289" y="266000"/>
                  <a:pt x="2913679" y="251671"/>
                </a:cubicBezTo>
                <a:cubicBezTo>
                  <a:pt x="2941068" y="237341"/>
                  <a:pt x="2968729" y="230177"/>
                  <a:pt x="2996662" y="230177"/>
                </a:cubicBezTo>
                <a:close/>
                <a:moveTo>
                  <a:pt x="570227" y="123523"/>
                </a:moveTo>
                <a:cubicBezTo>
                  <a:pt x="529647" y="123523"/>
                  <a:pt x="495590" y="131141"/>
                  <a:pt x="468053" y="146377"/>
                </a:cubicBezTo>
                <a:cubicBezTo>
                  <a:pt x="440517" y="161613"/>
                  <a:pt x="418144" y="181929"/>
                  <a:pt x="400935" y="207322"/>
                </a:cubicBezTo>
                <a:cubicBezTo>
                  <a:pt x="383727" y="232716"/>
                  <a:pt x="371408" y="262372"/>
                  <a:pt x="363980" y="296291"/>
                </a:cubicBezTo>
                <a:cubicBezTo>
                  <a:pt x="356552" y="330210"/>
                  <a:pt x="352838" y="365852"/>
                  <a:pt x="352838" y="403217"/>
                </a:cubicBezTo>
                <a:cubicBezTo>
                  <a:pt x="352838" y="444573"/>
                  <a:pt x="356280" y="482664"/>
                  <a:pt x="363164" y="517489"/>
                </a:cubicBezTo>
                <a:cubicBezTo>
                  <a:pt x="370048" y="552315"/>
                  <a:pt x="381642" y="582334"/>
                  <a:pt x="397947" y="607547"/>
                </a:cubicBezTo>
                <a:cubicBezTo>
                  <a:pt x="414252" y="632759"/>
                  <a:pt x="436082" y="652349"/>
                  <a:pt x="463437" y="666315"/>
                </a:cubicBezTo>
                <a:cubicBezTo>
                  <a:pt x="490792" y="680282"/>
                  <a:pt x="525119" y="687265"/>
                  <a:pt x="566417" y="687265"/>
                </a:cubicBezTo>
                <a:cubicBezTo>
                  <a:pt x="607359" y="687265"/>
                  <a:pt x="641780" y="679647"/>
                  <a:pt x="669679" y="664411"/>
                </a:cubicBezTo>
                <a:cubicBezTo>
                  <a:pt x="697578" y="649174"/>
                  <a:pt x="720042" y="628587"/>
                  <a:pt x="737069" y="602649"/>
                </a:cubicBezTo>
                <a:cubicBezTo>
                  <a:pt x="754096" y="576711"/>
                  <a:pt x="766234" y="546692"/>
                  <a:pt x="773480" y="512592"/>
                </a:cubicBezTo>
                <a:cubicBezTo>
                  <a:pt x="780727" y="478492"/>
                  <a:pt x="784351" y="442396"/>
                  <a:pt x="784351" y="404306"/>
                </a:cubicBezTo>
                <a:cubicBezTo>
                  <a:pt x="784351" y="364401"/>
                  <a:pt x="780818" y="327308"/>
                  <a:pt x="773753" y="293026"/>
                </a:cubicBezTo>
                <a:cubicBezTo>
                  <a:pt x="766687" y="258744"/>
                  <a:pt x="754911" y="228998"/>
                  <a:pt x="738425" y="203785"/>
                </a:cubicBezTo>
                <a:cubicBezTo>
                  <a:pt x="721939" y="178573"/>
                  <a:pt x="699929" y="158893"/>
                  <a:pt x="672395" y="144745"/>
                </a:cubicBezTo>
                <a:cubicBezTo>
                  <a:pt x="644862" y="130597"/>
                  <a:pt x="610806" y="123523"/>
                  <a:pt x="570227" y="123523"/>
                </a:cubicBezTo>
                <a:close/>
                <a:moveTo>
                  <a:pt x="1663479" y="106654"/>
                </a:moveTo>
                <a:cubicBezTo>
                  <a:pt x="1672548" y="106654"/>
                  <a:pt x="1679985" y="107017"/>
                  <a:pt x="1685789" y="107743"/>
                </a:cubicBezTo>
                <a:cubicBezTo>
                  <a:pt x="1691593" y="108468"/>
                  <a:pt x="1696128" y="109647"/>
                  <a:pt x="1699393" y="111279"/>
                </a:cubicBezTo>
                <a:cubicBezTo>
                  <a:pt x="1702658" y="112912"/>
                  <a:pt x="1705016" y="114816"/>
                  <a:pt x="1706467" y="116993"/>
                </a:cubicBezTo>
                <a:cubicBezTo>
                  <a:pt x="1707918" y="119170"/>
                  <a:pt x="1708643" y="121527"/>
                  <a:pt x="1708643" y="124067"/>
                </a:cubicBezTo>
                <a:lnTo>
                  <a:pt x="1708643" y="240516"/>
                </a:lnTo>
                <a:lnTo>
                  <a:pt x="1834342" y="240516"/>
                </a:lnTo>
                <a:cubicBezTo>
                  <a:pt x="1837245" y="240516"/>
                  <a:pt x="1839784" y="241150"/>
                  <a:pt x="1841961" y="242420"/>
                </a:cubicBezTo>
                <a:cubicBezTo>
                  <a:pt x="1844137" y="243690"/>
                  <a:pt x="1846042" y="245866"/>
                  <a:pt x="1847675" y="248950"/>
                </a:cubicBezTo>
                <a:cubicBezTo>
                  <a:pt x="1849307" y="252033"/>
                  <a:pt x="1850486" y="255933"/>
                  <a:pt x="1851211" y="260649"/>
                </a:cubicBezTo>
                <a:cubicBezTo>
                  <a:pt x="1851937" y="265365"/>
                  <a:pt x="1852299" y="271169"/>
                  <a:pt x="1852299" y="278062"/>
                </a:cubicBezTo>
                <a:cubicBezTo>
                  <a:pt x="1852299" y="291122"/>
                  <a:pt x="1850667" y="300554"/>
                  <a:pt x="1847402" y="306358"/>
                </a:cubicBezTo>
                <a:cubicBezTo>
                  <a:pt x="1844137" y="312163"/>
                  <a:pt x="1839784" y="315065"/>
                  <a:pt x="1834342" y="315065"/>
                </a:cubicBezTo>
                <a:lnTo>
                  <a:pt x="1708643" y="315065"/>
                </a:lnTo>
                <a:lnTo>
                  <a:pt x="1708643" y="588229"/>
                </a:lnTo>
                <a:cubicBezTo>
                  <a:pt x="1708643" y="621967"/>
                  <a:pt x="1713631" y="647451"/>
                  <a:pt x="1723608" y="664683"/>
                </a:cubicBezTo>
                <a:cubicBezTo>
                  <a:pt x="1733584" y="681914"/>
                  <a:pt x="1751450" y="690530"/>
                  <a:pt x="1777207" y="690530"/>
                </a:cubicBezTo>
                <a:cubicBezTo>
                  <a:pt x="1785550" y="690530"/>
                  <a:pt x="1792987" y="689714"/>
                  <a:pt x="1799516" y="688081"/>
                </a:cubicBezTo>
                <a:cubicBezTo>
                  <a:pt x="1806046" y="686449"/>
                  <a:pt x="1811851" y="684726"/>
                  <a:pt x="1816930" y="682912"/>
                </a:cubicBezTo>
                <a:cubicBezTo>
                  <a:pt x="1822008" y="681098"/>
                  <a:pt x="1826361" y="679375"/>
                  <a:pt x="1829989" y="677742"/>
                </a:cubicBezTo>
                <a:cubicBezTo>
                  <a:pt x="1833617" y="676110"/>
                  <a:pt x="1836882" y="675293"/>
                  <a:pt x="1839784" y="675293"/>
                </a:cubicBezTo>
                <a:cubicBezTo>
                  <a:pt x="1841598" y="675293"/>
                  <a:pt x="1843321" y="675747"/>
                  <a:pt x="1844954" y="676654"/>
                </a:cubicBezTo>
                <a:cubicBezTo>
                  <a:pt x="1846586" y="677561"/>
                  <a:pt x="1847856" y="679284"/>
                  <a:pt x="1848763" y="681823"/>
                </a:cubicBezTo>
                <a:cubicBezTo>
                  <a:pt x="1849670" y="684363"/>
                  <a:pt x="1850486" y="687809"/>
                  <a:pt x="1851211" y="692162"/>
                </a:cubicBezTo>
                <a:cubicBezTo>
                  <a:pt x="1851937" y="696516"/>
                  <a:pt x="1852299" y="701957"/>
                  <a:pt x="1852299" y="708487"/>
                </a:cubicBezTo>
                <a:cubicBezTo>
                  <a:pt x="1852299" y="719007"/>
                  <a:pt x="1851574" y="727351"/>
                  <a:pt x="1850123" y="733518"/>
                </a:cubicBezTo>
                <a:cubicBezTo>
                  <a:pt x="1848672" y="739685"/>
                  <a:pt x="1846495" y="744220"/>
                  <a:pt x="1843593" y="747122"/>
                </a:cubicBezTo>
                <a:cubicBezTo>
                  <a:pt x="1840691" y="750024"/>
                  <a:pt x="1836338" y="752745"/>
                  <a:pt x="1830533" y="755284"/>
                </a:cubicBezTo>
                <a:cubicBezTo>
                  <a:pt x="1824729" y="757823"/>
                  <a:pt x="1818109" y="759909"/>
                  <a:pt x="1810672" y="761542"/>
                </a:cubicBezTo>
                <a:cubicBezTo>
                  <a:pt x="1803235" y="763174"/>
                  <a:pt x="1795345" y="764535"/>
                  <a:pt x="1787001" y="765623"/>
                </a:cubicBezTo>
                <a:cubicBezTo>
                  <a:pt x="1778658" y="766711"/>
                  <a:pt x="1770314" y="767255"/>
                  <a:pt x="1761970" y="767255"/>
                </a:cubicBezTo>
                <a:cubicBezTo>
                  <a:pt x="1736577" y="767255"/>
                  <a:pt x="1714811" y="763900"/>
                  <a:pt x="1696672" y="757189"/>
                </a:cubicBezTo>
                <a:cubicBezTo>
                  <a:pt x="1678533" y="750477"/>
                  <a:pt x="1663660" y="740320"/>
                  <a:pt x="1652051" y="726716"/>
                </a:cubicBezTo>
                <a:cubicBezTo>
                  <a:pt x="1640443" y="713112"/>
                  <a:pt x="1632008" y="695881"/>
                  <a:pt x="1626748" y="675022"/>
                </a:cubicBezTo>
                <a:cubicBezTo>
                  <a:pt x="1621488" y="654162"/>
                  <a:pt x="1618858" y="629585"/>
                  <a:pt x="1618858" y="601289"/>
                </a:cubicBezTo>
                <a:lnTo>
                  <a:pt x="1618858" y="315065"/>
                </a:lnTo>
                <a:lnTo>
                  <a:pt x="1550295" y="315065"/>
                </a:lnTo>
                <a:cubicBezTo>
                  <a:pt x="1544853" y="315065"/>
                  <a:pt x="1540500" y="312163"/>
                  <a:pt x="1537235" y="306358"/>
                </a:cubicBezTo>
                <a:cubicBezTo>
                  <a:pt x="1533970" y="300554"/>
                  <a:pt x="1532338" y="291122"/>
                  <a:pt x="1532338" y="278062"/>
                </a:cubicBezTo>
                <a:cubicBezTo>
                  <a:pt x="1532338" y="271169"/>
                  <a:pt x="1532791" y="265365"/>
                  <a:pt x="1533698" y="260649"/>
                </a:cubicBezTo>
                <a:cubicBezTo>
                  <a:pt x="1534605" y="255933"/>
                  <a:pt x="1535784" y="252033"/>
                  <a:pt x="1537235" y="248950"/>
                </a:cubicBezTo>
                <a:cubicBezTo>
                  <a:pt x="1538686" y="245866"/>
                  <a:pt x="1540591" y="243690"/>
                  <a:pt x="1542949" y="242420"/>
                </a:cubicBezTo>
                <a:cubicBezTo>
                  <a:pt x="1545307" y="241150"/>
                  <a:pt x="1547937" y="240516"/>
                  <a:pt x="1550839" y="240516"/>
                </a:cubicBezTo>
                <a:lnTo>
                  <a:pt x="1618858" y="240516"/>
                </a:lnTo>
                <a:lnTo>
                  <a:pt x="1618858" y="124067"/>
                </a:lnTo>
                <a:cubicBezTo>
                  <a:pt x="1618858" y="121527"/>
                  <a:pt x="1619493" y="119170"/>
                  <a:pt x="1620763" y="116993"/>
                </a:cubicBezTo>
                <a:cubicBezTo>
                  <a:pt x="1622032" y="114816"/>
                  <a:pt x="1624390" y="112912"/>
                  <a:pt x="1627837" y="111279"/>
                </a:cubicBezTo>
                <a:cubicBezTo>
                  <a:pt x="1631283" y="109647"/>
                  <a:pt x="1635908" y="108468"/>
                  <a:pt x="1641713" y="107743"/>
                </a:cubicBezTo>
                <a:cubicBezTo>
                  <a:pt x="1647517" y="107017"/>
                  <a:pt x="1654772" y="106654"/>
                  <a:pt x="1663479" y="106654"/>
                </a:cubicBezTo>
                <a:close/>
                <a:moveTo>
                  <a:pt x="575940" y="43532"/>
                </a:moveTo>
                <a:cubicBezTo>
                  <a:pt x="627816" y="43532"/>
                  <a:pt x="672981" y="51332"/>
                  <a:pt x="711434" y="66931"/>
                </a:cubicBezTo>
                <a:cubicBezTo>
                  <a:pt x="749888" y="82530"/>
                  <a:pt x="781902" y="105294"/>
                  <a:pt x="807477" y="135222"/>
                </a:cubicBezTo>
                <a:cubicBezTo>
                  <a:pt x="833052" y="165150"/>
                  <a:pt x="852098" y="202153"/>
                  <a:pt x="864613" y="246229"/>
                </a:cubicBezTo>
                <a:cubicBezTo>
                  <a:pt x="877129" y="290306"/>
                  <a:pt x="883387" y="340821"/>
                  <a:pt x="883387" y="397776"/>
                </a:cubicBezTo>
                <a:cubicBezTo>
                  <a:pt x="883387" y="454730"/>
                  <a:pt x="876675" y="506062"/>
                  <a:pt x="863253" y="551771"/>
                </a:cubicBezTo>
                <a:cubicBezTo>
                  <a:pt x="849831" y="597480"/>
                  <a:pt x="829788" y="636387"/>
                  <a:pt x="803124" y="668492"/>
                </a:cubicBezTo>
                <a:cubicBezTo>
                  <a:pt x="776461" y="700597"/>
                  <a:pt x="742995" y="725265"/>
                  <a:pt x="702728" y="742496"/>
                </a:cubicBezTo>
                <a:cubicBezTo>
                  <a:pt x="662460" y="759728"/>
                  <a:pt x="615482" y="768344"/>
                  <a:pt x="561792" y="768344"/>
                </a:cubicBezTo>
                <a:cubicBezTo>
                  <a:pt x="508828" y="768344"/>
                  <a:pt x="463028" y="760453"/>
                  <a:pt x="424394" y="744673"/>
                </a:cubicBezTo>
                <a:cubicBezTo>
                  <a:pt x="385759" y="728893"/>
                  <a:pt x="353835" y="705947"/>
                  <a:pt x="328622" y="675838"/>
                </a:cubicBezTo>
                <a:cubicBezTo>
                  <a:pt x="303410" y="645728"/>
                  <a:pt x="284637" y="608363"/>
                  <a:pt x="272303" y="563742"/>
                </a:cubicBezTo>
                <a:cubicBezTo>
                  <a:pt x="259969" y="519122"/>
                  <a:pt x="253802" y="467790"/>
                  <a:pt x="253802" y="409747"/>
                </a:cubicBezTo>
                <a:cubicBezTo>
                  <a:pt x="253802" y="354243"/>
                  <a:pt x="260513" y="303819"/>
                  <a:pt x="273935" y="258473"/>
                </a:cubicBezTo>
                <a:cubicBezTo>
                  <a:pt x="287358" y="213127"/>
                  <a:pt x="307491" y="174583"/>
                  <a:pt x="334336" y="142840"/>
                </a:cubicBezTo>
                <a:cubicBezTo>
                  <a:pt x="361181" y="111098"/>
                  <a:pt x="394737" y="86611"/>
                  <a:pt x="435005" y="69380"/>
                </a:cubicBezTo>
                <a:cubicBezTo>
                  <a:pt x="475272" y="52148"/>
                  <a:pt x="522250" y="43532"/>
                  <a:pt x="575940" y="43532"/>
                </a:cubicBezTo>
                <a:close/>
                <a:moveTo>
                  <a:pt x="2538150" y="35914"/>
                </a:moveTo>
                <a:cubicBezTo>
                  <a:pt x="2559190" y="35914"/>
                  <a:pt x="2573611" y="39632"/>
                  <a:pt x="2581409" y="47069"/>
                </a:cubicBezTo>
                <a:cubicBezTo>
                  <a:pt x="2589211" y="54506"/>
                  <a:pt x="2593111" y="68563"/>
                  <a:pt x="2593111" y="89241"/>
                </a:cubicBezTo>
                <a:cubicBezTo>
                  <a:pt x="2593111" y="110282"/>
                  <a:pt x="2589118" y="124611"/>
                  <a:pt x="2581139" y="132229"/>
                </a:cubicBezTo>
                <a:cubicBezTo>
                  <a:pt x="2573158" y="139847"/>
                  <a:pt x="2558467" y="143656"/>
                  <a:pt x="2537061" y="143656"/>
                </a:cubicBezTo>
                <a:cubicBezTo>
                  <a:pt x="2516022" y="143656"/>
                  <a:pt x="2501602" y="139938"/>
                  <a:pt x="2493801" y="132501"/>
                </a:cubicBezTo>
                <a:cubicBezTo>
                  <a:pt x="2486003" y="125064"/>
                  <a:pt x="2482103" y="111007"/>
                  <a:pt x="2482103" y="90330"/>
                </a:cubicBezTo>
                <a:cubicBezTo>
                  <a:pt x="2482103" y="69289"/>
                  <a:pt x="2486092" y="54959"/>
                  <a:pt x="2494075" y="47341"/>
                </a:cubicBezTo>
                <a:cubicBezTo>
                  <a:pt x="2502055" y="39723"/>
                  <a:pt x="2516747" y="35914"/>
                  <a:pt x="2538150" y="35914"/>
                </a:cubicBezTo>
                <a:close/>
                <a:moveTo>
                  <a:pt x="2280432" y="0"/>
                </a:moveTo>
                <a:cubicBezTo>
                  <a:pt x="2289501" y="0"/>
                  <a:pt x="2296938" y="363"/>
                  <a:pt x="2302742" y="1088"/>
                </a:cubicBezTo>
                <a:cubicBezTo>
                  <a:pt x="2308547" y="1814"/>
                  <a:pt x="2313081" y="2902"/>
                  <a:pt x="2316346" y="4353"/>
                </a:cubicBezTo>
                <a:cubicBezTo>
                  <a:pt x="2319611" y="5804"/>
                  <a:pt x="2321968" y="7618"/>
                  <a:pt x="2323418" y="9795"/>
                </a:cubicBezTo>
                <a:cubicBezTo>
                  <a:pt x="2324870" y="11971"/>
                  <a:pt x="2325596" y="14511"/>
                  <a:pt x="2325596" y="17413"/>
                </a:cubicBezTo>
                <a:lnTo>
                  <a:pt x="2325596" y="744401"/>
                </a:lnTo>
                <a:cubicBezTo>
                  <a:pt x="2325596" y="747303"/>
                  <a:pt x="2324870" y="749752"/>
                  <a:pt x="2323418" y="751747"/>
                </a:cubicBezTo>
                <a:cubicBezTo>
                  <a:pt x="2321968" y="753742"/>
                  <a:pt x="2319611" y="755465"/>
                  <a:pt x="2316346" y="756917"/>
                </a:cubicBezTo>
                <a:cubicBezTo>
                  <a:pt x="2313081" y="758368"/>
                  <a:pt x="2308547" y="759456"/>
                  <a:pt x="2302742" y="760182"/>
                </a:cubicBezTo>
                <a:cubicBezTo>
                  <a:pt x="2296938" y="760907"/>
                  <a:pt x="2289501" y="761270"/>
                  <a:pt x="2280432" y="761270"/>
                </a:cubicBezTo>
                <a:cubicBezTo>
                  <a:pt x="2271725" y="761270"/>
                  <a:pt x="2264469" y="760907"/>
                  <a:pt x="2258664" y="760182"/>
                </a:cubicBezTo>
                <a:cubicBezTo>
                  <a:pt x="2252860" y="759456"/>
                  <a:pt x="2248236" y="758368"/>
                  <a:pt x="2244789" y="756917"/>
                </a:cubicBezTo>
                <a:cubicBezTo>
                  <a:pt x="2241342" y="755465"/>
                  <a:pt x="2238984" y="753742"/>
                  <a:pt x="2237716" y="751747"/>
                </a:cubicBezTo>
                <a:cubicBezTo>
                  <a:pt x="2236446" y="749752"/>
                  <a:pt x="2235811" y="747303"/>
                  <a:pt x="2235811" y="744401"/>
                </a:cubicBezTo>
                <a:lnTo>
                  <a:pt x="2235811" y="17413"/>
                </a:lnTo>
                <a:cubicBezTo>
                  <a:pt x="2235811" y="14511"/>
                  <a:pt x="2236446" y="11971"/>
                  <a:pt x="2237716" y="9795"/>
                </a:cubicBezTo>
                <a:cubicBezTo>
                  <a:pt x="2238984" y="7618"/>
                  <a:pt x="2241342" y="5804"/>
                  <a:pt x="2244789" y="4353"/>
                </a:cubicBezTo>
                <a:cubicBezTo>
                  <a:pt x="2248236" y="2902"/>
                  <a:pt x="2252860" y="1814"/>
                  <a:pt x="2258664" y="1088"/>
                </a:cubicBezTo>
                <a:cubicBezTo>
                  <a:pt x="2264469" y="363"/>
                  <a:pt x="2271725" y="0"/>
                  <a:pt x="2280432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38100" dist="38100" dir="2700000" algn="tl">
              <a:srgbClr val="000000">
                <a:alpha val="43137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th-TH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561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F129FC-589F-D287-F87A-B7449DB4CFD2}"/>
              </a:ext>
            </a:extLst>
          </p:cNvPr>
          <p:cNvSpPr txBox="1"/>
          <p:nvPr/>
        </p:nvSpPr>
        <p:spPr>
          <a:xfrm>
            <a:off x="449452" y="495946"/>
            <a:ext cx="106163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The Building Blocks of Life</a:t>
            </a:r>
          </a:p>
          <a:p>
            <a:r>
              <a:rPr lang="en-US" dirty="0"/>
              <a:t>The resources that organisms need to survive, grow, and reproduce in bodies of water. </a:t>
            </a:r>
            <a:endParaRPr lang="th-TH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54FA33-8236-2B1C-0CD9-F06777684780}"/>
              </a:ext>
            </a:extLst>
          </p:cNvPr>
          <p:cNvSpPr txBox="1"/>
          <p:nvPr/>
        </p:nvSpPr>
        <p:spPr>
          <a:xfrm>
            <a:off x="449452" y="2533493"/>
            <a:ext cx="1134475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40C28"/>
                </a:solidFill>
                <a:effectLst/>
                <a:latin typeface="Google Sans"/>
              </a:rPr>
              <a:t>Biomass: 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renewable organic material that comes from plants and animals</a:t>
            </a:r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.</a:t>
            </a:r>
          </a:p>
          <a:p>
            <a:endParaRPr lang="en-US" dirty="0">
              <a:solidFill>
                <a:srgbClr val="474747"/>
              </a:solidFill>
              <a:latin typeface="Google Sans"/>
            </a:endParaRPr>
          </a:p>
          <a:p>
            <a:r>
              <a:rPr lang="en-US" sz="3600" b="1" i="0" dirty="0">
                <a:solidFill>
                  <a:srgbClr val="040C28"/>
                </a:solidFill>
                <a:effectLst/>
                <a:latin typeface="Google Sans"/>
              </a:rPr>
              <a:t>Production 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: Production is the rate of increase in the total biomass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58097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42F2FB-7175-309D-B9BD-28C431B54377}"/>
              </a:ext>
            </a:extLst>
          </p:cNvPr>
          <p:cNvSpPr txBox="1"/>
          <p:nvPr/>
        </p:nvSpPr>
        <p:spPr>
          <a:xfrm>
            <a:off x="170482" y="154983"/>
            <a:ext cx="11773485" cy="6156083"/>
          </a:xfrm>
          <a:custGeom>
            <a:avLst/>
            <a:gdLst>
              <a:gd name="connsiteX0" fmla="*/ 11773485 w 11773485"/>
              <a:gd name="connsiteY0" fmla="*/ 1184859 h 6156083"/>
              <a:gd name="connsiteX1" fmla="*/ 11711537 w 11773485"/>
              <a:gd name="connsiteY1" fmla="*/ 4990382 h 6156083"/>
              <a:gd name="connsiteX2" fmla="*/ 6354209 w 11773485"/>
              <a:gd name="connsiteY2" fmla="*/ 5965972 h 6156083"/>
              <a:gd name="connsiteX3" fmla="*/ 4432567 w 11773485"/>
              <a:gd name="connsiteY3" fmla="*/ 1262408 h 6156083"/>
              <a:gd name="connsiteX4" fmla="*/ 0 w 11773485"/>
              <a:gd name="connsiteY4" fmla="*/ 0 h 6156083"/>
              <a:gd name="connsiteX5" fmla="*/ 8993488 w 11773485"/>
              <a:gd name="connsiteY5" fmla="*/ 0 h 6156083"/>
              <a:gd name="connsiteX6" fmla="*/ 8993488 w 11773485"/>
              <a:gd name="connsiteY6" fmla="*/ 1200329 h 6156083"/>
              <a:gd name="connsiteX7" fmla="*/ 0 w 11773485"/>
              <a:gd name="connsiteY7" fmla="*/ 1200329 h 615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73485" h="6156083">
                <a:moveTo>
                  <a:pt x="11773485" y="1184859"/>
                </a:moveTo>
                <a:cubicBezTo>
                  <a:pt x="11752906" y="2453367"/>
                  <a:pt x="11732116" y="3721875"/>
                  <a:pt x="11711537" y="4990382"/>
                </a:cubicBezTo>
                <a:cubicBezTo>
                  <a:pt x="9443618" y="4990382"/>
                  <a:pt x="8622128" y="6719362"/>
                  <a:pt x="6354209" y="5965972"/>
                </a:cubicBezTo>
                <a:cubicBezTo>
                  <a:pt x="6411117" y="4651256"/>
                  <a:pt x="4375660" y="2577124"/>
                  <a:pt x="4432567" y="1262408"/>
                </a:cubicBezTo>
                <a:close/>
                <a:moveTo>
                  <a:pt x="0" y="0"/>
                </a:moveTo>
                <a:lnTo>
                  <a:pt x="8993488" y="0"/>
                </a:lnTo>
                <a:lnTo>
                  <a:pt x="8993488" y="1200329"/>
                </a:lnTo>
                <a:lnTo>
                  <a:pt x="0" y="1200329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sz="7200" dirty="0"/>
              <a:t>Ecology and Ecosystem </a:t>
            </a:r>
            <a:endParaRPr lang="th-TH" sz="7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73F5D-D939-4E15-ADC0-B5B8F13FF301}"/>
              </a:ext>
            </a:extLst>
          </p:cNvPr>
          <p:cNvSpPr txBox="1"/>
          <p:nvPr/>
        </p:nvSpPr>
        <p:spPr>
          <a:xfrm>
            <a:off x="170482" y="1601018"/>
            <a:ext cx="106473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00"/>
                </a:solidFill>
                <a:effectLst/>
                <a:highlight>
                  <a:srgbClr val="00008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the scientific study of how organisms interact with each other with their environment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00"/>
                </a:solidFill>
                <a:effectLst/>
                <a:highlight>
                  <a:srgbClr val="00008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relationships between individuals of the same species, between different species, and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00"/>
                </a:solidFill>
                <a:effectLst/>
                <a:highlight>
                  <a:srgbClr val="00008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between organisms and their physical and chemical environments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00"/>
                </a:solidFill>
                <a:effectLst/>
                <a:highlight>
                  <a:srgbClr val="00008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Aquatic ecology includes the study of these relationships in all aquatic environments</a:t>
            </a:r>
          </a:p>
          <a:p>
            <a:endParaRPr lang="en-US" sz="3200" b="1" dirty="0">
              <a:solidFill>
                <a:srgbClr val="FFFF00"/>
              </a:solidFill>
              <a:latin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en-US" sz="3200" b="1" dirty="0">
                <a:solidFill>
                  <a:srgbClr val="FFFF00"/>
                </a:solidFill>
                <a:effectLst/>
                <a:highlight>
                  <a:srgbClr val="000080"/>
                </a:highligh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oceans, estuaries, lakes, ponds, wetlands, rivers, and streams</a:t>
            </a:r>
            <a:endParaRPr lang="th-TH" sz="4400" b="1" dirty="0">
              <a:solidFill>
                <a:srgbClr val="FFFF00"/>
              </a:solidFill>
              <a:highlight>
                <a:srgbClr val="00008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6025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8259B-C07D-5862-7915-D99570B24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An ecosystem(Group 1)</a:t>
            </a:r>
            <a:endParaRPr lang="th-TH" sz="28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EFD45-D37E-421C-FBA4-7E62820B0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An ecosystem is a community of living organisms and their physical and chemical environment,…………………..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13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5E6C0-B076-E83A-5CC8-4EB2090CF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The physical characteristics of aquatic habitats(G2)</a:t>
            </a:r>
            <a:endParaRPr lang="th-TH" sz="8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FBBCC-D819-8B65-3FD4-6E1EFF215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affect the types of organisms found there. Living organisms in a particular environment are directly affected by environmental characteristics…………………………………….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7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h-TH" sz="5400" dirty="0"/>
          </a:p>
        </p:txBody>
      </p:sp>
    </p:spTree>
    <p:extLst>
      <p:ext uri="{BB962C8B-B14F-4D97-AF65-F5344CB8AC3E}">
        <p14:creationId xmlns:p14="http://schemas.microsoft.com/office/powerpoint/2010/main" val="215887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DE44A-5DA6-168E-DC3A-24BF60CA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Life in Aquatic Ecosystems (Group 3)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AE486-E99C-AD10-681F-89EA7634C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Organisms living in aquatic ecosystems are dependent on the resources ……………………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FF0000"/>
                </a:solidFill>
                <a:latin typeface="Calibri" panose="020F0502020204030204" pitchFamily="34" charset="0"/>
                <a:cs typeface="Cordia New" panose="020B0304020202020204" pitchFamily="34" charset="-34"/>
              </a:rPr>
              <a:t>Read from pdf file </a:t>
            </a:r>
            <a:endParaRPr lang="th-TH" sz="7200" b="1" dirty="0">
              <a:solidFill>
                <a:srgbClr val="FF0000"/>
              </a:solidFill>
            </a:endParaRPr>
          </a:p>
          <a:p>
            <a:endParaRPr lang="th-TH" sz="5400" dirty="0"/>
          </a:p>
        </p:txBody>
      </p:sp>
    </p:spTree>
    <p:extLst>
      <p:ext uri="{BB962C8B-B14F-4D97-AF65-F5344CB8AC3E}">
        <p14:creationId xmlns:p14="http://schemas.microsoft.com/office/powerpoint/2010/main" val="3817010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408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British Council Sans</vt:lpstr>
      <vt:lpstr>Calibri</vt:lpstr>
      <vt:lpstr>Calibri Light</vt:lpstr>
      <vt:lpstr>Google Sans</vt:lpstr>
      <vt:lpstr>Office Theme</vt:lpstr>
      <vt:lpstr>PowerPoint Presentation</vt:lpstr>
      <vt:lpstr>Climate Change </vt:lpstr>
      <vt:lpstr>PowerPoint Presentation</vt:lpstr>
      <vt:lpstr>PowerPoint Presentation</vt:lpstr>
      <vt:lpstr>PowerPoint Presentation</vt:lpstr>
      <vt:lpstr>PowerPoint Presentation</vt:lpstr>
      <vt:lpstr>An ecosystem(Group 1)</vt:lpstr>
      <vt:lpstr>The physical characteristics of aquatic habitats(G2)</vt:lpstr>
      <vt:lpstr>Life in Aquatic Ecosystems (Group 3) </vt:lpstr>
      <vt:lpstr>The Building Blocks of Life (Group 4) </vt:lpstr>
      <vt:lpstr>Energy (Group 5) </vt:lpstr>
      <vt:lpstr>Carbon (Volunteer Students ) </vt:lpstr>
      <vt:lpstr>Nutrients (volunteer student)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</dc:creator>
  <cp:lastModifiedBy>Windows</cp:lastModifiedBy>
  <cp:revision>3</cp:revision>
  <dcterms:created xsi:type="dcterms:W3CDTF">2025-01-12T19:42:32Z</dcterms:created>
  <dcterms:modified xsi:type="dcterms:W3CDTF">2025-01-14T19:07:39Z</dcterms:modified>
</cp:coreProperties>
</file>