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75" r:id="rId5"/>
    <p:sldId id="276" r:id="rId6"/>
    <p:sldId id="277" r:id="rId7"/>
    <p:sldId id="278" r:id="rId8"/>
    <p:sldId id="273" r:id="rId9"/>
    <p:sldId id="279" r:id="rId10"/>
    <p:sldId id="274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46EC8-33C2-49E0-93E6-2A4B379040EC}" v="1" dt="2024-05-21T02:11:26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7B346EC8-33C2-49E0-93E6-2A4B379040EC}"/>
    <pc:docChg chg="modSld">
      <pc:chgData name="Parinya Kwanmuangvanich" userId="600c37c179b13d72" providerId="LiveId" clId="{7B346EC8-33C2-49E0-93E6-2A4B379040EC}" dt="2024-05-21T02:11:32.745" v="4" actId="1076"/>
      <pc:docMkLst>
        <pc:docMk/>
      </pc:docMkLst>
      <pc:sldChg chg="addSp delSp modSp mod">
        <pc:chgData name="Parinya Kwanmuangvanich" userId="600c37c179b13d72" providerId="LiveId" clId="{7B346EC8-33C2-49E0-93E6-2A4B379040EC}" dt="2024-05-21T02:11:32.745" v="4" actId="1076"/>
        <pc:sldMkLst>
          <pc:docMk/>
          <pc:sldMk cId="3672767089" sldId="259"/>
        </pc:sldMkLst>
        <pc:spChg chg="del">
          <ac:chgData name="Parinya Kwanmuangvanich" userId="600c37c179b13d72" providerId="LiveId" clId="{7B346EC8-33C2-49E0-93E6-2A4B379040EC}" dt="2024-05-21T02:11:26.700" v="0"/>
          <ac:spMkLst>
            <pc:docMk/>
            <pc:sldMk cId="3672767089" sldId="259"/>
            <ac:spMk id="5" creationId="{E45E4E33-F645-7494-859C-CB8CC1F025B3}"/>
          </ac:spMkLst>
        </pc:spChg>
        <pc:picChg chg="add mod">
          <ac:chgData name="Parinya Kwanmuangvanich" userId="600c37c179b13d72" providerId="LiveId" clId="{7B346EC8-33C2-49E0-93E6-2A4B379040EC}" dt="2024-05-21T02:11:32.745" v="4" actId="1076"/>
          <ac:picMkLst>
            <pc:docMk/>
            <pc:sldMk cId="3672767089" sldId="259"/>
            <ac:picMk id="3" creationId="{489309C8-19C4-5189-2CFF-6D25576338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E75D-0F97-484C-C5B4-4604E8B8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05389-7BFB-490E-B696-5FB85FB61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B91ED-7503-5325-FB04-82BB8639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4D5D-30B7-7DBA-8CAC-97EB6466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92BDE-2E34-36FB-573D-BFFADA68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88CB-4CF5-5808-D03E-79057E46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98F83-BAF2-3B23-7172-8FE01DE1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68F9-5203-9C1B-2805-5CD9671C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2949-8F08-D33F-93B2-5218A3C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FCBC2-1AED-C6F2-FB86-9E71E5FB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074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2B2B93-C7E2-1780-7006-6BB8B32B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13A0C-50F4-81B7-B95B-D9DCE837D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09B8-A178-56D7-A4E9-2EB3DC2F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961F-93D5-5231-1D7F-152857A8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86A6-B8C3-3652-8D06-A88519A9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48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4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2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6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3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27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1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55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042E-850C-6D5A-62A0-21F080E0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4B94-D18F-9DC1-B148-3C071039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85A8A-EE94-140F-4621-4AEC67B2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F378-0408-2F3E-8969-A326653F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FA513-3E2B-4076-4AE0-4CE2DDD4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98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2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8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1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4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4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1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89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3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96F9-DF5E-9AFA-3588-EE43B206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A5D55-A264-85B1-E1FA-2A9B28A08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37A6-417F-68FD-5E84-0271D3BB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17A70-0F39-6C8E-4BD6-030F4F19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6E73C-EE82-E71C-8E6E-2ED9017E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848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843F-307C-1BD5-A314-D1C988EC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8D6D3-1954-9002-582D-9A2CC4411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5272-FEB4-BD3E-5F66-5FBE5BB9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1457B-6BB7-590E-417A-90B7109F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E8F7A-3F1C-0097-41DB-3E15FE81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ECF17-0F26-C7AC-3D4E-9E7F7FE2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1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CA54-0706-F6B6-9EF1-FD1046DE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ECEDD-2DD8-D5BD-EDA0-299CA1CBE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3A072-190D-5E46-1628-50CAB6FA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49A04-2932-3EAC-E4F1-D8C32E1CF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45026-6A34-BD8E-CD93-E44EF52C4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FC5F5-64D5-A512-9437-C052D74F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A1EEC-3E7F-0D02-7040-6A377277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3D9A2-7C92-376A-0B6C-5AFA9959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8722-036D-C6D9-7357-A399EB0F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C327B-434F-AAD1-5565-E6F90E81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8EFD9-C8E4-D18D-591C-6F2B76C8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66E6F-E192-7B9C-BD68-243798E3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3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E1B78-6605-5E57-5662-0A5CF37E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E13A6-138D-2539-E5C8-91059019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6B352-8305-4C78-D8DB-6F8B2C10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23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B440A-4580-02D3-3C9B-38B821D1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FD97-4E2F-4123-828E-2F4BCEB2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F2BEA-9F66-176C-8F95-ADE6507C6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D7CC4-F635-BA18-5EB2-E939AEE3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C8971-40D4-7D72-E662-806F0C28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DC2E0-CE89-C239-6067-536F1406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694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7250-5F9E-8CE5-2B8A-01A05EF8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A48B6-F594-E5F5-FAE1-E020B2C61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00CD6-5EA9-8E6B-CE2B-B7D55A7A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5E2C6-2895-ACC9-292D-F7874DDE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608D9-3D4F-E35E-89A8-F14C7582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90111-6C8D-FCB6-5E51-5C60533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347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5EB0C-77DD-E99C-8971-7D62271E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B1678-EDB5-4ABD-8808-5BE17A69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8E1BA-0437-61EA-C11E-2C4A4D3F4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9ED2-7900-4EDC-B252-68EB3E1B5B07}" type="datetimeFigureOut">
              <a:rPr lang="th-TH" smtClean="0"/>
              <a:t>21/05/67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F4FC-EF2C-6001-47F4-8A5589DA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B15E-F839-FDC8-D908-E7BEBF28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7FB9-FC6F-41CD-95C0-BAC57AD729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861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0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0344-C9B3-1E58-06DB-3D05BAAE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Week 9 </a:t>
            </a:r>
            <a:r>
              <a:rPr lang="th-TH" dirty="0">
                <a:solidFill>
                  <a:srgbClr val="FF0000"/>
                </a:solidFill>
              </a:rPr>
              <a:t>การอ่านเวลา </a:t>
            </a:r>
            <a:r>
              <a:rPr lang="en-US" dirty="0">
                <a:solidFill>
                  <a:srgbClr val="FF0000"/>
                </a:solidFill>
              </a:rPr>
              <a:t>clock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89309C8-19C4-5189-2CFF-6D2557633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154" y="1957998"/>
            <a:ext cx="4136571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A38F5E-FCF3-0BA5-2349-2D72B6D6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38" y="603068"/>
            <a:ext cx="10041810" cy="56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2379A0-AF0E-06F7-AE8E-829C0471C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527" y="426720"/>
            <a:ext cx="9926946" cy="55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40BD27-CAF4-B548-8BA3-DAE1F60C5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034" y="797718"/>
            <a:ext cx="9354205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EE3DC-67A8-194D-28A4-87DE60B2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8AB0B-BF6B-0C4F-F48F-5B51AC90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3" y="301041"/>
            <a:ext cx="11119893" cy="62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8D759-8212-513E-EF11-3A5FC1ECD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93" y="624521"/>
            <a:ext cx="9717813" cy="54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F4CA2-C29B-F491-11DF-9EB308359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129366"/>
            <a:ext cx="5316875" cy="640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A93DC-D3E3-D947-2CA7-1016AF601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4" y="161307"/>
            <a:ext cx="5798286" cy="65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FC4DB-140B-17DA-31EE-28EB6922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" y="100986"/>
            <a:ext cx="10450286" cy="64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C4A5B-7FD8-DD4C-3455-619DD22A4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1" y="307848"/>
            <a:ext cx="5245608" cy="6242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5D9BB-9B73-EDD4-4BE8-63819665A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83" y="114300"/>
            <a:ext cx="524560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88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Office Theme</vt:lpstr>
      <vt:lpstr>Circuit</vt:lpstr>
      <vt:lpstr>Week 9 การอ่านเวลา 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 การอ่านเวลา clock</dc:title>
  <dc:creator>Parinya Kwanmuangvanich</dc:creator>
  <cp:lastModifiedBy>Parinya Kwanmuangvanich</cp:lastModifiedBy>
  <cp:revision>1</cp:revision>
  <dcterms:created xsi:type="dcterms:W3CDTF">2024-05-19T08:35:49Z</dcterms:created>
  <dcterms:modified xsi:type="dcterms:W3CDTF">2024-05-21T02:11:35Z</dcterms:modified>
</cp:coreProperties>
</file>