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0" r:id="rId3"/>
    <p:sldId id="256" r:id="rId4"/>
    <p:sldId id="267" r:id="rId5"/>
    <p:sldId id="268" r:id="rId6"/>
    <p:sldId id="269" r:id="rId7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36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AF3D3-BC57-780E-CEA4-89992BD3BB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662955-1ECF-A2FC-0DE7-A26F04FF4C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C4590E-8FA2-6D43-E007-004FC2AAB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0B39-5F4A-45F6-83A6-0FEC707D1A41}" type="datetimeFigureOut">
              <a:rPr lang="th-TH" smtClean="0"/>
              <a:t>19/05/67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5BFE1C-4234-736F-97AA-ABBDED68B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13C677-3324-EB95-CD80-B614E0569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8087C-725C-468C-B1EA-D47A16272FC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04486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DA6E6-37D5-8728-75EB-0EEB69B5A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F89B0E-7894-5623-A37C-5374D462BE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D8B02E-AEE8-88EE-16D6-A04546956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0B39-5F4A-45F6-83A6-0FEC707D1A41}" type="datetimeFigureOut">
              <a:rPr lang="th-TH" smtClean="0"/>
              <a:t>19/05/67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686715-AB15-9E75-1BC4-4E9DA4F6B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69E5E4-9175-EA6F-8104-E85BF94BD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8087C-725C-468C-B1EA-D47A16272FC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5040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F7E25F-80D1-7419-C2F2-7A08BC9D04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E1267D-B167-56F2-0315-6AB0ECC6B5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AA66FB-A12D-26F0-CCE6-6F12B21D6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0B39-5F4A-45F6-83A6-0FEC707D1A41}" type="datetimeFigureOut">
              <a:rPr lang="th-TH" smtClean="0"/>
              <a:t>19/05/67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D724B5-9EB2-8A51-9E06-0DD4105BF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4E328A-D7CC-19B2-97EA-9C0BE3D0C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8087C-725C-468C-B1EA-D47A16272FC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95952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DB9BB-BE2A-7587-BE1B-E18B74059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E4CDD-824D-A429-3FB1-C1DF4209B6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E93CA7-B64C-DD37-B76E-CCE50D71C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0B39-5F4A-45F6-83A6-0FEC707D1A41}" type="datetimeFigureOut">
              <a:rPr lang="th-TH" smtClean="0"/>
              <a:t>19/05/67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0D3AFE-CB46-FB00-2764-81B406B26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3E784A-67B1-9CC4-F6A2-3480E4C3A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8087C-725C-468C-B1EA-D47A16272FC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13242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66F08-A5F5-B873-5FC7-B8D1B60EE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5B39FD-D01C-B9BD-2BCD-8CF672AC0F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D5692C-5DAE-EE0F-74C6-CEDBF5615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0B39-5F4A-45F6-83A6-0FEC707D1A41}" type="datetimeFigureOut">
              <a:rPr lang="th-TH" smtClean="0"/>
              <a:t>19/05/67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3E500-E7AA-6BF5-AD75-F04197BBD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92442C-3988-F3A6-A178-DE31AB02B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8087C-725C-468C-B1EA-D47A16272FC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74057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B0F6E-A662-8CA0-61F7-9333DEF7E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176AD4-9D30-2E08-43C6-9561EBC318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CE6E4D-D012-24C3-BDA5-2617A4626B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054E9C-45C4-EB25-F974-DDBF9EF75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0B39-5F4A-45F6-83A6-0FEC707D1A41}" type="datetimeFigureOut">
              <a:rPr lang="th-TH" smtClean="0"/>
              <a:t>19/05/67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B9305F-9BE6-BD15-5EA0-609C556D0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D36883-D898-6220-2542-FEBCF038F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8087C-725C-468C-B1EA-D47A16272FC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05183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56DA6-717B-E154-926A-824893688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443F36-4108-6CF3-4892-9DD69665DB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58EA43-4373-529E-46B5-38A37DD26C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8FBE88-924E-D974-4E26-8744D9B0B5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D34F27-BE4E-CF43-652C-A375BB4951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BDFD29-6D1E-1F97-0682-7FAF9F2D8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0B39-5F4A-45F6-83A6-0FEC707D1A41}" type="datetimeFigureOut">
              <a:rPr lang="th-TH" smtClean="0"/>
              <a:t>19/05/67</a:t>
            </a:fld>
            <a:endParaRPr lang="th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E38095-5FA8-A4D3-42CC-A1F8FA192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1BACA3-113F-3B0A-0E1C-D89CD77FD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8087C-725C-468C-B1EA-D47A16272FC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72674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E9BFE-C16C-3EAC-713E-50C2401AF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A008CF-33D6-75AC-BC3F-98396A0A2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0B39-5F4A-45F6-83A6-0FEC707D1A41}" type="datetimeFigureOut">
              <a:rPr lang="th-TH" smtClean="0"/>
              <a:t>19/05/67</a:t>
            </a:fld>
            <a:endParaRPr lang="th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9FD7D0-E43D-1347-8564-BE482642A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E3B67A-7A0E-4E9C-8D5B-D3D6CE20E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8087C-725C-468C-B1EA-D47A16272FC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61376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2CE7AF-9ECB-B3C2-3202-54FE31197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0B39-5F4A-45F6-83A6-0FEC707D1A41}" type="datetimeFigureOut">
              <a:rPr lang="th-TH" smtClean="0"/>
              <a:t>19/05/67</a:t>
            </a:fld>
            <a:endParaRPr lang="th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9159A3-8380-F9EA-E91E-9CBB1CFEB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6349FA-4DF6-48BD-8B10-43D7999FE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8087C-725C-468C-B1EA-D47A16272FC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38434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D3091-75B2-58DE-11E9-7F07065B1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2AC94-E266-EE0E-1475-D0804A8D1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916C0D-E44A-41F5-B8AD-3CD71B7694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74F6D5-5E9A-EE5B-3F76-1343DDCF6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0B39-5F4A-45F6-83A6-0FEC707D1A41}" type="datetimeFigureOut">
              <a:rPr lang="th-TH" smtClean="0"/>
              <a:t>19/05/67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B35EA1-026C-747C-B8D4-269F2C418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B259AF-DF6C-92D1-919F-4DEE52FE4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8087C-725C-468C-B1EA-D47A16272FC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6748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AB2A5-7C17-EDFF-A8E2-3ABFB1F27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57033B-7FAA-1FE6-EF97-F9A946094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14755D-06C9-5A8D-AC8E-DB03998DE5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742459-E265-2548-68B3-78522B794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0B39-5F4A-45F6-83A6-0FEC707D1A41}" type="datetimeFigureOut">
              <a:rPr lang="th-TH" smtClean="0"/>
              <a:t>19/05/67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8D8E78-A87A-C94D-06D9-2D69EBC6C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2616A0-B18B-6A83-E533-D74286AC3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8087C-725C-468C-B1EA-D47A16272FC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02095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155327-1E94-F528-013D-2C68FA2DA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031CE9-4D90-621E-86CB-F8600FB9DA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91739A-F9B1-062C-63EA-8235FADEB7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20B39-5F4A-45F6-83A6-0FEC707D1A41}" type="datetimeFigureOut">
              <a:rPr lang="th-TH" smtClean="0"/>
              <a:t>19/05/67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ADE21-3C6D-B1A7-A6CC-E66A8F1253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F0B3E2-5147-C5AD-5A4C-9044DD8E29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8087C-725C-468C-B1EA-D47A16272FC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8942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B1B39-A470-18AA-E1DC-4CA6A8E32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Week8 </a:t>
            </a:r>
            <a:br>
              <a:rPr lang="th-TH" dirty="0">
                <a:solidFill>
                  <a:schemeClr val="accent1"/>
                </a:solidFill>
              </a:rPr>
            </a:br>
            <a:r>
              <a:rPr lang="th-TH" dirty="0">
                <a:solidFill>
                  <a:schemeClr val="accent1"/>
                </a:solidFill>
              </a:rPr>
              <a:t>วัน เดือน ปี</a:t>
            </a:r>
            <a:r>
              <a:rPr lang="en-US" dirty="0">
                <a:solidFill>
                  <a:schemeClr val="accent1"/>
                </a:solidFill>
              </a:rPr>
              <a:t>  </a:t>
            </a:r>
            <a:r>
              <a:rPr lang="en-US" dirty="0">
                <a:solidFill>
                  <a:srgbClr val="FF0000"/>
                </a:solidFill>
              </a:rPr>
              <a:t>Day month year</a:t>
            </a:r>
            <a:endParaRPr lang="th-TH" dirty="0">
              <a:solidFill>
                <a:srgbClr val="FF0000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5A36DCB-75D8-C975-EE2B-492D5025BE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5108" y="1904003"/>
            <a:ext cx="580178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137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A8F2A4E-75D6-4CE0-5535-933EC8FE4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806" y="325613"/>
            <a:ext cx="11373394" cy="6369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174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2C527F9E-E16F-79B5-D81A-9A83C1D914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767" y="617396"/>
            <a:ext cx="10807993" cy="607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108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A8A3BC-CB79-C701-6AD0-4F71CEEE46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22" y="963825"/>
            <a:ext cx="5496417" cy="57694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F96268-144B-443A-11B6-364AAD3AA0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463" y="78378"/>
            <a:ext cx="5598410" cy="576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964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9AA21B-CEBF-4606-7152-D5B5B8420E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33" y="384197"/>
            <a:ext cx="5592428" cy="60896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D2D0D3-A02C-7175-9900-8E7B10C21F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926" y="366749"/>
            <a:ext cx="5592741" cy="610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639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E2F73A-A131-2884-1422-B658FF655E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617220"/>
            <a:ext cx="5254752" cy="5867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38054D-8668-5943-20FA-D29737CC0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451" y="791836"/>
            <a:ext cx="5957805" cy="569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3331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Microsoft Office PowerPoint</Application>
  <PresentationFormat>Widescreen</PresentationFormat>
  <Paragraphs>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Week8  วัน เดือน ปี  Day month year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Week8  วัน เดือน ปี  Day month year</dc:title>
  <dc:creator>Parinya Kwanmuangvanich</dc:creator>
  <cp:lastModifiedBy>Parinya Kwanmuangvanich</cp:lastModifiedBy>
  <cp:revision>1</cp:revision>
  <dcterms:created xsi:type="dcterms:W3CDTF">2024-05-19T08:05:31Z</dcterms:created>
  <dcterms:modified xsi:type="dcterms:W3CDTF">2024-05-19T08:05:49Z</dcterms:modified>
</cp:coreProperties>
</file>