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02" autoAdjust="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0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9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8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4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5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9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3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2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6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6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5CB6E-EC68-4FD5-BE71-9DA7121088F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C4D64-D19F-4E22-9D83-494F8BB53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การออกแบบระบบส่องสว่าง 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(TEE2103)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60576"/>
            <a:ext cx="6400800" cy="1752600"/>
          </a:xfrm>
        </p:spPr>
        <p:txBody>
          <a:bodyPr>
            <a:noAutofit/>
          </a:bodyPr>
          <a:lstStyle/>
          <a:p>
            <a:r>
              <a:rPr lang="th-TH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คณะวิศวกรรมศาสตร์</a:t>
            </a:r>
          </a:p>
          <a:p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มหาวิทยาลัยราชภัฎสวนสุนันทา</a:t>
            </a:r>
            <a:endParaRPr lang="en-US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429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รายละเอียดของรายวิชา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แสงและคุณสมบัติของการมองเห็น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หน่วยวัดแสงและพารามิเตอร์ที่เกี่ยวข้อง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ความส่องสว่างและการคำนวณความเข้มของความส่องสว่าง</a:t>
            </a: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ชนิดของ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วงจรขับ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สายไฟและการเลือกใช้โคมไฟภายในและภายนอกอาคาร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 เบรกเกอร์และระบบการป้องกัน</a:t>
            </a:r>
          </a:p>
        </p:txBody>
      </p:sp>
    </p:spTree>
    <p:extLst>
      <p:ext uri="{BB962C8B-B14F-4D97-AF65-F5344CB8AC3E}">
        <p14:creationId xmlns:p14="http://schemas.microsoft.com/office/powerpoint/2010/main" val="140557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การประเมินผล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256" y="1600200"/>
            <a:ext cx="7355160" cy="4525963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เวลาเรียน	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สมุดแบบฝึกหัด 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ชิ้นงาน		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สอบกลางภาค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สอบปลายภาค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0558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งานครั้งที่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(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ธันวาคม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2568)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จงค้นคว้าหาข้อมูลรายละเอียดของหลอดไฟชนิดต่างๆดังนี้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หลอดไฟแบบมีไส้หลอด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(Incandescent)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หลอดไฟแบบฟลูออเรสเซ็นต์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(Fluorescent)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หลอดไฟแบบแอลอีดี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(LED)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5084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งานครั้งที่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ธันวาคม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2568)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จงค้นคว้าหาข้อมูลเรื่องแสงและการมองเห็น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ธรรมชาติของแสง แหล่งกำเนิดแสง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สเป็กตรัมของแสงและอุณหภูมิสี</a:t>
            </a: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สีและการมองเห็น</a:t>
            </a:r>
          </a:p>
          <a:p>
            <a:pPr lvl="2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การมองเห็น การสะท้อนและการหักเห</a:t>
            </a:r>
          </a:p>
          <a:p>
            <a:pPr lvl="2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แม่สีของแสงและความยาว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คลื่น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สีแดง เขียว น้ำเงิน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โครงสร้างและหลักการทำงาน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คุณสมบัติทางไฟฟ้าและด้านอื่นๆ</a:t>
            </a:r>
          </a:p>
          <a:p>
            <a:pPr lvl="2"/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198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งานครั้งที่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24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ธันวาคม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2568)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จงค้นคว้าหาข้อมูลเรื่องหลอด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ชนิดของหลอด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โครงสร้างของหลอด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สเป็กของหลอด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มาตรฐานของหลอด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ประเภทของวงจรขับหลอด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แหล่งข้อมูลอ้างอิง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เวบไซท์บริษัทฟิลิปส์ ออสแรม พานาโซนิค โตชิบา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829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ชิ้นงานส่ง ออกแบบหลอด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456384"/>
          </a:xfrm>
        </p:spPr>
        <p:txBody>
          <a:bodyPr>
            <a:normAutofit/>
          </a:bodyPr>
          <a:lstStyle/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ออกแบบหลอด 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LED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3.3 V 1 W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V 1 W</a:t>
            </a:r>
          </a:p>
          <a:p>
            <a:pPr lvl="2"/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12 V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W</a:t>
            </a:r>
          </a:p>
          <a:p>
            <a:pPr lvl="2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สีและอุณหภูมิสี กำหนดเอง</a:t>
            </a:r>
          </a:p>
        </p:txBody>
      </p:sp>
    </p:spTree>
    <p:extLst>
      <p:ext uri="{BB962C8B-B14F-4D97-AF65-F5344CB8AC3E}">
        <p14:creationId xmlns:p14="http://schemas.microsoft.com/office/powerpoint/2010/main" val="11785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292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การออกแบบระบบส่องสว่าง (TEE2103)</vt:lpstr>
      <vt:lpstr>รายละเอียดของรายวิชา</vt:lpstr>
      <vt:lpstr>การประเมินผล</vt:lpstr>
      <vt:lpstr>งานครั้งที่ 1 (วันที่ 3 ธันวาคม 2568)</vt:lpstr>
      <vt:lpstr>งานครั้งที่ 2 (วันที่ 10 ธันวาคม 2568)</vt:lpstr>
      <vt:lpstr>งานครั้งที่ 3 (วันที่ 24 ธันวาคม 2568)</vt:lpstr>
      <vt:lpstr>ชิ้นงานส่ง ออกแบบหลอด LED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การออกแบบระบบส่องสว่าง (TEE2103)</dc:title>
  <dc:creator>Boonchai</dc:creator>
  <cp:lastModifiedBy>Boonchai</cp:lastModifiedBy>
  <cp:revision>30</cp:revision>
  <cp:lastPrinted>2025-12-03T04:35:55Z</cp:lastPrinted>
  <dcterms:created xsi:type="dcterms:W3CDTF">2025-12-03T02:35:38Z</dcterms:created>
  <dcterms:modified xsi:type="dcterms:W3CDTF">2026-03-17T13:50:32Z</dcterms:modified>
</cp:coreProperties>
</file>