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</p:sldIdLst>
  <p:sldSz cx="12192000" cy="6858000"/>
  <p:notesSz cx="6858000" cy="9144000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58" autoAdjust="0"/>
    <p:restoredTop sz="94660"/>
  </p:normalViewPr>
  <p:slideViewPr>
    <p:cSldViewPr snapToGrid="0">
      <p:cViewPr varScale="1">
        <p:scale>
          <a:sx n="60" d="100"/>
          <a:sy n="60" d="100"/>
        </p:scale>
        <p:origin x="72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E7C3B4-B62D-8193-739F-25FABD8B43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DB3D3F-10FC-8E35-E578-101879D1ED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516A1C-0814-CBFC-602F-E25E89E0A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EC43F-B9F8-455A-8100-BEAD8662E647}" type="datetimeFigureOut">
              <a:rPr lang="th-TH" smtClean="0"/>
              <a:t>28/01/69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1F6FC2-935E-3EDA-8C71-177407D2EC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CFBDDB-AF22-BBB0-C449-E4BD999828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01E71-B5C7-43C5-BE1C-20144B1215E5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6525904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776E2F-00D2-49FC-49A3-5FBB63AE3B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785EB7-41FE-90BE-8B08-1C7F082BE8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F2628F-839B-9043-F863-EC7D2AC035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EC43F-B9F8-455A-8100-BEAD8662E647}" type="datetimeFigureOut">
              <a:rPr lang="th-TH" smtClean="0"/>
              <a:t>28/01/69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B07DC0-46E2-0DD6-A597-47DEF55BB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24065D-19DC-9B29-79CB-DC9D43D99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01E71-B5C7-43C5-BE1C-20144B1215E5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4475247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B6A8D0C-B9BD-0980-17B3-2820A3F412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187377D-70E8-9936-E1C7-F2B28455AD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9F6452-B072-90E5-32F0-D287D6EC8D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EC43F-B9F8-455A-8100-BEAD8662E647}" type="datetimeFigureOut">
              <a:rPr lang="th-TH" smtClean="0"/>
              <a:t>28/01/69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6BDC7E-5A91-9B0D-87AB-09D48FCE2D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BFAD8E-FE84-EFB9-C06D-509A0B774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01E71-B5C7-43C5-BE1C-20144B1215E5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075553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AD3964-4DB3-9C6A-F424-3F664793E0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8E47A8-AE2C-2D6C-4923-0BF61DB965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F4113E-26ED-16DD-897D-DF897CE8FF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EC43F-B9F8-455A-8100-BEAD8662E647}" type="datetimeFigureOut">
              <a:rPr lang="th-TH" smtClean="0"/>
              <a:t>28/01/69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CC6AAD-0803-F01C-96E9-39C4AF1D47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DC584A-E133-5248-E041-74FF08ABA8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01E71-B5C7-43C5-BE1C-20144B1215E5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3912783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C83F6-ED77-E043-16A5-FE1056354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13EA11-CE3F-5B6A-84FD-E73D22B3A2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196630-5AB1-91D0-8F64-6710117730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EC43F-B9F8-455A-8100-BEAD8662E647}" type="datetimeFigureOut">
              <a:rPr lang="th-TH" smtClean="0"/>
              <a:t>28/01/69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AECF18-F912-2072-18D3-29F834D8A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ED0C79-55A6-B3C9-94AA-EF989A12E4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01E71-B5C7-43C5-BE1C-20144B1215E5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6367728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D060E2-687E-3862-FBEE-D70659A0E2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93745C-3D67-207E-F334-036F47605A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3D8B03D-C4D3-B72E-664A-FAE8D26382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2F2A2F-6FAC-B8B0-E4E5-18D941FC46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EC43F-B9F8-455A-8100-BEAD8662E647}" type="datetimeFigureOut">
              <a:rPr lang="th-TH" smtClean="0"/>
              <a:t>28/01/69</a:t>
            </a:fld>
            <a:endParaRPr lang="th-T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8AD237-EE20-950D-BF48-124A3FB96D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AD9A73-027E-49B3-7831-632EC26AE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01E71-B5C7-43C5-BE1C-20144B1215E5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256849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692D76-961E-0323-8229-D73CCE8255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7A06B1-7BAC-CAD8-259D-418EFDF3AC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04B58F-286B-27FE-E036-2CFD9AC434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3A145C8-DECC-BE1B-156E-8BE4B82C39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34431D-BC34-6B02-8B52-0115096FAD5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9081E27-2FD1-93DB-65AE-D52A77D1A0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EC43F-B9F8-455A-8100-BEAD8662E647}" type="datetimeFigureOut">
              <a:rPr lang="th-TH" smtClean="0"/>
              <a:t>28/01/69</a:t>
            </a:fld>
            <a:endParaRPr lang="th-TH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DC68E49-8BAD-DA6A-2C7F-5DB28E3A37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F4757BE-AE63-D97E-2978-C5AA886B76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01E71-B5C7-43C5-BE1C-20144B1215E5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4397532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F7B78B-5537-2E46-A2B9-F3F3936740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1FC981A-B26A-F5D7-D21C-94F384357C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EC43F-B9F8-455A-8100-BEAD8662E647}" type="datetimeFigureOut">
              <a:rPr lang="th-TH" smtClean="0"/>
              <a:t>28/01/69</a:t>
            </a:fld>
            <a:endParaRPr lang="th-TH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5C178B-A404-C8BC-0958-66D6E626D1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8D0846-615E-2776-C49C-16A4CAFD5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01E71-B5C7-43C5-BE1C-20144B1215E5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5032344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126DAB4-FA17-7B6C-24C4-943517919E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EC43F-B9F8-455A-8100-BEAD8662E647}" type="datetimeFigureOut">
              <a:rPr lang="th-TH" smtClean="0"/>
              <a:t>28/01/69</a:t>
            </a:fld>
            <a:endParaRPr lang="th-TH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293FA01-0F0B-E153-589D-3EA185D84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89A64C-72CA-85C8-7039-9862051A66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01E71-B5C7-43C5-BE1C-20144B1215E5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8372684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26A4E4-6132-1F5A-34C2-099ECE21E7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5C2401-2973-9CEF-5411-3A550C33AD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3CFF70-A326-5361-5091-067D0EDF0D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3B4465-E90C-96D0-FA19-CD2F8BC329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EC43F-B9F8-455A-8100-BEAD8662E647}" type="datetimeFigureOut">
              <a:rPr lang="th-TH" smtClean="0"/>
              <a:t>28/01/69</a:t>
            </a:fld>
            <a:endParaRPr lang="th-T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53D27F-96AC-D220-203E-4D0CFFCE06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60DA2A-3259-8E62-8B5D-81DFD1C69E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01E71-B5C7-43C5-BE1C-20144B1215E5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9271465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514BBE-6DF3-3D66-4C2E-0B7DC919AF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50A868B-F644-1F7C-467E-E1E6FCAD59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4256DF-9C9F-181A-461C-C24D616D20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ABDB6E-EF0C-3F5C-EB5D-228CFC24E0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EC43F-B9F8-455A-8100-BEAD8662E647}" type="datetimeFigureOut">
              <a:rPr lang="th-TH" smtClean="0"/>
              <a:t>28/01/69</a:t>
            </a:fld>
            <a:endParaRPr lang="th-T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EF9E55-3628-AE93-C522-5E6F55824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452D70-D3D7-5FC7-0112-F1B8F5548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01E71-B5C7-43C5-BE1C-20144B1215E5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9765075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3D4374D-B8D7-5173-BB7F-F821B2CA10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FFEDB7-37A3-E54C-F722-77011838DF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89C7EA-D226-732A-BFEF-68382F6702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A8EC43F-B9F8-455A-8100-BEAD8662E647}" type="datetimeFigureOut">
              <a:rPr lang="th-TH" smtClean="0"/>
              <a:t>28/01/69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E3BB02-35E5-B81B-631D-8A0C0CD9E6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7E431B-8672-60DC-49F9-A00795352B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C301E71-B5C7-43C5-BE1C-20144B1215E5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383833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705F6E0-7E19-4D20-5950-AA5EA7C7D6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1" y="-171450"/>
            <a:ext cx="12001499" cy="6750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6139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B2AF831-76FA-7D9B-2A0B-F906A5CFF7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1618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A9468E7-7830-A5F0-2384-BC6CC1E19E9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862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73C6B83-9A71-4864-80B0-0CBFF902282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358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416A65A-55E2-88C6-475B-236CDC15027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4881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6E70605-60F5-AF29-2C64-38F913B42A9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69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18E538-5B2A-5D0C-9E84-0C6E346BCCF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760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1448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22E2CAE-E4D8-F46D-2C04-CC723032A37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4495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BF0C5EC-38A6-FAB7-2569-5DA89D7FE1C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3877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08329DE-FD8A-ADBA-0B21-581082C8274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0472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5CD38E7-797D-52E6-C119-43EDB737CD8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1991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D01E5E7-C451-75BE-3974-F52AA83306E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1933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0</Words>
  <Application>Microsoft Office PowerPoint</Application>
  <PresentationFormat>Widescreen</PresentationFormat>
  <Paragraphs>0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Weerayuth  Plailek</dc:creator>
  <cp:lastModifiedBy>Weerayuth  Plailek</cp:lastModifiedBy>
  <cp:revision>1</cp:revision>
  <dcterms:created xsi:type="dcterms:W3CDTF">2026-01-28T09:21:18Z</dcterms:created>
  <dcterms:modified xsi:type="dcterms:W3CDTF">2026-01-28T09:28:17Z</dcterms:modified>
</cp:coreProperties>
</file>