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5" r:id="rId11"/>
  </p:sldIdLst>
  <p:sldSz cx="18288000" cy="10287000"/>
  <p:notesSz cx="6858000" cy="9144000"/>
  <p:embeddedFontLst>
    <p:embeddedFont>
      <p:font typeface="Archivo Black" panose="020B0604020202020204" charset="0"/>
      <p:regular r:id="rId12"/>
    </p:embeddedFont>
    <p:embeddedFont>
      <p:font typeface="Muli Bold" panose="020B0604020202020204" charset="0"/>
      <p:regular r:id="rId13"/>
    </p:embeddedFont>
    <p:embeddedFont>
      <p:font typeface="Muli Bold Bold" panose="020B0604020202020204" charset="0"/>
      <p:regular r:id="rId14"/>
    </p:embeddedFont>
    <p:embeddedFont>
      <p:font typeface="TH SarabunPSK" panose="020B0500040200020003" pitchFamily="34" charset="-3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21954" y="6700130"/>
            <a:ext cx="5811620" cy="2144175"/>
            <a:chOff x="0" y="0"/>
            <a:chExt cx="2185695" cy="806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5695" cy="806404"/>
            </a:xfrm>
            <a:custGeom>
              <a:avLst/>
              <a:gdLst/>
              <a:ahLst/>
              <a:cxnLst/>
              <a:rect l="l" t="t" r="r" b="b"/>
              <a:pathLst>
                <a:path w="2185695" h="806404">
                  <a:moveTo>
                    <a:pt x="0" y="0"/>
                  </a:moveTo>
                  <a:lnTo>
                    <a:pt x="2185695" y="0"/>
                  </a:lnTo>
                  <a:lnTo>
                    <a:pt x="2185695" y="806404"/>
                  </a:lnTo>
                  <a:lnTo>
                    <a:pt x="0" y="806404"/>
                  </a:lnTo>
                  <a:close/>
                </a:path>
              </a:pathLst>
            </a:custGeom>
            <a:solidFill>
              <a:srgbClr val="8B97F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189645" y="1890789"/>
            <a:ext cx="5811620" cy="3666166"/>
            <a:chOff x="0" y="0"/>
            <a:chExt cx="2185695" cy="13788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5695" cy="1378811"/>
            </a:xfrm>
            <a:custGeom>
              <a:avLst/>
              <a:gdLst/>
              <a:ahLst/>
              <a:cxnLst/>
              <a:rect l="l" t="t" r="r" b="b"/>
              <a:pathLst>
                <a:path w="2185695" h="1378811">
                  <a:moveTo>
                    <a:pt x="0" y="0"/>
                  </a:moveTo>
                  <a:lnTo>
                    <a:pt x="2185695" y="0"/>
                  </a:lnTo>
                  <a:lnTo>
                    <a:pt x="2185695" y="1378811"/>
                  </a:lnTo>
                  <a:lnTo>
                    <a:pt x="0" y="1378811"/>
                  </a:lnTo>
                  <a:close/>
                </a:path>
              </a:pathLst>
            </a:custGeom>
            <a:solidFill>
              <a:srgbClr val="FF652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397927" y="7476279"/>
            <a:ext cx="5345009" cy="114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4731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Take notes</a:t>
            </a:r>
          </a:p>
          <a:p>
            <a:pPr marL="561337" lvl="1" indent="-280669" algn="l">
              <a:lnSpc>
                <a:spcPts val="4731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Discuss and participate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8150" y="2660686"/>
            <a:ext cx="2418434" cy="5826856"/>
            <a:chOff x="0" y="0"/>
            <a:chExt cx="1531811" cy="3690670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519111" cy="3677970"/>
            </a:xfrm>
            <a:custGeom>
              <a:avLst/>
              <a:gdLst/>
              <a:ahLst/>
              <a:cxnLst/>
              <a:rect l="l" t="t" r="r" b="b"/>
              <a:pathLst>
                <a:path w="1519111" h="3677970">
                  <a:moveTo>
                    <a:pt x="0" y="0"/>
                  </a:moveTo>
                  <a:lnTo>
                    <a:pt x="1519111" y="0"/>
                  </a:lnTo>
                  <a:lnTo>
                    <a:pt x="1519111" y="3677970"/>
                  </a:lnTo>
                  <a:lnTo>
                    <a:pt x="0" y="36779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531811" cy="3690670"/>
            </a:xfrm>
            <a:custGeom>
              <a:avLst/>
              <a:gdLst/>
              <a:ahLst/>
              <a:cxnLst/>
              <a:rect l="l" t="t" r="r" b="b"/>
              <a:pathLst>
                <a:path w="1531811" h="3690670">
                  <a:moveTo>
                    <a:pt x="6350" y="3690670"/>
                  </a:moveTo>
                  <a:lnTo>
                    <a:pt x="0" y="3690670"/>
                  </a:lnTo>
                  <a:lnTo>
                    <a:pt x="0" y="0"/>
                  </a:lnTo>
                  <a:lnTo>
                    <a:pt x="1531811" y="0"/>
                  </a:lnTo>
                  <a:lnTo>
                    <a:pt x="1531811" y="3690670"/>
                  </a:lnTo>
                  <a:lnTo>
                    <a:pt x="6350" y="3690670"/>
                  </a:lnTo>
                  <a:close/>
                  <a:moveTo>
                    <a:pt x="12700" y="12700"/>
                  </a:moveTo>
                  <a:lnTo>
                    <a:pt x="12700" y="3677970"/>
                  </a:lnTo>
                  <a:lnTo>
                    <a:pt x="1519111" y="3677970"/>
                  </a:lnTo>
                  <a:lnTo>
                    <a:pt x="1519111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FF652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39700" y="140970"/>
              <a:ext cx="1251141" cy="3410000"/>
            </a:xfrm>
            <a:custGeom>
              <a:avLst/>
              <a:gdLst/>
              <a:ahLst/>
              <a:cxnLst/>
              <a:rect l="l" t="t" r="r" b="b"/>
              <a:pathLst>
                <a:path w="1251141" h="3410000">
                  <a:moveTo>
                    <a:pt x="0" y="0"/>
                  </a:moveTo>
                  <a:lnTo>
                    <a:pt x="1251141" y="0"/>
                  </a:lnTo>
                  <a:lnTo>
                    <a:pt x="1251141" y="3410000"/>
                  </a:lnTo>
                  <a:lnTo>
                    <a:pt x="0" y="3410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141469" y="2488328"/>
            <a:ext cx="5811620" cy="6254845"/>
            <a:chOff x="0" y="0"/>
            <a:chExt cx="2185695" cy="23523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5695" cy="2352388"/>
            </a:xfrm>
            <a:custGeom>
              <a:avLst/>
              <a:gdLst/>
              <a:ahLst/>
              <a:cxnLst/>
              <a:rect l="l" t="t" r="r" b="b"/>
              <a:pathLst>
                <a:path w="2185695" h="2352388">
                  <a:moveTo>
                    <a:pt x="0" y="0"/>
                  </a:moveTo>
                  <a:lnTo>
                    <a:pt x="2185695" y="0"/>
                  </a:lnTo>
                  <a:lnTo>
                    <a:pt x="2185695" y="2352388"/>
                  </a:lnTo>
                  <a:lnTo>
                    <a:pt x="0" y="2352388"/>
                  </a:lnTo>
                  <a:close/>
                </a:path>
              </a:pathLst>
            </a:custGeom>
            <a:solidFill>
              <a:srgbClr val="FFDF2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410848" y="2725598"/>
            <a:ext cx="598707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998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Attendance &amp; Warm up activities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10848" y="3638629"/>
            <a:ext cx="531186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  <a:spcBef>
                <a:spcPct val="0"/>
              </a:spcBef>
            </a:pPr>
            <a:r>
              <a:rPr lang="en-US" sz="2998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Eng Communication (Group Work)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40474" y="6990099"/>
            <a:ext cx="5121758" cy="40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  <a:spcBef>
                <a:spcPct val="0"/>
              </a:spcBef>
            </a:pPr>
            <a:r>
              <a:rPr lang="en-US" sz="2998" b="1" u="none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Reading hour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10848" y="4682063"/>
            <a:ext cx="5121758" cy="40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  <a:spcBef>
                <a:spcPct val="0"/>
              </a:spcBef>
            </a:pPr>
            <a:r>
              <a:rPr lang="en-US" sz="2998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Break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61824" y="5676002"/>
            <a:ext cx="5121758" cy="81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  <a:spcBef>
                <a:spcPct val="0"/>
              </a:spcBef>
            </a:pPr>
            <a:r>
              <a:rPr lang="en-US" sz="2998" b="1" u="none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English skills for Science </a:t>
            </a:r>
          </a:p>
          <a:p>
            <a:pPr marL="0" lvl="0" indent="0" algn="l">
              <a:lnSpc>
                <a:spcPts val="3298"/>
              </a:lnSpc>
              <a:spcBef>
                <a:spcPct val="0"/>
              </a:spcBef>
            </a:pPr>
            <a:r>
              <a:rPr lang="en-US" sz="2998" b="1" u="none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Science Vocabulary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4225" y="2539280"/>
            <a:ext cx="2472359" cy="5631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2976" b="1" dirty="0">
                <a:solidFill>
                  <a:srgbClr val="FF652D"/>
                </a:solidFill>
                <a:latin typeface="Muli Bold Bold"/>
                <a:ea typeface="Muli Bold Bold"/>
                <a:cs typeface="Muli Bold Bold"/>
                <a:sym typeface="Muli Bold Bold"/>
              </a:rPr>
              <a:t>9:00 AM</a:t>
            </a:r>
          </a:p>
          <a:p>
            <a:pPr algn="ctr">
              <a:lnSpc>
                <a:spcPts val="6369"/>
              </a:lnSpc>
            </a:pPr>
            <a:endParaRPr lang="en-US" sz="2976" b="1" dirty="0">
              <a:solidFill>
                <a:srgbClr val="FF652D"/>
              </a:solidFill>
              <a:latin typeface="Muli Bold Bold"/>
              <a:ea typeface="Muli Bold Bold"/>
              <a:cs typeface="Muli Bold Bold"/>
              <a:sym typeface="Muli Bold Bold"/>
            </a:endParaRPr>
          </a:p>
          <a:p>
            <a:pPr algn="ctr">
              <a:lnSpc>
                <a:spcPts val="6369"/>
              </a:lnSpc>
            </a:pPr>
            <a:r>
              <a:rPr lang="en-US" sz="2976" b="1" dirty="0">
                <a:solidFill>
                  <a:srgbClr val="FF652D"/>
                </a:solidFill>
                <a:latin typeface="Muli Bold Bold"/>
                <a:ea typeface="Muli Bold Bold"/>
                <a:cs typeface="Muli Bold Bold"/>
                <a:sym typeface="Muli Bold Bold"/>
              </a:rPr>
              <a:t>10:00 AM</a:t>
            </a:r>
          </a:p>
          <a:p>
            <a:pPr algn="ctr">
              <a:lnSpc>
                <a:spcPts val="6369"/>
              </a:lnSpc>
            </a:pPr>
            <a:endParaRPr lang="en-US" sz="2976" b="1" dirty="0">
              <a:solidFill>
                <a:srgbClr val="FF652D"/>
              </a:solidFill>
              <a:latin typeface="Muli Bold Bold"/>
              <a:ea typeface="Muli Bold Bold"/>
              <a:cs typeface="Muli Bold Bold"/>
              <a:sym typeface="Muli Bold Bold"/>
            </a:endParaRPr>
          </a:p>
          <a:p>
            <a:pPr algn="ctr">
              <a:lnSpc>
                <a:spcPts val="6369"/>
              </a:lnSpc>
            </a:pPr>
            <a:r>
              <a:rPr lang="en-US" sz="2976" b="1" dirty="0">
                <a:solidFill>
                  <a:srgbClr val="FF652D"/>
                </a:solidFill>
                <a:latin typeface="Muli Bold Bold"/>
                <a:ea typeface="Muli Bold Bold"/>
                <a:cs typeface="Muli Bold Bold"/>
                <a:sym typeface="Muli Bold Bold"/>
              </a:rPr>
              <a:t>11:00 AM</a:t>
            </a:r>
          </a:p>
          <a:p>
            <a:pPr algn="ctr">
              <a:lnSpc>
                <a:spcPts val="6369"/>
              </a:lnSpc>
            </a:pPr>
            <a:endParaRPr lang="en-US" sz="2976" b="1" dirty="0">
              <a:solidFill>
                <a:srgbClr val="FF652D"/>
              </a:solidFill>
              <a:latin typeface="Muli Bold Bold"/>
              <a:ea typeface="Muli Bold Bold"/>
              <a:cs typeface="Muli Bold Bold"/>
              <a:sym typeface="Muli Bold Bold"/>
            </a:endParaRPr>
          </a:p>
          <a:p>
            <a:pPr algn="ctr">
              <a:lnSpc>
                <a:spcPts val="6369"/>
              </a:lnSpc>
            </a:pPr>
            <a:r>
              <a:rPr lang="en-US" sz="2976" b="1" dirty="0">
                <a:solidFill>
                  <a:srgbClr val="FF652D"/>
                </a:solidFill>
                <a:latin typeface="Muli Bold Bold"/>
                <a:ea typeface="Muli Bold Bold"/>
                <a:cs typeface="Muli Bold Bold"/>
                <a:sym typeface="Muli Bold Bold"/>
              </a:rPr>
              <a:t>12:00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5800" y="368472"/>
            <a:ext cx="14249400" cy="188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5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TODAY’S AGENDA</a:t>
            </a:r>
          </a:p>
          <a:p>
            <a:pPr algn="l">
              <a:lnSpc>
                <a:spcPts val="7200"/>
              </a:lnSpc>
            </a:pPr>
            <a:r>
              <a:rPr lang="en-US" sz="75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11/12/24</a:t>
            </a:r>
          </a:p>
        </p:txBody>
      </p:sp>
      <p:grpSp>
        <p:nvGrpSpPr>
          <p:cNvPr id="20" name="Group 20"/>
          <p:cNvGrpSpPr/>
          <p:nvPr/>
        </p:nvGrpSpPr>
        <p:grpSpPr>
          <a:xfrm rot="-1616651">
            <a:off x="5678733" y="8798066"/>
            <a:ext cx="1164615" cy="1140448"/>
            <a:chOff x="0" y="0"/>
            <a:chExt cx="1552820" cy="1520597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1552820" cy="1520597"/>
              <a:chOff x="-72390" y="7620"/>
              <a:chExt cx="6487160" cy="63525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id="23" name="Freeform 23"/>
            <p:cNvSpPr/>
            <p:nvPr/>
          </p:nvSpPr>
          <p:spPr>
            <a:xfrm rot="931616">
              <a:off x="320662" y="316023"/>
              <a:ext cx="911497" cy="911497"/>
            </a:xfrm>
            <a:custGeom>
              <a:avLst/>
              <a:gdLst/>
              <a:ahLst/>
              <a:cxnLst/>
              <a:rect l="l" t="t" r="r" b="b"/>
              <a:pathLst>
                <a:path w="911497" h="911497">
                  <a:moveTo>
                    <a:pt x="0" y="0"/>
                  </a:moveTo>
                  <a:lnTo>
                    <a:pt x="911497" y="0"/>
                  </a:lnTo>
                  <a:lnTo>
                    <a:pt x="911497" y="911497"/>
                  </a:lnTo>
                  <a:lnTo>
                    <a:pt x="0" y="911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 rot="829133">
            <a:off x="13968425" y="2243255"/>
            <a:ext cx="2999409" cy="2961235"/>
          </a:xfrm>
          <a:custGeom>
            <a:avLst/>
            <a:gdLst/>
            <a:ahLst/>
            <a:cxnLst/>
            <a:rect l="l" t="t" r="r" b="b"/>
            <a:pathLst>
              <a:path w="2999409" h="2961235">
                <a:moveTo>
                  <a:pt x="0" y="0"/>
                </a:moveTo>
                <a:lnTo>
                  <a:pt x="2999409" y="0"/>
                </a:lnTo>
                <a:lnTo>
                  <a:pt x="2999409" y="2961235"/>
                </a:lnTo>
                <a:lnTo>
                  <a:pt x="0" y="2961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1355407" y="2539280"/>
            <a:ext cx="2081146" cy="2061326"/>
            <a:chOff x="0" y="0"/>
            <a:chExt cx="2774862" cy="2748435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 rot="-1228259">
              <a:off x="302929" y="312221"/>
              <a:ext cx="2169005" cy="2123994"/>
              <a:chOff x="-72390" y="7620"/>
              <a:chExt cx="6487160" cy="635254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28" name="Freeform 28"/>
            <p:cNvSpPr/>
            <p:nvPr/>
          </p:nvSpPr>
          <p:spPr>
            <a:xfrm rot="1086986">
              <a:off x="751457" y="729257"/>
              <a:ext cx="1271948" cy="1246509"/>
            </a:xfrm>
            <a:custGeom>
              <a:avLst/>
              <a:gdLst/>
              <a:ahLst/>
              <a:cxnLst/>
              <a:rect l="l" t="t" r="r" b="b"/>
              <a:pathLst>
                <a:path w="1271948" h="1246509">
                  <a:moveTo>
                    <a:pt x="0" y="0"/>
                  </a:moveTo>
                  <a:lnTo>
                    <a:pt x="1271948" y="0"/>
                  </a:lnTo>
                  <a:lnTo>
                    <a:pt x="1271948" y="1246510"/>
                  </a:lnTo>
                  <a:lnTo>
                    <a:pt x="0" y="1246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" name="TextBox 29"/>
          <p:cNvSpPr txBox="1"/>
          <p:nvPr/>
        </p:nvSpPr>
        <p:spPr>
          <a:xfrm>
            <a:off x="11797295" y="6957322"/>
            <a:ext cx="3102659" cy="425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sz="33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TO-DOS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3FCB0-16B0-F2BA-9845-7E9581C2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1" t="26042" r="18960" b="60416"/>
          <a:stretch/>
        </p:blipFill>
        <p:spPr>
          <a:xfrm>
            <a:off x="304800" y="419100"/>
            <a:ext cx="17408772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66978-44A2-6A77-7ABD-3C2A5A021161}"/>
              </a:ext>
            </a:extLst>
          </p:cNvPr>
          <p:cNvSpPr txBox="1"/>
          <p:nvPr/>
        </p:nvSpPr>
        <p:spPr>
          <a:xfrm>
            <a:off x="5638800" y="2933700"/>
            <a:ext cx="3810000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Speed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force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Velocity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motion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gravity</a:t>
            </a:r>
            <a:r>
              <a:rPr lang="en-US" sz="4400" b="1" dirty="0">
                <a:effectLst/>
              </a:rPr>
              <a:t> 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E47AE-048A-6385-CB31-95F9CCF9D5DF}"/>
              </a:ext>
            </a:extLst>
          </p:cNvPr>
          <p:cNvSpPr txBox="1"/>
          <p:nvPr/>
        </p:nvSpPr>
        <p:spPr>
          <a:xfrm>
            <a:off x="1066800" y="3206046"/>
            <a:ext cx="3429000" cy="3874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Neutron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endParaRPr lang="th-TH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B8424-56BB-AE72-1D99-9E9D3F99182F}"/>
              </a:ext>
            </a:extLst>
          </p:cNvPr>
          <p:cNvSpPr txBox="1"/>
          <p:nvPr/>
        </p:nvSpPr>
        <p:spPr>
          <a:xfrm>
            <a:off x="10591800" y="3206046"/>
            <a:ext cx="2852057" cy="263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abdomen</a:t>
            </a:r>
            <a:r>
              <a:rPr lang="en-US" sz="4000" b="1" dirty="0">
                <a:effectLst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blood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Brain	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A69B4-9D69-B72A-493F-7859B755C207}"/>
              </a:ext>
            </a:extLst>
          </p:cNvPr>
          <p:cNvSpPr txBox="1"/>
          <p:nvPr/>
        </p:nvSpPr>
        <p:spPr>
          <a:xfrm>
            <a:off x="14804571" y="3206046"/>
            <a:ext cx="2438400" cy="207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Sphere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Eclipse</a:t>
            </a:r>
            <a:r>
              <a:rPr lang="en-US" sz="4800" b="1" dirty="0">
                <a:effectLst/>
              </a:rPr>
              <a:t> 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29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214"/>
            <a:ext cx="18135600" cy="10314214"/>
          </a:xfrm>
          <a:custGeom>
            <a:avLst/>
            <a:gdLst/>
            <a:ahLst/>
            <a:cxnLst/>
            <a:rect l="l" t="t" r="r" b="b"/>
            <a:pathLst>
              <a:path w="9746014" h="8163564">
                <a:moveTo>
                  <a:pt x="0" y="0"/>
                </a:moveTo>
                <a:lnTo>
                  <a:pt x="9746014" y="0"/>
                </a:lnTo>
                <a:lnTo>
                  <a:pt x="9746014" y="8163564"/>
                </a:lnTo>
                <a:lnTo>
                  <a:pt x="0" y="8163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1" r="-1523" b="-153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57" y="190500"/>
            <a:ext cx="18006377" cy="8927539"/>
          </a:xfrm>
          <a:custGeom>
            <a:avLst/>
            <a:gdLst/>
            <a:ahLst/>
            <a:cxnLst/>
            <a:rect l="l" t="t" r="r" b="b"/>
            <a:pathLst>
              <a:path w="14004213" h="6552843">
                <a:moveTo>
                  <a:pt x="0" y="0"/>
                </a:moveTo>
                <a:lnTo>
                  <a:pt x="14004213" y="0"/>
                </a:lnTo>
                <a:lnTo>
                  <a:pt x="14004213" y="6552843"/>
                </a:lnTo>
                <a:lnTo>
                  <a:pt x="0" y="6552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" r="-49" b="-188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4658944"/>
            <a:ext cx="17983200" cy="96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  <a:spcBef>
                <a:spcPct val="0"/>
              </a:spcBef>
            </a:pPr>
            <a:r>
              <a:rPr lang="en-US" sz="5885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Talk about your friends in front of the class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0" y="0"/>
            <a:ext cx="17297400" cy="10096500"/>
          </a:xfrm>
          <a:custGeom>
            <a:avLst/>
            <a:gdLst/>
            <a:ahLst/>
            <a:cxnLst/>
            <a:rect l="l" t="t" r="r" b="b"/>
            <a:pathLst>
              <a:path w="12538527" h="7849249">
                <a:moveTo>
                  <a:pt x="0" y="0"/>
                </a:moveTo>
                <a:lnTo>
                  <a:pt x="12538527" y="0"/>
                </a:lnTo>
                <a:lnTo>
                  <a:pt x="12538527" y="7849248"/>
                </a:lnTo>
                <a:lnTo>
                  <a:pt x="0" y="7849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99" b="-2399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6EDCE-A28A-62C8-8D78-7AE191AF0FF9}"/>
              </a:ext>
            </a:extLst>
          </p:cNvPr>
          <p:cNvSpPr txBox="1"/>
          <p:nvPr/>
        </p:nvSpPr>
        <p:spPr>
          <a:xfrm>
            <a:off x="1897819" y="407468"/>
            <a:ext cx="13631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highlight>
                  <a:srgbClr val="FFFF00"/>
                </a:highlight>
              </a:rPr>
              <a:t>Think about some of the past tense </a:t>
            </a:r>
            <a:endParaRPr lang="th-TH" sz="7200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4F614-58C2-EA44-19CD-2D4B213BD92D}"/>
              </a:ext>
            </a:extLst>
          </p:cNvPr>
          <p:cNvSpPr txBox="1"/>
          <p:nvPr/>
        </p:nvSpPr>
        <p:spPr>
          <a:xfrm>
            <a:off x="5713647" y="2400300"/>
            <a:ext cx="17415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ate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8816-E8DB-7CC0-3813-B75B450F4595}"/>
              </a:ext>
            </a:extLst>
          </p:cNvPr>
          <p:cNvSpPr txBox="1"/>
          <p:nvPr/>
        </p:nvSpPr>
        <p:spPr>
          <a:xfrm>
            <a:off x="2590800" y="3820061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had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B43FB-A59D-0000-B476-0DA6EBE3BA42}"/>
              </a:ext>
            </a:extLst>
          </p:cNvPr>
          <p:cNvSpPr txBox="1"/>
          <p:nvPr/>
        </p:nvSpPr>
        <p:spPr>
          <a:xfrm>
            <a:off x="9448800" y="2705100"/>
            <a:ext cx="2032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was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03B33-FBD0-4CB9-6A97-66201737AE9F}"/>
              </a:ext>
            </a:extLst>
          </p:cNvPr>
          <p:cNvSpPr txBox="1"/>
          <p:nvPr/>
        </p:nvSpPr>
        <p:spPr>
          <a:xfrm>
            <a:off x="5943600" y="4481780"/>
            <a:ext cx="2524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went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738E1-558B-A77C-08E8-395975C826DE}"/>
              </a:ext>
            </a:extLst>
          </p:cNvPr>
          <p:cNvSpPr txBox="1"/>
          <p:nvPr/>
        </p:nvSpPr>
        <p:spPr>
          <a:xfrm>
            <a:off x="10850246" y="4481779"/>
            <a:ext cx="1777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got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5540B-9F00-4BA3-5899-B8E53B9BC6FD}"/>
              </a:ext>
            </a:extLst>
          </p:cNvPr>
          <p:cNvSpPr txBox="1"/>
          <p:nvPr/>
        </p:nvSpPr>
        <p:spPr>
          <a:xfrm>
            <a:off x="12954000" y="2161639"/>
            <a:ext cx="2157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lived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4CB3D-8D6B-42EB-6369-EE99AD8138BA}"/>
              </a:ext>
            </a:extLst>
          </p:cNvPr>
          <p:cNvSpPr txBox="1"/>
          <p:nvPr/>
        </p:nvSpPr>
        <p:spPr>
          <a:xfrm>
            <a:off x="2835739" y="6121211"/>
            <a:ext cx="2404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used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9F570-2F4C-139E-FA72-9E7D954D367D}"/>
              </a:ext>
            </a:extLst>
          </p:cNvPr>
          <p:cNvSpPr txBox="1"/>
          <p:nvPr/>
        </p:nvSpPr>
        <p:spPr>
          <a:xfrm>
            <a:off x="8713403" y="6121210"/>
            <a:ext cx="4206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watched 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25231-36D8-865E-2116-C48172F03FED}"/>
              </a:ext>
            </a:extLst>
          </p:cNvPr>
          <p:cNvSpPr txBox="1"/>
          <p:nvPr/>
        </p:nvSpPr>
        <p:spPr>
          <a:xfrm>
            <a:off x="849298" y="3086571"/>
            <a:ext cx="2037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saw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241C2-1762-41D0-D24D-C64F5455694E}"/>
              </a:ext>
            </a:extLst>
          </p:cNvPr>
          <p:cNvSpPr txBox="1"/>
          <p:nvPr/>
        </p:nvSpPr>
        <p:spPr>
          <a:xfrm>
            <a:off x="15111578" y="5749965"/>
            <a:ext cx="2300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took 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4F6F0-350F-E89A-71FB-02C8081307C0}"/>
              </a:ext>
            </a:extLst>
          </p:cNvPr>
          <p:cNvSpPr txBox="1"/>
          <p:nvPr/>
        </p:nvSpPr>
        <p:spPr>
          <a:xfrm>
            <a:off x="5943600" y="7224980"/>
            <a:ext cx="2551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gave  </a:t>
            </a:r>
            <a:endParaRPr lang="th-TH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628" y="0"/>
            <a:ext cx="18026743" cy="9829800"/>
          </a:xfrm>
          <a:custGeom>
            <a:avLst/>
            <a:gdLst/>
            <a:ahLst/>
            <a:cxnLst/>
            <a:rect l="l" t="t" r="r" b="b"/>
            <a:pathLst>
              <a:path w="13869433" h="6432780">
                <a:moveTo>
                  <a:pt x="0" y="0"/>
                </a:moveTo>
                <a:lnTo>
                  <a:pt x="13869433" y="0"/>
                </a:lnTo>
                <a:lnTo>
                  <a:pt x="13869433" y="6432780"/>
                </a:lnTo>
                <a:lnTo>
                  <a:pt x="0" y="6432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7" r="-2407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79CEC-4455-5963-ECCC-B161C33E2548}"/>
              </a:ext>
            </a:extLst>
          </p:cNvPr>
          <p:cNvSpPr txBox="1"/>
          <p:nvPr/>
        </p:nvSpPr>
        <p:spPr>
          <a:xfrm>
            <a:off x="1143000" y="10287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</a:rPr>
              <a:t>Use past tense</a:t>
            </a:r>
            <a:endParaRPr lang="th-TH" sz="48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BDB0AE-EABA-6B56-0F93-FE72D9D2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66DFE-636D-B5A1-E7CE-7172CB705947}"/>
              </a:ext>
            </a:extLst>
          </p:cNvPr>
          <p:cNvSpPr txBox="1"/>
          <p:nvPr/>
        </p:nvSpPr>
        <p:spPr>
          <a:xfrm>
            <a:off x="2667000" y="1181100"/>
            <a:ext cx="10083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kern="0" dirty="0"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English Skills for Science</a:t>
            </a:r>
            <a:r>
              <a:rPr lang="en-US" sz="9600" b="1" kern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th-TH" sz="9600" b="1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C0D03-1AAB-340A-3A24-891059D751E5}"/>
              </a:ext>
            </a:extLst>
          </p:cNvPr>
          <p:cNvSpPr txBox="1"/>
          <p:nvPr/>
        </p:nvSpPr>
        <p:spPr>
          <a:xfrm>
            <a:off x="228600" y="3086100"/>
            <a:ext cx="16722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highlight>
                  <a:srgbClr val="00FFFF"/>
                </a:highlight>
              </a:rPr>
              <a:t>Give some of the science words that you are familiar </a:t>
            </a:r>
            <a:endParaRPr lang="th-TH" sz="6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51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59EC87-DF47-CF95-CC35-47BBC49931E9}"/>
              </a:ext>
            </a:extLst>
          </p:cNvPr>
          <p:cNvSpPr txBox="1"/>
          <p:nvPr/>
        </p:nvSpPr>
        <p:spPr>
          <a:xfrm>
            <a:off x="2971800" y="419100"/>
            <a:ext cx="12954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kern="0" dirty="0"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English Skills for Science</a:t>
            </a:r>
            <a:r>
              <a:rPr lang="en-US" sz="11500" b="1" kern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th-TH" sz="115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10ACD-AC58-EA71-ECC6-DCCDB5F4E791}"/>
              </a:ext>
            </a:extLst>
          </p:cNvPr>
          <p:cNvSpPr txBox="1"/>
          <p:nvPr/>
        </p:nvSpPr>
        <p:spPr>
          <a:xfrm>
            <a:off x="775150" y="2552700"/>
            <a:ext cx="83361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Group work discussion </a:t>
            </a:r>
            <a:endParaRPr lang="th-TH" sz="66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EDC29-0033-6A57-FF03-E322164C5D81}"/>
              </a:ext>
            </a:extLst>
          </p:cNvPr>
          <p:cNvSpPr txBox="1"/>
          <p:nvPr/>
        </p:nvSpPr>
        <p:spPr>
          <a:xfrm>
            <a:off x="807806" y="4114209"/>
            <a:ext cx="16489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Work in your group. Read the vocabulary and put the into the correct category Chemistry,</a:t>
            </a:r>
          </a:p>
          <a:p>
            <a:r>
              <a:rPr lang="en-US" sz="6600" b="1" dirty="0" err="1">
                <a:solidFill>
                  <a:srgbClr val="0070C0"/>
                </a:solidFill>
              </a:rPr>
              <a:t>Physics,Biology</a:t>
            </a:r>
            <a:r>
              <a:rPr lang="en-US" sz="6600" b="1" dirty="0">
                <a:solidFill>
                  <a:srgbClr val="0070C0"/>
                </a:solidFill>
              </a:rPr>
              <a:t> and earth-space   </a:t>
            </a:r>
            <a:endParaRPr lang="th-TH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130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Muli Bold Bold</vt:lpstr>
      <vt:lpstr>Calibri</vt:lpstr>
      <vt:lpstr>Archivo Black</vt:lpstr>
      <vt:lpstr>TH SarabunPSK</vt:lpstr>
      <vt:lpstr>Muli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Attendence &amp; Warm up activities</dc:title>
  <dc:creator>Windows</dc:creator>
  <cp:lastModifiedBy>Windows</cp:lastModifiedBy>
  <cp:revision>2</cp:revision>
  <dcterms:created xsi:type="dcterms:W3CDTF">2006-08-16T00:00:00Z</dcterms:created>
  <dcterms:modified xsi:type="dcterms:W3CDTF">2024-12-10T15:17:45Z</dcterms:modified>
  <dc:identifier>DAGY5gSXzko</dc:identifier>
</cp:coreProperties>
</file>