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MuseoModerno Medium" panose="020B0604020202020204" charset="0"/>
      <p:regular r:id="rId11"/>
    </p:embeddedFont>
    <p:embeddedFont>
      <p:font typeface="Source Sans Pro" panose="020B0503030403020204" pitchFamily="34" charset="0"/>
      <p:regular r:id="rId12"/>
      <p:bold r:id="rId13"/>
    </p:embeddedFont>
    <p:embeddedFont>
      <p:font typeface="Source Sans Pro Bold" panose="020B0703030403020204" pitchFamily="34" charset="0"/>
      <p:bold r:id="rId14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41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ตัวอย่างการจัดประสบการณ์แบบบูรณาการสำหรับเด็กวัย 2-3 ปี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การเรียนรู้แบบบูรณาการเป็นวิธีการที่ช่วยให้เด็กเล็กได้พัฒนาทักษะที่หลากหลายอย่างมีประสิทธิภาพ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3101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285661"/>
            <a:ext cx="236446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นันทิยา น้อยจันทร์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251370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ความสำคัญของการจัดประสบการณ์เรียนรู้แบบบูรณาการ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พัฒนาทักษะครบด้าน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เด็กวัย 2-3 ปี มีความสามารถในการเรียนรู้และพัฒนาทักษะต่าง ๆ อย่างรวดเร็ว การจัดประสบการณ์แบบบูรณาการช่วยให้เด็กได้รับการพัฒนาทักษะทั้งด้านร่างกาย อารมณ์ สังคม และสติปัญญา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เรียนรู้ผ่านการเล่น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เด็กเล็กเรียนรู้ได้ดีที่สุดผ่านการเล่น การจัดประสบการณ์แบบบูรณาการเน้นการเล่นเป็นฐานของการเรียนรู้ เพื่อให้เด็กได้เรียนรู้ผ่านประสบการณ์ตรงและสนุกสนาน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8140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0689" y="3273028"/>
            <a:ext cx="9892308" cy="670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องค์ประกอบสำคัญในการจัดประสบการณ์เรียนรู้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0689" y="4265057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965121" y="4479488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การวางแผน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65121" y="4943356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การวางแผนเป็นสิ่งสำคัญ เพื่อให้แน่ใจว่ากิจกรรมต่าง ๆ มีความสอดคล้องกับความต้องการและพัฒนาการของเด็ก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2475" y="4265057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7636907" y="4479488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สภาพแวดล้อม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636907" y="4943356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สภาพแวดล้อมที่ปลอดภัย สะอาด และน่าสนใจเป็นปัจจัยสำคัญที่ช่วยส่งเสริมการเรียนรู้และพัฒนาการของเด็ก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50689" y="6058733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965121" y="6273165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กิจกรรม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65121" y="6737033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กิจกรรมที่หลากหลายและน่าสนใจช่วยกระตุ้นความสนใจและการเรียนรู้ของเด็ก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22475" y="6058733"/>
            <a:ext cx="6457355" cy="1579245"/>
          </a:xfrm>
          <a:prstGeom prst="roundRect">
            <a:avLst>
              <a:gd name="adj" fmla="val 2037"/>
            </a:avLst>
          </a:prstGeom>
          <a:solidFill>
            <a:srgbClr val="F3EEE3"/>
          </a:solidFill>
          <a:ln/>
        </p:spPr>
      </p:sp>
      <p:sp>
        <p:nvSpPr>
          <p:cNvPr id="14" name="Text 11"/>
          <p:cNvSpPr/>
          <p:nvPr/>
        </p:nvSpPr>
        <p:spPr>
          <a:xfrm>
            <a:off x="7636907" y="6273165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การประเมิน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636907" y="6737033"/>
            <a:ext cx="602849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การประเมินผลอย่างต่อเนื่อง ช่วยให้ครูหรือผู้ดูแลสามารถติดตามความก้าวหน้าและปรับปรุงการจัดการเรียนรู้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1430"/>
            <a:ext cx="90251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กิจกรรมตัวอย่างการบูรณาการการเรียนรู้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70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ศิลปะและการเคลื่อนไหว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154579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การวาดภาพ การระบายสี การเต้นรำ หรือการเล่นบทบาทสมมติ เช่น เล่นเป็นสัตว์ต่าง ๆ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446" y="48703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39446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ภาษาและวรรณกรรม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139446" y="6154579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การอ่านนิทาน การร้องเพลง การเล่านิทาน หรือการเล่นเกมคำศัพท์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48703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5221" y="5664160"/>
            <a:ext cx="28405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วิทยาศาสตร์และธรรมชาติ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485221" y="6154579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การทดลองง่าย ๆ เช่น การปลูกต้นไม้ การสังเกตธรรมชาติ หรือการเล่นกับน้ำและดิน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997" y="4870371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0997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ดนตรีและการเคลื่อนไหว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30997" y="6154579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การร้องเพลง การเล่นดนตรี การเต้นรำ หรือการเล่นเกมดนตรี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1055"/>
            <a:ext cx="102209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การใช้สื่อและเทคโนโลยีเพื่อการจัดประสบการณ์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83462"/>
            <a:ext cx="6351270" cy="39253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1923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แอปพลิเคชันการศึกษา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682740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แอปพลิเคชันช่วยเสริมสร้างการเรียนรู้ผ่านเกม สื่อภาพ และแบบฝึกหัดที่น่าสนใจ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1983462"/>
            <a:ext cx="6351389" cy="39253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61923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เทคโนโลยีแบบโต้ตอบ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85221" y="6682740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เทคโนโลยี เช่น จอสัมผัส ช่วยสร้างการเรียนรู้แบบมีส่วนร่วมผ่านเกมและกิจกรรมแบบโต้ตอบ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8427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การมีส่วนร่วมของครอบครัวและชุมชน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3541990"/>
            <a:ext cx="30480" cy="2903220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5" name="Shape 2"/>
          <p:cNvSpPr/>
          <p:nvPr/>
        </p:nvSpPr>
        <p:spPr>
          <a:xfrm>
            <a:off x="6760012" y="4037052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379714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7" name="Text 4"/>
          <p:cNvSpPr/>
          <p:nvPr/>
        </p:nvSpPr>
        <p:spPr>
          <a:xfrm>
            <a:off x="6365260" y="383964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376880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การจัดกิจกรรมร่วมกับครอบครัว เช่น การทำอาหารร่วมกัน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760012" y="5080397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10" name="Shape 7"/>
          <p:cNvSpPr/>
          <p:nvPr/>
        </p:nvSpPr>
        <p:spPr>
          <a:xfrm>
            <a:off x="6280190" y="484048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6365260" y="488299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7669411" y="4812149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การเชิญชวนผู้เชี่ยวชาญในชุมชนเข้ามาให้ความรู้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760012" y="6123742"/>
            <a:ext cx="680442" cy="30480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14" name="Shape 11"/>
          <p:cNvSpPr/>
          <p:nvPr/>
        </p:nvSpPr>
        <p:spPr>
          <a:xfrm>
            <a:off x="6280190" y="5883831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5" name="Text 12"/>
          <p:cNvSpPr/>
          <p:nvPr/>
        </p:nvSpPr>
        <p:spPr>
          <a:xfrm>
            <a:off x="6365260" y="592633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7669411" y="585549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การจัดนิทรรศการหรือกิจกรรมที่เปิดโอกาสให้ชุมชนเข้าร่วม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87751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การประเมินผล และการนำผลมาปรับปรุง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61306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สังเกต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088255" y="2714268"/>
            <a:ext cx="34800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สังเกตพฤติกรรมและการเรียนรู้ของเด็ก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381476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5895261" y="35874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แบบประเมิน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895261" y="4077891"/>
            <a:ext cx="509373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ใช้แบบประเมินเพื่อเก็บข้อมูลเกี่ยวกับความก้าวหน้าของเด็ก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892" y="5178385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ผลงาน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6702266" y="5441513"/>
            <a:ext cx="50186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ตรวจสอบผลงานของเด็กเพื่อประเมินความเข้าใจและทักษะ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94773" y="654200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500" dirty="0"/>
          </a:p>
        </p:txBody>
      </p:sp>
      <p:sp>
        <p:nvSpPr>
          <p:cNvPr id="20" name="Text 14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การปรับปรุง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09272" y="6805136"/>
            <a:ext cx="41461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ปรับปรุงวิธีการจัดการเรียนรู้ตามผลการประเมิน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สรุปและข้อเสนอแนะ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</p:sp>
      <p:sp>
        <p:nvSpPr>
          <p:cNvPr id="4" name="Text 2"/>
          <p:cNvSpPr/>
          <p:nvPr/>
        </p:nvSpPr>
        <p:spPr>
          <a:xfrm>
            <a:off x="1449467" y="236612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บูรณาการ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650927" y="2629257"/>
            <a:ext cx="6999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การจัดประสบการณ์แบบบูรณาการเป็นแนวทางที่สำคัญสำหรับการพัฒนาเด็กเล็ก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</p:sp>
      <p:sp>
        <p:nvSpPr>
          <p:cNvPr id="9" name="Text 7"/>
          <p:cNvSpPr/>
          <p:nvPr/>
        </p:nvSpPr>
        <p:spPr>
          <a:xfrm>
            <a:off x="2264569" y="378642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ความหลากหลาย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4281249" y="4049554"/>
            <a:ext cx="46404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การจัดกิจกรรมที่หลากหลายและน่าสนใจเป็นสิ่งสำคัญ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</p:sp>
      <p:sp>
        <p:nvSpPr>
          <p:cNvPr id="14" name="Text 12"/>
          <p:cNvSpPr/>
          <p:nvPr/>
        </p:nvSpPr>
        <p:spPr>
          <a:xfrm>
            <a:off x="3079790" y="520672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3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การประเมิน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5911572" y="5469850"/>
            <a:ext cx="552485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การประเมินอย่างต่อเนื่องช่วยให้การจัดการเรียนรู้มีประสิทธิภาพ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223256"/>
            </a:avLst>
          </a:prstGeom>
          <a:solidFill>
            <a:srgbClr val="D9D4C9"/>
          </a:solidFill>
          <a:ln/>
        </p:spPr>
      </p:sp>
      <p:sp>
        <p:nvSpPr>
          <p:cNvPr id="18" name="Shape 16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</p:sp>
      <p:sp>
        <p:nvSpPr>
          <p:cNvPr id="19" name="Text 17"/>
          <p:cNvSpPr/>
          <p:nvPr/>
        </p:nvSpPr>
        <p:spPr>
          <a:xfrm>
            <a:off x="3895011" y="662701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500" dirty="0"/>
          </a:p>
        </p:txBody>
      </p:sp>
      <p:sp>
        <p:nvSpPr>
          <p:cNvPr id="20" name="Text 18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ความร่วมมือ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7542014" y="6890147"/>
            <a:ext cx="543306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การทำงานร่วมกันของครู ครอบครัว และชุมชนเป็นปัจจัยสำคัญ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Custom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MuseoModerno Medium</vt:lpstr>
      <vt:lpstr>Source Sans Pro Bold</vt:lpstr>
      <vt:lpstr>Source Sans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SSRU-PC</cp:lastModifiedBy>
  <cp:revision>1</cp:revision>
  <dcterms:created xsi:type="dcterms:W3CDTF">2025-03-21T03:58:51Z</dcterms:created>
  <dcterms:modified xsi:type="dcterms:W3CDTF">2025-03-21T03:59:30Z</dcterms:modified>
</cp:coreProperties>
</file>