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75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73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1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3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9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1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5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8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9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7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1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8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216C3-4BA1-0BA4-BB82-509B99F81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6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6C5E5-6714-BA48-FF56-F5C3C3ED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2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18DAC-6540-A944-D5D4-09F7DE88A6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3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471772-2760-44FF-BE5B-D79E9FE7B4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1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968A87-898C-3F4F-51C0-C877CCB685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2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398BC8-EE4D-89B9-A85E-55A90EBC87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6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3A2F3-9028-168B-3E81-A55195538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BF46F5-6A43-116E-0A03-464F2EC53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08607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Bierstadt</vt:lpstr>
      <vt:lpstr>GestaltVTI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Weerayuth  Plailek</dc:creator>
  <cp:lastModifiedBy>Weerayuth  Plailek</cp:lastModifiedBy>
  <cp:revision>1</cp:revision>
  <dcterms:created xsi:type="dcterms:W3CDTF">2026-01-28T13:54:52Z</dcterms:created>
  <dcterms:modified xsi:type="dcterms:W3CDTF">2026-01-28T14:00:19Z</dcterms:modified>
</cp:coreProperties>
</file>