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3421-2B2B-B9E6-CDF7-1C9DBB9CF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F3BE9-95ED-5DF4-B8DF-DFC32EAC2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201A-7104-B335-4FE8-E75FD40A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5351B-5D6A-5F69-C58A-9B465D79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8135-2F81-70C0-1BD7-A00635F9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00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CA3B-62F7-F289-1DAD-9F6381E7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B86C9-3635-684F-5D24-F301CD153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2DD0-6E3C-F70D-758C-638981DC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3065C-AFFF-E4C7-CD1C-42914CFC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3C0F-532F-E21E-6CF3-4B646307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83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E1361-1039-19EA-3E3A-6540EA10D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67956-4C92-7A50-5983-548BDBBA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FAF0-334F-782D-6888-AB4FD8BE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27250-3B2D-E5F0-7D93-E665A125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BF260-F9F9-4F58-FE0B-0F86ED4C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31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C7F3-5F1D-189C-E92A-CF87BEA2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D34E-661F-3D9B-3CC3-FBE3070A6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3EAB-3701-B24F-3E19-FA86E375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3761-1EF6-E4BB-E257-6880481C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3C07-1905-BEA0-1233-F70C4D7A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43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DA1B-A623-2CC8-815D-F21FF39C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C93E4-F96C-40AC-C22A-EC248F85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131D1-4426-D75B-9C0F-98FA41B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44D7-1AFF-F4CA-CCD2-86910F38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29CD-6249-2FC4-92FD-65E33F43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0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5AA0-A9A6-B9C1-AF36-BA50B65F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C6F4-7412-7545-F7A3-7732BF843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7583D-5811-3446-6D74-0BFA96F57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60B14-B9D9-5C1E-5B6B-8F0888E7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346B2-2746-E281-C3BC-C0E8577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8B74A-A307-9428-0AF7-73CC7246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3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C47-0156-2B51-DEF6-D81AAA7D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1DC51-5BF8-CEE9-B73D-96A9F164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28080-E49F-DDF7-7408-AF6DD968C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84F69-158E-3496-6D8D-4E12A3F7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A20A0-3D4C-2ADA-9169-3C1211DB9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6008F-E426-5F59-1C4C-BA922771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81F7B-1A8D-D1F1-FDE6-6496DA3B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4321B-5432-4382-A512-EF7F473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35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76EF-51C1-4B66-0BA6-78B20F98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5DB3F-52C0-2C37-E3E2-B76DBACD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601DB-4954-ECF6-A64C-B26A7520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38A0-2378-1560-D3CF-D996C13C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724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28BB9-9E42-E1D6-5F07-0D05269E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CAB58-6446-17AC-F25D-F7E29172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E0C3C-FB7A-BEC0-DA0A-CE63873E0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01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BE58-5196-EF4A-A0DA-8B4BC31D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2A5C-BD40-60C0-3C0F-D50EEB45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7773-2E8E-A757-1260-841ADA68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BC17B-0C95-CB92-66D9-921BA2AD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C6E07-5E57-6490-09F3-20543CB6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8B37B-D4D1-2781-57F1-EE8B38DF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22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B0C5-FDF0-AC35-A11B-02237E3D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0B5B7-65BD-721C-E1A5-3801E1C1F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7C31A-AD7A-597C-5BE8-F1BA547E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8DC14-98FA-4435-9741-EE833585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E27B7-11AA-2A42-6E27-ED8BA741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BEBC5-DF4F-26AD-C75B-D56C1211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057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7DC0-BA57-FA3D-433E-1D72B17C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1D7B2-BC4F-C921-1A56-C480F641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DBFF-7F6E-EBCC-4B8D-72B11DEC1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CA741-576A-40F7-8F78-2C480C2C192C}" type="datetimeFigureOut">
              <a:rPr lang="th-TH" smtClean="0"/>
              <a:t>28/01/69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2CFD2-35D4-E19D-743C-8FA604EB2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2CB3-D7F6-8509-7B54-42046E452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09C6D-6F48-4BD6-B592-85EDABDA69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095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31B0D-F9CA-50E3-8DEC-50CCAC7D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3" t="33493" r="24821" b="22539"/>
          <a:stretch>
            <a:fillRect/>
          </a:stretch>
        </p:blipFill>
        <p:spPr>
          <a:xfrm>
            <a:off x="903515" y="483570"/>
            <a:ext cx="10548256" cy="58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1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65A33-B25D-95AC-C62C-567A9295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32698" r="25268" b="23333"/>
          <a:stretch>
            <a:fillRect/>
          </a:stretch>
        </p:blipFill>
        <p:spPr>
          <a:xfrm>
            <a:off x="1034141" y="413655"/>
            <a:ext cx="10439402" cy="5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71DFD-76CF-9B1C-5AAD-B4A7A4B5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29048" r="25535" b="26349"/>
          <a:stretch>
            <a:fillRect/>
          </a:stretch>
        </p:blipFill>
        <p:spPr>
          <a:xfrm>
            <a:off x="1248530" y="643466"/>
            <a:ext cx="96949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05A71-1830-83E6-4DB1-60354D57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6" t="40000" r="24911" b="15397"/>
          <a:stretch>
            <a:fillRect/>
          </a:stretch>
        </p:blipFill>
        <p:spPr>
          <a:xfrm>
            <a:off x="992652" y="555171"/>
            <a:ext cx="10206695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D2B2E-9A91-2CB5-2264-9D027252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4" t="36666" r="24999" b="19365"/>
          <a:stretch>
            <a:fillRect/>
          </a:stretch>
        </p:blipFill>
        <p:spPr>
          <a:xfrm>
            <a:off x="870857" y="391885"/>
            <a:ext cx="10450286" cy="58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452BC-C951-51E1-065A-9FBF54BC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61" t="33810" r="24911" b="22381"/>
          <a:stretch>
            <a:fillRect/>
          </a:stretch>
        </p:blipFill>
        <p:spPr>
          <a:xfrm>
            <a:off x="722480" y="414586"/>
            <a:ext cx="10747040" cy="60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BEDF6-7BD8-8804-7291-3486383F2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14" t="22551" r="25179" b="32815"/>
          <a:stretch>
            <a:fillRect/>
          </a:stretch>
        </p:blipFill>
        <p:spPr>
          <a:xfrm>
            <a:off x="1034143" y="532827"/>
            <a:ext cx="10395857" cy="60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A3AF5-BC50-C948-971C-B7A3E664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5" t="45237" r="25447" b="12540"/>
          <a:stretch>
            <a:fillRect/>
          </a:stretch>
        </p:blipFill>
        <p:spPr>
          <a:xfrm>
            <a:off x="957942" y="574512"/>
            <a:ext cx="10580915" cy="57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657ED-97B5-F18A-2739-5A2251CB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5" t="26826" r="25357" b="28889"/>
          <a:stretch>
            <a:fillRect/>
          </a:stretch>
        </p:blipFill>
        <p:spPr>
          <a:xfrm>
            <a:off x="903515" y="441169"/>
            <a:ext cx="10559143" cy="59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6635A-500F-FF9A-73E3-94E3B1D6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14" t="23810" r="25089" b="33016"/>
          <a:stretch>
            <a:fillRect/>
          </a:stretch>
        </p:blipFill>
        <p:spPr>
          <a:xfrm>
            <a:off x="707571" y="468085"/>
            <a:ext cx="11048999" cy="60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B6D80-5BC4-9D1D-FBB9-E5090506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15" t="34921" r="24821" b="21428"/>
          <a:stretch>
            <a:fillRect/>
          </a:stretch>
        </p:blipFill>
        <p:spPr>
          <a:xfrm>
            <a:off x="1077686" y="544285"/>
            <a:ext cx="10461171" cy="57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426F8-CF9B-A50E-8F3A-4FE0192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04" t="31587" r="25357" b="24444"/>
          <a:stretch>
            <a:fillRect/>
          </a:stretch>
        </p:blipFill>
        <p:spPr>
          <a:xfrm>
            <a:off x="1001486" y="502704"/>
            <a:ext cx="10374086" cy="58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6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3B390-264D-0969-A347-A7747DFF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46" t="28413" r="25179" b="27778"/>
          <a:stretch>
            <a:fillRect/>
          </a:stretch>
        </p:blipFill>
        <p:spPr>
          <a:xfrm>
            <a:off x="1034143" y="461427"/>
            <a:ext cx="10459946" cy="58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5DEB4-0FB9-F13A-7E27-F808FD79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4" t="38571" r="25447" b="17302"/>
          <a:stretch>
            <a:fillRect/>
          </a:stretch>
        </p:blipFill>
        <p:spPr>
          <a:xfrm>
            <a:off x="802959" y="438216"/>
            <a:ext cx="10586081" cy="59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0D4FD-7E17-DD08-A6DF-C9600B48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14" t="21270" r="25000" b="33651"/>
          <a:stretch>
            <a:fillRect/>
          </a:stretch>
        </p:blipFill>
        <p:spPr>
          <a:xfrm>
            <a:off x="832757" y="415368"/>
            <a:ext cx="10526486" cy="60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Weerayuth  Plailek</dc:creator>
  <cp:lastModifiedBy>Weerayuth  Plailek</cp:lastModifiedBy>
  <cp:revision>1</cp:revision>
  <dcterms:created xsi:type="dcterms:W3CDTF">2026-01-28T14:25:52Z</dcterms:created>
  <dcterms:modified xsi:type="dcterms:W3CDTF">2026-01-28T14:53:13Z</dcterms:modified>
</cp:coreProperties>
</file>