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2" r:id="rId4"/>
    <p:sldId id="263" r:id="rId5"/>
    <p:sldId id="267" r:id="rId6"/>
    <p:sldId id="268" r:id="rId7"/>
    <p:sldId id="269" r:id="rId8"/>
    <p:sldId id="270" r:id="rId9"/>
    <p:sldId id="266" r:id="rId10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204"/>
  </p:normalViewPr>
  <p:slideViewPr>
    <p:cSldViewPr snapToGrid="0" snapToObjects="1">
      <p:cViewPr varScale="1">
        <p:scale>
          <a:sx n="95" d="100"/>
          <a:sy n="95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31859-D08A-6C42-85F0-2CA445C6C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7CE5E1-CBDD-AC42-AC8B-F5E0D0C1F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E04C0-2472-D849-AF34-DA4313898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AAD46-56B8-4F42-B701-3F0D7C6A9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576CD-2F11-8748-A23A-F8D843A6B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9427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32855-FDD6-2042-92CB-F4B8CE905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CD1408-FFE2-4248-90FE-BAF1013C2A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559FF-98BF-E94A-9CFE-5A84F010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0A94B-AE2C-1343-B98F-11FE7D579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355C2-592E-8A4F-89F5-0D04421C9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009740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A6ACF-5BFD-4548-9A57-45AB0B02E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A7B34F-0E97-E443-BCF1-2D7F60806B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8EB65E-1375-D648-9A2C-7092AFEA2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3B196-3C62-E24E-8828-57C2421FF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FC243-4E85-8844-A095-EDAF5586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85744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A128A-7488-A24D-97BC-0E63EC9BB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9B7C9-472A-AA4E-942F-B68623C88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4A288-48A6-EC4F-BB5B-5845B5E0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1B621-F9B9-DE41-8A41-6D362721B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9B96F-99D6-1A40-A07F-313E66390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01320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2474A-F3E1-DD43-91AE-2DBAAD29B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0100A-C367-D243-BA33-F40253A83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09AE5-D93B-9F42-9E35-E1102070C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16DCC-36C7-FE48-AAE0-1A3FEE47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8FB8C-DA3C-C84D-93D1-BB651BB86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5884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A7ED0-D347-4148-937B-C724FB4F4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5F876-48A2-E84B-8C0F-3574798E8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D05C55-36AC-DD49-A09A-DAE567574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C5797-ACE5-B04C-B508-8E1F3440A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4B620-9349-EA44-80E3-7E30022D2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4108C-5F19-9A4E-962B-D0F394137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323014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100EB-BE2E-A94C-936A-FE75EC83E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9201C-73EB-AB46-8B63-7FEB071C1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8253CE-2D5C-5144-B3C7-0454841ED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E37732-7ACB-AF45-80FD-DD60D0E601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D54CF3-E483-2F4D-8A52-ACFD8815A5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8121FA-85C0-634E-85E8-66288D6A8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2E7040-466D-6042-B1AD-04BF7233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DF6FB8-9321-F741-9154-DF34AA700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36755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1AEFA-F639-B14B-9F8C-DB0A0A0C1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727E64-BDA9-514F-942E-01271A3EF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D6D300-C90D-4A4C-93DC-7C7BF0665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B4F01A-AFF9-B44B-8776-C37A7C09F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5714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6A0590-399D-7D47-A2E7-85F1BD892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3503EC-FF90-654C-9B24-C9E7F956B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21CBB-BCA1-CA44-BEB3-78F0E08E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01901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F16BD-76B8-C541-BD27-1DDBEE641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243E7-2E2D-B249-BB39-12963050F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EAE89F-97CC-A14A-A0DE-6E043CAFB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DEB3A6-F9C4-1A48-B2CB-0140010EA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3D8E8-9F97-1F4C-AD5C-076080ABA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B8B86B-538E-FA46-A8B6-89DBDB32C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777995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CF2FB-E75B-1C48-9B22-3E5A9EDF2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760C2E-4DA1-4D4B-B761-225215B076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3211D-B3E3-8443-955E-4D53C702B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7F89C-6C84-8F42-AC40-06DF0787A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BEA29-9614-A148-BF9A-80686AD95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34A35-9772-3042-B488-EA6319946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5576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3EBB8D-CB64-9F4A-8847-779CBA450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D5034-9480-EB4C-909B-024E36927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6DBC5-190E-3549-BC2B-D1D645A14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2AC06-1572-C548-8E56-BC69BBACBF68}" type="datetimeFigureOut">
              <a:rPr lang="en-TH" smtClean="0"/>
              <a:t>15/3/2026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D044-8F8E-DA43-A62F-47BD6730B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707-FD8D-6543-B9A8-F4E5ABBCBA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81622-1703-FF43-9EFC-FC324B8D2B56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86625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FE78E-A877-254F-B9C7-2E5726EEFB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TH" b="1" dirty="0">
                <a:latin typeface="CordiaUPC" panose="020B0304020202020204" pitchFamily="34" charset="-34"/>
                <a:cs typeface="CordiaUPC" panose="020B0304020202020204" pitchFamily="34" charset="-34"/>
              </a:rPr>
              <a:t>(</a:t>
            </a:r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ชื่อหัวข้อ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1</a:t>
            </a:r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)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AC29C9-378E-9148-920E-17A6DCE997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784614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EF76-A81D-764F-B71A-5A03911F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ทบทวนวรรณกรรม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1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05882C-5395-EB49-96A8-98D48F9797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925975"/>
              </p:ext>
            </p:extLst>
          </p:nvPr>
        </p:nvGraphicFramePr>
        <p:xfrm>
          <a:off x="838200" y="1825625"/>
          <a:ext cx="10515596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43077809"/>
                    </a:ext>
                  </a:extLst>
                </a:gridCol>
                <a:gridCol w="580193">
                  <a:extLst>
                    <a:ext uri="{9D8B030D-6E8A-4147-A177-3AD203B41FA5}">
                      <a16:colId xmlns:a16="http://schemas.microsoft.com/office/drawing/2014/main" val="2513219713"/>
                    </a:ext>
                  </a:extLst>
                </a:gridCol>
                <a:gridCol w="805218">
                  <a:extLst>
                    <a:ext uri="{9D8B030D-6E8A-4147-A177-3AD203B41FA5}">
                      <a16:colId xmlns:a16="http://schemas.microsoft.com/office/drawing/2014/main" val="1796265312"/>
                    </a:ext>
                  </a:extLst>
                </a:gridCol>
                <a:gridCol w="1528549">
                  <a:extLst>
                    <a:ext uri="{9D8B030D-6E8A-4147-A177-3AD203B41FA5}">
                      <a16:colId xmlns:a16="http://schemas.microsoft.com/office/drawing/2014/main" val="3970542644"/>
                    </a:ext>
                  </a:extLst>
                </a:gridCol>
                <a:gridCol w="1037230">
                  <a:extLst>
                    <a:ext uri="{9D8B030D-6E8A-4147-A177-3AD203B41FA5}">
                      <a16:colId xmlns:a16="http://schemas.microsoft.com/office/drawing/2014/main" val="247559644"/>
                    </a:ext>
                  </a:extLst>
                </a:gridCol>
                <a:gridCol w="1228298">
                  <a:extLst>
                    <a:ext uri="{9D8B030D-6E8A-4147-A177-3AD203B41FA5}">
                      <a16:colId xmlns:a16="http://schemas.microsoft.com/office/drawing/2014/main" val="419992160"/>
                    </a:ext>
                  </a:extLst>
                </a:gridCol>
                <a:gridCol w="3833880">
                  <a:extLst>
                    <a:ext uri="{9D8B030D-6E8A-4147-A177-3AD203B41FA5}">
                      <a16:colId xmlns:a16="http://schemas.microsoft.com/office/drawing/2014/main" val="1832751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ชื่อเรื่อง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ปี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ผู้วิจัย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หน่วยงาน/สถาบัน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วัตถุประสงค์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วิธีการศึกษา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ผลการศึกษา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897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85214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2A544D2-ABE7-8C44-8F9B-30F0B94D1259}"/>
              </a:ext>
            </a:extLst>
          </p:cNvPr>
          <p:cNvSpPr txBox="1"/>
          <p:nvPr/>
        </p:nvSpPr>
        <p:spPr>
          <a:xfrm>
            <a:off x="1232452" y="5592417"/>
            <a:ext cx="8136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ที่มา ลิงค์</a:t>
            </a:r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165076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EF76-A81D-764F-B71A-5A03911F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ทบทวนวรรณกรรม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2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05882C-5395-EB49-96A8-98D48F9797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596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43077809"/>
                    </a:ext>
                  </a:extLst>
                </a:gridCol>
                <a:gridCol w="580193">
                  <a:extLst>
                    <a:ext uri="{9D8B030D-6E8A-4147-A177-3AD203B41FA5}">
                      <a16:colId xmlns:a16="http://schemas.microsoft.com/office/drawing/2014/main" val="2513219713"/>
                    </a:ext>
                  </a:extLst>
                </a:gridCol>
                <a:gridCol w="805218">
                  <a:extLst>
                    <a:ext uri="{9D8B030D-6E8A-4147-A177-3AD203B41FA5}">
                      <a16:colId xmlns:a16="http://schemas.microsoft.com/office/drawing/2014/main" val="1796265312"/>
                    </a:ext>
                  </a:extLst>
                </a:gridCol>
                <a:gridCol w="1528549">
                  <a:extLst>
                    <a:ext uri="{9D8B030D-6E8A-4147-A177-3AD203B41FA5}">
                      <a16:colId xmlns:a16="http://schemas.microsoft.com/office/drawing/2014/main" val="3970542644"/>
                    </a:ext>
                  </a:extLst>
                </a:gridCol>
                <a:gridCol w="1037230">
                  <a:extLst>
                    <a:ext uri="{9D8B030D-6E8A-4147-A177-3AD203B41FA5}">
                      <a16:colId xmlns:a16="http://schemas.microsoft.com/office/drawing/2014/main" val="247559644"/>
                    </a:ext>
                  </a:extLst>
                </a:gridCol>
                <a:gridCol w="1228298">
                  <a:extLst>
                    <a:ext uri="{9D8B030D-6E8A-4147-A177-3AD203B41FA5}">
                      <a16:colId xmlns:a16="http://schemas.microsoft.com/office/drawing/2014/main" val="419992160"/>
                    </a:ext>
                  </a:extLst>
                </a:gridCol>
                <a:gridCol w="3833880">
                  <a:extLst>
                    <a:ext uri="{9D8B030D-6E8A-4147-A177-3AD203B41FA5}">
                      <a16:colId xmlns:a16="http://schemas.microsoft.com/office/drawing/2014/main" val="1832751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ชื่อเรื่อง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ปี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ผู้วิจัย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หน่วยงาน/สถาบัน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วัตถุประสงค์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วิธีการศึกษา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ผลการศึกษา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897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85214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2A544D2-ABE7-8C44-8F9B-30F0B94D1259}"/>
              </a:ext>
            </a:extLst>
          </p:cNvPr>
          <p:cNvSpPr txBox="1"/>
          <p:nvPr/>
        </p:nvSpPr>
        <p:spPr>
          <a:xfrm>
            <a:off x="1232452" y="5592417"/>
            <a:ext cx="8136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ที่มา ลิงค์</a:t>
            </a:r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2681038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EF76-A81D-764F-B71A-5A03911F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ทบทวนวรรณกรรม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3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05882C-5395-EB49-96A8-98D48F9797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596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43077809"/>
                    </a:ext>
                  </a:extLst>
                </a:gridCol>
                <a:gridCol w="580193">
                  <a:extLst>
                    <a:ext uri="{9D8B030D-6E8A-4147-A177-3AD203B41FA5}">
                      <a16:colId xmlns:a16="http://schemas.microsoft.com/office/drawing/2014/main" val="2513219713"/>
                    </a:ext>
                  </a:extLst>
                </a:gridCol>
                <a:gridCol w="805218">
                  <a:extLst>
                    <a:ext uri="{9D8B030D-6E8A-4147-A177-3AD203B41FA5}">
                      <a16:colId xmlns:a16="http://schemas.microsoft.com/office/drawing/2014/main" val="1796265312"/>
                    </a:ext>
                  </a:extLst>
                </a:gridCol>
                <a:gridCol w="1528549">
                  <a:extLst>
                    <a:ext uri="{9D8B030D-6E8A-4147-A177-3AD203B41FA5}">
                      <a16:colId xmlns:a16="http://schemas.microsoft.com/office/drawing/2014/main" val="3970542644"/>
                    </a:ext>
                  </a:extLst>
                </a:gridCol>
                <a:gridCol w="1037230">
                  <a:extLst>
                    <a:ext uri="{9D8B030D-6E8A-4147-A177-3AD203B41FA5}">
                      <a16:colId xmlns:a16="http://schemas.microsoft.com/office/drawing/2014/main" val="247559644"/>
                    </a:ext>
                  </a:extLst>
                </a:gridCol>
                <a:gridCol w="1228298">
                  <a:extLst>
                    <a:ext uri="{9D8B030D-6E8A-4147-A177-3AD203B41FA5}">
                      <a16:colId xmlns:a16="http://schemas.microsoft.com/office/drawing/2014/main" val="419992160"/>
                    </a:ext>
                  </a:extLst>
                </a:gridCol>
                <a:gridCol w="3833880">
                  <a:extLst>
                    <a:ext uri="{9D8B030D-6E8A-4147-A177-3AD203B41FA5}">
                      <a16:colId xmlns:a16="http://schemas.microsoft.com/office/drawing/2014/main" val="1832751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ชื่อเรื่อง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ปี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ผู้วิจัย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หน่วยงาน/สถาบัน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วัตถุประสงค์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วิธีการศึกษา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ผลการศึกษา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897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85214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2A544D2-ABE7-8C44-8F9B-30F0B94D1259}"/>
              </a:ext>
            </a:extLst>
          </p:cNvPr>
          <p:cNvSpPr txBox="1"/>
          <p:nvPr/>
        </p:nvSpPr>
        <p:spPr>
          <a:xfrm>
            <a:off x="1232452" y="5592417"/>
            <a:ext cx="8136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ที่มา ลิงค์</a:t>
            </a:r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3423282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FE78E-A877-254F-B9C7-2E5726EEFB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TH" b="1" dirty="0">
                <a:latin typeface="CordiaUPC" panose="020B0304020202020204" pitchFamily="34" charset="-34"/>
                <a:cs typeface="CordiaUPC" panose="020B0304020202020204" pitchFamily="34" charset="-34"/>
              </a:rPr>
              <a:t>(</a:t>
            </a:r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ชื่อหัวข้อ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 2</a:t>
            </a:r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)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AC29C9-378E-9148-920E-17A6DCE997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414784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EF76-A81D-764F-B71A-5A03911F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ทบทวนวรรณกรรม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1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05882C-5395-EB49-96A8-98D48F9797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596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43077809"/>
                    </a:ext>
                  </a:extLst>
                </a:gridCol>
                <a:gridCol w="580193">
                  <a:extLst>
                    <a:ext uri="{9D8B030D-6E8A-4147-A177-3AD203B41FA5}">
                      <a16:colId xmlns:a16="http://schemas.microsoft.com/office/drawing/2014/main" val="2513219713"/>
                    </a:ext>
                  </a:extLst>
                </a:gridCol>
                <a:gridCol w="805218">
                  <a:extLst>
                    <a:ext uri="{9D8B030D-6E8A-4147-A177-3AD203B41FA5}">
                      <a16:colId xmlns:a16="http://schemas.microsoft.com/office/drawing/2014/main" val="1796265312"/>
                    </a:ext>
                  </a:extLst>
                </a:gridCol>
                <a:gridCol w="1528549">
                  <a:extLst>
                    <a:ext uri="{9D8B030D-6E8A-4147-A177-3AD203B41FA5}">
                      <a16:colId xmlns:a16="http://schemas.microsoft.com/office/drawing/2014/main" val="3970542644"/>
                    </a:ext>
                  </a:extLst>
                </a:gridCol>
                <a:gridCol w="1037230">
                  <a:extLst>
                    <a:ext uri="{9D8B030D-6E8A-4147-A177-3AD203B41FA5}">
                      <a16:colId xmlns:a16="http://schemas.microsoft.com/office/drawing/2014/main" val="247559644"/>
                    </a:ext>
                  </a:extLst>
                </a:gridCol>
                <a:gridCol w="1228298">
                  <a:extLst>
                    <a:ext uri="{9D8B030D-6E8A-4147-A177-3AD203B41FA5}">
                      <a16:colId xmlns:a16="http://schemas.microsoft.com/office/drawing/2014/main" val="419992160"/>
                    </a:ext>
                  </a:extLst>
                </a:gridCol>
                <a:gridCol w="3833880">
                  <a:extLst>
                    <a:ext uri="{9D8B030D-6E8A-4147-A177-3AD203B41FA5}">
                      <a16:colId xmlns:a16="http://schemas.microsoft.com/office/drawing/2014/main" val="1832751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ชื่อเรื่อง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ปี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ผู้วิจัย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หน่วยงาน/สถาบัน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วัตถุประสงค์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วิธีการศึกษา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ผลการศึกษา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897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85214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2A544D2-ABE7-8C44-8F9B-30F0B94D1259}"/>
              </a:ext>
            </a:extLst>
          </p:cNvPr>
          <p:cNvSpPr txBox="1"/>
          <p:nvPr/>
        </p:nvSpPr>
        <p:spPr>
          <a:xfrm>
            <a:off x="1232452" y="5592417"/>
            <a:ext cx="8136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ที่มา ลิงค์</a:t>
            </a:r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4121268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EF76-A81D-764F-B71A-5A03911F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ทบทวนวรรณกรรม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2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05882C-5395-EB49-96A8-98D48F9797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596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43077809"/>
                    </a:ext>
                  </a:extLst>
                </a:gridCol>
                <a:gridCol w="580193">
                  <a:extLst>
                    <a:ext uri="{9D8B030D-6E8A-4147-A177-3AD203B41FA5}">
                      <a16:colId xmlns:a16="http://schemas.microsoft.com/office/drawing/2014/main" val="2513219713"/>
                    </a:ext>
                  </a:extLst>
                </a:gridCol>
                <a:gridCol w="805218">
                  <a:extLst>
                    <a:ext uri="{9D8B030D-6E8A-4147-A177-3AD203B41FA5}">
                      <a16:colId xmlns:a16="http://schemas.microsoft.com/office/drawing/2014/main" val="1796265312"/>
                    </a:ext>
                  </a:extLst>
                </a:gridCol>
                <a:gridCol w="1528549">
                  <a:extLst>
                    <a:ext uri="{9D8B030D-6E8A-4147-A177-3AD203B41FA5}">
                      <a16:colId xmlns:a16="http://schemas.microsoft.com/office/drawing/2014/main" val="3970542644"/>
                    </a:ext>
                  </a:extLst>
                </a:gridCol>
                <a:gridCol w="1037230">
                  <a:extLst>
                    <a:ext uri="{9D8B030D-6E8A-4147-A177-3AD203B41FA5}">
                      <a16:colId xmlns:a16="http://schemas.microsoft.com/office/drawing/2014/main" val="247559644"/>
                    </a:ext>
                  </a:extLst>
                </a:gridCol>
                <a:gridCol w="1228298">
                  <a:extLst>
                    <a:ext uri="{9D8B030D-6E8A-4147-A177-3AD203B41FA5}">
                      <a16:colId xmlns:a16="http://schemas.microsoft.com/office/drawing/2014/main" val="419992160"/>
                    </a:ext>
                  </a:extLst>
                </a:gridCol>
                <a:gridCol w="3833880">
                  <a:extLst>
                    <a:ext uri="{9D8B030D-6E8A-4147-A177-3AD203B41FA5}">
                      <a16:colId xmlns:a16="http://schemas.microsoft.com/office/drawing/2014/main" val="1832751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ชื่อเรื่อง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ปี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ผู้วิจัย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หน่วยงาน/สถาบัน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วัตถุประสงค์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วิธีการศึกษา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ผลการศึกษา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897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85214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2A544D2-ABE7-8C44-8F9B-30F0B94D1259}"/>
              </a:ext>
            </a:extLst>
          </p:cNvPr>
          <p:cNvSpPr txBox="1"/>
          <p:nvPr/>
        </p:nvSpPr>
        <p:spPr>
          <a:xfrm>
            <a:off x="1232452" y="5592417"/>
            <a:ext cx="8136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ที่มา ลิงค์</a:t>
            </a:r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2288019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EF76-A81D-764F-B71A-5A03911F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ทบทวนวรรณกรรม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3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05882C-5395-EB49-96A8-98D48F9797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596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43077809"/>
                    </a:ext>
                  </a:extLst>
                </a:gridCol>
                <a:gridCol w="580193">
                  <a:extLst>
                    <a:ext uri="{9D8B030D-6E8A-4147-A177-3AD203B41FA5}">
                      <a16:colId xmlns:a16="http://schemas.microsoft.com/office/drawing/2014/main" val="2513219713"/>
                    </a:ext>
                  </a:extLst>
                </a:gridCol>
                <a:gridCol w="805218">
                  <a:extLst>
                    <a:ext uri="{9D8B030D-6E8A-4147-A177-3AD203B41FA5}">
                      <a16:colId xmlns:a16="http://schemas.microsoft.com/office/drawing/2014/main" val="1796265312"/>
                    </a:ext>
                  </a:extLst>
                </a:gridCol>
                <a:gridCol w="1528549">
                  <a:extLst>
                    <a:ext uri="{9D8B030D-6E8A-4147-A177-3AD203B41FA5}">
                      <a16:colId xmlns:a16="http://schemas.microsoft.com/office/drawing/2014/main" val="3970542644"/>
                    </a:ext>
                  </a:extLst>
                </a:gridCol>
                <a:gridCol w="1037230">
                  <a:extLst>
                    <a:ext uri="{9D8B030D-6E8A-4147-A177-3AD203B41FA5}">
                      <a16:colId xmlns:a16="http://schemas.microsoft.com/office/drawing/2014/main" val="247559644"/>
                    </a:ext>
                  </a:extLst>
                </a:gridCol>
                <a:gridCol w="1228298">
                  <a:extLst>
                    <a:ext uri="{9D8B030D-6E8A-4147-A177-3AD203B41FA5}">
                      <a16:colId xmlns:a16="http://schemas.microsoft.com/office/drawing/2014/main" val="419992160"/>
                    </a:ext>
                  </a:extLst>
                </a:gridCol>
                <a:gridCol w="3833880">
                  <a:extLst>
                    <a:ext uri="{9D8B030D-6E8A-4147-A177-3AD203B41FA5}">
                      <a16:colId xmlns:a16="http://schemas.microsoft.com/office/drawing/2014/main" val="1832751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ชื่อเรื่อง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ปี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ผู้วิจัย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หน่วยงาน/สถาบัน</a:t>
                      </a:r>
                      <a:endParaRPr lang="en-TH" sz="2800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วัตถุประสงค์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วิธีการศึกษา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solidFill>
                            <a:schemeClr val="tx1"/>
                          </a:solidFill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ผลการศึกษา</a:t>
                      </a:r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897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th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TH" sz="2800" dirty="0">
                        <a:solidFill>
                          <a:schemeClr val="tx1"/>
                        </a:solidFill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85214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2A544D2-ABE7-8C44-8F9B-30F0B94D1259}"/>
              </a:ext>
            </a:extLst>
          </p:cNvPr>
          <p:cNvSpPr txBox="1"/>
          <p:nvPr/>
        </p:nvSpPr>
        <p:spPr>
          <a:xfrm>
            <a:off x="1232452" y="5592417"/>
            <a:ext cx="8136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ที่มา ลิงค์</a:t>
            </a:r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1198473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37DB7-289E-214B-A12A-DF3AA2CBB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/>
          <a:lstStyle/>
          <a:p>
            <a:pPr algn="ctr"/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ขอขอบคุณทุกท่าน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54176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115</Words>
  <Application>Microsoft Macintosh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CordiaUPC</vt:lpstr>
      <vt:lpstr>Office Theme</vt:lpstr>
      <vt:lpstr>(ชื่อหัวข้อ1)</vt:lpstr>
      <vt:lpstr>ทบทวนวรรณกรรม 1</vt:lpstr>
      <vt:lpstr>ทบทวนวรรณกรรม 2</vt:lpstr>
      <vt:lpstr>ทบทวนวรรณกรรม 3</vt:lpstr>
      <vt:lpstr>(ชื่อหัวข้อ 2)</vt:lpstr>
      <vt:lpstr>ทบทวนวรรณกรรม 1</vt:lpstr>
      <vt:lpstr>ทบทวนวรรณกรรม 2</vt:lpstr>
      <vt:lpstr>ทบทวนวรรณกรรม 3</vt:lpstr>
      <vt:lpstr>ขอขอบคุณทุกท่าน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(ชื่อหัวข้อ ชื่อนักศึกษา รหัส วันที่นำเสนอ)</dc:title>
  <dc:creator>Microsoft Office User</dc:creator>
  <cp:lastModifiedBy>Piamchan Doungmanee</cp:lastModifiedBy>
  <cp:revision>4</cp:revision>
  <dcterms:created xsi:type="dcterms:W3CDTF">2023-01-22T19:34:55Z</dcterms:created>
  <dcterms:modified xsi:type="dcterms:W3CDTF">2026-03-15T06:33:07Z</dcterms:modified>
</cp:coreProperties>
</file>