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1" r:id="rId6"/>
    <p:sldId id="277" r:id="rId7"/>
    <p:sldId id="263" r:id="rId8"/>
    <p:sldId id="272" r:id="rId9"/>
    <p:sldId id="264" r:id="rId10"/>
    <p:sldId id="278"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5" d="100"/>
          <a:sy n="115"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2508F-066D-46AC-B0ED-70BDC55715B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54FDC23-FABA-41B4-8F94-0E434F417635}">
      <dgm:prSet phldrT="[Text]"/>
      <dgm:spPr/>
      <dgm:t>
        <a:bodyPr/>
        <a:lstStyle/>
        <a:p>
          <a:r>
            <a:rPr lang="en-US" dirty="0"/>
            <a:t>Why Go Global?</a:t>
          </a:r>
          <a:endParaRPr lang="en-US" b="1" dirty="0"/>
        </a:p>
      </dgm:t>
    </dgm:pt>
    <dgm:pt modelId="{696ECFC0-C480-47BA-BA1E-BD784FBE37D5}" type="parTrans" cxnId="{D0E0F62C-817B-4979-93D9-78785EBF5DDD}">
      <dgm:prSet/>
      <dgm:spPr/>
      <dgm:t>
        <a:bodyPr/>
        <a:lstStyle/>
        <a:p>
          <a:endParaRPr lang="en-US"/>
        </a:p>
      </dgm:t>
    </dgm:pt>
    <dgm:pt modelId="{09F36D12-9EF5-4984-ADBF-CCAF4E53A6BF}" type="sibTrans" cxnId="{D0E0F62C-817B-4979-93D9-78785EBF5DDD}">
      <dgm:prSet/>
      <dgm:spPr/>
      <dgm:t>
        <a:bodyPr/>
        <a:lstStyle/>
        <a:p>
          <a:endParaRPr lang="en-US"/>
        </a:p>
      </dgm:t>
    </dgm:pt>
    <dgm:pt modelId="{A93873B3-6A27-4B46-B1EA-F737F25B3C9F}">
      <dgm:prSet phldrT="[Text]"/>
      <dgm:spPr/>
      <dgm:t>
        <a:bodyPr/>
        <a:lstStyle/>
        <a:p>
          <a:r>
            <a:rPr lang="en-US" dirty="0"/>
            <a:t>Domestic markets are becoming saturated.</a:t>
          </a:r>
        </a:p>
      </dgm:t>
    </dgm:pt>
    <dgm:pt modelId="{FB54C684-9441-458D-A8F3-E415B1433712}" type="parTrans" cxnId="{64A5AD2D-F59B-498E-93BF-1338990925ED}">
      <dgm:prSet/>
      <dgm:spPr/>
      <dgm:t>
        <a:bodyPr/>
        <a:lstStyle/>
        <a:p>
          <a:endParaRPr lang="en-US"/>
        </a:p>
      </dgm:t>
    </dgm:pt>
    <dgm:pt modelId="{AF10C0BF-62CB-4A4A-BED8-692D270C7FD9}" type="sibTrans" cxnId="{64A5AD2D-F59B-498E-93BF-1338990925ED}">
      <dgm:prSet/>
      <dgm:spPr/>
      <dgm:t>
        <a:bodyPr/>
        <a:lstStyle/>
        <a:p>
          <a:endParaRPr lang="en-US"/>
        </a:p>
      </dgm:t>
    </dgm:pt>
    <dgm:pt modelId="{A6D02383-4ACE-47D8-B1F0-8C4FE8966966}">
      <dgm:prSet phldrT="[Text]"/>
      <dgm:spPr/>
      <dgm:t>
        <a:bodyPr/>
        <a:lstStyle/>
        <a:p>
          <a:r>
            <a:rPr lang="en-US" dirty="0"/>
            <a:t>Customers are located worldwide.</a:t>
          </a:r>
        </a:p>
      </dgm:t>
    </dgm:pt>
    <dgm:pt modelId="{546001A5-DD47-4384-A159-A1A7C9FBBA00}" type="parTrans" cxnId="{1EBB94E2-AB12-43AB-A483-6A72267B21B6}">
      <dgm:prSet/>
      <dgm:spPr/>
      <dgm:t>
        <a:bodyPr/>
        <a:lstStyle/>
        <a:p>
          <a:endParaRPr lang="en-US"/>
        </a:p>
      </dgm:t>
    </dgm:pt>
    <dgm:pt modelId="{F5E132EF-7BB1-4F80-91AE-001795439EDD}" type="sibTrans" cxnId="{1EBB94E2-AB12-43AB-A483-6A72267B21B6}">
      <dgm:prSet/>
      <dgm:spPr/>
      <dgm:t>
        <a:bodyPr/>
        <a:lstStyle/>
        <a:p>
          <a:endParaRPr lang="en-US"/>
        </a:p>
      </dgm:t>
    </dgm:pt>
    <dgm:pt modelId="{0998FC30-94A4-42AE-BA28-AC7C144E50D4}">
      <dgm:prSet phldrT="[Text]"/>
      <dgm:spPr/>
      <dgm:t>
        <a:bodyPr/>
        <a:lstStyle/>
        <a:p>
          <a:r>
            <a:rPr lang="en-US" dirty="0"/>
            <a:t>The Internet makes global access easier.</a:t>
          </a:r>
        </a:p>
      </dgm:t>
    </dgm:pt>
    <dgm:pt modelId="{3A82809A-C075-42C8-8227-4D7B9C9714BA}" type="parTrans" cxnId="{6DDE1EF5-78B7-4447-A2DD-929877E9865F}">
      <dgm:prSet/>
      <dgm:spPr/>
      <dgm:t>
        <a:bodyPr/>
        <a:lstStyle/>
        <a:p>
          <a:endParaRPr lang="en-US"/>
        </a:p>
      </dgm:t>
    </dgm:pt>
    <dgm:pt modelId="{C453C588-FE9B-49BD-960D-948D139E1154}" type="sibTrans" cxnId="{6DDE1EF5-78B7-4447-A2DD-929877E9865F}">
      <dgm:prSet/>
      <dgm:spPr/>
      <dgm:t>
        <a:bodyPr/>
        <a:lstStyle/>
        <a:p>
          <a:endParaRPr lang="en-US"/>
        </a:p>
      </dgm:t>
    </dgm:pt>
    <dgm:pt modelId="{BA4C3D59-4976-4108-9527-D3341CB53A01}">
      <dgm:prSet phldrT="[Text]"/>
      <dgm:spPr/>
      <dgm:t>
        <a:bodyPr/>
        <a:lstStyle/>
        <a:p>
          <a:r>
            <a:rPr lang="en-US" dirty="0"/>
            <a:t>Products can be exported quickly.</a:t>
          </a:r>
        </a:p>
      </dgm:t>
    </dgm:pt>
    <dgm:pt modelId="{19F84561-10AF-4A9E-BACA-4FD4BB50D7AC}" type="parTrans" cxnId="{053F348A-F0AA-40F3-A443-4491ECAB1739}">
      <dgm:prSet/>
      <dgm:spPr/>
      <dgm:t>
        <a:bodyPr/>
        <a:lstStyle/>
        <a:p>
          <a:endParaRPr lang="en-US"/>
        </a:p>
      </dgm:t>
    </dgm:pt>
    <dgm:pt modelId="{1A96A6C8-E768-41DE-8404-80362CF76DAE}" type="sibTrans" cxnId="{053F348A-F0AA-40F3-A443-4491ECAB1739}">
      <dgm:prSet/>
      <dgm:spPr/>
      <dgm:t>
        <a:bodyPr/>
        <a:lstStyle/>
        <a:p>
          <a:endParaRPr lang="en-US"/>
        </a:p>
      </dgm:t>
    </dgm:pt>
    <dgm:pt modelId="{888758A1-EA81-4B3B-8395-61903E9EFC23}">
      <dgm:prSet phldrT="[Text]"/>
      <dgm:spPr/>
      <dgm:t>
        <a:bodyPr/>
        <a:lstStyle/>
        <a:p>
          <a:r>
            <a:rPr lang="en-US" dirty="0"/>
            <a:t>Communication costs have decreased.</a:t>
          </a:r>
        </a:p>
      </dgm:t>
    </dgm:pt>
    <dgm:pt modelId="{424D3948-955D-46A9-9FAD-951E0B126621}" type="parTrans" cxnId="{5A7CA4BA-AADA-4429-8EB5-BA444B0CCA39}">
      <dgm:prSet/>
      <dgm:spPr/>
      <dgm:t>
        <a:bodyPr/>
        <a:lstStyle/>
        <a:p>
          <a:endParaRPr lang="en-US"/>
        </a:p>
      </dgm:t>
    </dgm:pt>
    <dgm:pt modelId="{58BF61D7-CF26-4651-A4C6-C719908B59A7}" type="sibTrans" cxnId="{5A7CA4BA-AADA-4429-8EB5-BA444B0CCA39}">
      <dgm:prSet/>
      <dgm:spPr/>
      <dgm:t>
        <a:bodyPr/>
        <a:lstStyle/>
        <a:p>
          <a:endParaRPr lang="en-US"/>
        </a:p>
      </dgm:t>
    </dgm:pt>
    <dgm:pt modelId="{63831774-7A3E-4BD1-AF66-66EFD211D661}" type="pres">
      <dgm:prSet presAssocID="{4BE2508F-066D-46AC-B0ED-70BDC55715B8}" presName="diagram" presStyleCnt="0">
        <dgm:presLayoutVars>
          <dgm:chPref val="1"/>
          <dgm:dir/>
          <dgm:animOne val="branch"/>
          <dgm:animLvl val="lvl"/>
          <dgm:resizeHandles val="exact"/>
        </dgm:presLayoutVars>
      </dgm:prSet>
      <dgm:spPr/>
    </dgm:pt>
    <dgm:pt modelId="{60A821F6-16EB-4B2D-ACBF-5F517FAB5DF9}" type="pres">
      <dgm:prSet presAssocID="{A54FDC23-FABA-41B4-8F94-0E434F417635}" presName="root1" presStyleCnt="0"/>
      <dgm:spPr/>
    </dgm:pt>
    <dgm:pt modelId="{72272171-612F-4BA1-85C3-F9F7EBA88F46}" type="pres">
      <dgm:prSet presAssocID="{A54FDC23-FABA-41B4-8F94-0E434F417635}" presName="LevelOneTextNode" presStyleLbl="node0" presStyleIdx="0" presStyleCnt="1" custScaleX="175419">
        <dgm:presLayoutVars>
          <dgm:chPref val="3"/>
        </dgm:presLayoutVars>
      </dgm:prSet>
      <dgm:spPr/>
    </dgm:pt>
    <dgm:pt modelId="{095AA561-EA06-4D1F-9EB8-8AB9B3302415}" type="pres">
      <dgm:prSet presAssocID="{A54FDC23-FABA-41B4-8F94-0E434F417635}" presName="level2hierChild" presStyleCnt="0"/>
      <dgm:spPr/>
    </dgm:pt>
    <dgm:pt modelId="{01E535F2-8128-4078-9694-A16AE8A87151}" type="pres">
      <dgm:prSet presAssocID="{FB54C684-9441-458D-A8F3-E415B1433712}" presName="conn2-1" presStyleLbl="parChTrans1D2" presStyleIdx="0" presStyleCnt="5"/>
      <dgm:spPr/>
    </dgm:pt>
    <dgm:pt modelId="{20661DD0-3FE9-4D29-B4E0-A9716E56CFE3}" type="pres">
      <dgm:prSet presAssocID="{FB54C684-9441-458D-A8F3-E415B1433712}" presName="connTx" presStyleLbl="parChTrans1D2" presStyleIdx="0" presStyleCnt="5"/>
      <dgm:spPr/>
    </dgm:pt>
    <dgm:pt modelId="{775DBCA7-F3A9-45E1-A43D-E14C91B8DCB8}" type="pres">
      <dgm:prSet presAssocID="{A93873B3-6A27-4B46-B1EA-F737F25B3C9F}" presName="root2" presStyleCnt="0"/>
      <dgm:spPr/>
    </dgm:pt>
    <dgm:pt modelId="{A25E84C7-EE73-4CE3-BF6B-699B7A4CBAC1}" type="pres">
      <dgm:prSet presAssocID="{A93873B3-6A27-4B46-B1EA-F737F25B3C9F}" presName="LevelTwoTextNode" presStyleLbl="node2" presStyleIdx="0" presStyleCnt="5" custScaleX="164038">
        <dgm:presLayoutVars>
          <dgm:chPref val="3"/>
        </dgm:presLayoutVars>
      </dgm:prSet>
      <dgm:spPr/>
    </dgm:pt>
    <dgm:pt modelId="{D4C7B0B5-5FC9-4359-A619-8ED20414D790}" type="pres">
      <dgm:prSet presAssocID="{A93873B3-6A27-4B46-B1EA-F737F25B3C9F}" presName="level3hierChild" presStyleCnt="0"/>
      <dgm:spPr/>
    </dgm:pt>
    <dgm:pt modelId="{2FDBF840-FE2D-4DFC-A5B4-D2C6615FBF86}" type="pres">
      <dgm:prSet presAssocID="{546001A5-DD47-4384-A159-A1A7C9FBBA00}" presName="conn2-1" presStyleLbl="parChTrans1D2" presStyleIdx="1" presStyleCnt="5"/>
      <dgm:spPr/>
    </dgm:pt>
    <dgm:pt modelId="{B78F3446-EAB3-4CF7-A767-18FC3FAED594}" type="pres">
      <dgm:prSet presAssocID="{546001A5-DD47-4384-A159-A1A7C9FBBA00}" presName="connTx" presStyleLbl="parChTrans1D2" presStyleIdx="1" presStyleCnt="5"/>
      <dgm:spPr/>
    </dgm:pt>
    <dgm:pt modelId="{4EF23C7B-8C6B-47EC-896B-53584D42F62B}" type="pres">
      <dgm:prSet presAssocID="{A6D02383-4ACE-47D8-B1F0-8C4FE8966966}" presName="root2" presStyleCnt="0"/>
      <dgm:spPr/>
    </dgm:pt>
    <dgm:pt modelId="{DA469DFD-2813-4DF7-8359-A598931731BB}" type="pres">
      <dgm:prSet presAssocID="{A6D02383-4ACE-47D8-B1F0-8C4FE8966966}" presName="LevelTwoTextNode" presStyleLbl="node2" presStyleIdx="1" presStyleCnt="5" custScaleX="164038">
        <dgm:presLayoutVars>
          <dgm:chPref val="3"/>
        </dgm:presLayoutVars>
      </dgm:prSet>
      <dgm:spPr/>
    </dgm:pt>
    <dgm:pt modelId="{AFB3DD25-7B53-4B1D-8520-134992AA597B}" type="pres">
      <dgm:prSet presAssocID="{A6D02383-4ACE-47D8-B1F0-8C4FE8966966}" presName="level3hierChild" presStyleCnt="0"/>
      <dgm:spPr/>
    </dgm:pt>
    <dgm:pt modelId="{7BA31327-BB46-42C0-890D-AF8599A243C7}" type="pres">
      <dgm:prSet presAssocID="{3A82809A-C075-42C8-8227-4D7B9C9714BA}" presName="conn2-1" presStyleLbl="parChTrans1D2" presStyleIdx="2" presStyleCnt="5"/>
      <dgm:spPr/>
    </dgm:pt>
    <dgm:pt modelId="{1E5D262D-271E-49DD-8DEB-D11AC7399A04}" type="pres">
      <dgm:prSet presAssocID="{3A82809A-C075-42C8-8227-4D7B9C9714BA}" presName="connTx" presStyleLbl="parChTrans1D2" presStyleIdx="2" presStyleCnt="5"/>
      <dgm:spPr/>
    </dgm:pt>
    <dgm:pt modelId="{69FE4899-BF50-4D1C-B0CE-8D0F737450B6}" type="pres">
      <dgm:prSet presAssocID="{0998FC30-94A4-42AE-BA28-AC7C144E50D4}" presName="root2" presStyleCnt="0"/>
      <dgm:spPr/>
    </dgm:pt>
    <dgm:pt modelId="{4217CBA5-276E-422C-940B-B4A6CFCC10CB}" type="pres">
      <dgm:prSet presAssocID="{0998FC30-94A4-42AE-BA28-AC7C144E50D4}" presName="LevelTwoTextNode" presStyleLbl="node2" presStyleIdx="2" presStyleCnt="5" custScaleX="164038">
        <dgm:presLayoutVars>
          <dgm:chPref val="3"/>
        </dgm:presLayoutVars>
      </dgm:prSet>
      <dgm:spPr/>
    </dgm:pt>
    <dgm:pt modelId="{B2FFA838-84E1-46DA-9150-365EE023F9F1}" type="pres">
      <dgm:prSet presAssocID="{0998FC30-94A4-42AE-BA28-AC7C144E50D4}" presName="level3hierChild" presStyleCnt="0"/>
      <dgm:spPr/>
    </dgm:pt>
    <dgm:pt modelId="{9D9F1664-5BE1-4182-9A5B-516C00B6608D}" type="pres">
      <dgm:prSet presAssocID="{19F84561-10AF-4A9E-BACA-4FD4BB50D7AC}" presName="conn2-1" presStyleLbl="parChTrans1D2" presStyleIdx="3" presStyleCnt="5"/>
      <dgm:spPr/>
    </dgm:pt>
    <dgm:pt modelId="{A7DBE57B-8933-438F-A1EA-E9CC9C84E254}" type="pres">
      <dgm:prSet presAssocID="{19F84561-10AF-4A9E-BACA-4FD4BB50D7AC}" presName="connTx" presStyleLbl="parChTrans1D2" presStyleIdx="3" presStyleCnt="5"/>
      <dgm:spPr/>
    </dgm:pt>
    <dgm:pt modelId="{7AD20142-5411-4602-B169-BC4A1CF2E22C}" type="pres">
      <dgm:prSet presAssocID="{BA4C3D59-4976-4108-9527-D3341CB53A01}" presName="root2" presStyleCnt="0"/>
      <dgm:spPr/>
    </dgm:pt>
    <dgm:pt modelId="{F6464B35-101A-45A2-B11B-BCB19BC1515C}" type="pres">
      <dgm:prSet presAssocID="{BA4C3D59-4976-4108-9527-D3341CB53A01}" presName="LevelTwoTextNode" presStyleLbl="node2" presStyleIdx="3" presStyleCnt="5" custScaleX="164038">
        <dgm:presLayoutVars>
          <dgm:chPref val="3"/>
        </dgm:presLayoutVars>
      </dgm:prSet>
      <dgm:spPr/>
    </dgm:pt>
    <dgm:pt modelId="{9F209DF7-3BCA-4872-9CDC-D1F0DCC406AB}" type="pres">
      <dgm:prSet presAssocID="{BA4C3D59-4976-4108-9527-D3341CB53A01}" presName="level3hierChild" presStyleCnt="0"/>
      <dgm:spPr/>
    </dgm:pt>
    <dgm:pt modelId="{AB09426D-C42A-4D97-B70D-FBCF5CD8D9FD}" type="pres">
      <dgm:prSet presAssocID="{424D3948-955D-46A9-9FAD-951E0B126621}" presName="conn2-1" presStyleLbl="parChTrans1D2" presStyleIdx="4" presStyleCnt="5"/>
      <dgm:spPr/>
    </dgm:pt>
    <dgm:pt modelId="{D77D5F1F-30F3-478C-AFD9-963E4E1F11A8}" type="pres">
      <dgm:prSet presAssocID="{424D3948-955D-46A9-9FAD-951E0B126621}" presName="connTx" presStyleLbl="parChTrans1D2" presStyleIdx="4" presStyleCnt="5"/>
      <dgm:spPr/>
    </dgm:pt>
    <dgm:pt modelId="{1770EDE2-F9AB-41A6-987A-DDBF1FC44CA3}" type="pres">
      <dgm:prSet presAssocID="{888758A1-EA81-4B3B-8395-61903E9EFC23}" presName="root2" presStyleCnt="0"/>
      <dgm:spPr/>
    </dgm:pt>
    <dgm:pt modelId="{EDA61994-FF2D-425A-B6F8-E36F66E3A2FB}" type="pres">
      <dgm:prSet presAssocID="{888758A1-EA81-4B3B-8395-61903E9EFC23}" presName="LevelTwoTextNode" presStyleLbl="node2" presStyleIdx="4" presStyleCnt="5" custScaleX="164038">
        <dgm:presLayoutVars>
          <dgm:chPref val="3"/>
        </dgm:presLayoutVars>
      </dgm:prSet>
      <dgm:spPr/>
    </dgm:pt>
    <dgm:pt modelId="{9E7016C8-6C63-4B38-8330-D646B50E38D9}" type="pres">
      <dgm:prSet presAssocID="{888758A1-EA81-4B3B-8395-61903E9EFC23}" presName="level3hierChild" presStyleCnt="0"/>
      <dgm:spPr/>
    </dgm:pt>
  </dgm:ptLst>
  <dgm:cxnLst>
    <dgm:cxn modelId="{3D26581A-BEF8-44F2-9D8F-0FAB16DBB765}" type="presOf" srcId="{FB54C684-9441-458D-A8F3-E415B1433712}" destId="{20661DD0-3FE9-4D29-B4E0-A9716E56CFE3}" srcOrd="1" destOrd="0" presId="urn:microsoft.com/office/officeart/2005/8/layout/hierarchy2"/>
    <dgm:cxn modelId="{D0E0F62C-817B-4979-93D9-78785EBF5DDD}" srcId="{4BE2508F-066D-46AC-B0ED-70BDC55715B8}" destId="{A54FDC23-FABA-41B4-8F94-0E434F417635}" srcOrd="0" destOrd="0" parTransId="{696ECFC0-C480-47BA-BA1E-BD784FBE37D5}" sibTransId="{09F36D12-9EF5-4984-ADBF-CCAF4E53A6BF}"/>
    <dgm:cxn modelId="{64A5AD2D-F59B-498E-93BF-1338990925ED}" srcId="{A54FDC23-FABA-41B4-8F94-0E434F417635}" destId="{A93873B3-6A27-4B46-B1EA-F737F25B3C9F}" srcOrd="0" destOrd="0" parTransId="{FB54C684-9441-458D-A8F3-E415B1433712}" sibTransId="{AF10C0BF-62CB-4A4A-BED8-692D270C7FD9}"/>
    <dgm:cxn modelId="{0BFB283A-AEED-46E6-94FA-3BFE4F006A03}" type="presOf" srcId="{3A82809A-C075-42C8-8227-4D7B9C9714BA}" destId="{1E5D262D-271E-49DD-8DEB-D11AC7399A04}" srcOrd="1" destOrd="0" presId="urn:microsoft.com/office/officeart/2005/8/layout/hierarchy2"/>
    <dgm:cxn modelId="{EA8CB664-6A65-407B-9CB8-85E885458FE7}" type="presOf" srcId="{0998FC30-94A4-42AE-BA28-AC7C144E50D4}" destId="{4217CBA5-276E-422C-940B-B4A6CFCC10CB}" srcOrd="0" destOrd="0" presId="urn:microsoft.com/office/officeart/2005/8/layout/hierarchy2"/>
    <dgm:cxn modelId="{84656F4A-DF77-4314-AEEC-43D5AD82DAC5}" type="presOf" srcId="{424D3948-955D-46A9-9FAD-951E0B126621}" destId="{D77D5F1F-30F3-478C-AFD9-963E4E1F11A8}" srcOrd="1" destOrd="0" presId="urn:microsoft.com/office/officeart/2005/8/layout/hierarchy2"/>
    <dgm:cxn modelId="{2DF95952-86A4-47B4-9C3D-F9DAE489944D}" type="presOf" srcId="{4BE2508F-066D-46AC-B0ED-70BDC55715B8}" destId="{63831774-7A3E-4BD1-AF66-66EFD211D661}" srcOrd="0" destOrd="0" presId="urn:microsoft.com/office/officeart/2005/8/layout/hierarchy2"/>
    <dgm:cxn modelId="{A1E54A80-54C2-42AA-95B2-183C4024CF45}" type="presOf" srcId="{888758A1-EA81-4B3B-8395-61903E9EFC23}" destId="{EDA61994-FF2D-425A-B6F8-E36F66E3A2FB}" srcOrd="0" destOrd="0" presId="urn:microsoft.com/office/officeart/2005/8/layout/hierarchy2"/>
    <dgm:cxn modelId="{29A5D081-D7FA-48A9-B7E5-2E8F7EF5F6C4}" type="presOf" srcId="{424D3948-955D-46A9-9FAD-951E0B126621}" destId="{AB09426D-C42A-4D97-B70D-FBCF5CD8D9FD}" srcOrd="0" destOrd="0" presId="urn:microsoft.com/office/officeart/2005/8/layout/hierarchy2"/>
    <dgm:cxn modelId="{AC233488-7102-4099-9B7A-2B9AE8D2F2FC}" type="presOf" srcId="{BA4C3D59-4976-4108-9527-D3341CB53A01}" destId="{F6464B35-101A-45A2-B11B-BCB19BC1515C}" srcOrd="0" destOrd="0" presId="urn:microsoft.com/office/officeart/2005/8/layout/hierarchy2"/>
    <dgm:cxn modelId="{053F348A-F0AA-40F3-A443-4491ECAB1739}" srcId="{A54FDC23-FABA-41B4-8F94-0E434F417635}" destId="{BA4C3D59-4976-4108-9527-D3341CB53A01}" srcOrd="3" destOrd="0" parTransId="{19F84561-10AF-4A9E-BACA-4FD4BB50D7AC}" sibTransId="{1A96A6C8-E768-41DE-8404-80362CF76DAE}"/>
    <dgm:cxn modelId="{C9CF418C-AAD1-4661-827C-B33B1AD064BC}" type="presOf" srcId="{3A82809A-C075-42C8-8227-4D7B9C9714BA}" destId="{7BA31327-BB46-42C0-890D-AF8599A243C7}" srcOrd="0" destOrd="0" presId="urn:microsoft.com/office/officeart/2005/8/layout/hierarchy2"/>
    <dgm:cxn modelId="{9651038F-D2A1-455E-A139-76162E96A35C}" type="presOf" srcId="{A93873B3-6A27-4B46-B1EA-F737F25B3C9F}" destId="{A25E84C7-EE73-4CE3-BF6B-699B7A4CBAC1}" srcOrd="0" destOrd="0" presId="urn:microsoft.com/office/officeart/2005/8/layout/hierarchy2"/>
    <dgm:cxn modelId="{A69D2BA7-8358-4AC1-AEBF-CFD2A48B6FC4}" type="presOf" srcId="{19F84561-10AF-4A9E-BACA-4FD4BB50D7AC}" destId="{A7DBE57B-8933-438F-A1EA-E9CC9C84E254}" srcOrd="1" destOrd="0" presId="urn:microsoft.com/office/officeart/2005/8/layout/hierarchy2"/>
    <dgm:cxn modelId="{6ABE63A9-01A9-4BA2-946A-0849A5A7F3EA}" type="presOf" srcId="{A54FDC23-FABA-41B4-8F94-0E434F417635}" destId="{72272171-612F-4BA1-85C3-F9F7EBA88F46}" srcOrd="0" destOrd="0" presId="urn:microsoft.com/office/officeart/2005/8/layout/hierarchy2"/>
    <dgm:cxn modelId="{5A7CA4BA-AADA-4429-8EB5-BA444B0CCA39}" srcId="{A54FDC23-FABA-41B4-8F94-0E434F417635}" destId="{888758A1-EA81-4B3B-8395-61903E9EFC23}" srcOrd="4" destOrd="0" parTransId="{424D3948-955D-46A9-9FAD-951E0B126621}" sibTransId="{58BF61D7-CF26-4651-A4C6-C719908B59A7}"/>
    <dgm:cxn modelId="{24F9CCCF-154A-4B44-B88C-6EACD148CF71}" type="presOf" srcId="{19F84561-10AF-4A9E-BACA-4FD4BB50D7AC}" destId="{9D9F1664-5BE1-4182-9A5B-516C00B6608D}" srcOrd="0" destOrd="0" presId="urn:microsoft.com/office/officeart/2005/8/layout/hierarchy2"/>
    <dgm:cxn modelId="{D2669CD9-A4EB-4D08-AF55-47DD470FCF44}" type="presOf" srcId="{A6D02383-4ACE-47D8-B1F0-8C4FE8966966}" destId="{DA469DFD-2813-4DF7-8359-A598931731BB}" srcOrd="0" destOrd="0" presId="urn:microsoft.com/office/officeart/2005/8/layout/hierarchy2"/>
    <dgm:cxn modelId="{1EBB94E2-AB12-43AB-A483-6A72267B21B6}" srcId="{A54FDC23-FABA-41B4-8F94-0E434F417635}" destId="{A6D02383-4ACE-47D8-B1F0-8C4FE8966966}" srcOrd="1" destOrd="0" parTransId="{546001A5-DD47-4384-A159-A1A7C9FBBA00}" sibTransId="{F5E132EF-7BB1-4F80-91AE-001795439EDD}"/>
    <dgm:cxn modelId="{6301F8ED-6AD2-43EF-BF03-5C66385EDF65}" type="presOf" srcId="{FB54C684-9441-458D-A8F3-E415B1433712}" destId="{01E535F2-8128-4078-9694-A16AE8A87151}" srcOrd="0" destOrd="0" presId="urn:microsoft.com/office/officeart/2005/8/layout/hierarchy2"/>
    <dgm:cxn modelId="{6DDE1EF5-78B7-4447-A2DD-929877E9865F}" srcId="{A54FDC23-FABA-41B4-8F94-0E434F417635}" destId="{0998FC30-94A4-42AE-BA28-AC7C144E50D4}" srcOrd="2" destOrd="0" parTransId="{3A82809A-C075-42C8-8227-4D7B9C9714BA}" sibTransId="{C453C588-FE9B-49BD-960D-948D139E1154}"/>
    <dgm:cxn modelId="{001AB2F6-342F-45B1-901C-9D98764CE97E}" type="presOf" srcId="{546001A5-DD47-4384-A159-A1A7C9FBBA00}" destId="{2FDBF840-FE2D-4DFC-A5B4-D2C6615FBF86}" srcOrd="0" destOrd="0" presId="urn:microsoft.com/office/officeart/2005/8/layout/hierarchy2"/>
    <dgm:cxn modelId="{328565FF-1FF6-42EE-B77E-4C7EC396D95E}" type="presOf" srcId="{546001A5-DD47-4384-A159-A1A7C9FBBA00}" destId="{B78F3446-EAB3-4CF7-A767-18FC3FAED594}" srcOrd="1" destOrd="0" presId="urn:microsoft.com/office/officeart/2005/8/layout/hierarchy2"/>
    <dgm:cxn modelId="{2C7B2D78-BBA4-495A-AF17-14C19D5195B0}" type="presParOf" srcId="{63831774-7A3E-4BD1-AF66-66EFD211D661}" destId="{60A821F6-16EB-4B2D-ACBF-5F517FAB5DF9}" srcOrd="0" destOrd="0" presId="urn:microsoft.com/office/officeart/2005/8/layout/hierarchy2"/>
    <dgm:cxn modelId="{56AAAFAC-F745-47A8-A515-04860F8F75AA}" type="presParOf" srcId="{60A821F6-16EB-4B2D-ACBF-5F517FAB5DF9}" destId="{72272171-612F-4BA1-85C3-F9F7EBA88F46}" srcOrd="0" destOrd="0" presId="urn:microsoft.com/office/officeart/2005/8/layout/hierarchy2"/>
    <dgm:cxn modelId="{E9F16321-CB5C-422A-81A4-1E9453BAD639}" type="presParOf" srcId="{60A821F6-16EB-4B2D-ACBF-5F517FAB5DF9}" destId="{095AA561-EA06-4D1F-9EB8-8AB9B3302415}" srcOrd="1" destOrd="0" presId="urn:microsoft.com/office/officeart/2005/8/layout/hierarchy2"/>
    <dgm:cxn modelId="{62C239D1-D018-4C85-9BB7-6C60619FFEE6}" type="presParOf" srcId="{095AA561-EA06-4D1F-9EB8-8AB9B3302415}" destId="{01E535F2-8128-4078-9694-A16AE8A87151}" srcOrd="0" destOrd="0" presId="urn:microsoft.com/office/officeart/2005/8/layout/hierarchy2"/>
    <dgm:cxn modelId="{96BD93AD-7D9D-4929-99C5-461EF868EFE9}" type="presParOf" srcId="{01E535F2-8128-4078-9694-A16AE8A87151}" destId="{20661DD0-3FE9-4D29-B4E0-A9716E56CFE3}" srcOrd="0" destOrd="0" presId="urn:microsoft.com/office/officeart/2005/8/layout/hierarchy2"/>
    <dgm:cxn modelId="{B9AE212B-7F35-481C-9977-A61973ED13DC}" type="presParOf" srcId="{095AA561-EA06-4D1F-9EB8-8AB9B3302415}" destId="{775DBCA7-F3A9-45E1-A43D-E14C91B8DCB8}" srcOrd="1" destOrd="0" presId="urn:microsoft.com/office/officeart/2005/8/layout/hierarchy2"/>
    <dgm:cxn modelId="{363CC6B7-33C7-42EA-8295-2D11FAAA6B4D}" type="presParOf" srcId="{775DBCA7-F3A9-45E1-A43D-E14C91B8DCB8}" destId="{A25E84C7-EE73-4CE3-BF6B-699B7A4CBAC1}" srcOrd="0" destOrd="0" presId="urn:microsoft.com/office/officeart/2005/8/layout/hierarchy2"/>
    <dgm:cxn modelId="{F9E4AFA2-25FB-44E6-B247-E34092BE351D}" type="presParOf" srcId="{775DBCA7-F3A9-45E1-A43D-E14C91B8DCB8}" destId="{D4C7B0B5-5FC9-4359-A619-8ED20414D790}" srcOrd="1" destOrd="0" presId="urn:microsoft.com/office/officeart/2005/8/layout/hierarchy2"/>
    <dgm:cxn modelId="{DA875527-E0EB-4D5F-BE4B-D21002CD6084}" type="presParOf" srcId="{095AA561-EA06-4D1F-9EB8-8AB9B3302415}" destId="{2FDBF840-FE2D-4DFC-A5B4-D2C6615FBF86}" srcOrd="2" destOrd="0" presId="urn:microsoft.com/office/officeart/2005/8/layout/hierarchy2"/>
    <dgm:cxn modelId="{56EFF526-DDA5-41EC-8DC9-6A3134503CD6}" type="presParOf" srcId="{2FDBF840-FE2D-4DFC-A5B4-D2C6615FBF86}" destId="{B78F3446-EAB3-4CF7-A767-18FC3FAED594}" srcOrd="0" destOrd="0" presId="urn:microsoft.com/office/officeart/2005/8/layout/hierarchy2"/>
    <dgm:cxn modelId="{A86694BB-BDCD-4AAA-9357-129D681C6D88}" type="presParOf" srcId="{095AA561-EA06-4D1F-9EB8-8AB9B3302415}" destId="{4EF23C7B-8C6B-47EC-896B-53584D42F62B}" srcOrd="3" destOrd="0" presId="urn:microsoft.com/office/officeart/2005/8/layout/hierarchy2"/>
    <dgm:cxn modelId="{272620A2-6109-4E86-B6A9-041349470813}" type="presParOf" srcId="{4EF23C7B-8C6B-47EC-896B-53584D42F62B}" destId="{DA469DFD-2813-4DF7-8359-A598931731BB}" srcOrd="0" destOrd="0" presId="urn:microsoft.com/office/officeart/2005/8/layout/hierarchy2"/>
    <dgm:cxn modelId="{FD629C6A-29AC-4AC5-A395-6024F491568F}" type="presParOf" srcId="{4EF23C7B-8C6B-47EC-896B-53584D42F62B}" destId="{AFB3DD25-7B53-4B1D-8520-134992AA597B}" srcOrd="1" destOrd="0" presId="urn:microsoft.com/office/officeart/2005/8/layout/hierarchy2"/>
    <dgm:cxn modelId="{AE2F14E9-01D8-4D84-ADED-B0770D53A2E1}" type="presParOf" srcId="{095AA561-EA06-4D1F-9EB8-8AB9B3302415}" destId="{7BA31327-BB46-42C0-890D-AF8599A243C7}" srcOrd="4" destOrd="0" presId="urn:microsoft.com/office/officeart/2005/8/layout/hierarchy2"/>
    <dgm:cxn modelId="{EE904315-693D-4DAE-92C4-16CF73AB1555}" type="presParOf" srcId="{7BA31327-BB46-42C0-890D-AF8599A243C7}" destId="{1E5D262D-271E-49DD-8DEB-D11AC7399A04}" srcOrd="0" destOrd="0" presId="urn:microsoft.com/office/officeart/2005/8/layout/hierarchy2"/>
    <dgm:cxn modelId="{A441F2A8-D7A0-44FE-A7EA-7DA1FD3D8CA0}" type="presParOf" srcId="{095AA561-EA06-4D1F-9EB8-8AB9B3302415}" destId="{69FE4899-BF50-4D1C-B0CE-8D0F737450B6}" srcOrd="5" destOrd="0" presId="urn:microsoft.com/office/officeart/2005/8/layout/hierarchy2"/>
    <dgm:cxn modelId="{19A83D10-A71F-46A6-9908-FBC5DC648A29}" type="presParOf" srcId="{69FE4899-BF50-4D1C-B0CE-8D0F737450B6}" destId="{4217CBA5-276E-422C-940B-B4A6CFCC10CB}" srcOrd="0" destOrd="0" presId="urn:microsoft.com/office/officeart/2005/8/layout/hierarchy2"/>
    <dgm:cxn modelId="{BB814382-BE11-4914-A457-B46E7A884571}" type="presParOf" srcId="{69FE4899-BF50-4D1C-B0CE-8D0F737450B6}" destId="{B2FFA838-84E1-46DA-9150-365EE023F9F1}" srcOrd="1" destOrd="0" presId="urn:microsoft.com/office/officeart/2005/8/layout/hierarchy2"/>
    <dgm:cxn modelId="{F7B88F73-302E-4D00-AB2C-5DA1B9D1D5A2}" type="presParOf" srcId="{095AA561-EA06-4D1F-9EB8-8AB9B3302415}" destId="{9D9F1664-5BE1-4182-9A5B-516C00B6608D}" srcOrd="6" destOrd="0" presId="urn:microsoft.com/office/officeart/2005/8/layout/hierarchy2"/>
    <dgm:cxn modelId="{D54CBFA4-A0F9-426C-BC44-B72B92D37DA6}" type="presParOf" srcId="{9D9F1664-5BE1-4182-9A5B-516C00B6608D}" destId="{A7DBE57B-8933-438F-A1EA-E9CC9C84E254}" srcOrd="0" destOrd="0" presId="urn:microsoft.com/office/officeart/2005/8/layout/hierarchy2"/>
    <dgm:cxn modelId="{96FC562B-CD87-4FF3-9C1C-5EEA9528EA94}" type="presParOf" srcId="{095AA561-EA06-4D1F-9EB8-8AB9B3302415}" destId="{7AD20142-5411-4602-B169-BC4A1CF2E22C}" srcOrd="7" destOrd="0" presId="urn:microsoft.com/office/officeart/2005/8/layout/hierarchy2"/>
    <dgm:cxn modelId="{14608400-3A43-49CC-B0CE-D4521D362504}" type="presParOf" srcId="{7AD20142-5411-4602-B169-BC4A1CF2E22C}" destId="{F6464B35-101A-45A2-B11B-BCB19BC1515C}" srcOrd="0" destOrd="0" presId="urn:microsoft.com/office/officeart/2005/8/layout/hierarchy2"/>
    <dgm:cxn modelId="{10730A07-F1AB-4B34-848A-8EA5D19CA12E}" type="presParOf" srcId="{7AD20142-5411-4602-B169-BC4A1CF2E22C}" destId="{9F209DF7-3BCA-4872-9CDC-D1F0DCC406AB}" srcOrd="1" destOrd="0" presId="urn:microsoft.com/office/officeart/2005/8/layout/hierarchy2"/>
    <dgm:cxn modelId="{B299579F-C603-4D87-AF37-7471D70BB425}" type="presParOf" srcId="{095AA561-EA06-4D1F-9EB8-8AB9B3302415}" destId="{AB09426D-C42A-4D97-B70D-FBCF5CD8D9FD}" srcOrd="8" destOrd="0" presId="urn:microsoft.com/office/officeart/2005/8/layout/hierarchy2"/>
    <dgm:cxn modelId="{CFEDC9B0-C616-4092-BC2C-81F93AC640E4}" type="presParOf" srcId="{AB09426D-C42A-4D97-B70D-FBCF5CD8D9FD}" destId="{D77D5F1F-30F3-478C-AFD9-963E4E1F11A8}" srcOrd="0" destOrd="0" presId="urn:microsoft.com/office/officeart/2005/8/layout/hierarchy2"/>
    <dgm:cxn modelId="{789D7030-6A7B-4677-9F20-D7EDAE4DD555}" type="presParOf" srcId="{095AA561-EA06-4D1F-9EB8-8AB9B3302415}" destId="{1770EDE2-F9AB-41A6-987A-DDBF1FC44CA3}" srcOrd="9" destOrd="0" presId="urn:microsoft.com/office/officeart/2005/8/layout/hierarchy2"/>
    <dgm:cxn modelId="{FCCEBCAA-4CEC-44A7-A9E2-17984F6AB391}" type="presParOf" srcId="{1770EDE2-F9AB-41A6-987A-DDBF1FC44CA3}" destId="{EDA61994-FF2D-425A-B6F8-E36F66E3A2FB}" srcOrd="0" destOrd="0" presId="urn:microsoft.com/office/officeart/2005/8/layout/hierarchy2"/>
    <dgm:cxn modelId="{A5D46672-80FC-495D-9891-6ACD64E0F76F}" type="presParOf" srcId="{1770EDE2-F9AB-41A6-987A-DDBF1FC44CA3}" destId="{9E7016C8-6C63-4B38-8330-D646B50E38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2171-612F-4BA1-85C3-F9F7EBA88F46}">
      <dsp:nvSpPr>
        <dsp:cNvPr id="0" name=""/>
        <dsp:cNvSpPr/>
      </dsp:nvSpPr>
      <dsp:spPr>
        <a:xfrm>
          <a:off x="1260502" y="2566014"/>
          <a:ext cx="3911361"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Why Go Global?</a:t>
          </a:r>
          <a:endParaRPr lang="en-US" sz="2400" b="1" kern="1200" dirty="0"/>
        </a:p>
      </dsp:txBody>
      <dsp:txXfrm>
        <a:off x="1293155" y="2598667"/>
        <a:ext cx="3846055" cy="1049556"/>
      </dsp:txXfrm>
    </dsp:sp>
    <dsp:sp modelId="{01E535F2-8128-4078-9694-A16AE8A87151}">
      <dsp:nvSpPr>
        <dsp:cNvPr id="0" name=""/>
        <dsp:cNvSpPr/>
      </dsp:nvSpPr>
      <dsp:spPr>
        <a:xfrm rot="17350740">
          <a:off x="4260375" y="1825291"/>
          <a:ext cx="2714867" cy="32124"/>
        </a:xfrm>
        <a:custGeom>
          <a:avLst/>
          <a:gdLst/>
          <a:ahLst/>
          <a:cxnLst/>
          <a:rect l="0" t="0" r="0" b="0"/>
          <a:pathLst>
            <a:path>
              <a:moveTo>
                <a:pt x="0" y="16062"/>
              </a:moveTo>
              <a:lnTo>
                <a:pt x="2714867" y="160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549937" y="1773481"/>
        <a:ext cx="135743" cy="135743"/>
      </dsp:txXfrm>
    </dsp:sp>
    <dsp:sp modelId="{A25E84C7-EE73-4CE3-BF6B-699B7A4CBAC1}">
      <dsp:nvSpPr>
        <dsp:cNvPr id="0" name=""/>
        <dsp:cNvSpPr/>
      </dsp:nvSpPr>
      <dsp:spPr>
        <a:xfrm>
          <a:off x="6063754" y="1830"/>
          <a:ext cx="3657596"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Domestic markets are becoming saturated.</a:t>
          </a:r>
        </a:p>
      </dsp:txBody>
      <dsp:txXfrm>
        <a:off x="6096407" y="34483"/>
        <a:ext cx="3592290" cy="1049556"/>
      </dsp:txXfrm>
    </dsp:sp>
    <dsp:sp modelId="{2FDBF840-FE2D-4DFC-A5B4-D2C6615FBF86}">
      <dsp:nvSpPr>
        <dsp:cNvPr id="0" name=""/>
        <dsp:cNvSpPr/>
      </dsp:nvSpPr>
      <dsp:spPr>
        <a:xfrm rot="18289469">
          <a:off x="4836907" y="2466337"/>
          <a:ext cx="1561802" cy="32124"/>
        </a:xfrm>
        <a:custGeom>
          <a:avLst/>
          <a:gdLst/>
          <a:ahLst/>
          <a:cxnLst/>
          <a:rect l="0" t="0" r="0" b="0"/>
          <a:pathLst>
            <a:path>
              <a:moveTo>
                <a:pt x="0" y="16062"/>
              </a:moveTo>
              <a:lnTo>
                <a:pt x="1561802" y="160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8763" y="2443354"/>
        <a:ext cx="78090" cy="78090"/>
      </dsp:txXfrm>
    </dsp:sp>
    <dsp:sp modelId="{DA469DFD-2813-4DF7-8359-A598931731BB}">
      <dsp:nvSpPr>
        <dsp:cNvPr id="0" name=""/>
        <dsp:cNvSpPr/>
      </dsp:nvSpPr>
      <dsp:spPr>
        <a:xfrm>
          <a:off x="6063754" y="1283922"/>
          <a:ext cx="3657596"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Customers are located worldwide.</a:t>
          </a:r>
        </a:p>
      </dsp:txBody>
      <dsp:txXfrm>
        <a:off x="6096407" y="1316575"/>
        <a:ext cx="3592290" cy="1049556"/>
      </dsp:txXfrm>
    </dsp:sp>
    <dsp:sp modelId="{7BA31327-BB46-42C0-890D-AF8599A243C7}">
      <dsp:nvSpPr>
        <dsp:cNvPr id="0" name=""/>
        <dsp:cNvSpPr/>
      </dsp:nvSpPr>
      <dsp:spPr>
        <a:xfrm>
          <a:off x="5171863" y="3107383"/>
          <a:ext cx="891890" cy="32124"/>
        </a:xfrm>
        <a:custGeom>
          <a:avLst/>
          <a:gdLst/>
          <a:ahLst/>
          <a:cxnLst/>
          <a:rect l="0" t="0" r="0" b="0"/>
          <a:pathLst>
            <a:path>
              <a:moveTo>
                <a:pt x="0" y="16062"/>
              </a:moveTo>
              <a:lnTo>
                <a:pt x="891890" y="160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5511" y="3101148"/>
        <a:ext cx="44594" cy="44594"/>
      </dsp:txXfrm>
    </dsp:sp>
    <dsp:sp modelId="{4217CBA5-276E-422C-940B-B4A6CFCC10CB}">
      <dsp:nvSpPr>
        <dsp:cNvPr id="0" name=""/>
        <dsp:cNvSpPr/>
      </dsp:nvSpPr>
      <dsp:spPr>
        <a:xfrm>
          <a:off x="6063754" y="2566014"/>
          <a:ext cx="3657596"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The Internet makes global access easier.</a:t>
          </a:r>
        </a:p>
      </dsp:txBody>
      <dsp:txXfrm>
        <a:off x="6096407" y="2598667"/>
        <a:ext cx="3592290" cy="1049556"/>
      </dsp:txXfrm>
    </dsp:sp>
    <dsp:sp modelId="{9D9F1664-5BE1-4182-9A5B-516C00B6608D}">
      <dsp:nvSpPr>
        <dsp:cNvPr id="0" name=""/>
        <dsp:cNvSpPr/>
      </dsp:nvSpPr>
      <dsp:spPr>
        <a:xfrm rot="3310531">
          <a:off x="4836907" y="3748429"/>
          <a:ext cx="1561802" cy="32124"/>
        </a:xfrm>
        <a:custGeom>
          <a:avLst/>
          <a:gdLst/>
          <a:ahLst/>
          <a:cxnLst/>
          <a:rect l="0" t="0" r="0" b="0"/>
          <a:pathLst>
            <a:path>
              <a:moveTo>
                <a:pt x="0" y="16062"/>
              </a:moveTo>
              <a:lnTo>
                <a:pt x="1561802" y="160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8763" y="3725446"/>
        <a:ext cx="78090" cy="78090"/>
      </dsp:txXfrm>
    </dsp:sp>
    <dsp:sp modelId="{F6464B35-101A-45A2-B11B-BCB19BC1515C}">
      <dsp:nvSpPr>
        <dsp:cNvPr id="0" name=""/>
        <dsp:cNvSpPr/>
      </dsp:nvSpPr>
      <dsp:spPr>
        <a:xfrm>
          <a:off x="6063754" y="3848106"/>
          <a:ext cx="3657596"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Products can be exported quickly.</a:t>
          </a:r>
        </a:p>
      </dsp:txBody>
      <dsp:txXfrm>
        <a:off x="6096407" y="3880759"/>
        <a:ext cx="3592290" cy="1049556"/>
      </dsp:txXfrm>
    </dsp:sp>
    <dsp:sp modelId="{AB09426D-C42A-4D97-B70D-FBCF5CD8D9FD}">
      <dsp:nvSpPr>
        <dsp:cNvPr id="0" name=""/>
        <dsp:cNvSpPr/>
      </dsp:nvSpPr>
      <dsp:spPr>
        <a:xfrm rot="4249260">
          <a:off x="4260375" y="4389475"/>
          <a:ext cx="2714867" cy="32124"/>
        </a:xfrm>
        <a:custGeom>
          <a:avLst/>
          <a:gdLst/>
          <a:ahLst/>
          <a:cxnLst/>
          <a:rect l="0" t="0" r="0" b="0"/>
          <a:pathLst>
            <a:path>
              <a:moveTo>
                <a:pt x="0" y="16062"/>
              </a:moveTo>
              <a:lnTo>
                <a:pt x="2714867" y="160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549937" y="4337665"/>
        <a:ext cx="135743" cy="135743"/>
      </dsp:txXfrm>
    </dsp:sp>
    <dsp:sp modelId="{EDA61994-FF2D-425A-B6F8-E36F66E3A2FB}">
      <dsp:nvSpPr>
        <dsp:cNvPr id="0" name=""/>
        <dsp:cNvSpPr/>
      </dsp:nvSpPr>
      <dsp:spPr>
        <a:xfrm>
          <a:off x="6063754" y="5130198"/>
          <a:ext cx="3657596" cy="1114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Communication costs have decreased.</a:t>
          </a:r>
        </a:p>
      </dsp:txBody>
      <dsp:txXfrm>
        <a:off x="6096407" y="5162851"/>
        <a:ext cx="3592290" cy="1049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9DA92-39A7-4B8E-9D28-C4B46188B67A}" type="datetimeFigureOut">
              <a:rPr lang="en-US" smtClean="0"/>
              <a:t>2/24/2026</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9AF1-89DB-4A29-86C1-3274DE504DAC}" type="slidenum">
              <a:rPr lang="en-US" smtClean="0"/>
              <a:t>‹#›</a:t>
            </a:fld>
            <a:endParaRPr lang="en-US"/>
          </a:p>
        </p:txBody>
      </p:sp>
    </p:spTree>
    <p:extLst>
      <p:ext uri="{BB962C8B-B14F-4D97-AF65-F5344CB8AC3E}">
        <p14:creationId xmlns:p14="http://schemas.microsoft.com/office/powerpoint/2010/main" val="53128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US" dirty="0"/>
          </a:p>
        </p:txBody>
      </p:sp>
      <p:sp>
        <p:nvSpPr>
          <p:cNvPr id="4" name="ตัวแทนหมายเลขสไลด์ 3"/>
          <p:cNvSpPr>
            <a:spLocks noGrp="1"/>
          </p:cNvSpPr>
          <p:nvPr>
            <p:ph type="sldNum" sz="quarter" idx="5"/>
          </p:nvPr>
        </p:nvSpPr>
        <p:spPr/>
        <p:txBody>
          <a:bodyPr/>
          <a:lstStyle/>
          <a:p>
            <a:fld id="{50A89AF1-89DB-4A29-86C1-3274DE504DAC}" type="slidenum">
              <a:rPr lang="en-US" smtClean="0"/>
              <a:t>2</a:t>
            </a:fld>
            <a:endParaRPr lang="en-US"/>
          </a:p>
        </p:txBody>
      </p:sp>
    </p:spTree>
    <p:extLst>
      <p:ext uri="{BB962C8B-B14F-4D97-AF65-F5344CB8AC3E}">
        <p14:creationId xmlns:p14="http://schemas.microsoft.com/office/powerpoint/2010/main" val="300994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7326F28D-D13A-46DF-8E5A-6507FE309EC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CC57-21F4-418E-B095-339CEC11994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8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7326F28D-D13A-46DF-8E5A-6507FE309EC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312180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7326F28D-D13A-46DF-8E5A-6507FE309EC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403286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7326F28D-D13A-46DF-8E5A-6507FE309EC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316368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7326F28D-D13A-46DF-8E5A-6507FE309EC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CC57-21F4-418E-B095-339CEC11994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0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7326F28D-D13A-46DF-8E5A-6507FE309EC4}"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145156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097280" y="2582334"/>
            <a:ext cx="4937760" cy="33782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217920" y="2582334"/>
            <a:ext cx="4937760" cy="33782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7326F28D-D13A-46DF-8E5A-6507FE309EC4}"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190327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7326F28D-D13A-46DF-8E5A-6507FE309EC4}"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207763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26F28D-D13A-46DF-8E5A-6507FE309EC4}" type="datetimeFigureOut">
              <a:rPr lang="en-US" smtClean="0"/>
              <a:t>2/24/2026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171732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26F28D-D13A-46DF-8E5A-6507FE309EC4}" type="datetimeFigureOut">
              <a:rPr lang="en-US" smtClean="0"/>
              <a:t>2/24/2026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D7CC57-21F4-418E-B095-339CEC11994C}" type="slidenum">
              <a:rPr lang="en-US" smtClean="0"/>
              <a:t>‹#›</a:t>
            </a:fld>
            <a:endParaRPr lang="en-US"/>
          </a:p>
        </p:txBody>
      </p:sp>
    </p:spTree>
    <p:extLst>
      <p:ext uri="{BB962C8B-B14F-4D97-AF65-F5344CB8AC3E}">
        <p14:creationId xmlns:p14="http://schemas.microsoft.com/office/powerpoint/2010/main" val="302298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7326F28D-D13A-46DF-8E5A-6507FE309EC4}"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7CC57-21F4-418E-B095-339CEC11994C}" type="slidenum">
              <a:rPr lang="en-US" smtClean="0"/>
              <a:t>‹#›</a:t>
            </a:fld>
            <a:endParaRPr lang="en-US"/>
          </a:p>
        </p:txBody>
      </p:sp>
    </p:spTree>
    <p:extLst>
      <p:ext uri="{BB962C8B-B14F-4D97-AF65-F5344CB8AC3E}">
        <p14:creationId xmlns:p14="http://schemas.microsoft.com/office/powerpoint/2010/main" val="115686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26F28D-D13A-46DF-8E5A-6507FE309EC4}" type="datetimeFigureOut">
              <a:rPr lang="en-US" smtClean="0"/>
              <a:t>2/24/2026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D7CC57-21F4-418E-B095-339CEC11994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037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5B8E6FB-B87E-0FAA-2F6F-2DDD710AD733}"/>
              </a:ext>
            </a:extLst>
          </p:cNvPr>
          <p:cNvSpPr>
            <a:spLocks noGrp="1"/>
          </p:cNvSpPr>
          <p:nvPr>
            <p:ph type="ctrTitle"/>
          </p:nvPr>
        </p:nvSpPr>
        <p:spPr/>
        <p:txBody>
          <a:bodyPr/>
          <a:lstStyle/>
          <a:p>
            <a:r>
              <a:rPr lang="en-US" dirty="0">
                <a:latin typeface="TH SarabunPSK" panose="020B0500040200020003" pitchFamily="34" charset="-34"/>
                <a:cs typeface="TH SarabunPSK" panose="020B0500040200020003" pitchFamily="34" charset="-34"/>
              </a:rPr>
              <a:t>Chapter 1 </a:t>
            </a:r>
          </a:p>
        </p:txBody>
      </p:sp>
      <p:sp>
        <p:nvSpPr>
          <p:cNvPr id="3" name="ชื่อเรื่องรอง 2">
            <a:extLst>
              <a:ext uri="{FF2B5EF4-FFF2-40B4-BE49-F238E27FC236}">
                <a16:creationId xmlns:a16="http://schemas.microsoft.com/office/drawing/2014/main" id="{177C4AB3-3223-F8FB-864D-A06362924BE8}"/>
              </a:ext>
            </a:extLst>
          </p:cNvPr>
          <p:cNvSpPr>
            <a:spLocks noGrp="1"/>
          </p:cNvSpPr>
          <p:nvPr>
            <p:ph type="subTitle" idx="1"/>
          </p:nvPr>
        </p:nvSpPr>
        <p:spPr/>
        <p:txBody>
          <a:bodyPr>
            <a:normAutofit fontScale="92500"/>
          </a:bodyPr>
          <a:lstStyle/>
          <a:p>
            <a:r>
              <a:rPr lang="en-US" sz="4400" dirty="0"/>
              <a:t>Fundamentals of Global Marketing</a:t>
            </a:r>
            <a:endParaRPr lang="en-US" sz="5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96743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Global Marketing Brands</a:t>
            </a:r>
          </a:p>
        </p:txBody>
      </p:sp>
      <p:pic>
        <p:nvPicPr>
          <p:cNvPr id="1026" name="Picture 2" descr="Burberry: Classic Design with a Future-proof Retail Strategy? - Brand  Growth Inspi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031" y="1877181"/>
            <a:ext cx="3277274" cy="2483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แมคโดนัลด์พลิกโฉมสาขา งัดกลยุทธ์ น้อง GEL Feel Good | Gotomanager 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995" y="2034518"/>
            <a:ext cx="3215664" cy="2147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944" y="4360741"/>
            <a:ext cx="3143250"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8112914" y="2024056"/>
            <a:ext cx="3855795" cy="2168885"/>
          </a:xfrm>
          <a:prstGeom prst="rect">
            <a:avLst/>
          </a:prstGeom>
        </p:spPr>
      </p:pic>
    </p:spTree>
    <p:extLst>
      <p:ext uri="{BB962C8B-B14F-4D97-AF65-F5344CB8AC3E}">
        <p14:creationId xmlns:p14="http://schemas.microsoft.com/office/powerpoint/2010/main" val="76496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C5F670C-7F75-B0E0-2F87-C000B454A015}"/>
              </a:ext>
            </a:extLst>
          </p:cNvPr>
          <p:cNvSpPr>
            <a:spLocks noGrp="1"/>
          </p:cNvSpPr>
          <p:nvPr>
            <p:ph type="title"/>
          </p:nvPr>
        </p:nvSpPr>
        <p:spPr/>
        <p:txBody>
          <a:bodyPr/>
          <a:lstStyle/>
          <a:p>
            <a:r>
              <a:rPr lang="en-US" dirty="0"/>
              <a:t>The EPRG Model: Four Strategic Orientations in International Business</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114AC353-3554-BCA6-880A-F8EB49C9579D}"/>
              </a:ext>
            </a:extLst>
          </p:cNvPr>
          <p:cNvSpPr>
            <a:spLocks noGrp="1"/>
          </p:cNvSpPr>
          <p:nvPr>
            <p:ph idx="1"/>
          </p:nvPr>
        </p:nvSpPr>
        <p:spPr>
          <a:xfrm>
            <a:off x="1097280" y="1845733"/>
            <a:ext cx="10058400" cy="4380499"/>
          </a:xfrm>
        </p:spPr>
        <p:txBody>
          <a:bodyPr>
            <a:normAutofit fontScale="92500" lnSpcReduction="20000"/>
          </a:bodyPr>
          <a:lstStyle/>
          <a:p>
            <a:r>
              <a:rPr lang="en-US" sz="2800" b="1" dirty="0">
                <a:latin typeface="TH SarabunPSK" panose="020B0500040200020003" pitchFamily="34" charset="-34"/>
                <a:cs typeface="TH SarabunPSK" panose="020B0500040200020003" pitchFamily="34" charset="-34"/>
              </a:rPr>
              <a:t>1. Ethnocentric Orientation</a:t>
            </a:r>
            <a:br>
              <a:rPr lang="en-US" sz="2800" dirty="0">
                <a:latin typeface="TH SarabunPSK" panose="020B0500040200020003" pitchFamily="34" charset="-34"/>
                <a:cs typeface="TH SarabunPSK" panose="020B0500040200020003" pitchFamily="34" charset="-34"/>
              </a:rPr>
            </a:br>
            <a:r>
              <a:rPr lang="en-US" sz="2800" dirty="0">
                <a:latin typeface="TH SarabunPSK" panose="020B0500040200020003" pitchFamily="34" charset="-34"/>
                <a:cs typeface="TH SarabunPSK" panose="020B0500040200020003" pitchFamily="34" charset="-34"/>
              </a:rPr>
              <a:t>The company views the home country as superior and assumes foreign markets are similar to the domestic market. It applies the same products and strategies internationally with little or no adaptation.</a:t>
            </a:r>
          </a:p>
          <a:p>
            <a:r>
              <a:rPr lang="en-US" sz="2800" b="1" dirty="0">
                <a:latin typeface="TH SarabunPSK" panose="020B0500040200020003" pitchFamily="34" charset="-34"/>
                <a:cs typeface="TH SarabunPSK" panose="020B0500040200020003" pitchFamily="34" charset="-34"/>
              </a:rPr>
              <a:t>2. Polycentric Orientation</a:t>
            </a:r>
            <a:br>
              <a:rPr lang="en-US" sz="2800" dirty="0">
                <a:latin typeface="TH SarabunPSK" panose="020B0500040200020003" pitchFamily="34" charset="-34"/>
                <a:cs typeface="TH SarabunPSK" panose="020B0500040200020003" pitchFamily="34" charset="-34"/>
              </a:rPr>
            </a:br>
            <a:r>
              <a:rPr lang="en-US" sz="2800" dirty="0">
                <a:latin typeface="TH SarabunPSK" panose="020B0500040200020003" pitchFamily="34" charset="-34"/>
                <a:cs typeface="TH SarabunPSK" panose="020B0500040200020003" pitchFamily="34" charset="-34"/>
              </a:rPr>
              <a:t>The company believes each country is unique and requires tailored strategies. Products, advertising, pricing, and packaging are adapted to fit local market conditions.</a:t>
            </a:r>
          </a:p>
          <a:p>
            <a:r>
              <a:rPr lang="en-US" sz="2800" b="1" dirty="0">
                <a:latin typeface="TH SarabunPSK" panose="020B0500040200020003" pitchFamily="34" charset="-34"/>
                <a:cs typeface="TH SarabunPSK" panose="020B0500040200020003" pitchFamily="34" charset="-34"/>
              </a:rPr>
              <a:t>3. </a:t>
            </a:r>
            <a:r>
              <a:rPr lang="en-US" sz="2800" b="1" dirty="0" err="1">
                <a:latin typeface="TH SarabunPSK" panose="020B0500040200020003" pitchFamily="34" charset="-34"/>
                <a:cs typeface="TH SarabunPSK" panose="020B0500040200020003" pitchFamily="34" charset="-34"/>
              </a:rPr>
              <a:t>Regiocentric</a:t>
            </a:r>
            <a:r>
              <a:rPr lang="en-US" sz="2800" b="1" dirty="0">
                <a:latin typeface="TH SarabunPSK" panose="020B0500040200020003" pitchFamily="34" charset="-34"/>
                <a:cs typeface="TH SarabunPSK" panose="020B0500040200020003" pitchFamily="34" charset="-34"/>
              </a:rPr>
              <a:t> Orientation</a:t>
            </a:r>
            <a:br>
              <a:rPr lang="en-US" sz="2800" dirty="0">
                <a:latin typeface="TH SarabunPSK" panose="020B0500040200020003" pitchFamily="34" charset="-34"/>
                <a:cs typeface="TH SarabunPSK" panose="020B0500040200020003" pitchFamily="34" charset="-34"/>
              </a:rPr>
            </a:br>
            <a:r>
              <a:rPr lang="en-US" sz="2800" dirty="0">
                <a:latin typeface="TH SarabunPSK" panose="020B0500040200020003" pitchFamily="34" charset="-34"/>
                <a:cs typeface="TH SarabunPSK" panose="020B0500040200020003" pitchFamily="34" charset="-34"/>
              </a:rPr>
              <a:t>The company organizes its strategy by geographic regions rather than individual countries. It standardizes strategies within a region (e.g., Asia or Europe) but differentiates between regions.</a:t>
            </a:r>
          </a:p>
          <a:p>
            <a:r>
              <a:rPr lang="en-US" sz="2800" b="1" dirty="0">
                <a:latin typeface="TH SarabunPSK" panose="020B0500040200020003" pitchFamily="34" charset="-34"/>
                <a:cs typeface="TH SarabunPSK" panose="020B0500040200020003" pitchFamily="34" charset="-34"/>
              </a:rPr>
              <a:t>4. Geocentric Orientation</a:t>
            </a:r>
            <a:br>
              <a:rPr lang="en-US" sz="2800" dirty="0">
                <a:latin typeface="TH SarabunPSK" panose="020B0500040200020003" pitchFamily="34" charset="-34"/>
                <a:cs typeface="TH SarabunPSK" panose="020B0500040200020003" pitchFamily="34" charset="-34"/>
              </a:rPr>
            </a:br>
            <a:r>
              <a:rPr lang="en-US" sz="2800" dirty="0">
                <a:latin typeface="TH SarabunPSK" panose="020B0500040200020003" pitchFamily="34" charset="-34"/>
                <a:cs typeface="TH SarabunPSK" panose="020B0500040200020003" pitchFamily="34" charset="-34"/>
              </a:rPr>
              <a:t>The company views the world as a single, integrated market. It develops a global identity and unified strategy while making necessary adjustments to local markets when required.</a:t>
            </a:r>
          </a:p>
          <a:p>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20123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11517606"/>
              </p:ext>
            </p:extLst>
          </p:nvPr>
        </p:nvGraphicFramePr>
        <p:xfrm>
          <a:off x="90535" y="72428"/>
          <a:ext cx="10981853" cy="6246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5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F16A16D-8911-92D1-6674-D3BBA0965A60}"/>
              </a:ext>
            </a:extLst>
          </p:cNvPr>
          <p:cNvSpPr>
            <a:spLocks noGrp="1"/>
          </p:cNvSpPr>
          <p:nvPr>
            <p:ph type="title"/>
          </p:nvPr>
        </p:nvSpPr>
        <p:spPr/>
        <p:txBody>
          <a:bodyPr/>
          <a:lstStyle/>
          <a:p>
            <a:r>
              <a:rPr lang="en-US" dirty="0"/>
              <a:t>Definition of Global Marketing</a:t>
            </a:r>
          </a:p>
        </p:txBody>
      </p:sp>
      <p:sp>
        <p:nvSpPr>
          <p:cNvPr id="3" name="ตัวแทนเนื้อหา 2">
            <a:extLst>
              <a:ext uri="{FF2B5EF4-FFF2-40B4-BE49-F238E27FC236}">
                <a16:creationId xmlns:a16="http://schemas.microsoft.com/office/drawing/2014/main" id="{B19A4754-9749-6446-C213-2489FC10B299}"/>
              </a:ext>
            </a:extLst>
          </p:cNvPr>
          <p:cNvSpPr>
            <a:spLocks noGrp="1"/>
          </p:cNvSpPr>
          <p:nvPr>
            <p:ph idx="1"/>
          </p:nvPr>
        </p:nvSpPr>
        <p:spPr/>
        <p:txBody>
          <a:bodyPr>
            <a:normAutofit/>
          </a:bodyPr>
          <a:lstStyle/>
          <a:p>
            <a:r>
              <a:rPr lang="en-US" sz="2800" dirty="0"/>
              <a:t>Global marketing is the process of planning products, pricing, distribution channels, and marketing communications across multiple countries.</a:t>
            </a:r>
            <a:endParaRPr lang="th-TH" sz="2800" dirty="0"/>
          </a:p>
          <a:p>
            <a:pPr lvl="1"/>
            <a:r>
              <a:rPr lang="en-US" sz="2400" dirty="0">
                <a:latin typeface="TH SarabunPSK" panose="020B0500040200020003" pitchFamily="34" charset="-34"/>
                <a:cs typeface="TH SarabunPSK" panose="020B0500040200020003" pitchFamily="34" charset="-34"/>
              </a:rPr>
              <a:t>Apply global marketing principles.</a:t>
            </a:r>
            <a:endParaRPr lang="th-TH" sz="2400" dirty="0">
              <a:latin typeface="TH SarabunPSK" panose="020B0500040200020003" pitchFamily="34" charset="-34"/>
              <a:cs typeface="TH SarabunPSK" panose="020B0500040200020003" pitchFamily="34" charset="-34"/>
            </a:endParaRPr>
          </a:p>
          <a:p>
            <a:pPr lvl="1"/>
            <a:r>
              <a:rPr lang="en-US" sz="2600" dirty="0">
                <a:latin typeface="TH SarabunPSK" panose="020B0500040200020003" pitchFamily="34" charset="-34"/>
                <a:cs typeface="TH SarabunPSK" panose="020B0500040200020003" pitchFamily="34" charset="-34"/>
              </a:rPr>
              <a:t>Adapt strategies to the environment of each country, such as culture, economy, legal systems, consumer behavior, and local competitive structures.</a:t>
            </a:r>
            <a:endParaRPr lang="th-TH" sz="2600" dirty="0">
              <a:latin typeface="TH SarabunPSK" panose="020B0500040200020003" pitchFamily="34" charset="-34"/>
              <a:cs typeface="TH SarabunPSK" panose="020B0500040200020003" pitchFamily="34" charset="-34"/>
            </a:endParaRPr>
          </a:p>
          <a:p>
            <a:pPr marL="201168" lvl="1" indent="0" algn="ctr">
              <a:buNone/>
            </a:pPr>
            <a:endParaRPr lang="th-TH" sz="3200" b="1" dirty="0">
              <a:latin typeface="TH SarabunPSK" panose="020B0500040200020003" pitchFamily="34" charset="-34"/>
              <a:cs typeface="TH SarabunPSK" panose="020B0500040200020003" pitchFamily="34" charset="-34"/>
            </a:endParaRPr>
          </a:p>
          <a:p>
            <a:pPr marL="201168" lvl="1" indent="0" algn="ctr">
              <a:buNone/>
            </a:pPr>
            <a:r>
              <a:rPr lang="en-US" sz="3200" b="1" dirty="0">
                <a:latin typeface="TH SarabunPSK" panose="020B0500040200020003" pitchFamily="34" charset="-34"/>
                <a:cs typeface="TH SarabunPSK" panose="020B0500040200020003" pitchFamily="34" charset="-34"/>
              </a:rPr>
              <a:t>Think global, Act local</a:t>
            </a:r>
            <a:endParaRPr lang="th-TH" sz="2600" dirty="0">
              <a:latin typeface="TH SarabunPSK" panose="020B0500040200020003" pitchFamily="34" charset="-34"/>
              <a:cs typeface="TH SarabunPSK" panose="020B0500040200020003" pitchFamily="34" charset="-34"/>
            </a:endParaRPr>
          </a:p>
          <a:p>
            <a:pPr marL="201168" lvl="1" indent="0">
              <a:buNone/>
            </a:pPr>
            <a:endParaRPr lang="th-TH" sz="2600" dirty="0">
              <a:latin typeface="TH SarabunPSK" panose="020B0500040200020003" pitchFamily="34" charset="-34"/>
              <a:cs typeface="TH SarabunPSK" panose="020B0500040200020003" pitchFamily="34" charset="-34"/>
            </a:endParaRPr>
          </a:p>
          <a:p>
            <a:pPr lvl="1"/>
            <a:endParaRPr lang="en-US" sz="26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1932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09A6C5A-44EA-72D7-98D7-E6C6890488F3}"/>
              </a:ext>
            </a:extLst>
          </p:cNvPr>
          <p:cNvSpPr>
            <a:spLocks noGrp="1"/>
          </p:cNvSpPr>
          <p:nvPr>
            <p:ph type="title"/>
          </p:nvPr>
        </p:nvSpPr>
        <p:spPr>
          <a:xfrm>
            <a:off x="1097280" y="263527"/>
            <a:ext cx="10058400" cy="1450757"/>
          </a:xfrm>
        </p:spPr>
        <p:txBody>
          <a:bodyPr>
            <a:normAutofit/>
          </a:bodyPr>
          <a:lstStyle/>
          <a:p>
            <a:r>
              <a:rPr lang="en-US" sz="3600" dirty="0"/>
              <a:t>Key Elements of Global Marketing That Differ from Domestic Marketing</a:t>
            </a:r>
            <a:endParaRPr lang="en-US" sz="3600" b="1" dirty="0"/>
          </a:p>
        </p:txBody>
      </p:sp>
      <p:sp>
        <p:nvSpPr>
          <p:cNvPr id="3" name="ตัวแทนเนื้อหา 2">
            <a:extLst>
              <a:ext uri="{FF2B5EF4-FFF2-40B4-BE49-F238E27FC236}">
                <a16:creationId xmlns:a16="http://schemas.microsoft.com/office/drawing/2014/main" id="{4FD32476-B8B2-1223-4906-2243B69C7E13}"/>
              </a:ext>
            </a:extLst>
          </p:cNvPr>
          <p:cNvSpPr>
            <a:spLocks noGrp="1"/>
          </p:cNvSpPr>
          <p:nvPr>
            <p:ph idx="1"/>
          </p:nvPr>
        </p:nvSpPr>
        <p:spPr/>
        <p:txBody>
          <a:bodyPr>
            <a:noAutofit/>
          </a:bodyPr>
          <a:lstStyle/>
          <a:p>
            <a:pPr>
              <a:buFont typeface="Wingdings" panose="05000000000000000000" pitchFamily="2" charset="2"/>
              <a:buChar char="§"/>
            </a:pPr>
            <a:r>
              <a:rPr lang="th-TH" sz="2800" dirty="0">
                <a:latin typeface="TH SarabunPSK" panose="020B0500040200020003" pitchFamily="34" charset="-34"/>
                <a:cs typeface="TH SarabunPSK" panose="020B0500040200020003" pitchFamily="34" charset="-34"/>
              </a:rPr>
              <a:t> </a:t>
            </a:r>
            <a:r>
              <a:rPr lang="en-US" sz="2800" dirty="0">
                <a:latin typeface="TH SarabunPSK" panose="020B0500040200020003" pitchFamily="34" charset="-34"/>
                <a:cs typeface="TH SarabunPSK" panose="020B0500040200020003" pitchFamily="34" charset="-34"/>
              </a:rPr>
              <a:t>Product Adaptation – Adjusting elements such as taste, size, packaging, ingredients, and design to suit each market.</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r>
              <a:rPr lang="en-US" sz="2800" dirty="0">
                <a:latin typeface="TH SarabunPSK" panose="020B0500040200020003" pitchFamily="34" charset="-34"/>
                <a:cs typeface="TH SarabunPSK" panose="020B0500040200020003" pitchFamily="34" charset="-34"/>
              </a:rPr>
              <a:t> Price Setting – Considering purchasing power, exchange rates, import tariffs, and local pricing policies.</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r>
              <a:rPr lang="th-TH" sz="2800" dirty="0">
                <a:latin typeface="TH SarabunPSK" panose="020B0500040200020003" pitchFamily="34" charset="-34"/>
                <a:cs typeface="TH SarabunPSK" panose="020B0500040200020003" pitchFamily="34" charset="-34"/>
              </a:rPr>
              <a:t> </a:t>
            </a:r>
            <a:r>
              <a:rPr lang="en-US" sz="2800" dirty="0">
                <a:latin typeface="TH SarabunPSK" panose="020B0500040200020003" pitchFamily="34" charset="-34"/>
                <a:cs typeface="TH SarabunPSK" panose="020B0500040200020003" pitchFamily="34" charset="-34"/>
              </a:rPr>
              <a:t>Place (Distribution) – Choosing appropriate channels such as e-commerce platforms, physical stores, local distributors, and managing international logistics.</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r>
              <a:rPr lang="th-TH" sz="2800" dirty="0">
                <a:latin typeface="TH SarabunPSK" panose="020B0500040200020003" pitchFamily="34" charset="-34"/>
                <a:cs typeface="TH SarabunPSK" panose="020B0500040200020003" pitchFamily="34" charset="-34"/>
              </a:rPr>
              <a:t> </a:t>
            </a:r>
            <a:r>
              <a:rPr lang="en-US" sz="2800" dirty="0">
                <a:latin typeface="TH SarabunPSK" panose="020B0500040200020003" pitchFamily="34" charset="-34"/>
                <a:cs typeface="TH SarabunPSK" panose="020B0500040200020003" pitchFamily="34" charset="-34"/>
              </a:rPr>
              <a:t>Promotion – Adapting messages, tone, colors, visuals, using suitable influencers, and designing campaigns that align with local culture.</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endParaRPr lang="en-US"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
            </a:pPr>
            <a:endParaRPr lang="th-TH" sz="2800" dirty="0">
              <a:latin typeface="TH SarabunPSK" panose="020B0500040200020003" pitchFamily="34" charset="-34"/>
              <a:cs typeface="TH SarabunPSK" panose="020B0500040200020003" pitchFamily="34" charset="-34"/>
            </a:endParaRPr>
          </a:p>
          <a:p>
            <a:r>
              <a:rPr lang="th-TH" sz="2800" dirty="0">
                <a:latin typeface="TH SarabunPSK" panose="020B0500040200020003" pitchFamily="34" charset="-34"/>
                <a:cs typeface="TH SarabunPSK" panose="020B0500040200020003" pitchFamily="34" charset="-34"/>
              </a:rPr>
              <a:t> </a:t>
            </a:r>
          </a:p>
          <a:p>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88866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B59A005-BAB9-0BC9-B166-551BA9C39EA4}"/>
              </a:ext>
            </a:extLst>
          </p:cNvPr>
          <p:cNvSpPr>
            <a:spLocks noGrp="1"/>
          </p:cNvSpPr>
          <p:nvPr>
            <p:ph type="title"/>
          </p:nvPr>
        </p:nvSpPr>
        <p:spPr/>
        <p:txBody>
          <a:bodyPr/>
          <a:lstStyle/>
          <a:p>
            <a:r>
              <a:rPr lang="en-US" dirty="0"/>
              <a:t>Drivers of Globalization</a:t>
            </a:r>
          </a:p>
        </p:txBody>
      </p:sp>
      <p:sp>
        <p:nvSpPr>
          <p:cNvPr id="3" name="ตัวแทนเนื้อหา 2">
            <a:extLst>
              <a:ext uri="{FF2B5EF4-FFF2-40B4-BE49-F238E27FC236}">
                <a16:creationId xmlns:a16="http://schemas.microsoft.com/office/drawing/2014/main" id="{E3D8B884-54D2-AA2B-6657-3F204966E9F0}"/>
              </a:ext>
            </a:extLst>
          </p:cNvPr>
          <p:cNvSpPr>
            <a:spLocks noGrp="1"/>
          </p:cNvSpPr>
          <p:nvPr>
            <p:ph idx="1"/>
          </p:nvPr>
        </p:nvSpPr>
        <p:spPr/>
        <p:txBody>
          <a:bodyPr>
            <a:noAutofit/>
          </a:bodyPr>
          <a:lstStyle/>
          <a:p>
            <a:pPr>
              <a:buFont typeface="Wingdings" panose="05000000000000000000" pitchFamily="2" charset="2"/>
              <a:buChar char="v"/>
            </a:pPr>
            <a:r>
              <a:rPr lang="th-TH" sz="2800" dirty="0">
                <a:latin typeface="TH SarabunPSK" panose="020B0500040200020003" pitchFamily="34" charset="-34"/>
                <a:cs typeface="TH SarabunPSK" panose="020B0500040200020003" pitchFamily="34" charset="-34"/>
              </a:rPr>
              <a:t> </a:t>
            </a:r>
            <a:r>
              <a:rPr lang="en-US" sz="2800" dirty="0">
                <a:latin typeface="TH SarabunPSK" panose="020B0500040200020003" pitchFamily="34" charset="-34"/>
                <a:cs typeface="TH SarabunPSK" panose="020B0500040200020003" pitchFamily="34" charset="-34"/>
              </a:rPr>
              <a:t>Communication Technology enables instant global connectivity.</a:t>
            </a:r>
          </a:p>
          <a:p>
            <a:pPr>
              <a:buFont typeface="Wingdings" panose="05000000000000000000" pitchFamily="2" charset="2"/>
              <a:buChar char="v"/>
            </a:pPr>
            <a:r>
              <a:rPr lang="en-US" sz="2800" dirty="0">
                <a:latin typeface="TH SarabunPSK" panose="020B0500040200020003" pitchFamily="34" charset="-34"/>
                <a:cs typeface="TH SarabunPSK" panose="020B0500040200020003" pitchFamily="34" charset="-34"/>
              </a:rPr>
              <a:t> Modern Logistics &amp; Transportation have become significantly faster and more cost-efficient than in the past.</a:t>
            </a:r>
          </a:p>
          <a:p>
            <a:pPr>
              <a:buFont typeface="Wingdings" panose="05000000000000000000" pitchFamily="2" charset="2"/>
              <a:buChar char="v"/>
            </a:pPr>
            <a:r>
              <a:rPr lang="en-US" sz="2800" dirty="0">
                <a:latin typeface="TH SarabunPSK" panose="020B0500040200020003" pitchFamily="34" charset="-34"/>
                <a:cs typeface="TH SarabunPSK" panose="020B0500040200020003" pitchFamily="34" charset="-34"/>
              </a:rPr>
              <a:t> Cross-border E-commerce allows even small businesses to access global markets without having physical stores.</a:t>
            </a:r>
          </a:p>
          <a:p>
            <a:pPr>
              <a:buFont typeface="Wingdings" panose="05000000000000000000" pitchFamily="2" charset="2"/>
              <a:buChar char="v"/>
            </a:pPr>
            <a:r>
              <a:rPr lang="en-US" sz="2800" dirty="0">
                <a:latin typeface="TH SarabunPSK" panose="020B0500040200020003" pitchFamily="34" charset="-34"/>
                <a:cs typeface="TH SarabunPSK" panose="020B0500040200020003" pitchFamily="34" charset="-34"/>
              </a:rPr>
              <a:t> Economic Integration – Countries form larger economic blocs to facilitate trade and create bigger markets.</a:t>
            </a:r>
          </a:p>
          <a:p>
            <a:pPr>
              <a:buFont typeface="Wingdings" panose="05000000000000000000" pitchFamily="2" charset="2"/>
              <a:buChar char="v"/>
            </a:pPr>
            <a:r>
              <a:rPr lang="en-US" sz="2800" dirty="0">
                <a:latin typeface="TH SarabunPSK" panose="020B0500040200020003" pitchFamily="34" charset="-34"/>
                <a:cs typeface="TH SarabunPSK" panose="020B0500040200020003" pitchFamily="34" charset="-34"/>
              </a:rPr>
              <a:t> Trade Liberalization – The reduction of tariffs and trade barriers between countries.</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v"/>
            </a:pP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v"/>
            </a:pPr>
            <a:endParaRPr lang="en-US"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v"/>
            </a:pP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v"/>
            </a:pP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1107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526"/>
            <a:ext cx="10058400" cy="1450757"/>
          </a:xfrm>
        </p:spPr>
        <p:txBody>
          <a:bodyPr/>
          <a:lstStyle/>
          <a:p>
            <a:r>
              <a:rPr lang="en-US" dirty="0"/>
              <a:t>Stages of Developing Marketing to the Global Level</a:t>
            </a:r>
          </a:p>
        </p:txBody>
      </p:sp>
      <p:pic>
        <p:nvPicPr>
          <p:cNvPr id="9" name="รูปภาพ 8" descr="รูปภาพประกอบด้วย ข้อความ, ภาพหน้าจอ, ตัวอักษร, เครื่องหมาย&#10;&#10;เนื้อหาที่สร้างโดย AI อาจไม่ถูกต้อง">
            <a:extLst>
              <a:ext uri="{FF2B5EF4-FFF2-40B4-BE49-F238E27FC236}">
                <a16:creationId xmlns:a16="http://schemas.microsoft.com/office/drawing/2014/main" id="{F91DFA7D-E651-874A-ECB4-8C6A9D79E0E2}"/>
              </a:ext>
            </a:extLst>
          </p:cNvPr>
          <p:cNvPicPr>
            <a:picLocks noChangeAspect="1"/>
          </p:cNvPicPr>
          <p:nvPr/>
        </p:nvPicPr>
        <p:blipFill>
          <a:blip r:embed="rId2">
            <a:extLst>
              <a:ext uri="{28A0092B-C50C-407E-A947-70E740481C1C}">
                <a14:useLocalDpi xmlns:a14="http://schemas.microsoft.com/office/drawing/2010/main" val="0"/>
              </a:ext>
            </a:extLst>
          </a:blip>
          <a:srcRect t="14689"/>
          <a:stretch>
            <a:fillRect/>
          </a:stretch>
        </p:blipFill>
        <p:spPr>
          <a:xfrm>
            <a:off x="1964227" y="1878676"/>
            <a:ext cx="8097289" cy="4605250"/>
          </a:xfrm>
          <a:prstGeom prst="rect">
            <a:avLst/>
          </a:prstGeom>
        </p:spPr>
      </p:pic>
    </p:spTree>
    <p:extLst>
      <p:ext uri="{BB962C8B-B14F-4D97-AF65-F5344CB8AC3E}">
        <p14:creationId xmlns:p14="http://schemas.microsoft.com/office/powerpoint/2010/main" val="98875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3DABDA0-447C-9C73-86F5-729BA84E46AF}"/>
              </a:ext>
            </a:extLst>
          </p:cNvPr>
          <p:cNvSpPr>
            <a:spLocks noGrp="1"/>
          </p:cNvSpPr>
          <p:nvPr>
            <p:ph type="title"/>
          </p:nvPr>
        </p:nvSpPr>
        <p:spPr/>
        <p:txBody>
          <a:bodyPr/>
          <a:lstStyle/>
          <a:p>
            <a:r>
              <a:rPr lang="en-US" dirty="0"/>
              <a:t>Objectives of Global Marketing</a:t>
            </a:r>
          </a:p>
        </p:txBody>
      </p:sp>
      <p:sp>
        <p:nvSpPr>
          <p:cNvPr id="3" name="ตัวแทนเนื้อหา 2">
            <a:extLst>
              <a:ext uri="{FF2B5EF4-FFF2-40B4-BE49-F238E27FC236}">
                <a16:creationId xmlns:a16="http://schemas.microsoft.com/office/drawing/2014/main" id="{BEEF907C-610B-04C9-84ED-8D6B66945FF2}"/>
              </a:ext>
            </a:extLst>
          </p:cNvPr>
          <p:cNvSpPr>
            <a:spLocks noGrp="1"/>
          </p:cNvSpPr>
          <p:nvPr>
            <p:ph idx="1"/>
          </p:nvPr>
        </p:nvSpPr>
        <p:spPr/>
        <p:txBody>
          <a:bodyPr>
            <a:normAutofit/>
          </a:bodyPr>
          <a:lstStyle/>
          <a:p>
            <a:pPr>
              <a:buFont typeface="Wingdings" panose="05000000000000000000" pitchFamily="2" charset="2"/>
              <a:buChar char="Ø"/>
            </a:pPr>
            <a:r>
              <a:rPr lang="en-US" sz="2800" b="1" dirty="0">
                <a:latin typeface="TH SarabunPSK" panose="020B0500040200020003" pitchFamily="34" charset="-34"/>
                <a:cs typeface="TH SarabunPSK" panose="020B0500040200020003" pitchFamily="34" charset="-34"/>
              </a:rPr>
              <a:t> </a:t>
            </a:r>
            <a:r>
              <a:rPr lang="en-US" sz="2800" dirty="0">
                <a:latin typeface="TH SarabunPSK" panose="020B0500040200020003" pitchFamily="34" charset="-34"/>
                <a:cs typeface="TH SarabunPSK" panose="020B0500040200020003" pitchFamily="34" charset="-34"/>
              </a:rPr>
              <a:t>Increase global sales.</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 Build global brand equity.</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Expand the customer base.</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 Reduce dependence on a single market.</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Ø"/>
            </a:pPr>
            <a:r>
              <a:rPr lang="en-US" sz="2800" dirty="0">
                <a:latin typeface="TH SarabunPSK" panose="020B0500040200020003" pitchFamily="34" charset="-34"/>
                <a:cs typeface="TH SarabunPSK" panose="020B0500040200020003" pitchFamily="34" charset="-34"/>
              </a:rPr>
              <a:t> Leverage global supply chain efficiency.)</a:t>
            </a:r>
            <a:endParaRPr lang="th-TH" sz="2800" dirty="0">
              <a:latin typeface="TH SarabunPSK" panose="020B0500040200020003" pitchFamily="34" charset="-34"/>
              <a:cs typeface="TH SarabunPSK" panose="020B0500040200020003" pitchFamily="34" charset="-34"/>
            </a:endParaRPr>
          </a:p>
          <a:p>
            <a:pPr>
              <a:buFont typeface="Wingdings" panose="05000000000000000000" pitchFamily="2" charset="2"/>
              <a:buChar char="Ø"/>
            </a:pP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1310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5282"/>
            <a:ext cx="10058400" cy="1450757"/>
          </a:xfrm>
        </p:spPr>
        <p:txBody>
          <a:bodyPr/>
          <a:lstStyle/>
          <a:p>
            <a:r>
              <a:rPr lang="en-US" dirty="0"/>
              <a:t>Global Marketing Concepts</a:t>
            </a:r>
          </a:p>
        </p:txBody>
      </p:sp>
      <p:pic>
        <p:nvPicPr>
          <p:cNvPr id="1027" name="Picture 3" descr="C:\Users\FMS00\Downloads\Domestic (1).png"/>
          <p:cNvPicPr>
            <a:picLocks noChangeAspect="1" noChangeArrowheads="1"/>
          </p:cNvPicPr>
          <p:nvPr/>
        </p:nvPicPr>
        <p:blipFill rotWithShape="1">
          <a:blip r:embed="rId2">
            <a:extLst>
              <a:ext uri="{28A0092B-C50C-407E-A947-70E740481C1C}">
                <a14:useLocalDpi xmlns:a14="http://schemas.microsoft.com/office/drawing/2010/main" val="0"/>
              </a:ext>
            </a:extLst>
          </a:blip>
          <a:srcRect t="33134" b="23669"/>
          <a:stretch/>
        </p:blipFill>
        <p:spPr bwMode="auto">
          <a:xfrm>
            <a:off x="2495600" y="1443220"/>
            <a:ext cx="7056784" cy="505486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799856" y="342900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6960096" y="3429000"/>
            <a:ext cx="5040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51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672810-B321-0443-92BB-FB7826A68DD8}"/>
              </a:ext>
            </a:extLst>
          </p:cNvPr>
          <p:cNvSpPr>
            <a:spLocks noGrp="1"/>
          </p:cNvSpPr>
          <p:nvPr>
            <p:ph type="title"/>
          </p:nvPr>
        </p:nvSpPr>
        <p:spPr/>
        <p:txBody>
          <a:bodyPr/>
          <a:lstStyle/>
          <a:p>
            <a:r>
              <a:rPr lang="en-US" dirty="0"/>
              <a:t>Standardization vs Adaptation</a:t>
            </a:r>
            <a:endParaRPr lang="en-US" b="1" dirty="0">
              <a:latin typeface="TH SarabunPSK" panose="020B0500040200020003" pitchFamily="34" charset="-34"/>
              <a:cs typeface="TH SarabunPSK" panose="020B0500040200020003" pitchFamily="34" charset="-34"/>
            </a:endParaRPr>
          </a:p>
        </p:txBody>
      </p:sp>
      <p:sp>
        <p:nvSpPr>
          <p:cNvPr id="3" name="ตัวแทนเนื้อหา 2">
            <a:extLst>
              <a:ext uri="{FF2B5EF4-FFF2-40B4-BE49-F238E27FC236}">
                <a16:creationId xmlns:a16="http://schemas.microsoft.com/office/drawing/2014/main" id="{535B5F40-5B2B-B8C5-137B-9A8E32588934}"/>
              </a:ext>
            </a:extLst>
          </p:cNvPr>
          <p:cNvSpPr>
            <a:spLocks noGrp="1"/>
          </p:cNvSpPr>
          <p:nvPr>
            <p:ph idx="1"/>
          </p:nvPr>
        </p:nvSpPr>
        <p:spPr/>
        <p:txBody>
          <a:bodyPr>
            <a:normAutofit/>
          </a:bodyPr>
          <a:lstStyle/>
          <a:p>
            <a:r>
              <a:rPr lang="en-US" sz="2800" b="1" dirty="0">
                <a:latin typeface="TH SarabunPSK" panose="020B0500040200020003" pitchFamily="34" charset="-34"/>
                <a:cs typeface="TH SarabunPSK" panose="020B0500040200020003" pitchFamily="34" charset="-34"/>
              </a:rPr>
              <a:t>Standardization</a:t>
            </a:r>
          </a:p>
          <a:p>
            <a:r>
              <a:rPr lang="en-US" sz="2800" dirty="0">
                <a:latin typeface="TH SarabunPSK" panose="020B0500040200020003" pitchFamily="34" charset="-34"/>
                <a:cs typeface="TH SarabunPSK" panose="020B0500040200020003" pitchFamily="34" charset="-34"/>
              </a:rPr>
              <a:t>Using the same products, branding, and advertising worldwide</a:t>
            </a:r>
          </a:p>
          <a:p>
            <a:r>
              <a:rPr lang="en-US" sz="2800" dirty="0">
                <a:latin typeface="TH SarabunPSK" panose="020B0500040200020003" pitchFamily="34" charset="-34"/>
                <a:cs typeface="TH SarabunPSK" panose="020B0500040200020003" pitchFamily="34" charset="-34"/>
              </a:rPr>
              <a:t>Objective: Build a global brand, reduce costs, and maintain a consistent image across all countries</a:t>
            </a:r>
          </a:p>
          <a:p>
            <a:r>
              <a:rPr lang="en-US" sz="2800" b="1" dirty="0">
                <a:latin typeface="TH SarabunPSK" panose="020B0500040200020003" pitchFamily="34" charset="-34"/>
                <a:cs typeface="TH SarabunPSK" panose="020B0500040200020003" pitchFamily="34" charset="-34"/>
              </a:rPr>
              <a:t>Adaptation</a:t>
            </a:r>
          </a:p>
          <a:p>
            <a:r>
              <a:rPr lang="en-US" sz="2800" dirty="0">
                <a:latin typeface="TH SarabunPSK" panose="020B0500040200020003" pitchFamily="34" charset="-34"/>
                <a:cs typeface="TH SarabunPSK" panose="020B0500040200020003" pitchFamily="34" charset="-34"/>
              </a:rPr>
              <a:t>Adjusting products, pricing, distribution channels, and promotion to fit each country</a:t>
            </a:r>
          </a:p>
          <a:p>
            <a:r>
              <a:rPr lang="en-US" sz="2800" dirty="0">
                <a:latin typeface="TH SarabunPSK" panose="020B0500040200020003" pitchFamily="34" charset="-34"/>
                <a:cs typeface="TH SarabunPSK" panose="020B0500040200020003" pitchFamily="34" charset="-34"/>
              </a:rPr>
              <a:t>Objective: Connect with local consumers and respect cultural differences</a:t>
            </a:r>
          </a:p>
          <a:p>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586209068"/>
      </p:ext>
    </p:extLst>
  </p:cSld>
  <p:clrMapOvr>
    <a:masterClrMapping/>
  </p:clrMapOvr>
</p:sld>
</file>

<file path=ppt/theme/theme1.xml><?xml version="1.0" encoding="utf-8"?>
<a:theme xmlns:a="http://schemas.openxmlformats.org/drawingml/2006/main" name="ย้อนยุค">
  <a:themeElements>
    <a:clrScheme name="ย้อนยุค">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ย้อนยุค">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ย้อนยุค">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6186</TotalTime>
  <Words>541</Words>
  <Application>Microsoft Office PowerPoint</Application>
  <PresentationFormat>แบบจอกว้าง</PresentationFormat>
  <Paragraphs>54</Paragraphs>
  <Slides>11</Slides>
  <Notes>1</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11</vt:i4>
      </vt:variant>
    </vt:vector>
  </HeadingPairs>
  <TitlesOfParts>
    <vt:vector size="18" baseType="lpstr">
      <vt:lpstr>Aptos</vt:lpstr>
      <vt:lpstr>Arial</vt:lpstr>
      <vt:lpstr>Calibri</vt:lpstr>
      <vt:lpstr>Calibri Light</vt:lpstr>
      <vt:lpstr>TH SarabunPSK</vt:lpstr>
      <vt:lpstr>Wingdings</vt:lpstr>
      <vt:lpstr>ย้อนยุค</vt:lpstr>
      <vt:lpstr>Chapter 1 </vt:lpstr>
      <vt:lpstr>งานนำเสนอ PowerPoint</vt:lpstr>
      <vt:lpstr>Definition of Global Marketing</vt:lpstr>
      <vt:lpstr>Key Elements of Global Marketing That Differ from Domestic Marketing</vt:lpstr>
      <vt:lpstr>Drivers of Globalization</vt:lpstr>
      <vt:lpstr>Stages of Developing Marketing to the Global Level</vt:lpstr>
      <vt:lpstr>Objectives of Global Marketing</vt:lpstr>
      <vt:lpstr>Global Marketing Concepts</vt:lpstr>
      <vt:lpstr>Standardization vs Adaptation</vt:lpstr>
      <vt:lpstr>Examples of Global Marketing Brands</vt:lpstr>
      <vt:lpstr>The EPRG Model: Four Strategic Orientations in International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 1</dc:title>
  <dc:creator>Supattra  Kanchanopast</dc:creator>
  <cp:lastModifiedBy>Supattra  Kanchanopast</cp:lastModifiedBy>
  <cp:revision>17</cp:revision>
  <dcterms:created xsi:type="dcterms:W3CDTF">2025-12-02T05:50:02Z</dcterms:created>
  <dcterms:modified xsi:type="dcterms:W3CDTF">2026-02-24T10:27:56Z</dcterms:modified>
</cp:coreProperties>
</file>