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61" r:id="rId5"/>
    <p:sldId id="281" r:id="rId6"/>
    <p:sldId id="282" r:id="rId7"/>
    <p:sldId id="283" r:id="rId8"/>
    <p:sldId id="284" r:id="rId9"/>
    <p:sldId id="285" r:id="rId10"/>
    <p:sldId id="286" r:id="rId11"/>
    <p:sldId id="289" r:id="rId12"/>
    <p:sldId id="259" r:id="rId13"/>
    <p:sldId id="290" r:id="rId14"/>
    <p:sldId id="287" r:id="rId1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TH Sarabun New" panose="020B0500040200020003" pitchFamily="34" charset="-34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4E7C4-B0FB-4921-A6F7-FEB15846DF0E}" v="35" dt="2025-11-12T08:52:35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rawit  Tinprapa" userId="816b75de-fdcf-492f-83d4-7bf23dab54d2" providerId="ADAL" clId="{1706E99B-4A6C-48AB-8D34-B4023439F59F}"/>
    <pc:docChg chg="delSld">
      <pc:chgData name="Teerawit  Tinprapa" userId="816b75de-fdcf-492f-83d4-7bf23dab54d2" providerId="ADAL" clId="{1706E99B-4A6C-48AB-8D34-B4023439F59F}" dt="2024-01-02T13:57:45.807" v="0" actId="47"/>
      <pc:docMkLst>
        <pc:docMk/>
      </pc:docMkLst>
      <pc:sldChg chg="del">
        <pc:chgData name="Teerawit  Tinprapa" userId="816b75de-fdcf-492f-83d4-7bf23dab54d2" providerId="ADAL" clId="{1706E99B-4A6C-48AB-8D34-B4023439F59F}" dt="2024-01-02T13:57:45.807" v="0" actId="47"/>
        <pc:sldMkLst>
          <pc:docMk/>
          <pc:sldMk cId="0" sldId="279"/>
        </pc:sldMkLst>
      </pc:sldChg>
    </pc:docChg>
  </pc:docChgLst>
  <pc:docChgLst>
    <pc:chgData name="Teerawit  Tinprapa" userId="816b75de-fdcf-492f-83d4-7bf23dab54d2" providerId="ADAL" clId="{9B421694-2C8C-4B84-B653-2B9C0B198306}"/>
    <pc:docChg chg="custSel modSld">
      <pc:chgData name="Teerawit  Tinprapa" userId="816b75de-fdcf-492f-83d4-7bf23dab54d2" providerId="ADAL" clId="{9B421694-2C8C-4B84-B653-2B9C0B198306}" dt="2025-11-12T08:52:41.430" v="60" actId="1076"/>
      <pc:docMkLst>
        <pc:docMk/>
      </pc:docMkLst>
      <pc:sldChg chg="modSp mod">
        <pc:chgData name="Teerawit  Tinprapa" userId="816b75de-fdcf-492f-83d4-7bf23dab54d2" providerId="ADAL" clId="{9B421694-2C8C-4B84-B653-2B9C0B198306}" dt="2025-11-12T08:47:01.512" v="0" actId="207"/>
        <pc:sldMkLst>
          <pc:docMk/>
          <pc:sldMk cId="0" sldId="256"/>
        </pc:sldMkLst>
        <pc:spChg chg="mod">
          <ac:chgData name="Teerawit  Tinprapa" userId="816b75de-fdcf-492f-83d4-7bf23dab54d2" providerId="ADAL" clId="{9B421694-2C8C-4B84-B653-2B9C0B198306}" dt="2025-11-12T08:47:01.512" v="0" actId="207"/>
          <ac:spMkLst>
            <pc:docMk/>
            <pc:sldMk cId="0" sldId="256"/>
            <ac:spMk id="139" creationId="{00000000-0000-0000-0000-000000000000}"/>
          </ac:spMkLst>
        </pc:spChg>
      </pc:sldChg>
      <pc:sldChg chg="modSp mod">
        <pc:chgData name="Teerawit  Tinprapa" userId="816b75de-fdcf-492f-83d4-7bf23dab54d2" providerId="ADAL" clId="{9B421694-2C8C-4B84-B653-2B9C0B198306}" dt="2025-11-12T08:51:17.746" v="43"/>
        <pc:sldMkLst>
          <pc:docMk/>
          <pc:sldMk cId="422921913" sldId="281"/>
        </pc:sldMkLst>
        <pc:graphicFrameChg chg="mod">
          <ac:chgData name="Teerawit  Tinprapa" userId="816b75de-fdcf-492f-83d4-7bf23dab54d2" providerId="ADAL" clId="{9B421694-2C8C-4B84-B653-2B9C0B198306}" dt="2025-11-12T08:50:59.941" v="38"/>
          <ac:graphicFrameMkLst>
            <pc:docMk/>
            <pc:sldMk cId="422921913" sldId="281"/>
            <ac:graphicFrameMk id="7" creationId="{4DA097AB-1F46-2742-E723-EA722F471CE2}"/>
          </ac:graphicFrameMkLst>
        </pc:graphicFrameChg>
        <pc:graphicFrameChg chg="mod">
          <ac:chgData name="Teerawit  Tinprapa" userId="816b75de-fdcf-492f-83d4-7bf23dab54d2" providerId="ADAL" clId="{9B421694-2C8C-4B84-B653-2B9C0B198306}" dt="2025-11-12T08:51:17.746" v="43"/>
          <ac:graphicFrameMkLst>
            <pc:docMk/>
            <pc:sldMk cId="422921913" sldId="281"/>
            <ac:graphicFrameMk id="8" creationId="{1AA4E5B7-5CB0-843E-A88C-6B06016412A9}"/>
          </ac:graphicFrameMkLst>
        </pc:graphicFrameChg>
      </pc:sldChg>
      <pc:sldChg chg="modSp mod">
        <pc:chgData name="Teerawit  Tinprapa" userId="816b75de-fdcf-492f-83d4-7bf23dab54d2" providerId="ADAL" clId="{9B421694-2C8C-4B84-B653-2B9C0B198306}" dt="2025-11-12T08:52:41.430" v="60" actId="1076"/>
        <pc:sldMkLst>
          <pc:docMk/>
          <pc:sldMk cId="1271985452" sldId="282"/>
        </pc:sldMkLst>
        <pc:graphicFrameChg chg="mod modGraphic">
          <ac:chgData name="Teerawit  Tinprapa" userId="816b75de-fdcf-492f-83d4-7bf23dab54d2" providerId="ADAL" clId="{9B421694-2C8C-4B84-B653-2B9C0B198306}" dt="2025-11-12T08:52:09.941" v="54"/>
          <ac:graphicFrameMkLst>
            <pc:docMk/>
            <pc:sldMk cId="1271985452" sldId="282"/>
            <ac:graphicFrameMk id="5" creationId="{A6A9A6F6-A4E8-7939-FABE-5BEE36BB0252}"/>
          </ac:graphicFrameMkLst>
        </pc:graphicFrameChg>
        <pc:graphicFrameChg chg="mod">
          <ac:chgData name="Teerawit  Tinprapa" userId="816b75de-fdcf-492f-83d4-7bf23dab54d2" providerId="ADAL" clId="{9B421694-2C8C-4B84-B653-2B9C0B198306}" dt="2025-11-12T08:52:41.430" v="60" actId="1076"/>
          <ac:graphicFrameMkLst>
            <pc:docMk/>
            <pc:sldMk cId="1271985452" sldId="282"/>
            <ac:graphicFrameMk id="7" creationId="{D306068D-D46D-64A4-DFE2-866EE2D2BB4A}"/>
          </ac:graphicFrameMkLst>
        </pc:graphicFrameChg>
      </pc:sldChg>
      <pc:sldChg chg="modSp mod">
        <pc:chgData name="Teerawit  Tinprapa" userId="816b75de-fdcf-492f-83d4-7bf23dab54d2" providerId="ADAL" clId="{9B421694-2C8C-4B84-B653-2B9C0B198306}" dt="2025-11-12T08:50:11.519" v="30" actId="20577"/>
        <pc:sldMkLst>
          <pc:docMk/>
          <pc:sldMk cId="990958324" sldId="284"/>
        </pc:sldMkLst>
        <pc:graphicFrameChg chg="mod modGraphic">
          <ac:chgData name="Teerawit  Tinprapa" userId="816b75de-fdcf-492f-83d4-7bf23dab54d2" providerId="ADAL" clId="{9B421694-2C8C-4B84-B653-2B9C0B198306}" dt="2025-11-12T08:49:56.334" v="27"/>
          <ac:graphicFrameMkLst>
            <pc:docMk/>
            <pc:sldMk cId="990958324" sldId="284"/>
            <ac:graphicFrameMk id="5" creationId="{03B0B902-546B-47EF-8AC3-D51078133910}"/>
          </ac:graphicFrameMkLst>
        </pc:graphicFrameChg>
        <pc:graphicFrameChg chg="modGraphic">
          <ac:chgData name="Teerawit  Tinprapa" userId="816b75de-fdcf-492f-83d4-7bf23dab54d2" providerId="ADAL" clId="{9B421694-2C8C-4B84-B653-2B9C0B198306}" dt="2025-11-12T08:50:07.057" v="28" actId="20577"/>
          <ac:graphicFrameMkLst>
            <pc:docMk/>
            <pc:sldMk cId="990958324" sldId="284"/>
            <ac:graphicFrameMk id="6" creationId="{E0D0E79D-1684-D6D8-5CB4-9F2CBE1B7A2F}"/>
          </ac:graphicFrameMkLst>
        </pc:graphicFrameChg>
        <pc:graphicFrameChg chg="mod modGraphic">
          <ac:chgData name="Teerawit  Tinprapa" userId="816b75de-fdcf-492f-83d4-7bf23dab54d2" providerId="ADAL" clId="{9B421694-2C8C-4B84-B653-2B9C0B198306}" dt="2025-11-12T08:50:11.519" v="30" actId="20577"/>
          <ac:graphicFrameMkLst>
            <pc:docMk/>
            <pc:sldMk cId="990958324" sldId="284"/>
            <ac:graphicFrameMk id="7" creationId="{BBC4DFDA-ED86-B843-FF6B-FB6D3C4B0F91}"/>
          </ac:graphicFrameMkLst>
        </pc:graphicFrameChg>
        <pc:graphicFrameChg chg="mod">
          <ac:chgData name="Teerawit  Tinprapa" userId="816b75de-fdcf-492f-83d4-7bf23dab54d2" providerId="ADAL" clId="{9B421694-2C8C-4B84-B653-2B9C0B198306}" dt="2025-11-12T08:49:17.717" v="14" actId="1076"/>
          <ac:graphicFrameMkLst>
            <pc:docMk/>
            <pc:sldMk cId="990958324" sldId="284"/>
            <ac:graphicFrameMk id="8" creationId="{FD1F5780-9152-8C95-BF91-11581D3D9D0B}"/>
          </ac:graphicFrameMkLst>
        </pc:graphicFrameChg>
      </pc:sldChg>
      <pc:sldChg chg="modSp mod">
        <pc:chgData name="Teerawit  Tinprapa" userId="816b75de-fdcf-492f-83d4-7bf23dab54d2" providerId="ADAL" clId="{9B421694-2C8C-4B84-B653-2B9C0B198306}" dt="2025-11-12T08:48:44.388" v="13"/>
        <pc:sldMkLst>
          <pc:docMk/>
          <pc:sldMk cId="119562653" sldId="289"/>
        </pc:sldMkLst>
        <pc:graphicFrameChg chg="mod">
          <ac:chgData name="Teerawit  Tinprapa" userId="816b75de-fdcf-492f-83d4-7bf23dab54d2" providerId="ADAL" clId="{9B421694-2C8C-4B84-B653-2B9C0B198306}" dt="2025-11-12T08:48:19.608" v="6"/>
          <ac:graphicFrameMkLst>
            <pc:docMk/>
            <pc:sldMk cId="119562653" sldId="289"/>
            <ac:graphicFrameMk id="5" creationId="{A53E6B52-B521-5942-7E26-09AD430AF53C}"/>
          </ac:graphicFrameMkLst>
        </pc:graphicFrameChg>
        <pc:graphicFrameChg chg="mod modGraphic">
          <ac:chgData name="Teerawit  Tinprapa" userId="816b75de-fdcf-492f-83d4-7bf23dab54d2" providerId="ADAL" clId="{9B421694-2C8C-4B84-B653-2B9C0B198306}" dt="2025-11-12T08:48:44.388" v="13"/>
          <ac:graphicFrameMkLst>
            <pc:docMk/>
            <pc:sldMk cId="119562653" sldId="289"/>
            <ac:graphicFrameMk id="6" creationId="{17F3E140-561E-A957-B142-CBA1A285A408}"/>
          </ac:graphicFrameMkLst>
        </pc:graphicFrameChg>
        <pc:graphicFrameChg chg="mod">
          <ac:chgData name="Teerawit  Tinprapa" userId="816b75de-fdcf-492f-83d4-7bf23dab54d2" providerId="ADAL" clId="{9B421694-2C8C-4B84-B653-2B9C0B198306}" dt="2025-11-12T08:48:05.247" v="2"/>
          <ac:graphicFrameMkLst>
            <pc:docMk/>
            <pc:sldMk cId="119562653" sldId="289"/>
            <ac:graphicFrameMk id="7" creationId="{C1BB139F-CE18-64C9-B5BD-9305B65EC2D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ป.1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ไม่ใช่หน่วยมาตรฐาน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วัดเป็น ซม. หรือ ม.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เปรียบเทียบความยาว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 custScaleX="186372" custLinFactNeighborX="41116" custLinFactNeighborY="1184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 custScaleX="201715" custLinFactNeighborX="48355" custLinFactNeighborY="-4289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 custScaleX="165119" custLinFactNeighborX="28285" custLinFactNeighborY="-3435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เลือกเครื่องชั่ง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คาดคะเนและวัด (เมตรตริกตัน)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เปลี่ยนหน่วยโดยใช้ทศนิยม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แก้ปัญหาโดยใช้ทศนิยม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2"/>
      <dgm:spPr/>
    </dgm:pt>
    <dgm:pt modelId="{AB753295-4B92-423B-8171-67BFC0D13D60}" type="pres">
      <dgm:prSet presAssocID="{76096561-06FF-45BE-8C43-B6F7A9340D5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9C3BFBF-26F3-44E8-8491-343737E3D185}" type="pres">
      <dgm:prSet presAssocID="{C610B176-2257-471E-90B2-3B528A87AEA3}" presName="Image2" presStyleCnt="0"/>
      <dgm:spPr/>
    </dgm:pt>
    <dgm:pt modelId="{1B65E7C2-EFD6-4D06-A949-2D684E2EBBD7}" type="pres">
      <dgm:prSet presAssocID="{C610B176-2257-471E-90B2-3B528A87AEA3}" presName="Image" presStyleLbl="fgImgPlace1" presStyleIdx="1" presStyleCnt="2"/>
      <dgm:spPr/>
    </dgm:pt>
    <dgm:pt modelId="{D37230E5-49AA-4445-B436-1C07D865B9D9}" type="pres">
      <dgm:prSet presAssocID="{C610B176-2257-471E-90B2-3B528A87AEA3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0BD8813-CFD3-4DE2-B12A-A0B0E7FA142A}" type="presOf" srcId="{C610B176-2257-471E-90B2-3B528A87AEA3}" destId="{D37230E5-49AA-4445-B436-1C07D865B9D9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1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C8B62B68-C582-4C00-8D63-E5C76E80436A}" type="presParOf" srcId="{76BCF604-20FB-45AF-82F0-B2C778D6EEB3}" destId="{59C3BFBF-26F3-44E8-8491-343737E3D185}" srcOrd="4" destOrd="0" presId="urn:microsoft.com/office/officeart/2011/layout/RadialPictureList"/>
    <dgm:cxn modelId="{8D41E993-AC8E-4E9A-9AE8-56784FFFF1EB}" type="presParOf" srcId="{59C3BFBF-26F3-44E8-8491-343737E3D185}" destId="{1B65E7C2-EFD6-4D06-A949-2D684E2EBBD7}" srcOrd="0" destOrd="0" presId="urn:microsoft.com/office/officeart/2011/layout/RadialPictureList"/>
    <dgm:cxn modelId="{C1644A20-E5CC-4679-ACFD-A7F92BD36D24}" type="presParOf" srcId="{76BCF604-20FB-45AF-82F0-B2C778D6EEB3}" destId="{D37230E5-49AA-4445-B436-1C07D865B9D9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วัดและเปรียบเทียบปริมาตร/ความจุ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ปริมาตรและความจุหน่วยไม่มาตรฐาน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หน่วยช้อนชา ช้อนโต๊ะ ถ้วยตวง ลิตร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 custScaleX="119136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วัดและเปรียบเทียบปริมาตร/ความจุ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หน่วย ล.</a:t>
          </a:r>
          <a:r>
            <a:rPr lang="th-TH" sz="18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มม.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เลือกเครื่องมือ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ความสัมพันธ์ ล ลบ. ซม. มม.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ทรงสี่เหลี่ยมมุมฉาก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ปริมาตรทรงสามมิติ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2"/>
      <dgm:spPr/>
    </dgm:pt>
    <dgm:pt modelId="{AB753295-4B92-423B-8171-67BFC0D13D60}" type="pres">
      <dgm:prSet presAssocID="{76096561-06FF-45BE-8C43-B6F7A9340D5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18A6FE5-23C1-472B-A91A-4772AB0521D2}" type="pres">
      <dgm:prSet presAssocID="{C610B176-2257-471E-90B2-3B528A87AEA3}" presName="Image2" presStyleCnt="0"/>
      <dgm:spPr/>
    </dgm:pt>
    <dgm:pt modelId="{1B65E7C2-EFD6-4D06-A949-2D684E2EBBD7}" type="pres">
      <dgm:prSet presAssocID="{C610B176-2257-471E-90B2-3B528A87AEA3}" presName="Image" presStyleLbl="fgImgPlace1" presStyleIdx="1" presStyleCnt="2"/>
      <dgm:spPr/>
    </dgm:pt>
    <dgm:pt modelId="{81B58A51-B66C-4C49-9083-ABD3AE635FE4}" type="pres">
      <dgm:prSet presAssocID="{C610B176-2257-471E-90B2-3B528A87AEA3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84D5868B-D8C5-47DD-8CC0-1798FB324860}" type="presOf" srcId="{C610B176-2257-471E-90B2-3B528A87AEA3}" destId="{81B58A51-B66C-4C49-9083-ABD3AE635FE4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1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DAF12D22-A226-4AE4-BEDA-B9D913ACC960}" type="presParOf" srcId="{76BCF604-20FB-45AF-82F0-B2C778D6EEB3}" destId="{218A6FE5-23C1-472B-A91A-4772AB0521D2}" srcOrd="4" destOrd="0" presId="urn:microsoft.com/office/officeart/2011/layout/RadialPictureList"/>
    <dgm:cxn modelId="{F6D461DB-2646-4144-8036-4F23D69E8F6D}" type="presParOf" srcId="{218A6FE5-23C1-472B-A91A-4772AB0521D2}" destId="{1B65E7C2-EFD6-4D06-A949-2D684E2EBBD7}" srcOrd="0" destOrd="0" presId="urn:microsoft.com/office/officeart/2011/layout/RadialPictureList"/>
    <dgm:cxn modelId="{2D3DA7C6-6A19-45D8-91AA-286D1182EBF7}" type="presParOf" srcId="{76BCF604-20FB-45AF-82F0-B2C778D6EEB3}" destId="{81B58A51-B66C-4C49-9083-ABD3AE635FE4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บอก/เขียนเงินแบบจุด</a:t>
          </a:r>
          <a:endParaRPr lang="en-IN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เปรียบเทียบและแลก</a:t>
          </a:r>
          <a:endParaRPr lang="en-IN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72F741A-89BE-437E-BFC2-339357B9C05D}">
      <dgm:prSet phldrT="[Text]" custT="1"/>
      <dgm:spPr/>
      <dgm:t>
        <a:bodyPr/>
        <a:lstStyle/>
        <a:p>
          <a:r>
            <a:rPr lang="th-TH" sz="2800" dirty="0">
              <a:latin typeface="TH Sarabun New" panose="020B0500040200020003" pitchFamily="34" charset="-34"/>
              <a:cs typeface="TH Sarabun New" panose="020B0500040200020003" pitchFamily="34" charset="-34"/>
            </a:rPr>
            <a:t>อ่านและเขียนบันทึก</a:t>
          </a:r>
          <a:endParaRPr lang="en-IN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7FC26F-B97F-459F-B586-DDD7954A71D1}" type="parTrans" cxnId="{FA71EF38-BDE5-4888-A8CB-3DCE17B94399}">
      <dgm:prSet/>
      <dgm:spPr/>
      <dgm:t>
        <a:bodyPr/>
        <a:lstStyle/>
        <a:p>
          <a:endParaRPr lang="en-IN" sz="2800"/>
        </a:p>
      </dgm:t>
    </dgm:pt>
    <dgm:pt modelId="{F68F832A-C27F-4A37-BA9A-3E18B402B5B7}" type="sibTrans" cxnId="{FA71EF38-BDE5-4888-A8CB-3DCE17B94399}">
      <dgm:prSet/>
      <dgm:spPr/>
      <dgm:t>
        <a:bodyPr/>
        <a:lstStyle/>
        <a:p>
          <a:endParaRPr lang="en-IN" sz="2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4"/>
      <dgm:spPr/>
    </dgm:pt>
    <dgm:pt modelId="{AB753295-4B92-423B-8171-67BFC0D13D60}" type="pres">
      <dgm:prSet presAssocID="{76096561-06FF-45BE-8C43-B6F7A9340D58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4"/>
      <dgm:spPr/>
    </dgm:pt>
    <dgm:pt modelId="{8684FA04-7CB3-49C0-963F-D7E4C884295A}" type="pres">
      <dgm:prSet presAssocID="{7385835B-B2C4-480F-BC73-6D4794B766CD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668AE23-0C6F-47A6-8607-92453A6548E4}" type="pres">
      <dgm:prSet presAssocID="{372F741A-89BE-437E-BFC2-339357B9C05D}" presName="Image3" presStyleCnt="0"/>
      <dgm:spPr/>
    </dgm:pt>
    <dgm:pt modelId="{5B53EB28-75EC-4FC6-B05E-8E0258651270}" type="pres">
      <dgm:prSet presAssocID="{372F741A-89BE-437E-BFC2-339357B9C05D}" presName="Image" presStyleLbl="fgImgPlace1" presStyleIdx="2" presStyleCnt="4"/>
      <dgm:spPr/>
    </dgm:pt>
    <dgm:pt modelId="{8DCBEFCF-B8E4-430A-AA0F-C31F5CC7FB95}" type="pres">
      <dgm:prSet presAssocID="{372F741A-89BE-437E-BFC2-339357B9C05D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A9AF6F2-A2F1-4712-AD3B-E3D49B83D4F1}" type="pres">
      <dgm:prSet presAssocID="{C610B176-2257-471E-90B2-3B528A87AEA3}" presName="Image4" presStyleCnt="0"/>
      <dgm:spPr/>
    </dgm:pt>
    <dgm:pt modelId="{1B65E7C2-EFD6-4D06-A949-2D684E2EBBD7}" type="pres">
      <dgm:prSet presAssocID="{C610B176-2257-471E-90B2-3B528A87AEA3}" presName="Image" presStyleLbl="fgImgPlace1" presStyleIdx="3" presStyleCnt="4"/>
      <dgm:spPr/>
    </dgm:pt>
    <dgm:pt modelId="{5488A187-091F-495D-A2D5-6AD9E2E9658B}" type="pres">
      <dgm:prSet presAssocID="{C610B176-2257-471E-90B2-3B528A87AEA3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FA71EF38-BDE5-4888-A8CB-3DCE17B94399}" srcId="{F18AE031-32BA-4DE2-A183-D5C226CF6B92}" destId="{372F741A-89BE-437E-BFC2-339357B9C05D}" srcOrd="2" destOrd="0" parTransId="{B87FC26F-B97F-459F-B586-DDD7954A71D1}" sibTransId="{F68F832A-C27F-4A37-BA9A-3E18B402B5B7}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3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1EF78BF4-C391-406D-94FD-C3F7DB7BE455}" type="presOf" srcId="{C610B176-2257-471E-90B2-3B528A87AEA3}" destId="{5488A187-091F-495D-A2D5-6AD9E2E9658B}" srcOrd="0" destOrd="0" presId="urn:microsoft.com/office/officeart/2011/layout/RadialPictureList"/>
    <dgm:cxn modelId="{F6347CF5-DB65-477B-B31A-36055552AA15}" type="presOf" srcId="{372F741A-89BE-437E-BFC2-339357B9C05D}" destId="{8DCBEFCF-B8E4-430A-AA0F-C31F5CC7FB95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B2B5F00-0646-4DF2-8A73-61FC17C6B28E}" type="presParOf" srcId="{76BCF604-20FB-45AF-82F0-B2C778D6EEB3}" destId="{A668AE23-0C6F-47A6-8607-92453A6548E4}" srcOrd="6" destOrd="0" presId="urn:microsoft.com/office/officeart/2011/layout/RadialPictureList"/>
    <dgm:cxn modelId="{DA8CF26E-3DC6-41F2-BAB7-63EF3F111BF8}" type="presParOf" srcId="{A668AE23-0C6F-47A6-8607-92453A6548E4}" destId="{5B53EB28-75EC-4FC6-B05E-8E0258651270}" srcOrd="0" destOrd="0" presId="urn:microsoft.com/office/officeart/2011/layout/RadialPictureList"/>
    <dgm:cxn modelId="{283702C2-A31D-4DAE-BE90-87A6DC434D81}" type="presParOf" srcId="{76BCF604-20FB-45AF-82F0-B2C778D6EEB3}" destId="{8DCBEFCF-B8E4-430A-AA0F-C31F5CC7FB95}" srcOrd="7" destOrd="0" presId="urn:microsoft.com/office/officeart/2011/layout/RadialPictureList"/>
    <dgm:cxn modelId="{B9F4F148-803E-4AA4-87E5-297885FBF760}" type="presParOf" srcId="{76BCF604-20FB-45AF-82F0-B2C778D6EEB3}" destId="{0A9AF6F2-A2F1-4712-AD3B-E3D49B83D4F1}" srcOrd="8" destOrd="0" presId="urn:microsoft.com/office/officeart/2011/layout/RadialPictureList"/>
    <dgm:cxn modelId="{29F7524A-8FE7-4A8D-A79A-F11F9130D102}" type="presParOf" srcId="{0A9AF6F2-A2F1-4712-AD3B-E3D49B83D4F1}" destId="{1B65E7C2-EFD6-4D06-A949-2D684E2EBBD7}" srcOrd="0" destOrd="0" presId="urn:microsoft.com/office/officeart/2011/layout/RadialPictureList"/>
    <dgm:cxn modelId="{11A7C4CE-606A-4CCB-B3F4-06A36E658B08}" type="presParOf" srcId="{76BCF604-20FB-45AF-82F0-B2C778D6EEB3}" destId="{5488A187-091F-495D-A2D5-6AD9E2E9658B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</a:p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วัดมุม</a:t>
          </a:r>
          <a:endParaRPr lang="en-IN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สร้างมุมเมื่อกำหนดขนาด</a:t>
          </a:r>
          <a:endParaRPr lang="en-IN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2"/>
      <dgm:spPr/>
    </dgm:pt>
    <dgm:pt modelId="{AB753295-4B92-423B-8171-67BFC0D13D60}" type="pres">
      <dgm:prSet presAssocID="{76096561-06FF-45BE-8C43-B6F7A9340D5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2"/>
      <dgm:spPr/>
    </dgm:pt>
    <dgm:pt modelId="{8684FA04-7CB3-49C0-963F-D7E4C884295A}" type="pres">
      <dgm:prSet presAssocID="{7385835B-B2C4-480F-BC73-6D4794B766CD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ความยาวรอบรูปสี่เหลี่ยม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14CA5E1-1CA5-41A5-8915-C438AA79225A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หา พท. สี่เหลี่ยมด้านขนานกับขนมเปียกปูน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4E87563-14E7-4B53-949D-51E34ED98033}" type="parTrans" cxnId="{F132A0D2-AC63-4DC7-9DE1-8C9A3F119857}">
      <dgm:prSet/>
      <dgm:spPr/>
      <dgm:t>
        <a:bodyPr/>
        <a:lstStyle/>
        <a:p>
          <a:endParaRPr lang="en-IN" sz="1800"/>
        </a:p>
      </dgm:t>
    </dgm:pt>
    <dgm:pt modelId="{3821C41D-A15E-463F-92B4-3F2DC4E21545}" type="sibTrans" cxnId="{F132A0D2-AC63-4DC7-9DE1-8C9A3F119857}">
      <dgm:prSet/>
      <dgm:spPr/>
      <dgm:t>
        <a:bodyPr/>
        <a:lstStyle/>
        <a:p>
          <a:endParaRPr lang="en-IN" sz="1800"/>
        </a:p>
      </dgm:t>
    </dgm:pt>
    <dgm:pt modelId="{B4A1B3E0-48E2-40D2-97FE-DA048CA42A2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8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 custScaleX="182446" custLinFactNeighborX="41116">
        <dgm:presLayoutVars>
          <dgm:chMax val="0"/>
          <dgm:chPref val="0"/>
          <dgm:bulletEnabled val="1"/>
        </dgm:presLayoutVars>
      </dgm:prSet>
      <dgm:spPr/>
    </dgm:pt>
    <dgm:pt modelId="{863CB7EE-04DF-44A6-91A1-9698690EBB47}" type="pres">
      <dgm:prSet presAssocID="{614CA5E1-1CA5-41A5-8915-C438AA79225A}" presName="Image2" presStyleCnt="0"/>
      <dgm:spPr/>
    </dgm:pt>
    <dgm:pt modelId="{AA04489E-3DDD-4975-8530-40ECB1490D1A}" type="pres">
      <dgm:prSet presAssocID="{614CA5E1-1CA5-41A5-8915-C438AA79225A}" presName="Image" presStyleLbl="fgImgPlace1" presStyleIdx="1" presStyleCnt="3"/>
      <dgm:spPr/>
    </dgm:pt>
    <dgm:pt modelId="{9463C133-5DAC-48A6-A12D-3874924964AD}" type="pres">
      <dgm:prSet presAssocID="{614CA5E1-1CA5-41A5-8915-C438AA79225A}" presName="Child2" presStyleLbl="revTx" presStyleIdx="1" presStyleCnt="3" custScaleX="192762" custLinFactNeighborX="37689" custLinFactNeighborY="4443">
        <dgm:presLayoutVars>
          <dgm:chMax val="0"/>
          <dgm:chPref val="0"/>
          <dgm:bulletEnabled val="1"/>
        </dgm:presLayoutVars>
      </dgm:prSet>
      <dgm:spPr/>
    </dgm:pt>
    <dgm:pt modelId="{6CDB76D1-DF63-48F7-8228-C3A8D3217CC6}" type="pres">
      <dgm:prSet presAssocID="{B4A1B3E0-48E2-40D2-97FE-DA048CA42A22}" presName="Image3" presStyleCnt="0"/>
      <dgm:spPr/>
    </dgm:pt>
    <dgm:pt modelId="{4A716A37-B829-4489-AA0B-D3120A200A06}" type="pres">
      <dgm:prSet presAssocID="{B4A1B3E0-48E2-40D2-97FE-DA048CA42A22}" presName="Image" presStyleLbl="fgImgPlace1" presStyleIdx="2" presStyleCnt="3"/>
      <dgm:spPr/>
    </dgm:pt>
    <dgm:pt modelId="{A695D2C4-9D62-491F-B5D4-6AC275919D3A}" type="pres">
      <dgm:prSet presAssocID="{B4A1B3E0-48E2-40D2-97FE-DA048CA42A2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997910B-A046-4281-9B33-EB607FC5427E}" type="presOf" srcId="{B4A1B3E0-48E2-40D2-97FE-DA048CA42A22}" destId="{A695D2C4-9D62-491F-B5D4-6AC275919D3A}" srcOrd="0" destOrd="0" presId="urn:microsoft.com/office/officeart/2011/layout/RadialPictureList"/>
    <dgm:cxn modelId="{B3881995-1868-4A00-855D-2082796F111D}" type="presOf" srcId="{614CA5E1-1CA5-41A5-8915-C438AA79225A}" destId="{9463C133-5DAC-48A6-A12D-3874924964AD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18AE031-32BA-4DE2-A183-D5C226CF6B92}" destId="{B4A1B3E0-48E2-40D2-97FE-DA048CA42A22}" srcOrd="2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132A0D2-AC63-4DC7-9DE1-8C9A3F119857}" srcId="{F18AE031-32BA-4DE2-A183-D5C226CF6B92}" destId="{614CA5E1-1CA5-41A5-8915-C438AA79225A}" srcOrd="1" destOrd="0" parTransId="{E4E87563-14E7-4B53-949D-51E34ED98033}" sibTransId="{3821C41D-A15E-463F-92B4-3F2DC4E21545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F896D024-4BB5-4539-9BDD-96EDDB38CFB7}" type="presParOf" srcId="{76BCF604-20FB-45AF-82F0-B2C778D6EEB3}" destId="{863CB7EE-04DF-44A6-91A1-9698690EBB47}" srcOrd="4" destOrd="0" presId="urn:microsoft.com/office/officeart/2011/layout/RadialPictureList"/>
    <dgm:cxn modelId="{6732E624-2CDA-414B-9CD4-6ECD45034B0A}" type="presParOf" srcId="{863CB7EE-04DF-44A6-91A1-9698690EBB47}" destId="{AA04489E-3DDD-4975-8530-40ECB1490D1A}" srcOrd="0" destOrd="0" presId="urn:microsoft.com/office/officeart/2011/layout/RadialPictureList"/>
    <dgm:cxn modelId="{F04A9DBD-61CF-49C3-9D16-1E650E6861AA}" type="presParOf" srcId="{76BCF604-20FB-45AF-82F0-B2C778D6EEB3}" destId="{9463C133-5DAC-48A6-A12D-3874924964AD}" srcOrd="5" destOrd="0" presId="urn:microsoft.com/office/officeart/2011/layout/RadialPictureList"/>
    <dgm:cxn modelId="{51C1A8CB-E904-4A50-A8C5-1D58547240AB}" type="presParOf" srcId="{76BCF604-20FB-45AF-82F0-B2C778D6EEB3}" destId="{6CDB76D1-DF63-48F7-8228-C3A8D3217CC6}" srcOrd="6" destOrd="0" presId="urn:microsoft.com/office/officeart/2011/layout/RadialPictureList"/>
    <dgm:cxn modelId="{612121BC-8323-4000-9DB2-171BCD32BEC8}" type="presParOf" srcId="{6CDB76D1-DF63-48F7-8228-C3A8D3217CC6}" destId="{4A716A37-B829-4489-AA0B-D3120A200A06}" srcOrd="0" destOrd="0" presId="urn:microsoft.com/office/officeart/2011/layout/RadialPictureList"/>
    <dgm:cxn modelId="{3020BC5B-2377-464A-8F7A-4962C0C2CB54}" type="presParOf" srcId="{76BCF604-20FB-45AF-82F0-B2C778D6EEB3}" destId="{A695D2C4-9D62-491F-B5D4-6AC275919D3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</a:t>
          </a:r>
          <a:b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/พท.รูปหลายเหลี่ยม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14CA5E1-1CA5-41A5-8915-C438AA79225A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</a:t>
          </a:r>
          <a:b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/พท. วงกลม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4E87563-14E7-4B53-949D-51E34ED98033}" type="parTrans" cxnId="{F132A0D2-AC63-4DC7-9DE1-8C9A3F119857}">
      <dgm:prSet/>
      <dgm:spPr/>
      <dgm:t>
        <a:bodyPr/>
        <a:lstStyle/>
        <a:p>
          <a:endParaRPr lang="en-IN" sz="1800"/>
        </a:p>
      </dgm:t>
    </dgm:pt>
    <dgm:pt modelId="{3821C41D-A15E-463F-92B4-3F2DC4E21545}" type="sibTrans" cxnId="{F132A0D2-AC63-4DC7-9DE1-8C9A3F119857}">
      <dgm:prSet/>
      <dgm:spPr/>
      <dgm:t>
        <a:bodyPr/>
        <a:lstStyle/>
        <a:p>
          <a:endParaRPr lang="en-IN" sz="1800"/>
        </a:p>
      </dgm:t>
    </dgm:pt>
    <dgm:pt modelId="{B4A1B3E0-48E2-40D2-97FE-DA048CA42A2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8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 custScaleX="191369" custLinFactNeighborX="44847" custLinFactNeighborY="-9380">
        <dgm:presLayoutVars>
          <dgm:chMax val="0"/>
          <dgm:chPref val="0"/>
          <dgm:bulletEnabled val="1"/>
        </dgm:presLayoutVars>
      </dgm:prSet>
      <dgm:spPr/>
    </dgm:pt>
    <dgm:pt modelId="{863CB7EE-04DF-44A6-91A1-9698690EBB47}" type="pres">
      <dgm:prSet presAssocID="{614CA5E1-1CA5-41A5-8915-C438AA79225A}" presName="Image2" presStyleCnt="0"/>
      <dgm:spPr/>
    </dgm:pt>
    <dgm:pt modelId="{AA04489E-3DDD-4975-8530-40ECB1490D1A}" type="pres">
      <dgm:prSet presAssocID="{614CA5E1-1CA5-41A5-8915-C438AA79225A}" presName="Image" presStyleLbl="fgImgPlace1" presStyleIdx="1" presStyleCnt="3"/>
      <dgm:spPr/>
    </dgm:pt>
    <dgm:pt modelId="{9463C133-5DAC-48A6-A12D-3874924964AD}" type="pres">
      <dgm:prSet presAssocID="{614CA5E1-1CA5-41A5-8915-C438AA79225A}" presName="Child2" presStyleLbl="revTx" presStyleIdx="1" presStyleCnt="3" custScaleX="164597" custLinFactNeighborX="23508" custLinFactNeighborY="-3553">
        <dgm:presLayoutVars>
          <dgm:chMax val="0"/>
          <dgm:chPref val="0"/>
          <dgm:bulletEnabled val="1"/>
        </dgm:presLayoutVars>
      </dgm:prSet>
      <dgm:spPr/>
    </dgm:pt>
    <dgm:pt modelId="{6CDB76D1-DF63-48F7-8228-C3A8D3217CC6}" type="pres">
      <dgm:prSet presAssocID="{B4A1B3E0-48E2-40D2-97FE-DA048CA42A22}" presName="Image3" presStyleCnt="0"/>
      <dgm:spPr/>
    </dgm:pt>
    <dgm:pt modelId="{4A716A37-B829-4489-AA0B-D3120A200A06}" type="pres">
      <dgm:prSet presAssocID="{B4A1B3E0-48E2-40D2-97FE-DA048CA42A22}" presName="Image" presStyleLbl="fgImgPlace1" presStyleIdx="2" presStyleCnt="3"/>
      <dgm:spPr/>
    </dgm:pt>
    <dgm:pt modelId="{A695D2C4-9D62-491F-B5D4-6AC275919D3A}" type="pres">
      <dgm:prSet presAssocID="{B4A1B3E0-48E2-40D2-97FE-DA048CA42A2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997910B-A046-4281-9B33-EB607FC5427E}" type="presOf" srcId="{B4A1B3E0-48E2-40D2-97FE-DA048CA42A22}" destId="{A695D2C4-9D62-491F-B5D4-6AC275919D3A}" srcOrd="0" destOrd="0" presId="urn:microsoft.com/office/officeart/2011/layout/RadialPictureList"/>
    <dgm:cxn modelId="{B3881995-1868-4A00-855D-2082796F111D}" type="presOf" srcId="{614CA5E1-1CA5-41A5-8915-C438AA79225A}" destId="{9463C133-5DAC-48A6-A12D-3874924964AD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18AE031-32BA-4DE2-A183-D5C226CF6B92}" destId="{B4A1B3E0-48E2-40D2-97FE-DA048CA42A22}" srcOrd="2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132A0D2-AC63-4DC7-9DE1-8C9A3F119857}" srcId="{F18AE031-32BA-4DE2-A183-D5C226CF6B92}" destId="{614CA5E1-1CA5-41A5-8915-C438AA79225A}" srcOrd="1" destOrd="0" parTransId="{E4E87563-14E7-4B53-949D-51E34ED98033}" sibTransId="{3821C41D-A15E-463F-92B4-3F2DC4E21545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F896D024-4BB5-4539-9BDD-96EDDB38CFB7}" type="presParOf" srcId="{76BCF604-20FB-45AF-82F0-B2C778D6EEB3}" destId="{863CB7EE-04DF-44A6-91A1-9698690EBB47}" srcOrd="4" destOrd="0" presId="urn:microsoft.com/office/officeart/2011/layout/RadialPictureList"/>
    <dgm:cxn modelId="{6732E624-2CDA-414B-9CD4-6ECD45034B0A}" type="presParOf" srcId="{863CB7EE-04DF-44A6-91A1-9698690EBB47}" destId="{AA04489E-3DDD-4975-8530-40ECB1490D1A}" srcOrd="0" destOrd="0" presId="urn:microsoft.com/office/officeart/2011/layout/RadialPictureList"/>
    <dgm:cxn modelId="{F04A9DBD-61CF-49C3-9D16-1E650E6861AA}" type="presParOf" srcId="{76BCF604-20FB-45AF-82F0-B2C778D6EEB3}" destId="{9463C133-5DAC-48A6-A12D-3874924964AD}" srcOrd="5" destOrd="0" presId="urn:microsoft.com/office/officeart/2011/layout/RadialPictureList"/>
    <dgm:cxn modelId="{51C1A8CB-E904-4A50-A8C5-1D58547240AB}" type="presParOf" srcId="{76BCF604-20FB-45AF-82F0-B2C778D6EEB3}" destId="{6CDB76D1-DF63-48F7-8228-C3A8D3217CC6}" srcOrd="6" destOrd="0" presId="urn:microsoft.com/office/officeart/2011/layout/RadialPictureList"/>
    <dgm:cxn modelId="{612121BC-8323-4000-9DB2-171BCD32BEC8}" type="presParOf" srcId="{6CDB76D1-DF63-48F7-8228-C3A8D3217CC6}" destId="{4A716A37-B829-4489-AA0B-D3120A200A06}" srcOrd="0" destOrd="0" presId="urn:microsoft.com/office/officeart/2011/layout/RadialPictureList"/>
    <dgm:cxn modelId="{3020BC5B-2377-464A-8F7A-4962C0C2CB54}" type="presParOf" srcId="{76BCF604-20FB-45AF-82F0-B2C778D6EEB3}" destId="{A695D2C4-9D62-491F-B5D4-6AC275919D3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 และแก้โจทย์ปัญหา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 และวัดเป็น ซม. หรือ ม.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 custScaleX="231446" custLinFactNeighborX="61673" custLinFactNeighborY="-4096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 custScaleX="193487" custLinFactNeighborX="46255" custLinFactNeighborY="4191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ความยาวรอบรูป/พท.รูปสี่เหลี่ยมมุมฉาก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A1B3E0-48E2-40D2-97FE-DA048CA42A2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</a:t>
          </a:r>
          <a:r>
            <a:rPr lang="th-TH" sz="1800">
              <a:latin typeface="TH Sarabun New" panose="020B0500040200020003" pitchFamily="34" charset="-34"/>
              <a:cs typeface="TH Sarabun New" panose="020B0500040200020003" pitchFamily="34" charset="-34"/>
            </a:rPr>
            <a:t>โจทย์ปัญหา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8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2"/>
      <dgm:spPr/>
    </dgm:pt>
    <dgm:pt modelId="{AB753295-4B92-423B-8171-67BFC0D13D60}" type="pres">
      <dgm:prSet presAssocID="{76096561-06FF-45BE-8C43-B6F7A9340D58}" presName="Child1" presStyleLbl="revTx" presStyleIdx="0" presStyleCnt="2" custScaleX="151957" custLinFactNeighborX="22964" custLinFactNeighborY="-1184">
        <dgm:presLayoutVars>
          <dgm:chMax val="0"/>
          <dgm:chPref val="0"/>
          <dgm:bulletEnabled val="1"/>
        </dgm:presLayoutVars>
      </dgm:prSet>
      <dgm:spPr/>
    </dgm:pt>
    <dgm:pt modelId="{65E8B1D1-CD29-4E53-8442-802E1F5EB50A}" type="pres">
      <dgm:prSet presAssocID="{B4A1B3E0-48E2-40D2-97FE-DA048CA42A22}" presName="Image2" presStyleCnt="0"/>
      <dgm:spPr/>
    </dgm:pt>
    <dgm:pt modelId="{4A716A37-B829-4489-AA0B-D3120A200A06}" type="pres">
      <dgm:prSet presAssocID="{B4A1B3E0-48E2-40D2-97FE-DA048CA42A22}" presName="Image" presStyleLbl="fgImgPlace1" presStyleIdx="1" presStyleCnt="2"/>
      <dgm:spPr/>
    </dgm:pt>
    <dgm:pt modelId="{8E468D04-5673-445A-9F50-3FAB96C44B55}" type="pres">
      <dgm:prSet presAssocID="{B4A1B3E0-48E2-40D2-97FE-DA048CA42A22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B15B687-CE1A-4689-BC50-C626D67EBE0B}" type="presOf" srcId="{B4A1B3E0-48E2-40D2-97FE-DA048CA42A22}" destId="{8E468D04-5673-445A-9F50-3FAB96C44B55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18AE031-32BA-4DE2-A183-D5C226CF6B92}" destId="{B4A1B3E0-48E2-40D2-97FE-DA048CA42A22}" srcOrd="1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5DDADA3A-7AEC-4386-93A5-2213374136F4}" type="presParOf" srcId="{76BCF604-20FB-45AF-82F0-B2C778D6EEB3}" destId="{65E8B1D1-CD29-4E53-8442-802E1F5EB50A}" srcOrd="4" destOrd="0" presId="urn:microsoft.com/office/officeart/2011/layout/RadialPictureList"/>
    <dgm:cxn modelId="{79C11386-72B7-42B2-AC2A-DD8C5D9B3D9B}" type="presParOf" srcId="{65E8B1D1-CD29-4E53-8442-802E1F5EB50A}" destId="{4A716A37-B829-4489-AA0B-D3120A200A06}" srcOrd="0" destOrd="0" presId="urn:microsoft.com/office/officeart/2011/layout/RadialPictureList"/>
    <dgm:cxn modelId="{B8EF82DE-2F03-4485-A8BB-B28F0CE12294}" type="presParOf" srcId="{76BCF604-20FB-45AF-82F0-B2C778D6EEB3}" destId="{8E468D04-5673-445A-9F50-3FAB96C44B55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</a:t>
          </a:r>
          <a:r>
            <a:rPr lang="en-US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2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จำแนก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จำแนกและบอกลักษณะรูปหลายเหลี่ยม วงกลม วงรี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A1B3E0-48E2-40D2-97FE-DA048CA42A22}">
      <dgm:prSet phldrT="[Text]" custT="1"/>
      <dgm:spPr/>
      <dgm:t>
        <a:bodyPr/>
        <a:lstStyle/>
        <a:p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8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1"/>
      <dgm:spPr/>
    </dgm:pt>
    <dgm:pt modelId="{AB753295-4B92-423B-8171-67BFC0D13D60}" type="pres">
      <dgm:prSet presAssocID="{76096561-06FF-45BE-8C43-B6F7A9340D58}" presName="Child1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DE93028-D6ED-48B7-BF3A-38B797BF83E3}" destId="{B4A1B3E0-48E2-40D2-97FE-DA048CA42A22}" srcOrd="1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แกนสมมาตร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รูปที่มีแกนสมมาตร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A1B3E0-48E2-40D2-97FE-DA048CA42A22}">
      <dgm:prSet phldrT="[Text]" custT="1"/>
      <dgm:spPr/>
      <dgm:t>
        <a:bodyPr/>
        <a:lstStyle/>
        <a:p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8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1"/>
      <dgm:spPr/>
    </dgm:pt>
    <dgm:pt modelId="{AB753295-4B92-423B-8171-67BFC0D13D60}" type="pres">
      <dgm:prSet presAssocID="{76096561-06FF-45BE-8C43-B6F7A9340D58}" presName="Child1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DE93028-D6ED-48B7-BF3A-38B797BF83E3}" destId="{B4A1B3E0-48E2-40D2-97FE-DA048CA42A22}" srcOrd="1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รูปเรขาคณิต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ระนาบ จุด เส้นตรง ส่วนของเส้นตรง รังสี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A1B3E0-48E2-40D2-97FE-DA048CA42A22}">
      <dgm:prSet phldrT="[Text]" custT="1"/>
      <dgm:spPr/>
      <dgm:t>
        <a:bodyPr/>
        <a:lstStyle/>
        <a:p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6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600"/>
        </a:p>
      </dgm:t>
    </dgm:pt>
    <dgm:pt modelId="{7A9B0BD2-A0F1-4987-A1E4-06092BAEB70D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มุม (ชื่อ การเรียก/เขียน สัญลักษณ์ ชนิด)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8259577-1B7E-4514-8FEE-E3E283C957A1}" type="parTrans" cxnId="{6E51C819-1E37-4718-8757-C349CC34FC20}">
      <dgm:prSet/>
      <dgm:spPr/>
      <dgm:t>
        <a:bodyPr/>
        <a:lstStyle/>
        <a:p>
          <a:endParaRPr lang="en-IN" sz="1600"/>
        </a:p>
      </dgm:t>
    </dgm:pt>
    <dgm:pt modelId="{2F3EEF00-CCF1-4D92-8029-1407B6D2D2B9}" type="sibTrans" cxnId="{6E51C819-1E37-4718-8757-C349CC34FC20}">
      <dgm:prSet/>
      <dgm:spPr/>
      <dgm:t>
        <a:bodyPr/>
        <a:lstStyle/>
        <a:p>
          <a:endParaRPr lang="en-IN" sz="1600"/>
        </a:p>
      </dgm:t>
    </dgm:pt>
    <dgm:pt modelId="{01941AF6-DDC8-4ADB-AE66-2C38FE3ED929}">
      <dgm:prSet phldrT="[Text]" custT="1"/>
      <dgm:spPr/>
      <dgm:t>
        <a:bodyPr/>
        <a:lstStyle/>
        <a:p>
          <a:r>
            <a:rPr lang="th-TH" sz="1600">
              <a:latin typeface="TH Sarabun New" panose="020B0500040200020003" pitchFamily="34" charset="-34"/>
              <a:cs typeface="TH Sarabun New" panose="020B0500040200020003" pitchFamily="34" charset="-34"/>
            </a:rPr>
            <a:t>การ</a:t>
          </a: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สร้างรูปสี่เหลี่ยมมุมฉาก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A5E20CD-C9B4-43B9-B0B3-08D01D2B64DA}" type="parTrans" cxnId="{D3FFC811-B6E0-4C0B-9528-0EAAD0D5F39A}">
      <dgm:prSet/>
      <dgm:spPr/>
      <dgm:t>
        <a:bodyPr/>
        <a:lstStyle/>
        <a:p>
          <a:endParaRPr lang="en-IN" sz="1600"/>
        </a:p>
      </dgm:t>
    </dgm:pt>
    <dgm:pt modelId="{460FBF19-D448-4C42-B983-7C1A142BB9A0}" type="sibTrans" cxnId="{D3FFC811-B6E0-4C0B-9528-0EAAD0D5F39A}">
      <dgm:prSet/>
      <dgm:spPr/>
      <dgm:t>
        <a:bodyPr/>
        <a:lstStyle/>
        <a:p>
          <a:endParaRPr lang="en-IN" sz="16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9F1D0BF-A13A-4A34-A5AF-1CD84EB16DAF}" type="pres">
      <dgm:prSet presAssocID="{7A9B0BD2-A0F1-4987-A1E4-06092BAEB70D}" presName="Image2" presStyleCnt="0"/>
      <dgm:spPr/>
    </dgm:pt>
    <dgm:pt modelId="{403C0AAD-A038-44AD-9765-628D090B2563}" type="pres">
      <dgm:prSet presAssocID="{7A9B0BD2-A0F1-4987-A1E4-06092BAEB70D}" presName="Image" presStyleLbl="fgImgPlace1" presStyleIdx="1" presStyleCnt="3"/>
      <dgm:spPr/>
    </dgm:pt>
    <dgm:pt modelId="{12E620B5-886C-440E-92B2-E04E13B91596}" type="pres">
      <dgm:prSet presAssocID="{7A9B0BD2-A0F1-4987-A1E4-06092BAEB70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83AADE0-741C-4601-9A2C-05D1FD70F79C}" type="pres">
      <dgm:prSet presAssocID="{01941AF6-DDC8-4ADB-AE66-2C38FE3ED929}" presName="Image3" presStyleCnt="0"/>
      <dgm:spPr/>
    </dgm:pt>
    <dgm:pt modelId="{6ECF5279-8C5C-4180-A8C5-9F354299EF98}" type="pres">
      <dgm:prSet presAssocID="{01941AF6-DDC8-4ADB-AE66-2C38FE3ED929}" presName="Image" presStyleLbl="fgImgPlace1" presStyleIdx="2" presStyleCnt="3"/>
      <dgm:spPr/>
    </dgm:pt>
    <dgm:pt modelId="{88A493BB-B1C8-402D-9EC4-FF52E12A83DA}" type="pres">
      <dgm:prSet presAssocID="{01941AF6-DDC8-4ADB-AE66-2C38FE3ED929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9B88D0C-24B2-43CF-B96B-ADB81D74D6C0}" type="presOf" srcId="{01941AF6-DDC8-4ADB-AE66-2C38FE3ED929}" destId="{88A493BB-B1C8-402D-9EC4-FF52E12A83DA}" srcOrd="0" destOrd="0" presId="urn:microsoft.com/office/officeart/2011/layout/RadialPictureList"/>
    <dgm:cxn modelId="{D3FFC811-B6E0-4C0B-9528-0EAAD0D5F39A}" srcId="{F18AE031-32BA-4DE2-A183-D5C226CF6B92}" destId="{01941AF6-DDC8-4ADB-AE66-2C38FE3ED929}" srcOrd="2" destOrd="0" parTransId="{AA5E20CD-C9B4-43B9-B0B3-08D01D2B64DA}" sibTransId="{460FBF19-D448-4C42-B983-7C1A142BB9A0}"/>
    <dgm:cxn modelId="{6E51C819-1E37-4718-8757-C349CC34FC20}" srcId="{F18AE031-32BA-4DE2-A183-D5C226CF6B92}" destId="{7A9B0BD2-A0F1-4987-A1E4-06092BAEB70D}" srcOrd="1" destOrd="0" parTransId="{F8259577-1B7E-4514-8FEE-E3E283C957A1}" sibTransId="{2F3EEF00-CCF1-4D92-8029-1407B6D2D2B9}"/>
    <dgm:cxn modelId="{A5115941-F282-4294-8059-DF1EC51DB8C7}" type="presOf" srcId="{7A9B0BD2-A0F1-4987-A1E4-06092BAEB70D}" destId="{12E620B5-886C-440E-92B2-E04E13B91596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DE93028-D6ED-48B7-BF3A-38B797BF83E3}" destId="{B4A1B3E0-48E2-40D2-97FE-DA048CA42A22}" srcOrd="1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AF08F81E-5B00-4DB2-A2E8-96AE96686763}" type="presParOf" srcId="{76BCF604-20FB-45AF-82F0-B2C778D6EEB3}" destId="{09F1D0BF-A13A-4A34-A5AF-1CD84EB16DAF}" srcOrd="4" destOrd="0" presId="urn:microsoft.com/office/officeart/2011/layout/RadialPictureList"/>
    <dgm:cxn modelId="{4535F22E-1D8F-440A-B7B3-2B012040A7A8}" type="presParOf" srcId="{09F1D0BF-A13A-4A34-A5AF-1CD84EB16DAF}" destId="{403C0AAD-A038-44AD-9765-628D090B2563}" srcOrd="0" destOrd="0" presId="urn:microsoft.com/office/officeart/2011/layout/RadialPictureList"/>
    <dgm:cxn modelId="{5A1CC6CC-CC10-4548-AD58-2A0BA4B2882E}" type="presParOf" srcId="{76BCF604-20FB-45AF-82F0-B2C778D6EEB3}" destId="{12E620B5-886C-440E-92B2-E04E13B91596}" srcOrd="5" destOrd="0" presId="urn:microsoft.com/office/officeart/2011/layout/RadialPictureList"/>
    <dgm:cxn modelId="{21AB545A-6835-49A8-87FC-9ACB603C4103}" type="presParOf" srcId="{76BCF604-20FB-45AF-82F0-B2C778D6EEB3}" destId="{583AADE0-741C-4601-9A2C-05D1FD70F79C}" srcOrd="6" destOrd="0" presId="urn:microsoft.com/office/officeart/2011/layout/RadialPictureList"/>
    <dgm:cxn modelId="{F0EB8CC6-24FC-4390-A494-4CF0A5BE3949}" type="presParOf" srcId="{583AADE0-741C-4601-9A2C-05D1FD70F79C}" destId="{6ECF5279-8C5C-4180-A8C5-9F354299EF98}" srcOrd="0" destOrd="0" presId="urn:microsoft.com/office/officeart/2011/layout/RadialPictureList"/>
    <dgm:cxn modelId="{34E618FF-5DB9-451D-AC18-14146F8F5735}" type="presParOf" srcId="{76BCF604-20FB-45AF-82F0-B2C778D6EEB3}" destId="{88A493BB-B1C8-402D-9EC4-FF52E12A83D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รูปเรขาคณิต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ตั้งฉาก</a:t>
          </a:r>
          <a:r>
            <a:rPr lang="th-TH" sz="16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ขนาน สร้างตั้งฉาก/ขนาน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A1B3E0-48E2-40D2-97FE-DA048CA42A22}">
      <dgm:prSet phldrT="[Text]" custT="1"/>
      <dgm:spPr/>
      <dgm:t>
        <a:bodyPr/>
        <a:lstStyle/>
        <a:p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6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600"/>
        </a:p>
      </dgm:t>
    </dgm:pt>
    <dgm:pt modelId="{7A9B0BD2-A0F1-4987-A1E4-06092BAEB70D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มุมแย้ง มุมภายใน มุมภายนอก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8259577-1B7E-4514-8FEE-E3E283C957A1}" type="parTrans" cxnId="{6E51C819-1E37-4718-8757-C349CC34FC20}">
      <dgm:prSet/>
      <dgm:spPr/>
      <dgm:t>
        <a:bodyPr/>
        <a:lstStyle/>
        <a:p>
          <a:endParaRPr lang="en-IN" sz="1600"/>
        </a:p>
      </dgm:t>
    </dgm:pt>
    <dgm:pt modelId="{2F3EEF00-CCF1-4D92-8029-1407B6D2D2B9}" type="sibTrans" cxnId="{6E51C819-1E37-4718-8757-C349CC34FC20}">
      <dgm:prSet/>
      <dgm:spPr/>
      <dgm:t>
        <a:bodyPr/>
        <a:lstStyle/>
        <a:p>
          <a:endParaRPr lang="en-IN" sz="1600"/>
        </a:p>
      </dgm:t>
    </dgm:pt>
    <dgm:pt modelId="{01941AF6-DDC8-4ADB-AE66-2C38FE3ED929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ชนิด/สร้างของรูปสี่เหลี่ยม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A5E20CD-C9B4-43B9-B0B3-08D01D2B64DA}" type="parTrans" cxnId="{D3FFC811-B6E0-4C0B-9528-0EAAD0D5F39A}">
      <dgm:prSet/>
      <dgm:spPr/>
      <dgm:t>
        <a:bodyPr/>
        <a:lstStyle/>
        <a:p>
          <a:endParaRPr lang="en-IN" sz="1600"/>
        </a:p>
      </dgm:t>
    </dgm:pt>
    <dgm:pt modelId="{460FBF19-D448-4C42-B983-7C1A142BB9A0}" type="sibTrans" cxnId="{D3FFC811-B6E0-4C0B-9528-0EAAD0D5F39A}">
      <dgm:prSet/>
      <dgm:spPr/>
      <dgm:t>
        <a:bodyPr/>
        <a:lstStyle/>
        <a:p>
          <a:endParaRPr lang="en-IN" sz="16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9F1D0BF-A13A-4A34-A5AF-1CD84EB16DAF}" type="pres">
      <dgm:prSet presAssocID="{7A9B0BD2-A0F1-4987-A1E4-06092BAEB70D}" presName="Image2" presStyleCnt="0"/>
      <dgm:spPr/>
    </dgm:pt>
    <dgm:pt modelId="{403C0AAD-A038-44AD-9765-628D090B2563}" type="pres">
      <dgm:prSet presAssocID="{7A9B0BD2-A0F1-4987-A1E4-06092BAEB70D}" presName="Image" presStyleLbl="fgImgPlace1" presStyleIdx="1" presStyleCnt="3"/>
      <dgm:spPr/>
    </dgm:pt>
    <dgm:pt modelId="{12E620B5-886C-440E-92B2-E04E13B91596}" type="pres">
      <dgm:prSet presAssocID="{7A9B0BD2-A0F1-4987-A1E4-06092BAEB70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83AADE0-741C-4601-9A2C-05D1FD70F79C}" type="pres">
      <dgm:prSet presAssocID="{01941AF6-DDC8-4ADB-AE66-2C38FE3ED929}" presName="Image3" presStyleCnt="0"/>
      <dgm:spPr/>
    </dgm:pt>
    <dgm:pt modelId="{6ECF5279-8C5C-4180-A8C5-9F354299EF98}" type="pres">
      <dgm:prSet presAssocID="{01941AF6-DDC8-4ADB-AE66-2C38FE3ED929}" presName="Image" presStyleLbl="fgImgPlace1" presStyleIdx="2" presStyleCnt="3"/>
      <dgm:spPr/>
    </dgm:pt>
    <dgm:pt modelId="{88A493BB-B1C8-402D-9EC4-FF52E12A83DA}" type="pres">
      <dgm:prSet presAssocID="{01941AF6-DDC8-4ADB-AE66-2C38FE3ED929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9B88D0C-24B2-43CF-B96B-ADB81D74D6C0}" type="presOf" srcId="{01941AF6-DDC8-4ADB-AE66-2C38FE3ED929}" destId="{88A493BB-B1C8-402D-9EC4-FF52E12A83DA}" srcOrd="0" destOrd="0" presId="urn:microsoft.com/office/officeart/2011/layout/RadialPictureList"/>
    <dgm:cxn modelId="{D3FFC811-B6E0-4C0B-9528-0EAAD0D5F39A}" srcId="{F18AE031-32BA-4DE2-A183-D5C226CF6B92}" destId="{01941AF6-DDC8-4ADB-AE66-2C38FE3ED929}" srcOrd="2" destOrd="0" parTransId="{AA5E20CD-C9B4-43B9-B0B3-08D01D2B64DA}" sibTransId="{460FBF19-D448-4C42-B983-7C1A142BB9A0}"/>
    <dgm:cxn modelId="{6E51C819-1E37-4718-8757-C349CC34FC20}" srcId="{F18AE031-32BA-4DE2-A183-D5C226CF6B92}" destId="{7A9B0BD2-A0F1-4987-A1E4-06092BAEB70D}" srcOrd="1" destOrd="0" parTransId="{F8259577-1B7E-4514-8FEE-E3E283C957A1}" sibTransId="{2F3EEF00-CCF1-4D92-8029-1407B6D2D2B9}"/>
    <dgm:cxn modelId="{A5115941-F282-4294-8059-DF1EC51DB8C7}" type="presOf" srcId="{7A9B0BD2-A0F1-4987-A1E4-06092BAEB70D}" destId="{12E620B5-886C-440E-92B2-E04E13B91596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DE93028-D6ED-48B7-BF3A-38B797BF83E3}" destId="{B4A1B3E0-48E2-40D2-97FE-DA048CA42A22}" srcOrd="1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AF08F81E-5B00-4DB2-A2E8-96AE96686763}" type="presParOf" srcId="{76BCF604-20FB-45AF-82F0-B2C778D6EEB3}" destId="{09F1D0BF-A13A-4A34-A5AF-1CD84EB16DAF}" srcOrd="4" destOrd="0" presId="urn:microsoft.com/office/officeart/2011/layout/RadialPictureList"/>
    <dgm:cxn modelId="{4535F22E-1D8F-440A-B7B3-2B012040A7A8}" type="presParOf" srcId="{09F1D0BF-A13A-4A34-A5AF-1CD84EB16DAF}" destId="{403C0AAD-A038-44AD-9765-628D090B2563}" srcOrd="0" destOrd="0" presId="urn:microsoft.com/office/officeart/2011/layout/RadialPictureList"/>
    <dgm:cxn modelId="{5A1CC6CC-CC10-4548-AD58-2A0BA4B2882E}" type="presParOf" srcId="{76BCF604-20FB-45AF-82F0-B2C778D6EEB3}" destId="{12E620B5-886C-440E-92B2-E04E13B91596}" srcOrd="5" destOrd="0" presId="urn:microsoft.com/office/officeart/2011/layout/RadialPictureList"/>
    <dgm:cxn modelId="{21AB545A-6835-49A8-87FC-9ACB603C4103}" type="presParOf" srcId="{76BCF604-20FB-45AF-82F0-B2C778D6EEB3}" destId="{583AADE0-741C-4601-9A2C-05D1FD70F79C}" srcOrd="6" destOrd="0" presId="urn:microsoft.com/office/officeart/2011/layout/RadialPictureList"/>
    <dgm:cxn modelId="{F0EB8CC6-24FC-4390-A494-4CF0A5BE3949}" type="presParOf" srcId="{583AADE0-741C-4601-9A2C-05D1FD70F79C}" destId="{6ECF5279-8C5C-4180-A8C5-9F354299EF98}" srcOrd="0" destOrd="0" presId="urn:microsoft.com/office/officeart/2011/layout/RadialPictureList"/>
    <dgm:cxn modelId="{34E618FF-5DB9-451D-AC18-14146F8F5735}" type="presParOf" srcId="{76BCF604-20FB-45AF-82F0-B2C778D6EEB3}" destId="{88A493BB-B1C8-402D-9EC4-FF52E12A83D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รูปเรขาคณิต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ชนิด/สร้างรูปสามเหลี่ยม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18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A9B0BD2-A0F1-4987-A1E4-06092BAEB70D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ส่วนประกอบและสร้างวงกลม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8259577-1B7E-4514-8FEE-E3E283C957A1}" type="parTrans" cxnId="{6E51C819-1E37-4718-8757-C349CC34FC20}">
      <dgm:prSet/>
      <dgm:spPr/>
      <dgm:t>
        <a:bodyPr/>
        <a:lstStyle/>
        <a:p>
          <a:endParaRPr lang="en-IN" sz="1600"/>
        </a:p>
      </dgm:t>
    </dgm:pt>
    <dgm:pt modelId="{2F3EEF00-CCF1-4D92-8029-1407B6D2D2B9}" type="sibTrans" cxnId="{6E51C819-1E37-4718-8757-C349CC34FC20}">
      <dgm:prSet/>
      <dgm:spPr/>
      <dgm:t>
        <a:bodyPr/>
        <a:lstStyle/>
        <a:p>
          <a:endParaRPr lang="en-IN" sz="16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2"/>
      <dgm:spPr/>
    </dgm:pt>
    <dgm:pt modelId="{AB753295-4B92-423B-8171-67BFC0D13D60}" type="pres">
      <dgm:prSet presAssocID="{76096561-06FF-45BE-8C43-B6F7A9340D5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9F1D0BF-A13A-4A34-A5AF-1CD84EB16DAF}" type="pres">
      <dgm:prSet presAssocID="{7A9B0BD2-A0F1-4987-A1E4-06092BAEB70D}" presName="Image2" presStyleCnt="0"/>
      <dgm:spPr/>
    </dgm:pt>
    <dgm:pt modelId="{403C0AAD-A038-44AD-9765-628D090B2563}" type="pres">
      <dgm:prSet presAssocID="{7A9B0BD2-A0F1-4987-A1E4-06092BAEB70D}" presName="Image" presStyleLbl="fgImgPlace1" presStyleIdx="1" presStyleCnt="2"/>
      <dgm:spPr/>
    </dgm:pt>
    <dgm:pt modelId="{12E620B5-886C-440E-92B2-E04E13B91596}" type="pres">
      <dgm:prSet presAssocID="{7A9B0BD2-A0F1-4987-A1E4-06092BAEB70D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E51C819-1E37-4718-8757-C349CC34FC20}" srcId="{F18AE031-32BA-4DE2-A183-D5C226CF6B92}" destId="{7A9B0BD2-A0F1-4987-A1E4-06092BAEB70D}" srcOrd="1" destOrd="0" parTransId="{F8259577-1B7E-4514-8FEE-E3E283C957A1}" sibTransId="{2F3EEF00-CCF1-4D92-8029-1407B6D2D2B9}"/>
    <dgm:cxn modelId="{A5115941-F282-4294-8059-DF1EC51DB8C7}" type="presOf" srcId="{7A9B0BD2-A0F1-4987-A1E4-06092BAEB70D}" destId="{12E620B5-886C-440E-92B2-E04E13B91596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AF08F81E-5B00-4DB2-A2E8-96AE96686763}" type="presParOf" srcId="{76BCF604-20FB-45AF-82F0-B2C778D6EEB3}" destId="{09F1D0BF-A13A-4A34-A5AF-1CD84EB16DAF}" srcOrd="4" destOrd="0" presId="urn:microsoft.com/office/officeart/2011/layout/RadialPictureList"/>
    <dgm:cxn modelId="{4535F22E-1D8F-440A-B7B3-2B012040A7A8}" type="presParOf" srcId="{09F1D0BF-A13A-4A34-A5AF-1CD84EB16DAF}" destId="{403C0AAD-A038-44AD-9765-628D090B2563}" srcOrd="0" destOrd="0" presId="urn:microsoft.com/office/officeart/2011/layout/RadialPictureList"/>
    <dgm:cxn modelId="{5A1CC6CC-CC10-4548-AD58-2A0BA4B2882E}" type="presParOf" srcId="{76BCF604-20FB-45AF-82F0-B2C778D6EEB3}" destId="{12E620B5-886C-440E-92B2-E04E13B91596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ปริซึม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บอกลักษณะ/ ส่วนประกอบปริซึม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A1B3E0-48E2-40D2-97FE-DA048CA42A22}">
      <dgm:prSet phldrT="[Text]" custT="1"/>
      <dgm:spPr/>
      <dgm:t>
        <a:bodyPr/>
        <a:lstStyle/>
        <a:p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8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1"/>
      <dgm:spPr/>
    </dgm:pt>
    <dgm:pt modelId="{AB753295-4B92-423B-8171-67BFC0D13D60}" type="pres">
      <dgm:prSet presAssocID="{76096561-06FF-45BE-8C43-B6F7A9340D58}" presName="Child1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DE93028-D6ED-48B7-BF3A-38B797BF83E3}" destId="{B4A1B3E0-48E2-40D2-97FE-DA048CA42A22}" srcOrd="1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สามมิติ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บอกลักษณะ/ ส่วนประกอบทรงกลม ทรงกระบอก กรวย พีระมิด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A1B3E0-48E2-40D2-97FE-DA048CA42A22}">
      <dgm:prSet phldrT="[Text]" custT="1"/>
      <dgm:spPr/>
      <dgm:t>
        <a:bodyPr/>
        <a:lstStyle/>
        <a:p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643A8A5-90B4-46B8-B843-8370C947107B}" type="parTrans" cxnId="{C72DAFA3-7C09-4785-9B60-84A22AC9D320}">
      <dgm:prSet/>
      <dgm:spPr/>
      <dgm:t>
        <a:bodyPr/>
        <a:lstStyle/>
        <a:p>
          <a:endParaRPr lang="en-IN" sz="1800"/>
        </a:p>
      </dgm:t>
    </dgm:pt>
    <dgm:pt modelId="{BD7F7A0B-B381-4C5A-92D5-6823CF4C0FA9}" type="sibTrans" cxnId="{C72DAFA3-7C09-4785-9B60-84A22AC9D320}">
      <dgm:prSet/>
      <dgm:spPr/>
      <dgm:t>
        <a:bodyPr/>
        <a:lstStyle/>
        <a:p>
          <a:endParaRPr lang="en-IN" sz="1800"/>
        </a:p>
      </dgm:t>
    </dgm:pt>
    <dgm:pt modelId="{95C1FE4D-A287-482A-8F5F-ED0B8AA463D6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รูปคลี่ทรงกระบอก กรวย ปริซึม พีระมิด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9E841B7-C010-49B5-9831-9B42C4196343}" type="parTrans" cxnId="{F1600591-3D68-4C2D-B352-0A58C85B81A1}">
      <dgm:prSet/>
      <dgm:spPr/>
      <dgm:t>
        <a:bodyPr/>
        <a:lstStyle/>
        <a:p>
          <a:endParaRPr lang="en-IN" sz="1800"/>
        </a:p>
      </dgm:t>
    </dgm:pt>
    <dgm:pt modelId="{06E747EB-1919-4739-B6BD-98715467A85E}" type="sibTrans" cxnId="{F1600591-3D68-4C2D-B352-0A58C85B81A1}">
      <dgm:prSet/>
      <dgm:spPr/>
      <dgm:t>
        <a:bodyPr/>
        <a:lstStyle/>
        <a:p>
          <a:endParaRPr lang="en-IN" sz="18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 custLinFactNeighborX="2215" custLinFactNeighborY="-536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2"/>
      <dgm:spPr/>
    </dgm:pt>
    <dgm:pt modelId="{AB753295-4B92-423B-8171-67BFC0D13D60}" type="pres">
      <dgm:prSet presAssocID="{76096561-06FF-45BE-8C43-B6F7A9340D5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8CD4D44-CDB0-4E79-98DF-8167B5809A09}" type="pres">
      <dgm:prSet presAssocID="{95C1FE4D-A287-482A-8F5F-ED0B8AA463D6}" presName="Image2" presStyleCnt="0"/>
      <dgm:spPr/>
    </dgm:pt>
    <dgm:pt modelId="{6E673997-353B-451F-8D31-327BEF502777}" type="pres">
      <dgm:prSet presAssocID="{95C1FE4D-A287-482A-8F5F-ED0B8AA463D6}" presName="Image" presStyleLbl="fgImgPlace1" presStyleIdx="1" presStyleCnt="2"/>
      <dgm:spPr/>
    </dgm:pt>
    <dgm:pt modelId="{E79B928F-0C50-4A01-93BA-1A2B791E8202}" type="pres">
      <dgm:prSet presAssocID="{95C1FE4D-A287-482A-8F5F-ED0B8AA463D6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43C533B-06BA-478D-97A7-384244D24CDF}" type="presOf" srcId="{95C1FE4D-A287-482A-8F5F-ED0B8AA463D6}" destId="{E79B928F-0C50-4A01-93BA-1A2B791E8202}" srcOrd="0" destOrd="0" presId="urn:microsoft.com/office/officeart/2011/layout/RadialPictureList"/>
    <dgm:cxn modelId="{F1600591-3D68-4C2D-B352-0A58C85B81A1}" srcId="{F18AE031-32BA-4DE2-A183-D5C226CF6B92}" destId="{95C1FE4D-A287-482A-8F5F-ED0B8AA463D6}" srcOrd="1" destOrd="0" parTransId="{B9E841B7-C010-49B5-9831-9B42C4196343}" sibTransId="{06E747EB-1919-4739-B6BD-98715467A85E}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C72DAFA3-7C09-4785-9B60-84A22AC9D320}" srcId="{FDE93028-D6ED-48B7-BF3A-38B797BF83E3}" destId="{B4A1B3E0-48E2-40D2-97FE-DA048CA42A22}" srcOrd="1" destOrd="0" parTransId="{F643A8A5-90B4-46B8-B843-8370C947107B}" sibTransId="{BD7F7A0B-B381-4C5A-92D5-6823CF4C0FA9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F6D7AA5F-19FC-44D9-9C0A-D9DAC3BD0C95}" type="presParOf" srcId="{76BCF604-20FB-45AF-82F0-B2C778D6EEB3}" destId="{78CD4D44-CDB0-4E79-98DF-8167B5809A09}" srcOrd="4" destOrd="0" presId="urn:microsoft.com/office/officeart/2011/layout/RadialPictureList"/>
    <dgm:cxn modelId="{F535F319-26E2-4417-ACD0-BA17912D9816}" type="presParOf" srcId="{78CD4D44-CDB0-4E79-98DF-8167B5809A09}" destId="{6E673997-353B-451F-8D31-327BEF502777}" srcOrd="0" destOrd="0" presId="urn:microsoft.com/office/officeart/2011/layout/RadialPictureList"/>
    <dgm:cxn modelId="{A07BB607-9576-484B-9769-7945F173E789}" type="presParOf" srcId="{76BCF604-20FB-45AF-82F0-B2C778D6EEB3}" destId="{E79B928F-0C50-4A01-93BA-1A2B791E8202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</a:p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ความสัมพันธ์</a:t>
          </a:r>
          <a:r>
            <a:rPr lang="th-TH" sz="18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 ม. ซม. มม. โดยใช้ทศนิยม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2"/>
      <dgm:spPr/>
    </dgm:pt>
    <dgm:pt modelId="{AB753295-4B92-423B-8171-67BFC0D13D60}" type="pres">
      <dgm:prSet presAssocID="{76096561-06FF-45BE-8C43-B6F7A9340D5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04DD872-6C01-4DA7-AB0F-D74BFC748A35}" type="pres">
      <dgm:prSet presAssocID="{C610B176-2257-471E-90B2-3B528A87AEA3}" presName="Image2" presStyleCnt="0"/>
      <dgm:spPr/>
    </dgm:pt>
    <dgm:pt modelId="{1B65E7C2-EFD6-4D06-A949-2D684E2EBBD7}" type="pres">
      <dgm:prSet presAssocID="{C610B176-2257-471E-90B2-3B528A87AEA3}" presName="Image" presStyleLbl="fgImgPlace1" presStyleIdx="1" presStyleCnt="2"/>
      <dgm:spPr/>
    </dgm:pt>
    <dgm:pt modelId="{AAF2235D-3D50-4582-9464-F0307F592A85}" type="pres">
      <dgm:prSet presAssocID="{C610B176-2257-471E-90B2-3B528A87AEA3}" presName="Child2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89F3923-E7CD-4A85-80E4-11ECD2F1E3AB}" type="presOf" srcId="{C610B176-2257-471E-90B2-3B528A87AEA3}" destId="{AAF2235D-3D50-4582-9464-F0307F592A85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1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60238307-0864-4F14-BCA9-F6B2C24BA3D3}" type="presParOf" srcId="{76BCF604-20FB-45AF-82F0-B2C778D6EEB3}" destId="{604DD872-6C01-4DA7-AB0F-D74BFC748A35}" srcOrd="4" destOrd="0" presId="urn:microsoft.com/office/officeart/2011/layout/RadialPictureList"/>
    <dgm:cxn modelId="{1780DD71-0549-4DD7-927D-151774F7DA0F}" type="presParOf" srcId="{604DD872-6C01-4DA7-AB0F-D74BFC748A35}" destId="{1B65E7C2-EFD6-4D06-A949-2D684E2EBBD7}" srcOrd="0" destOrd="0" presId="urn:microsoft.com/office/officeart/2011/layout/RadialPictureList"/>
    <dgm:cxn modelId="{CDBA5420-E62C-47EB-B2E6-413593702830}" type="presParOf" srcId="{76BCF604-20FB-45AF-82F0-B2C778D6EEB3}" destId="{AAF2235D-3D50-4582-9464-F0307F592A85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 และแก้โจทย์ปัญหา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 และวัด</a:t>
          </a:r>
          <a:r>
            <a:rPr lang="th-TH" sz="18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ซม. ม. มม. กม.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แก้ปัญหาเกี่ยวกับเวลา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บอกเวลาและระยะเวลา </a:t>
          </a:r>
          <a:b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นาฬิกาและนาที (5นาที)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เปรียบเทียบเวลา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อ่านปฏิทินและแก้ปัญหา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 custScaleX="223366" custLinFactNeighborX="55163" custLinFactNeighborY="2368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 custScaleX="143486" custLinFactNeighborX="23128" custLinFactNeighborY="-567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แก้ปัญหาเกี่ยวกับเวลา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บอกและเขียนเวลาเป็นนาที (ใช้ </a:t>
          </a:r>
          <a:r>
            <a:rPr lang="en-US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หรือ.)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4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</a:p>
        <a:p>
          <a:r>
            <a:rPr lang="th-TH" sz="14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แก้ปัญหาเกี่ยวกับเวลา</a:t>
          </a:r>
          <a:endParaRPr lang="en-IN" sz="1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บอกเวลาวันเดือนปีนาทีชั่วโมง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อ่านตารางวลา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E0FB155-5742-4D69-846D-8AEDAB610720}">
      <dgm:prSet phldrT="[Text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4FCEE5-8407-430E-B095-7B188AA26A1D}" type="parTrans" cxnId="{1B33E9AE-CE2A-45EF-8A4C-CE7B7B90E854}">
      <dgm:prSet/>
      <dgm:spPr/>
      <dgm:t>
        <a:bodyPr/>
        <a:lstStyle/>
        <a:p>
          <a:endParaRPr lang="en-IN" sz="1600"/>
        </a:p>
      </dgm:t>
    </dgm:pt>
    <dgm:pt modelId="{05C5C2FA-3989-4ACD-A146-132662B068EC}" type="sibTrans" cxnId="{1B33E9AE-CE2A-45EF-8A4C-CE7B7B90E854}">
      <dgm:prSet/>
      <dgm:spPr/>
      <dgm:t>
        <a:bodyPr/>
        <a:lstStyle/>
        <a:p>
          <a:endParaRPr lang="en-IN" sz="1600"/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4"/>
      <dgm:spPr/>
    </dgm:pt>
    <dgm:pt modelId="{AB753295-4B92-423B-8171-67BFC0D13D60}" type="pres">
      <dgm:prSet presAssocID="{76096561-06FF-45BE-8C43-B6F7A9340D58}" presName="Child1" presStyleLbl="revTx" presStyleIdx="0" presStyleCnt="4" custScaleX="313688" custLinFactNeighborX="98680" custLinFactNeighborY="2666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4"/>
      <dgm:spPr/>
    </dgm:pt>
    <dgm:pt modelId="{8684FA04-7CB3-49C0-963F-D7E4C884295A}" type="pres">
      <dgm:prSet presAssocID="{7385835B-B2C4-480F-BC73-6D4794B766CD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9DA32DE-47D1-40BA-B5FC-5DE05F861F8E}" type="pres">
      <dgm:prSet presAssocID="{8E0FB155-5742-4D69-846D-8AEDAB610720}" presName="Image3" presStyleCnt="0"/>
      <dgm:spPr/>
    </dgm:pt>
    <dgm:pt modelId="{D5920C1F-0AC8-46FE-B136-47331D424006}" type="pres">
      <dgm:prSet presAssocID="{8E0FB155-5742-4D69-846D-8AEDAB610720}" presName="Image" presStyleLbl="fgImgPlace1" presStyleIdx="2" presStyleCnt="4"/>
      <dgm:spPr/>
    </dgm:pt>
    <dgm:pt modelId="{6235432C-E770-4AD8-8B68-6A05F969B18D}" type="pres">
      <dgm:prSet presAssocID="{8E0FB155-5742-4D69-846D-8AEDAB610720}" presName="Child3" presStyleLbl="revTx" presStyleIdx="2" presStyleCnt="4" custScaleX="215087" custLinFactNeighborX="53994" custLinFactNeighborY="-3863">
        <dgm:presLayoutVars>
          <dgm:chMax val="0"/>
          <dgm:chPref val="0"/>
          <dgm:bulletEnabled val="1"/>
        </dgm:presLayoutVars>
      </dgm:prSet>
      <dgm:spPr/>
    </dgm:pt>
    <dgm:pt modelId="{DEEEF3CA-7225-4AD4-9E23-1AC29E041735}" type="pres">
      <dgm:prSet presAssocID="{C610B176-2257-471E-90B2-3B528A87AEA3}" presName="Image4" presStyleCnt="0"/>
      <dgm:spPr/>
    </dgm:pt>
    <dgm:pt modelId="{1B65E7C2-EFD6-4D06-A949-2D684E2EBBD7}" type="pres">
      <dgm:prSet presAssocID="{C610B176-2257-471E-90B2-3B528A87AEA3}" presName="Image" presStyleLbl="fgImgPlace1" presStyleIdx="3" presStyleCnt="4"/>
      <dgm:spPr/>
    </dgm:pt>
    <dgm:pt modelId="{77C5517E-466F-4EAA-B4DA-B905256730CF}" type="pres">
      <dgm:prSet presAssocID="{C610B176-2257-471E-90B2-3B528A87AEA3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E97B1219-9D42-42E6-B40B-7103B8FB6E4E}" type="presOf" srcId="{8E0FB155-5742-4D69-846D-8AEDAB610720}" destId="{6235432C-E770-4AD8-8B68-6A05F969B18D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3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1B33E9AE-CE2A-45EF-8A4C-CE7B7B90E854}" srcId="{F18AE031-32BA-4DE2-A183-D5C226CF6B92}" destId="{8E0FB155-5742-4D69-846D-8AEDAB610720}" srcOrd="2" destOrd="0" parTransId="{764FCEE5-8407-430E-B095-7B188AA26A1D}" sibTransId="{05C5C2FA-3989-4ACD-A146-132662B068EC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6D5A31F4-91B9-457C-BF1A-819E8C960DCD}" type="presOf" srcId="{C610B176-2257-471E-90B2-3B528A87AEA3}" destId="{77C5517E-466F-4EAA-B4DA-B905256730CF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21FA3D3F-1359-4336-A171-1AF57CF9F9A8}" type="presParOf" srcId="{76BCF604-20FB-45AF-82F0-B2C778D6EEB3}" destId="{69DA32DE-47D1-40BA-B5FC-5DE05F861F8E}" srcOrd="6" destOrd="0" presId="urn:microsoft.com/office/officeart/2011/layout/RadialPictureList"/>
    <dgm:cxn modelId="{457E7D33-53EF-4EDA-8CDF-A023BE268FAF}" type="presParOf" srcId="{69DA32DE-47D1-40BA-B5FC-5DE05F861F8E}" destId="{D5920C1F-0AC8-46FE-B136-47331D424006}" srcOrd="0" destOrd="0" presId="urn:microsoft.com/office/officeart/2011/layout/RadialPictureList"/>
    <dgm:cxn modelId="{FEC7F9ED-F763-426D-95F8-F7AE06502CF5}" type="presParOf" srcId="{76BCF604-20FB-45AF-82F0-B2C778D6EEB3}" destId="{6235432C-E770-4AD8-8B68-6A05F969B18D}" srcOrd="7" destOrd="0" presId="urn:microsoft.com/office/officeart/2011/layout/RadialPictureList"/>
    <dgm:cxn modelId="{1D9FD09F-965F-4CDA-B3D3-45A1C283DBFF}" type="presParOf" srcId="{76BCF604-20FB-45AF-82F0-B2C778D6EEB3}" destId="{DEEEF3CA-7225-4AD4-9E23-1AC29E041735}" srcOrd="8" destOrd="0" presId="urn:microsoft.com/office/officeart/2011/layout/RadialPictureList"/>
    <dgm:cxn modelId="{30B07ED4-8C48-4E31-8585-DA0D833C6AD5}" type="presParOf" srcId="{DEEEF3CA-7225-4AD4-9E23-1AC29E041735}" destId="{1B65E7C2-EFD6-4D06-A949-2D684E2EBBD7}" srcOrd="0" destOrd="0" presId="urn:microsoft.com/office/officeart/2011/layout/RadialPictureList"/>
    <dgm:cxn modelId="{2F0A72D2-F1EC-4B88-9B90-BADB03B50D71}" type="presParOf" srcId="{76BCF604-20FB-45AF-82F0-B2C778D6EEB3}" destId="{77C5517E-466F-4EAA-B4DA-B905256730CF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ป.1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วัดไม่ใช่หน่วยมาตรฐาน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วัดและเปรียบเทียบน้ำหนักเป็น</a:t>
          </a:r>
          <a:r>
            <a:rPr lang="th-TH" sz="18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กก. ขีด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E93028-D6ED-48B7-BF3A-38B797BF83E3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18AE031-32BA-4DE2-A183-D5C226CF6B92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gm:t>
    </dgm:pt>
    <dgm:pt modelId="{95C2F8FB-44CD-49CA-AFA5-75B83EFDF86A}" type="par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1127C51-9E87-4A08-B1E2-9E1B84C01326}" type="sibTrans" cxnId="{FEFCDECF-4197-4DDA-B6A2-04A5CAA7A30B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096561-06FF-45BE-8C43-B6F7A9340D58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วัดและเปรียบเทียบเป็น</a:t>
          </a:r>
          <a:r>
            <a:rPr lang="th-TH" sz="18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กก ก และขีด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2B0966-21A5-488D-8783-D3518DE11538}" type="par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FD926999-2058-4FC4-9A1D-62B54C94F815}" type="sibTrans" cxnId="{954472A7-2125-43AE-A32D-A7470433F4B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385835B-B2C4-480F-BC73-6D4794B766CD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6A6F0DF-AE58-4FE6-9122-2DD05AACA799}" type="par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E161D7-BED4-491A-A7BD-A344CFD601BA}" type="sibTrans" cxnId="{673E8177-B9FD-45BB-827E-6DC730635E75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610B176-2257-471E-90B2-3B528A87AEA3}">
      <dgm:prSet phldrT="[Text]" custT="1"/>
      <dgm:spPr/>
      <dgm:t>
        <a:bodyPr/>
        <a:lstStyle/>
        <a:p>
          <a:r>
            <a:rPr lang="th-TH" sz="18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65E8071-933E-42DE-9A90-61492659C9E8}" type="par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F5AFD13-14A0-4555-8B48-0FB5861F27B3}" type="sibTrans" cxnId="{B14B809F-AAEA-4AE6-B62C-686B51D3C951}">
      <dgm:prSet/>
      <dgm:spPr/>
      <dgm:t>
        <a:bodyPr/>
        <a:lstStyle/>
        <a:p>
          <a:endParaRPr lang="en-IN" sz="2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6BCF604-20FB-45AF-82F0-B2C778D6EEB3}" type="pres">
      <dgm:prSet presAssocID="{FDE93028-D6ED-48B7-BF3A-38B797BF83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CDEE2668-743E-4C1B-9069-03AC6F4929F4}" type="pres">
      <dgm:prSet presAssocID="{F18AE031-32BA-4DE2-A183-D5C226CF6B92}" presName="Parent" presStyleLbl="node1" presStyleIdx="0" presStyleCnt="2">
        <dgm:presLayoutVars>
          <dgm:chMax val="4"/>
          <dgm:chPref val="3"/>
        </dgm:presLayoutVars>
      </dgm:prSet>
      <dgm:spPr/>
    </dgm:pt>
    <dgm:pt modelId="{DC7A98EC-3A38-4C6D-A000-DE78EAFBC934}" type="pres">
      <dgm:prSet presAssocID="{76096561-06FF-45BE-8C43-B6F7A9340D58}" presName="Accent" presStyleLbl="node1" presStyleIdx="1" presStyleCnt="2"/>
      <dgm:spPr/>
    </dgm:pt>
    <dgm:pt modelId="{E530503A-5059-4B9C-BB00-6F50A1FC2CB0}" type="pres">
      <dgm:prSet presAssocID="{76096561-06FF-45BE-8C43-B6F7A9340D58}" presName="Image1" presStyleLbl="fgImgPlace1" presStyleIdx="0" presStyleCnt="3"/>
      <dgm:spPr/>
    </dgm:pt>
    <dgm:pt modelId="{AB753295-4B92-423B-8171-67BFC0D13D60}" type="pres">
      <dgm:prSet presAssocID="{76096561-06FF-45BE-8C43-B6F7A9340D5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83EE9C7-0D47-4766-A18F-C2C9B7F01524}" type="pres">
      <dgm:prSet presAssocID="{7385835B-B2C4-480F-BC73-6D4794B766CD}" presName="Image2" presStyleCnt="0"/>
      <dgm:spPr/>
    </dgm:pt>
    <dgm:pt modelId="{6B27E7C1-993A-41C5-8E9A-90ADF7492834}" type="pres">
      <dgm:prSet presAssocID="{7385835B-B2C4-480F-BC73-6D4794B766CD}" presName="Image" presStyleLbl="fgImgPlace1" presStyleIdx="1" presStyleCnt="3"/>
      <dgm:spPr/>
    </dgm:pt>
    <dgm:pt modelId="{8684FA04-7CB3-49C0-963F-D7E4C884295A}" type="pres">
      <dgm:prSet presAssocID="{7385835B-B2C4-480F-BC73-6D4794B766CD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A9A588-4121-4678-956B-4D6543F76234}" type="pres">
      <dgm:prSet presAssocID="{C610B176-2257-471E-90B2-3B528A87AEA3}" presName="Image3" presStyleCnt="0"/>
      <dgm:spPr/>
    </dgm:pt>
    <dgm:pt modelId="{1B65E7C2-EFD6-4D06-A949-2D684E2EBBD7}" type="pres">
      <dgm:prSet presAssocID="{C610B176-2257-471E-90B2-3B528A87AEA3}" presName="Image" presStyleLbl="fgImgPlace1" presStyleIdx="2" presStyleCnt="3"/>
      <dgm:spPr/>
    </dgm:pt>
    <dgm:pt modelId="{9F388B6A-8230-453B-83E4-234F1863076F}" type="pres">
      <dgm:prSet presAssocID="{C610B176-2257-471E-90B2-3B528A87AEA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7BDED0C-FE4E-4111-904F-6CC6D0C10F94}" type="presOf" srcId="{7385835B-B2C4-480F-BC73-6D4794B766CD}" destId="{8684FA04-7CB3-49C0-963F-D7E4C884295A}" srcOrd="0" destOrd="0" presId="urn:microsoft.com/office/officeart/2011/layout/RadialPictureList"/>
    <dgm:cxn modelId="{673E8177-B9FD-45BB-827E-6DC730635E75}" srcId="{F18AE031-32BA-4DE2-A183-D5C226CF6B92}" destId="{7385835B-B2C4-480F-BC73-6D4794B766CD}" srcOrd="1" destOrd="0" parTransId="{26A6F0DF-AE58-4FE6-9122-2DD05AACA799}" sibTransId="{24E161D7-BED4-491A-A7BD-A344CFD601BA}"/>
    <dgm:cxn modelId="{5DFD2E89-A248-47F0-ACFB-BB4747B4338E}" type="presOf" srcId="{C610B176-2257-471E-90B2-3B528A87AEA3}" destId="{9F388B6A-8230-453B-83E4-234F1863076F}" srcOrd="0" destOrd="0" presId="urn:microsoft.com/office/officeart/2011/layout/RadialPictureList"/>
    <dgm:cxn modelId="{1473439A-D599-4234-A399-A0F1B9A67451}" type="presOf" srcId="{FDE93028-D6ED-48B7-BF3A-38B797BF83E3}" destId="{76BCF604-20FB-45AF-82F0-B2C778D6EEB3}" srcOrd="0" destOrd="0" presId="urn:microsoft.com/office/officeart/2011/layout/RadialPictureList"/>
    <dgm:cxn modelId="{B14B809F-AAEA-4AE6-B62C-686B51D3C951}" srcId="{F18AE031-32BA-4DE2-A183-D5C226CF6B92}" destId="{C610B176-2257-471E-90B2-3B528A87AEA3}" srcOrd="2" destOrd="0" parTransId="{D65E8071-933E-42DE-9A90-61492659C9E8}" sibTransId="{2F5AFD13-14A0-4555-8B48-0FB5861F27B3}"/>
    <dgm:cxn modelId="{954472A7-2125-43AE-A32D-A7470433F4B5}" srcId="{F18AE031-32BA-4DE2-A183-D5C226CF6B92}" destId="{76096561-06FF-45BE-8C43-B6F7A9340D58}" srcOrd="0" destOrd="0" parTransId="{392B0966-21A5-488D-8783-D3518DE11538}" sibTransId="{FD926999-2058-4FC4-9A1D-62B54C94F815}"/>
    <dgm:cxn modelId="{FEFCDECF-4197-4DDA-B6A2-04A5CAA7A30B}" srcId="{FDE93028-D6ED-48B7-BF3A-38B797BF83E3}" destId="{F18AE031-32BA-4DE2-A183-D5C226CF6B92}" srcOrd="0" destOrd="0" parTransId="{95C2F8FB-44CD-49CA-AFA5-75B83EFDF86A}" sibTransId="{91127C51-9E87-4A08-B1E2-9E1B84C01326}"/>
    <dgm:cxn modelId="{F9FF70DD-8FEF-4EBC-8328-EEF752B553E0}" type="presOf" srcId="{76096561-06FF-45BE-8C43-B6F7A9340D58}" destId="{AB753295-4B92-423B-8171-67BFC0D13D60}" srcOrd="0" destOrd="0" presId="urn:microsoft.com/office/officeart/2011/layout/RadialPictureList"/>
    <dgm:cxn modelId="{D4AC11EA-755B-4798-AE68-1128C8E1AD0D}" type="presOf" srcId="{F18AE031-32BA-4DE2-A183-D5C226CF6B92}" destId="{CDEE2668-743E-4C1B-9069-03AC6F4929F4}" srcOrd="0" destOrd="0" presId="urn:microsoft.com/office/officeart/2011/layout/RadialPictureList"/>
    <dgm:cxn modelId="{908F441F-0148-4EC8-9BBF-0596FD907BE7}" type="presParOf" srcId="{76BCF604-20FB-45AF-82F0-B2C778D6EEB3}" destId="{CDEE2668-743E-4C1B-9069-03AC6F4929F4}" srcOrd="0" destOrd="0" presId="urn:microsoft.com/office/officeart/2011/layout/RadialPictureList"/>
    <dgm:cxn modelId="{E95A193B-A61B-4A35-B988-4F0DFD3F773A}" type="presParOf" srcId="{76BCF604-20FB-45AF-82F0-B2C778D6EEB3}" destId="{DC7A98EC-3A38-4C6D-A000-DE78EAFBC934}" srcOrd="1" destOrd="0" presId="urn:microsoft.com/office/officeart/2011/layout/RadialPictureList"/>
    <dgm:cxn modelId="{23F2BADC-4DEA-4296-8F57-93B989B49F40}" type="presParOf" srcId="{76BCF604-20FB-45AF-82F0-B2C778D6EEB3}" destId="{E530503A-5059-4B9C-BB00-6F50A1FC2CB0}" srcOrd="2" destOrd="0" presId="urn:microsoft.com/office/officeart/2011/layout/RadialPictureList"/>
    <dgm:cxn modelId="{0FC5EFEF-DEDF-409F-B0D9-560F52AB1E71}" type="presParOf" srcId="{76BCF604-20FB-45AF-82F0-B2C778D6EEB3}" destId="{AB753295-4B92-423B-8171-67BFC0D13D60}" srcOrd="3" destOrd="0" presId="urn:microsoft.com/office/officeart/2011/layout/RadialPictureList"/>
    <dgm:cxn modelId="{B11BFD50-BCA9-4D88-80D6-ACB8D4ACC725}" type="presParOf" srcId="{76BCF604-20FB-45AF-82F0-B2C778D6EEB3}" destId="{D83EE9C7-0D47-4766-A18F-C2C9B7F01524}" srcOrd="4" destOrd="0" presId="urn:microsoft.com/office/officeart/2011/layout/RadialPictureList"/>
    <dgm:cxn modelId="{05DD866E-33AC-48E1-B902-5F64B80BE2BF}" type="presParOf" srcId="{D83EE9C7-0D47-4766-A18F-C2C9B7F01524}" destId="{6B27E7C1-993A-41C5-8E9A-90ADF7492834}" srcOrd="0" destOrd="0" presId="urn:microsoft.com/office/officeart/2011/layout/RadialPictureList"/>
    <dgm:cxn modelId="{26E1D39E-E608-4268-8DEA-E5D874035769}" type="presParOf" srcId="{76BCF604-20FB-45AF-82F0-B2C778D6EEB3}" destId="{8684FA04-7CB3-49C0-963F-D7E4C884295A}" srcOrd="5" destOrd="0" presId="urn:microsoft.com/office/officeart/2011/layout/RadialPictureList"/>
    <dgm:cxn modelId="{0A0BBC32-23F1-479D-8691-CEC36BED84F7}" type="presParOf" srcId="{76BCF604-20FB-45AF-82F0-B2C778D6EEB3}" destId="{F8A9A588-4121-4678-956B-4D6543F76234}" srcOrd="6" destOrd="0" presId="urn:microsoft.com/office/officeart/2011/layout/RadialPictureList"/>
    <dgm:cxn modelId="{224F0FAE-8C24-4AB7-ABBF-BF1211D8F3DC}" type="presParOf" srcId="{F8A9A588-4121-4678-956B-4D6543F76234}" destId="{1B65E7C2-EFD6-4D06-A949-2D684E2EBBD7}" srcOrd="0" destOrd="0" presId="urn:microsoft.com/office/officeart/2011/layout/RadialPictureList"/>
    <dgm:cxn modelId="{ED0FBBEA-6980-4856-968B-99386EBB9610}" type="presParOf" srcId="{76BCF604-20FB-45AF-82F0-B2C778D6EEB3}" destId="{9F388B6A-8230-453B-83E4-234F1863076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155604" y="739082"/>
          <a:ext cx="1329220" cy="1329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50264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470143" y="0"/>
          <a:ext cx="2679490" cy="279320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443125" y="235467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189475" y="255081"/>
          <a:ext cx="1776369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ไม่ใช่หน่วยมาตรฐาน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89475" y="255081"/>
        <a:ext cx="1776369" cy="689363"/>
      </dsp:txXfrm>
    </dsp:sp>
    <dsp:sp modelId="{6B27E7C1-993A-41C5-8E9A-90ADF7492834}">
      <dsp:nvSpPr>
        <dsp:cNvPr id="0" name=""/>
        <dsp:cNvSpPr/>
      </dsp:nvSpPr>
      <dsp:spPr>
        <a:xfrm>
          <a:off x="2718342" y="1045776"/>
          <a:ext cx="712068" cy="712267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464540" y="1026265"/>
          <a:ext cx="1922608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วัดเป็น ซม. หรือ ม.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64540" y="1026265"/>
        <a:ext cx="1922608" cy="689363"/>
      </dsp:txXfrm>
    </dsp:sp>
    <dsp:sp modelId="{1B65E7C2-EFD6-4D06-A949-2D684E2EBBD7}">
      <dsp:nvSpPr>
        <dsp:cNvPr id="0" name=""/>
        <dsp:cNvSpPr/>
      </dsp:nvSpPr>
      <dsp:spPr>
        <a:xfrm>
          <a:off x="2443125" y="1867537"/>
          <a:ext cx="712068" cy="71226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168463" y="1858382"/>
          <a:ext cx="1573800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เปรียบเทียบความยาว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68463" y="1858382"/>
        <a:ext cx="1573800" cy="689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เลือกเครื่องชั่ง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คาดคะเนและวัด (เมตรตริกตัน)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1B65E7C2-EFD6-4D06-A949-2D684E2EBBD7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355889" y="739082"/>
          <a:ext cx="1329266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sp:txBody>
      <dsp:txXfrm>
        <a:off x="1550555" y="933751"/>
        <a:ext cx="939934" cy="939948"/>
      </dsp:txXfrm>
    </dsp:sp>
    <dsp:sp modelId="{DC7A98EC-3A38-4C6D-A000-DE78EAFBC934}">
      <dsp:nvSpPr>
        <dsp:cNvPr id="0" name=""/>
        <dsp:cNvSpPr/>
      </dsp:nvSpPr>
      <dsp:spPr>
        <a:xfrm>
          <a:off x="670426" y="0"/>
          <a:ext cx="2679362" cy="2793205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803963" y="442723"/>
          <a:ext cx="712079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574675" y="451940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เปลี่ยนหน่วยโดยใช้ทศนิยม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451940"/>
        <a:ext cx="953167" cy="689363"/>
      </dsp:txXfrm>
    </dsp:sp>
    <dsp:sp modelId="{1B65E7C2-EFD6-4D06-A949-2D684E2EBBD7}">
      <dsp:nvSpPr>
        <dsp:cNvPr id="0" name=""/>
        <dsp:cNvSpPr/>
      </dsp:nvSpPr>
      <dsp:spPr>
        <a:xfrm>
          <a:off x="2803963" y="1570899"/>
          <a:ext cx="712079" cy="71226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230E5-49AA-4445-B436-1C07D865B9D9}">
      <dsp:nvSpPr>
        <dsp:cNvPr id="0" name=""/>
        <dsp:cNvSpPr/>
      </dsp:nvSpPr>
      <dsp:spPr>
        <a:xfrm>
          <a:off x="3574675" y="1580116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แก้ปัญหาโดยใช้ทศนิยม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1580116"/>
        <a:ext cx="953167" cy="6893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53307" y="739082"/>
          <a:ext cx="1329220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วัดและเปรียบเทียบปริมาตร/ความจุ</a:t>
          </a:r>
        </a:p>
      </dsp:txBody>
      <dsp:txXfrm>
        <a:off x="1447967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567847" y="0"/>
          <a:ext cx="2679490" cy="279320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40828" y="235467"/>
          <a:ext cx="712068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06908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ปริมาตรและความจุหน่วยไม่มาตรฐาน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06908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16045" y="1045776"/>
          <a:ext cx="712068" cy="712267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494900" y="1055831"/>
          <a:ext cx="1135522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หน่วยช้อนชา ช้อนโต๊ะ ถ้วยตวง ลิตร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94900" y="1055831"/>
        <a:ext cx="1135522" cy="689363"/>
      </dsp:txXfrm>
    </dsp:sp>
    <dsp:sp modelId="{1B65E7C2-EFD6-4D06-A949-2D684E2EBBD7}">
      <dsp:nvSpPr>
        <dsp:cNvPr id="0" name=""/>
        <dsp:cNvSpPr/>
      </dsp:nvSpPr>
      <dsp:spPr>
        <a:xfrm>
          <a:off x="2540828" y="1867537"/>
          <a:ext cx="712068" cy="712267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06908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06908" y="1882062"/>
        <a:ext cx="953131" cy="6893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วัดและเปรียบเทียบปริมาตร/ความจุ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หน่วย ล.</a:t>
          </a:r>
          <a:r>
            <a:rPr lang="th-TH" sz="1800" kern="12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มม.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เลือกเครื่องมือ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1B65E7C2-EFD6-4D06-A949-2D684E2EBBD7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ทรงสี่เหลี่ยมมุมฉาก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ความสัมพันธ์ ล ลบ. ซม. มม.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1B65E7C2-EFD6-4D06-A949-2D684E2EBBD7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355889" y="739082"/>
          <a:ext cx="1329266" cy="1329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sp:txBody>
      <dsp:txXfrm>
        <a:off x="1550555" y="933751"/>
        <a:ext cx="939934" cy="939948"/>
      </dsp:txXfrm>
    </dsp:sp>
    <dsp:sp modelId="{DC7A98EC-3A38-4C6D-A000-DE78EAFBC934}">
      <dsp:nvSpPr>
        <dsp:cNvPr id="0" name=""/>
        <dsp:cNvSpPr/>
      </dsp:nvSpPr>
      <dsp:spPr>
        <a:xfrm>
          <a:off x="670426" y="0"/>
          <a:ext cx="2679362" cy="2793206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803963" y="442723"/>
          <a:ext cx="712079" cy="7122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574675" y="451940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ปริมาตรทรงสามมิติ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451940"/>
        <a:ext cx="953167" cy="689363"/>
      </dsp:txXfrm>
    </dsp:sp>
    <dsp:sp modelId="{1B65E7C2-EFD6-4D06-A949-2D684E2EBBD7}">
      <dsp:nvSpPr>
        <dsp:cNvPr id="0" name=""/>
        <dsp:cNvSpPr/>
      </dsp:nvSpPr>
      <dsp:spPr>
        <a:xfrm>
          <a:off x="2803963" y="1570899"/>
          <a:ext cx="712079" cy="71226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58A51-B66C-4C49-9083-ABD3AE635FE4}">
      <dsp:nvSpPr>
        <dsp:cNvPr id="0" name=""/>
        <dsp:cNvSpPr/>
      </dsp:nvSpPr>
      <dsp:spPr>
        <a:xfrm>
          <a:off x="3574675" y="1580116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1580116"/>
        <a:ext cx="953167" cy="6893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2169474" y="1287986"/>
          <a:ext cx="2017180" cy="20169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sp:txBody>
      <dsp:txXfrm>
        <a:off x="2464883" y="1583369"/>
        <a:ext cx="1426362" cy="1426233"/>
      </dsp:txXfrm>
    </dsp:sp>
    <dsp:sp modelId="{DC7A98EC-3A38-4C6D-A000-DE78EAFBC934}">
      <dsp:nvSpPr>
        <dsp:cNvPr id="0" name=""/>
        <dsp:cNvSpPr/>
      </dsp:nvSpPr>
      <dsp:spPr>
        <a:xfrm>
          <a:off x="1129495" y="166355"/>
          <a:ext cx="4065749" cy="4238142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3646529" y="0"/>
          <a:ext cx="1080843" cy="108061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4809694" y="13824"/>
          <a:ext cx="1446850" cy="10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บอก/เขียนเงินแบบจุด</a:t>
          </a:r>
          <a:endParaRPr lang="en-IN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809694" y="13824"/>
        <a:ext cx="1446850" cy="1046056"/>
      </dsp:txXfrm>
    </dsp:sp>
    <dsp:sp modelId="{6B27E7C1-993A-41C5-8E9A-90ADF7492834}">
      <dsp:nvSpPr>
        <dsp:cNvPr id="0" name=""/>
        <dsp:cNvSpPr/>
      </dsp:nvSpPr>
      <dsp:spPr>
        <a:xfrm>
          <a:off x="4444872" y="1006426"/>
          <a:ext cx="1080843" cy="1080617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5605077" y="1025319"/>
          <a:ext cx="1446850" cy="10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เปรียบเทียบและแลก</a:t>
          </a:r>
          <a:endParaRPr lang="en-IN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05077" y="1025319"/>
        <a:ext cx="1446850" cy="1046056"/>
      </dsp:txXfrm>
    </dsp:sp>
    <dsp:sp modelId="{5B53EB28-75EC-4FC6-B05E-8E0258651270}">
      <dsp:nvSpPr>
        <dsp:cNvPr id="0" name=""/>
        <dsp:cNvSpPr/>
      </dsp:nvSpPr>
      <dsp:spPr>
        <a:xfrm>
          <a:off x="4440727" y="2486112"/>
          <a:ext cx="1080843" cy="1080617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BEFCF-B8E4-430A-AA0F-C31F5CC7FB95}">
      <dsp:nvSpPr>
        <dsp:cNvPr id="0" name=""/>
        <dsp:cNvSpPr/>
      </dsp:nvSpPr>
      <dsp:spPr>
        <a:xfrm>
          <a:off x="5605077" y="2503623"/>
          <a:ext cx="1446850" cy="10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อ่านและเขียนบันทึก</a:t>
          </a:r>
          <a:endParaRPr lang="en-IN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5605077" y="2503623"/>
        <a:ext cx="1446850" cy="1046056"/>
      </dsp:txXfrm>
    </dsp:sp>
    <dsp:sp modelId="{1B65E7C2-EFD6-4D06-A949-2D684E2EBBD7}">
      <dsp:nvSpPr>
        <dsp:cNvPr id="0" name=""/>
        <dsp:cNvSpPr/>
      </dsp:nvSpPr>
      <dsp:spPr>
        <a:xfrm>
          <a:off x="3646529" y="3527561"/>
          <a:ext cx="1080843" cy="108061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8A187-091F-495D-A2D5-6AD9E2E9658B}">
      <dsp:nvSpPr>
        <dsp:cNvPr id="0" name=""/>
        <dsp:cNvSpPr/>
      </dsp:nvSpPr>
      <dsp:spPr>
        <a:xfrm>
          <a:off x="4809694" y="3549680"/>
          <a:ext cx="1446850" cy="10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809694" y="3549680"/>
        <a:ext cx="1446850" cy="10460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195765" y="1156615"/>
          <a:ext cx="2080213" cy="20802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sp:txBody>
      <dsp:txXfrm>
        <a:off x="1500405" y="1461260"/>
        <a:ext cx="1470933" cy="1470955"/>
      </dsp:txXfrm>
    </dsp:sp>
    <dsp:sp modelId="{DC7A98EC-3A38-4C6D-A000-DE78EAFBC934}">
      <dsp:nvSpPr>
        <dsp:cNvPr id="0" name=""/>
        <dsp:cNvSpPr/>
      </dsp:nvSpPr>
      <dsp:spPr>
        <a:xfrm>
          <a:off x="123061" y="0"/>
          <a:ext cx="4193024" cy="4371183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3461906" y="692832"/>
          <a:ext cx="1114357" cy="111465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4668020" y="707257"/>
          <a:ext cx="1491644" cy="1078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วัดมุม</a:t>
          </a:r>
          <a:endParaRPr lang="en-IN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668020" y="707257"/>
        <a:ext cx="1491644" cy="1078807"/>
      </dsp:txXfrm>
    </dsp:sp>
    <dsp:sp modelId="{6B27E7C1-993A-41C5-8E9A-90ADF7492834}">
      <dsp:nvSpPr>
        <dsp:cNvPr id="0" name=""/>
        <dsp:cNvSpPr/>
      </dsp:nvSpPr>
      <dsp:spPr>
        <a:xfrm>
          <a:off x="3461906" y="2458353"/>
          <a:ext cx="1114357" cy="1114651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4668020" y="2472778"/>
          <a:ext cx="1491644" cy="1078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2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สร้างมุมเมื่อกำหนดขนาด</a:t>
          </a:r>
          <a:endParaRPr lang="en-IN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668020" y="2472778"/>
        <a:ext cx="1491644" cy="107880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077869" y="739082"/>
          <a:ext cx="1329220" cy="1329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sp:txBody>
      <dsp:txXfrm>
        <a:off x="1272529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392408" y="0"/>
          <a:ext cx="2679490" cy="279320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365390" y="235467"/>
          <a:ext cx="712068" cy="7122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130450" y="246919"/>
          <a:ext cx="1738949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ความยาวรอบรูปสี่เหลี่ยม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30450" y="246919"/>
        <a:ext cx="1738949" cy="689363"/>
      </dsp:txXfrm>
    </dsp:sp>
    <dsp:sp modelId="{AA04489E-3DDD-4975-8530-40ECB1490D1A}">
      <dsp:nvSpPr>
        <dsp:cNvPr id="0" name=""/>
        <dsp:cNvSpPr/>
      </dsp:nvSpPr>
      <dsp:spPr>
        <a:xfrm>
          <a:off x="2640607" y="1045776"/>
          <a:ext cx="712068" cy="71226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3C133-5DAC-48A6-A12D-3874924964AD}">
      <dsp:nvSpPr>
        <dsp:cNvPr id="0" name=""/>
        <dsp:cNvSpPr/>
      </dsp:nvSpPr>
      <dsp:spPr>
        <a:xfrm>
          <a:off x="3327811" y="1086460"/>
          <a:ext cx="1837274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หา พท. สี่เหลี่ยมด้านขนานกับขนมเปียกปูน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27811" y="1086460"/>
        <a:ext cx="1837274" cy="689363"/>
      </dsp:txXfrm>
    </dsp:sp>
    <dsp:sp modelId="{4A716A37-B829-4489-AA0B-D3120A200A06}">
      <dsp:nvSpPr>
        <dsp:cNvPr id="0" name=""/>
        <dsp:cNvSpPr/>
      </dsp:nvSpPr>
      <dsp:spPr>
        <a:xfrm>
          <a:off x="2365390" y="1867537"/>
          <a:ext cx="712068" cy="71226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5D2C4-9D62-491F-B5D4-6AC275919D3A}">
      <dsp:nvSpPr>
        <dsp:cNvPr id="0" name=""/>
        <dsp:cNvSpPr/>
      </dsp:nvSpPr>
      <dsp:spPr>
        <a:xfrm>
          <a:off x="3131469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31469" y="1882062"/>
        <a:ext cx="953131" cy="68936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144981" y="739082"/>
          <a:ext cx="1329220" cy="1329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sp:txBody>
      <dsp:txXfrm>
        <a:off x="1339641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459521" y="0"/>
          <a:ext cx="2679490" cy="279320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432503" y="235467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190599" y="182257"/>
          <a:ext cx="182399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</a:t>
          </a:r>
          <a:b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/พท.รูปหลายเหลี่ยม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90599" y="182257"/>
        <a:ext cx="1823997" cy="689363"/>
      </dsp:txXfrm>
    </dsp:sp>
    <dsp:sp modelId="{AA04489E-3DDD-4975-8530-40ECB1490D1A}">
      <dsp:nvSpPr>
        <dsp:cNvPr id="0" name=""/>
        <dsp:cNvSpPr/>
      </dsp:nvSpPr>
      <dsp:spPr>
        <a:xfrm>
          <a:off x="2707719" y="1045776"/>
          <a:ext cx="712068" cy="712267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3C133-5DAC-48A6-A12D-3874924964AD}">
      <dsp:nvSpPr>
        <dsp:cNvPr id="0" name=""/>
        <dsp:cNvSpPr/>
      </dsp:nvSpPr>
      <dsp:spPr>
        <a:xfrm>
          <a:off x="3393985" y="1031338"/>
          <a:ext cx="1568825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</a:t>
          </a:r>
          <a:b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/พท. วงกลม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93985" y="1031338"/>
        <a:ext cx="1568825" cy="689363"/>
      </dsp:txXfrm>
    </dsp:sp>
    <dsp:sp modelId="{4A716A37-B829-4489-AA0B-D3120A200A06}">
      <dsp:nvSpPr>
        <dsp:cNvPr id="0" name=""/>
        <dsp:cNvSpPr/>
      </dsp:nvSpPr>
      <dsp:spPr>
        <a:xfrm>
          <a:off x="2432503" y="1867537"/>
          <a:ext cx="712068" cy="71226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5D2C4-9D62-491F-B5D4-6AC275919D3A}">
      <dsp:nvSpPr>
        <dsp:cNvPr id="0" name=""/>
        <dsp:cNvSpPr/>
      </dsp:nvSpPr>
      <dsp:spPr>
        <a:xfrm>
          <a:off x="3198582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98582" y="1882062"/>
        <a:ext cx="953131" cy="689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00459" y="739082"/>
          <a:ext cx="1329220" cy="1329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 และแก้โจทย์ปัญหา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95119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514999" y="0"/>
          <a:ext cx="2679490" cy="279320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487981" y="235467"/>
          <a:ext cx="712068" cy="7122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215458" y="218683"/>
          <a:ext cx="2205984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 และวัดเป็น ซม. หรือ ม.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215458" y="218683"/>
        <a:ext cx="2205984" cy="689363"/>
      </dsp:txXfrm>
    </dsp:sp>
    <dsp:sp modelId="{6B27E7C1-993A-41C5-8E9A-90ADF7492834}">
      <dsp:nvSpPr>
        <dsp:cNvPr id="0" name=""/>
        <dsp:cNvSpPr/>
      </dsp:nvSpPr>
      <dsp:spPr>
        <a:xfrm>
          <a:off x="2763197" y="1045776"/>
          <a:ext cx="712068" cy="71226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528592" y="1084723"/>
          <a:ext cx="1844185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28592" y="1084723"/>
        <a:ext cx="1844185" cy="689363"/>
      </dsp:txXfrm>
    </dsp:sp>
    <dsp:sp modelId="{1B65E7C2-EFD6-4D06-A949-2D684E2EBBD7}">
      <dsp:nvSpPr>
        <dsp:cNvPr id="0" name=""/>
        <dsp:cNvSpPr/>
      </dsp:nvSpPr>
      <dsp:spPr>
        <a:xfrm>
          <a:off x="2487981" y="1867537"/>
          <a:ext cx="712068" cy="71226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254060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254060" y="1882062"/>
        <a:ext cx="953131" cy="6893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32079" y="739082"/>
          <a:ext cx="1329266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</a:p>
      </dsp:txBody>
      <dsp:txXfrm>
        <a:off x="1426745" y="933751"/>
        <a:ext cx="939934" cy="939948"/>
      </dsp:txXfrm>
    </dsp:sp>
    <dsp:sp modelId="{DC7A98EC-3A38-4C6D-A000-DE78EAFBC934}">
      <dsp:nvSpPr>
        <dsp:cNvPr id="0" name=""/>
        <dsp:cNvSpPr/>
      </dsp:nvSpPr>
      <dsp:spPr>
        <a:xfrm>
          <a:off x="546616" y="0"/>
          <a:ext cx="2679362" cy="2793206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680154" y="442723"/>
          <a:ext cx="712079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422133" y="443778"/>
          <a:ext cx="1448405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ความยาวรอบรูป/พท.รูปสี่เหลี่ยมมุมฉาก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22133" y="443778"/>
        <a:ext cx="1448405" cy="689363"/>
      </dsp:txXfrm>
    </dsp:sp>
    <dsp:sp modelId="{4A716A37-B829-4489-AA0B-D3120A200A06}">
      <dsp:nvSpPr>
        <dsp:cNvPr id="0" name=""/>
        <dsp:cNvSpPr/>
      </dsp:nvSpPr>
      <dsp:spPr>
        <a:xfrm>
          <a:off x="2680154" y="1570899"/>
          <a:ext cx="712079" cy="712267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68D04-5673-445A-9F50-3FAB96C44B55}">
      <dsp:nvSpPr>
        <dsp:cNvPr id="0" name=""/>
        <dsp:cNvSpPr/>
      </dsp:nvSpPr>
      <dsp:spPr>
        <a:xfrm>
          <a:off x="3450866" y="1580116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</a:t>
          </a:r>
          <a:r>
            <a:rPr lang="th-TH" sz="1800" kern="1200">
              <a:latin typeface="TH Sarabun New" panose="020B0500040200020003" pitchFamily="34" charset="-34"/>
              <a:cs typeface="TH Sarabun New" panose="020B0500040200020003" pitchFamily="34" charset="-34"/>
            </a:rPr>
            <a:t>โจทย์ปัญหา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50866" y="1580116"/>
        <a:ext cx="953167" cy="6893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</a:t>
          </a:r>
          <a:r>
            <a:rPr lang="en-US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2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จำแนก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631693" y="1044379"/>
          <a:ext cx="953131" cy="71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จำแนกและบอกลักษณะรูปหลายเหลี่ยม วงกลม วงรี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44379"/>
        <a:ext cx="953131" cy="7122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แกนสมมาตร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6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631693" y="1044379"/>
          <a:ext cx="953131" cy="71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รูปที่มีแกนสมมาตร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44379"/>
        <a:ext cx="953131" cy="7122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รูปเรขาคณิต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ระนาบ จุด เส้นตรง ส่วนของเส้นตรง รังสี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403C0AAD-A038-44AD-9765-628D090B2563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620B5-886C-440E-92B2-E04E13B91596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มุม (ชื่อ การเรียก/เขียน สัญลักษณ์ ชนิด)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6ECF5279-8C5C-4180-A8C5-9F354299EF98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493BB-B1C8-402D-9EC4-FF52E12A83DA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>
              <a:latin typeface="TH Sarabun New" panose="020B0500040200020003" pitchFamily="34" charset="-34"/>
              <a:cs typeface="TH Sarabun New" panose="020B0500040200020003" pitchFamily="34" charset="-34"/>
            </a:rPr>
            <a:t>การ</a:t>
          </a: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สร้างรูปสี่เหลี่ยมมุมฉาก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รูปเรขาคณิต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ตั้งฉาก</a:t>
          </a:r>
          <a:r>
            <a:rPr lang="th-TH" sz="1600" kern="12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ขนาน สร้างตั้งฉาก/ขนาน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403C0AAD-A038-44AD-9765-628D090B2563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620B5-886C-440E-92B2-E04E13B91596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มุมแย้ง มุมภายใน มุมภายนอก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6ECF5279-8C5C-4180-A8C5-9F354299EF98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493BB-B1C8-402D-9EC4-FF52E12A83DA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ชนิด/สร้างของรูปสี่เหลี่ยม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355889" y="739082"/>
          <a:ext cx="1329266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รูปเรขาคณิต</a:t>
          </a:r>
        </a:p>
      </dsp:txBody>
      <dsp:txXfrm>
        <a:off x="1550555" y="933751"/>
        <a:ext cx="939934" cy="939948"/>
      </dsp:txXfrm>
    </dsp:sp>
    <dsp:sp modelId="{DC7A98EC-3A38-4C6D-A000-DE78EAFBC934}">
      <dsp:nvSpPr>
        <dsp:cNvPr id="0" name=""/>
        <dsp:cNvSpPr/>
      </dsp:nvSpPr>
      <dsp:spPr>
        <a:xfrm>
          <a:off x="670426" y="0"/>
          <a:ext cx="2679362" cy="2793205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803963" y="442723"/>
          <a:ext cx="712079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574675" y="451940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ชนิด/สร้างรูปสามเหลี่ยม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451940"/>
        <a:ext cx="953167" cy="689363"/>
      </dsp:txXfrm>
    </dsp:sp>
    <dsp:sp modelId="{403C0AAD-A038-44AD-9765-628D090B2563}">
      <dsp:nvSpPr>
        <dsp:cNvPr id="0" name=""/>
        <dsp:cNvSpPr/>
      </dsp:nvSpPr>
      <dsp:spPr>
        <a:xfrm>
          <a:off x="2803963" y="1570899"/>
          <a:ext cx="712079" cy="712267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620B5-886C-440E-92B2-E04E13B91596}">
      <dsp:nvSpPr>
        <dsp:cNvPr id="0" name=""/>
        <dsp:cNvSpPr/>
      </dsp:nvSpPr>
      <dsp:spPr>
        <a:xfrm>
          <a:off x="3574675" y="1580116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ส่วนประกอบและสร้างวงกลม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1580116"/>
        <a:ext cx="953167" cy="68936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ปริซึม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631693" y="1044379"/>
          <a:ext cx="953131" cy="71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บอกลักษณะ/ ส่วนประกอบปริซึม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44379"/>
        <a:ext cx="953131" cy="71226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2039830" y="838994"/>
          <a:ext cx="1523649" cy="15236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ป.6</a:t>
          </a:r>
          <a:b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สามมิติ</a:t>
          </a:r>
        </a:p>
      </dsp:txBody>
      <dsp:txXfrm>
        <a:off x="2262963" y="1062131"/>
        <a:ext cx="1077383" cy="1077399"/>
      </dsp:txXfrm>
    </dsp:sp>
    <dsp:sp modelId="{DC7A98EC-3A38-4C6D-A000-DE78EAFBC934}">
      <dsp:nvSpPr>
        <dsp:cNvPr id="0" name=""/>
        <dsp:cNvSpPr/>
      </dsp:nvSpPr>
      <dsp:spPr>
        <a:xfrm>
          <a:off x="1220380" y="0"/>
          <a:ext cx="3071175" cy="3201666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3665913" y="507464"/>
          <a:ext cx="816209" cy="81642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4549329" y="518029"/>
          <a:ext cx="1092553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บอกลักษณะ/ ส่วนประกอบทรงกลม ทรงกระบอก กรวย พีระมิด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549329" y="518029"/>
        <a:ext cx="1092553" cy="790171"/>
      </dsp:txXfrm>
    </dsp:sp>
    <dsp:sp modelId="{6E673997-353B-451F-8D31-327BEF502777}">
      <dsp:nvSpPr>
        <dsp:cNvPr id="0" name=""/>
        <dsp:cNvSpPr/>
      </dsp:nvSpPr>
      <dsp:spPr>
        <a:xfrm>
          <a:off x="3665913" y="1800617"/>
          <a:ext cx="816209" cy="816425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B928F-0C50-4A01-93BA-1A2B791E8202}">
      <dsp:nvSpPr>
        <dsp:cNvPr id="0" name=""/>
        <dsp:cNvSpPr/>
      </dsp:nvSpPr>
      <dsp:spPr>
        <a:xfrm>
          <a:off x="4549329" y="1811183"/>
          <a:ext cx="1092553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รูปคลี่ทรงกระบอก กรวย ปริซึม พีระมิด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4549329" y="1811183"/>
        <a:ext cx="1092553" cy="790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355889" y="739082"/>
          <a:ext cx="1329266" cy="13292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550555" y="933751"/>
        <a:ext cx="939934" cy="939948"/>
      </dsp:txXfrm>
    </dsp:sp>
    <dsp:sp modelId="{DC7A98EC-3A38-4C6D-A000-DE78EAFBC934}">
      <dsp:nvSpPr>
        <dsp:cNvPr id="0" name=""/>
        <dsp:cNvSpPr/>
      </dsp:nvSpPr>
      <dsp:spPr>
        <a:xfrm>
          <a:off x="670426" y="0"/>
          <a:ext cx="2679362" cy="2793205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803963" y="442723"/>
          <a:ext cx="712079" cy="71226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574675" y="451940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ความสัมพันธ์</a:t>
          </a:r>
          <a:r>
            <a:rPr lang="th-TH" sz="1800" kern="12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 ม. ซม. มม. โดยใช้ทศนิยม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451940"/>
        <a:ext cx="953167" cy="689363"/>
      </dsp:txXfrm>
    </dsp:sp>
    <dsp:sp modelId="{1B65E7C2-EFD6-4D06-A949-2D684E2EBBD7}">
      <dsp:nvSpPr>
        <dsp:cNvPr id="0" name=""/>
        <dsp:cNvSpPr/>
      </dsp:nvSpPr>
      <dsp:spPr>
        <a:xfrm>
          <a:off x="2803963" y="1570899"/>
          <a:ext cx="712079" cy="712267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2235D-3D50-4582-9464-F0307F592A85}">
      <dsp:nvSpPr>
        <dsp:cNvPr id="0" name=""/>
        <dsp:cNvSpPr/>
      </dsp:nvSpPr>
      <dsp:spPr>
        <a:xfrm>
          <a:off x="3574675" y="1580116"/>
          <a:ext cx="953167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574675" y="1580116"/>
        <a:ext cx="953167" cy="689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 และแก้โจทย์ปัญหา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 และวัด</a:t>
          </a:r>
          <a:r>
            <a:rPr lang="th-TH" sz="1800" kern="12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ซม. ม. มม. กม.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1B65E7C2-EFD6-4D06-A949-2D684E2EBBD7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144539" y="739082"/>
          <a:ext cx="1329220" cy="1329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แก้ปัญหาเกี่ยวกับเวลา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39199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459078" y="0"/>
          <a:ext cx="2679490" cy="279320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432060" y="235467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069298" y="263243"/>
          <a:ext cx="212897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บอกเวลาและระยะเวลา </a:t>
          </a:r>
          <a:b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นาฬิกาและนาที (5นาที)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069298" y="263243"/>
        <a:ext cx="2128971" cy="689363"/>
      </dsp:txXfrm>
    </dsp:sp>
    <dsp:sp modelId="{6B27E7C1-993A-41C5-8E9A-90ADF7492834}">
      <dsp:nvSpPr>
        <dsp:cNvPr id="0" name=""/>
        <dsp:cNvSpPr/>
      </dsp:nvSpPr>
      <dsp:spPr>
        <a:xfrm>
          <a:off x="2707277" y="1045776"/>
          <a:ext cx="712068" cy="712267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490528" y="1051923"/>
          <a:ext cx="1367609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เปรียบเทียบเวลา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490528" y="1051923"/>
        <a:ext cx="1367609" cy="689363"/>
      </dsp:txXfrm>
    </dsp:sp>
    <dsp:sp modelId="{1B65E7C2-EFD6-4D06-A949-2D684E2EBBD7}">
      <dsp:nvSpPr>
        <dsp:cNvPr id="0" name=""/>
        <dsp:cNvSpPr/>
      </dsp:nvSpPr>
      <dsp:spPr>
        <a:xfrm>
          <a:off x="2432060" y="1867537"/>
          <a:ext cx="712068" cy="71226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198139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อ่านปฏิทินและแก้ปัญหา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98139" y="1882062"/>
        <a:ext cx="953131" cy="689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แก้ปัญหาเกี่ยวกับเวลา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บอกและเขียนเวลาเป็นนาที (ใช้ </a:t>
          </a:r>
          <a:r>
            <a:rPr lang="en-US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: </a:t>
          </a: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หรือ.)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1B65E7C2-EFD6-4D06-A949-2D684E2EBBD7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677462" y="780701"/>
          <a:ext cx="1222695" cy="12225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แก้ปัญหาเกี่ยวกับเวลา</a:t>
          </a:r>
          <a:endParaRPr lang="en-IN" sz="1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856522" y="959745"/>
        <a:ext cx="864575" cy="864498"/>
      </dsp:txXfrm>
    </dsp:sp>
    <dsp:sp modelId="{DC7A98EC-3A38-4C6D-A000-DE78EAFBC934}">
      <dsp:nvSpPr>
        <dsp:cNvPr id="0" name=""/>
        <dsp:cNvSpPr/>
      </dsp:nvSpPr>
      <dsp:spPr>
        <a:xfrm>
          <a:off x="1047088" y="100834"/>
          <a:ext cx="2464417" cy="2568911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72766" y="0"/>
          <a:ext cx="655143" cy="65500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206210" y="25283"/>
          <a:ext cx="2751028" cy="63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บอกเวลาวันเดือนปีนาทีชั่วโมง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206210" y="25283"/>
        <a:ext cx="2751028" cy="634057"/>
      </dsp:txXfrm>
    </dsp:sp>
    <dsp:sp modelId="{6B27E7C1-993A-41C5-8E9A-90ADF7492834}">
      <dsp:nvSpPr>
        <dsp:cNvPr id="0" name=""/>
        <dsp:cNvSpPr/>
      </dsp:nvSpPr>
      <dsp:spPr>
        <a:xfrm>
          <a:off x="3056674" y="610036"/>
          <a:ext cx="655143" cy="65500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759922" y="621488"/>
          <a:ext cx="876995" cy="63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อ่านตารางวลา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59922" y="621488"/>
        <a:ext cx="876995" cy="634057"/>
      </dsp:txXfrm>
    </dsp:sp>
    <dsp:sp modelId="{D5920C1F-0AC8-46FE-B136-47331D424006}">
      <dsp:nvSpPr>
        <dsp:cNvPr id="0" name=""/>
        <dsp:cNvSpPr/>
      </dsp:nvSpPr>
      <dsp:spPr>
        <a:xfrm>
          <a:off x="3054162" y="1506934"/>
          <a:ext cx="655143" cy="65500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5432C-E770-4AD8-8B68-6A05F969B18D}">
      <dsp:nvSpPr>
        <dsp:cNvPr id="0" name=""/>
        <dsp:cNvSpPr/>
      </dsp:nvSpPr>
      <dsp:spPr>
        <a:xfrm>
          <a:off x="3728793" y="1493055"/>
          <a:ext cx="1886302" cy="63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เปรียบเทียบใช้ความสัมพันธ์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728793" y="1493055"/>
        <a:ext cx="1886302" cy="634057"/>
      </dsp:txXfrm>
    </dsp:sp>
    <dsp:sp modelId="{1B65E7C2-EFD6-4D06-A949-2D684E2EBBD7}">
      <dsp:nvSpPr>
        <dsp:cNvPr id="0" name=""/>
        <dsp:cNvSpPr/>
      </dsp:nvSpPr>
      <dsp:spPr>
        <a:xfrm>
          <a:off x="2572766" y="2138199"/>
          <a:ext cx="655143" cy="65500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5517E-466F-4EAA-B4DA-B905256730CF}">
      <dsp:nvSpPr>
        <dsp:cNvPr id="0" name=""/>
        <dsp:cNvSpPr/>
      </dsp:nvSpPr>
      <dsp:spPr>
        <a:xfrm>
          <a:off x="3277808" y="2151606"/>
          <a:ext cx="876995" cy="634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แก้โจทย์ปัญหา</a:t>
          </a:r>
          <a:endParaRPr lang="en-IN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277808" y="2151606"/>
        <a:ext cx="876995" cy="6340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วัดไม่ใช่หน่วยมาตรฐาน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วัดและเปรียบเทียบน้ำหนักเป็น</a:t>
          </a:r>
          <a:r>
            <a:rPr lang="th-TH" sz="1800" kern="12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กก. ขีด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1B65E7C2-EFD6-4D06-A949-2D684E2EBBD7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2668-743E-4C1B-9069-03AC6F4929F4}">
      <dsp:nvSpPr>
        <dsp:cNvPr id="0" name=""/>
        <dsp:cNvSpPr/>
      </dsp:nvSpPr>
      <dsp:spPr>
        <a:xfrm>
          <a:off x="1298905" y="739082"/>
          <a:ext cx="1329220" cy="13292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ป.2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วัดและเปรียบเทียบน้ำหนัก</a:t>
          </a:r>
        </a:p>
      </dsp:txBody>
      <dsp:txXfrm>
        <a:off x="1493565" y="933751"/>
        <a:ext cx="939900" cy="939948"/>
      </dsp:txXfrm>
    </dsp:sp>
    <dsp:sp modelId="{DC7A98EC-3A38-4C6D-A000-DE78EAFBC934}">
      <dsp:nvSpPr>
        <dsp:cNvPr id="0" name=""/>
        <dsp:cNvSpPr/>
      </dsp:nvSpPr>
      <dsp:spPr>
        <a:xfrm>
          <a:off x="613444" y="0"/>
          <a:ext cx="2679490" cy="279320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0503A-5059-4B9C-BB00-6F50A1FC2CB0}">
      <dsp:nvSpPr>
        <dsp:cNvPr id="0" name=""/>
        <dsp:cNvSpPr/>
      </dsp:nvSpPr>
      <dsp:spPr>
        <a:xfrm>
          <a:off x="2586426" y="235467"/>
          <a:ext cx="712068" cy="71226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53295-4B92-423B-8171-67BFC0D13D60}">
      <dsp:nvSpPr>
        <dsp:cNvPr id="0" name=""/>
        <dsp:cNvSpPr/>
      </dsp:nvSpPr>
      <dsp:spPr>
        <a:xfrm>
          <a:off x="3352505" y="246919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วัดและเปรียบเทียบเป็น</a:t>
          </a:r>
          <a:r>
            <a:rPr lang="th-TH" sz="1800" kern="1200" baseline="0" dirty="0">
              <a:latin typeface="TH Sarabun New" panose="020B0500040200020003" pitchFamily="34" charset="-34"/>
              <a:cs typeface="TH Sarabun New" panose="020B0500040200020003" pitchFamily="34" charset="-34"/>
            </a:rPr>
            <a:t> กก ก และขีด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246919"/>
        <a:ext cx="953131" cy="689363"/>
      </dsp:txXfrm>
    </dsp:sp>
    <dsp:sp modelId="{6B27E7C1-993A-41C5-8E9A-90ADF7492834}">
      <dsp:nvSpPr>
        <dsp:cNvPr id="0" name=""/>
        <dsp:cNvSpPr/>
      </dsp:nvSpPr>
      <dsp:spPr>
        <a:xfrm>
          <a:off x="2861643" y="1045776"/>
          <a:ext cx="712068" cy="71226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FA04-7CB3-49C0-963F-D7E4C884295A}">
      <dsp:nvSpPr>
        <dsp:cNvPr id="0" name=""/>
        <dsp:cNvSpPr/>
      </dsp:nvSpPr>
      <dsp:spPr>
        <a:xfrm>
          <a:off x="3631693" y="1055831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คาดคะเน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631693" y="1055831"/>
        <a:ext cx="953131" cy="689363"/>
      </dsp:txXfrm>
    </dsp:sp>
    <dsp:sp modelId="{1B65E7C2-EFD6-4D06-A949-2D684E2EBBD7}">
      <dsp:nvSpPr>
        <dsp:cNvPr id="0" name=""/>
        <dsp:cNvSpPr/>
      </dsp:nvSpPr>
      <dsp:spPr>
        <a:xfrm>
          <a:off x="2586426" y="1867537"/>
          <a:ext cx="712068" cy="712267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B6A-8230-453B-83E4-234F1863076F}">
      <dsp:nvSpPr>
        <dsp:cNvPr id="0" name=""/>
        <dsp:cNvSpPr/>
      </dsp:nvSpPr>
      <dsp:spPr>
        <a:xfrm>
          <a:off x="3352505" y="1882062"/>
          <a:ext cx="953131" cy="6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th-TH" sz="18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แก้ปัญหา</a:t>
          </a:r>
          <a:endParaRPr lang="en-IN" sz="1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52505" y="1882062"/>
        <a:ext cx="953131" cy="689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b70f739eb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7b70f739e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b70f739eb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7b70f739eb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7b70f739eb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7b70f739eb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b70f739eb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7b70f739eb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t="28906" b="2890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5"/>
          <p:cNvCxnSpPr/>
          <p:nvPr/>
        </p:nvCxnSpPr>
        <p:spPr>
          <a:xfrm rot="5400000">
            <a:off x="4654933" y="2656618"/>
            <a:ext cx="5564694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5"/>
          <p:cNvCxnSpPr/>
          <p:nvPr/>
        </p:nvCxnSpPr>
        <p:spPr>
          <a:xfrm rot="5400000">
            <a:off x="-1075627" y="2656618"/>
            <a:ext cx="5564694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2" name="Google Shape;132;p25"/>
          <p:cNvGrpSpPr/>
          <p:nvPr/>
        </p:nvGrpSpPr>
        <p:grpSpPr>
          <a:xfrm>
            <a:off x="0" y="-72324"/>
            <a:ext cx="1704306" cy="5215712"/>
            <a:chOff x="0" y="-38100"/>
            <a:chExt cx="897759" cy="3059607"/>
          </a:xfrm>
        </p:grpSpPr>
        <p:sp>
          <p:nvSpPr>
            <p:cNvPr id="133" name="Google Shape;133;p25"/>
            <p:cNvSpPr/>
            <p:nvPr/>
          </p:nvSpPr>
          <p:spPr>
            <a:xfrm>
              <a:off x="0" y="0"/>
              <a:ext cx="897759" cy="3021507"/>
            </a:xfrm>
            <a:custGeom>
              <a:avLst/>
              <a:gdLst/>
              <a:ahLst/>
              <a:cxnLst/>
              <a:rect l="l" t="t" r="r" b="b"/>
              <a:pathLst>
                <a:path w="897759" h="3021507" extrusionOk="0">
                  <a:moveTo>
                    <a:pt x="0" y="0"/>
                  </a:moveTo>
                  <a:lnTo>
                    <a:pt x="897759" y="0"/>
                  </a:lnTo>
                  <a:lnTo>
                    <a:pt x="897759" y="3021507"/>
                  </a:lnTo>
                  <a:lnTo>
                    <a:pt x="0" y="3021507"/>
                  </a:lnTo>
                  <a:close/>
                </a:path>
              </a:pathLst>
            </a:custGeom>
            <a:solidFill>
              <a:srgbClr val="000000">
                <a:alpha val="30588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Google Shape;134;p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5"/>
          <p:cNvGrpSpPr/>
          <p:nvPr/>
        </p:nvGrpSpPr>
        <p:grpSpPr>
          <a:xfrm>
            <a:off x="7439650" y="-72325"/>
            <a:ext cx="1704306" cy="5215712"/>
            <a:chOff x="0" y="-38100"/>
            <a:chExt cx="897759" cy="3059607"/>
          </a:xfrm>
        </p:grpSpPr>
        <p:sp>
          <p:nvSpPr>
            <p:cNvPr id="136" name="Google Shape;136;p25"/>
            <p:cNvSpPr/>
            <p:nvPr/>
          </p:nvSpPr>
          <p:spPr>
            <a:xfrm>
              <a:off x="0" y="0"/>
              <a:ext cx="897759" cy="3021507"/>
            </a:xfrm>
            <a:custGeom>
              <a:avLst/>
              <a:gdLst/>
              <a:ahLst/>
              <a:cxnLst/>
              <a:rect l="l" t="t" r="r" b="b"/>
              <a:pathLst>
                <a:path w="897759" h="3021507" extrusionOk="0">
                  <a:moveTo>
                    <a:pt x="0" y="0"/>
                  </a:moveTo>
                  <a:lnTo>
                    <a:pt x="897759" y="0"/>
                  </a:lnTo>
                  <a:lnTo>
                    <a:pt x="897759" y="3021507"/>
                  </a:lnTo>
                  <a:lnTo>
                    <a:pt x="0" y="3021507"/>
                  </a:lnTo>
                  <a:close/>
                </a:path>
              </a:pathLst>
            </a:custGeom>
            <a:solidFill>
              <a:srgbClr val="000000">
                <a:alpha val="30588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Google Shape;137;p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5"/>
          <p:cNvSpPr txBox="1"/>
          <p:nvPr/>
        </p:nvSpPr>
        <p:spPr>
          <a:xfrm>
            <a:off x="1907066" y="1607504"/>
            <a:ext cx="532986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chemeClr val="tx2">
                    <a:lumMod val="90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การจัดการเรียนรู้การวัดและเรขาคณิต</a:t>
            </a:r>
            <a:endParaRPr sz="4000" b="1" dirty="0">
              <a:solidFill>
                <a:schemeClr val="tx2">
                  <a:lumMod val="90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2089550" y="4122980"/>
            <a:ext cx="475416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0" i="0" u="none" strike="noStrike" cap="none" dirty="0">
                <a:solidFill>
                  <a:srgbClr val="FFFF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ผู้ช่วยศาสตราจารย์ตีรวิชช์ ทินประภา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0" i="0" u="none" strike="noStrike" cap="none" dirty="0">
                <a:solidFill>
                  <a:srgbClr val="FFFF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สาขาวิชาคณิตศาสตร์ คณะครุศาสตร์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 </a:t>
            </a:r>
            <a:r>
              <a:rPr lang="th-TH" sz="2000" dirty="0">
                <a:solidFill>
                  <a:srgbClr val="FFFF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มหาวิทยาลัยราชภัฏสวนสุนันทา</a:t>
            </a:r>
            <a:endParaRPr sz="1100" dirty="0">
              <a:solidFill>
                <a:srgbClr val="FFFF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5BB06F6B-E22A-A33F-7E34-0DDBC87F6496}"/>
              </a:ext>
            </a:extLst>
          </p:cNvPr>
          <p:cNvSpPr txBox="1"/>
          <p:nvPr/>
        </p:nvSpPr>
        <p:spPr>
          <a:xfrm>
            <a:off x="7104258" y="0"/>
            <a:ext cx="2039742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รูปเรขาคณิตสองมิติ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3E6B52-B521-5942-7E26-09AD430AF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136740"/>
              </p:ext>
            </p:extLst>
          </p:nvPr>
        </p:nvGraphicFramePr>
        <p:xfrm>
          <a:off x="-1081165" y="2113773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7F3E140-561E-A957-B142-CBA1A285A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32363"/>
              </p:ext>
            </p:extLst>
          </p:nvPr>
        </p:nvGraphicFramePr>
        <p:xfrm>
          <a:off x="3945730" y="2192785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1BB139F-CE18-64C9-B5BD-9305B65EC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369378"/>
              </p:ext>
            </p:extLst>
          </p:nvPr>
        </p:nvGraphicFramePr>
        <p:xfrm>
          <a:off x="1674324" y="0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95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716A37-B829-4489-AA0B-D3120A200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A716A37-B829-4489-AA0B-D3120A200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468D04-5673-445A-9F50-3FAB96C44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8E468D04-5673-445A-9F50-3FAB96C44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4489E-3DDD-4975-8530-40ECB1490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A04489E-3DDD-4975-8530-40ECB1490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63C133-5DAC-48A6-A12D-387492496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9463C133-5DAC-48A6-A12D-387492496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716A37-B829-4489-AA0B-D3120A200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A716A37-B829-4489-AA0B-D3120A200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95D2C4-9D62-491F-B5D4-6AC275919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A695D2C4-9D62-491F-B5D4-6AC275919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04489E-3DDD-4975-8530-40ECB1490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AA04489E-3DDD-4975-8530-40ECB1490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63C133-5DAC-48A6-A12D-387492496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9463C133-5DAC-48A6-A12D-387492496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716A37-B829-4489-AA0B-D3120A200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4A716A37-B829-4489-AA0B-D3120A200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95D2C4-9D62-491F-B5D4-6AC275919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A695D2C4-9D62-491F-B5D4-6AC275919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28"/>
          <p:cNvCxnSpPr/>
          <p:nvPr/>
        </p:nvCxnSpPr>
        <p:spPr>
          <a:xfrm rot="5399999">
            <a:off x="3188083" y="-162538"/>
            <a:ext cx="3084866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28"/>
          <p:cNvCxnSpPr/>
          <p:nvPr/>
        </p:nvCxnSpPr>
        <p:spPr>
          <a:xfrm rot="5400000">
            <a:off x="7330663" y="5270017"/>
            <a:ext cx="260273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6" name="Google Shape;186;p28"/>
          <p:cNvGrpSpPr/>
          <p:nvPr/>
        </p:nvGrpSpPr>
        <p:grpSpPr>
          <a:xfrm>
            <a:off x="8837359" y="-72330"/>
            <a:ext cx="1543051" cy="5808473"/>
            <a:chOff x="0" y="-38100"/>
            <a:chExt cx="812800" cy="3059607"/>
          </a:xfrm>
        </p:grpSpPr>
        <p:sp>
          <p:nvSpPr>
            <p:cNvPr id="187" name="Google Shape;187;p28"/>
            <p:cNvSpPr/>
            <p:nvPr/>
          </p:nvSpPr>
          <p:spPr>
            <a:xfrm>
              <a:off x="0" y="0"/>
              <a:ext cx="161523" cy="3021507"/>
            </a:xfrm>
            <a:custGeom>
              <a:avLst/>
              <a:gdLst/>
              <a:ahLst/>
              <a:cxnLst/>
              <a:rect l="l" t="t" r="r" b="b"/>
              <a:pathLst>
                <a:path w="161523" h="3021507" extrusionOk="0">
                  <a:moveTo>
                    <a:pt x="0" y="0"/>
                  </a:moveTo>
                  <a:lnTo>
                    <a:pt x="161523" y="0"/>
                  </a:lnTo>
                  <a:lnTo>
                    <a:pt x="161523" y="3021507"/>
                  </a:lnTo>
                  <a:lnTo>
                    <a:pt x="0" y="3021507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t="5023" b="5023"/>
          <a:stretch/>
        </p:blipFill>
        <p:spPr>
          <a:xfrm>
            <a:off x="0" y="0"/>
            <a:ext cx="4516393" cy="609389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5057626" y="1100911"/>
            <a:ext cx="32385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รูปเรขาคณิต</a:t>
            </a:r>
            <a:r>
              <a:rPr lang="th-TH" sz="4400" i="0" u="none" strike="noStrike" cap="none" dirty="0">
                <a:solidFill>
                  <a:srgbClr val="FF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สอง</a:t>
            </a:r>
            <a:r>
              <a:rPr lang="th-TH" sz="44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มิติ</a:t>
            </a:r>
            <a:endParaRPr sz="4400" i="0" u="none" strike="noStrike" cap="none" dirty="0">
              <a:solidFill>
                <a:srgbClr val="000000"/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 rot="5400000">
            <a:off x="8633564" y="2517954"/>
            <a:ext cx="766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  E  X  T</a:t>
            </a:r>
            <a:endParaRPr sz="700"/>
          </a:p>
        </p:txBody>
      </p:sp>
      <p:sp>
        <p:nvSpPr>
          <p:cNvPr id="2" name="Google Shape;191;p28">
            <a:extLst>
              <a:ext uri="{FF2B5EF4-FFF2-40B4-BE49-F238E27FC236}">
                <a16:creationId xmlns:a16="http://schemas.microsoft.com/office/drawing/2014/main" id="{B2A06357-A961-E5E9-B35B-6681791A3EDA}"/>
              </a:ext>
            </a:extLst>
          </p:cNvPr>
          <p:cNvSpPr txBox="1"/>
          <p:nvPr/>
        </p:nvSpPr>
        <p:spPr>
          <a:xfrm>
            <a:off x="5057626" y="2663709"/>
            <a:ext cx="32385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รูปเรขาคณิต</a:t>
            </a:r>
            <a:r>
              <a:rPr lang="th-TH" sz="4400" i="0" u="none" strike="noStrike" cap="none" dirty="0">
                <a:solidFill>
                  <a:srgbClr val="FFC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สาม</a:t>
            </a:r>
            <a:r>
              <a:rPr lang="th-TH" sz="44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มิติ</a:t>
            </a:r>
            <a:endParaRPr sz="4400" i="0" u="none" strike="noStrike" cap="none" dirty="0">
              <a:solidFill>
                <a:srgbClr val="000000"/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3" name="Google Shape;148;p26">
            <a:extLst>
              <a:ext uri="{FF2B5EF4-FFF2-40B4-BE49-F238E27FC236}">
                <a16:creationId xmlns:a16="http://schemas.microsoft.com/office/drawing/2014/main" id="{5798B67B-46A6-9840-2C41-1AFE235278F4}"/>
              </a:ext>
            </a:extLst>
          </p:cNvPr>
          <p:cNvSpPr txBox="1"/>
          <p:nvPr/>
        </p:nvSpPr>
        <p:spPr>
          <a:xfrm>
            <a:off x="59462" y="1709975"/>
            <a:ext cx="4397467" cy="172354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 เข้าใจและวิเคราะห์รูปเรขาคณิต สมบัติของรูปเรขาคณิต ความสัมพันธ์ระหว่างรูปเรขาคณิต และทฤษฎีบททางเรขาคณิต </a:t>
            </a:r>
            <a:br>
              <a:rPr lang="th-TH" sz="2800" b="1" dirty="0"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</a:br>
            <a:r>
              <a:rPr lang="th-TH" sz="2800" b="1" dirty="0">
                <a:solidFill>
                  <a:schemeClr val="bg1">
                    <a:lumMod val="9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และนำไปใช้</a:t>
            </a:r>
            <a:endParaRPr sz="2800" b="1" dirty="0">
              <a:solidFill>
                <a:schemeClr val="bg1">
                  <a:lumMod val="9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;p28">
            <a:extLst>
              <a:ext uri="{FF2B5EF4-FFF2-40B4-BE49-F238E27FC236}">
                <a16:creationId xmlns:a16="http://schemas.microsoft.com/office/drawing/2014/main" id="{658A6FC4-DBB0-1154-8F81-DAEED6A56FC9}"/>
              </a:ext>
            </a:extLst>
          </p:cNvPr>
          <p:cNvSpPr txBox="1"/>
          <p:nvPr/>
        </p:nvSpPr>
        <p:spPr>
          <a:xfrm>
            <a:off x="6529238" y="0"/>
            <a:ext cx="32385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รูปเรขาคณิต</a:t>
            </a:r>
            <a:r>
              <a:rPr lang="th-TH" sz="2400" i="0" u="none" strike="noStrike" cap="none" dirty="0">
                <a:solidFill>
                  <a:srgbClr val="FF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สอง</a:t>
            </a:r>
            <a:r>
              <a:rPr lang="th-TH" sz="24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มิติ</a:t>
            </a:r>
            <a:endParaRPr sz="2400" i="0" u="none" strike="noStrike" cap="none" dirty="0">
              <a:solidFill>
                <a:srgbClr val="000000"/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7F3DF5-C735-11E9-E141-4E90DBD08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603380"/>
              </p:ext>
            </p:extLst>
          </p:nvPr>
        </p:nvGraphicFramePr>
        <p:xfrm>
          <a:off x="-1245857" y="-296582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633C4B-FCB5-5C4C-4867-04C4B0DA7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379884"/>
              </p:ext>
            </p:extLst>
          </p:nvPr>
        </p:nvGraphicFramePr>
        <p:xfrm>
          <a:off x="2073415" y="-296582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05688C-9B70-F036-3055-F95C2E78D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494154"/>
              </p:ext>
            </p:extLst>
          </p:nvPr>
        </p:nvGraphicFramePr>
        <p:xfrm>
          <a:off x="-1186709" y="2222091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D66AEC-515B-346E-E025-73AB6A0A4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592980"/>
              </p:ext>
            </p:extLst>
          </p:nvPr>
        </p:nvGraphicFramePr>
        <p:xfrm>
          <a:off x="2073415" y="2338004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BC80B3B-64BE-0563-228E-A89B79087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342503"/>
              </p:ext>
            </p:extLst>
          </p:nvPr>
        </p:nvGraphicFramePr>
        <p:xfrm>
          <a:off x="4353154" y="517065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4012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3C0AAD-A038-44AD-9765-628D090B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403C0AAD-A038-44AD-9765-628D090B2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E620B5-886C-440E-92B2-E04E13B91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12E620B5-886C-440E-92B2-E04E13B91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CF5279-8C5C-4180-A8C5-9F354299E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6ECF5279-8C5C-4180-A8C5-9F354299E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493BB-B1C8-402D-9EC4-FF52E12A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88A493BB-B1C8-402D-9EC4-FF52E12A8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C0AAD-A038-44AD-9765-628D090B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403C0AAD-A038-44AD-9765-628D090B2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E620B5-886C-440E-92B2-E04E13B91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12E620B5-886C-440E-92B2-E04E13B91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CF5279-8C5C-4180-A8C5-9F354299E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6ECF5279-8C5C-4180-A8C5-9F354299E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A493BB-B1C8-402D-9EC4-FF52E12A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">
                                            <p:graphicEl>
                                              <a:dgm id="{88A493BB-B1C8-402D-9EC4-FF52E12A8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3C0AAD-A038-44AD-9765-628D090B2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9">
                                            <p:graphicEl>
                                              <a:dgm id="{403C0AAD-A038-44AD-9765-628D090B2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E620B5-886C-440E-92B2-E04E13B91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graphicEl>
                                              <a:dgm id="{12E620B5-886C-440E-92B2-E04E13B91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1;p28">
            <a:extLst>
              <a:ext uri="{FF2B5EF4-FFF2-40B4-BE49-F238E27FC236}">
                <a16:creationId xmlns:a16="http://schemas.microsoft.com/office/drawing/2014/main" id="{036F5FDC-BC7D-6F8D-2939-C2338D4CF292}"/>
              </a:ext>
            </a:extLst>
          </p:cNvPr>
          <p:cNvSpPr txBox="1"/>
          <p:nvPr/>
        </p:nvSpPr>
        <p:spPr>
          <a:xfrm>
            <a:off x="6372076" y="0"/>
            <a:ext cx="32385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รูปเรขาคณิต</a:t>
            </a:r>
            <a:r>
              <a:rPr lang="th-TH" sz="2800" i="0" u="none" strike="noStrike" cap="none" dirty="0">
                <a:solidFill>
                  <a:srgbClr val="FFC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สาม</a:t>
            </a:r>
            <a:r>
              <a:rPr lang="th-TH" sz="2800" i="0" u="none" strike="noStrike" cap="none" dirty="0">
                <a:solidFill>
                  <a:srgbClr val="000000"/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มิติ</a:t>
            </a:r>
            <a:endParaRPr sz="2800" i="0" u="none" strike="noStrike" cap="none" dirty="0">
              <a:solidFill>
                <a:srgbClr val="000000"/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08469C-CEC5-E22E-DE13-71F72BBD4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578537"/>
              </p:ext>
            </p:extLst>
          </p:nvPr>
        </p:nvGraphicFramePr>
        <p:xfrm>
          <a:off x="-1054625" y="5932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6EAE28-52C3-0A92-7267-01F6350EB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122589"/>
              </p:ext>
            </p:extLst>
          </p:nvPr>
        </p:nvGraphicFramePr>
        <p:xfrm>
          <a:off x="1482213" y="1607574"/>
          <a:ext cx="6862264" cy="320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65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673997-353B-451F-8D31-327BEF502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6E673997-353B-451F-8D31-327BEF502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9B928F-0C50-4A01-93BA-1A2B791E8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E79B928F-0C50-4A01-93BA-1A2B791E8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t="24648" b="24647"/>
          <a:stretch/>
        </p:blipFill>
        <p:spPr>
          <a:xfrm>
            <a:off x="5644124" y="-48920"/>
            <a:ext cx="3499876" cy="262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4">
            <a:alphaModFix/>
          </a:blip>
          <a:srcRect t="4144" b="4143"/>
          <a:stretch/>
        </p:blipFill>
        <p:spPr>
          <a:xfrm>
            <a:off x="5644124" y="2644079"/>
            <a:ext cx="3499876" cy="254135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139445" y="173303"/>
            <a:ext cx="4452956" cy="4924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สาระการเรียนรู้การวัดและเรขาคณิต</a:t>
            </a:r>
            <a:endParaRPr sz="3200" b="1" dirty="0"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pSp>
        <p:nvGrpSpPr>
          <p:cNvPr id="156" name="Google Shape;156;p26"/>
          <p:cNvGrpSpPr/>
          <p:nvPr/>
        </p:nvGrpSpPr>
        <p:grpSpPr>
          <a:xfrm>
            <a:off x="8837359" y="-72330"/>
            <a:ext cx="1543051" cy="5808473"/>
            <a:chOff x="0" y="-38100"/>
            <a:chExt cx="812800" cy="3059607"/>
          </a:xfrm>
        </p:grpSpPr>
        <p:sp>
          <p:nvSpPr>
            <p:cNvPr id="157" name="Google Shape;157;p26"/>
            <p:cNvSpPr/>
            <p:nvPr/>
          </p:nvSpPr>
          <p:spPr>
            <a:xfrm>
              <a:off x="0" y="0"/>
              <a:ext cx="161523" cy="3021507"/>
            </a:xfrm>
            <a:custGeom>
              <a:avLst/>
              <a:gdLst/>
              <a:ahLst/>
              <a:cxnLst/>
              <a:rect l="l" t="t" r="r" b="b"/>
              <a:pathLst>
                <a:path w="161523" h="3021507" extrusionOk="0">
                  <a:moveTo>
                    <a:pt x="0" y="0"/>
                  </a:moveTo>
                  <a:lnTo>
                    <a:pt x="161523" y="0"/>
                  </a:lnTo>
                  <a:lnTo>
                    <a:pt x="161523" y="3021507"/>
                  </a:lnTo>
                  <a:lnTo>
                    <a:pt x="0" y="3021507"/>
                  </a:lnTo>
                  <a:close/>
                </a:path>
              </a:pathLst>
            </a:custGeom>
            <a:solidFill>
              <a:srgbClr val="000000">
                <a:alpha val="62352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Google Shape;158;p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26"/>
          <p:cNvSpPr txBox="1"/>
          <p:nvPr/>
        </p:nvSpPr>
        <p:spPr>
          <a:xfrm rot="5400000">
            <a:off x="8633564" y="2517954"/>
            <a:ext cx="766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  E  X  T</a:t>
            </a:r>
            <a:endParaRPr sz="700" b="1"/>
          </a:p>
        </p:txBody>
      </p:sp>
      <p:sp>
        <p:nvSpPr>
          <p:cNvPr id="2" name="Google Shape;148;p26">
            <a:extLst>
              <a:ext uri="{FF2B5EF4-FFF2-40B4-BE49-F238E27FC236}">
                <a16:creationId xmlns:a16="http://schemas.microsoft.com/office/drawing/2014/main" id="{9C0045DC-94ED-65B0-ADC6-48EA63A4960B}"/>
              </a:ext>
            </a:extLst>
          </p:cNvPr>
          <p:cNvSpPr txBox="1"/>
          <p:nvPr/>
        </p:nvSpPr>
        <p:spPr>
          <a:xfrm>
            <a:off x="73486" y="2954904"/>
            <a:ext cx="5495902" cy="1292662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2">
                    <a:lumMod val="2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 เข้าใจและวิเคราะห์รูปเรขาคณิต สมบัติของรูปเรขาคณิต ความสัมพันธ์ระหว่างรูปเรขาคณิต และทฤษฎีบททางเรขาคณิต และนำไปใช้</a:t>
            </a:r>
            <a:endParaRPr sz="2800" b="1" dirty="0">
              <a:solidFill>
                <a:schemeClr val="tx2">
                  <a:lumMod val="2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3" name="Google Shape;148;p26">
            <a:extLst>
              <a:ext uri="{FF2B5EF4-FFF2-40B4-BE49-F238E27FC236}">
                <a16:creationId xmlns:a16="http://schemas.microsoft.com/office/drawing/2014/main" id="{F3AF4206-9E58-E948-7046-A157AE65972F}"/>
              </a:ext>
            </a:extLst>
          </p:cNvPr>
          <p:cNvSpPr txBox="1"/>
          <p:nvPr/>
        </p:nvSpPr>
        <p:spPr>
          <a:xfrm>
            <a:off x="73485" y="1543051"/>
            <a:ext cx="5495903" cy="861774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 เข้าใจพื้นฐานเกี่ยวกับการวัด วัดและคาดคะเนขนาดของสิ่งที่ต้องการวัดและนำไปใช้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t="4144" b="4143"/>
          <a:stretch/>
        </p:blipFill>
        <p:spPr>
          <a:xfrm>
            <a:off x="0" y="2627658"/>
            <a:ext cx="4114800" cy="25158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30"/>
          <p:cNvCxnSpPr/>
          <p:nvPr/>
        </p:nvCxnSpPr>
        <p:spPr>
          <a:xfrm rot="5400000">
            <a:off x="6144361" y="3369737"/>
            <a:ext cx="4135694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30"/>
          <p:cNvCxnSpPr/>
          <p:nvPr/>
        </p:nvCxnSpPr>
        <p:spPr>
          <a:xfrm rot="5400000">
            <a:off x="3251987" y="3737347"/>
            <a:ext cx="281230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3" name="Google Shape;233;p30"/>
          <p:cNvGrpSpPr/>
          <p:nvPr/>
        </p:nvGrpSpPr>
        <p:grpSpPr>
          <a:xfrm>
            <a:off x="8837359" y="-72330"/>
            <a:ext cx="1543051" cy="5808473"/>
            <a:chOff x="0" y="-38100"/>
            <a:chExt cx="812800" cy="3059607"/>
          </a:xfrm>
        </p:grpSpPr>
        <p:sp>
          <p:nvSpPr>
            <p:cNvPr id="234" name="Google Shape;234;p30"/>
            <p:cNvSpPr/>
            <p:nvPr/>
          </p:nvSpPr>
          <p:spPr>
            <a:xfrm>
              <a:off x="0" y="0"/>
              <a:ext cx="161523" cy="3021507"/>
            </a:xfrm>
            <a:custGeom>
              <a:avLst/>
              <a:gdLst/>
              <a:ahLst/>
              <a:cxnLst/>
              <a:rect l="l" t="t" r="r" b="b"/>
              <a:pathLst>
                <a:path w="161523" h="3021507" extrusionOk="0">
                  <a:moveTo>
                    <a:pt x="0" y="0"/>
                  </a:moveTo>
                  <a:lnTo>
                    <a:pt x="161523" y="0"/>
                  </a:lnTo>
                  <a:lnTo>
                    <a:pt x="161523" y="3021507"/>
                  </a:lnTo>
                  <a:lnTo>
                    <a:pt x="0" y="3021507"/>
                  </a:lnTo>
                  <a:close/>
                </a:path>
              </a:pathLst>
            </a:custGeom>
            <a:solidFill>
              <a:srgbClr val="000000">
                <a:alpha val="1333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Google Shape;235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30"/>
          <p:cNvSpPr txBox="1"/>
          <p:nvPr/>
        </p:nvSpPr>
        <p:spPr>
          <a:xfrm rot="5400000">
            <a:off x="8633564" y="2517954"/>
            <a:ext cx="766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  E  X  T</a:t>
            </a:r>
            <a:endParaRPr sz="700"/>
          </a:p>
        </p:txBody>
      </p:sp>
      <p:sp>
        <p:nvSpPr>
          <p:cNvPr id="2" name="Google Shape;148;p26">
            <a:extLst>
              <a:ext uri="{FF2B5EF4-FFF2-40B4-BE49-F238E27FC236}">
                <a16:creationId xmlns:a16="http://schemas.microsoft.com/office/drawing/2014/main" id="{444CA0F0-4D2F-E93B-AE5D-0142A4154BA1}"/>
              </a:ext>
            </a:extLst>
          </p:cNvPr>
          <p:cNvSpPr txBox="1"/>
          <p:nvPr/>
        </p:nvSpPr>
        <p:spPr>
          <a:xfrm>
            <a:off x="116348" y="763936"/>
            <a:ext cx="4548521" cy="861774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 เข้าใจพื้นฐานเกี่ยวกับการวัด วัดและคาดคะเนขนาดของสิ่งที่ต้องการวัดและนำไปใช้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3" name="Google Shape;211;p29">
            <a:extLst>
              <a:ext uri="{FF2B5EF4-FFF2-40B4-BE49-F238E27FC236}">
                <a16:creationId xmlns:a16="http://schemas.microsoft.com/office/drawing/2014/main" id="{AAAD6A83-AD4A-31AA-4641-4BA5FF76534D}"/>
              </a:ext>
            </a:extLst>
          </p:cNvPr>
          <p:cNvSpPr txBox="1"/>
          <p:nvPr/>
        </p:nvSpPr>
        <p:spPr>
          <a:xfrm>
            <a:off x="5611214" y="1000269"/>
            <a:ext cx="32384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ความยาว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A081CA0E-01B1-E66F-6963-B644DC22AC5B}"/>
              </a:ext>
            </a:extLst>
          </p:cNvPr>
          <p:cNvSpPr txBox="1"/>
          <p:nvPr/>
        </p:nvSpPr>
        <p:spPr>
          <a:xfrm>
            <a:off x="5611214" y="1560064"/>
            <a:ext cx="32384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น้ำหนัก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5" name="Google Shape;211;p29">
            <a:extLst>
              <a:ext uri="{FF2B5EF4-FFF2-40B4-BE49-F238E27FC236}">
                <a16:creationId xmlns:a16="http://schemas.microsoft.com/office/drawing/2014/main" id="{9EF39ABD-1584-F681-4C4B-1514191D92B8}"/>
              </a:ext>
            </a:extLst>
          </p:cNvPr>
          <p:cNvSpPr txBox="1"/>
          <p:nvPr/>
        </p:nvSpPr>
        <p:spPr>
          <a:xfrm>
            <a:off x="5611214" y="2119859"/>
            <a:ext cx="32384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เวลา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6" name="Google Shape;211;p29">
            <a:extLst>
              <a:ext uri="{FF2B5EF4-FFF2-40B4-BE49-F238E27FC236}">
                <a16:creationId xmlns:a16="http://schemas.microsoft.com/office/drawing/2014/main" id="{6442A816-AB29-18B7-1086-D6DAE15B4A7F}"/>
              </a:ext>
            </a:extLst>
          </p:cNvPr>
          <p:cNvSpPr txBox="1"/>
          <p:nvPr/>
        </p:nvSpPr>
        <p:spPr>
          <a:xfrm>
            <a:off x="5611214" y="2679654"/>
            <a:ext cx="32384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ปริมาตรและความจุ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7" name="Google Shape;211;p29">
            <a:extLst>
              <a:ext uri="{FF2B5EF4-FFF2-40B4-BE49-F238E27FC236}">
                <a16:creationId xmlns:a16="http://schemas.microsoft.com/office/drawing/2014/main" id="{07AC8B3B-B5DA-A999-583E-96B8DEBDD7A3}"/>
              </a:ext>
            </a:extLst>
          </p:cNvPr>
          <p:cNvSpPr txBox="1"/>
          <p:nvPr/>
        </p:nvSpPr>
        <p:spPr>
          <a:xfrm>
            <a:off x="5611214" y="3239449"/>
            <a:ext cx="32384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เงิน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8" name="Google Shape;211;p29">
            <a:extLst>
              <a:ext uri="{FF2B5EF4-FFF2-40B4-BE49-F238E27FC236}">
                <a16:creationId xmlns:a16="http://schemas.microsoft.com/office/drawing/2014/main" id="{F0FCBA2F-63ED-26F5-74BB-E054557320F8}"/>
              </a:ext>
            </a:extLst>
          </p:cNvPr>
          <p:cNvSpPr txBox="1"/>
          <p:nvPr/>
        </p:nvSpPr>
        <p:spPr>
          <a:xfrm>
            <a:off x="5611214" y="3799244"/>
            <a:ext cx="32384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วัดและสร้างมุม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sp>
        <p:nvSpPr>
          <p:cNvPr id="9" name="Google Shape;211;p29">
            <a:extLst>
              <a:ext uri="{FF2B5EF4-FFF2-40B4-BE49-F238E27FC236}">
                <a16:creationId xmlns:a16="http://schemas.microsoft.com/office/drawing/2014/main" id="{893BD077-894F-9BBD-6882-ECABC631C876}"/>
              </a:ext>
            </a:extLst>
          </p:cNvPr>
          <p:cNvSpPr txBox="1"/>
          <p:nvPr/>
        </p:nvSpPr>
        <p:spPr>
          <a:xfrm>
            <a:off x="5611214" y="4359040"/>
            <a:ext cx="323848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รูปเรขาคณิตสองมิติ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9C1CBB67-A715-74B6-F461-23B5D9437101}"/>
              </a:ext>
            </a:extLst>
          </p:cNvPr>
          <p:cNvSpPr txBox="1"/>
          <p:nvPr/>
        </p:nvSpPr>
        <p:spPr>
          <a:xfrm>
            <a:off x="210539" y="57294"/>
            <a:ext cx="1046761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ความยาว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A097AB-1F46-2742-E723-EA722F471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703184"/>
              </p:ext>
            </p:extLst>
          </p:nvPr>
        </p:nvGraphicFramePr>
        <p:xfrm>
          <a:off x="-1019176" y="173033"/>
          <a:ext cx="5396407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AA4E5B7-5CB0-843E-A88C-6B0601641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846021"/>
              </p:ext>
            </p:extLst>
          </p:nvPr>
        </p:nvGraphicFramePr>
        <p:xfrm>
          <a:off x="3068938" y="140230"/>
          <a:ext cx="5446906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2158644-5ED1-E5CE-625F-9D1453CF4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055815"/>
              </p:ext>
            </p:extLst>
          </p:nvPr>
        </p:nvGraphicFramePr>
        <p:xfrm>
          <a:off x="4377232" y="2478736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D9CCDEA-DFD5-6236-E85F-5E129547D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584175"/>
              </p:ext>
            </p:extLst>
          </p:nvPr>
        </p:nvGraphicFramePr>
        <p:xfrm>
          <a:off x="628156" y="2427417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229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0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9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9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F2235D-3D50-4582-9464-F0307F592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">
                                            <p:graphicEl>
                                              <a:dgm id="{AAF2235D-3D50-4582-9464-F0307F592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8" grpId="0">
        <p:bldSub>
          <a:bldDgm bld="one"/>
        </p:bldSub>
      </p:bldGraphic>
      <p:bldGraphic spid="9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4205D208-6049-359C-6BD0-68D03AB95D81}"/>
              </a:ext>
            </a:extLst>
          </p:cNvPr>
          <p:cNvSpPr txBox="1"/>
          <p:nvPr/>
        </p:nvSpPr>
        <p:spPr>
          <a:xfrm>
            <a:off x="267690" y="0"/>
            <a:ext cx="961036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เวลา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A9A6F6-A4E8-7939-FABE-5BEE36BB0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406010"/>
              </p:ext>
            </p:extLst>
          </p:nvPr>
        </p:nvGraphicFramePr>
        <p:xfrm>
          <a:off x="-367774" y="140230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E40292-A75C-64BC-9C88-9B725657D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774619"/>
              </p:ext>
            </p:extLst>
          </p:nvPr>
        </p:nvGraphicFramePr>
        <p:xfrm>
          <a:off x="4145570" y="140230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306068D-D46D-64A4-DFE2-866EE2D2B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778155"/>
              </p:ext>
            </p:extLst>
          </p:nvPr>
        </p:nvGraphicFramePr>
        <p:xfrm>
          <a:off x="1477670" y="2276552"/>
          <a:ext cx="618866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719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920C1F-0AC8-46FE-B136-47331D424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D5920C1F-0AC8-46FE-B136-47331D424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35432C-E770-4AD8-8B68-6A05F969B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6235432C-E770-4AD8-8B68-6A05F969B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5517E-466F-4EAA-B4DA-B9052567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77C5517E-466F-4EAA-B4DA-B90525673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3F68ADFD-1283-44D2-2623-9D0A18726E3F}"/>
              </a:ext>
            </a:extLst>
          </p:cNvPr>
          <p:cNvSpPr txBox="1"/>
          <p:nvPr/>
        </p:nvSpPr>
        <p:spPr>
          <a:xfrm>
            <a:off x="8304408" y="0"/>
            <a:ext cx="839592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น้ำหนัก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F6A4A0-80EF-A75B-9478-377340533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27293"/>
              </p:ext>
            </p:extLst>
          </p:nvPr>
        </p:nvGraphicFramePr>
        <p:xfrm>
          <a:off x="-1031451" y="0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E3F5C6-74A5-5DDA-254A-44BF7ADCD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669882"/>
              </p:ext>
            </p:extLst>
          </p:nvPr>
        </p:nvGraphicFramePr>
        <p:xfrm>
          <a:off x="2535201" y="0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BE37645-C392-2A60-76D2-33D7BFF4B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281374"/>
              </p:ext>
            </p:extLst>
          </p:nvPr>
        </p:nvGraphicFramePr>
        <p:xfrm>
          <a:off x="681820" y="2350294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2D6614B-D84A-7AD5-75BC-99A43B08C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753680"/>
              </p:ext>
            </p:extLst>
          </p:nvPr>
        </p:nvGraphicFramePr>
        <p:xfrm>
          <a:off x="3945730" y="2421577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9190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7230E5-49AA-4445-B436-1C07D865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">
                                            <p:graphicEl>
                                              <a:dgm id="{D37230E5-49AA-4445-B436-1C07D865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E7738470-305A-1BCA-9524-617BE8F5ABAD}"/>
              </a:ext>
            </a:extLst>
          </p:cNvPr>
          <p:cNvSpPr txBox="1"/>
          <p:nvPr/>
        </p:nvSpPr>
        <p:spPr>
          <a:xfrm>
            <a:off x="7068539" y="0"/>
            <a:ext cx="2075461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ปริมาตรและความจุ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B0B902-546B-47EF-8AC3-D51078133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117729"/>
              </p:ext>
            </p:extLst>
          </p:nvPr>
        </p:nvGraphicFramePr>
        <p:xfrm>
          <a:off x="-1189871" y="0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0D0E79D-1684-D6D8-5CB4-9F2CBE1B7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970247"/>
              </p:ext>
            </p:extLst>
          </p:nvPr>
        </p:nvGraphicFramePr>
        <p:xfrm>
          <a:off x="2658180" y="20451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BC4DFDA-ED86-B843-FF6B-FB6D3C4B0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235822"/>
              </p:ext>
            </p:extLst>
          </p:nvPr>
        </p:nvGraphicFramePr>
        <p:xfrm>
          <a:off x="160347" y="2430461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D1F5780-9152-8C95-BF91-11581D3D9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903250"/>
              </p:ext>
            </p:extLst>
          </p:nvPr>
        </p:nvGraphicFramePr>
        <p:xfrm>
          <a:off x="4150225" y="2450912"/>
          <a:ext cx="5198270" cy="27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9909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9F388B6A-8230-453B-83E4-234F18630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8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8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B58A51-B66C-4C49-9083-ABD3AE635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">
                                            <p:graphicEl>
                                              <a:dgm id="{81B58A51-B66C-4C49-9083-ABD3AE635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69C0F499-9874-E00A-366E-C557ED43A832}"/>
              </a:ext>
            </a:extLst>
          </p:cNvPr>
          <p:cNvSpPr txBox="1"/>
          <p:nvPr/>
        </p:nvSpPr>
        <p:spPr>
          <a:xfrm>
            <a:off x="139101" y="0"/>
            <a:ext cx="596705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เงิน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211862-D659-61C6-C750-FCDB095FC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052646"/>
              </p:ext>
            </p:extLst>
          </p:nvPr>
        </p:nvGraphicFramePr>
        <p:xfrm>
          <a:off x="481288" y="301621"/>
          <a:ext cx="8181423" cy="460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2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3EB28-75EC-4FC6-B05E-8E0258651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B53EB28-75EC-4FC6-B05E-8E0258651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CBEFCF-B8E4-430A-AA0F-C31F5CC7F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DCBEFCF-B8E4-430A-AA0F-C31F5CC7F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B65E7C2-EFD6-4D06-A949-2D684E2EB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88A187-091F-495D-A2D5-6AD9E2E96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488A187-091F-495D-A2D5-6AD9E2E96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29">
            <a:extLst>
              <a:ext uri="{FF2B5EF4-FFF2-40B4-BE49-F238E27FC236}">
                <a16:creationId xmlns:a16="http://schemas.microsoft.com/office/drawing/2014/main" id="{BC2B4BF3-4231-EF46-6583-1D3CD97D113F}"/>
              </a:ext>
            </a:extLst>
          </p:cNvPr>
          <p:cNvSpPr txBox="1"/>
          <p:nvPr/>
        </p:nvSpPr>
        <p:spPr>
          <a:xfrm>
            <a:off x="7568601" y="-51237"/>
            <a:ext cx="157539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ea typeface="Open Sans"/>
                <a:cs typeface="TH Sarabun New" panose="020B0500040200020003" pitchFamily="34" charset="-34"/>
                <a:sym typeface="Open Sans"/>
              </a:rPr>
              <a:t>วัดและสร้างมุม</a:t>
            </a:r>
            <a:endParaRPr sz="2800" b="0" i="0" u="none" strike="noStrike" cap="none" dirty="0">
              <a:solidFill>
                <a:schemeClr val="bg2">
                  <a:lumMod val="75000"/>
                </a:schemeClr>
              </a:solidFill>
              <a:latin typeface="TH Sarabun New" panose="020B0500040200020003" pitchFamily="34" charset="-34"/>
              <a:ea typeface="Open Sans"/>
              <a:cs typeface="TH Sarabun New" panose="020B0500040200020003" pitchFamily="34" charset="-34"/>
              <a:sym typeface="Open San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8F54D2-C978-990A-E286-BFE0BBD93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189576"/>
              </p:ext>
            </p:extLst>
          </p:nvPr>
        </p:nvGraphicFramePr>
        <p:xfrm>
          <a:off x="1430637" y="442913"/>
          <a:ext cx="6282726" cy="437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2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EE2668-743E-4C1B-9069-03AC6F492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530503A-5059-4B9C-BB00-6F50A1FC2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C7A98EC-3A38-4C6D-A000-DE78EAFBC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B753295-4B92-423B-8171-67BFC0D1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B27E7C1-993A-41C5-8E9A-90ADF749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84FA04-7CB3-49C0-963F-D7E4C88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658</Words>
  <Application>Microsoft Office PowerPoint</Application>
  <PresentationFormat>On-screen Show (16:9)</PresentationFormat>
  <Paragraphs>141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TH Sarabun New</vt:lpstr>
      <vt:lpstr>Arial</vt:lpstr>
      <vt:lpstr>Calibri</vt:lpstr>
      <vt:lpstr>Open Sans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SSRU</dc:creator>
  <cp:lastModifiedBy>Teerawit  Tinprapa</cp:lastModifiedBy>
  <cp:revision>8</cp:revision>
  <dcterms:modified xsi:type="dcterms:W3CDTF">2025-11-12T08:52:44Z</dcterms:modified>
</cp:coreProperties>
</file>