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8"/>
  </p:notesMasterIdLst>
  <p:sldIdLst>
    <p:sldId id="440" r:id="rId2"/>
    <p:sldId id="317" r:id="rId3"/>
    <p:sldId id="441" r:id="rId4"/>
    <p:sldId id="501" r:id="rId5"/>
    <p:sldId id="509" r:id="rId6"/>
    <p:sldId id="511" r:id="rId7"/>
    <p:sldId id="510" r:id="rId8"/>
    <p:sldId id="512" r:id="rId9"/>
    <p:sldId id="515" r:id="rId10"/>
    <p:sldId id="517" r:id="rId11"/>
    <p:sldId id="623" r:id="rId12"/>
    <p:sldId id="516" r:id="rId13"/>
    <p:sldId id="556" r:id="rId14"/>
    <p:sldId id="557" r:id="rId15"/>
    <p:sldId id="625" r:id="rId16"/>
    <p:sldId id="561" r:id="rId17"/>
    <p:sldId id="520" r:id="rId18"/>
    <p:sldId id="568" r:id="rId19"/>
    <p:sldId id="615" r:id="rId20"/>
    <p:sldId id="583" r:id="rId21"/>
    <p:sldId id="538" r:id="rId22"/>
    <p:sldId id="616" r:id="rId23"/>
    <p:sldId id="539" r:id="rId24"/>
    <p:sldId id="617" r:id="rId25"/>
    <p:sldId id="618" r:id="rId26"/>
    <p:sldId id="619" r:id="rId27"/>
    <p:sldId id="541" r:id="rId28"/>
    <p:sldId id="620" r:id="rId29"/>
    <p:sldId id="621" r:id="rId30"/>
    <p:sldId id="544" r:id="rId31"/>
    <p:sldId id="521" r:id="rId32"/>
    <p:sldId id="549" r:id="rId33"/>
    <p:sldId id="522" r:id="rId34"/>
    <p:sldId id="565" r:id="rId35"/>
    <p:sldId id="562" r:id="rId36"/>
    <p:sldId id="564" r:id="rId37"/>
    <p:sldId id="523" r:id="rId38"/>
    <p:sldId id="566" r:id="rId39"/>
    <p:sldId id="567" r:id="rId40"/>
    <p:sldId id="527" r:id="rId41"/>
    <p:sldId id="528" r:id="rId42"/>
    <p:sldId id="524" r:id="rId43"/>
    <p:sldId id="622" r:id="rId44"/>
    <p:sldId id="490" r:id="rId45"/>
    <p:sldId id="624" r:id="rId46"/>
    <p:sldId id="318" r:id="rId47"/>
  </p:sldIdLst>
  <p:sldSz cx="9144000" cy="6858000" type="screen4x3"/>
  <p:notesSz cx="6858000" cy="9144000"/>
  <p:embeddedFontLst>
    <p:embeddedFont>
      <p:font typeface="TH Niramit AS" panose="02000506000000020004" pitchFamily="2" charset="-34"/>
      <p:regular r:id="rId49"/>
      <p:bold r:id="rId50"/>
      <p:italic r:id="rId51"/>
      <p:boldItalic r:id="rId52"/>
    </p:embeddedFont>
    <p:embeddedFont>
      <p:font typeface="TH SarabunPSK" panose="020B0500040200020003" pitchFamily="34" charset="-34"/>
      <p:regular r:id="rId53"/>
      <p:bold r:id="rId54"/>
      <p:italic r:id="rId55"/>
      <p:boldItalic r:id="rId56"/>
    </p:embeddedFont>
    <p:embeddedFont>
      <p:font typeface="Wingdings 2" panose="05020102010507070707" pitchFamily="18" charset="2"/>
      <p:regular r:id="rId57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1F3"/>
    <a:srgbClr val="F8C9C8"/>
    <a:srgbClr val="CCFFFF"/>
    <a:srgbClr val="DFC9EF"/>
    <a:srgbClr val="FFE699"/>
    <a:srgbClr val="99FFCC"/>
    <a:srgbClr val="F6BCBA"/>
    <a:srgbClr val="FFD966"/>
    <a:srgbClr val="FEE99A"/>
    <a:srgbClr val="90E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6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42C78-EAE7-4548-BEA8-B217515F10D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98F4C68-31E4-4C7B-9DA1-693773FE995E}">
      <dgm:prSet phldrT="[Text]" custT="1"/>
      <dgm:spPr>
        <a:solidFill>
          <a:srgbClr val="90EBF0"/>
        </a:solidFill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1. </a:t>
          </a:r>
          <a:r>
            <a:rPr lang="th-TH" sz="32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เพื่อการบรรยาย (</a:t>
          </a:r>
          <a:r>
            <a:rPr lang="en-US" sz="32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Description</a:t>
          </a:r>
          <a:r>
            <a:rPr lang="th-TH" sz="32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)</a:t>
          </a:r>
          <a:endParaRPr lang="en-US" sz="3200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012BF6ED-D100-4EA2-A2AD-1D7959277431}" type="parTrans" cxnId="{FCAD2CF4-CB44-439C-A25B-4DE17109AC63}">
      <dgm:prSet/>
      <dgm:spPr/>
      <dgm:t>
        <a:bodyPr/>
        <a:lstStyle/>
        <a:p>
          <a:endParaRPr lang="en-US" sz="28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248FCC7B-46DF-469A-BBB9-2E6F773BBD29}" type="sibTrans" cxnId="{FCAD2CF4-CB44-439C-A25B-4DE17109AC63}">
      <dgm:prSet/>
      <dgm:spPr/>
      <dgm:t>
        <a:bodyPr/>
        <a:lstStyle/>
        <a:p>
          <a:endParaRPr lang="en-US" sz="28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90CAA917-993B-49AB-A2B4-780609470DED}">
      <dgm:prSet phldrT="[Text]" custT="1"/>
      <dgm:spPr>
        <a:solidFill>
          <a:srgbClr val="F9A1F3"/>
        </a:solidFill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2. </a:t>
          </a:r>
          <a:r>
            <a:rPr lang="th-TH" sz="32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เพื่อการอธิบาย (</a:t>
          </a:r>
          <a:r>
            <a:rPr lang="en-US" sz="32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Explanation)</a:t>
          </a:r>
          <a:endParaRPr lang="th-TH" sz="3200" b="1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4C09853D-F61A-42C1-934B-D97B347597AA}" type="parTrans" cxnId="{8B27DAE4-7D48-42DA-820E-557052D4954F}">
      <dgm:prSet/>
      <dgm:spPr/>
      <dgm:t>
        <a:bodyPr/>
        <a:lstStyle/>
        <a:p>
          <a:endParaRPr lang="en-US" sz="28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C27C7510-440F-4A3B-AEBE-DCE60C694565}" type="sibTrans" cxnId="{8B27DAE4-7D48-42DA-820E-557052D4954F}">
      <dgm:prSet/>
      <dgm:spPr/>
      <dgm:t>
        <a:bodyPr/>
        <a:lstStyle/>
        <a:p>
          <a:endParaRPr lang="en-US" sz="28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8161F2A9-54DF-4394-A46A-4EFF2AD34690}">
      <dgm:prSet custT="1"/>
      <dgm:spPr>
        <a:ln>
          <a:solidFill>
            <a:srgbClr val="90EBF0"/>
          </a:solidFill>
        </a:ln>
      </dgm:spPr>
      <dgm:t>
        <a:bodyPr/>
        <a:lstStyle/>
        <a:p>
          <a:pPr marL="0" marR="0" indent="0" algn="thaiDi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>
              <a:latin typeface="TH Niramit AS" panose="02000506000000020004" pitchFamily="2" charset="-34"/>
              <a:cs typeface="TH Niramit AS" panose="02000506000000020004" pitchFamily="2" charset="-34"/>
            </a:rPr>
            <a:t> เป็นการนำข้อค้นพบจากการวิจัยมา</a:t>
          </a:r>
          <a:r>
            <a:rPr lang="th-TH" sz="2800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บรรยายสภาพและลักษณะของปรากฏการณ์</a:t>
          </a:r>
          <a:r>
            <a:rPr lang="th-TH" sz="2800" b="1" dirty="0">
              <a:latin typeface="TH Niramit AS" panose="02000506000000020004" pitchFamily="2" charset="-34"/>
              <a:cs typeface="TH Niramit AS" panose="02000506000000020004" pitchFamily="2" charset="-34"/>
            </a:rPr>
            <a:t> โดยให้รายละเอียดว่ามีลักษณะเป็นอย่างไร </a:t>
          </a:r>
          <a:r>
            <a:rPr lang="th-TH" sz="2800" b="1" dirty="0">
              <a:solidFill>
                <a:srgbClr val="0070C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เช่น เมื่อเกิดเหตุน้ำท่วมสามารถบรรยายว่ามีน้ำท่วมพื้นที่ใดบ้างและมีระดับน้ำเท่าไร</a:t>
          </a:r>
        </a:p>
      </dgm:t>
    </dgm:pt>
    <dgm:pt modelId="{4BA1726D-9183-4FC6-B3A7-03CA0D0075C5}" type="parTrans" cxnId="{2ACC406E-BE5F-4682-81AE-B40C37C32759}">
      <dgm:prSet/>
      <dgm:spPr/>
      <dgm:t>
        <a:bodyPr/>
        <a:lstStyle/>
        <a:p>
          <a:endParaRPr lang="en-US" sz="28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5885E2E8-0689-4D29-BEF3-01D001BAD424}" type="sibTrans" cxnId="{2ACC406E-BE5F-4682-81AE-B40C37C32759}">
      <dgm:prSet/>
      <dgm:spPr/>
      <dgm:t>
        <a:bodyPr/>
        <a:lstStyle/>
        <a:p>
          <a:endParaRPr lang="en-US" sz="28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C945C84C-6BA8-4E59-9F2D-6C2D099BAA1A}">
      <dgm:prSet custT="1"/>
      <dgm:spPr>
        <a:ln>
          <a:solidFill>
            <a:srgbClr val="F9A1F3"/>
          </a:solidFill>
        </a:ln>
      </dgm:spPr>
      <dgm:t>
        <a:bodyPr/>
        <a:lstStyle/>
        <a:p>
          <a:pPr marL="0" marR="0" indent="0" algn="thaiDi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>
              <a:latin typeface="TH Niramit AS" panose="02000506000000020004" pitchFamily="2" charset="-34"/>
              <a:cs typeface="TH Niramit AS" panose="02000506000000020004" pitchFamily="2" charset="-34"/>
            </a:rPr>
            <a:t> เป็นการนำข้อค้นพบมา</a:t>
          </a:r>
          <a:r>
            <a:rPr lang="th-TH" sz="2800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อธิบายถึงสาเหตุที่มาของปรากฏการณ์และผลที่เกิดขึ้น</a:t>
          </a:r>
          <a:r>
            <a:rPr lang="th-TH" sz="2800" b="1" dirty="0">
              <a:latin typeface="TH Niramit AS" panose="02000506000000020004" pitchFamily="2" charset="-34"/>
              <a:cs typeface="TH Niramit AS" panose="02000506000000020004" pitchFamily="2" charset="-34"/>
            </a:rPr>
            <a:t> โดยแสดงให้เห็นถึงความสัมพันธ์ของเหตุและผลที่มีความเกี่ยวข้องกัน </a:t>
          </a:r>
          <a:r>
            <a:rPr lang="th-TH" sz="2800" b="1" dirty="0">
              <a:solidFill>
                <a:srgbClr val="0070C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เช่น จากเหตุการณ์น้ำท่วม สามารถระบุได้ว่าเหตุใดน้ำจึงท่วม ด้วยเหตุผลต่าง ๆ ตามสภาพที่เกิดขึ้น</a:t>
          </a:r>
          <a:endParaRPr lang="th-TH" sz="28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2C732B9B-C280-45FF-98FE-038666CAA74D}" type="parTrans" cxnId="{40BB02DC-434E-4B91-8DA7-2CC83E8A5016}">
      <dgm:prSet/>
      <dgm:spPr/>
      <dgm:t>
        <a:bodyPr/>
        <a:lstStyle/>
        <a:p>
          <a:endParaRPr lang="en-US" sz="28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C93D41F4-D75A-4007-930E-F2F742AEC608}" type="sibTrans" cxnId="{40BB02DC-434E-4B91-8DA7-2CC83E8A5016}">
      <dgm:prSet/>
      <dgm:spPr/>
      <dgm:t>
        <a:bodyPr/>
        <a:lstStyle/>
        <a:p>
          <a:endParaRPr lang="en-US" sz="28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1C90F72D-CFB4-4891-867F-55102DF6C99A}" type="pres">
      <dgm:prSet presAssocID="{93642C78-EAE7-4548-BEA8-B217515F10D7}" presName="linear" presStyleCnt="0">
        <dgm:presLayoutVars>
          <dgm:dir/>
          <dgm:animLvl val="lvl"/>
          <dgm:resizeHandles val="exact"/>
        </dgm:presLayoutVars>
      </dgm:prSet>
      <dgm:spPr/>
    </dgm:pt>
    <dgm:pt modelId="{FE95B0C4-352C-4DAF-8E6D-57572001DA8C}" type="pres">
      <dgm:prSet presAssocID="{B98F4C68-31E4-4C7B-9DA1-693773FE995E}" presName="parentLin" presStyleCnt="0"/>
      <dgm:spPr/>
    </dgm:pt>
    <dgm:pt modelId="{1FAD393C-0247-4911-A3DE-C38103FD8B33}" type="pres">
      <dgm:prSet presAssocID="{B98F4C68-31E4-4C7B-9DA1-693773FE995E}" presName="parentLeftMargin" presStyleLbl="node1" presStyleIdx="0" presStyleCnt="2"/>
      <dgm:spPr/>
    </dgm:pt>
    <dgm:pt modelId="{0AEE5786-5044-4AAB-9A6D-612F86D9D7AD}" type="pres">
      <dgm:prSet presAssocID="{B98F4C68-31E4-4C7B-9DA1-693773FE995E}" presName="parentText" presStyleLbl="node1" presStyleIdx="0" presStyleCnt="2" custScaleY="190604">
        <dgm:presLayoutVars>
          <dgm:chMax val="0"/>
          <dgm:bulletEnabled val="1"/>
        </dgm:presLayoutVars>
      </dgm:prSet>
      <dgm:spPr/>
    </dgm:pt>
    <dgm:pt modelId="{8D283A80-B507-4E55-B52A-38921C0F45BD}" type="pres">
      <dgm:prSet presAssocID="{B98F4C68-31E4-4C7B-9DA1-693773FE995E}" presName="negativeSpace" presStyleCnt="0"/>
      <dgm:spPr/>
    </dgm:pt>
    <dgm:pt modelId="{7FEEECD4-ACBD-4457-8D2A-C9504E86DE5B}" type="pres">
      <dgm:prSet presAssocID="{B98F4C68-31E4-4C7B-9DA1-693773FE995E}" presName="childText" presStyleLbl="conFgAcc1" presStyleIdx="0" presStyleCnt="2">
        <dgm:presLayoutVars>
          <dgm:bulletEnabled val="1"/>
        </dgm:presLayoutVars>
      </dgm:prSet>
      <dgm:spPr/>
    </dgm:pt>
    <dgm:pt modelId="{B1A1065A-DCD5-44D9-8C1A-4CC6630AF505}" type="pres">
      <dgm:prSet presAssocID="{248FCC7B-46DF-469A-BBB9-2E6F773BBD29}" presName="spaceBetweenRectangles" presStyleCnt="0"/>
      <dgm:spPr/>
    </dgm:pt>
    <dgm:pt modelId="{AF5121F9-0142-40BD-9155-AE4F03DB052E}" type="pres">
      <dgm:prSet presAssocID="{90CAA917-993B-49AB-A2B4-780609470DED}" presName="parentLin" presStyleCnt="0"/>
      <dgm:spPr/>
    </dgm:pt>
    <dgm:pt modelId="{B4D7D137-645A-4F14-8F14-F70FEB5E9F1E}" type="pres">
      <dgm:prSet presAssocID="{90CAA917-993B-49AB-A2B4-780609470DED}" presName="parentLeftMargin" presStyleLbl="node1" presStyleIdx="0" presStyleCnt="2"/>
      <dgm:spPr/>
    </dgm:pt>
    <dgm:pt modelId="{D52EE29B-B322-4879-9775-6B52261A6C48}" type="pres">
      <dgm:prSet presAssocID="{90CAA917-993B-49AB-A2B4-780609470DED}" presName="parentText" presStyleLbl="node1" presStyleIdx="1" presStyleCnt="2" custScaleY="214849">
        <dgm:presLayoutVars>
          <dgm:chMax val="0"/>
          <dgm:bulletEnabled val="1"/>
        </dgm:presLayoutVars>
      </dgm:prSet>
      <dgm:spPr/>
    </dgm:pt>
    <dgm:pt modelId="{1B71474D-858E-4AE8-9BB3-DDB6CB149A11}" type="pres">
      <dgm:prSet presAssocID="{90CAA917-993B-49AB-A2B4-780609470DED}" presName="negativeSpace" presStyleCnt="0"/>
      <dgm:spPr/>
    </dgm:pt>
    <dgm:pt modelId="{E2AC69DB-365E-49F5-B3FF-CE54C0098E6F}" type="pres">
      <dgm:prSet presAssocID="{90CAA917-993B-49AB-A2B4-780609470DE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939B446-F918-4DD8-AEA1-B04CCDD8D090}" type="presOf" srcId="{C945C84C-6BA8-4E59-9F2D-6C2D099BAA1A}" destId="{E2AC69DB-365E-49F5-B3FF-CE54C0098E6F}" srcOrd="0" destOrd="0" presId="urn:microsoft.com/office/officeart/2005/8/layout/list1"/>
    <dgm:cxn modelId="{3D607068-DBC5-462D-9F68-1D7CBFF556AA}" type="presOf" srcId="{B98F4C68-31E4-4C7B-9DA1-693773FE995E}" destId="{0AEE5786-5044-4AAB-9A6D-612F86D9D7AD}" srcOrd="1" destOrd="0" presId="urn:microsoft.com/office/officeart/2005/8/layout/list1"/>
    <dgm:cxn modelId="{2ACC406E-BE5F-4682-81AE-B40C37C32759}" srcId="{B98F4C68-31E4-4C7B-9DA1-693773FE995E}" destId="{8161F2A9-54DF-4394-A46A-4EFF2AD34690}" srcOrd="0" destOrd="0" parTransId="{4BA1726D-9183-4FC6-B3A7-03CA0D0075C5}" sibTransId="{5885E2E8-0689-4D29-BEF3-01D001BAD424}"/>
    <dgm:cxn modelId="{ECF6958C-1A21-4AD3-8E50-A39B66F1D753}" type="presOf" srcId="{90CAA917-993B-49AB-A2B4-780609470DED}" destId="{B4D7D137-645A-4F14-8F14-F70FEB5E9F1E}" srcOrd="0" destOrd="0" presId="urn:microsoft.com/office/officeart/2005/8/layout/list1"/>
    <dgm:cxn modelId="{6761C2A2-6EEC-42BF-B39C-B11C046E948B}" type="presOf" srcId="{93642C78-EAE7-4548-BEA8-B217515F10D7}" destId="{1C90F72D-CFB4-4891-867F-55102DF6C99A}" srcOrd="0" destOrd="0" presId="urn:microsoft.com/office/officeart/2005/8/layout/list1"/>
    <dgm:cxn modelId="{B1303DC3-9A1D-4687-A91E-D671A02B7B6D}" type="presOf" srcId="{8161F2A9-54DF-4394-A46A-4EFF2AD34690}" destId="{7FEEECD4-ACBD-4457-8D2A-C9504E86DE5B}" srcOrd="0" destOrd="0" presId="urn:microsoft.com/office/officeart/2005/8/layout/list1"/>
    <dgm:cxn modelId="{2C56ECD4-2AC1-4803-A11B-95278F81480F}" type="presOf" srcId="{B98F4C68-31E4-4C7B-9DA1-693773FE995E}" destId="{1FAD393C-0247-4911-A3DE-C38103FD8B33}" srcOrd="0" destOrd="0" presId="urn:microsoft.com/office/officeart/2005/8/layout/list1"/>
    <dgm:cxn modelId="{40BB02DC-434E-4B91-8DA7-2CC83E8A5016}" srcId="{90CAA917-993B-49AB-A2B4-780609470DED}" destId="{C945C84C-6BA8-4E59-9F2D-6C2D099BAA1A}" srcOrd="0" destOrd="0" parTransId="{2C732B9B-C280-45FF-98FE-038666CAA74D}" sibTransId="{C93D41F4-D75A-4007-930E-F2F742AEC608}"/>
    <dgm:cxn modelId="{8B27DAE4-7D48-42DA-820E-557052D4954F}" srcId="{93642C78-EAE7-4548-BEA8-B217515F10D7}" destId="{90CAA917-993B-49AB-A2B4-780609470DED}" srcOrd="1" destOrd="0" parTransId="{4C09853D-F61A-42C1-934B-D97B347597AA}" sibTransId="{C27C7510-440F-4A3B-AEBE-DCE60C694565}"/>
    <dgm:cxn modelId="{FCAD2CF4-CB44-439C-A25B-4DE17109AC63}" srcId="{93642C78-EAE7-4548-BEA8-B217515F10D7}" destId="{B98F4C68-31E4-4C7B-9DA1-693773FE995E}" srcOrd="0" destOrd="0" parTransId="{012BF6ED-D100-4EA2-A2AD-1D7959277431}" sibTransId="{248FCC7B-46DF-469A-BBB9-2E6F773BBD29}"/>
    <dgm:cxn modelId="{379E6CF9-D0D0-4573-A72F-27FA253CE15D}" type="presOf" srcId="{90CAA917-993B-49AB-A2B4-780609470DED}" destId="{D52EE29B-B322-4879-9775-6B52261A6C48}" srcOrd="1" destOrd="0" presId="urn:microsoft.com/office/officeart/2005/8/layout/list1"/>
    <dgm:cxn modelId="{E85BA977-BD52-4D06-9399-DFF07498B904}" type="presParOf" srcId="{1C90F72D-CFB4-4891-867F-55102DF6C99A}" destId="{FE95B0C4-352C-4DAF-8E6D-57572001DA8C}" srcOrd="0" destOrd="0" presId="urn:microsoft.com/office/officeart/2005/8/layout/list1"/>
    <dgm:cxn modelId="{778C0844-A054-47E0-B592-F1A503722151}" type="presParOf" srcId="{FE95B0C4-352C-4DAF-8E6D-57572001DA8C}" destId="{1FAD393C-0247-4911-A3DE-C38103FD8B33}" srcOrd="0" destOrd="0" presId="urn:microsoft.com/office/officeart/2005/8/layout/list1"/>
    <dgm:cxn modelId="{2AC0B883-C950-47A2-8C10-8B5F6E13593B}" type="presParOf" srcId="{FE95B0C4-352C-4DAF-8E6D-57572001DA8C}" destId="{0AEE5786-5044-4AAB-9A6D-612F86D9D7AD}" srcOrd="1" destOrd="0" presId="urn:microsoft.com/office/officeart/2005/8/layout/list1"/>
    <dgm:cxn modelId="{0FC586A2-811B-4B01-985A-72DEDAAC9659}" type="presParOf" srcId="{1C90F72D-CFB4-4891-867F-55102DF6C99A}" destId="{8D283A80-B507-4E55-B52A-38921C0F45BD}" srcOrd="1" destOrd="0" presId="urn:microsoft.com/office/officeart/2005/8/layout/list1"/>
    <dgm:cxn modelId="{AF8D8A4C-A1C1-41DE-BC80-E41F4AD7F13B}" type="presParOf" srcId="{1C90F72D-CFB4-4891-867F-55102DF6C99A}" destId="{7FEEECD4-ACBD-4457-8D2A-C9504E86DE5B}" srcOrd="2" destOrd="0" presId="urn:microsoft.com/office/officeart/2005/8/layout/list1"/>
    <dgm:cxn modelId="{DD5BCFDB-06AC-4573-AB26-17F9B21421CF}" type="presParOf" srcId="{1C90F72D-CFB4-4891-867F-55102DF6C99A}" destId="{B1A1065A-DCD5-44D9-8C1A-4CC6630AF505}" srcOrd="3" destOrd="0" presId="urn:microsoft.com/office/officeart/2005/8/layout/list1"/>
    <dgm:cxn modelId="{980ADDD6-D0DB-47C6-82F0-7236F574BD62}" type="presParOf" srcId="{1C90F72D-CFB4-4891-867F-55102DF6C99A}" destId="{AF5121F9-0142-40BD-9155-AE4F03DB052E}" srcOrd="4" destOrd="0" presId="urn:microsoft.com/office/officeart/2005/8/layout/list1"/>
    <dgm:cxn modelId="{14AB508D-B8FD-415A-B0E0-AA2670FFCBE6}" type="presParOf" srcId="{AF5121F9-0142-40BD-9155-AE4F03DB052E}" destId="{B4D7D137-645A-4F14-8F14-F70FEB5E9F1E}" srcOrd="0" destOrd="0" presId="urn:microsoft.com/office/officeart/2005/8/layout/list1"/>
    <dgm:cxn modelId="{3495CE4F-3A27-4329-B57A-68D330FBC13F}" type="presParOf" srcId="{AF5121F9-0142-40BD-9155-AE4F03DB052E}" destId="{D52EE29B-B322-4879-9775-6B52261A6C48}" srcOrd="1" destOrd="0" presId="urn:microsoft.com/office/officeart/2005/8/layout/list1"/>
    <dgm:cxn modelId="{93B91492-B488-4CCE-A6D6-2B7336B3B4CB}" type="presParOf" srcId="{1C90F72D-CFB4-4891-867F-55102DF6C99A}" destId="{1B71474D-858E-4AE8-9BB3-DDB6CB149A11}" srcOrd="5" destOrd="0" presId="urn:microsoft.com/office/officeart/2005/8/layout/list1"/>
    <dgm:cxn modelId="{0A09B59C-06A7-4D10-A3EA-C01B7A5D4427}" type="presParOf" srcId="{1C90F72D-CFB4-4891-867F-55102DF6C99A}" destId="{E2AC69DB-365E-49F5-B3FF-CE54C0098E6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642C78-EAE7-4548-BEA8-B217515F10D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98F4C68-31E4-4C7B-9DA1-693773FE995E}">
      <dgm:prSet phldrT="[Text]" custT="1"/>
      <dgm:spPr>
        <a:solidFill>
          <a:srgbClr val="99FFCC"/>
        </a:solidFill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3. </a:t>
          </a:r>
          <a:r>
            <a:rPr lang="th-TH" sz="32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เพื่อการทำนาย (</a:t>
          </a:r>
          <a:r>
            <a:rPr lang="en-US" sz="32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Prediction)</a:t>
          </a:r>
          <a:endParaRPr lang="en-US" sz="3200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012BF6ED-D100-4EA2-A2AD-1D7959277431}" type="parTrans" cxnId="{FCAD2CF4-CB44-439C-A25B-4DE17109AC63}">
      <dgm:prSet/>
      <dgm:spPr/>
      <dgm:t>
        <a:bodyPr/>
        <a:lstStyle/>
        <a:p>
          <a:endParaRPr lang="en-US" sz="28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248FCC7B-46DF-469A-BBB9-2E6F773BBD29}" type="sibTrans" cxnId="{FCAD2CF4-CB44-439C-A25B-4DE17109AC63}">
      <dgm:prSet/>
      <dgm:spPr/>
      <dgm:t>
        <a:bodyPr/>
        <a:lstStyle/>
        <a:p>
          <a:endParaRPr lang="en-US" sz="28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90CAA917-993B-49AB-A2B4-780609470DED}">
      <dgm:prSet phldrT="[Text]" custT="1"/>
      <dgm:spPr>
        <a:solidFill>
          <a:srgbClr val="FFE699"/>
        </a:solidFill>
      </dgm:spPr>
      <dgm:t>
        <a:bodyPr/>
        <a:lstStyle/>
        <a:p>
          <a:r>
            <a:rPr lang="th-TH" sz="32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4. เพื่อการควบคุม (</a:t>
          </a:r>
          <a:r>
            <a:rPr lang="en-US" sz="32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Control)</a:t>
          </a:r>
          <a:endParaRPr lang="th-TH" sz="3200" b="1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4C09853D-F61A-42C1-934B-D97B347597AA}" type="parTrans" cxnId="{8B27DAE4-7D48-42DA-820E-557052D4954F}">
      <dgm:prSet/>
      <dgm:spPr/>
      <dgm:t>
        <a:bodyPr/>
        <a:lstStyle/>
        <a:p>
          <a:endParaRPr lang="en-US" sz="28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C27C7510-440F-4A3B-AEBE-DCE60C694565}" type="sibTrans" cxnId="{8B27DAE4-7D48-42DA-820E-557052D4954F}">
      <dgm:prSet/>
      <dgm:spPr/>
      <dgm:t>
        <a:bodyPr/>
        <a:lstStyle/>
        <a:p>
          <a:endParaRPr lang="en-US" sz="28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8161F2A9-54DF-4394-A46A-4EFF2AD34690}">
      <dgm:prSet custT="1"/>
      <dgm:spPr>
        <a:ln>
          <a:solidFill>
            <a:srgbClr val="99FFCC"/>
          </a:solidFill>
        </a:ln>
      </dgm:spPr>
      <dgm:t>
        <a:bodyPr/>
        <a:lstStyle/>
        <a:p>
          <a:pPr marL="0" marR="0" indent="0" algn="thaiDi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>
              <a:latin typeface="TH Niramit AS" panose="02000506000000020004" pitchFamily="2" charset="-34"/>
              <a:cs typeface="TH Niramit AS" panose="02000506000000020004" pitchFamily="2" charset="-34"/>
            </a:rPr>
            <a:t> เป็นการนำข้อค้นพบที่แสดงถึงความสัมพันธ์ของประเด็นที่เกิดขึ้นมา</a:t>
          </a:r>
          <a:r>
            <a:rPr lang="th-TH" sz="2800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ทำนายแนวโน้มเพื่อพยากรณ์และคาดเดาเหตุการณ์ที่อาจเกิดขึ้นในอนาคต</a:t>
          </a:r>
          <a:r>
            <a:rPr lang="th-TH" sz="2800" b="1" dirty="0">
              <a:latin typeface="TH Niramit AS" panose="02000506000000020004" pitchFamily="2" charset="-34"/>
              <a:cs typeface="TH Niramit AS" panose="02000506000000020004" pitchFamily="2" charset="-34"/>
            </a:rPr>
            <a:t> </a:t>
          </a:r>
          <a:r>
            <a:rPr lang="th-TH" sz="2800" b="1" dirty="0">
              <a:solidFill>
                <a:srgbClr val="0070C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เช่น </a:t>
          </a:r>
          <a:r>
            <a:rPr lang="th-TH" sz="2800" b="1" i="1" dirty="0">
              <a:solidFill>
                <a:srgbClr val="0070C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เมื่อเกิดน้ำท่วมในบริเวณดังกล่าว มีแนวโน้มว่าจะท่วมต่อไปอีกทุกปีหรือไม่ อย่างไร ระดับน้ำจะสูงขึ้นหรือลดต่ำกว่าเดิม</a:t>
          </a:r>
        </a:p>
      </dgm:t>
    </dgm:pt>
    <dgm:pt modelId="{4BA1726D-9183-4FC6-B3A7-03CA0D0075C5}" type="parTrans" cxnId="{2ACC406E-BE5F-4682-81AE-B40C37C32759}">
      <dgm:prSet/>
      <dgm:spPr/>
      <dgm:t>
        <a:bodyPr/>
        <a:lstStyle/>
        <a:p>
          <a:endParaRPr lang="en-US" sz="28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5885E2E8-0689-4D29-BEF3-01D001BAD424}" type="sibTrans" cxnId="{2ACC406E-BE5F-4682-81AE-B40C37C32759}">
      <dgm:prSet/>
      <dgm:spPr/>
      <dgm:t>
        <a:bodyPr/>
        <a:lstStyle/>
        <a:p>
          <a:endParaRPr lang="en-US" sz="28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C945C84C-6BA8-4E59-9F2D-6C2D099BAA1A}">
      <dgm:prSet custT="1"/>
      <dgm:spPr>
        <a:ln>
          <a:solidFill>
            <a:srgbClr val="FFE699"/>
          </a:solidFill>
        </a:ln>
      </dgm:spPr>
      <dgm:t>
        <a:bodyPr/>
        <a:lstStyle/>
        <a:p>
          <a:pPr marL="0" marR="0" indent="0" algn="thaiDi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>
              <a:latin typeface="TH Niramit AS" panose="02000506000000020004" pitchFamily="2" charset="-34"/>
              <a:cs typeface="TH Niramit AS" panose="02000506000000020004" pitchFamily="2" charset="-34"/>
            </a:rPr>
            <a:t> เป็นการนำข้อค้นพบจากแนวโน้มของเหตุการณ์ที่เกิดขึ้นไปสู่</a:t>
          </a:r>
          <a:r>
            <a:rPr lang="th-TH" sz="2800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การควบคุมเหตุการณ์ หรือสถานการณ์ที่ไม่พึงประสงค์ได้ </a:t>
          </a:r>
          <a:r>
            <a:rPr lang="th-TH" sz="2800" b="1" dirty="0">
              <a:solidFill>
                <a:srgbClr val="0070C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เช่น </a:t>
          </a:r>
          <a:r>
            <a:rPr lang="th-TH" sz="2800" b="1" i="1" dirty="0">
              <a:solidFill>
                <a:srgbClr val="0070C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เมื่อรู้ว่าแนวโน้มของสถานการณ์น้ำท่วมในปีต่อไปจะเป็นอย่างไร จึงศึกษาวิธีการควบคุมหรือวิธีการแก้ปัญหาเพื่อไม่ให้เกิดน้ำท่วมขึ้นอีก</a:t>
          </a:r>
          <a:endParaRPr lang="th-TH" sz="2800" b="1" i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2C732B9B-C280-45FF-98FE-038666CAA74D}" type="parTrans" cxnId="{40BB02DC-434E-4B91-8DA7-2CC83E8A5016}">
      <dgm:prSet/>
      <dgm:spPr/>
      <dgm:t>
        <a:bodyPr/>
        <a:lstStyle/>
        <a:p>
          <a:endParaRPr lang="en-US" sz="28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C93D41F4-D75A-4007-930E-F2F742AEC608}" type="sibTrans" cxnId="{40BB02DC-434E-4B91-8DA7-2CC83E8A5016}">
      <dgm:prSet/>
      <dgm:spPr/>
      <dgm:t>
        <a:bodyPr/>
        <a:lstStyle/>
        <a:p>
          <a:endParaRPr lang="en-US" sz="28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1C90F72D-CFB4-4891-867F-55102DF6C99A}" type="pres">
      <dgm:prSet presAssocID="{93642C78-EAE7-4548-BEA8-B217515F10D7}" presName="linear" presStyleCnt="0">
        <dgm:presLayoutVars>
          <dgm:dir/>
          <dgm:animLvl val="lvl"/>
          <dgm:resizeHandles val="exact"/>
        </dgm:presLayoutVars>
      </dgm:prSet>
      <dgm:spPr/>
    </dgm:pt>
    <dgm:pt modelId="{FE95B0C4-352C-4DAF-8E6D-57572001DA8C}" type="pres">
      <dgm:prSet presAssocID="{B98F4C68-31E4-4C7B-9DA1-693773FE995E}" presName="parentLin" presStyleCnt="0"/>
      <dgm:spPr/>
    </dgm:pt>
    <dgm:pt modelId="{1FAD393C-0247-4911-A3DE-C38103FD8B33}" type="pres">
      <dgm:prSet presAssocID="{B98F4C68-31E4-4C7B-9DA1-693773FE995E}" presName="parentLeftMargin" presStyleLbl="node1" presStyleIdx="0" presStyleCnt="2"/>
      <dgm:spPr/>
    </dgm:pt>
    <dgm:pt modelId="{0AEE5786-5044-4AAB-9A6D-612F86D9D7AD}" type="pres">
      <dgm:prSet presAssocID="{B98F4C68-31E4-4C7B-9DA1-693773FE995E}" presName="parentText" presStyleLbl="node1" presStyleIdx="0" presStyleCnt="2" custScaleY="190604">
        <dgm:presLayoutVars>
          <dgm:chMax val="0"/>
          <dgm:bulletEnabled val="1"/>
        </dgm:presLayoutVars>
      </dgm:prSet>
      <dgm:spPr/>
    </dgm:pt>
    <dgm:pt modelId="{8D283A80-B507-4E55-B52A-38921C0F45BD}" type="pres">
      <dgm:prSet presAssocID="{B98F4C68-31E4-4C7B-9DA1-693773FE995E}" presName="negativeSpace" presStyleCnt="0"/>
      <dgm:spPr/>
    </dgm:pt>
    <dgm:pt modelId="{7FEEECD4-ACBD-4457-8D2A-C9504E86DE5B}" type="pres">
      <dgm:prSet presAssocID="{B98F4C68-31E4-4C7B-9DA1-693773FE995E}" presName="childText" presStyleLbl="conFgAcc1" presStyleIdx="0" presStyleCnt="2">
        <dgm:presLayoutVars>
          <dgm:bulletEnabled val="1"/>
        </dgm:presLayoutVars>
      </dgm:prSet>
      <dgm:spPr/>
    </dgm:pt>
    <dgm:pt modelId="{B1A1065A-DCD5-44D9-8C1A-4CC6630AF505}" type="pres">
      <dgm:prSet presAssocID="{248FCC7B-46DF-469A-BBB9-2E6F773BBD29}" presName="spaceBetweenRectangles" presStyleCnt="0"/>
      <dgm:spPr/>
    </dgm:pt>
    <dgm:pt modelId="{AF5121F9-0142-40BD-9155-AE4F03DB052E}" type="pres">
      <dgm:prSet presAssocID="{90CAA917-993B-49AB-A2B4-780609470DED}" presName="parentLin" presStyleCnt="0"/>
      <dgm:spPr/>
    </dgm:pt>
    <dgm:pt modelId="{B4D7D137-645A-4F14-8F14-F70FEB5E9F1E}" type="pres">
      <dgm:prSet presAssocID="{90CAA917-993B-49AB-A2B4-780609470DED}" presName="parentLeftMargin" presStyleLbl="node1" presStyleIdx="0" presStyleCnt="2"/>
      <dgm:spPr/>
    </dgm:pt>
    <dgm:pt modelId="{D52EE29B-B322-4879-9775-6B52261A6C48}" type="pres">
      <dgm:prSet presAssocID="{90CAA917-993B-49AB-A2B4-780609470DED}" presName="parentText" presStyleLbl="node1" presStyleIdx="1" presStyleCnt="2" custScaleY="214849">
        <dgm:presLayoutVars>
          <dgm:chMax val="0"/>
          <dgm:bulletEnabled val="1"/>
        </dgm:presLayoutVars>
      </dgm:prSet>
      <dgm:spPr/>
    </dgm:pt>
    <dgm:pt modelId="{1B71474D-858E-4AE8-9BB3-DDB6CB149A11}" type="pres">
      <dgm:prSet presAssocID="{90CAA917-993B-49AB-A2B4-780609470DED}" presName="negativeSpace" presStyleCnt="0"/>
      <dgm:spPr/>
    </dgm:pt>
    <dgm:pt modelId="{E2AC69DB-365E-49F5-B3FF-CE54C0098E6F}" type="pres">
      <dgm:prSet presAssocID="{90CAA917-993B-49AB-A2B4-780609470DE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F942A02-F059-442C-BFF5-D0B8ECE74DE6}" type="presOf" srcId="{B98F4C68-31E4-4C7B-9DA1-693773FE995E}" destId="{1FAD393C-0247-4911-A3DE-C38103FD8B33}" srcOrd="0" destOrd="0" presId="urn:microsoft.com/office/officeart/2005/8/layout/list1"/>
    <dgm:cxn modelId="{2E836D0F-9C16-47A2-A60E-7342B157A85C}" type="presOf" srcId="{8161F2A9-54DF-4394-A46A-4EFF2AD34690}" destId="{7FEEECD4-ACBD-4457-8D2A-C9504E86DE5B}" srcOrd="0" destOrd="0" presId="urn:microsoft.com/office/officeart/2005/8/layout/list1"/>
    <dgm:cxn modelId="{3027E628-A866-45DE-8890-A571966F5EAC}" type="presOf" srcId="{C945C84C-6BA8-4E59-9F2D-6C2D099BAA1A}" destId="{E2AC69DB-365E-49F5-B3FF-CE54C0098E6F}" srcOrd="0" destOrd="0" presId="urn:microsoft.com/office/officeart/2005/8/layout/list1"/>
    <dgm:cxn modelId="{2ACC406E-BE5F-4682-81AE-B40C37C32759}" srcId="{B98F4C68-31E4-4C7B-9DA1-693773FE995E}" destId="{8161F2A9-54DF-4394-A46A-4EFF2AD34690}" srcOrd="0" destOrd="0" parTransId="{4BA1726D-9183-4FC6-B3A7-03CA0D0075C5}" sibTransId="{5885E2E8-0689-4D29-BEF3-01D001BAD424}"/>
    <dgm:cxn modelId="{092C5878-6610-42BC-B6B3-FD06F1C88135}" type="presOf" srcId="{90CAA917-993B-49AB-A2B4-780609470DED}" destId="{B4D7D137-645A-4F14-8F14-F70FEB5E9F1E}" srcOrd="0" destOrd="0" presId="urn:microsoft.com/office/officeart/2005/8/layout/list1"/>
    <dgm:cxn modelId="{CF0C0159-FE59-4DE4-836E-14A0A1448237}" type="presOf" srcId="{B98F4C68-31E4-4C7B-9DA1-693773FE995E}" destId="{0AEE5786-5044-4AAB-9A6D-612F86D9D7AD}" srcOrd="1" destOrd="0" presId="urn:microsoft.com/office/officeart/2005/8/layout/list1"/>
    <dgm:cxn modelId="{40BB02DC-434E-4B91-8DA7-2CC83E8A5016}" srcId="{90CAA917-993B-49AB-A2B4-780609470DED}" destId="{C945C84C-6BA8-4E59-9F2D-6C2D099BAA1A}" srcOrd="0" destOrd="0" parTransId="{2C732B9B-C280-45FF-98FE-038666CAA74D}" sibTransId="{C93D41F4-D75A-4007-930E-F2F742AEC608}"/>
    <dgm:cxn modelId="{714962E2-0B83-43AD-B257-2708CCE420A6}" type="presOf" srcId="{90CAA917-993B-49AB-A2B4-780609470DED}" destId="{D52EE29B-B322-4879-9775-6B52261A6C48}" srcOrd="1" destOrd="0" presId="urn:microsoft.com/office/officeart/2005/8/layout/list1"/>
    <dgm:cxn modelId="{8B27DAE4-7D48-42DA-820E-557052D4954F}" srcId="{93642C78-EAE7-4548-BEA8-B217515F10D7}" destId="{90CAA917-993B-49AB-A2B4-780609470DED}" srcOrd="1" destOrd="0" parTransId="{4C09853D-F61A-42C1-934B-D97B347597AA}" sibTransId="{C27C7510-440F-4A3B-AEBE-DCE60C694565}"/>
    <dgm:cxn modelId="{207DEBED-E056-411F-8948-E75E3251ADC9}" type="presOf" srcId="{93642C78-EAE7-4548-BEA8-B217515F10D7}" destId="{1C90F72D-CFB4-4891-867F-55102DF6C99A}" srcOrd="0" destOrd="0" presId="urn:microsoft.com/office/officeart/2005/8/layout/list1"/>
    <dgm:cxn modelId="{FCAD2CF4-CB44-439C-A25B-4DE17109AC63}" srcId="{93642C78-EAE7-4548-BEA8-B217515F10D7}" destId="{B98F4C68-31E4-4C7B-9DA1-693773FE995E}" srcOrd="0" destOrd="0" parTransId="{012BF6ED-D100-4EA2-A2AD-1D7959277431}" sibTransId="{248FCC7B-46DF-469A-BBB9-2E6F773BBD29}"/>
    <dgm:cxn modelId="{42BAA857-3DA9-4E4F-966C-0B3599898B9B}" type="presParOf" srcId="{1C90F72D-CFB4-4891-867F-55102DF6C99A}" destId="{FE95B0C4-352C-4DAF-8E6D-57572001DA8C}" srcOrd="0" destOrd="0" presId="urn:microsoft.com/office/officeart/2005/8/layout/list1"/>
    <dgm:cxn modelId="{9B8EDA6A-A289-4166-A028-20082606CCC6}" type="presParOf" srcId="{FE95B0C4-352C-4DAF-8E6D-57572001DA8C}" destId="{1FAD393C-0247-4911-A3DE-C38103FD8B33}" srcOrd="0" destOrd="0" presId="urn:microsoft.com/office/officeart/2005/8/layout/list1"/>
    <dgm:cxn modelId="{85A80417-3409-4E24-9233-EC03722A1B69}" type="presParOf" srcId="{FE95B0C4-352C-4DAF-8E6D-57572001DA8C}" destId="{0AEE5786-5044-4AAB-9A6D-612F86D9D7AD}" srcOrd="1" destOrd="0" presId="urn:microsoft.com/office/officeart/2005/8/layout/list1"/>
    <dgm:cxn modelId="{9662FAB8-B344-4B33-829A-AC7D168DF159}" type="presParOf" srcId="{1C90F72D-CFB4-4891-867F-55102DF6C99A}" destId="{8D283A80-B507-4E55-B52A-38921C0F45BD}" srcOrd="1" destOrd="0" presId="urn:microsoft.com/office/officeart/2005/8/layout/list1"/>
    <dgm:cxn modelId="{A305E996-4999-4D6E-853A-D1FC0D5271B6}" type="presParOf" srcId="{1C90F72D-CFB4-4891-867F-55102DF6C99A}" destId="{7FEEECD4-ACBD-4457-8D2A-C9504E86DE5B}" srcOrd="2" destOrd="0" presId="urn:microsoft.com/office/officeart/2005/8/layout/list1"/>
    <dgm:cxn modelId="{79353DE1-F044-42A0-91F7-08CB17188B0E}" type="presParOf" srcId="{1C90F72D-CFB4-4891-867F-55102DF6C99A}" destId="{B1A1065A-DCD5-44D9-8C1A-4CC6630AF505}" srcOrd="3" destOrd="0" presId="urn:microsoft.com/office/officeart/2005/8/layout/list1"/>
    <dgm:cxn modelId="{3FDBE5DF-83EF-4A02-AB6F-44CCD1AEA090}" type="presParOf" srcId="{1C90F72D-CFB4-4891-867F-55102DF6C99A}" destId="{AF5121F9-0142-40BD-9155-AE4F03DB052E}" srcOrd="4" destOrd="0" presId="urn:microsoft.com/office/officeart/2005/8/layout/list1"/>
    <dgm:cxn modelId="{696FC434-262A-4786-9FDA-DF588EA3BD27}" type="presParOf" srcId="{AF5121F9-0142-40BD-9155-AE4F03DB052E}" destId="{B4D7D137-645A-4F14-8F14-F70FEB5E9F1E}" srcOrd="0" destOrd="0" presId="urn:microsoft.com/office/officeart/2005/8/layout/list1"/>
    <dgm:cxn modelId="{A5E68165-0EFA-4491-AB55-B27D620FEBC5}" type="presParOf" srcId="{AF5121F9-0142-40BD-9155-AE4F03DB052E}" destId="{D52EE29B-B322-4879-9775-6B52261A6C48}" srcOrd="1" destOrd="0" presId="urn:microsoft.com/office/officeart/2005/8/layout/list1"/>
    <dgm:cxn modelId="{7F906534-FBEE-4254-A694-6A96615128FC}" type="presParOf" srcId="{1C90F72D-CFB4-4891-867F-55102DF6C99A}" destId="{1B71474D-858E-4AE8-9BB3-DDB6CB149A11}" srcOrd="5" destOrd="0" presId="urn:microsoft.com/office/officeart/2005/8/layout/list1"/>
    <dgm:cxn modelId="{150C10A4-9603-4645-8CD3-756CC593BF20}" type="presParOf" srcId="{1C90F72D-CFB4-4891-867F-55102DF6C99A}" destId="{E2AC69DB-365E-49F5-B3FF-CE54C0098E6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3CEF76-CFC9-4D3B-B249-CB7DC32D9573}" type="doc">
      <dgm:prSet loTypeId="urn:microsoft.com/office/officeart/2005/8/layout/bProcess3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A842B57A-1179-4A7A-805E-DF58027E25B8}">
      <dgm:prSet phldrT="[ข้อความ]" custT="1"/>
      <dgm:spPr>
        <a:solidFill>
          <a:srgbClr val="92D05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1. </a:t>
          </a:r>
          <a:r>
            <a:rPr lang="th-TH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การกำหนดปัญหาการวิจัย</a:t>
          </a:r>
        </a:p>
      </dgm:t>
    </dgm:pt>
    <dgm:pt modelId="{970AF14C-7C43-4FA9-91AA-780B106873B1}" type="parTrans" cxnId="{587930A3-F6EE-4282-AF63-262F97748A2E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7AE15336-BC0E-4371-975A-514D1C7DBA26}" type="sibTrans" cxnId="{587930A3-F6EE-4282-AF63-262F97748A2E}">
      <dgm:prSet custT="1"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 w="38100">
          <a:solidFill>
            <a:schemeClr val="tx1"/>
          </a:solidFill>
        </a:ln>
      </dgm:spPr>
      <dgm:t>
        <a:bodyPr/>
        <a:lstStyle/>
        <a:p>
          <a:endParaRPr lang="th-TH" sz="2400" b="1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D90248BC-268F-4B1C-9B58-C8E2211D3F3D}">
      <dgm:prSet phldrT="[ข้อความ]" custT="1"/>
      <dgm:spPr>
        <a:solidFill>
          <a:srgbClr val="FF4747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2. </a:t>
          </a:r>
          <a:r>
            <a:rPr lang="th-TH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การศึกษาเอกสารและงานวิจัยที่เกี่ยวข้อง</a:t>
          </a:r>
        </a:p>
      </dgm:t>
    </dgm:pt>
    <dgm:pt modelId="{1CD20F3E-4B95-477D-B728-C32BFD6F284E}" type="parTrans" cxnId="{AD769841-4CCA-47EC-BB99-9FC205231483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4166E35F-E5D7-442F-999B-FE7587E5F154}" type="sibTrans" cxnId="{AD769841-4CCA-47EC-BB99-9FC205231483}">
      <dgm:prSet custT="1"/>
      <dgm:spPr>
        <a:ln w="38100"/>
      </dgm:spPr>
      <dgm:t>
        <a:bodyPr/>
        <a:lstStyle/>
        <a:p>
          <a:endParaRPr lang="th-TH" sz="2400" b="1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4BDC9D3B-89FD-4A6D-911A-F6095B93E3CB}">
      <dgm:prSet phldrT="[ข้อความ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3. </a:t>
          </a:r>
          <a:r>
            <a:rPr lang="th-TH" sz="24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การกำหนดวัตถุประสงค์                 การวิจัย</a:t>
          </a:r>
          <a:r>
            <a:rPr lang="en-US" sz="24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 </a:t>
          </a:r>
          <a:endParaRPr lang="th-TH" sz="2400" b="1" dirty="0">
            <a:solidFill>
              <a:schemeClr val="bg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250A3C53-FD0B-4F8B-B6B7-3AE0F845E411}" type="parTrans" cxnId="{1467336C-32C0-49B8-AE86-2D73F1F883F6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BB3D665C-EAC3-4C9E-B183-AC301902509C}" type="sibTrans" cxnId="{1467336C-32C0-49B8-AE86-2D73F1F883F6}">
      <dgm:prSet custT="1"/>
      <dgm:spPr>
        <a:ln w="38100"/>
      </dgm:spPr>
      <dgm:t>
        <a:bodyPr/>
        <a:lstStyle/>
        <a:p>
          <a:endParaRPr lang="th-TH" sz="2400" b="1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5685AC6E-4789-41B3-9F19-40E10E5AD65D}">
      <dgm:prSet phldrT="[ข้อความ]" custT="1"/>
      <dgm:spPr>
        <a:solidFill>
          <a:srgbClr val="FFFF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4. </a:t>
          </a:r>
          <a:r>
            <a:rPr lang="th-TH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การกำหนดกรอบแนวคิดและสมมติฐานการวิจัย</a:t>
          </a:r>
          <a:r>
            <a:rPr lang="en-US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  </a:t>
          </a:r>
          <a:endParaRPr lang="th-TH" sz="2400" b="1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793D491F-26CA-4566-B02D-140F07D8868E}" type="parTrans" cxnId="{567CE561-68EE-4760-8618-0D74A7096DA0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CC696194-1F10-4739-9BA3-2F15378EEEBD}" type="sibTrans" cxnId="{567CE561-68EE-4760-8618-0D74A7096DA0}">
      <dgm:prSet custT="1"/>
      <dgm:spPr>
        <a:ln w="38100"/>
      </dgm:spPr>
      <dgm:t>
        <a:bodyPr/>
        <a:lstStyle/>
        <a:p>
          <a:endParaRPr lang="th-TH" sz="2400" b="1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B06D6653-B4A1-4B9E-8353-CF8416D99DAD}">
      <dgm:prSet phldrT="[ข้อความ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5. </a:t>
          </a:r>
          <a:r>
            <a:rPr lang="th-TH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การออกแบบการวิจัย</a:t>
          </a:r>
          <a:r>
            <a:rPr lang="en-US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 </a:t>
          </a:r>
          <a:endParaRPr lang="th-TH" sz="2400" b="1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EF33392F-9C45-4150-A879-8A66C7CFE888}" type="parTrans" cxnId="{0ADE73FE-D4B5-42AD-B64A-919F7A14A1C8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78CEC062-4E74-4C9C-8FA4-AFD9C68A3533}" type="sibTrans" cxnId="{0ADE73FE-D4B5-42AD-B64A-919F7A14A1C8}">
      <dgm:prSet custT="1"/>
      <dgm:spPr>
        <a:ln w="38100"/>
      </dgm:spPr>
      <dgm:t>
        <a:bodyPr/>
        <a:lstStyle/>
        <a:p>
          <a:endParaRPr lang="th-TH" sz="2400" b="1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019F19B9-E1A6-465E-9179-22FAB3F703CA}">
      <dgm:prSet custT="1"/>
      <dgm:spPr>
        <a:solidFill>
          <a:srgbClr val="AA00E6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6. </a:t>
          </a:r>
          <a:r>
            <a:rPr lang="th-TH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การเก็บรวบรวมข้อมูล</a:t>
          </a:r>
          <a:r>
            <a:rPr lang="en-US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 </a:t>
          </a:r>
          <a:endParaRPr lang="th-TH" sz="2400" b="1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F81E876D-FEE0-4E07-8496-72665E4E6772}" type="parTrans" cxnId="{A53E292F-E94E-4C26-990E-894446C21956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FC6CDEA2-D99D-4BC1-A28F-B9BDC74AF49E}" type="sibTrans" cxnId="{A53E292F-E94E-4C26-990E-894446C21956}">
      <dgm:prSet custT="1"/>
      <dgm:spPr>
        <a:ln w="38100"/>
      </dgm:spPr>
      <dgm:t>
        <a:bodyPr/>
        <a:lstStyle/>
        <a:p>
          <a:endParaRPr lang="th-TH" sz="2400" b="1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ECE80EB2-E70B-409F-AC1C-8A9FD50EE95C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7. </a:t>
          </a:r>
          <a:r>
            <a:rPr lang="th-TH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การวิเคราะห์และแปลผลข้อมูล</a:t>
          </a:r>
          <a:r>
            <a:rPr lang="en-US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 </a:t>
          </a:r>
          <a:endParaRPr lang="th-TH" sz="2400" b="1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1FD171FF-F567-44A0-9E8B-B3FF144870BC}" type="parTrans" cxnId="{959C737A-B75F-4730-B044-92D3F0E291AA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DCC04CAE-B094-4098-B48D-0332FA4BFC2F}" type="sibTrans" cxnId="{959C737A-B75F-4730-B044-92D3F0E291AA}">
      <dgm:prSet custT="1"/>
      <dgm:spPr>
        <a:ln w="38100"/>
      </dgm:spPr>
      <dgm:t>
        <a:bodyPr/>
        <a:lstStyle/>
        <a:p>
          <a:endParaRPr lang="th-TH" sz="2400" b="1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545E6D10-C7D9-47DD-B8BD-BE0422D1AB9B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8. </a:t>
          </a:r>
          <a:r>
            <a:rPr lang="th-TH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การสรุปและเขียนรายงาน   การวิจัย</a:t>
          </a:r>
        </a:p>
      </dgm:t>
    </dgm:pt>
    <dgm:pt modelId="{E6B22C08-D6D0-4D43-AC94-74774959665D}" type="parTrans" cxnId="{04A3B72E-B711-4764-A3F1-99628A762454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4E91870D-1B54-4353-9B4F-7240F77DE2CE}" type="sibTrans" cxnId="{04A3B72E-B711-4764-A3F1-99628A762454}">
      <dgm:prSet custT="1"/>
      <dgm:spPr>
        <a:ln w="38100"/>
      </dgm:spPr>
      <dgm:t>
        <a:bodyPr/>
        <a:lstStyle/>
        <a:p>
          <a:endParaRPr lang="th-TH" sz="2400" b="1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2E75F41A-CFD7-43B7-A1E3-7AE7A9CB2020}" type="pres">
      <dgm:prSet presAssocID="{633CEF76-CFC9-4D3B-B249-CB7DC32D9573}" presName="Name0" presStyleCnt="0">
        <dgm:presLayoutVars>
          <dgm:dir/>
          <dgm:resizeHandles val="exact"/>
        </dgm:presLayoutVars>
      </dgm:prSet>
      <dgm:spPr/>
    </dgm:pt>
    <dgm:pt modelId="{B1168EC8-20A3-4AAD-A73D-7A4BB30CDF1A}" type="pres">
      <dgm:prSet presAssocID="{A842B57A-1179-4A7A-805E-DF58027E25B8}" presName="node" presStyleLbl="node1" presStyleIdx="0" presStyleCnt="8">
        <dgm:presLayoutVars>
          <dgm:bulletEnabled val="1"/>
        </dgm:presLayoutVars>
      </dgm:prSet>
      <dgm:spPr/>
    </dgm:pt>
    <dgm:pt modelId="{BE944986-F8B3-461F-8585-D806E203C52F}" type="pres">
      <dgm:prSet presAssocID="{7AE15336-BC0E-4371-975A-514D1C7DBA26}" presName="sibTrans" presStyleLbl="sibTrans1D1" presStyleIdx="0" presStyleCnt="7"/>
      <dgm:spPr/>
    </dgm:pt>
    <dgm:pt modelId="{AE5AE268-5434-4CE1-AD88-37BD432B1F8E}" type="pres">
      <dgm:prSet presAssocID="{7AE15336-BC0E-4371-975A-514D1C7DBA26}" presName="connectorText" presStyleLbl="sibTrans1D1" presStyleIdx="0" presStyleCnt="7"/>
      <dgm:spPr/>
    </dgm:pt>
    <dgm:pt modelId="{8943D6E1-5C1C-4D53-9274-031E811121A2}" type="pres">
      <dgm:prSet presAssocID="{D90248BC-268F-4B1C-9B58-C8E2211D3F3D}" presName="node" presStyleLbl="node1" presStyleIdx="1" presStyleCnt="8">
        <dgm:presLayoutVars>
          <dgm:bulletEnabled val="1"/>
        </dgm:presLayoutVars>
      </dgm:prSet>
      <dgm:spPr/>
    </dgm:pt>
    <dgm:pt modelId="{D036B4F1-840E-4BB4-A217-0B01B7421434}" type="pres">
      <dgm:prSet presAssocID="{4166E35F-E5D7-442F-999B-FE7587E5F154}" presName="sibTrans" presStyleLbl="sibTrans1D1" presStyleIdx="1" presStyleCnt="7"/>
      <dgm:spPr/>
    </dgm:pt>
    <dgm:pt modelId="{6E6E0CCD-C0B6-4715-BA3E-6CA9376764F0}" type="pres">
      <dgm:prSet presAssocID="{4166E35F-E5D7-442F-999B-FE7587E5F154}" presName="connectorText" presStyleLbl="sibTrans1D1" presStyleIdx="1" presStyleCnt="7"/>
      <dgm:spPr/>
    </dgm:pt>
    <dgm:pt modelId="{5D20D979-69CF-47AA-9132-9E832F37337B}" type="pres">
      <dgm:prSet presAssocID="{4BDC9D3B-89FD-4A6D-911A-F6095B93E3CB}" presName="node" presStyleLbl="node1" presStyleIdx="2" presStyleCnt="8">
        <dgm:presLayoutVars>
          <dgm:bulletEnabled val="1"/>
        </dgm:presLayoutVars>
      </dgm:prSet>
      <dgm:spPr/>
    </dgm:pt>
    <dgm:pt modelId="{38D8B205-16F9-4B88-AED6-3C0ED5C1A474}" type="pres">
      <dgm:prSet presAssocID="{BB3D665C-EAC3-4C9E-B183-AC301902509C}" presName="sibTrans" presStyleLbl="sibTrans1D1" presStyleIdx="2" presStyleCnt="7"/>
      <dgm:spPr/>
    </dgm:pt>
    <dgm:pt modelId="{9118560B-4D7C-4215-8441-B9A93EAD0D1F}" type="pres">
      <dgm:prSet presAssocID="{BB3D665C-EAC3-4C9E-B183-AC301902509C}" presName="connectorText" presStyleLbl="sibTrans1D1" presStyleIdx="2" presStyleCnt="7"/>
      <dgm:spPr/>
    </dgm:pt>
    <dgm:pt modelId="{2B355C5F-AF51-4EC0-9F20-DDFB75F7BC0E}" type="pres">
      <dgm:prSet presAssocID="{5685AC6E-4789-41B3-9F19-40E10E5AD65D}" presName="node" presStyleLbl="node1" presStyleIdx="3" presStyleCnt="8">
        <dgm:presLayoutVars>
          <dgm:bulletEnabled val="1"/>
        </dgm:presLayoutVars>
      </dgm:prSet>
      <dgm:spPr/>
    </dgm:pt>
    <dgm:pt modelId="{217EED7E-713C-4DE7-8E93-EB867D905418}" type="pres">
      <dgm:prSet presAssocID="{CC696194-1F10-4739-9BA3-2F15378EEEBD}" presName="sibTrans" presStyleLbl="sibTrans1D1" presStyleIdx="3" presStyleCnt="7"/>
      <dgm:spPr/>
    </dgm:pt>
    <dgm:pt modelId="{AAD63B98-277D-40AF-8A16-FCE1A67CF252}" type="pres">
      <dgm:prSet presAssocID="{CC696194-1F10-4739-9BA3-2F15378EEEBD}" presName="connectorText" presStyleLbl="sibTrans1D1" presStyleIdx="3" presStyleCnt="7"/>
      <dgm:spPr/>
    </dgm:pt>
    <dgm:pt modelId="{8489647F-2444-49FE-B0DA-89BA44019771}" type="pres">
      <dgm:prSet presAssocID="{B06D6653-B4A1-4B9E-8353-CF8416D99DAD}" presName="node" presStyleLbl="node1" presStyleIdx="4" presStyleCnt="8">
        <dgm:presLayoutVars>
          <dgm:bulletEnabled val="1"/>
        </dgm:presLayoutVars>
      </dgm:prSet>
      <dgm:spPr/>
    </dgm:pt>
    <dgm:pt modelId="{1F46CDEA-BFBE-4A2D-83FE-5DD236A8B34A}" type="pres">
      <dgm:prSet presAssocID="{78CEC062-4E74-4C9C-8FA4-AFD9C68A3533}" presName="sibTrans" presStyleLbl="sibTrans1D1" presStyleIdx="4" presStyleCnt="7"/>
      <dgm:spPr/>
    </dgm:pt>
    <dgm:pt modelId="{4BEC9C98-6681-41D0-8960-554828CA7C92}" type="pres">
      <dgm:prSet presAssocID="{78CEC062-4E74-4C9C-8FA4-AFD9C68A3533}" presName="connectorText" presStyleLbl="sibTrans1D1" presStyleIdx="4" presStyleCnt="7"/>
      <dgm:spPr/>
    </dgm:pt>
    <dgm:pt modelId="{9129F0DC-0A63-4656-8F1D-B32EAEC852CE}" type="pres">
      <dgm:prSet presAssocID="{019F19B9-E1A6-465E-9179-22FAB3F703CA}" presName="node" presStyleLbl="node1" presStyleIdx="5" presStyleCnt="8">
        <dgm:presLayoutVars>
          <dgm:bulletEnabled val="1"/>
        </dgm:presLayoutVars>
      </dgm:prSet>
      <dgm:spPr/>
    </dgm:pt>
    <dgm:pt modelId="{8527003D-C984-42E0-9BAA-0EDDFBD6CFA1}" type="pres">
      <dgm:prSet presAssocID="{FC6CDEA2-D99D-4BC1-A28F-B9BDC74AF49E}" presName="sibTrans" presStyleLbl="sibTrans1D1" presStyleIdx="5" presStyleCnt="7"/>
      <dgm:spPr/>
    </dgm:pt>
    <dgm:pt modelId="{024BD4AC-EF6D-4B0E-9423-F31BDCAE3F18}" type="pres">
      <dgm:prSet presAssocID="{FC6CDEA2-D99D-4BC1-A28F-B9BDC74AF49E}" presName="connectorText" presStyleLbl="sibTrans1D1" presStyleIdx="5" presStyleCnt="7"/>
      <dgm:spPr/>
    </dgm:pt>
    <dgm:pt modelId="{EDCF7986-BAA5-4F45-8204-4A4F2D45B40E}" type="pres">
      <dgm:prSet presAssocID="{ECE80EB2-E70B-409F-AC1C-8A9FD50EE95C}" presName="node" presStyleLbl="node1" presStyleIdx="6" presStyleCnt="8">
        <dgm:presLayoutVars>
          <dgm:bulletEnabled val="1"/>
        </dgm:presLayoutVars>
      </dgm:prSet>
      <dgm:spPr/>
    </dgm:pt>
    <dgm:pt modelId="{77AE3372-EA6E-4622-AC93-A35760C75266}" type="pres">
      <dgm:prSet presAssocID="{DCC04CAE-B094-4098-B48D-0332FA4BFC2F}" presName="sibTrans" presStyleLbl="sibTrans1D1" presStyleIdx="6" presStyleCnt="7"/>
      <dgm:spPr/>
    </dgm:pt>
    <dgm:pt modelId="{3A2E2A35-AE82-418E-B77A-870B0BE60E6D}" type="pres">
      <dgm:prSet presAssocID="{DCC04CAE-B094-4098-B48D-0332FA4BFC2F}" presName="connectorText" presStyleLbl="sibTrans1D1" presStyleIdx="6" presStyleCnt="7"/>
      <dgm:spPr/>
    </dgm:pt>
    <dgm:pt modelId="{E708B443-A8C3-4075-B689-3266902CD8BC}" type="pres">
      <dgm:prSet presAssocID="{545E6D10-C7D9-47DD-B8BD-BE0422D1AB9B}" presName="node" presStyleLbl="node1" presStyleIdx="7" presStyleCnt="8">
        <dgm:presLayoutVars>
          <dgm:bulletEnabled val="1"/>
        </dgm:presLayoutVars>
      </dgm:prSet>
      <dgm:spPr/>
    </dgm:pt>
  </dgm:ptLst>
  <dgm:cxnLst>
    <dgm:cxn modelId="{04A3B72E-B711-4764-A3F1-99628A762454}" srcId="{633CEF76-CFC9-4D3B-B249-CB7DC32D9573}" destId="{545E6D10-C7D9-47DD-B8BD-BE0422D1AB9B}" srcOrd="7" destOrd="0" parTransId="{E6B22C08-D6D0-4D43-AC94-74774959665D}" sibTransId="{4E91870D-1B54-4353-9B4F-7240F77DE2CE}"/>
    <dgm:cxn modelId="{A53E292F-E94E-4C26-990E-894446C21956}" srcId="{633CEF76-CFC9-4D3B-B249-CB7DC32D9573}" destId="{019F19B9-E1A6-465E-9179-22FAB3F703CA}" srcOrd="5" destOrd="0" parTransId="{F81E876D-FEE0-4E07-8496-72665E4E6772}" sibTransId="{FC6CDEA2-D99D-4BC1-A28F-B9BDC74AF49E}"/>
    <dgm:cxn modelId="{5760B231-B894-4DA4-B5E3-03C5FD9394EC}" type="presOf" srcId="{DCC04CAE-B094-4098-B48D-0332FA4BFC2F}" destId="{77AE3372-EA6E-4622-AC93-A35760C75266}" srcOrd="0" destOrd="0" presId="urn:microsoft.com/office/officeart/2005/8/layout/bProcess3"/>
    <dgm:cxn modelId="{DEC10937-867D-43AF-8082-FD798D781516}" type="presOf" srcId="{545E6D10-C7D9-47DD-B8BD-BE0422D1AB9B}" destId="{E708B443-A8C3-4075-B689-3266902CD8BC}" srcOrd="0" destOrd="0" presId="urn:microsoft.com/office/officeart/2005/8/layout/bProcess3"/>
    <dgm:cxn modelId="{AD769841-4CCA-47EC-BB99-9FC205231483}" srcId="{633CEF76-CFC9-4D3B-B249-CB7DC32D9573}" destId="{D90248BC-268F-4B1C-9B58-C8E2211D3F3D}" srcOrd="1" destOrd="0" parTransId="{1CD20F3E-4B95-477D-B728-C32BFD6F284E}" sibTransId="{4166E35F-E5D7-442F-999B-FE7587E5F154}"/>
    <dgm:cxn modelId="{567CE561-68EE-4760-8618-0D74A7096DA0}" srcId="{633CEF76-CFC9-4D3B-B249-CB7DC32D9573}" destId="{5685AC6E-4789-41B3-9F19-40E10E5AD65D}" srcOrd="3" destOrd="0" parTransId="{793D491F-26CA-4566-B02D-140F07D8868E}" sibTransId="{CC696194-1F10-4739-9BA3-2F15378EEEBD}"/>
    <dgm:cxn modelId="{7310F864-AAC4-4E4F-ABBB-0BAA5D09FBDE}" type="presOf" srcId="{CC696194-1F10-4739-9BA3-2F15378EEEBD}" destId="{AAD63B98-277D-40AF-8A16-FCE1A67CF252}" srcOrd="1" destOrd="0" presId="urn:microsoft.com/office/officeart/2005/8/layout/bProcess3"/>
    <dgm:cxn modelId="{3349B967-B16C-471C-A5A3-70467AD52955}" type="presOf" srcId="{4166E35F-E5D7-442F-999B-FE7587E5F154}" destId="{D036B4F1-840E-4BB4-A217-0B01B7421434}" srcOrd="0" destOrd="0" presId="urn:microsoft.com/office/officeart/2005/8/layout/bProcess3"/>
    <dgm:cxn modelId="{BCC7FC69-5A5C-4A5C-8D8B-4549CC754209}" type="presOf" srcId="{B06D6653-B4A1-4B9E-8353-CF8416D99DAD}" destId="{8489647F-2444-49FE-B0DA-89BA44019771}" srcOrd="0" destOrd="0" presId="urn:microsoft.com/office/officeart/2005/8/layout/bProcess3"/>
    <dgm:cxn modelId="{1467336C-32C0-49B8-AE86-2D73F1F883F6}" srcId="{633CEF76-CFC9-4D3B-B249-CB7DC32D9573}" destId="{4BDC9D3B-89FD-4A6D-911A-F6095B93E3CB}" srcOrd="2" destOrd="0" parTransId="{250A3C53-FD0B-4F8B-B6B7-3AE0F845E411}" sibTransId="{BB3D665C-EAC3-4C9E-B183-AC301902509C}"/>
    <dgm:cxn modelId="{4E2AD94E-B057-4D81-8E99-CF591EEFCE61}" type="presOf" srcId="{633CEF76-CFC9-4D3B-B249-CB7DC32D9573}" destId="{2E75F41A-CFD7-43B7-A1E3-7AE7A9CB2020}" srcOrd="0" destOrd="0" presId="urn:microsoft.com/office/officeart/2005/8/layout/bProcess3"/>
    <dgm:cxn modelId="{15029350-0F3E-475D-B6E8-320AE7D729E8}" type="presOf" srcId="{BB3D665C-EAC3-4C9E-B183-AC301902509C}" destId="{38D8B205-16F9-4B88-AED6-3C0ED5C1A474}" srcOrd="0" destOrd="0" presId="urn:microsoft.com/office/officeart/2005/8/layout/bProcess3"/>
    <dgm:cxn modelId="{BF59E854-61FD-4296-A4E2-925B425EC20E}" type="presOf" srcId="{78CEC062-4E74-4C9C-8FA4-AFD9C68A3533}" destId="{1F46CDEA-BFBE-4A2D-83FE-5DD236A8B34A}" srcOrd="0" destOrd="0" presId="urn:microsoft.com/office/officeart/2005/8/layout/bProcess3"/>
    <dgm:cxn modelId="{623E9755-DA12-496F-B271-0744ABC81382}" type="presOf" srcId="{DCC04CAE-B094-4098-B48D-0332FA4BFC2F}" destId="{3A2E2A35-AE82-418E-B77A-870B0BE60E6D}" srcOrd="1" destOrd="0" presId="urn:microsoft.com/office/officeart/2005/8/layout/bProcess3"/>
    <dgm:cxn modelId="{ACCFEC55-1892-4689-8FE7-35F23A5E95B0}" type="presOf" srcId="{78CEC062-4E74-4C9C-8FA4-AFD9C68A3533}" destId="{4BEC9C98-6681-41D0-8960-554828CA7C92}" srcOrd="1" destOrd="0" presId="urn:microsoft.com/office/officeart/2005/8/layout/bProcess3"/>
    <dgm:cxn modelId="{959C737A-B75F-4730-B044-92D3F0E291AA}" srcId="{633CEF76-CFC9-4D3B-B249-CB7DC32D9573}" destId="{ECE80EB2-E70B-409F-AC1C-8A9FD50EE95C}" srcOrd="6" destOrd="0" parTransId="{1FD171FF-F567-44A0-9E8B-B3FF144870BC}" sibTransId="{DCC04CAE-B094-4098-B48D-0332FA4BFC2F}"/>
    <dgm:cxn modelId="{3C2BE37A-06F4-4B47-83CF-13711A527E12}" type="presOf" srcId="{D90248BC-268F-4B1C-9B58-C8E2211D3F3D}" destId="{8943D6E1-5C1C-4D53-9274-031E811121A2}" srcOrd="0" destOrd="0" presId="urn:microsoft.com/office/officeart/2005/8/layout/bProcess3"/>
    <dgm:cxn modelId="{2CFAC386-E2DE-49AE-97C0-53888136FDDD}" type="presOf" srcId="{FC6CDEA2-D99D-4BC1-A28F-B9BDC74AF49E}" destId="{8527003D-C984-42E0-9BAA-0EDDFBD6CFA1}" srcOrd="0" destOrd="0" presId="urn:microsoft.com/office/officeart/2005/8/layout/bProcess3"/>
    <dgm:cxn modelId="{39D3F39C-DC44-46F0-8815-95DC9927A951}" type="presOf" srcId="{A842B57A-1179-4A7A-805E-DF58027E25B8}" destId="{B1168EC8-20A3-4AAD-A73D-7A4BB30CDF1A}" srcOrd="0" destOrd="0" presId="urn:microsoft.com/office/officeart/2005/8/layout/bProcess3"/>
    <dgm:cxn modelId="{73A263A1-D3B7-46BA-94E2-0794DCB13ADB}" type="presOf" srcId="{4166E35F-E5D7-442F-999B-FE7587E5F154}" destId="{6E6E0CCD-C0B6-4715-BA3E-6CA9376764F0}" srcOrd="1" destOrd="0" presId="urn:microsoft.com/office/officeart/2005/8/layout/bProcess3"/>
    <dgm:cxn modelId="{587930A3-F6EE-4282-AF63-262F97748A2E}" srcId="{633CEF76-CFC9-4D3B-B249-CB7DC32D9573}" destId="{A842B57A-1179-4A7A-805E-DF58027E25B8}" srcOrd="0" destOrd="0" parTransId="{970AF14C-7C43-4FA9-91AA-780B106873B1}" sibTransId="{7AE15336-BC0E-4371-975A-514D1C7DBA26}"/>
    <dgm:cxn modelId="{5A778FA4-F526-4D56-BED1-9A70C2399376}" type="presOf" srcId="{ECE80EB2-E70B-409F-AC1C-8A9FD50EE95C}" destId="{EDCF7986-BAA5-4F45-8204-4A4F2D45B40E}" srcOrd="0" destOrd="0" presId="urn:microsoft.com/office/officeart/2005/8/layout/bProcess3"/>
    <dgm:cxn modelId="{988F19C0-59ED-4F25-ADF4-C74128C66D81}" type="presOf" srcId="{4BDC9D3B-89FD-4A6D-911A-F6095B93E3CB}" destId="{5D20D979-69CF-47AA-9132-9E832F37337B}" srcOrd="0" destOrd="0" presId="urn:microsoft.com/office/officeart/2005/8/layout/bProcess3"/>
    <dgm:cxn modelId="{A251A7C9-A432-4D52-9CE1-B5FC1F43B7D4}" type="presOf" srcId="{7AE15336-BC0E-4371-975A-514D1C7DBA26}" destId="{AE5AE268-5434-4CE1-AD88-37BD432B1F8E}" srcOrd="1" destOrd="0" presId="urn:microsoft.com/office/officeart/2005/8/layout/bProcess3"/>
    <dgm:cxn modelId="{C0060FDD-E77F-4B14-835F-0D07DBA2C92A}" type="presOf" srcId="{5685AC6E-4789-41B3-9F19-40E10E5AD65D}" destId="{2B355C5F-AF51-4EC0-9F20-DDFB75F7BC0E}" srcOrd="0" destOrd="0" presId="urn:microsoft.com/office/officeart/2005/8/layout/bProcess3"/>
    <dgm:cxn modelId="{530AE7DF-C42A-4D4A-BE3E-F51780C6020A}" type="presOf" srcId="{7AE15336-BC0E-4371-975A-514D1C7DBA26}" destId="{BE944986-F8B3-461F-8585-D806E203C52F}" srcOrd="0" destOrd="0" presId="urn:microsoft.com/office/officeart/2005/8/layout/bProcess3"/>
    <dgm:cxn modelId="{E1F670E9-2C4F-4943-949A-123F80D25791}" type="presOf" srcId="{FC6CDEA2-D99D-4BC1-A28F-B9BDC74AF49E}" destId="{024BD4AC-EF6D-4B0E-9423-F31BDCAE3F18}" srcOrd="1" destOrd="0" presId="urn:microsoft.com/office/officeart/2005/8/layout/bProcess3"/>
    <dgm:cxn modelId="{E07D52F2-4C92-4738-B8E1-719E554859AF}" type="presOf" srcId="{019F19B9-E1A6-465E-9179-22FAB3F703CA}" destId="{9129F0DC-0A63-4656-8F1D-B32EAEC852CE}" srcOrd="0" destOrd="0" presId="urn:microsoft.com/office/officeart/2005/8/layout/bProcess3"/>
    <dgm:cxn modelId="{9C93CCF2-C510-4AD1-867D-12F6DE1613ED}" type="presOf" srcId="{CC696194-1F10-4739-9BA3-2F15378EEEBD}" destId="{217EED7E-713C-4DE7-8E93-EB867D905418}" srcOrd="0" destOrd="0" presId="urn:microsoft.com/office/officeart/2005/8/layout/bProcess3"/>
    <dgm:cxn modelId="{2AE62DFB-F59A-4242-B09A-077FF68EBDBC}" type="presOf" srcId="{BB3D665C-EAC3-4C9E-B183-AC301902509C}" destId="{9118560B-4D7C-4215-8441-B9A93EAD0D1F}" srcOrd="1" destOrd="0" presId="urn:microsoft.com/office/officeart/2005/8/layout/bProcess3"/>
    <dgm:cxn modelId="{0ADE73FE-D4B5-42AD-B64A-919F7A14A1C8}" srcId="{633CEF76-CFC9-4D3B-B249-CB7DC32D9573}" destId="{B06D6653-B4A1-4B9E-8353-CF8416D99DAD}" srcOrd="4" destOrd="0" parTransId="{EF33392F-9C45-4150-A879-8A66C7CFE888}" sibTransId="{78CEC062-4E74-4C9C-8FA4-AFD9C68A3533}"/>
    <dgm:cxn modelId="{7620613D-A7D0-4A56-BD43-C88A6055ABDE}" type="presParOf" srcId="{2E75F41A-CFD7-43B7-A1E3-7AE7A9CB2020}" destId="{B1168EC8-20A3-4AAD-A73D-7A4BB30CDF1A}" srcOrd="0" destOrd="0" presId="urn:microsoft.com/office/officeart/2005/8/layout/bProcess3"/>
    <dgm:cxn modelId="{B1D4D790-AC8B-4BC6-A64B-E7E34A3BF3D1}" type="presParOf" srcId="{2E75F41A-CFD7-43B7-A1E3-7AE7A9CB2020}" destId="{BE944986-F8B3-461F-8585-D806E203C52F}" srcOrd="1" destOrd="0" presId="urn:microsoft.com/office/officeart/2005/8/layout/bProcess3"/>
    <dgm:cxn modelId="{14542A81-12A7-4BB9-8266-A27863D8504A}" type="presParOf" srcId="{BE944986-F8B3-461F-8585-D806E203C52F}" destId="{AE5AE268-5434-4CE1-AD88-37BD432B1F8E}" srcOrd="0" destOrd="0" presId="urn:microsoft.com/office/officeart/2005/8/layout/bProcess3"/>
    <dgm:cxn modelId="{90D7B5A6-1CC1-42E9-B7AB-898448202F9F}" type="presParOf" srcId="{2E75F41A-CFD7-43B7-A1E3-7AE7A9CB2020}" destId="{8943D6E1-5C1C-4D53-9274-031E811121A2}" srcOrd="2" destOrd="0" presId="urn:microsoft.com/office/officeart/2005/8/layout/bProcess3"/>
    <dgm:cxn modelId="{AAAD1310-5126-4F10-8F55-EDCCABFB9741}" type="presParOf" srcId="{2E75F41A-CFD7-43B7-A1E3-7AE7A9CB2020}" destId="{D036B4F1-840E-4BB4-A217-0B01B7421434}" srcOrd="3" destOrd="0" presId="urn:microsoft.com/office/officeart/2005/8/layout/bProcess3"/>
    <dgm:cxn modelId="{A9345A31-1294-4B60-BD81-BBE063CB069F}" type="presParOf" srcId="{D036B4F1-840E-4BB4-A217-0B01B7421434}" destId="{6E6E0CCD-C0B6-4715-BA3E-6CA9376764F0}" srcOrd="0" destOrd="0" presId="urn:microsoft.com/office/officeart/2005/8/layout/bProcess3"/>
    <dgm:cxn modelId="{D75720EA-AE79-4E40-9881-DE2A0FA31F24}" type="presParOf" srcId="{2E75F41A-CFD7-43B7-A1E3-7AE7A9CB2020}" destId="{5D20D979-69CF-47AA-9132-9E832F37337B}" srcOrd="4" destOrd="0" presId="urn:microsoft.com/office/officeart/2005/8/layout/bProcess3"/>
    <dgm:cxn modelId="{6013AD9B-0AEE-4FDE-B2A9-18284B429DA1}" type="presParOf" srcId="{2E75F41A-CFD7-43B7-A1E3-7AE7A9CB2020}" destId="{38D8B205-16F9-4B88-AED6-3C0ED5C1A474}" srcOrd="5" destOrd="0" presId="urn:microsoft.com/office/officeart/2005/8/layout/bProcess3"/>
    <dgm:cxn modelId="{A7C2AA41-23F3-45EE-BE7E-6CC540B65607}" type="presParOf" srcId="{38D8B205-16F9-4B88-AED6-3C0ED5C1A474}" destId="{9118560B-4D7C-4215-8441-B9A93EAD0D1F}" srcOrd="0" destOrd="0" presId="urn:microsoft.com/office/officeart/2005/8/layout/bProcess3"/>
    <dgm:cxn modelId="{30985EB9-4FA6-4789-BCF0-41A32B3ACBD1}" type="presParOf" srcId="{2E75F41A-CFD7-43B7-A1E3-7AE7A9CB2020}" destId="{2B355C5F-AF51-4EC0-9F20-DDFB75F7BC0E}" srcOrd="6" destOrd="0" presId="urn:microsoft.com/office/officeart/2005/8/layout/bProcess3"/>
    <dgm:cxn modelId="{57C2E82E-3726-4993-A91B-E61263BDAF9F}" type="presParOf" srcId="{2E75F41A-CFD7-43B7-A1E3-7AE7A9CB2020}" destId="{217EED7E-713C-4DE7-8E93-EB867D905418}" srcOrd="7" destOrd="0" presId="urn:microsoft.com/office/officeart/2005/8/layout/bProcess3"/>
    <dgm:cxn modelId="{57B1353B-ACA4-46BB-920E-4711D3CFDB98}" type="presParOf" srcId="{217EED7E-713C-4DE7-8E93-EB867D905418}" destId="{AAD63B98-277D-40AF-8A16-FCE1A67CF252}" srcOrd="0" destOrd="0" presId="urn:microsoft.com/office/officeart/2005/8/layout/bProcess3"/>
    <dgm:cxn modelId="{1EAE6A56-DDCD-4D5E-BB2F-66FE00588A36}" type="presParOf" srcId="{2E75F41A-CFD7-43B7-A1E3-7AE7A9CB2020}" destId="{8489647F-2444-49FE-B0DA-89BA44019771}" srcOrd="8" destOrd="0" presId="urn:microsoft.com/office/officeart/2005/8/layout/bProcess3"/>
    <dgm:cxn modelId="{F2757CAB-319F-4B8F-B6B9-201FEC65CF8F}" type="presParOf" srcId="{2E75F41A-CFD7-43B7-A1E3-7AE7A9CB2020}" destId="{1F46CDEA-BFBE-4A2D-83FE-5DD236A8B34A}" srcOrd="9" destOrd="0" presId="urn:microsoft.com/office/officeart/2005/8/layout/bProcess3"/>
    <dgm:cxn modelId="{00A6AFF4-7144-44FE-BC2D-16E56DB8FF67}" type="presParOf" srcId="{1F46CDEA-BFBE-4A2D-83FE-5DD236A8B34A}" destId="{4BEC9C98-6681-41D0-8960-554828CA7C92}" srcOrd="0" destOrd="0" presId="urn:microsoft.com/office/officeart/2005/8/layout/bProcess3"/>
    <dgm:cxn modelId="{99D852A8-3E06-4084-BE0B-0A71B1E57E2D}" type="presParOf" srcId="{2E75F41A-CFD7-43B7-A1E3-7AE7A9CB2020}" destId="{9129F0DC-0A63-4656-8F1D-B32EAEC852CE}" srcOrd="10" destOrd="0" presId="urn:microsoft.com/office/officeart/2005/8/layout/bProcess3"/>
    <dgm:cxn modelId="{12394513-D999-4521-8E2C-FF3F11CD0DD7}" type="presParOf" srcId="{2E75F41A-CFD7-43B7-A1E3-7AE7A9CB2020}" destId="{8527003D-C984-42E0-9BAA-0EDDFBD6CFA1}" srcOrd="11" destOrd="0" presId="urn:microsoft.com/office/officeart/2005/8/layout/bProcess3"/>
    <dgm:cxn modelId="{D0D84A38-7DB2-4A9E-A1AF-934E798141BA}" type="presParOf" srcId="{8527003D-C984-42E0-9BAA-0EDDFBD6CFA1}" destId="{024BD4AC-EF6D-4B0E-9423-F31BDCAE3F18}" srcOrd="0" destOrd="0" presId="urn:microsoft.com/office/officeart/2005/8/layout/bProcess3"/>
    <dgm:cxn modelId="{2F6A683C-BBBE-4154-84DB-86F7D6BF547E}" type="presParOf" srcId="{2E75F41A-CFD7-43B7-A1E3-7AE7A9CB2020}" destId="{EDCF7986-BAA5-4F45-8204-4A4F2D45B40E}" srcOrd="12" destOrd="0" presId="urn:microsoft.com/office/officeart/2005/8/layout/bProcess3"/>
    <dgm:cxn modelId="{FA19FB77-8F95-45BE-882D-AB4FC0919B0B}" type="presParOf" srcId="{2E75F41A-CFD7-43B7-A1E3-7AE7A9CB2020}" destId="{77AE3372-EA6E-4622-AC93-A35760C75266}" srcOrd="13" destOrd="0" presId="urn:microsoft.com/office/officeart/2005/8/layout/bProcess3"/>
    <dgm:cxn modelId="{7060D4DF-AAEC-48CE-A62B-9466B706FB0A}" type="presParOf" srcId="{77AE3372-EA6E-4622-AC93-A35760C75266}" destId="{3A2E2A35-AE82-418E-B77A-870B0BE60E6D}" srcOrd="0" destOrd="0" presId="urn:microsoft.com/office/officeart/2005/8/layout/bProcess3"/>
    <dgm:cxn modelId="{5C58ED07-FF68-45E7-92BE-983F3D5E0E69}" type="presParOf" srcId="{2E75F41A-CFD7-43B7-A1E3-7AE7A9CB2020}" destId="{E708B443-A8C3-4075-B689-3266902CD8BC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BDA56D-928E-462B-9A89-D00F012DB44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37B807-8887-4746-BEA8-E42A2D4348F2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1. </a:t>
          </a:r>
          <a:r>
            <a:rPr lang="th-TH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ประโยชน์ของการนำผลไปใช้</a:t>
          </a:r>
          <a:endParaRPr lang="en-US" b="1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AC5D8A2A-5E8D-45D0-8CFE-B1E3A047232A}" type="parTrans" cxnId="{682124E7-D73D-4543-AC7F-CB767F9A37BB}">
      <dgm:prSet/>
      <dgm:spPr/>
      <dgm:t>
        <a:bodyPr/>
        <a:lstStyle/>
        <a:p>
          <a:endParaRPr lang="en-US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FB2B6C49-DF1C-46AE-8DE0-CC8D510661B3}" type="sibTrans" cxnId="{682124E7-D73D-4543-AC7F-CB767F9A37BB}">
      <dgm:prSet/>
      <dgm:spPr/>
      <dgm:t>
        <a:bodyPr/>
        <a:lstStyle/>
        <a:p>
          <a:endParaRPr lang="en-US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CC599055-CE0D-4B75-8F11-51368C0B3B5D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2. </a:t>
          </a:r>
          <a:r>
            <a:rPr lang="th-TH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จุดมุ่งหมายของการวิจัย</a:t>
          </a:r>
          <a:endParaRPr lang="en-US" b="1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AF13BE27-6664-4653-8749-C14979499646}" type="parTrans" cxnId="{99ABFBB7-9F4D-4982-90EE-A997F59A4D78}">
      <dgm:prSet/>
      <dgm:spPr/>
      <dgm:t>
        <a:bodyPr/>
        <a:lstStyle/>
        <a:p>
          <a:endParaRPr lang="en-US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6E87CB29-4BD1-4824-92C1-B6FCFD4F2D9F}" type="sibTrans" cxnId="{99ABFBB7-9F4D-4982-90EE-A997F59A4D78}">
      <dgm:prSet/>
      <dgm:spPr/>
      <dgm:t>
        <a:bodyPr/>
        <a:lstStyle/>
        <a:p>
          <a:endParaRPr lang="en-US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C0F01987-FF9C-465C-98AC-0BBC96251B1E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3. </a:t>
          </a:r>
          <a:r>
            <a:rPr lang="th-TH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ลักษณะของข้อมูล</a:t>
          </a:r>
          <a:endParaRPr lang="en-US" b="1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A67D8C8F-F6CF-4301-9EC6-256B40A3CB6F}" type="parTrans" cxnId="{DF4A0C75-80E4-4C16-AFCC-9554980A5B89}">
      <dgm:prSet/>
      <dgm:spPr/>
      <dgm:t>
        <a:bodyPr/>
        <a:lstStyle/>
        <a:p>
          <a:endParaRPr lang="en-US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EA1A970F-09F5-46EF-B897-D8A51B7DD451}" type="sibTrans" cxnId="{DF4A0C75-80E4-4C16-AFCC-9554980A5B89}">
      <dgm:prSet/>
      <dgm:spPr/>
      <dgm:t>
        <a:bodyPr/>
        <a:lstStyle/>
        <a:p>
          <a:endParaRPr lang="en-US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E608E18D-98D6-4B3B-8C9F-B863C2796AE9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4. </a:t>
          </a:r>
          <a:r>
            <a:rPr lang="th-TH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ระเบียบวิธีวิจัย</a:t>
          </a:r>
          <a:endParaRPr lang="en-US" b="1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E6F209E3-69A0-4A6A-B558-28347E7E930A}" type="parTrans" cxnId="{C7118620-0676-4DB9-9C87-8099AD6DF4FC}">
      <dgm:prSet/>
      <dgm:spPr/>
      <dgm:t>
        <a:bodyPr/>
        <a:lstStyle/>
        <a:p>
          <a:endParaRPr lang="en-US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CB2E06B4-5153-4919-B600-08539FAD8345}" type="sibTrans" cxnId="{C7118620-0676-4DB9-9C87-8099AD6DF4FC}">
      <dgm:prSet/>
      <dgm:spPr/>
      <dgm:t>
        <a:bodyPr/>
        <a:lstStyle/>
        <a:p>
          <a:endParaRPr lang="en-US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3AA73047-4800-4FF4-AA0B-1C099C6B6551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5. </a:t>
          </a:r>
          <a:r>
            <a:rPr lang="th-TH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ลักษณะวิชาหรือศาสตร์ที่ใช้ศึกษา</a:t>
          </a:r>
          <a:endParaRPr lang="en-US" b="1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5BDFF379-84B2-401B-9E4A-E3D231BD7219}" type="parTrans" cxnId="{02B6DAA1-EEEE-4DA5-90FE-2A6E0285D590}">
      <dgm:prSet/>
      <dgm:spPr/>
      <dgm:t>
        <a:bodyPr/>
        <a:lstStyle/>
        <a:p>
          <a:endParaRPr lang="en-US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9DF41E6F-EE5A-4EB5-BA92-6DFFCE64ED71}" type="sibTrans" cxnId="{02B6DAA1-EEEE-4DA5-90FE-2A6E0285D590}">
      <dgm:prSet/>
      <dgm:spPr/>
      <dgm:t>
        <a:bodyPr/>
        <a:lstStyle/>
        <a:p>
          <a:endParaRPr lang="en-US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AA696CB4-D0E2-463E-815E-778E4BBEE25E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ฯลฯ</a:t>
          </a:r>
          <a:endParaRPr lang="en-US" b="1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67D07B20-93D2-4105-9DD5-E39C6D44AF97}" type="parTrans" cxnId="{4AF31298-9106-4EBA-9503-7C565F5FB322}">
      <dgm:prSet/>
      <dgm:spPr/>
      <dgm:t>
        <a:bodyPr/>
        <a:lstStyle/>
        <a:p>
          <a:endParaRPr lang="en-US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AA36860D-ADE1-4ECC-B5DE-51AF74363165}" type="sibTrans" cxnId="{4AF31298-9106-4EBA-9503-7C565F5FB322}">
      <dgm:prSet/>
      <dgm:spPr/>
      <dgm:t>
        <a:bodyPr/>
        <a:lstStyle/>
        <a:p>
          <a:endParaRPr lang="en-US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21769310-7E48-4CD2-82C0-2F4D94BB7C43}" type="pres">
      <dgm:prSet presAssocID="{A9BDA56D-928E-462B-9A89-D00F012DB444}" presName="diagram" presStyleCnt="0">
        <dgm:presLayoutVars>
          <dgm:dir/>
          <dgm:resizeHandles val="exact"/>
        </dgm:presLayoutVars>
      </dgm:prSet>
      <dgm:spPr/>
    </dgm:pt>
    <dgm:pt modelId="{2EA110D8-6739-4C4B-BB08-039BA8AF2CFE}" type="pres">
      <dgm:prSet presAssocID="{3C37B807-8887-4746-BEA8-E42A2D4348F2}" presName="node" presStyleLbl="node1" presStyleIdx="0" presStyleCnt="6" custLinFactNeighborX="-2963">
        <dgm:presLayoutVars>
          <dgm:bulletEnabled val="1"/>
        </dgm:presLayoutVars>
      </dgm:prSet>
      <dgm:spPr/>
    </dgm:pt>
    <dgm:pt modelId="{36F55453-DB89-4AD3-B59B-7110302AF01B}" type="pres">
      <dgm:prSet presAssocID="{FB2B6C49-DF1C-46AE-8DE0-CC8D510661B3}" presName="sibTrans" presStyleCnt="0"/>
      <dgm:spPr/>
    </dgm:pt>
    <dgm:pt modelId="{DBDBB211-8039-429A-B84E-19BC4EF799DB}" type="pres">
      <dgm:prSet presAssocID="{CC599055-CE0D-4B75-8F11-51368C0B3B5D}" presName="node" presStyleLbl="node1" presStyleIdx="1" presStyleCnt="6" custLinFactNeighborX="-370" custLinFactNeighborY="-309">
        <dgm:presLayoutVars>
          <dgm:bulletEnabled val="1"/>
        </dgm:presLayoutVars>
      </dgm:prSet>
      <dgm:spPr/>
    </dgm:pt>
    <dgm:pt modelId="{BC469247-9521-40A3-B6F6-7DAB8CCC6434}" type="pres">
      <dgm:prSet presAssocID="{6E87CB29-4BD1-4824-92C1-B6FCFD4F2D9F}" presName="sibTrans" presStyleCnt="0"/>
      <dgm:spPr/>
    </dgm:pt>
    <dgm:pt modelId="{30DBFB58-DF69-46E8-B31F-BAD1BD02A7CA}" type="pres">
      <dgm:prSet presAssocID="{C0F01987-FF9C-465C-98AC-0BBC96251B1E}" presName="node" presStyleLbl="node1" presStyleIdx="2" presStyleCnt="6" custLinFactNeighborX="-741" custLinFactNeighborY="-309">
        <dgm:presLayoutVars>
          <dgm:bulletEnabled val="1"/>
        </dgm:presLayoutVars>
      </dgm:prSet>
      <dgm:spPr/>
    </dgm:pt>
    <dgm:pt modelId="{3E15D72D-CBC4-471A-8B7D-48C5266EA4F9}" type="pres">
      <dgm:prSet presAssocID="{EA1A970F-09F5-46EF-B897-D8A51B7DD451}" presName="sibTrans" presStyleCnt="0"/>
      <dgm:spPr/>
    </dgm:pt>
    <dgm:pt modelId="{08D8BE67-B6E5-4CFF-A297-04F3DB1F3375}" type="pres">
      <dgm:prSet presAssocID="{E608E18D-98D6-4B3B-8C9F-B863C2796AE9}" presName="node" presStyleLbl="node1" presStyleIdx="3" presStyleCnt="6">
        <dgm:presLayoutVars>
          <dgm:bulletEnabled val="1"/>
        </dgm:presLayoutVars>
      </dgm:prSet>
      <dgm:spPr/>
    </dgm:pt>
    <dgm:pt modelId="{98C213E7-D0D6-4795-B6BB-6DF2BF03FFB1}" type="pres">
      <dgm:prSet presAssocID="{CB2E06B4-5153-4919-B600-08539FAD8345}" presName="sibTrans" presStyleCnt="0"/>
      <dgm:spPr/>
    </dgm:pt>
    <dgm:pt modelId="{665E2383-1519-43CB-9589-E859555808B0}" type="pres">
      <dgm:prSet presAssocID="{3AA73047-4800-4FF4-AA0B-1C099C6B6551}" presName="node" presStyleLbl="node1" presStyleIdx="4" presStyleCnt="6" custLinFactNeighborX="-370" custLinFactNeighborY="-309">
        <dgm:presLayoutVars>
          <dgm:bulletEnabled val="1"/>
        </dgm:presLayoutVars>
      </dgm:prSet>
      <dgm:spPr/>
    </dgm:pt>
    <dgm:pt modelId="{EA5E8A65-6104-42BD-9993-A8D00A0F8532}" type="pres">
      <dgm:prSet presAssocID="{9DF41E6F-EE5A-4EB5-BA92-6DFFCE64ED71}" presName="sibTrans" presStyleCnt="0"/>
      <dgm:spPr/>
    </dgm:pt>
    <dgm:pt modelId="{695FA89E-12F7-45A2-88C6-6E6FE1F6E2FC}" type="pres">
      <dgm:prSet presAssocID="{AA696CB4-D0E2-463E-815E-778E4BBEE25E}" presName="node" presStyleLbl="node1" presStyleIdx="5" presStyleCnt="6" custLinFactNeighborX="-741" custLinFactNeighborY="-309">
        <dgm:presLayoutVars>
          <dgm:bulletEnabled val="1"/>
        </dgm:presLayoutVars>
      </dgm:prSet>
      <dgm:spPr/>
    </dgm:pt>
  </dgm:ptLst>
  <dgm:cxnLst>
    <dgm:cxn modelId="{C7118620-0676-4DB9-9C87-8099AD6DF4FC}" srcId="{A9BDA56D-928E-462B-9A89-D00F012DB444}" destId="{E608E18D-98D6-4B3B-8C9F-B863C2796AE9}" srcOrd="3" destOrd="0" parTransId="{E6F209E3-69A0-4A6A-B558-28347E7E930A}" sibTransId="{CB2E06B4-5153-4919-B600-08539FAD8345}"/>
    <dgm:cxn modelId="{ABF9E540-D047-4717-8161-552966E1A06E}" type="presOf" srcId="{3AA73047-4800-4FF4-AA0B-1C099C6B6551}" destId="{665E2383-1519-43CB-9589-E859555808B0}" srcOrd="0" destOrd="0" presId="urn:microsoft.com/office/officeart/2005/8/layout/default"/>
    <dgm:cxn modelId="{DF4A0C75-80E4-4C16-AFCC-9554980A5B89}" srcId="{A9BDA56D-928E-462B-9A89-D00F012DB444}" destId="{C0F01987-FF9C-465C-98AC-0BBC96251B1E}" srcOrd="2" destOrd="0" parTransId="{A67D8C8F-F6CF-4301-9EC6-256B40A3CB6F}" sibTransId="{EA1A970F-09F5-46EF-B897-D8A51B7DD451}"/>
    <dgm:cxn modelId="{203A4A78-7C3B-432A-BF50-7A4DACD37EDC}" type="presOf" srcId="{C0F01987-FF9C-465C-98AC-0BBC96251B1E}" destId="{30DBFB58-DF69-46E8-B31F-BAD1BD02A7CA}" srcOrd="0" destOrd="0" presId="urn:microsoft.com/office/officeart/2005/8/layout/default"/>
    <dgm:cxn modelId="{C3AE1C7A-9E32-483B-A99B-BED1E81405C2}" type="presOf" srcId="{E608E18D-98D6-4B3B-8C9F-B863C2796AE9}" destId="{08D8BE67-B6E5-4CFF-A297-04F3DB1F3375}" srcOrd="0" destOrd="0" presId="urn:microsoft.com/office/officeart/2005/8/layout/default"/>
    <dgm:cxn modelId="{D01EE286-4ACC-492D-9E87-7E2D9998912E}" type="presOf" srcId="{3C37B807-8887-4746-BEA8-E42A2D4348F2}" destId="{2EA110D8-6739-4C4B-BB08-039BA8AF2CFE}" srcOrd="0" destOrd="0" presId="urn:microsoft.com/office/officeart/2005/8/layout/default"/>
    <dgm:cxn modelId="{4AF31298-9106-4EBA-9503-7C565F5FB322}" srcId="{A9BDA56D-928E-462B-9A89-D00F012DB444}" destId="{AA696CB4-D0E2-463E-815E-778E4BBEE25E}" srcOrd="5" destOrd="0" parTransId="{67D07B20-93D2-4105-9DD5-E39C6D44AF97}" sibTransId="{AA36860D-ADE1-4ECC-B5DE-51AF74363165}"/>
    <dgm:cxn modelId="{02B6DAA1-EEEE-4DA5-90FE-2A6E0285D590}" srcId="{A9BDA56D-928E-462B-9A89-D00F012DB444}" destId="{3AA73047-4800-4FF4-AA0B-1C099C6B6551}" srcOrd="4" destOrd="0" parTransId="{5BDFF379-84B2-401B-9E4A-E3D231BD7219}" sibTransId="{9DF41E6F-EE5A-4EB5-BA92-6DFFCE64ED71}"/>
    <dgm:cxn modelId="{99ABFBB7-9F4D-4982-90EE-A997F59A4D78}" srcId="{A9BDA56D-928E-462B-9A89-D00F012DB444}" destId="{CC599055-CE0D-4B75-8F11-51368C0B3B5D}" srcOrd="1" destOrd="0" parTransId="{AF13BE27-6664-4653-8749-C14979499646}" sibTransId="{6E87CB29-4BD1-4824-92C1-B6FCFD4F2D9F}"/>
    <dgm:cxn modelId="{613F37C7-F6FC-4245-9C73-2557ABAB1EDB}" type="presOf" srcId="{CC599055-CE0D-4B75-8F11-51368C0B3B5D}" destId="{DBDBB211-8039-429A-B84E-19BC4EF799DB}" srcOrd="0" destOrd="0" presId="urn:microsoft.com/office/officeart/2005/8/layout/default"/>
    <dgm:cxn modelId="{90B638E4-2A72-45FF-B847-F22EB694C843}" type="presOf" srcId="{AA696CB4-D0E2-463E-815E-778E4BBEE25E}" destId="{695FA89E-12F7-45A2-88C6-6E6FE1F6E2FC}" srcOrd="0" destOrd="0" presId="urn:microsoft.com/office/officeart/2005/8/layout/default"/>
    <dgm:cxn modelId="{682124E7-D73D-4543-AC7F-CB767F9A37BB}" srcId="{A9BDA56D-928E-462B-9A89-D00F012DB444}" destId="{3C37B807-8887-4746-BEA8-E42A2D4348F2}" srcOrd="0" destOrd="0" parTransId="{AC5D8A2A-5E8D-45D0-8CFE-B1E3A047232A}" sibTransId="{FB2B6C49-DF1C-46AE-8DE0-CC8D510661B3}"/>
    <dgm:cxn modelId="{3ECE5BF0-39E9-40B0-B899-450592D2D212}" type="presOf" srcId="{A9BDA56D-928E-462B-9A89-D00F012DB444}" destId="{21769310-7E48-4CD2-82C0-2F4D94BB7C43}" srcOrd="0" destOrd="0" presId="urn:microsoft.com/office/officeart/2005/8/layout/default"/>
    <dgm:cxn modelId="{6F46A5C1-0367-4018-B268-80790C8B4785}" type="presParOf" srcId="{21769310-7E48-4CD2-82C0-2F4D94BB7C43}" destId="{2EA110D8-6739-4C4B-BB08-039BA8AF2CFE}" srcOrd="0" destOrd="0" presId="urn:microsoft.com/office/officeart/2005/8/layout/default"/>
    <dgm:cxn modelId="{E3EB1FD8-7024-48A1-A205-3D8A4707B521}" type="presParOf" srcId="{21769310-7E48-4CD2-82C0-2F4D94BB7C43}" destId="{36F55453-DB89-4AD3-B59B-7110302AF01B}" srcOrd="1" destOrd="0" presId="urn:microsoft.com/office/officeart/2005/8/layout/default"/>
    <dgm:cxn modelId="{8CA9DCD8-FACA-42BE-8627-13411663DC18}" type="presParOf" srcId="{21769310-7E48-4CD2-82C0-2F4D94BB7C43}" destId="{DBDBB211-8039-429A-B84E-19BC4EF799DB}" srcOrd="2" destOrd="0" presId="urn:microsoft.com/office/officeart/2005/8/layout/default"/>
    <dgm:cxn modelId="{D1068CE9-BB64-4D2B-9FE5-B53E39E928B8}" type="presParOf" srcId="{21769310-7E48-4CD2-82C0-2F4D94BB7C43}" destId="{BC469247-9521-40A3-B6F6-7DAB8CCC6434}" srcOrd="3" destOrd="0" presId="urn:microsoft.com/office/officeart/2005/8/layout/default"/>
    <dgm:cxn modelId="{CAEC1900-EDBD-44BE-BD6A-C27DD1EA7077}" type="presParOf" srcId="{21769310-7E48-4CD2-82C0-2F4D94BB7C43}" destId="{30DBFB58-DF69-46E8-B31F-BAD1BD02A7CA}" srcOrd="4" destOrd="0" presId="urn:microsoft.com/office/officeart/2005/8/layout/default"/>
    <dgm:cxn modelId="{3DA820F2-3BF1-476B-A5A7-B583C4FF5A01}" type="presParOf" srcId="{21769310-7E48-4CD2-82C0-2F4D94BB7C43}" destId="{3E15D72D-CBC4-471A-8B7D-48C5266EA4F9}" srcOrd="5" destOrd="0" presId="urn:microsoft.com/office/officeart/2005/8/layout/default"/>
    <dgm:cxn modelId="{59BBDFEA-5FE2-49E5-B879-4D481C24A76C}" type="presParOf" srcId="{21769310-7E48-4CD2-82C0-2F4D94BB7C43}" destId="{08D8BE67-B6E5-4CFF-A297-04F3DB1F3375}" srcOrd="6" destOrd="0" presId="urn:microsoft.com/office/officeart/2005/8/layout/default"/>
    <dgm:cxn modelId="{4D9DCA24-DD78-4D08-B3A1-6D9C09A47431}" type="presParOf" srcId="{21769310-7E48-4CD2-82C0-2F4D94BB7C43}" destId="{98C213E7-D0D6-4795-B6BB-6DF2BF03FFB1}" srcOrd="7" destOrd="0" presId="urn:microsoft.com/office/officeart/2005/8/layout/default"/>
    <dgm:cxn modelId="{04F57CA3-E1E8-4E9D-B456-7F67FF93F7EE}" type="presParOf" srcId="{21769310-7E48-4CD2-82C0-2F4D94BB7C43}" destId="{665E2383-1519-43CB-9589-E859555808B0}" srcOrd="8" destOrd="0" presId="urn:microsoft.com/office/officeart/2005/8/layout/default"/>
    <dgm:cxn modelId="{50775F00-A840-4D08-A779-72BE024B5FD8}" type="presParOf" srcId="{21769310-7E48-4CD2-82C0-2F4D94BB7C43}" destId="{EA5E8A65-6104-42BD-9993-A8D00A0F8532}" srcOrd="9" destOrd="0" presId="urn:microsoft.com/office/officeart/2005/8/layout/default"/>
    <dgm:cxn modelId="{E1BBC629-016F-4A41-8C61-4A90CCE77AD3}" type="presParOf" srcId="{21769310-7E48-4CD2-82C0-2F4D94BB7C43}" destId="{695FA89E-12F7-45A2-88C6-6E6FE1F6E2F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AECD55-CE73-406D-B3E5-0C47D88AD418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7DE201-03A6-4FC8-8E07-70CC73E400C8}">
      <dgm:prSet phldrT="[Text]" custT="1"/>
      <dgm:spPr>
        <a:solidFill>
          <a:srgbClr val="0070C0"/>
        </a:solidFill>
      </dgm:spPr>
      <dgm:t>
        <a:bodyPr/>
        <a:lstStyle/>
        <a:p>
          <a:r>
            <a:rPr lang="th-TH" sz="2800" b="1" dirty="0">
              <a:latin typeface="TH Niramit AS" panose="02000506000000020004" pitchFamily="2" charset="-34"/>
              <a:cs typeface="TH Niramit AS" panose="02000506000000020004" pitchFamily="2" charset="-34"/>
            </a:rPr>
            <a:t>นักวิจัย</a:t>
          </a:r>
          <a:endParaRPr lang="en-US" sz="28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774203F5-C271-43D6-B857-07CED1E96B87}" type="parTrans" cxnId="{4A07FB14-4B15-4C44-9F0B-DB19D956653C}">
      <dgm:prSet/>
      <dgm:spPr/>
      <dgm:t>
        <a:bodyPr/>
        <a:lstStyle/>
        <a:p>
          <a:endParaRPr lang="en-US"/>
        </a:p>
      </dgm:t>
    </dgm:pt>
    <dgm:pt modelId="{1ECFEC87-8427-4EB4-91E8-DE209E01C9C0}" type="sibTrans" cxnId="{4A07FB14-4B15-4C44-9F0B-DB19D956653C}">
      <dgm:prSet/>
      <dgm:spPr/>
      <dgm:t>
        <a:bodyPr/>
        <a:lstStyle/>
        <a:p>
          <a:endParaRPr lang="en-US"/>
        </a:p>
      </dgm:t>
    </dgm:pt>
    <dgm:pt modelId="{B0616297-4F6D-4A1D-8CEC-87CF8C277697}">
      <dgm:prSet phldrT="[Text]"/>
      <dgm:spPr/>
      <dgm:t>
        <a:bodyPr/>
        <a:lstStyle/>
        <a:p>
          <a:r>
            <a:rPr lang="th-TH" b="1" i="0" dirty="0">
              <a:latin typeface="TH Niramit AS" panose="02000506000000020004" pitchFamily="2" charset="-34"/>
              <a:cs typeface="TH Niramit AS" panose="02000506000000020004" pitchFamily="2" charset="-34"/>
            </a:rPr>
            <a:t>พัฒนานักวิจัย /ทรัพยากรมนุษย์</a:t>
          </a:r>
          <a:endParaRPr lang="en-US" b="1" i="0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EAE52D84-A8CA-4E6C-8110-268F9966D929}" type="parTrans" cxnId="{CDCD156B-9C11-4895-9018-223252275981}">
      <dgm:prSet/>
      <dgm:spPr/>
      <dgm:t>
        <a:bodyPr/>
        <a:lstStyle/>
        <a:p>
          <a:endParaRPr lang="en-US"/>
        </a:p>
      </dgm:t>
    </dgm:pt>
    <dgm:pt modelId="{C1479756-C844-40AD-88ED-0796203E85C2}" type="sibTrans" cxnId="{CDCD156B-9C11-4895-9018-223252275981}">
      <dgm:prSet/>
      <dgm:spPr/>
      <dgm:t>
        <a:bodyPr/>
        <a:lstStyle/>
        <a:p>
          <a:endParaRPr lang="en-US"/>
        </a:p>
      </dgm:t>
    </dgm:pt>
    <dgm:pt modelId="{3C8DA413-76B7-4B63-8C61-3C1187164626}">
      <dgm:prSet phldrT="[Text]" custT="1"/>
      <dgm:spPr>
        <a:solidFill>
          <a:srgbClr val="41A578"/>
        </a:solidFill>
      </dgm:spPr>
      <dgm:t>
        <a:bodyPr/>
        <a:lstStyle/>
        <a:p>
          <a:r>
            <a:rPr lang="th-TH" sz="2800" b="1" dirty="0">
              <a:latin typeface="TH Niramit AS" panose="02000506000000020004" pitchFamily="2" charset="-34"/>
              <a:cs typeface="TH Niramit AS" panose="02000506000000020004" pitchFamily="2" charset="-34"/>
            </a:rPr>
            <a:t>องค์กรของนักวิจัย</a:t>
          </a:r>
          <a:endParaRPr lang="en-US" sz="28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C645DA28-A6F5-4547-A811-B3095044912F}" type="parTrans" cxnId="{F4DC648A-2E0D-44D3-A96A-D082BC46D8F5}">
      <dgm:prSet/>
      <dgm:spPr/>
      <dgm:t>
        <a:bodyPr/>
        <a:lstStyle/>
        <a:p>
          <a:endParaRPr lang="en-US"/>
        </a:p>
      </dgm:t>
    </dgm:pt>
    <dgm:pt modelId="{1D4F2696-710C-4349-8F61-B34985D259CB}" type="sibTrans" cxnId="{F4DC648A-2E0D-44D3-A96A-D082BC46D8F5}">
      <dgm:prSet/>
      <dgm:spPr/>
      <dgm:t>
        <a:bodyPr/>
        <a:lstStyle/>
        <a:p>
          <a:endParaRPr lang="en-US"/>
        </a:p>
      </dgm:t>
    </dgm:pt>
    <dgm:pt modelId="{0E98C8D0-1D96-4712-95ED-629A6E2D05F5}">
      <dgm:prSet phldrT="[Text]"/>
      <dgm:spPr/>
      <dgm:t>
        <a:bodyPr/>
        <a:lstStyle/>
        <a:p>
          <a:r>
            <a:rPr lang="th-TH" b="1" i="0" dirty="0">
              <a:latin typeface="TH Niramit AS" panose="02000506000000020004" pitchFamily="2" charset="-34"/>
              <a:cs typeface="TH Niramit AS" panose="02000506000000020004" pitchFamily="2" charset="-34"/>
            </a:rPr>
            <a:t>ได้สารสนเทศเพื่อวินิจฉัย ตัดสินใจ ดำเนินการแก้ปัญหา พัฒนาองค์กร</a:t>
          </a:r>
          <a:endParaRPr lang="en-US" b="1" i="0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B327A4AA-9359-4126-942F-72CC7477AEF5}" type="parTrans" cxnId="{2622C55D-8F13-4F5B-B802-1D92B2CBFD98}">
      <dgm:prSet/>
      <dgm:spPr/>
      <dgm:t>
        <a:bodyPr/>
        <a:lstStyle/>
        <a:p>
          <a:endParaRPr lang="en-US"/>
        </a:p>
      </dgm:t>
    </dgm:pt>
    <dgm:pt modelId="{DF52B9AF-7F46-4F66-9B18-A61184A53896}" type="sibTrans" cxnId="{2622C55D-8F13-4F5B-B802-1D92B2CBFD98}">
      <dgm:prSet/>
      <dgm:spPr/>
      <dgm:t>
        <a:bodyPr/>
        <a:lstStyle/>
        <a:p>
          <a:endParaRPr lang="en-US"/>
        </a:p>
      </dgm:t>
    </dgm:pt>
    <dgm:pt modelId="{6F8702E4-9D8F-40D5-936B-A12AED06910C}">
      <dgm:prSet phldrT="[Text]" custT="1"/>
      <dgm:spPr>
        <a:solidFill>
          <a:srgbClr val="E33D9C"/>
        </a:solidFill>
      </dgm:spPr>
      <dgm:t>
        <a:bodyPr/>
        <a:lstStyle/>
        <a:p>
          <a:r>
            <a:rPr lang="th-TH" sz="2800" b="1" dirty="0">
              <a:latin typeface="TH Niramit AS" panose="02000506000000020004" pitchFamily="2" charset="-34"/>
              <a:cs typeface="TH Niramit AS" panose="02000506000000020004" pitchFamily="2" charset="-34"/>
            </a:rPr>
            <a:t>วงวิชาการ</a:t>
          </a:r>
          <a:endParaRPr lang="en-US" sz="28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596E5023-4F1F-4CD9-BA5C-C91503F353FB}" type="parTrans" cxnId="{F5DBCBC3-A057-49CB-A7EC-6B888DFDC0AF}">
      <dgm:prSet/>
      <dgm:spPr/>
      <dgm:t>
        <a:bodyPr/>
        <a:lstStyle/>
        <a:p>
          <a:endParaRPr lang="en-US"/>
        </a:p>
      </dgm:t>
    </dgm:pt>
    <dgm:pt modelId="{BE634815-C59D-4BF3-99F8-33DFE4756748}" type="sibTrans" cxnId="{F5DBCBC3-A057-49CB-A7EC-6B888DFDC0AF}">
      <dgm:prSet/>
      <dgm:spPr/>
      <dgm:t>
        <a:bodyPr/>
        <a:lstStyle/>
        <a:p>
          <a:endParaRPr lang="en-US"/>
        </a:p>
      </dgm:t>
    </dgm:pt>
    <dgm:pt modelId="{E4F89E7E-8194-45E8-AD84-3636097C8EF8}">
      <dgm:prSet phldrT="[Text]"/>
      <dgm:spPr/>
      <dgm:t>
        <a:bodyPr/>
        <a:lstStyle/>
        <a:p>
          <a:r>
            <a:rPr lang="th-TH" b="1" i="0" dirty="0">
              <a:latin typeface="TH Niramit AS" panose="02000506000000020004" pitchFamily="2" charset="-34"/>
              <a:cs typeface="TH Niramit AS" panose="02000506000000020004" pitchFamily="2" charset="-34"/>
            </a:rPr>
            <a:t>พัฒนาแต่ละศาสตร์สาขาให้มีความก้าวหน้า</a:t>
          </a:r>
          <a:endParaRPr lang="en-US" b="1" i="0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32AEC23E-707F-4AAE-A637-FD2CADEA77AC}" type="parTrans" cxnId="{91C694F9-7F6E-4EF0-8AB0-92951C7F2A1F}">
      <dgm:prSet/>
      <dgm:spPr/>
      <dgm:t>
        <a:bodyPr/>
        <a:lstStyle/>
        <a:p>
          <a:endParaRPr lang="en-US"/>
        </a:p>
      </dgm:t>
    </dgm:pt>
    <dgm:pt modelId="{F46F7E6E-C8A5-477A-9DA9-DC7CA5217B3D}" type="sibTrans" cxnId="{91C694F9-7F6E-4EF0-8AB0-92951C7F2A1F}">
      <dgm:prSet/>
      <dgm:spPr/>
      <dgm:t>
        <a:bodyPr/>
        <a:lstStyle/>
        <a:p>
          <a:endParaRPr lang="en-US"/>
        </a:p>
      </dgm:t>
    </dgm:pt>
    <dgm:pt modelId="{5D818E9F-5DBC-44D5-A78F-6A0AC0BE1302}">
      <dgm:prSet phldrT="[Text]" custT="1"/>
      <dgm:spPr>
        <a:solidFill>
          <a:srgbClr val="92D050"/>
        </a:solidFill>
      </dgm:spPr>
      <dgm:t>
        <a:bodyPr/>
        <a:lstStyle/>
        <a:p>
          <a:r>
            <a:rPr lang="th-TH" sz="2400" b="1" dirty="0">
              <a:latin typeface="TH Niramit AS" panose="02000506000000020004" pitchFamily="2" charset="-34"/>
              <a:cs typeface="TH Niramit AS" panose="02000506000000020004" pitchFamily="2" charset="-34"/>
            </a:rPr>
            <a:t>สังคมและประเทศชาติ</a:t>
          </a:r>
          <a:endParaRPr lang="en-US" sz="24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811FAA22-EA3F-44B7-9B47-B7D18D33D196}" type="parTrans" cxnId="{4CF96224-D5C9-42A5-9283-795F46367518}">
      <dgm:prSet/>
      <dgm:spPr/>
      <dgm:t>
        <a:bodyPr/>
        <a:lstStyle/>
        <a:p>
          <a:endParaRPr lang="en-US"/>
        </a:p>
      </dgm:t>
    </dgm:pt>
    <dgm:pt modelId="{A99761A1-6290-4133-A1D4-0F0FD2061C50}" type="sibTrans" cxnId="{4CF96224-D5C9-42A5-9283-795F46367518}">
      <dgm:prSet/>
      <dgm:spPr/>
      <dgm:t>
        <a:bodyPr/>
        <a:lstStyle/>
        <a:p>
          <a:endParaRPr lang="en-US"/>
        </a:p>
      </dgm:t>
    </dgm:pt>
    <dgm:pt modelId="{F36BFB27-AA79-4AF0-B6CE-9DC1FC754BFF}">
      <dgm:prSet phldrT="[Text]" custT="1"/>
      <dgm:spPr/>
      <dgm:t>
        <a:bodyPr/>
        <a:lstStyle/>
        <a:p>
          <a:r>
            <a:rPr lang="th-TH" sz="1600" b="1" i="0" dirty="0">
              <a:latin typeface="TH Niramit AS" panose="02000506000000020004" pitchFamily="2" charset="-34"/>
              <a:cs typeface="TH Niramit AS" panose="02000506000000020004" pitchFamily="2" charset="-34"/>
            </a:rPr>
            <a:t>แก้ปัญหาสังคมอย่างมีประสิทธิภาพ</a:t>
          </a:r>
          <a:endParaRPr lang="en-US" sz="1600" b="1" i="0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87E46318-3D7F-41CD-88E8-09D13249A142}" type="parTrans" cxnId="{5FCD80E5-5C96-4992-A0C8-E36B134873BA}">
      <dgm:prSet/>
      <dgm:spPr/>
      <dgm:t>
        <a:bodyPr/>
        <a:lstStyle/>
        <a:p>
          <a:endParaRPr lang="en-US"/>
        </a:p>
      </dgm:t>
    </dgm:pt>
    <dgm:pt modelId="{95B57770-0D9A-4552-B587-EF3AD9F32B30}" type="sibTrans" cxnId="{5FCD80E5-5C96-4992-A0C8-E36B134873BA}">
      <dgm:prSet/>
      <dgm:spPr/>
      <dgm:t>
        <a:bodyPr/>
        <a:lstStyle/>
        <a:p>
          <a:endParaRPr lang="en-US"/>
        </a:p>
      </dgm:t>
    </dgm:pt>
    <dgm:pt modelId="{756E92F2-0E58-47C4-A922-D8021A3B667F}">
      <dgm:prSet phldrT="[Text]" custT="1"/>
      <dgm:spPr/>
      <dgm:t>
        <a:bodyPr/>
        <a:lstStyle/>
        <a:p>
          <a:r>
            <a:rPr lang="th-TH" sz="1600" b="1" i="0" dirty="0">
              <a:latin typeface="TH Niramit AS" panose="02000506000000020004" pitchFamily="2" charset="-34"/>
              <a:cs typeface="TH Niramit AS" panose="02000506000000020004" pitchFamily="2" charset="-34"/>
            </a:rPr>
            <a:t>ให้ข้อมูลย้อนกลับที่เป็นประโยชน์ต่อการทบทวน ติดตาม ประเมินผล</a:t>
          </a:r>
          <a:endParaRPr lang="en-US" sz="1600" b="1" i="0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A6873EBD-4ADB-488E-BFFA-CD764546915B}" type="parTrans" cxnId="{0090CEA8-4243-4E97-A30B-BE7D1799D7FE}">
      <dgm:prSet/>
      <dgm:spPr/>
      <dgm:t>
        <a:bodyPr/>
        <a:lstStyle/>
        <a:p>
          <a:endParaRPr lang="en-US"/>
        </a:p>
      </dgm:t>
    </dgm:pt>
    <dgm:pt modelId="{473775EB-84A0-4DB7-ADD8-7FD659F51603}" type="sibTrans" cxnId="{0090CEA8-4243-4E97-A30B-BE7D1799D7FE}">
      <dgm:prSet/>
      <dgm:spPr/>
      <dgm:t>
        <a:bodyPr/>
        <a:lstStyle/>
        <a:p>
          <a:endParaRPr lang="en-US"/>
        </a:p>
      </dgm:t>
    </dgm:pt>
    <dgm:pt modelId="{7857D7CB-BDF7-4C88-98CC-D175BCDE7A04}">
      <dgm:prSet phldrT="[Text]" custT="1"/>
      <dgm:spPr/>
      <dgm:t>
        <a:bodyPr/>
        <a:lstStyle/>
        <a:p>
          <a:r>
            <a:rPr lang="th-TH" sz="1600" b="1" i="0" dirty="0">
              <a:latin typeface="TH Niramit AS" panose="02000506000000020004" pitchFamily="2" charset="-34"/>
              <a:cs typeface="TH Niramit AS" panose="02000506000000020004" pitchFamily="2" charset="-34"/>
            </a:rPr>
            <a:t>วางแผน กำหนดแนวทางการพัฒนาประเทศในอนาคตได้อย่างเหมาะสม</a:t>
          </a:r>
          <a:endParaRPr lang="en-US" sz="1600" b="1" i="0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9B526C82-3D58-4311-8206-75424EA30B9F}" type="parTrans" cxnId="{B02923D6-E19B-4794-A02A-0407302A32B1}">
      <dgm:prSet/>
      <dgm:spPr/>
      <dgm:t>
        <a:bodyPr/>
        <a:lstStyle/>
        <a:p>
          <a:endParaRPr lang="en-US"/>
        </a:p>
      </dgm:t>
    </dgm:pt>
    <dgm:pt modelId="{D8B27887-5AD3-4F32-9DB1-BB3D512CC28C}" type="sibTrans" cxnId="{B02923D6-E19B-4794-A02A-0407302A32B1}">
      <dgm:prSet/>
      <dgm:spPr/>
      <dgm:t>
        <a:bodyPr/>
        <a:lstStyle/>
        <a:p>
          <a:endParaRPr lang="en-US"/>
        </a:p>
      </dgm:t>
    </dgm:pt>
    <dgm:pt modelId="{861DC24F-CEAE-4741-9ECC-249E4C29D647}">
      <dgm:prSet phldrT="[Text]"/>
      <dgm:spPr/>
      <dgm:t>
        <a:bodyPr/>
        <a:lstStyle/>
        <a:p>
          <a:endParaRPr lang="en-US" b="1" i="0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A5F243C3-E6A2-4C81-BCAA-2E3E798FB075}" type="parTrans" cxnId="{CBA90489-4DB8-4C65-9F38-B0091AB76372}">
      <dgm:prSet/>
      <dgm:spPr/>
      <dgm:t>
        <a:bodyPr/>
        <a:lstStyle/>
        <a:p>
          <a:endParaRPr lang="en-US"/>
        </a:p>
      </dgm:t>
    </dgm:pt>
    <dgm:pt modelId="{09D899C6-B133-4444-A22B-4378189A2F00}" type="sibTrans" cxnId="{CBA90489-4DB8-4C65-9F38-B0091AB76372}">
      <dgm:prSet/>
      <dgm:spPr/>
      <dgm:t>
        <a:bodyPr/>
        <a:lstStyle/>
        <a:p>
          <a:endParaRPr lang="en-US"/>
        </a:p>
      </dgm:t>
    </dgm:pt>
    <dgm:pt modelId="{D6AEED22-56CF-475C-9E60-BF09C71D0AF2}" type="pres">
      <dgm:prSet presAssocID="{2DAECD55-CE73-406D-B3E5-0C47D88AD41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55834BD-9A42-49D8-AE3C-6DFB8579698B}" type="pres">
      <dgm:prSet presAssocID="{2DAECD55-CE73-406D-B3E5-0C47D88AD418}" presName="children" presStyleCnt="0"/>
      <dgm:spPr/>
    </dgm:pt>
    <dgm:pt modelId="{3D5535B0-F290-4E53-A9FA-9A48D40016E3}" type="pres">
      <dgm:prSet presAssocID="{2DAECD55-CE73-406D-B3E5-0C47D88AD418}" presName="child1group" presStyleCnt="0"/>
      <dgm:spPr/>
    </dgm:pt>
    <dgm:pt modelId="{99770D97-7CA8-4875-8C58-06D9BE95BC2A}" type="pres">
      <dgm:prSet presAssocID="{2DAECD55-CE73-406D-B3E5-0C47D88AD418}" presName="child1" presStyleLbl="bgAcc1" presStyleIdx="0" presStyleCnt="4" custScaleX="152874" custScaleY="120159" custLinFactNeighborX="-5615" custLinFactNeighborY="1241"/>
      <dgm:spPr/>
    </dgm:pt>
    <dgm:pt modelId="{B27C2323-833F-4F80-A4C6-8F3C2C779089}" type="pres">
      <dgm:prSet presAssocID="{2DAECD55-CE73-406D-B3E5-0C47D88AD418}" presName="child1Text" presStyleLbl="bgAcc1" presStyleIdx="0" presStyleCnt="4">
        <dgm:presLayoutVars>
          <dgm:bulletEnabled val="1"/>
        </dgm:presLayoutVars>
      </dgm:prSet>
      <dgm:spPr/>
    </dgm:pt>
    <dgm:pt modelId="{BD23DFDB-71B7-4D23-88ED-80EF9C853FCE}" type="pres">
      <dgm:prSet presAssocID="{2DAECD55-CE73-406D-B3E5-0C47D88AD418}" presName="child2group" presStyleCnt="0"/>
      <dgm:spPr/>
    </dgm:pt>
    <dgm:pt modelId="{23527046-A454-487C-8765-3F7F21E724C2}" type="pres">
      <dgm:prSet presAssocID="{2DAECD55-CE73-406D-B3E5-0C47D88AD418}" presName="child2" presStyleLbl="bgAcc1" presStyleIdx="1" presStyleCnt="4" custScaleX="148721" custScaleY="120159" custLinFactNeighborX="2404" custLinFactNeighborY="1241"/>
      <dgm:spPr/>
    </dgm:pt>
    <dgm:pt modelId="{D08B87DD-305D-41EA-BE62-593CD8712FD0}" type="pres">
      <dgm:prSet presAssocID="{2DAECD55-CE73-406D-B3E5-0C47D88AD418}" presName="child2Text" presStyleLbl="bgAcc1" presStyleIdx="1" presStyleCnt="4">
        <dgm:presLayoutVars>
          <dgm:bulletEnabled val="1"/>
        </dgm:presLayoutVars>
      </dgm:prSet>
      <dgm:spPr/>
    </dgm:pt>
    <dgm:pt modelId="{A75DD7B7-47EC-4B14-8D4F-BD3C97512D0E}" type="pres">
      <dgm:prSet presAssocID="{2DAECD55-CE73-406D-B3E5-0C47D88AD418}" presName="child3group" presStyleCnt="0"/>
      <dgm:spPr/>
    </dgm:pt>
    <dgm:pt modelId="{608C87F4-6208-41AB-A5E7-375460F0BCF0}" type="pres">
      <dgm:prSet presAssocID="{2DAECD55-CE73-406D-B3E5-0C47D88AD418}" presName="child3" presStyleLbl="bgAcc1" presStyleIdx="2" presStyleCnt="4" custScaleX="148721" custScaleY="110524" custLinFactNeighborX="562" custLinFactNeighborY="-6466"/>
      <dgm:spPr/>
    </dgm:pt>
    <dgm:pt modelId="{643317FF-67F3-4D49-909F-6B2CBEC1262C}" type="pres">
      <dgm:prSet presAssocID="{2DAECD55-CE73-406D-B3E5-0C47D88AD418}" presName="child3Text" presStyleLbl="bgAcc1" presStyleIdx="2" presStyleCnt="4">
        <dgm:presLayoutVars>
          <dgm:bulletEnabled val="1"/>
        </dgm:presLayoutVars>
      </dgm:prSet>
      <dgm:spPr/>
    </dgm:pt>
    <dgm:pt modelId="{EB490657-2D74-4261-9FDE-B4083AB21A56}" type="pres">
      <dgm:prSet presAssocID="{2DAECD55-CE73-406D-B3E5-0C47D88AD418}" presName="child4group" presStyleCnt="0"/>
      <dgm:spPr/>
    </dgm:pt>
    <dgm:pt modelId="{97D98B81-6FB1-4AE0-BA8B-24B52F968762}" type="pres">
      <dgm:prSet presAssocID="{2DAECD55-CE73-406D-B3E5-0C47D88AD418}" presName="child4" presStyleLbl="bgAcc1" presStyleIdx="3" presStyleCnt="4" custScaleX="154437" custScaleY="108723" custLinFactNeighborX="-5526" custLinFactNeighborY="-7042"/>
      <dgm:spPr/>
    </dgm:pt>
    <dgm:pt modelId="{B50EA3B4-E8E1-4C94-8769-8F560552BCAA}" type="pres">
      <dgm:prSet presAssocID="{2DAECD55-CE73-406D-B3E5-0C47D88AD418}" presName="child4Text" presStyleLbl="bgAcc1" presStyleIdx="3" presStyleCnt="4">
        <dgm:presLayoutVars>
          <dgm:bulletEnabled val="1"/>
        </dgm:presLayoutVars>
      </dgm:prSet>
      <dgm:spPr/>
    </dgm:pt>
    <dgm:pt modelId="{EC0E70FE-3FB7-4831-AB2C-CCA5AE487566}" type="pres">
      <dgm:prSet presAssocID="{2DAECD55-CE73-406D-B3E5-0C47D88AD418}" presName="childPlaceholder" presStyleCnt="0"/>
      <dgm:spPr/>
    </dgm:pt>
    <dgm:pt modelId="{BD1EEC83-CF74-44F2-BFC9-2CF1905A66E5}" type="pres">
      <dgm:prSet presAssocID="{2DAECD55-CE73-406D-B3E5-0C47D88AD418}" presName="circle" presStyleCnt="0"/>
      <dgm:spPr/>
    </dgm:pt>
    <dgm:pt modelId="{E9BA62E6-3C84-431E-A81E-9017C175C340}" type="pres">
      <dgm:prSet presAssocID="{2DAECD55-CE73-406D-B3E5-0C47D88AD418}" presName="quadrant1" presStyleLbl="node1" presStyleIdx="0" presStyleCnt="4" custScaleX="98240" custScaleY="95119">
        <dgm:presLayoutVars>
          <dgm:chMax val="1"/>
          <dgm:bulletEnabled val="1"/>
        </dgm:presLayoutVars>
      </dgm:prSet>
      <dgm:spPr/>
    </dgm:pt>
    <dgm:pt modelId="{B0C1D15B-A181-4070-A4F5-5455C2B939DE}" type="pres">
      <dgm:prSet presAssocID="{2DAECD55-CE73-406D-B3E5-0C47D88AD418}" presName="quadrant2" presStyleLbl="node1" presStyleIdx="1" presStyleCnt="4" custScaleX="98240" custScaleY="95119">
        <dgm:presLayoutVars>
          <dgm:chMax val="1"/>
          <dgm:bulletEnabled val="1"/>
        </dgm:presLayoutVars>
      </dgm:prSet>
      <dgm:spPr/>
    </dgm:pt>
    <dgm:pt modelId="{2077CDAB-765F-4BE5-885C-541605C3A494}" type="pres">
      <dgm:prSet presAssocID="{2DAECD55-CE73-406D-B3E5-0C47D88AD418}" presName="quadrant3" presStyleLbl="node1" presStyleIdx="2" presStyleCnt="4" custScaleX="98240" custScaleY="95119">
        <dgm:presLayoutVars>
          <dgm:chMax val="1"/>
          <dgm:bulletEnabled val="1"/>
        </dgm:presLayoutVars>
      </dgm:prSet>
      <dgm:spPr/>
    </dgm:pt>
    <dgm:pt modelId="{FDD3B33C-3B94-4AF9-9103-765C75A66223}" type="pres">
      <dgm:prSet presAssocID="{2DAECD55-CE73-406D-B3E5-0C47D88AD418}" presName="quadrant4" presStyleLbl="node1" presStyleIdx="3" presStyleCnt="4" custScaleX="98240" custScaleY="95119">
        <dgm:presLayoutVars>
          <dgm:chMax val="1"/>
          <dgm:bulletEnabled val="1"/>
        </dgm:presLayoutVars>
      </dgm:prSet>
      <dgm:spPr/>
    </dgm:pt>
    <dgm:pt modelId="{CA8EE548-14E9-4D23-B8E4-0AD77350551A}" type="pres">
      <dgm:prSet presAssocID="{2DAECD55-CE73-406D-B3E5-0C47D88AD418}" presName="quadrantPlaceholder" presStyleCnt="0"/>
      <dgm:spPr/>
    </dgm:pt>
    <dgm:pt modelId="{52E02D21-97CB-45EC-975E-1996B21FFD84}" type="pres">
      <dgm:prSet presAssocID="{2DAECD55-CE73-406D-B3E5-0C47D88AD418}" presName="center1" presStyleLbl="fgShp" presStyleIdx="0" presStyleCnt="2" custAng="0" custScaleX="117509" custScaleY="142412"/>
      <dgm:spPr>
        <a:solidFill>
          <a:srgbClr val="FFC000"/>
        </a:solidFill>
      </dgm:spPr>
    </dgm:pt>
    <dgm:pt modelId="{BA6ABEE1-C1C7-4E61-BE59-CFA6C8698240}" type="pres">
      <dgm:prSet presAssocID="{2DAECD55-CE73-406D-B3E5-0C47D88AD418}" presName="center2" presStyleLbl="fgShp" presStyleIdx="1" presStyleCnt="2" custAng="0" custScaleX="117509" custScaleY="142412"/>
      <dgm:spPr>
        <a:solidFill>
          <a:srgbClr val="FFC000"/>
        </a:solidFill>
        <a:ln>
          <a:solidFill>
            <a:schemeClr val="bg1"/>
          </a:solidFill>
        </a:ln>
      </dgm:spPr>
    </dgm:pt>
  </dgm:ptLst>
  <dgm:cxnLst>
    <dgm:cxn modelId="{6ADC3701-7D07-4EF1-97AE-BA5FFDADD9DD}" type="presOf" srcId="{3C8DA413-76B7-4B63-8C61-3C1187164626}" destId="{B0C1D15B-A181-4070-A4F5-5455C2B939DE}" srcOrd="0" destOrd="0" presId="urn:microsoft.com/office/officeart/2005/8/layout/cycle4"/>
    <dgm:cxn modelId="{ED7B2707-4167-4BF4-A34B-60CB86D512B4}" type="presOf" srcId="{7857D7CB-BDF7-4C88-98CC-D175BCDE7A04}" destId="{B50EA3B4-E8E1-4C94-8769-8F560552BCAA}" srcOrd="1" destOrd="2" presId="urn:microsoft.com/office/officeart/2005/8/layout/cycle4"/>
    <dgm:cxn modelId="{62337B09-910B-4FC9-BEEF-B72DDA44C431}" type="presOf" srcId="{0E98C8D0-1D96-4712-95ED-629A6E2D05F5}" destId="{D08B87DD-305D-41EA-BE62-593CD8712FD0}" srcOrd="1" destOrd="0" presId="urn:microsoft.com/office/officeart/2005/8/layout/cycle4"/>
    <dgm:cxn modelId="{D7FBB212-07B7-46AA-8B0C-79D696106D60}" type="presOf" srcId="{367DE201-03A6-4FC8-8E07-70CC73E400C8}" destId="{E9BA62E6-3C84-431E-A81E-9017C175C340}" srcOrd="0" destOrd="0" presId="urn:microsoft.com/office/officeart/2005/8/layout/cycle4"/>
    <dgm:cxn modelId="{4A07FB14-4B15-4C44-9F0B-DB19D956653C}" srcId="{2DAECD55-CE73-406D-B3E5-0C47D88AD418}" destId="{367DE201-03A6-4FC8-8E07-70CC73E400C8}" srcOrd="0" destOrd="0" parTransId="{774203F5-C271-43D6-B857-07CED1E96B87}" sibTransId="{1ECFEC87-8427-4EB4-91E8-DE209E01C9C0}"/>
    <dgm:cxn modelId="{4CF96224-D5C9-42A5-9283-795F46367518}" srcId="{2DAECD55-CE73-406D-B3E5-0C47D88AD418}" destId="{5D818E9F-5DBC-44D5-A78F-6A0AC0BE1302}" srcOrd="3" destOrd="0" parTransId="{811FAA22-EA3F-44B7-9B47-B7D18D33D196}" sibTransId="{A99761A1-6290-4133-A1D4-0F0FD2061C50}"/>
    <dgm:cxn modelId="{CEC52B25-E244-4D92-886C-8AA0ECEE29A7}" type="presOf" srcId="{6F8702E4-9D8F-40D5-936B-A12AED06910C}" destId="{2077CDAB-765F-4BE5-885C-541605C3A494}" srcOrd="0" destOrd="0" presId="urn:microsoft.com/office/officeart/2005/8/layout/cycle4"/>
    <dgm:cxn modelId="{9B775C2D-09C6-48F1-A209-1FC475D87E67}" type="presOf" srcId="{F36BFB27-AA79-4AF0-B6CE-9DC1FC754BFF}" destId="{97D98B81-6FB1-4AE0-BA8B-24B52F968762}" srcOrd="0" destOrd="0" presId="urn:microsoft.com/office/officeart/2005/8/layout/cycle4"/>
    <dgm:cxn modelId="{3A223036-DF6C-4295-8A70-912AA20D63BE}" type="presOf" srcId="{0E98C8D0-1D96-4712-95ED-629A6E2D05F5}" destId="{23527046-A454-487C-8765-3F7F21E724C2}" srcOrd="0" destOrd="0" presId="urn:microsoft.com/office/officeart/2005/8/layout/cycle4"/>
    <dgm:cxn modelId="{2622C55D-8F13-4F5B-B802-1D92B2CBFD98}" srcId="{3C8DA413-76B7-4B63-8C61-3C1187164626}" destId="{0E98C8D0-1D96-4712-95ED-629A6E2D05F5}" srcOrd="0" destOrd="0" parTransId="{B327A4AA-9359-4126-942F-72CC7477AEF5}" sibTransId="{DF52B9AF-7F46-4F66-9B18-A61184A53896}"/>
    <dgm:cxn modelId="{06639749-557A-47E9-8E6D-B464A38E6660}" type="presOf" srcId="{7857D7CB-BDF7-4C88-98CC-D175BCDE7A04}" destId="{97D98B81-6FB1-4AE0-BA8B-24B52F968762}" srcOrd="0" destOrd="2" presId="urn:microsoft.com/office/officeart/2005/8/layout/cycle4"/>
    <dgm:cxn modelId="{CDCD156B-9C11-4895-9018-223252275981}" srcId="{367DE201-03A6-4FC8-8E07-70CC73E400C8}" destId="{B0616297-4F6D-4A1D-8CEC-87CF8C277697}" srcOrd="0" destOrd="0" parTransId="{EAE52D84-A8CA-4E6C-8110-268F9966D929}" sibTransId="{C1479756-C844-40AD-88ED-0796203E85C2}"/>
    <dgm:cxn modelId="{5E8C8853-3465-4525-BEA8-97E93649A898}" type="presOf" srcId="{2DAECD55-CE73-406D-B3E5-0C47D88AD418}" destId="{D6AEED22-56CF-475C-9E60-BF09C71D0AF2}" srcOrd="0" destOrd="0" presId="urn:microsoft.com/office/officeart/2005/8/layout/cycle4"/>
    <dgm:cxn modelId="{B95C4F74-0BC7-4CF0-9136-E1FE8133DEAA}" type="presOf" srcId="{756E92F2-0E58-47C4-A922-D8021A3B667F}" destId="{B50EA3B4-E8E1-4C94-8769-8F560552BCAA}" srcOrd="1" destOrd="1" presId="urn:microsoft.com/office/officeart/2005/8/layout/cycle4"/>
    <dgm:cxn modelId="{89851B7C-F93F-4A86-AD22-FBF5D3520C56}" type="presOf" srcId="{E4F89E7E-8194-45E8-AD84-3636097C8EF8}" destId="{608C87F4-6208-41AB-A5E7-375460F0BCF0}" srcOrd="0" destOrd="1" presId="urn:microsoft.com/office/officeart/2005/8/layout/cycle4"/>
    <dgm:cxn modelId="{CBA90489-4DB8-4C65-9F38-B0091AB76372}" srcId="{6F8702E4-9D8F-40D5-936B-A12AED06910C}" destId="{861DC24F-CEAE-4741-9ECC-249E4C29D647}" srcOrd="0" destOrd="0" parTransId="{A5F243C3-E6A2-4C81-BCAA-2E3E798FB075}" sibTransId="{09D899C6-B133-4444-A22B-4378189A2F00}"/>
    <dgm:cxn modelId="{F4DC648A-2E0D-44D3-A96A-D082BC46D8F5}" srcId="{2DAECD55-CE73-406D-B3E5-0C47D88AD418}" destId="{3C8DA413-76B7-4B63-8C61-3C1187164626}" srcOrd="1" destOrd="0" parTransId="{C645DA28-A6F5-4547-A811-B3095044912F}" sibTransId="{1D4F2696-710C-4349-8F61-B34985D259CB}"/>
    <dgm:cxn modelId="{1DB29D96-53CB-448D-BC2E-20D8ADC2B6EA}" type="presOf" srcId="{5D818E9F-5DBC-44D5-A78F-6A0AC0BE1302}" destId="{FDD3B33C-3B94-4AF9-9103-765C75A66223}" srcOrd="0" destOrd="0" presId="urn:microsoft.com/office/officeart/2005/8/layout/cycle4"/>
    <dgm:cxn modelId="{319EAA9A-5C1B-4145-BC15-1E6AAE41F3D8}" type="presOf" srcId="{B0616297-4F6D-4A1D-8CEC-87CF8C277697}" destId="{B27C2323-833F-4F80-A4C6-8F3C2C779089}" srcOrd="1" destOrd="0" presId="urn:microsoft.com/office/officeart/2005/8/layout/cycle4"/>
    <dgm:cxn modelId="{59DD4FA0-2272-4734-9DF7-D1A21D2514C3}" type="presOf" srcId="{B0616297-4F6D-4A1D-8CEC-87CF8C277697}" destId="{99770D97-7CA8-4875-8C58-06D9BE95BC2A}" srcOrd="0" destOrd="0" presId="urn:microsoft.com/office/officeart/2005/8/layout/cycle4"/>
    <dgm:cxn modelId="{547E92A5-3AB6-42B3-A778-09262C34E2F3}" type="presOf" srcId="{E4F89E7E-8194-45E8-AD84-3636097C8EF8}" destId="{643317FF-67F3-4D49-909F-6B2CBEC1262C}" srcOrd="1" destOrd="1" presId="urn:microsoft.com/office/officeart/2005/8/layout/cycle4"/>
    <dgm:cxn modelId="{0090CEA8-4243-4E97-A30B-BE7D1799D7FE}" srcId="{5D818E9F-5DBC-44D5-A78F-6A0AC0BE1302}" destId="{756E92F2-0E58-47C4-A922-D8021A3B667F}" srcOrd="1" destOrd="0" parTransId="{A6873EBD-4ADB-488E-BFFA-CD764546915B}" sibTransId="{473775EB-84A0-4DB7-ADD8-7FD659F51603}"/>
    <dgm:cxn modelId="{41BF6BAF-09EE-4EFB-B23B-FE322C6E93B1}" type="presOf" srcId="{861DC24F-CEAE-4741-9ECC-249E4C29D647}" destId="{608C87F4-6208-41AB-A5E7-375460F0BCF0}" srcOrd="0" destOrd="0" presId="urn:microsoft.com/office/officeart/2005/8/layout/cycle4"/>
    <dgm:cxn modelId="{F5DBCBC3-A057-49CB-A7EC-6B888DFDC0AF}" srcId="{2DAECD55-CE73-406D-B3E5-0C47D88AD418}" destId="{6F8702E4-9D8F-40D5-936B-A12AED06910C}" srcOrd="2" destOrd="0" parTransId="{596E5023-4F1F-4CD9-BA5C-C91503F353FB}" sibTransId="{BE634815-C59D-4BF3-99F8-33DFE4756748}"/>
    <dgm:cxn modelId="{B02923D6-E19B-4794-A02A-0407302A32B1}" srcId="{5D818E9F-5DBC-44D5-A78F-6A0AC0BE1302}" destId="{7857D7CB-BDF7-4C88-98CC-D175BCDE7A04}" srcOrd="2" destOrd="0" parTransId="{9B526C82-3D58-4311-8206-75424EA30B9F}" sibTransId="{D8B27887-5AD3-4F32-9DB1-BB3D512CC28C}"/>
    <dgm:cxn modelId="{4676DAE2-9B5E-42E6-9AC5-E21484184695}" type="presOf" srcId="{F36BFB27-AA79-4AF0-B6CE-9DC1FC754BFF}" destId="{B50EA3B4-E8E1-4C94-8769-8F560552BCAA}" srcOrd="1" destOrd="0" presId="urn:microsoft.com/office/officeart/2005/8/layout/cycle4"/>
    <dgm:cxn modelId="{5FCD80E5-5C96-4992-A0C8-E36B134873BA}" srcId="{5D818E9F-5DBC-44D5-A78F-6A0AC0BE1302}" destId="{F36BFB27-AA79-4AF0-B6CE-9DC1FC754BFF}" srcOrd="0" destOrd="0" parTransId="{87E46318-3D7F-41CD-88E8-09D13249A142}" sibTransId="{95B57770-0D9A-4552-B587-EF3AD9F32B30}"/>
    <dgm:cxn modelId="{BF5AC2E5-2FBD-473A-8769-AE317AB54694}" type="presOf" srcId="{756E92F2-0E58-47C4-A922-D8021A3B667F}" destId="{97D98B81-6FB1-4AE0-BA8B-24B52F968762}" srcOrd="0" destOrd="1" presId="urn:microsoft.com/office/officeart/2005/8/layout/cycle4"/>
    <dgm:cxn modelId="{F727B9E8-2BA2-4CF7-95E0-384B9081464C}" type="presOf" srcId="{861DC24F-CEAE-4741-9ECC-249E4C29D647}" destId="{643317FF-67F3-4D49-909F-6B2CBEC1262C}" srcOrd="1" destOrd="0" presId="urn:microsoft.com/office/officeart/2005/8/layout/cycle4"/>
    <dgm:cxn modelId="{91C694F9-7F6E-4EF0-8AB0-92951C7F2A1F}" srcId="{6F8702E4-9D8F-40D5-936B-A12AED06910C}" destId="{E4F89E7E-8194-45E8-AD84-3636097C8EF8}" srcOrd="1" destOrd="0" parTransId="{32AEC23E-707F-4AAE-A637-FD2CADEA77AC}" sibTransId="{F46F7E6E-C8A5-477A-9DA9-DC7CA5217B3D}"/>
    <dgm:cxn modelId="{9BFD2A31-6ECF-4ADD-A588-DA2AFC5BD466}" type="presParOf" srcId="{D6AEED22-56CF-475C-9E60-BF09C71D0AF2}" destId="{D55834BD-9A42-49D8-AE3C-6DFB8579698B}" srcOrd="0" destOrd="0" presId="urn:microsoft.com/office/officeart/2005/8/layout/cycle4"/>
    <dgm:cxn modelId="{BEE69FE2-A3E8-4F20-99BE-E582929ACC92}" type="presParOf" srcId="{D55834BD-9A42-49D8-AE3C-6DFB8579698B}" destId="{3D5535B0-F290-4E53-A9FA-9A48D40016E3}" srcOrd="0" destOrd="0" presId="urn:microsoft.com/office/officeart/2005/8/layout/cycle4"/>
    <dgm:cxn modelId="{FE8F9785-DEDC-4E6A-A4FF-A2E924DFAEBB}" type="presParOf" srcId="{3D5535B0-F290-4E53-A9FA-9A48D40016E3}" destId="{99770D97-7CA8-4875-8C58-06D9BE95BC2A}" srcOrd="0" destOrd="0" presId="urn:microsoft.com/office/officeart/2005/8/layout/cycle4"/>
    <dgm:cxn modelId="{6B0B8A3C-DE58-4FDA-A643-25DF21309074}" type="presParOf" srcId="{3D5535B0-F290-4E53-A9FA-9A48D40016E3}" destId="{B27C2323-833F-4F80-A4C6-8F3C2C779089}" srcOrd="1" destOrd="0" presId="urn:microsoft.com/office/officeart/2005/8/layout/cycle4"/>
    <dgm:cxn modelId="{799F746B-DA13-4D1B-A3E8-BF64366549C9}" type="presParOf" srcId="{D55834BD-9A42-49D8-AE3C-6DFB8579698B}" destId="{BD23DFDB-71B7-4D23-88ED-80EF9C853FCE}" srcOrd="1" destOrd="0" presId="urn:microsoft.com/office/officeart/2005/8/layout/cycle4"/>
    <dgm:cxn modelId="{60BA9198-1FB0-44E9-BD55-CB0734AB0BE1}" type="presParOf" srcId="{BD23DFDB-71B7-4D23-88ED-80EF9C853FCE}" destId="{23527046-A454-487C-8765-3F7F21E724C2}" srcOrd="0" destOrd="0" presId="urn:microsoft.com/office/officeart/2005/8/layout/cycle4"/>
    <dgm:cxn modelId="{87BA608C-32BE-4EE5-AC20-6BDF5CA440CB}" type="presParOf" srcId="{BD23DFDB-71B7-4D23-88ED-80EF9C853FCE}" destId="{D08B87DD-305D-41EA-BE62-593CD8712FD0}" srcOrd="1" destOrd="0" presId="urn:microsoft.com/office/officeart/2005/8/layout/cycle4"/>
    <dgm:cxn modelId="{7397036C-DF74-454A-A94B-5FC9B1F91F82}" type="presParOf" srcId="{D55834BD-9A42-49D8-AE3C-6DFB8579698B}" destId="{A75DD7B7-47EC-4B14-8D4F-BD3C97512D0E}" srcOrd="2" destOrd="0" presId="urn:microsoft.com/office/officeart/2005/8/layout/cycle4"/>
    <dgm:cxn modelId="{20867761-1770-464D-A1F0-D5641BD5B05D}" type="presParOf" srcId="{A75DD7B7-47EC-4B14-8D4F-BD3C97512D0E}" destId="{608C87F4-6208-41AB-A5E7-375460F0BCF0}" srcOrd="0" destOrd="0" presId="urn:microsoft.com/office/officeart/2005/8/layout/cycle4"/>
    <dgm:cxn modelId="{6B4049BF-D106-4C8A-9CF1-5CE2AF8B2332}" type="presParOf" srcId="{A75DD7B7-47EC-4B14-8D4F-BD3C97512D0E}" destId="{643317FF-67F3-4D49-909F-6B2CBEC1262C}" srcOrd="1" destOrd="0" presId="urn:microsoft.com/office/officeart/2005/8/layout/cycle4"/>
    <dgm:cxn modelId="{A3249093-B5D3-40AD-9E0B-E91FCDA9C812}" type="presParOf" srcId="{D55834BD-9A42-49D8-AE3C-6DFB8579698B}" destId="{EB490657-2D74-4261-9FDE-B4083AB21A56}" srcOrd="3" destOrd="0" presId="urn:microsoft.com/office/officeart/2005/8/layout/cycle4"/>
    <dgm:cxn modelId="{B899AAA5-7B38-4645-A60E-29C43E908264}" type="presParOf" srcId="{EB490657-2D74-4261-9FDE-B4083AB21A56}" destId="{97D98B81-6FB1-4AE0-BA8B-24B52F968762}" srcOrd="0" destOrd="0" presId="urn:microsoft.com/office/officeart/2005/8/layout/cycle4"/>
    <dgm:cxn modelId="{0EB91329-5EDD-4059-879A-292C4A80CDE7}" type="presParOf" srcId="{EB490657-2D74-4261-9FDE-B4083AB21A56}" destId="{B50EA3B4-E8E1-4C94-8769-8F560552BCAA}" srcOrd="1" destOrd="0" presId="urn:microsoft.com/office/officeart/2005/8/layout/cycle4"/>
    <dgm:cxn modelId="{AF84BDFB-0B93-4D10-B696-0C2CA0FF2D42}" type="presParOf" srcId="{D55834BD-9A42-49D8-AE3C-6DFB8579698B}" destId="{EC0E70FE-3FB7-4831-AB2C-CCA5AE487566}" srcOrd="4" destOrd="0" presId="urn:microsoft.com/office/officeart/2005/8/layout/cycle4"/>
    <dgm:cxn modelId="{29B14CEA-CED6-4C8B-B15A-1B495B714FC4}" type="presParOf" srcId="{D6AEED22-56CF-475C-9E60-BF09C71D0AF2}" destId="{BD1EEC83-CF74-44F2-BFC9-2CF1905A66E5}" srcOrd="1" destOrd="0" presId="urn:microsoft.com/office/officeart/2005/8/layout/cycle4"/>
    <dgm:cxn modelId="{A3CFD0C7-FE76-4EF6-A0C1-91733694A5E6}" type="presParOf" srcId="{BD1EEC83-CF74-44F2-BFC9-2CF1905A66E5}" destId="{E9BA62E6-3C84-431E-A81E-9017C175C340}" srcOrd="0" destOrd="0" presId="urn:microsoft.com/office/officeart/2005/8/layout/cycle4"/>
    <dgm:cxn modelId="{40105CE4-9E9C-4D0C-A00E-573CC4B5CCCB}" type="presParOf" srcId="{BD1EEC83-CF74-44F2-BFC9-2CF1905A66E5}" destId="{B0C1D15B-A181-4070-A4F5-5455C2B939DE}" srcOrd="1" destOrd="0" presId="urn:microsoft.com/office/officeart/2005/8/layout/cycle4"/>
    <dgm:cxn modelId="{70DAFE80-163F-4398-B546-1280532C4808}" type="presParOf" srcId="{BD1EEC83-CF74-44F2-BFC9-2CF1905A66E5}" destId="{2077CDAB-765F-4BE5-885C-541605C3A494}" srcOrd="2" destOrd="0" presId="urn:microsoft.com/office/officeart/2005/8/layout/cycle4"/>
    <dgm:cxn modelId="{6D6CE7D7-1CD9-400F-A173-61691CFD616D}" type="presParOf" srcId="{BD1EEC83-CF74-44F2-BFC9-2CF1905A66E5}" destId="{FDD3B33C-3B94-4AF9-9103-765C75A66223}" srcOrd="3" destOrd="0" presId="urn:microsoft.com/office/officeart/2005/8/layout/cycle4"/>
    <dgm:cxn modelId="{E1862E8E-B6A7-4F77-8C97-296E5A948084}" type="presParOf" srcId="{BD1EEC83-CF74-44F2-BFC9-2CF1905A66E5}" destId="{CA8EE548-14E9-4D23-B8E4-0AD77350551A}" srcOrd="4" destOrd="0" presId="urn:microsoft.com/office/officeart/2005/8/layout/cycle4"/>
    <dgm:cxn modelId="{ACBB9F15-5BA1-4486-995C-B89A757A11AD}" type="presParOf" srcId="{D6AEED22-56CF-475C-9E60-BF09C71D0AF2}" destId="{52E02D21-97CB-45EC-975E-1996B21FFD84}" srcOrd="2" destOrd="0" presId="urn:microsoft.com/office/officeart/2005/8/layout/cycle4"/>
    <dgm:cxn modelId="{3FBCF23F-D838-4216-B7D1-6BC6C664FE61}" type="presParOf" srcId="{D6AEED22-56CF-475C-9E60-BF09C71D0AF2}" destId="{BA6ABEE1-C1C7-4E61-BE59-CFA6C869824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01BDFF-23FA-4E06-A8CB-B4DD2A0576B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C1359C-9514-4FC6-96A5-C28A431EB877}">
      <dgm:prSet phldrT="[Text]" custT="1"/>
      <dgm:spPr>
        <a:solidFill>
          <a:srgbClr val="FFE699"/>
        </a:solidFill>
      </dgm:spPr>
      <dgm:t>
        <a:bodyPr/>
        <a:lstStyle/>
        <a:p>
          <a:r>
            <a:rPr lang="th-TH" sz="2000" b="1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มีความคิดเชิงสังเคราะห์ ในการสรุปผลและเขียนรายงาน</a:t>
          </a:r>
        </a:p>
      </dgm:t>
    </dgm:pt>
    <dgm:pt modelId="{788A11F2-C29C-4FD6-B7C3-C9535CBDBF1D}" type="sibTrans" cxnId="{1AE1B22F-61B3-4C81-9BCA-6AFFA0676E5F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03057666-8A8A-4CD3-BAFA-6E4BCD78A8BD}" type="parTrans" cxnId="{1AE1B22F-61B3-4C81-9BCA-6AFFA0676E5F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90CFEC76-710D-4368-A47D-69AD5BD9B6B7}">
      <dgm:prSet phldrT="[Text]" custT="1"/>
      <dgm:spPr>
        <a:solidFill>
          <a:srgbClr val="FFE699"/>
        </a:solidFill>
      </dgm:spPr>
      <dgm:t>
        <a:bodyPr/>
        <a:lstStyle/>
        <a:p>
          <a:r>
            <a:rPr lang="th-TH" sz="2000" b="1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มีความคิดเชิงวิพากษ์ พยากรณ์คำตอบได้ดี</a:t>
          </a:r>
          <a:endParaRPr lang="en-US" sz="2000" b="1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917F4D6A-15ED-492A-9905-00F0A0BC8D2C}" type="sibTrans" cxnId="{724F72CC-2442-4FF4-8FC2-9B74FCACD339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3E02DD58-97DC-4496-A27A-E368E716CD35}" type="parTrans" cxnId="{724F72CC-2442-4FF4-8FC2-9B74FCACD339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BEC2BE46-E932-4D1D-AA3D-3C568A8101A2}">
      <dgm:prSet phldrT="[Text]" custT="1"/>
      <dgm:spPr>
        <a:solidFill>
          <a:srgbClr val="FFE699"/>
        </a:solidFill>
      </dgm:spPr>
      <dgm:t>
        <a:bodyPr/>
        <a:lstStyle/>
        <a:p>
          <a:r>
            <a:rPr lang="th-TH" sz="2000" b="1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มีความรู้ด้านการวิเคราะห์ข้อมูล และการตีความสรุปผลข้อมูล</a:t>
          </a:r>
          <a:endParaRPr lang="en-US" sz="2000" b="1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A9F04E05-E972-4654-A29C-37415CDDFB55}" type="sibTrans" cxnId="{AF334FA3-6972-45FF-B6BA-EBC042B972C8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FB84AB1A-6CC2-4F1A-A0D0-D8C2306D441C}" type="parTrans" cxnId="{AF334FA3-6972-45FF-B6BA-EBC042B972C8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AD685CCE-C0C5-4F2E-ACC3-E88A9242955F}">
      <dgm:prSet phldrT="[Text]" custT="1"/>
      <dgm:spPr>
        <a:solidFill>
          <a:srgbClr val="FFE699"/>
        </a:solidFill>
      </dgm:spPr>
      <dgm:t>
        <a:bodyPr/>
        <a:lstStyle/>
        <a:p>
          <a:r>
            <a:rPr lang="th-TH" sz="2000" b="1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มีความรู้ด้านระเบียบวิธีวิจัย การออกแบบการวิจัย </a:t>
          </a:r>
        </a:p>
      </dgm:t>
    </dgm:pt>
    <dgm:pt modelId="{518006F4-6D6D-423B-BDD5-9C4CC50A9B6E}" type="sibTrans" cxnId="{CE71494F-FB79-480F-B102-341C1304AB1D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C0E72B01-09D0-4A15-9AD2-988DD132D3E4}" type="parTrans" cxnId="{CE71494F-FB79-480F-B102-341C1304AB1D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0A2C939A-7AE8-459E-9B8F-D6CD8FA9DA1C}">
      <dgm:prSet phldrT="[Text]" custT="1"/>
      <dgm:spPr>
        <a:solidFill>
          <a:srgbClr val="FFE699"/>
        </a:solidFill>
      </dgm:spPr>
      <dgm:t>
        <a:bodyPr/>
        <a:lstStyle/>
        <a:p>
          <a:r>
            <a:rPr lang="th-TH" sz="2000" b="1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มีความรู้ในเนื้อหาสาระและประเด็นที่ทำวิจัย</a:t>
          </a:r>
          <a:endParaRPr lang="en-US" sz="2000" b="1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806AADEC-EA7C-41DE-AFC5-062E8A5E9482}" type="sibTrans" cxnId="{B02F9DAB-B5D6-43DA-8DA9-E378FD47FCA3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E659AB00-839D-4958-A9CA-3C5D7A35FA8A}" type="parTrans" cxnId="{B02F9DAB-B5D6-43DA-8DA9-E378FD47FCA3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93C5F649-CC94-4F70-BDD0-DD4C46D69E90}">
      <dgm:prSet phldrT="[Text]" custT="1"/>
      <dgm:spPr>
        <a:solidFill>
          <a:srgbClr val="FFE699"/>
        </a:solidFill>
      </dgm:spPr>
      <dgm:t>
        <a:bodyPr/>
        <a:lstStyle/>
        <a:p>
          <a:r>
            <a:rPr lang="th-TH" sz="2000" b="1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มีความคิดริเริ่มสร้างสรรค์เกี่ยวกับประเด็นวิจัยอย่างมีหลักการและเหตุผล</a:t>
          </a:r>
        </a:p>
      </dgm:t>
    </dgm:pt>
    <dgm:pt modelId="{83CAB6B8-C531-4CB0-A7D5-4076F19D9A3E}" type="parTrans" cxnId="{800E51D6-DAD2-474C-9C4C-E0D1CCDABE37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E1AB1565-943C-4A4F-9EBD-EAB005D7830F}" type="sibTrans" cxnId="{800E51D6-DAD2-474C-9C4C-E0D1CCDABE37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01B7B359-B6E6-478D-8B29-F67286DECC59}">
      <dgm:prSet phldrT="[Text]" custT="1"/>
      <dgm:spPr>
        <a:solidFill>
          <a:srgbClr val="FFE699"/>
        </a:solidFill>
      </dgm:spPr>
      <dgm:t>
        <a:bodyPr/>
        <a:lstStyle/>
        <a:p>
          <a:r>
            <a:rPr lang="th-TH" sz="2000" b="1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มีความรู้ในการบริหารจัดการ (เงินทุน เวลา กำลัง ทรัพยากร)</a:t>
          </a:r>
        </a:p>
      </dgm:t>
    </dgm:pt>
    <dgm:pt modelId="{14D9CE2A-FDAF-4FA8-9816-6F02FC7E04C6}" type="parTrans" cxnId="{2914FCBB-D381-4216-B967-63BFBBE96ACF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B0C24994-4D9E-46D3-BFA8-4072031CDE44}" type="sibTrans" cxnId="{2914FCBB-D381-4216-B967-63BFBBE96ACF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89B2ADDF-3574-4B54-A315-348482CA844F}" type="pres">
      <dgm:prSet presAssocID="{C501BDFF-23FA-4E06-A8CB-B4DD2A0576B1}" presName="Name0" presStyleCnt="0">
        <dgm:presLayoutVars>
          <dgm:chMax val="7"/>
          <dgm:chPref val="7"/>
          <dgm:dir/>
        </dgm:presLayoutVars>
      </dgm:prSet>
      <dgm:spPr/>
    </dgm:pt>
    <dgm:pt modelId="{51BB7C4E-533A-49B1-AF9E-5F3BF20227AC}" type="pres">
      <dgm:prSet presAssocID="{C501BDFF-23FA-4E06-A8CB-B4DD2A0576B1}" presName="Name1" presStyleCnt="0"/>
      <dgm:spPr/>
    </dgm:pt>
    <dgm:pt modelId="{612A3E21-6CA9-42AF-AD75-41171A02902B}" type="pres">
      <dgm:prSet presAssocID="{C501BDFF-23FA-4E06-A8CB-B4DD2A0576B1}" presName="cycle" presStyleCnt="0"/>
      <dgm:spPr/>
    </dgm:pt>
    <dgm:pt modelId="{EBC43D4E-01A8-47DE-8659-4DF5B2E72381}" type="pres">
      <dgm:prSet presAssocID="{C501BDFF-23FA-4E06-A8CB-B4DD2A0576B1}" presName="srcNode" presStyleLbl="node1" presStyleIdx="0" presStyleCnt="7"/>
      <dgm:spPr/>
    </dgm:pt>
    <dgm:pt modelId="{77EB8847-069B-42EE-A4B2-EAFE4C5AC221}" type="pres">
      <dgm:prSet presAssocID="{C501BDFF-23FA-4E06-A8CB-B4DD2A0576B1}" presName="conn" presStyleLbl="parChTrans1D2" presStyleIdx="0" presStyleCnt="1"/>
      <dgm:spPr/>
    </dgm:pt>
    <dgm:pt modelId="{48EF29AA-086E-455D-9E00-6635153061F6}" type="pres">
      <dgm:prSet presAssocID="{C501BDFF-23FA-4E06-A8CB-B4DD2A0576B1}" presName="extraNode" presStyleLbl="node1" presStyleIdx="0" presStyleCnt="7"/>
      <dgm:spPr/>
    </dgm:pt>
    <dgm:pt modelId="{2A4B30CF-6E47-4B1B-9DE1-62F7EE91C492}" type="pres">
      <dgm:prSet presAssocID="{C501BDFF-23FA-4E06-A8CB-B4DD2A0576B1}" presName="dstNode" presStyleLbl="node1" presStyleIdx="0" presStyleCnt="7"/>
      <dgm:spPr/>
    </dgm:pt>
    <dgm:pt modelId="{8F02EF36-2753-4C04-9989-92B2088B7364}" type="pres">
      <dgm:prSet presAssocID="{0A2C939A-7AE8-459E-9B8F-D6CD8FA9DA1C}" presName="text_1" presStyleLbl="node1" presStyleIdx="0" presStyleCnt="7" custScaleY="134532">
        <dgm:presLayoutVars>
          <dgm:bulletEnabled val="1"/>
        </dgm:presLayoutVars>
      </dgm:prSet>
      <dgm:spPr/>
    </dgm:pt>
    <dgm:pt modelId="{2D3489DE-C8F6-466B-942F-3B9E7EF63641}" type="pres">
      <dgm:prSet presAssocID="{0A2C939A-7AE8-459E-9B8F-D6CD8FA9DA1C}" presName="accent_1" presStyleCnt="0"/>
      <dgm:spPr/>
    </dgm:pt>
    <dgm:pt modelId="{85D0EC1D-8929-4619-8180-6BE9A37D6AE4}" type="pres">
      <dgm:prSet presAssocID="{0A2C939A-7AE8-459E-9B8F-D6CD8FA9DA1C}" presName="accentRepeatNode" presStyleLbl="solidFgAcc1" presStyleIdx="0" presStyleCnt="7"/>
      <dgm:spPr/>
    </dgm:pt>
    <dgm:pt modelId="{5B449062-62D9-49F8-A5F6-D321FE391F5C}" type="pres">
      <dgm:prSet presAssocID="{AD685CCE-C0C5-4F2E-ACC3-E88A9242955F}" presName="text_2" presStyleLbl="node1" presStyleIdx="1" presStyleCnt="7" custScaleY="134532">
        <dgm:presLayoutVars>
          <dgm:bulletEnabled val="1"/>
        </dgm:presLayoutVars>
      </dgm:prSet>
      <dgm:spPr/>
    </dgm:pt>
    <dgm:pt modelId="{745C7519-C111-421C-B721-97A5E53BA9C5}" type="pres">
      <dgm:prSet presAssocID="{AD685CCE-C0C5-4F2E-ACC3-E88A9242955F}" presName="accent_2" presStyleCnt="0"/>
      <dgm:spPr/>
    </dgm:pt>
    <dgm:pt modelId="{047034D8-B17D-4BA0-B60E-94FA2C4A02A3}" type="pres">
      <dgm:prSet presAssocID="{AD685CCE-C0C5-4F2E-ACC3-E88A9242955F}" presName="accentRepeatNode" presStyleLbl="solidFgAcc1" presStyleIdx="1" presStyleCnt="7"/>
      <dgm:spPr/>
    </dgm:pt>
    <dgm:pt modelId="{D8366A87-6527-415E-9810-3EF3FBBE72BE}" type="pres">
      <dgm:prSet presAssocID="{BEC2BE46-E932-4D1D-AA3D-3C568A8101A2}" presName="text_3" presStyleLbl="node1" presStyleIdx="2" presStyleCnt="7" custScaleY="134532">
        <dgm:presLayoutVars>
          <dgm:bulletEnabled val="1"/>
        </dgm:presLayoutVars>
      </dgm:prSet>
      <dgm:spPr/>
    </dgm:pt>
    <dgm:pt modelId="{49348417-DBA3-4F1E-8E10-200595E89BB2}" type="pres">
      <dgm:prSet presAssocID="{BEC2BE46-E932-4D1D-AA3D-3C568A8101A2}" presName="accent_3" presStyleCnt="0"/>
      <dgm:spPr/>
    </dgm:pt>
    <dgm:pt modelId="{499BD373-124A-45BF-9E69-CF23823119CE}" type="pres">
      <dgm:prSet presAssocID="{BEC2BE46-E932-4D1D-AA3D-3C568A8101A2}" presName="accentRepeatNode" presStyleLbl="solidFgAcc1" presStyleIdx="2" presStyleCnt="7"/>
      <dgm:spPr/>
    </dgm:pt>
    <dgm:pt modelId="{1728E307-A88F-4CAD-B48F-C73D08F3863B}" type="pres">
      <dgm:prSet presAssocID="{90CFEC76-710D-4368-A47D-69AD5BD9B6B7}" presName="text_4" presStyleLbl="node1" presStyleIdx="3" presStyleCnt="7" custScaleY="134532">
        <dgm:presLayoutVars>
          <dgm:bulletEnabled val="1"/>
        </dgm:presLayoutVars>
      </dgm:prSet>
      <dgm:spPr/>
    </dgm:pt>
    <dgm:pt modelId="{D0CB66D7-6CFA-4A3B-A73A-D600AE431B65}" type="pres">
      <dgm:prSet presAssocID="{90CFEC76-710D-4368-A47D-69AD5BD9B6B7}" presName="accent_4" presStyleCnt="0"/>
      <dgm:spPr/>
    </dgm:pt>
    <dgm:pt modelId="{B5F4CC9D-B71F-4D76-BAC0-4A491C32D185}" type="pres">
      <dgm:prSet presAssocID="{90CFEC76-710D-4368-A47D-69AD5BD9B6B7}" presName="accentRepeatNode" presStyleLbl="solidFgAcc1" presStyleIdx="3" presStyleCnt="7"/>
      <dgm:spPr/>
    </dgm:pt>
    <dgm:pt modelId="{0E4F917C-4104-4D62-96C8-761C273CA745}" type="pres">
      <dgm:prSet presAssocID="{9CC1359C-9514-4FC6-96A5-C28A431EB877}" presName="text_5" presStyleLbl="node1" presStyleIdx="4" presStyleCnt="7" custScaleY="134532">
        <dgm:presLayoutVars>
          <dgm:bulletEnabled val="1"/>
        </dgm:presLayoutVars>
      </dgm:prSet>
      <dgm:spPr/>
    </dgm:pt>
    <dgm:pt modelId="{F74A0BFA-2E9B-43E5-9E0E-2A5DF36401F1}" type="pres">
      <dgm:prSet presAssocID="{9CC1359C-9514-4FC6-96A5-C28A431EB877}" presName="accent_5" presStyleCnt="0"/>
      <dgm:spPr/>
    </dgm:pt>
    <dgm:pt modelId="{79447A27-95F1-46A1-B328-1AB056149558}" type="pres">
      <dgm:prSet presAssocID="{9CC1359C-9514-4FC6-96A5-C28A431EB877}" presName="accentRepeatNode" presStyleLbl="solidFgAcc1" presStyleIdx="4" presStyleCnt="7"/>
      <dgm:spPr/>
    </dgm:pt>
    <dgm:pt modelId="{E75CCF25-8F25-4262-8EB4-F71E6E78ACDE}" type="pres">
      <dgm:prSet presAssocID="{93C5F649-CC94-4F70-BDD0-DD4C46D69E90}" presName="text_6" presStyleLbl="node1" presStyleIdx="5" presStyleCnt="7" custScaleY="134532">
        <dgm:presLayoutVars>
          <dgm:bulletEnabled val="1"/>
        </dgm:presLayoutVars>
      </dgm:prSet>
      <dgm:spPr/>
    </dgm:pt>
    <dgm:pt modelId="{E5107E28-A5F4-47D2-98B3-5B0C15200FE5}" type="pres">
      <dgm:prSet presAssocID="{93C5F649-CC94-4F70-BDD0-DD4C46D69E90}" presName="accent_6" presStyleCnt="0"/>
      <dgm:spPr/>
    </dgm:pt>
    <dgm:pt modelId="{8659484F-23C8-4918-A0AE-1CB50B9B227E}" type="pres">
      <dgm:prSet presAssocID="{93C5F649-CC94-4F70-BDD0-DD4C46D69E90}" presName="accentRepeatNode" presStyleLbl="solidFgAcc1" presStyleIdx="5" presStyleCnt="7"/>
      <dgm:spPr/>
    </dgm:pt>
    <dgm:pt modelId="{45A0D872-2C39-4220-A016-A73DA826814D}" type="pres">
      <dgm:prSet presAssocID="{01B7B359-B6E6-478D-8B29-F67286DECC59}" presName="text_7" presStyleLbl="node1" presStyleIdx="6" presStyleCnt="7">
        <dgm:presLayoutVars>
          <dgm:bulletEnabled val="1"/>
        </dgm:presLayoutVars>
      </dgm:prSet>
      <dgm:spPr/>
    </dgm:pt>
    <dgm:pt modelId="{2D5D9DF5-5ECA-4A21-952A-CC962E7D9FBE}" type="pres">
      <dgm:prSet presAssocID="{01B7B359-B6E6-478D-8B29-F67286DECC59}" presName="accent_7" presStyleCnt="0"/>
      <dgm:spPr/>
    </dgm:pt>
    <dgm:pt modelId="{B4687A68-7DBC-4F22-99AF-A7ABD920ABA6}" type="pres">
      <dgm:prSet presAssocID="{01B7B359-B6E6-478D-8B29-F67286DECC59}" presName="accentRepeatNode" presStyleLbl="solidFgAcc1" presStyleIdx="6" presStyleCnt="7"/>
      <dgm:spPr/>
    </dgm:pt>
  </dgm:ptLst>
  <dgm:cxnLst>
    <dgm:cxn modelId="{9E629213-ABEF-4AAE-95E7-D335BC7F5F66}" type="presOf" srcId="{AD685CCE-C0C5-4F2E-ACC3-E88A9242955F}" destId="{5B449062-62D9-49F8-A5F6-D321FE391F5C}" srcOrd="0" destOrd="0" presId="urn:microsoft.com/office/officeart/2008/layout/VerticalCurvedList"/>
    <dgm:cxn modelId="{79BD202A-5F38-4822-967D-7D3A1CA9C698}" type="presOf" srcId="{01B7B359-B6E6-478D-8B29-F67286DECC59}" destId="{45A0D872-2C39-4220-A016-A73DA826814D}" srcOrd="0" destOrd="0" presId="urn:microsoft.com/office/officeart/2008/layout/VerticalCurvedList"/>
    <dgm:cxn modelId="{EFBB562D-666B-42BF-B562-2D7822B4348A}" type="presOf" srcId="{90CFEC76-710D-4368-A47D-69AD5BD9B6B7}" destId="{1728E307-A88F-4CAD-B48F-C73D08F3863B}" srcOrd="0" destOrd="0" presId="urn:microsoft.com/office/officeart/2008/layout/VerticalCurvedList"/>
    <dgm:cxn modelId="{1AE1B22F-61B3-4C81-9BCA-6AFFA0676E5F}" srcId="{C501BDFF-23FA-4E06-A8CB-B4DD2A0576B1}" destId="{9CC1359C-9514-4FC6-96A5-C28A431EB877}" srcOrd="4" destOrd="0" parTransId="{03057666-8A8A-4CD3-BAFA-6E4BCD78A8BD}" sibTransId="{788A11F2-C29C-4FD6-B7C3-C9535CBDBF1D}"/>
    <dgm:cxn modelId="{0B04C737-8C54-48BD-8EDB-B69492AA432A}" type="presOf" srcId="{93C5F649-CC94-4F70-BDD0-DD4C46D69E90}" destId="{E75CCF25-8F25-4262-8EB4-F71E6E78ACDE}" srcOrd="0" destOrd="0" presId="urn:microsoft.com/office/officeart/2008/layout/VerticalCurvedList"/>
    <dgm:cxn modelId="{CE71494F-FB79-480F-B102-341C1304AB1D}" srcId="{C501BDFF-23FA-4E06-A8CB-B4DD2A0576B1}" destId="{AD685CCE-C0C5-4F2E-ACC3-E88A9242955F}" srcOrd="1" destOrd="0" parTransId="{C0E72B01-09D0-4A15-9AD2-988DD132D3E4}" sibTransId="{518006F4-6D6D-423B-BDD5-9C4CC50A9B6E}"/>
    <dgm:cxn modelId="{64469677-F20B-4CE0-95E3-E43A2E0C683A}" type="presOf" srcId="{0A2C939A-7AE8-459E-9B8F-D6CD8FA9DA1C}" destId="{8F02EF36-2753-4C04-9989-92B2088B7364}" srcOrd="0" destOrd="0" presId="urn:microsoft.com/office/officeart/2008/layout/VerticalCurvedList"/>
    <dgm:cxn modelId="{4F1CA67F-4A29-482B-9B0D-7D79E11E2D2B}" type="presOf" srcId="{BEC2BE46-E932-4D1D-AA3D-3C568A8101A2}" destId="{D8366A87-6527-415E-9810-3EF3FBBE72BE}" srcOrd="0" destOrd="0" presId="urn:microsoft.com/office/officeart/2008/layout/VerticalCurvedList"/>
    <dgm:cxn modelId="{A5EFEC99-4BBE-47B7-A4B8-D37AD4E1E60F}" type="presOf" srcId="{806AADEC-EA7C-41DE-AFC5-062E8A5E9482}" destId="{77EB8847-069B-42EE-A4B2-EAFE4C5AC221}" srcOrd="0" destOrd="0" presId="urn:microsoft.com/office/officeart/2008/layout/VerticalCurvedList"/>
    <dgm:cxn modelId="{AF334FA3-6972-45FF-B6BA-EBC042B972C8}" srcId="{C501BDFF-23FA-4E06-A8CB-B4DD2A0576B1}" destId="{BEC2BE46-E932-4D1D-AA3D-3C568A8101A2}" srcOrd="2" destOrd="0" parTransId="{FB84AB1A-6CC2-4F1A-A0D0-D8C2306D441C}" sibTransId="{A9F04E05-E972-4654-A29C-37415CDDFB55}"/>
    <dgm:cxn modelId="{B02F9DAB-B5D6-43DA-8DA9-E378FD47FCA3}" srcId="{C501BDFF-23FA-4E06-A8CB-B4DD2A0576B1}" destId="{0A2C939A-7AE8-459E-9B8F-D6CD8FA9DA1C}" srcOrd="0" destOrd="0" parTransId="{E659AB00-839D-4958-A9CA-3C5D7A35FA8A}" sibTransId="{806AADEC-EA7C-41DE-AFC5-062E8A5E9482}"/>
    <dgm:cxn modelId="{565DDBB3-272C-4480-8746-12FB19C27E4F}" type="presOf" srcId="{C501BDFF-23FA-4E06-A8CB-B4DD2A0576B1}" destId="{89B2ADDF-3574-4B54-A315-348482CA844F}" srcOrd="0" destOrd="0" presId="urn:microsoft.com/office/officeart/2008/layout/VerticalCurvedList"/>
    <dgm:cxn modelId="{2EC5E3B6-0770-4458-A58A-DAA8FB35EF3D}" type="presOf" srcId="{9CC1359C-9514-4FC6-96A5-C28A431EB877}" destId="{0E4F917C-4104-4D62-96C8-761C273CA745}" srcOrd="0" destOrd="0" presId="urn:microsoft.com/office/officeart/2008/layout/VerticalCurvedList"/>
    <dgm:cxn modelId="{2914FCBB-D381-4216-B967-63BFBBE96ACF}" srcId="{C501BDFF-23FA-4E06-A8CB-B4DD2A0576B1}" destId="{01B7B359-B6E6-478D-8B29-F67286DECC59}" srcOrd="6" destOrd="0" parTransId="{14D9CE2A-FDAF-4FA8-9816-6F02FC7E04C6}" sibTransId="{B0C24994-4D9E-46D3-BFA8-4072031CDE44}"/>
    <dgm:cxn modelId="{724F72CC-2442-4FF4-8FC2-9B74FCACD339}" srcId="{C501BDFF-23FA-4E06-A8CB-B4DD2A0576B1}" destId="{90CFEC76-710D-4368-A47D-69AD5BD9B6B7}" srcOrd="3" destOrd="0" parTransId="{3E02DD58-97DC-4496-A27A-E368E716CD35}" sibTransId="{917F4D6A-15ED-492A-9905-00F0A0BC8D2C}"/>
    <dgm:cxn modelId="{800E51D6-DAD2-474C-9C4C-E0D1CCDABE37}" srcId="{C501BDFF-23FA-4E06-A8CB-B4DD2A0576B1}" destId="{93C5F649-CC94-4F70-BDD0-DD4C46D69E90}" srcOrd="5" destOrd="0" parTransId="{83CAB6B8-C531-4CB0-A7D5-4076F19D9A3E}" sibTransId="{E1AB1565-943C-4A4F-9EBD-EAB005D7830F}"/>
    <dgm:cxn modelId="{EC5F3BBB-F600-43F1-9A74-6564BEFED3C8}" type="presParOf" srcId="{89B2ADDF-3574-4B54-A315-348482CA844F}" destId="{51BB7C4E-533A-49B1-AF9E-5F3BF20227AC}" srcOrd="0" destOrd="0" presId="urn:microsoft.com/office/officeart/2008/layout/VerticalCurvedList"/>
    <dgm:cxn modelId="{B3132B8D-71FE-41D0-A079-813158FB4D28}" type="presParOf" srcId="{51BB7C4E-533A-49B1-AF9E-5F3BF20227AC}" destId="{612A3E21-6CA9-42AF-AD75-41171A02902B}" srcOrd="0" destOrd="0" presId="urn:microsoft.com/office/officeart/2008/layout/VerticalCurvedList"/>
    <dgm:cxn modelId="{06CD684B-E17A-46A6-9913-D81B50C46AD6}" type="presParOf" srcId="{612A3E21-6CA9-42AF-AD75-41171A02902B}" destId="{EBC43D4E-01A8-47DE-8659-4DF5B2E72381}" srcOrd="0" destOrd="0" presId="urn:microsoft.com/office/officeart/2008/layout/VerticalCurvedList"/>
    <dgm:cxn modelId="{120348C7-CF41-4D75-B897-A8023A5B8062}" type="presParOf" srcId="{612A3E21-6CA9-42AF-AD75-41171A02902B}" destId="{77EB8847-069B-42EE-A4B2-EAFE4C5AC221}" srcOrd="1" destOrd="0" presId="urn:microsoft.com/office/officeart/2008/layout/VerticalCurvedList"/>
    <dgm:cxn modelId="{A5F77BE1-83CC-412D-BD7A-60951899C4A3}" type="presParOf" srcId="{612A3E21-6CA9-42AF-AD75-41171A02902B}" destId="{48EF29AA-086E-455D-9E00-6635153061F6}" srcOrd="2" destOrd="0" presId="urn:microsoft.com/office/officeart/2008/layout/VerticalCurvedList"/>
    <dgm:cxn modelId="{49BB15CB-779D-4B26-AD90-0B754DCA82BA}" type="presParOf" srcId="{612A3E21-6CA9-42AF-AD75-41171A02902B}" destId="{2A4B30CF-6E47-4B1B-9DE1-62F7EE91C492}" srcOrd="3" destOrd="0" presId="urn:microsoft.com/office/officeart/2008/layout/VerticalCurvedList"/>
    <dgm:cxn modelId="{BE98671D-DE93-45E5-87F6-A829A203F945}" type="presParOf" srcId="{51BB7C4E-533A-49B1-AF9E-5F3BF20227AC}" destId="{8F02EF36-2753-4C04-9989-92B2088B7364}" srcOrd="1" destOrd="0" presId="urn:microsoft.com/office/officeart/2008/layout/VerticalCurvedList"/>
    <dgm:cxn modelId="{D1746B11-D10E-4B26-8FE7-2013F45F7202}" type="presParOf" srcId="{51BB7C4E-533A-49B1-AF9E-5F3BF20227AC}" destId="{2D3489DE-C8F6-466B-942F-3B9E7EF63641}" srcOrd="2" destOrd="0" presId="urn:microsoft.com/office/officeart/2008/layout/VerticalCurvedList"/>
    <dgm:cxn modelId="{2F0C7C76-4358-4009-9A08-460F2DCA9CA9}" type="presParOf" srcId="{2D3489DE-C8F6-466B-942F-3B9E7EF63641}" destId="{85D0EC1D-8929-4619-8180-6BE9A37D6AE4}" srcOrd="0" destOrd="0" presId="urn:microsoft.com/office/officeart/2008/layout/VerticalCurvedList"/>
    <dgm:cxn modelId="{39ADAB42-F73E-49EB-96B0-4B73006A9496}" type="presParOf" srcId="{51BB7C4E-533A-49B1-AF9E-5F3BF20227AC}" destId="{5B449062-62D9-49F8-A5F6-D321FE391F5C}" srcOrd="3" destOrd="0" presId="urn:microsoft.com/office/officeart/2008/layout/VerticalCurvedList"/>
    <dgm:cxn modelId="{9A248E94-9781-457D-AD29-CF309344F83A}" type="presParOf" srcId="{51BB7C4E-533A-49B1-AF9E-5F3BF20227AC}" destId="{745C7519-C111-421C-B721-97A5E53BA9C5}" srcOrd="4" destOrd="0" presId="urn:microsoft.com/office/officeart/2008/layout/VerticalCurvedList"/>
    <dgm:cxn modelId="{936142A0-2F58-4BB6-BD1D-54D302781431}" type="presParOf" srcId="{745C7519-C111-421C-B721-97A5E53BA9C5}" destId="{047034D8-B17D-4BA0-B60E-94FA2C4A02A3}" srcOrd="0" destOrd="0" presId="urn:microsoft.com/office/officeart/2008/layout/VerticalCurvedList"/>
    <dgm:cxn modelId="{7E5F0949-2F73-4832-A795-3385AD977C31}" type="presParOf" srcId="{51BB7C4E-533A-49B1-AF9E-5F3BF20227AC}" destId="{D8366A87-6527-415E-9810-3EF3FBBE72BE}" srcOrd="5" destOrd="0" presId="urn:microsoft.com/office/officeart/2008/layout/VerticalCurvedList"/>
    <dgm:cxn modelId="{73B4A8C0-8AD9-4E51-AF8F-14956F2573D2}" type="presParOf" srcId="{51BB7C4E-533A-49B1-AF9E-5F3BF20227AC}" destId="{49348417-DBA3-4F1E-8E10-200595E89BB2}" srcOrd="6" destOrd="0" presId="urn:microsoft.com/office/officeart/2008/layout/VerticalCurvedList"/>
    <dgm:cxn modelId="{8168EE4F-99D4-4BDA-A719-FD76966E2BC1}" type="presParOf" srcId="{49348417-DBA3-4F1E-8E10-200595E89BB2}" destId="{499BD373-124A-45BF-9E69-CF23823119CE}" srcOrd="0" destOrd="0" presId="urn:microsoft.com/office/officeart/2008/layout/VerticalCurvedList"/>
    <dgm:cxn modelId="{69F40824-1021-4863-B7D2-EE6C736FAFE8}" type="presParOf" srcId="{51BB7C4E-533A-49B1-AF9E-5F3BF20227AC}" destId="{1728E307-A88F-4CAD-B48F-C73D08F3863B}" srcOrd="7" destOrd="0" presId="urn:microsoft.com/office/officeart/2008/layout/VerticalCurvedList"/>
    <dgm:cxn modelId="{071DC55B-707C-40CB-B08D-839326CF074A}" type="presParOf" srcId="{51BB7C4E-533A-49B1-AF9E-5F3BF20227AC}" destId="{D0CB66D7-6CFA-4A3B-A73A-D600AE431B65}" srcOrd="8" destOrd="0" presId="urn:microsoft.com/office/officeart/2008/layout/VerticalCurvedList"/>
    <dgm:cxn modelId="{271193BE-50D8-4C1A-BDAE-B078C2838CBB}" type="presParOf" srcId="{D0CB66D7-6CFA-4A3B-A73A-D600AE431B65}" destId="{B5F4CC9D-B71F-4D76-BAC0-4A491C32D185}" srcOrd="0" destOrd="0" presId="urn:microsoft.com/office/officeart/2008/layout/VerticalCurvedList"/>
    <dgm:cxn modelId="{50D6102A-2C49-4B0F-9F69-0E7ABC8A5DC4}" type="presParOf" srcId="{51BB7C4E-533A-49B1-AF9E-5F3BF20227AC}" destId="{0E4F917C-4104-4D62-96C8-761C273CA745}" srcOrd="9" destOrd="0" presId="urn:microsoft.com/office/officeart/2008/layout/VerticalCurvedList"/>
    <dgm:cxn modelId="{CE9A8111-AB16-4C4E-90BC-73995B40F3CB}" type="presParOf" srcId="{51BB7C4E-533A-49B1-AF9E-5F3BF20227AC}" destId="{F74A0BFA-2E9B-43E5-9E0E-2A5DF36401F1}" srcOrd="10" destOrd="0" presId="urn:microsoft.com/office/officeart/2008/layout/VerticalCurvedList"/>
    <dgm:cxn modelId="{55023E9B-9507-485A-B443-F79083F7BD65}" type="presParOf" srcId="{F74A0BFA-2E9B-43E5-9E0E-2A5DF36401F1}" destId="{79447A27-95F1-46A1-B328-1AB056149558}" srcOrd="0" destOrd="0" presId="urn:microsoft.com/office/officeart/2008/layout/VerticalCurvedList"/>
    <dgm:cxn modelId="{31269E09-95C5-46B4-9BE5-D4FFED478370}" type="presParOf" srcId="{51BB7C4E-533A-49B1-AF9E-5F3BF20227AC}" destId="{E75CCF25-8F25-4262-8EB4-F71E6E78ACDE}" srcOrd="11" destOrd="0" presId="urn:microsoft.com/office/officeart/2008/layout/VerticalCurvedList"/>
    <dgm:cxn modelId="{D9677322-B145-4707-8C08-BFFD75E3D820}" type="presParOf" srcId="{51BB7C4E-533A-49B1-AF9E-5F3BF20227AC}" destId="{E5107E28-A5F4-47D2-98B3-5B0C15200FE5}" srcOrd="12" destOrd="0" presId="urn:microsoft.com/office/officeart/2008/layout/VerticalCurvedList"/>
    <dgm:cxn modelId="{BDE78ECA-1865-44A7-A5DC-4B1DF5C68AD7}" type="presParOf" srcId="{E5107E28-A5F4-47D2-98B3-5B0C15200FE5}" destId="{8659484F-23C8-4918-A0AE-1CB50B9B227E}" srcOrd="0" destOrd="0" presId="urn:microsoft.com/office/officeart/2008/layout/VerticalCurvedList"/>
    <dgm:cxn modelId="{3DE67F8E-4900-4794-8580-3D6121B00DF2}" type="presParOf" srcId="{51BB7C4E-533A-49B1-AF9E-5F3BF20227AC}" destId="{45A0D872-2C39-4220-A016-A73DA826814D}" srcOrd="13" destOrd="0" presId="urn:microsoft.com/office/officeart/2008/layout/VerticalCurvedList"/>
    <dgm:cxn modelId="{3CC28DD4-53DB-41AB-AC73-A049563AC747}" type="presParOf" srcId="{51BB7C4E-533A-49B1-AF9E-5F3BF20227AC}" destId="{2D5D9DF5-5ECA-4A21-952A-CC962E7D9FBE}" srcOrd="14" destOrd="0" presId="urn:microsoft.com/office/officeart/2008/layout/VerticalCurvedList"/>
    <dgm:cxn modelId="{72A3EA8D-1D11-4479-B996-1D716F5D8B53}" type="presParOf" srcId="{2D5D9DF5-5ECA-4A21-952A-CC962E7D9FBE}" destId="{B4687A68-7DBC-4F22-99AF-A7ABD920AB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01BDFF-23FA-4E06-A8CB-B4DD2A0576B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C939A-7AE8-459E-9B8F-D6CD8FA9DA1C}">
      <dgm:prSet phldrT="[Text]"/>
      <dgm:spPr>
        <a:solidFill>
          <a:srgbClr val="F8C9C8"/>
        </a:solidFill>
      </dgm:spPr>
      <dgm:t>
        <a:bodyPr/>
        <a:lstStyle/>
        <a:p>
          <a:r>
            <a:rPr lang="th-TH" b="1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มีความสนใคร่รู้ต่อปรากฏการณ์และสิ่งต่าง ๆ รอบตัว</a:t>
          </a:r>
          <a:endParaRPr lang="en-US" b="1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E659AB00-839D-4958-A9CA-3C5D7A35FA8A}" type="parTrans" cxnId="{B02F9DAB-B5D6-43DA-8DA9-E378FD47FCA3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806AADEC-EA7C-41DE-AFC5-062E8A5E9482}" type="sibTrans" cxnId="{B02F9DAB-B5D6-43DA-8DA9-E378FD47FCA3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AD685CCE-C0C5-4F2E-ACC3-E88A9242955F}">
      <dgm:prSet phldrT="[Text]"/>
      <dgm:spPr>
        <a:solidFill>
          <a:srgbClr val="F8C9C8"/>
        </a:solidFill>
      </dgm:spPr>
      <dgm:t>
        <a:bodyPr/>
        <a:lstStyle/>
        <a:p>
          <a:r>
            <a:rPr lang="th-TH" b="1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มีทัศนคติเชิงบวกต่อการแสวงหาความรู้/การทำวิจัย</a:t>
          </a:r>
          <a:endParaRPr lang="en-US" b="1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C0E72B01-09D0-4A15-9AD2-988DD132D3E4}" type="parTrans" cxnId="{CE71494F-FB79-480F-B102-341C1304AB1D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518006F4-6D6D-423B-BDD5-9C4CC50A9B6E}" type="sibTrans" cxnId="{CE71494F-FB79-480F-B102-341C1304AB1D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BEC2BE46-E932-4D1D-AA3D-3C568A8101A2}">
      <dgm:prSet phldrT="[Text]"/>
      <dgm:spPr>
        <a:solidFill>
          <a:srgbClr val="F8C9C8"/>
        </a:solidFill>
      </dgm:spPr>
      <dgm:t>
        <a:bodyPr/>
        <a:lstStyle/>
        <a:p>
          <a:r>
            <a:rPr lang="th-TH" b="1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มีความเชื่อมั่นในตนเอง กล้าคิดกล้าตัดสินใจ</a:t>
          </a:r>
          <a:endParaRPr lang="en-US" b="1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FB84AB1A-6CC2-4F1A-A0D0-D8C2306D441C}" type="parTrans" cxnId="{AF334FA3-6972-45FF-B6BA-EBC042B972C8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A9F04E05-E972-4654-A29C-37415CDDFB55}" type="sibTrans" cxnId="{AF334FA3-6972-45FF-B6BA-EBC042B972C8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9CC1359C-9514-4FC6-96A5-C28A431EB877}">
      <dgm:prSet phldrT="[Text]"/>
      <dgm:spPr>
        <a:solidFill>
          <a:srgbClr val="F8C9C8"/>
        </a:solidFill>
      </dgm:spPr>
      <dgm:t>
        <a:bodyPr/>
        <a:lstStyle/>
        <a:p>
          <a:r>
            <a:rPr lang="th-TH" b="1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มีความกระตือรือร้นในการทำงาน</a:t>
          </a:r>
          <a:endParaRPr lang="en-US" b="1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03057666-8A8A-4CD3-BAFA-6E4BCD78A8BD}" type="parTrans" cxnId="{1AE1B22F-61B3-4C81-9BCA-6AFFA0676E5F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788A11F2-C29C-4FD6-B7C3-C9535CBDBF1D}" type="sibTrans" cxnId="{1AE1B22F-61B3-4C81-9BCA-6AFFA0676E5F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90CFEC76-710D-4368-A47D-69AD5BD9B6B7}">
      <dgm:prSet phldrT="[Text]"/>
      <dgm:spPr>
        <a:solidFill>
          <a:srgbClr val="F8C9C8"/>
        </a:solidFill>
      </dgm:spPr>
      <dgm:t>
        <a:bodyPr/>
        <a:lstStyle/>
        <a:p>
          <a:r>
            <a:rPr lang="th-TH" b="1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มีใจรักในการติดต่อประสานงาน</a:t>
          </a:r>
          <a:endParaRPr lang="en-US" b="1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3E02DD58-97DC-4496-A27A-E368E716CD35}" type="parTrans" cxnId="{724F72CC-2442-4FF4-8FC2-9B74FCACD339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917F4D6A-15ED-492A-9905-00F0A0BC8D2C}" type="sibTrans" cxnId="{724F72CC-2442-4FF4-8FC2-9B74FCACD339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89B2ADDF-3574-4B54-A315-348482CA844F}" type="pres">
      <dgm:prSet presAssocID="{C501BDFF-23FA-4E06-A8CB-B4DD2A0576B1}" presName="Name0" presStyleCnt="0">
        <dgm:presLayoutVars>
          <dgm:chMax val="7"/>
          <dgm:chPref val="7"/>
          <dgm:dir/>
        </dgm:presLayoutVars>
      </dgm:prSet>
      <dgm:spPr/>
    </dgm:pt>
    <dgm:pt modelId="{51BB7C4E-533A-49B1-AF9E-5F3BF20227AC}" type="pres">
      <dgm:prSet presAssocID="{C501BDFF-23FA-4E06-A8CB-B4DD2A0576B1}" presName="Name1" presStyleCnt="0"/>
      <dgm:spPr/>
    </dgm:pt>
    <dgm:pt modelId="{612A3E21-6CA9-42AF-AD75-41171A02902B}" type="pres">
      <dgm:prSet presAssocID="{C501BDFF-23FA-4E06-A8CB-B4DD2A0576B1}" presName="cycle" presStyleCnt="0"/>
      <dgm:spPr/>
    </dgm:pt>
    <dgm:pt modelId="{EBC43D4E-01A8-47DE-8659-4DF5B2E72381}" type="pres">
      <dgm:prSet presAssocID="{C501BDFF-23FA-4E06-A8CB-B4DD2A0576B1}" presName="srcNode" presStyleLbl="node1" presStyleIdx="0" presStyleCnt="5"/>
      <dgm:spPr/>
    </dgm:pt>
    <dgm:pt modelId="{77EB8847-069B-42EE-A4B2-EAFE4C5AC221}" type="pres">
      <dgm:prSet presAssocID="{C501BDFF-23FA-4E06-A8CB-B4DD2A0576B1}" presName="conn" presStyleLbl="parChTrans1D2" presStyleIdx="0" presStyleCnt="1"/>
      <dgm:spPr/>
    </dgm:pt>
    <dgm:pt modelId="{48EF29AA-086E-455D-9E00-6635153061F6}" type="pres">
      <dgm:prSet presAssocID="{C501BDFF-23FA-4E06-A8CB-B4DD2A0576B1}" presName="extraNode" presStyleLbl="node1" presStyleIdx="0" presStyleCnt="5"/>
      <dgm:spPr/>
    </dgm:pt>
    <dgm:pt modelId="{2A4B30CF-6E47-4B1B-9DE1-62F7EE91C492}" type="pres">
      <dgm:prSet presAssocID="{C501BDFF-23FA-4E06-A8CB-B4DD2A0576B1}" presName="dstNode" presStyleLbl="node1" presStyleIdx="0" presStyleCnt="5"/>
      <dgm:spPr/>
    </dgm:pt>
    <dgm:pt modelId="{8F02EF36-2753-4C04-9989-92B2088B7364}" type="pres">
      <dgm:prSet presAssocID="{0A2C939A-7AE8-459E-9B8F-D6CD8FA9DA1C}" presName="text_1" presStyleLbl="node1" presStyleIdx="0" presStyleCnt="5">
        <dgm:presLayoutVars>
          <dgm:bulletEnabled val="1"/>
        </dgm:presLayoutVars>
      </dgm:prSet>
      <dgm:spPr/>
    </dgm:pt>
    <dgm:pt modelId="{2D3489DE-C8F6-466B-942F-3B9E7EF63641}" type="pres">
      <dgm:prSet presAssocID="{0A2C939A-7AE8-459E-9B8F-D6CD8FA9DA1C}" presName="accent_1" presStyleCnt="0"/>
      <dgm:spPr/>
    </dgm:pt>
    <dgm:pt modelId="{85D0EC1D-8929-4619-8180-6BE9A37D6AE4}" type="pres">
      <dgm:prSet presAssocID="{0A2C939A-7AE8-459E-9B8F-D6CD8FA9DA1C}" presName="accentRepeatNode" presStyleLbl="solidFgAcc1" presStyleIdx="0" presStyleCnt="5"/>
      <dgm:spPr/>
    </dgm:pt>
    <dgm:pt modelId="{5B449062-62D9-49F8-A5F6-D321FE391F5C}" type="pres">
      <dgm:prSet presAssocID="{AD685CCE-C0C5-4F2E-ACC3-E88A9242955F}" presName="text_2" presStyleLbl="node1" presStyleIdx="1" presStyleCnt="5">
        <dgm:presLayoutVars>
          <dgm:bulletEnabled val="1"/>
        </dgm:presLayoutVars>
      </dgm:prSet>
      <dgm:spPr/>
    </dgm:pt>
    <dgm:pt modelId="{745C7519-C111-421C-B721-97A5E53BA9C5}" type="pres">
      <dgm:prSet presAssocID="{AD685CCE-C0C5-4F2E-ACC3-E88A9242955F}" presName="accent_2" presStyleCnt="0"/>
      <dgm:spPr/>
    </dgm:pt>
    <dgm:pt modelId="{047034D8-B17D-4BA0-B60E-94FA2C4A02A3}" type="pres">
      <dgm:prSet presAssocID="{AD685CCE-C0C5-4F2E-ACC3-E88A9242955F}" presName="accentRepeatNode" presStyleLbl="solidFgAcc1" presStyleIdx="1" presStyleCnt="5"/>
      <dgm:spPr/>
    </dgm:pt>
    <dgm:pt modelId="{D8366A87-6527-415E-9810-3EF3FBBE72BE}" type="pres">
      <dgm:prSet presAssocID="{BEC2BE46-E932-4D1D-AA3D-3C568A8101A2}" presName="text_3" presStyleLbl="node1" presStyleIdx="2" presStyleCnt="5">
        <dgm:presLayoutVars>
          <dgm:bulletEnabled val="1"/>
        </dgm:presLayoutVars>
      </dgm:prSet>
      <dgm:spPr/>
    </dgm:pt>
    <dgm:pt modelId="{49348417-DBA3-4F1E-8E10-200595E89BB2}" type="pres">
      <dgm:prSet presAssocID="{BEC2BE46-E932-4D1D-AA3D-3C568A8101A2}" presName="accent_3" presStyleCnt="0"/>
      <dgm:spPr/>
    </dgm:pt>
    <dgm:pt modelId="{499BD373-124A-45BF-9E69-CF23823119CE}" type="pres">
      <dgm:prSet presAssocID="{BEC2BE46-E932-4D1D-AA3D-3C568A8101A2}" presName="accentRepeatNode" presStyleLbl="solidFgAcc1" presStyleIdx="2" presStyleCnt="5"/>
      <dgm:spPr/>
    </dgm:pt>
    <dgm:pt modelId="{1728E307-A88F-4CAD-B48F-C73D08F3863B}" type="pres">
      <dgm:prSet presAssocID="{90CFEC76-710D-4368-A47D-69AD5BD9B6B7}" presName="text_4" presStyleLbl="node1" presStyleIdx="3" presStyleCnt="5">
        <dgm:presLayoutVars>
          <dgm:bulletEnabled val="1"/>
        </dgm:presLayoutVars>
      </dgm:prSet>
      <dgm:spPr/>
    </dgm:pt>
    <dgm:pt modelId="{D0CB66D7-6CFA-4A3B-A73A-D600AE431B65}" type="pres">
      <dgm:prSet presAssocID="{90CFEC76-710D-4368-A47D-69AD5BD9B6B7}" presName="accent_4" presStyleCnt="0"/>
      <dgm:spPr/>
    </dgm:pt>
    <dgm:pt modelId="{B5F4CC9D-B71F-4D76-BAC0-4A491C32D185}" type="pres">
      <dgm:prSet presAssocID="{90CFEC76-710D-4368-A47D-69AD5BD9B6B7}" presName="accentRepeatNode" presStyleLbl="solidFgAcc1" presStyleIdx="3" presStyleCnt="5"/>
      <dgm:spPr/>
    </dgm:pt>
    <dgm:pt modelId="{0E4F917C-4104-4D62-96C8-761C273CA745}" type="pres">
      <dgm:prSet presAssocID="{9CC1359C-9514-4FC6-96A5-C28A431EB877}" presName="text_5" presStyleLbl="node1" presStyleIdx="4" presStyleCnt="5">
        <dgm:presLayoutVars>
          <dgm:bulletEnabled val="1"/>
        </dgm:presLayoutVars>
      </dgm:prSet>
      <dgm:spPr/>
    </dgm:pt>
    <dgm:pt modelId="{F74A0BFA-2E9B-43E5-9E0E-2A5DF36401F1}" type="pres">
      <dgm:prSet presAssocID="{9CC1359C-9514-4FC6-96A5-C28A431EB877}" presName="accent_5" presStyleCnt="0"/>
      <dgm:spPr/>
    </dgm:pt>
    <dgm:pt modelId="{79447A27-95F1-46A1-B328-1AB056149558}" type="pres">
      <dgm:prSet presAssocID="{9CC1359C-9514-4FC6-96A5-C28A431EB877}" presName="accentRepeatNode" presStyleLbl="solidFgAcc1" presStyleIdx="4" presStyleCnt="5"/>
      <dgm:spPr/>
    </dgm:pt>
  </dgm:ptLst>
  <dgm:cxnLst>
    <dgm:cxn modelId="{8D0D640D-710C-48EA-BEB0-9B0BE50822A1}" type="presOf" srcId="{C501BDFF-23FA-4E06-A8CB-B4DD2A0576B1}" destId="{89B2ADDF-3574-4B54-A315-348482CA844F}" srcOrd="0" destOrd="0" presId="urn:microsoft.com/office/officeart/2008/layout/VerticalCurvedList"/>
    <dgm:cxn modelId="{1AE1B22F-61B3-4C81-9BCA-6AFFA0676E5F}" srcId="{C501BDFF-23FA-4E06-A8CB-B4DD2A0576B1}" destId="{9CC1359C-9514-4FC6-96A5-C28A431EB877}" srcOrd="4" destOrd="0" parTransId="{03057666-8A8A-4CD3-BAFA-6E4BCD78A8BD}" sibTransId="{788A11F2-C29C-4FD6-B7C3-C9535CBDBF1D}"/>
    <dgm:cxn modelId="{EFA69260-21A4-4B75-98D0-2BCB3A5FED1A}" type="presOf" srcId="{0A2C939A-7AE8-459E-9B8F-D6CD8FA9DA1C}" destId="{8F02EF36-2753-4C04-9989-92B2088B7364}" srcOrd="0" destOrd="0" presId="urn:microsoft.com/office/officeart/2008/layout/VerticalCurvedList"/>
    <dgm:cxn modelId="{63EBA362-2626-465B-966B-7FFC742EFAB1}" type="presOf" srcId="{9CC1359C-9514-4FC6-96A5-C28A431EB877}" destId="{0E4F917C-4104-4D62-96C8-761C273CA745}" srcOrd="0" destOrd="0" presId="urn:microsoft.com/office/officeart/2008/layout/VerticalCurvedList"/>
    <dgm:cxn modelId="{CE71494F-FB79-480F-B102-341C1304AB1D}" srcId="{C501BDFF-23FA-4E06-A8CB-B4DD2A0576B1}" destId="{AD685CCE-C0C5-4F2E-ACC3-E88A9242955F}" srcOrd="1" destOrd="0" parTransId="{C0E72B01-09D0-4A15-9AD2-988DD132D3E4}" sibTransId="{518006F4-6D6D-423B-BDD5-9C4CC50A9B6E}"/>
    <dgm:cxn modelId="{AF334FA3-6972-45FF-B6BA-EBC042B972C8}" srcId="{C501BDFF-23FA-4E06-A8CB-B4DD2A0576B1}" destId="{BEC2BE46-E932-4D1D-AA3D-3C568A8101A2}" srcOrd="2" destOrd="0" parTransId="{FB84AB1A-6CC2-4F1A-A0D0-D8C2306D441C}" sibTransId="{A9F04E05-E972-4654-A29C-37415CDDFB55}"/>
    <dgm:cxn modelId="{EA33EDA3-1DE7-49FE-A666-3CB2D4ADF04C}" type="presOf" srcId="{BEC2BE46-E932-4D1D-AA3D-3C568A8101A2}" destId="{D8366A87-6527-415E-9810-3EF3FBBE72BE}" srcOrd="0" destOrd="0" presId="urn:microsoft.com/office/officeart/2008/layout/VerticalCurvedList"/>
    <dgm:cxn modelId="{B02F9DAB-B5D6-43DA-8DA9-E378FD47FCA3}" srcId="{C501BDFF-23FA-4E06-A8CB-B4DD2A0576B1}" destId="{0A2C939A-7AE8-459E-9B8F-D6CD8FA9DA1C}" srcOrd="0" destOrd="0" parTransId="{E659AB00-839D-4958-A9CA-3C5D7A35FA8A}" sibTransId="{806AADEC-EA7C-41DE-AFC5-062E8A5E9482}"/>
    <dgm:cxn modelId="{2F66CAAC-8AF9-4BAF-BD89-61E8569E3E49}" type="presOf" srcId="{806AADEC-EA7C-41DE-AFC5-062E8A5E9482}" destId="{77EB8847-069B-42EE-A4B2-EAFE4C5AC221}" srcOrd="0" destOrd="0" presId="urn:microsoft.com/office/officeart/2008/layout/VerticalCurvedList"/>
    <dgm:cxn modelId="{587FA2B6-FB54-40B9-A2CE-127E84699C10}" type="presOf" srcId="{AD685CCE-C0C5-4F2E-ACC3-E88A9242955F}" destId="{5B449062-62D9-49F8-A5F6-D321FE391F5C}" srcOrd="0" destOrd="0" presId="urn:microsoft.com/office/officeart/2008/layout/VerticalCurvedList"/>
    <dgm:cxn modelId="{724F72CC-2442-4FF4-8FC2-9B74FCACD339}" srcId="{C501BDFF-23FA-4E06-A8CB-B4DD2A0576B1}" destId="{90CFEC76-710D-4368-A47D-69AD5BD9B6B7}" srcOrd="3" destOrd="0" parTransId="{3E02DD58-97DC-4496-A27A-E368E716CD35}" sibTransId="{917F4D6A-15ED-492A-9905-00F0A0BC8D2C}"/>
    <dgm:cxn modelId="{CAF4B4E4-ACD5-4DC6-A4C1-33A9517A8ADC}" type="presOf" srcId="{90CFEC76-710D-4368-A47D-69AD5BD9B6B7}" destId="{1728E307-A88F-4CAD-B48F-C73D08F3863B}" srcOrd="0" destOrd="0" presId="urn:microsoft.com/office/officeart/2008/layout/VerticalCurvedList"/>
    <dgm:cxn modelId="{E1AA401D-FF55-4865-8E65-35142F3B612F}" type="presParOf" srcId="{89B2ADDF-3574-4B54-A315-348482CA844F}" destId="{51BB7C4E-533A-49B1-AF9E-5F3BF20227AC}" srcOrd="0" destOrd="0" presId="urn:microsoft.com/office/officeart/2008/layout/VerticalCurvedList"/>
    <dgm:cxn modelId="{6A474ADC-2854-48F5-8A4D-7248A0B099D1}" type="presParOf" srcId="{51BB7C4E-533A-49B1-AF9E-5F3BF20227AC}" destId="{612A3E21-6CA9-42AF-AD75-41171A02902B}" srcOrd="0" destOrd="0" presId="urn:microsoft.com/office/officeart/2008/layout/VerticalCurvedList"/>
    <dgm:cxn modelId="{348B23BD-2AEA-4E14-93FD-50E4023A81A6}" type="presParOf" srcId="{612A3E21-6CA9-42AF-AD75-41171A02902B}" destId="{EBC43D4E-01A8-47DE-8659-4DF5B2E72381}" srcOrd="0" destOrd="0" presId="urn:microsoft.com/office/officeart/2008/layout/VerticalCurvedList"/>
    <dgm:cxn modelId="{F7FFBF05-DE86-437A-9084-1F46D9383BD0}" type="presParOf" srcId="{612A3E21-6CA9-42AF-AD75-41171A02902B}" destId="{77EB8847-069B-42EE-A4B2-EAFE4C5AC221}" srcOrd="1" destOrd="0" presId="urn:microsoft.com/office/officeart/2008/layout/VerticalCurvedList"/>
    <dgm:cxn modelId="{435A5E82-37D2-4257-832E-58F93766C701}" type="presParOf" srcId="{612A3E21-6CA9-42AF-AD75-41171A02902B}" destId="{48EF29AA-086E-455D-9E00-6635153061F6}" srcOrd="2" destOrd="0" presId="urn:microsoft.com/office/officeart/2008/layout/VerticalCurvedList"/>
    <dgm:cxn modelId="{66DDA35E-0E6E-4175-9805-7ADD7401C0B6}" type="presParOf" srcId="{612A3E21-6CA9-42AF-AD75-41171A02902B}" destId="{2A4B30CF-6E47-4B1B-9DE1-62F7EE91C492}" srcOrd="3" destOrd="0" presId="urn:microsoft.com/office/officeart/2008/layout/VerticalCurvedList"/>
    <dgm:cxn modelId="{52FAC2AA-8960-4AC4-B613-784B911347D6}" type="presParOf" srcId="{51BB7C4E-533A-49B1-AF9E-5F3BF20227AC}" destId="{8F02EF36-2753-4C04-9989-92B2088B7364}" srcOrd="1" destOrd="0" presId="urn:microsoft.com/office/officeart/2008/layout/VerticalCurvedList"/>
    <dgm:cxn modelId="{094612ED-BC7B-4A0A-B7E1-FC32E3BA4E85}" type="presParOf" srcId="{51BB7C4E-533A-49B1-AF9E-5F3BF20227AC}" destId="{2D3489DE-C8F6-466B-942F-3B9E7EF63641}" srcOrd="2" destOrd="0" presId="urn:microsoft.com/office/officeart/2008/layout/VerticalCurvedList"/>
    <dgm:cxn modelId="{D4157174-99EA-451E-A292-0C2BB523145E}" type="presParOf" srcId="{2D3489DE-C8F6-466B-942F-3B9E7EF63641}" destId="{85D0EC1D-8929-4619-8180-6BE9A37D6AE4}" srcOrd="0" destOrd="0" presId="urn:microsoft.com/office/officeart/2008/layout/VerticalCurvedList"/>
    <dgm:cxn modelId="{8FBE08AD-2B8F-41D9-B932-AB9977E895A9}" type="presParOf" srcId="{51BB7C4E-533A-49B1-AF9E-5F3BF20227AC}" destId="{5B449062-62D9-49F8-A5F6-D321FE391F5C}" srcOrd="3" destOrd="0" presId="urn:microsoft.com/office/officeart/2008/layout/VerticalCurvedList"/>
    <dgm:cxn modelId="{BA8E51E5-FED6-424E-A1EC-1D7644F61E83}" type="presParOf" srcId="{51BB7C4E-533A-49B1-AF9E-5F3BF20227AC}" destId="{745C7519-C111-421C-B721-97A5E53BA9C5}" srcOrd="4" destOrd="0" presId="urn:microsoft.com/office/officeart/2008/layout/VerticalCurvedList"/>
    <dgm:cxn modelId="{998076E6-E2F7-4E66-B4F2-09FD1B3713D5}" type="presParOf" srcId="{745C7519-C111-421C-B721-97A5E53BA9C5}" destId="{047034D8-B17D-4BA0-B60E-94FA2C4A02A3}" srcOrd="0" destOrd="0" presId="urn:microsoft.com/office/officeart/2008/layout/VerticalCurvedList"/>
    <dgm:cxn modelId="{8B456DAA-AA7D-4240-8E30-74B931326D90}" type="presParOf" srcId="{51BB7C4E-533A-49B1-AF9E-5F3BF20227AC}" destId="{D8366A87-6527-415E-9810-3EF3FBBE72BE}" srcOrd="5" destOrd="0" presId="urn:microsoft.com/office/officeart/2008/layout/VerticalCurvedList"/>
    <dgm:cxn modelId="{A41F3CBD-23D4-4E5E-BE9A-0694701EFBD3}" type="presParOf" srcId="{51BB7C4E-533A-49B1-AF9E-5F3BF20227AC}" destId="{49348417-DBA3-4F1E-8E10-200595E89BB2}" srcOrd="6" destOrd="0" presId="urn:microsoft.com/office/officeart/2008/layout/VerticalCurvedList"/>
    <dgm:cxn modelId="{488E1584-E6ED-4D3E-8C95-ABE0E49FDBB7}" type="presParOf" srcId="{49348417-DBA3-4F1E-8E10-200595E89BB2}" destId="{499BD373-124A-45BF-9E69-CF23823119CE}" srcOrd="0" destOrd="0" presId="urn:microsoft.com/office/officeart/2008/layout/VerticalCurvedList"/>
    <dgm:cxn modelId="{F5C3DF07-5CAD-47D1-BA9C-ECA54D2E828E}" type="presParOf" srcId="{51BB7C4E-533A-49B1-AF9E-5F3BF20227AC}" destId="{1728E307-A88F-4CAD-B48F-C73D08F3863B}" srcOrd="7" destOrd="0" presId="urn:microsoft.com/office/officeart/2008/layout/VerticalCurvedList"/>
    <dgm:cxn modelId="{B5386332-EDBE-4114-9A9E-2C0B8F875E15}" type="presParOf" srcId="{51BB7C4E-533A-49B1-AF9E-5F3BF20227AC}" destId="{D0CB66D7-6CFA-4A3B-A73A-D600AE431B65}" srcOrd="8" destOrd="0" presId="urn:microsoft.com/office/officeart/2008/layout/VerticalCurvedList"/>
    <dgm:cxn modelId="{708620D4-765D-4C9D-BB5C-31590BCB89D0}" type="presParOf" srcId="{D0CB66D7-6CFA-4A3B-A73A-D600AE431B65}" destId="{B5F4CC9D-B71F-4D76-BAC0-4A491C32D185}" srcOrd="0" destOrd="0" presId="urn:microsoft.com/office/officeart/2008/layout/VerticalCurvedList"/>
    <dgm:cxn modelId="{459099AB-B061-4997-8D64-D705D74370D6}" type="presParOf" srcId="{51BB7C4E-533A-49B1-AF9E-5F3BF20227AC}" destId="{0E4F917C-4104-4D62-96C8-761C273CA745}" srcOrd="9" destOrd="0" presId="urn:microsoft.com/office/officeart/2008/layout/VerticalCurvedList"/>
    <dgm:cxn modelId="{FBE7C5C7-07F9-4431-BFFF-63CB5F68329C}" type="presParOf" srcId="{51BB7C4E-533A-49B1-AF9E-5F3BF20227AC}" destId="{F74A0BFA-2E9B-43E5-9E0E-2A5DF36401F1}" srcOrd="10" destOrd="0" presId="urn:microsoft.com/office/officeart/2008/layout/VerticalCurvedList"/>
    <dgm:cxn modelId="{AD7D6538-7C5B-4352-969A-DC3D3881A276}" type="presParOf" srcId="{F74A0BFA-2E9B-43E5-9E0E-2A5DF36401F1}" destId="{79447A27-95F1-46A1-B328-1AB0561495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01BDFF-23FA-4E06-A8CB-B4DD2A0576B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C939A-7AE8-459E-9B8F-D6CD8FA9DA1C}">
      <dgm:prSet phldrT="[Text]" custT="1"/>
      <dgm:spPr>
        <a:solidFill>
          <a:srgbClr val="A9FDFB"/>
        </a:solidFill>
      </dgm:spPr>
      <dgm:t>
        <a:bodyPr/>
        <a:lstStyle/>
        <a:p>
          <a:r>
            <a:rPr lang="th-TH" sz="2000" b="1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มีทักษะการทำงานอย่างเป็นระบบ</a:t>
          </a:r>
          <a:endParaRPr lang="en-US" sz="2000" b="1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E659AB00-839D-4958-A9CA-3C5D7A35FA8A}" type="parTrans" cxnId="{B02F9DAB-B5D6-43DA-8DA9-E378FD47FCA3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806AADEC-EA7C-41DE-AFC5-062E8A5E9482}" type="sibTrans" cxnId="{B02F9DAB-B5D6-43DA-8DA9-E378FD47FCA3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AD685CCE-C0C5-4F2E-ACC3-E88A9242955F}">
      <dgm:prSet phldrT="[Text]" custT="1"/>
      <dgm:spPr>
        <a:solidFill>
          <a:srgbClr val="A9FDFB"/>
        </a:solidFill>
      </dgm:spPr>
      <dgm:t>
        <a:bodyPr/>
        <a:lstStyle/>
        <a:p>
          <a:r>
            <a:rPr lang="th-TH" sz="2000" b="1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มีการวางแผนในการทำงานได้อย่างมีประสิทธิภาพ</a:t>
          </a:r>
          <a:endParaRPr lang="en-US" sz="2000" b="1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C0E72B01-09D0-4A15-9AD2-988DD132D3E4}" type="parTrans" cxnId="{CE71494F-FB79-480F-B102-341C1304AB1D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518006F4-6D6D-423B-BDD5-9C4CC50A9B6E}" type="sibTrans" cxnId="{CE71494F-FB79-480F-B102-341C1304AB1D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BEC2BE46-E932-4D1D-AA3D-3C568A8101A2}">
      <dgm:prSet phldrT="[Text]" custT="1"/>
      <dgm:spPr>
        <a:solidFill>
          <a:srgbClr val="A9FDFB"/>
        </a:solidFill>
      </dgm:spPr>
      <dgm:t>
        <a:bodyPr/>
        <a:lstStyle/>
        <a:p>
          <a:r>
            <a:rPr lang="th-TH" sz="2000" b="1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มีความสามารถในการสื่อสาร ทั้งการฟัง พูด อ่าน และเขียน</a:t>
          </a:r>
          <a:endParaRPr lang="en-US" sz="2000" b="1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FB84AB1A-6CC2-4F1A-A0D0-D8C2306D441C}" type="parTrans" cxnId="{AF334FA3-6972-45FF-B6BA-EBC042B972C8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A9F04E05-E972-4654-A29C-37415CDDFB55}" type="sibTrans" cxnId="{AF334FA3-6972-45FF-B6BA-EBC042B972C8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9CC1359C-9514-4FC6-96A5-C28A431EB877}">
      <dgm:prSet phldrT="[Text]" custT="1"/>
      <dgm:spPr>
        <a:solidFill>
          <a:srgbClr val="A9FDFB"/>
        </a:solidFill>
      </dgm:spPr>
      <dgm:t>
        <a:bodyPr/>
        <a:lstStyle/>
        <a:p>
          <a:r>
            <a:rPr lang="th-TH" sz="2000" b="1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มีทักษะในการบันทึกและสรุปข้อมูล การเขียนรายงาน</a:t>
          </a:r>
          <a:endParaRPr lang="en-US" sz="2000" b="1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03057666-8A8A-4CD3-BAFA-6E4BCD78A8BD}" type="parTrans" cxnId="{1AE1B22F-61B3-4C81-9BCA-6AFFA0676E5F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788A11F2-C29C-4FD6-B7C3-C9535CBDBF1D}" type="sibTrans" cxnId="{1AE1B22F-61B3-4C81-9BCA-6AFFA0676E5F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90CFEC76-710D-4368-A47D-69AD5BD9B6B7}">
      <dgm:prSet phldrT="[Text]" custT="1"/>
      <dgm:spPr>
        <a:solidFill>
          <a:srgbClr val="A9FDFB"/>
        </a:solidFill>
      </dgm:spPr>
      <dgm:t>
        <a:bodyPr/>
        <a:lstStyle/>
        <a:p>
          <a:r>
            <a:rPr lang="th-TH" sz="2000" b="1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มีความสามารถในการคัดเลือกแหล่งข้อมูลในการทำวิจัย</a:t>
          </a:r>
          <a:endParaRPr lang="en-US" sz="2000" b="1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3E02DD58-97DC-4496-A27A-E368E716CD35}" type="parTrans" cxnId="{724F72CC-2442-4FF4-8FC2-9B74FCACD339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917F4D6A-15ED-492A-9905-00F0A0BC8D2C}" type="sibTrans" cxnId="{724F72CC-2442-4FF4-8FC2-9B74FCACD339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9B2E07FF-ECF4-4872-BEDF-A67A03ECA1A0}">
      <dgm:prSet phldrT="[Text]" custT="1"/>
      <dgm:spPr>
        <a:solidFill>
          <a:srgbClr val="A9FDFB"/>
        </a:solidFill>
      </dgm:spPr>
      <dgm:t>
        <a:bodyPr/>
        <a:lstStyle/>
        <a:p>
          <a:r>
            <a:rPr lang="th-TH" sz="2000" b="1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มีความสามารถในการใช้อุปกรณ์และเทคโนโลยีที่จำเป็นในการดำเนินการวิจัย</a:t>
          </a:r>
          <a:endParaRPr lang="en-US" sz="2000" b="1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AE472059-8819-440C-8634-2F7C7F3E7BC6}" type="parTrans" cxnId="{62F06279-69FC-4754-AE37-0740FF149313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147D4D6B-44CC-4B58-9670-6E5273CDAE81}" type="sibTrans" cxnId="{62F06279-69FC-4754-AE37-0740FF149313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20D51B29-5377-469D-851F-954F724BAF10}">
      <dgm:prSet phldrT="[Text]" custT="1"/>
      <dgm:spPr>
        <a:solidFill>
          <a:srgbClr val="A9FDFB"/>
        </a:solidFill>
      </dgm:spPr>
      <dgm:t>
        <a:bodyPr/>
        <a:lstStyle/>
        <a:p>
          <a:r>
            <a:rPr lang="th-TH" sz="2000" b="1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มีทักษะการประสานงานติดต่อกับผู้อื่นได้เป็นอย่างดี</a:t>
          </a:r>
          <a:endParaRPr lang="en-US" sz="2000" b="1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6140DF33-E097-4CC5-9E6B-9065463FD418}" type="parTrans" cxnId="{85DD2B72-01BA-49A5-B8DF-D569399483D1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18A64BD4-5F0A-42B5-B452-CD709A90A65A}" type="sibTrans" cxnId="{85DD2B72-01BA-49A5-B8DF-D569399483D1}">
      <dgm:prSet/>
      <dgm:spPr/>
      <dgm:t>
        <a:bodyPr/>
        <a:lstStyle/>
        <a:p>
          <a:endParaRPr lang="en-US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89B2ADDF-3574-4B54-A315-348482CA844F}" type="pres">
      <dgm:prSet presAssocID="{C501BDFF-23FA-4E06-A8CB-B4DD2A0576B1}" presName="Name0" presStyleCnt="0">
        <dgm:presLayoutVars>
          <dgm:chMax val="7"/>
          <dgm:chPref val="7"/>
          <dgm:dir/>
        </dgm:presLayoutVars>
      </dgm:prSet>
      <dgm:spPr/>
    </dgm:pt>
    <dgm:pt modelId="{51BB7C4E-533A-49B1-AF9E-5F3BF20227AC}" type="pres">
      <dgm:prSet presAssocID="{C501BDFF-23FA-4E06-A8CB-B4DD2A0576B1}" presName="Name1" presStyleCnt="0"/>
      <dgm:spPr/>
    </dgm:pt>
    <dgm:pt modelId="{612A3E21-6CA9-42AF-AD75-41171A02902B}" type="pres">
      <dgm:prSet presAssocID="{C501BDFF-23FA-4E06-A8CB-B4DD2A0576B1}" presName="cycle" presStyleCnt="0"/>
      <dgm:spPr/>
    </dgm:pt>
    <dgm:pt modelId="{EBC43D4E-01A8-47DE-8659-4DF5B2E72381}" type="pres">
      <dgm:prSet presAssocID="{C501BDFF-23FA-4E06-A8CB-B4DD2A0576B1}" presName="srcNode" presStyleLbl="node1" presStyleIdx="0" presStyleCnt="7"/>
      <dgm:spPr/>
    </dgm:pt>
    <dgm:pt modelId="{77EB8847-069B-42EE-A4B2-EAFE4C5AC221}" type="pres">
      <dgm:prSet presAssocID="{C501BDFF-23FA-4E06-A8CB-B4DD2A0576B1}" presName="conn" presStyleLbl="parChTrans1D2" presStyleIdx="0" presStyleCnt="1"/>
      <dgm:spPr/>
    </dgm:pt>
    <dgm:pt modelId="{48EF29AA-086E-455D-9E00-6635153061F6}" type="pres">
      <dgm:prSet presAssocID="{C501BDFF-23FA-4E06-A8CB-B4DD2A0576B1}" presName="extraNode" presStyleLbl="node1" presStyleIdx="0" presStyleCnt="7"/>
      <dgm:spPr/>
    </dgm:pt>
    <dgm:pt modelId="{2A4B30CF-6E47-4B1B-9DE1-62F7EE91C492}" type="pres">
      <dgm:prSet presAssocID="{C501BDFF-23FA-4E06-A8CB-B4DD2A0576B1}" presName="dstNode" presStyleLbl="node1" presStyleIdx="0" presStyleCnt="7"/>
      <dgm:spPr/>
    </dgm:pt>
    <dgm:pt modelId="{8F02EF36-2753-4C04-9989-92B2088B7364}" type="pres">
      <dgm:prSet presAssocID="{0A2C939A-7AE8-459E-9B8F-D6CD8FA9DA1C}" presName="text_1" presStyleLbl="node1" presStyleIdx="0" presStyleCnt="7" custScaleY="127890">
        <dgm:presLayoutVars>
          <dgm:bulletEnabled val="1"/>
        </dgm:presLayoutVars>
      </dgm:prSet>
      <dgm:spPr/>
    </dgm:pt>
    <dgm:pt modelId="{2D3489DE-C8F6-466B-942F-3B9E7EF63641}" type="pres">
      <dgm:prSet presAssocID="{0A2C939A-7AE8-459E-9B8F-D6CD8FA9DA1C}" presName="accent_1" presStyleCnt="0"/>
      <dgm:spPr/>
    </dgm:pt>
    <dgm:pt modelId="{85D0EC1D-8929-4619-8180-6BE9A37D6AE4}" type="pres">
      <dgm:prSet presAssocID="{0A2C939A-7AE8-459E-9B8F-D6CD8FA9DA1C}" presName="accentRepeatNode" presStyleLbl="solidFgAcc1" presStyleIdx="0" presStyleCnt="7"/>
      <dgm:spPr/>
    </dgm:pt>
    <dgm:pt modelId="{5B449062-62D9-49F8-A5F6-D321FE391F5C}" type="pres">
      <dgm:prSet presAssocID="{AD685CCE-C0C5-4F2E-ACC3-E88A9242955F}" presName="text_2" presStyleLbl="node1" presStyleIdx="1" presStyleCnt="7" custScaleY="127890">
        <dgm:presLayoutVars>
          <dgm:bulletEnabled val="1"/>
        </dgm:presLayoutVars>
      </dgm:prSet>
      <dgm:spPr/>
    </dgm:pt>
    <dgm:pt modelId="{745C7519-C111-421C-B721-97A5E53BA9C5}" type="pres">
      <dgm:prSet presAssocID="{AD685CCE-C0C5-4F2E-ACC3-E88A9242955F}" presName="accent_2" presStyleCnt="0"/>
      <dgm:spPr/>
    </dgm:pt>
    <dgm:pt modelId="{047034D8-B17D-4BA0-B60E-94FA2C4A02A3}" type="pres">
      <dgm:prSet presAssocID="{AD685CCE-C0C5-4F2E-ACC3-E88A9242955F}" presName="accentRepeatNode" presStyleLbl="solidFgAcc1" presStyleIdx="1" presStyleCnt="7"/>
      <dgm:spPr/>
    </dgm:pt>
    <dgm:pt modelId="{D8366A87-6527-415E-9810-3EF3FBBE72BE}" type="pres">
      <dgm:prSet presAssocID="{BEC2BE46-E932-4D1D-AA3D-3C568A8101A2}" presName="text_3" presStyleLbl="node1" presStyleIdx="2" presStyleCnt="7" custScaleY="127890">
        <dgm:presLayoutVars>
          <dgm:bulletEnabled val="1"/>
        </dgm:presLayoutVars>
      </dgm:prSet>
      <dgm:spPr/>
    </dgm:pt>
    <dgm:pt modelId="{49348417-DBA3-4F1E-8E10-200595E89BB2}" type="pres">
      <dgm:prSet presAssocID="{BEC2BE46-E932-4D1D-AA3D-3C568A8101A2}" presName="accent_3" presStyleCnt="0"/>
      <dgm:spPr/>
    </dgm:pt>
    <dgm:pt modelId="{499BD373-124A-45BF-9E69-CF23823119CE}" type="pres">
      <dgm:prSet presAssocID="{BEC2BE46-E932-4D1D-AA3D-3C568A8101A2}" presName="accentRepeatNode" presStyleLbl="solidFgAcc1" presStyleIdx="2" presStyleCnt="7"/>
      <dgm:spPr/>
    </dgm:pt>
    <dgm:pt modelId="{1728E307-A88F-4CAD-B48F-C73D08F3863B}" type="pres">
      <dgm:prSet presAssocID="{90CFEC76-710D-4368-A47D-69AD5BD9B6B7}" presName="text_4" presStyleLbl="node1" presStyleIdx="3" presStyleCnt="7" custScaleY="127890">
        <dgm:presLayoutVars>
          <dgm:bulletEnabled val="1"/>
        </dgm:presLayoutVars>
      </dgm:prSet>
      <dgm:spPr/>
    </dgm:pt>
    <dgm:pt modelId="{D0CB66D7-6CFA-4A3B-A73A-D600AE431B65}" type="pres">
      <dgm:prSet presAssocID="{90CFEC76-710D-4368-A47D-69AD5BD9B6B7}" presName="accent_4" presStyleCnt="0"/>
      <dgm:spPr/>
    </dgm:pt>
    <dgm:pt modelId="{B5F4CC9D-B71F-4D76-BAC0-4A491C32D185}" type="pres">
      <dgm:prSet presAssocID="{90CFEC76-710D-4368-A47D-69AD5BD9B6B7}" presName="accentRepeatNode" presStyleLbl="solidFgAcc1" presStyleIdx="3" presStyleCnt="7"/>
      <dgm:spPr/>
    </dgm:pt>
    <dgm:pt modelId="{0E4F917C-4104-4D62-96C8-761C273CA745}" type="pres">
      <dgm:prSet presAssocID="{9CC1359C-9514-4FC6-96A5-C28A431EB877}" presName="text_5" presStyleLbl="node1" presStyleIdx="4" presStyleCnt="7" custScaleY="127890">
        <dgm:presLayoutVars>
          <dgm:bulletEnabled val="1"/>
        </dgm:presLayoutVars>
      </dgm:prSet>
      <dgm:spPr/>
    </dgm:pt>
    <dgm:pt modelId="{F74A0BFA-2E9B-43E5-9E0E-2A5DF36401F1}" type="pres">
      <dgm:prSet presAssocID="{9CC1359C-9514-4FC6-96A5-C28A431EB877}" presName="accent_5" presStyleCnt="0"/>
      <dgm:spPr/>
    </dgm:pt>
    <dgm:pt modelId="{79447A27-95F1-46A1-B328-1AB056149558}" type="pres">
      <dgm:prSet presAssocID="{9CC1359C-9514-4FC6-96A5-C28A431EB877}" presName="accentRepeatNode" presStyleLbl="solidFgAcc1" presStyleIdx="4" presStyleCnt="7"/>
      <dgm:spPr/>
    </dgm:pt>
    <dgm:pt modelId="{9019647B-443A-4BBE-999A-AF5664D79C8F}" type="pres">
      <dgm:prSet presAssocID="{9B2E07FF-ECF4-4872-BEDF-A67A03ECA1A0}" presName="text_6" presStyleLbl="node1" presStyleIdx="5" presStyleCnt="7" custScaleY="127890">
        <dgm:presLayoutVars>
          <dgm:bulletEnabled val="1"/>
        </dgm:presLayoutVars>
      </dgm:prSet>
      <dgm:spPr/>
    </dgm:pt>
    <dgm:pt modelId="{0D0CDBBA-8CC7-42C7-8EE6-E2F515EC89C9}" type="pres">
      <dgm:prSet presAssocID="{9B2E07FF-ECF4-4872-BEDF-A67A03ECA1A0}" presName="accent_6" presStyleCnt="0"/>
      <dgm:spPr/>
    </dgm:pt>
    <dgm:pt modelId="{04CD73A0-F3DA-4A38-8B41-CABE96DF1B31}" type="pres">
      <dgm:prSet presAssocID="{9B2E07FF-ECF4-4872-BEDF-A67A03ECA1A0}" presName="accentRepeatNode" presStyleLbl="solidFgAcc1" presStyleIdx="5" presStyleCnt="7"/>
      <dgm:spPr/>
    </dgm:pt>
    <dgm:pt modelId="{9A93174A-DB8B-467F-8291-FE9F87F29AC8}" type="pres">
      <dgm:prSet presAssocID="{20D51B29-5377-469D-851F-954F724BAF10}" presName="text_7" presStyleLbl="node1" presStyleIdx="6" presStyleCnt="7" custScaleY="127890">
        <dgm:presLayoutVars>
          <dgm:bulletEnabled val="1"/>
        </dgm:presLayoutVars>
      </dgm:prSet>
      <dgm:spPr/>
    </dgm:pt>
    <dgm:pt modelId="{77FF13EC-1316-4AC5-B288-435EF95E1B32}" type="pres">
      <dgm:prSet presAssocID="{20D51B29-5377-469D-851F-954F724BAF10}" presName="accent_7" presStyleCnt="0"/>
      <dgm:spPr/>
    </dgm:pt>
    <dgm:pt modelId="{89070CA0-E87B-4DB9-82DD-F2293348DFD9}" type="pres">
      <dgm:prSet presAssocID="{20D51B29-5377-469D-851F-954F724BAF10}" presName="accentRepeatNode" presStyleLbl="solidFgAcc1" presStyleIdx="6" presStyleCnt="7"/>
      <dgm:spPr/>
    </dgm:pt>
  </dgm:ptLst>
  <dgm:cxnLst>
    <dgm:cxn modelId="{4ABE5E13-0B15-40C5-B316-152420830A1F}" type="presOf" srcId="{20D51B29-5377-469D-851F-954F724BAF10}" destId="{9A93174A-DB8B-467F-8291-FE9F87F29AC8}" srcOrd="0" destOrd="0" presId="urn:microsoft.com/office/officeart/2008/layout/VerticalCurvedList"/>
    <dgm:cxn modelId="{1AE1B22F-61B3-4C81-9BCA-6AFFA0676E5F}" srcId="{C501BDFF-23FA-4E06-A8CB-B4DD2A0576B1}" destId="{9CC1359C-9514-4FC6-96A5-C28A431EB877}" srcOrd="4" destOrd="0" parTransId="{03057666-8A8A-4CD3-BAFA-6E4BCD78A8BD}" sibTransId="{788A11F2-C29C-4FD6-B7C3-C9535CBDBF1D}"/>
    <dgm:cxn modelId="{FC826D42-8701-4676-A46D-C58FC8D3937E}" type="presOf" srcId="{9CC1359C-9514-4FC6-96A5-C28A431EB877}" destId="{0E4F917C-4104-4D62-96C8-761C273CA745}" srcOrd="0" destOrd="0" presId="urn:microsoft.com/office/officeart/2008/layout/VerticalCurvedList"/>
    <dgm:cxn modelId="{3127234E-6DEC-40BE-8B5F-3E82A1210ECA}" type="presOf" srcId="{9B2E07FF-ECF4-4872-BEDF-A67A03ECA1A0}" destId="{9019647B-443A-4BBE-999A-AF5664D79C8F}" srcOrd="0" destOrd="0" presId="urn:microsoft.com/office/officeart/2008/layout/VerticalCurvedList"/>
    <dgm:cxn modelId="{CE71494F-FB79-480F-B102-341C1304AB1D}" srcId="{C501BDFF-23FA-4E06-A8CB-B4DD2A0576B1}" destId="{AD685CCE-C0C5-4F2E-ACC3-E88A9242955F}" srcOrd="1" destOrd="0" parTransId="{C0E72B01-09D0-4A15-9AD2-988DD132D3E4}" sibTransId="{518006F4-6D6D-423B-BDD5-9C4CC50A9B6E}"/>
    <dgm:cxn modelId="{85DD2B72-01BA-49A5-B8DF-D569399483D1}" srcId="{C501BDFF-23FA-4E06-A8CB-B4DD2A0576B1}" destId="{20D51B29-5377-469D-851F-954F724BAF10}" srcOrd="6" destOrd="0" parTransId="{6140DF33-E097-4CC5-9E6B-9065463FD418}" sibTransId="{18A64BD4-5F0A-42B5-B452-CD709A90A65A}"/>
    <dgm:cxn modelId="{42F95353-A82C-4677-B2C9-2BD989D4EB3A}" type="presOf" srcId="{806AADEC-EA7C-41DE-AFC5-062E8A5E9482}" destId="{77EB8847-069B-42EE-A4B2-EAFE4C5AC221}" srcOrd="0" destOrd="0" presId="urn:microsoft.com/office/officeart/2008/layout/VerticalCurvedList"/>
    <dgm:cxn modelId="{62F06279-69FC-4754-AE37-0740FF149313}" srcId="{C501BDFF-23FA-4E06-A8CB-B4DD2A0576B1}" destId="{9B2E07FF-ECF4-4872-BEDF-A67A03ECA1A0}" srcOrd="5" destOrd="0" parTransId="{AE472059-8819-440C-8634-2F7C7F3E7BC6}" sibTransId="{147D4D6B-44CC-4B58-9670-6E5273CDAE81}"/>
    <dgm:cxn modelId="{658F1986-5D9D-414A-83CF-A3215BAC67F9}" type="presOf" srcId="{BEC2BE46-E932-4D1D-AA3D-3C568A8101A2}" destId="{D8366A87-6527-415E-9810-3EF3FBBE72BE}" srcOrd="0" destOrd="0" presId="urn:microsoft.com/office/officeart/2008/layout/VerticalCurvedList"/>
    <dgm:cxn modelId="{B365C8A1-0E6C-46B1-B6D0-6E4D609B00CE}" type="presOf" srcId="{AD685CCE-C0C5-4F2E-ACC3-E88A9242955F}" destId="{5B449062-62D9-49F8-A5F6-D321FE391F5C}" srcOrd="0" destOrd="0" presId="urn:microsoft.com/office/officeart/2008/layout/VerticalCurvedList"/>
    <dgm:cxn modelId="{AF334FA3-6972-45FF-B6BA-EBC042B972C8}" srcId="{C501BDFF-23FA-4E06-A8CB-B4DD2A0576B1}" destId="{BEC2BE46-E932-4D1D-AA3D-3C568A8101A2}" srcOrd="2" destOrd="0" parTransId="{FB84AB1A-6CC2-4F1A-A0D0-D8C2306D441C}" sibTransId="{A9F04E05-E972-4654-A29C-37415CDDFB55}"/>
    <dgm:cxn modelId="{ED2C0DA7-8523-4C92-940D-85720ED86F58}" type="presOf" srcId="{90CFEC76-710D-4368-A47D-69AD5BD9B6B7}" destId="{1728E307-A88F-4CAD-B48F-C73D08F3863B}" srcOrd="0" destOrd="0" presId="urn:microsoft.com/office/officeart/2008/layout/VerticalCurvedList"/>
    <dgm:cxn modelId="{B02F9DAB-B5D6-43DA-8DA9-E378FD47FCA3}" srcId="{C501BDFF-23FA-4E06-A8CB-B4DD2A0576B1}" destId="{0A2C939A-7AE8-459E-9B8F-D6CD8FA9DA1C}" srcOrd="0" destOrd="0" parTransId="{E659AB00-839D-4958-A9CA-3C5D7A35FA8A}" sibTransId="{806AADEC-EA7C-41DE-AFC5-062E8A5E9482}"/>
    <dgm:cxn modelId="{7E782CB4-FE83-4C31-BBCE-712BEBC86D9C}" type="presOf" srcId="{0A2C939A-7AE8-459E-9B8F-D6CD8FA9DA1C}" destId="{8F02EF36-2753-4C04-9989-92B2088B7364}" srcOrd="0" destOrd="0" presId="urn:microsoft.com/office/officeart/2008/layout/VerticalCurvedList"/>
    <dgm:cxn modelId="{1478BDCA-73BD-46BA-B2D7-B0D6C722DD41}" type="presOf" srcId="{C501BDFF-23FA-4E06-A8CB-B4DD2A0576B1}" destId="{89B2ADDF-3574-4B54-A315-348482CA844F}" srcOrd="0" destOrd="0" presId="urn:microsoft.com/office/officeart/2008/layout/VerticalCurvedList"/>
    <dgm:cxn modelId="{724F72CC-2442-4FF4-8FC2-9B74FCACD339}" srcId="{C501BDFF-23FA-4E06-A8CB-B4DD2A0576B1}" destId="{90CFEC76-710D-4368-A47D-69AD5BD9B6B7}" srcOrd="3" destOrd="0" parTransId="{3E02DD58-97DC-4496-A27A-E368E716CD35}" sibTransId="{917F4D6A-15ED-492A-9905-00F0A0BC8D2C}"/>
    <dgm:cxn modelId="{649D02D9-B239-4F60-BBCA-90DAC1DA71B9}" type="presParOf" srcId="{89B2ADDF-3574-4B54-A315-348482CA844F}" destId="{51BB7C4E-533A-49B1-AF9E-5F3BF20227AC}" srcOrd="0" destOrd="0" presId="urn:microsoft.com/office/officeart/2008/layout/VerticalCurvedList"/>
    <dgm:cxn modelId="{D750A6FB-7ABB-4470-98F1-E3D1688C4C59}" type="presParOf" srcId="{51BB7C4E-533A-49B1-AF9E-5F3BF20227AC}" destId="{612A3E21-6CA9-42AF-AD75-41171A02902B}" srcOrd="0" destOrd="0" presId="urn:microsoft.com/office/officeart/2008/layout/VerticalCurvedList"/>
    <dgm:cxn modelId="{496C637B-4A4A-4F96-9754-D0D7FCE1052C}" type="presParOf" srcId="{612A3E21-6CA9-42AF-AD75-41171A02902B}" destId="{EBC43D4E-01A8-47DE-8659-4DF5B2E72381}" srcOrd="0" destOrd="0" presId="urn:microsoft.com/office/officeart/2008/layout/VerticalCurvedList"/>
    <dgm:cxn modelId="{459313E7-40E4-4DC4-BB1F-D19B92311A38}" type="presParOf" srcId="{612A3E21-6CA9-42AF-AD75-41171A02902B}" destId="{77EB8847-069B-42EE-A4B2-EAFE4C5AC221}" srcOrd="1" destOrd="0" presId="urn:microsoft.com/office/officeart/2008/layout/VerticalCurvedList"/>
    <dgm:cxn modelId="{8E566C92-7B57-4D61-95B8-69540B282DFE}" type="presParOf" srcId="{612A3E21-6CA9-42AF-AD75-41171A02902B}" destId="{48EF29AA-086E-455D-9E00-6635153061F6}" srcOrd="2" destOrd="0" presId="urn:microsoft.com/office/officeart/2008/layout/VerticalCurvedList"/>
    <dgm:cxn modelId="{E6D4E6D3-48AC-493F-842F-2576597E8BE5}" type="presParOf" srcId="{612A3E21-6CA9-42AF-AD75-41171A02902B}" destId="{2A4B30CF-6E47-4B1B-9DE1-62F7EE91C492}" srcOrd="3" destOrd="0" presId="urn:microsoft.com/office/officeart/2008/layout/VerticalCurvedList"/>
    <dgm:cxn modelId="{6AE60A9F-C720-4B84-B205-3E20019F8A9E}" type="presParOf" srcId="{51BB7C4E-533A-49B1-AF9E-5F3BF20227AC}" destId="{8F02EF36-2753-4C04-9989-92B2088B7364}" srcOrd="1" destOrd="0" presId="urn:microsoft.com/office/officeart/2008/layout/VerticalCurvedList"/>
    <dgm:cxn modelId="{B2151D7C-BAD1-4AB6-8250-D5F5C8EFB5DC}" type="presParOf" srcId="{51BB7C4E-533A-49B1-AF9E-5F3BF20227AC}" destId="{2D3489DE-C8F6-466B-942F-3B9E7EF63641}" srcOrd="2" destOrd="0" presId="urn:microsoft.com/office/officeart/2008/layout/VerticalCurvedList"/>
    <dgm:cxn modelId="{3F15EF8A-37D7-444C-9837-96349FBA073B}" type="presParOf" srcId="{2D3489DE-C8F6-466B-942F-3B9E7EF63641}" destId="{85D0EC1D-8929-4619-8180-6BE9A37D6AE4}" srcOrd="0" destOrd="0" presId="urn:microsoft.com/office/officeart/2008/layout/VerticalCurvedList"/>
    <dgm:cxn modelId="{80C9541F-A3E1-4A6C-A2BC-BF2B639A892F}" type="presParOf" srcId="{51BB7C4E-533A-49B1-AF9E-5F3BF20227AC}" destId="{5B449062-62D9-49F8-A5F6-D321FE391F5C}" srcOrd="3" destOrd="0" presId="urn:microsoft.com/office/officeart/2008/layout/VerticalCurvedList"/>
    <dgm:cxn modelId="{B6AE41BC-CB28-4A2A-99DA-0C20FB9BD6DE}" type="presParOf" srcId="{51BB7C4E-533A-49B1-AF9E-5F3BF20227AC}" destId="{745C7519-C111-421C-B721-97A5E53BA9C5}" srcOrd="4" destOrd="0" presId="urn:microsoft.com/office/officeart/2008/layout/VerticalCurvedList"/>
    <dgm:cxn modelId="{7B82C0A4-7DFC-4D45-88CC-80C2ABBFBBD7}" type="presParOf" srcId="{745C7519-C111-421C-B721-97A5E53BA9C5}" destId="{047034D8-B17D-4BA0-B60E-94FA2C4A02A3}" srcOrd="0" destOrd="0" presId="urn:microsoft.com/office/officeart/2008/layout/VerticalCurvedList"/>
    <dgm:cxn modelId="{D6ABAE07-A6E7-4C40-8FE2-2435A0D98483}" type="presParOf" srcId="{51BB7C4E-533A-49B1-AF9E-5F3BF20227AC}" destId="{D8366A87-6527-415E-9810-3EF3FBBE72BE}" srcOrd="5" destOrd="0" presId="urn:microsoft.com/office/officeart/2008/layout/VerticalCurvedList"/>
    <dgm:cxn modelId="{B69AA81B-96BC-42EE-AD7E-EAEB8D41B5A0}" type="presParOf" srcId="{51BB7C4E-533A-49B1-AF9E-5F3BF20227AC}" destId="{49348417-DBA3-4F1E-8E10-200595E89BB2}" srcOrd="6" destOrd="0" presId="urn:microsoft.com/office/officeart/2008/layout/VerticalCurvedList"/>
    <dgm:cxn modelId="{F4986F51-268C-469E-9B81-2B89BC672B3D}" type="presParOf" srcId="{49348417-DBA3-4F1E-8E10-200595E89BB2}" destId="{499BD373-124A-45BF-9E69-CF23823119CE}" srcOrd="0" destOrd="0" presId="urn:microsoft.com/office/officeart/2008/layout/VerticalCurvedList"/>
    <dgm:cxn modelId="{A4D2E55E-6636-41F0-B14D-3827F1CF3FCA}" type="presParOf" srcId="{51BB7C4E-533A-49B1-AF9E-5F3BF20227AC}" destId="{1728E307-A88F-4CAD-B48F-C73D08F3863B}" srcOrd="7" destOrd="0" presId="urn:microsoft.com/office/officeart/2008/layout/VerticalCurvedList"/>
    <dgm:cxn modelId="{0E3A1A0A-9F10-4023-A28C-38A0CD472504}" type="presParOf" srcId="{51BB7C4E-533A-49B1-AF9E-5F3BF20227AC}" destId="{D0CB66D7-6CFA-4A3B-A73A-D600AE431B65}" srcOrd="8" destOrd="0" presId="urn:microsoft.com/office/officeart/2008/layout/VerticalCurvedList"/>
    <dgm:cxn modelId="{7D9E6475-C193-47B3-9455-FD0A7FCF51EA}" type="presParOf" srcId="{D0CB66D7-6CFA-4A3B-A73A-D600AE431B65}" destId="{B5F4CC9D-B71F-4D76-BAC0-4A491C32D185}" srcOrd="0" destOrd="0" presId="urn:microsoft.com/office/officeart/2008/layout/VerticalCurvedList"/>
    <dgm:cxn modelId="{3F44D282-872C-4520-8209-1B6AC24A637A}" type="presParOf" srcId="{51BB7C4E-533A-49B1-AF9E-5F3BF20227AC}" destId="{0E4F917C-4104-4D62-96C8-761C273CA745}" srcOrd="9" destOrd="0" presId="urn:microsoft.com/office/officeart/2008/layout/VerticalCurvedList"/>
    <dgm:cxn modelId="{879875F3-9767-42FE-8ABD-DEB8D63A4E3B}" type="presParOf" srcId="{51BB7C4E-533A-49B1-AF9E-5F3BF20227AC}" destId="{F74A0BFA-2E9B-43E5-9E0E-2A5DF36401F1}" srcOrd="10" destOrd="0" presId="urn:microsoft.com/office/officeart/2008/layout/VerticalCurvedList"/>
    <dgm:cxn modelId="{9D9F5D1F-6266-4D1F-81B1-EAFC92B0D0D5}" type="presParOf" srcId="{F74A0BFA-2E9B-43E5-9E0E-2A5DF36401F1}" destId="{79447A27-95F1-46A1-B328-1AB056149558}" srcOrd="0" destOrd="0" presId="urn:microsoft.com/office/officeart/2008/layout/VerticalCurvedList"/>
    <dgm:cxn modelId="{AE7F7256-BAC7-44E9-9A32-CE325E0A46CC}" type="presParOf" srcId="{51BB7C4E-533A-49B1-AF9E-5F3BF20227AC}" destId="{9019647B-443A-4BBE-999A-AF5664D79C8F}" srcOrd="11" destOrd="0" presId="urn:microsoft.com/office/officeart/2008/layout/VerticalCurvedList"/>
    <dgm:cxn modelId="{8C2D504E-BC28-4971-B3A6-3C606F6FB0D9}" type="presParOf" srcId="{51BB7C4E-533A-49B1-AF9E-5F3BF20227AC}" destId="{0D0CDBBA-8CC7-42C7-8EE6-E2F515EC89C9}" srcOrd="12" destOrd="0" presId="urn:microsoft.com/office/officeart/2008/layout/VerticalCurvedList"/>
    <dgm:cxn modelId="{F7C11DC8-848C-442A-ABE7-D45DBA03ACB2}" type="presParOf" srcId="{0D0CDBBA-8CC7-42C7-8EE6-E2F515EC89C9}" destId="{04CD73A0-F3DA-4A38-8B41-CABE96DF1B31}" srcOrd="0" destOrd="0" presId="urn:microsoft.com/office/officeart/2008/layout/VerticalCurvedList"/>
    <dgm:cxn modelId="{8B5B59F0-07C4-4338-B6C4-62B1DA12E3CE}" type="presParOf" srcId="{51BB7C4E-533A-49B1-AF9E-5F3BF20227AC}" destId="{9A93174A-DB8B-467F-8291-FE9F87F29AC8}" srcOrd="13" destOrd="0" presId="urn:microsoft.com/office/officeart/2008/layout/VerticalCurvedList"/>
    <dgm:cxn modelId="{072005FE-318B-4C01-A2B9-784449646679}" type="presParOf" srcId="{51BB7C4E-533A-49B1-AF9E-5F3BF20227AC}" destId="{77FF13EC-1316-4AC5-B288-435EF95E1B32}" srcOrd="14" destOrd="0" presId="urn:microsoft.com/office/officeart/2008/layout/VerticalCurvedList"/>
    <dgm:cxn modelId="{81EE7A83-3A20-445A-881F-F28B0490FDE8}" type="presParOf" srcId="{77FF13EC-1316-4AC5-B288-435EF95E1B32}" destId="{89070CA0-E87B-4DB9-82DD-F2293348DF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34FCC5-E1BF-4232-B5CD-77D70187065F}" type="doc">
      <dgm:prSet loTypeId="urn:microsoft.com/office/officeart/2008/layout/Lin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1D932AB-64B9-4689-94D2-9A475F1F3F2A}">
      <dgm:prSet phldrT="[Text]" custT="1"/>
      <dgm:spPr>
        <a:noFill/>
      </dgm:spPr>
      <dgm:t>
        <a:bodyPr/>
        <a:lstStyle/>
        <a:p>
          <a:pPr algn="ctr"/>
          <a:r>
            <a:rPr lang="th-TH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Niramit AS" panose="02000506000000020004" pitchFamily="2" charset="-34"/>
              <a:cs typeface="TH Niramit AS" panose="02000506000000020004" pitchFamily="2" charset="-34"/>
            </a:rPr>
            <a:t>สำนักงานคณะกรรมการวิจัยแห่งชาติ </a:t>
          </a:r>
          <a:r>
            <a:rPr lang="th-TH" sz="2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Niramit AS" panose="02000506000000020004" pitchFamily="2" charset="-34"/>
              <a:cs typeface="TH Niramit AS" panose="02000506000000020004" pitchFamily="2" charset="-34"/>
            </a:rPr>
            <a:t>(2541</a:t>
          </a:r>
          <a:r>
            <a:rPr lang="en-US" sz="2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Niramit AS" panose="02000506000000020004" pitchFamily="2" charset="-34"/>
              <a:cs typeface="TH Niramit AS" panose="02000506000000020004" pitchFamily="2" charset="-34"/>
            </a:rPr>
            <a:t>:</a:t>
          </a:r>
          <a:r>
            <a:rPr lang="th-TH" sz="2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Niramit AS" panose="02000506000000020004" pitchFamily="2" charset="-34"/>
              <a:cs typeface="TH Niramit AS" panose="02000506000000020004" pitchFamily="2" charset="-34"/>
            </a:rPr>
            <a:t> 3-13)</a:t>
          </a:r>
          <a:endParaRPr lang="en-US" sz="2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C6E77C80-D8B7-425B-95EC-B11FEB5DEF80}" type="parTrans" cxnId="{176B280E-00ED-47D4-8F85-F51DCB01E63E}">
      <dgm:prSet/>
      <dgm:spPr/>
      <dgm:t>
        <a:bodyPr/>
        <a:lstStyle/>
        <a:p>
          <a:endParaRPr lang="en-US" sz="2400" b="1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1F5F9F8A-E88F-4500-8B22-852112A6BA1C}" type="sibTrans" cxnId="{176B280E-00ED-47D4-8F85-F51DCB01E63E}">
      <dgm:prSet/>
      <dgm:spPr/>
      <dgm:t>
        <a:bodyPr/>
        <a:lstStyle/>
        <a:p>
          <a:endParaRPr lang="en-US" sz="2400" b="1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05071757-7017-4761-8892-BD5AD282F8DF}">
      <dgm:prSet phldrT="[Text]" custT="1"/>
      <dgm:spPr/>
      <dgm:t>
        <a:bodyPr/>
        <a:lstStyle/>
        <a:p>
          <a:r>
            <a:rPr lang="th-TH" sz="2400" b="1" dirty="0">
              <a:latin typeface="TH Niramit AS" panose="02000506000000020004" pitchFamily="2" charset="-34"/>
              <a:cs typeface="TH Niramit AS" panose="02000506000000020004" pitchFamily="2" charset="-34"/>
            </a:rPr>
            <a:t>1. ซื่อสัตย์ มีคุณธรรมในทางวิชาการและการจัดการ</a:t>
          </a:r>
          <a:endParaRPr lang="en-US" sz="24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9E6B7580-8BBF-4CAA-B626-82E6A2225547}" type="parTrans" cxnId="{DED9B7F7-FEAB-49C0-830F-86EAB9877DCC}">
      <dgm:prSet/>
      <dgm:spPr/>
      <dgm:t>
        <a:bodyPr/>
        <a:lstStyle/>
        <a:p>
          <a:endParaRPr lang="en-US" sz="2400" b="1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FD86D3C9-DF37-47CB-A8A8-BA66CC3F1147}" type="sibTrans" cxnId="{DED9B7F7-FEAB-49C0-830F-86EAB9877DCC}">
      <dgm:prSet/>
      <dgm:spPr/>
      <dgm:t>
        <a:bodyPr/>
        <a:lstStyle/>
        <a:p>
          <a:endParaRPr lang="en-US" sz="2400" b="1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3EB54339-34BD-4C58-8A88-2B6C5564CAF7}">
      <dgm:prSet phldrT="[Text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th-TH" sz="2400" b="1" dirty="0">
              <a:latin typeface="TH Niramit AS" panose="02000506000000020004" pitchFamily="2" charset="-34"/>
              <a:cs typeface="TH Niramit AS" panose="02000506000000020004" pitchFamily="2" charset="-34"/>
            </a:rPr>
            <a:t>2. ตระหนักถึงพันธกรณีในการทำงานวิจัยตามข้อตกลงที่ทำไว้กับ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th-TH" sz="2400" b="1" dirty="0">
              <a:latin typeface="TH Niramit AS" panose="02000506000000020004" pitchFamily="2" charset="-34"/>
              <a:cs typeface="TH Niramit AS" panose="02000506000000020004" pitchFamily="2" charset="-34"/>
            </a:rPr>
            <a:t>    หน่วยงานที่สนับสนุนการวิจัย และหน่วยงานที่ตนสังกัด</a:t>
          </a:r>
          <a:endParaRPr lang="en-US" sz="24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35882789-D853-4EFF-BAF9-0BE65B8C0B8C}" type="parTrans" cxnId="{2719581B-19FB-4153-BE92-289F2F01C896}">
      <dgm:prSet/>
      <dgm:spPr/>
      <dgm:t>
        <a:bodyPr/>
        <a:lstStyle/>
        <a:p>
          <a:endParaRPr lang="en-US" sz="2400" b="1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F582D2B0-8578-4B49-B7DA-7CC953BBD865}" type="sibTrans" cxnId="{2719581B-19FB-4153-BE92-289F2F01C896}">
      <dgm:prSet/>
      <dgm:spPr/>
      <dgm:t>
        <a:bodyPr/>
        <a:lstStyle/>
        <a:p>
          <a:endParaRPr lang="en-US" sz="2400" b="1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BBFB5808-00F1-4325-A68D-B0EE50A96416}">
      <dgm:prSet phldrT="[Text]" custT="1"/>
      <dgm:spPr/>
      <dgm:t>
        <a:bodyPr/>
        <a:lstStyle/>
        <a:p>
          <a:r>
            <a:rPr lang="th-TH" sz="2400" b="1" dirty="0">
              <a:latin typeface="TH Niramit AS" panose="02000506000000020004" pitchFamily="2" charset="-34"/>
              <a:cs typeface="TH Niramit AS" panose="02000506000000020004" pitchFamily="2" charset="-34"/>
            </a:rPr>
            <a:t>3. มีพื้นฐานความรู้ในสาขาที่ทำวิจัย</a:t>
          </a:r>
          <a:endParaRPr lang="en-US" sz="24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C7C91869-5574-4397-87D4-3F4B75AFD119}" type="parTrans" cxnId="{98E0954F-5C35-4FC7-8FBB-7884B10B450A}">
      <dgm:prSet/>
      <dgm:spPr/>
      <dgm:t>
        <a:bodyPr/>
        <a:lstStyle/>
        <a:p>
          <a:endParaRPr lang="en-US" sz="2400" b="1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3C951D65-4E46-4ECF-A645-1AD70E98352F}" type="sibTrans" cxnId="{98E0954F-5C35-4FC7-8FBB-7884B10B450A}">
      <dgm:prSet/>
      <dgm:spPr/>
      <dgm:t>
        <a:bodyPr/>
        <a:lstStyle/>
        <a:p>
          <a:endParaRPr lang="en-US" sz="2400" b="1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601CEFC0-E1C2-40B2-B13F-DAB3A726E41C}">
      <dgm:prSet phldrT="[Text]" custT="1"/>
      <dgm:spPr/>
      <dgm:t>
        <a:bodyPr/>
        <a:lstStyle/>
        <a:p>
          <a:r>
            <a:rPr lang="th-TH" sz="2400" b="1" dirty="0">
              <a:latin typeface="TH Niramit AS" panose="02000506000000020004" pitchFamily="2" charset="-34"/>
              <a:cs typeface="TH Niramit AS" panose="02000506000000020004" pitchFamily="2" charset="-34"/>
            </a:rPr>
            <a:t>4. มีความรับผิดชอบต่อสิ่งที่ศึกษาวิจัย ไม่ว่าจะเป็นสิ่งมีชีวิตหรือไม่มีชีวิต</a:t>
          </a:r>
          <a:endParaRPr lang="en-US" sz="24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C2C66CD6-C427-4668-B92A-27026A220A15}" type="parTrans" cxnId="{B957AECA-EC6B-4C10-8AD2-4981C49837E8}">
      <dgm:prSet/>
      <dgm:spPr/>
      <dgm:t>
        <a:bodyPr/>
        <a:lstStyle/>
        <a:p>
          <a:endParaRPr lang="en-US" sz="2400" b="1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9F59701A-6EE8-4944-8926-536CA29F3F07}" type="sibTrans" cxnId="{B957AECA-EC6B-4C10-8AD2-4981C49837E8}">
      <dgm:prSet/>
      <dgm:spPr/>
      <dgm:t>
        <a:bodyPr/>
        <a:lstStyle/>
        <a:p>
          <a:endParaRPr lang="en-US" sz="2400" b="1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90E3F596-3EF4-467B-B1A4-0879C6464492}">
      <dgm:prSet phldrT="[Text]" custT="1"/>
      <dgm:spPr/>
      <dgm:t>
        <a:bodyPr/>
        <a:lstStyle/>
        <a:p>
          <a:r>
            <a:rPr lang="th-TH" sz="2400" b="1" dirty="0">
              <a:latin typeface="TH Niramit AS" panose="02000506000000020004" pitchFamily="2" charset="-34"/>
              <a:cs typeface="TH Niramit AS" panose="02000506000000020004" pitchFamily="2" charset="-34"/>
            </a:rPr>
            <a:t>5. เคารพศักดิ์ศรี และสิทธิมนุษย์ที่ใช้เป็นตัวอย่างในการวิจัย</a:t>
          </a:r>
          <a:endParaRPr lang="en-US" sz="24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0F6329E7-ECAE-4C38-903B-71F1EB0046EF}" type="parTrans" cxnId="{9F7F0124-551B-4D79-BE6B-51D92842565F}">
      <dgm:prSet/>
      <dgm:spPr/>
      <dgm:t>
        <a:bodyPr/>
        <a:lstStyle/>
        <a:p>
          <a:endParaRPr lang="en-US" sz="2400" b="1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CBC89619-4FC8-497D-8FB0-6475660DA141}" type="sibTrans" cxnId="{9F7F0124-551B-4D79-BE6B-51D92842565F}">
      <dgm:prSet/>
      <dgm:spPr/>
      <dgm:t>
        <a:bodyPr/>
        <a:lstStyle/>
        <a:p>
          <a:endParaRPr lang="en-US" sz="2400" b="1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1C2973B8-F818-45A9-BF0C-D46F170F8E21}">
      <dgm:prSet phldrT="[Text]" custT="1"/>
      <dgm:spPr/>
      <dgm:t>
        <a:bodyPr/>
        <a:lstStyle/>
        <a:p>
          <a:r>
            <a:rPr lang="th-TH" sz="2400" b="1" dirty="0">
              <a:latin typeface="TH Niramit AS" panose="02000506000000020004" pitchFamily="2" charset="-34"/>
              <a:cs typeface="TH Niramit AS" panose="02000506000000020004" pitchFamily="2" charset="-34"/>
            </a:rPr>
            <a:t>6. มีอิสระทางความคิด โดยปราศจากอคติในทุกขั้นตอนของการทำวิจัย</a:t>
          </a:r>
          <a:endParaRPr lang="en-US" sz="24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BA00C8FA-9517-434C-BB77-C68C9B907903}" type="parTrans" cxnId="{19D36AE9-80D7-4516-8ED4-94D41A052C92}">
      <dgm:prSet/>
      <dgm:spPr/>
      <dgm:t>
        <a:bodyPr/>
        <a:lstStyle/>
        <a:p>
          <a:endParaRPr lang="en-US" sz="2400" b="1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70B7E3DF-B01E-4BD5-9B4E-BC2DE848EB83}" type="sibTrans" cxnId="{19D36AE9-80D7-4516-8ED4-94D41A052C92}">
      <dgm:prSet/>
      <dgm:spPr/>
      <dgm:t>
        <a:bodyPr/>
        <a:lstStyle/>
        <a:p>
          <a:endParaRPr lang="en-US" sz="2400" b="1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2C1253EF-616C-4D6B-9502-985433471AEC}">
      <dgm:prSet phldrT="[Text]" custT="1"/>
      <dgm:spPr/>
      <dgm:t>
        <a:bodyPr/>
        <a:lstStyle/>
        <a:p>
          <a:r>
            <a:rPr lang="th-TH" sz="2400" b="1" dirty="0">
              <a:latin typeface="TH Niramit AS" panose="02000506000000020004" pitchFamily="2" charset="-34"/>
              <a:cs typeface="TH Niramit AS" panose="02000506000000020004" pitchFamily="2" charset="-34"/>
            </a:rPr>
            <a:t>7. นำผลงานวิจัยไปใช้ประโยชน์ในทางที่ชอบ</a:t>
          </a:r>
          <a:endParaRPr lang="en-US" sz="24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8FA5EA82-93B0-4741-889B-3444BDBA4D64}" type="parTrans" cxnId="{47ED86FD-1684-4C4B-89F3-8CB212C0B4E7}">
      <dgm:prSet/>
      <dgm:spPr/>
      <dgm:t>
        <a:bodyPr/>
        <a:lstStyle/>
        <a:p>
          <a:endParaRPr lang="en-US" sz="2400" b="1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A7615003-84D2-427D-86E9-21F18C54EE2A}" type="sibTrans" cxnId="{47ED86FD-1684-4C4B-89F3-8CB212C0B4E7}">
      <dgm:prSet/>
      <dgm:spPr/>
      <dgm:t>
        <a:bodyPr/>
        <a:lstStyle/>
        <a:p>
          <a:endParaRPr lang="en-US" sz="2400" b="1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4945DCF0-AC0A-4D47-8AAB-F603D68E3883}">
      <dgm:prSet phldrT="[Text]" custT="1"/>
      <dgm:spPr/>
      <dgm:t>
        <a:bodyPr/>
        <a:lstStyle/>
        <a:p>
          <a:r>
            <a:rPr lang="th-TH" sz="2400" b="1" dirty="0">
              <a:latin typeface="TH Niramit AS" panose="02000506000000020004" pitchFamily="2" charset="-34"/>
              <a:cs typeface="TH Niramit AS" panose="02000506000000020004" pitchFamily="2" charset="-34"/>
            </a:rPr>
            <a:t>8. เคารพความคิดเห็นทางวิชาการของผู้อื่น</a:t>
          </a:r>
          <a:endParaRPr lang="en-US" sz="24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9EDA8DD6-290D-4A35-976C-7CC8C6CE4775}" type="parTrans" cxnId="{54895C62-571D-4CCA-A398-4FC2228E5C5B}">
      <dgm:prSet/>
      <dgm:spPr/>
      <dgm:t>
        <a:bodyPr/>
        <a:lstStyle/>
        <a:p>
          <a:endParaRPr lang="en-US" sz="2400" b="1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8848332F-6918-4AB7-8FAD-F3ABB31B7C83}" type="sibTrans" cxnId="{54895C62-571D-4CCA-A398-4FC2228E5C5B}">
      <dgm:prSet/>
      <dgm:spPr/>
      <dgm:t>
        <a:bodyPr/>
        <a:lstStyle/>
        <a:p>
          <a:endParaRPr lang="en-US" sz="2400" b="1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111965D2-7006-4250-B215-FE7AAF8D4899}">
      <dgm:prSet phldrT="[Text]" custT="1"/>
      <dgm:spPr/>
      <dgm:t>
        <a:bodyPr/>
        <a:lstStyle/>
        <a:p>
          <a:r>
            <a:rPr lang="th-TH" sz="2400" b="1" dirty="0">
              <a:latin typeface="TH Niramit AS" panose="02000506000000020004" pitchFamily="2" charset="-34"/>
              <a:cs typeface="TH Niramit AS" panose="02000506000000020004" pitchFamily="2" charset="-34"/>
            </a:rPr>
            <a:t>9. มีความรับผิดชอบต่อสังคมทุกระดับ</a:t>
          </a:r>
          <a:endParaRPr lang="en-US" sz="24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8C2684AB-0295-406C-8E6B-A1733E66FD21}" type="parTrans" cxnId="{B694DC20-A400-4E5C-B19A-B9CED49A6A95}">
      <dgm:prSet/>
      <dgm:spPr/>
      <dgm:t>
        <a:bodyPr/>
        <a:lstStyle/>
        <a:p>
          <a:endParaRPr lang="en-US" sz="2400" b="1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29E31D4F-084C-4743-AB40-6D00F7E52754}" type="sibTrans" cxnId="{B694DC20-A400-4E5C-B19A-B9CED49A6A95}">
      <dgm:prSet/>
      <dgm:spPr/>
      <dgm:t>
        <a:bodyPr/>
        <a:lstStyle/>
        <a:p>
          <a:endParaRPr lang="en-US" sz="2400" b="1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BDE4A94C-0A0A-4C05-B775-A143C2A9308C}" type="pres">
      <dgm:prSet presAssocID="{E734FCC5-E1BF-4232-B5CD-77D70187065F}" presName="vert0" presStyleCnt="0">
        <dgm:presLayoutVars>
          <dgm:dir/>
          <dgm:animOne val="branch"/>
          <dgm:animLvl val="lvl"/>
        </dgm:presLayoutVars>
      </dgm:prSet>
      <dgm:spPr/>
    </dgm:pt>
    <dgm:pt modelId="{C580E520-8ABF-4584-A500-FC755BFBA19F}" type="pres">
      <dgm:prSet presAssocID="{91D932AB-64B9-4689-94D2-9A475F1F3F2A}" presName="thickLine" presStyleLbl="alignNode1" presStyleIdx="0" presStyleCnt="1"/>
      <dgm:spPr/>
    </dgm:pt>
    <dgm:pt modelId="{E7A544FE-63DF-4A76-A31D-A49DF61E26EB}" type="pres">
      <dgm:prSet presAssocID="{91D932AB-64B9-4689-94D2-9A475F1F3F2A}" presName="horz1" presStyleCnt="0"/>
      <dgm:spPr/>
    </dgm:pt>
    <dgm:pt modelId="{6A87F741-689C-485F-AC68-FEC21AF5C094}" type="pres">
      <dgm:prSet presAssocID="{91D932AB-64B9-4689-94D2-9A475F1F3F2A}" presName="tx1" presStyleLbl="revTx" presStyleIdx="0" presStyleCnt="10" custScaleX="113166" custScaleY="34417" custLinFactNeighborY="-2909"/>
      <dgm:spPr/>
    </dgm:pt>
    <dgm:pt modelId="{52C174D3-9FBD-4BDD-8279-3FC5FDAB92F5}" type="pres">
      <dgm:prSet presAssocID="{91D932AB-64B9-4689-94D2-9A475F1F3F2A}" presName="vert1" presStyleCnt="0"/>
      <dgm:spPr/>
    </dgm:pt>
    <dgm:pt modelId="{F28716A5-9C21-4128-ADDA-6A06F244EA7C}" type="pres">
      <dgm:prSet presAssocID="{05071757-7017-4761-8892-BD5AD282F8DF}" presName="vertSpace2a" presStyleCnt="0"/>
      <dgm:spPr/>
    </dgm:pt>
    <dgm:pt modelId="{1242E52A-2941-4927-A3F1-9849EC165F91}" type="pres">
      <dgm:prSet presAssocID="{05071757-7017-4761-8892-BD5AD282F8DF}" presName="horz2" presStyleCnt="0"/>
      <dgm:spPr/>
    </dgm:pt>
    <dgm:pt modelId="{0BFCC5BA-D45E-4BB4-AA3C-2CA09A6CF233}" type="pres">
      <dgm:prSet presAssocID="{05071757-7017-4761-8892-BD5AD282F8DF}" presName="horzSpace2" presStyleCnt="0"/>
      <dgm:spPr/>
    </dgm:pt>
    <dgm:pt modelId="{CB746079-9B0E-4A5F-80DD-E3877515E604}" type="pres">
      <dgm:prSet presAssocID="{05071757-7017-4761-8892-BD5AD282F8DF}" presName="tx2" presStyleLbl="revTx" presStyleIdx="1" presStyleCnt="10"/>
      <dgm:spPr/>
    </dgm:pt>
    <dgm:pt modelId="{A3CE3AF6-053E-4FCB-9CEA-035B4B8809D5}" type="pres">
      <dgm:prSet presAssocID="{05071757-7017-4761-8892-BD5AD282F8DF}" presName="vert2" presStyleCnt="0"/>
      <dgm:spPr/>
    </dgm:pt>
    <dgm:pt modelId="{6BDAE6F9-E045-41F8-A676-E9A6D6553E59}" type="pres">
      <dgm:prSet presAssocID="{05071757-7017-4761-8892-BD5AD282F8DF}" presName="thinLine2b" presStyleLbl="callout" presStyleIdx="0" presStyleCnt="9"/>
      <dgm:spPr/>
    </dgm:pt>
    <dgm:pt modelId="{9F856B48-5CD5-496B-A00D-16B1068FEBF4}" type="pres">
      <dgm:prSet presAssocID="{05071757-7017-4761-8892-BD5AD282F8DF}" presName="vertSpace2b" presStyleCnt="0"/>
      <dgm:spPr/>
    </dgm:pt>
    <dgm:pt modelId="{D9F71380-EC5C-468B-8748-22B8673B9231}" type="pres">
      <dgm:prSet presAssocID="{3EB54339-34BD-4C58-8A88-2B6C5564CAF7}" presName="horz2" presStyleCnt="0"/>
      <dgm:spPr/>
    </dgm:pt>
    <dgm:pt modelId="{B8711F8D-83A3-43D6-93FC-637E97963BEF}" type="pres">
      <dgm:prSet presAssocID="{3EB54339-34BD-4C58-8A88-2B6C5564CAF7}" presName="horzSpace2" presStyleCnt="0"/>
      <dgm:spPr/>
    </dgm:pt>
    <dgm:pt modelId="{EEE9452B-BCAD-4713-9FB6-96873C22BC58}" type="pres">
      <dgm:prSet presAssocID="{3EB54339-34BD-4C58-8A88-2B6C5564CAF7}" presName="tx2" presStyleLbl="revTx" presStyleIdx="2" presStyleCnt="10" custLinFactNeighborX="66" custLinFactNeighborY="-11013"/>
      <dgm:spPr/>
    </dgm:pt>
    <dgm:pt modelId="{9B7D208D-6DA5-42FE-AA0D-B3E685DF9029}" type="pres">
      <dgm:prSet presAssocID="{3EB54339-34BD-4C58-8A88-2B6C5564CAF7}" presName="vert2" presStyleCnt="0"/>
      <dgm:spPr/>
    </dgm:pt>
    <dgm:pt modelId="{F91A2450-EFB2-4148-A662-C33683B6896A}" type="pres">
      <dgm:prSet presAssocID="{3EB54339-34BD-4C58-8A88-2B6C5564CAF7}" presName="thinLine2b" presStyleLbl="callout" presStyleIdx="1" presStyleCnt="9"/>
      <dgm:spPr/>
    </dgm:pt>
    <dgm:pt modelId="{F0577FEB-CAFC-4F9E-8A06-80FFF61FD879}" type="pres">
      <dgm:prSet presAssocID="{3EB54339-34BD-4C58-8A88-2B6C5564CAF7}" presName="vertSpace2b" presStyleCnt="0"/>
      <dgm:spPr/>
    </dgm:pt>
    <dgm:pt modelId="{48D1E1E0-AEF9-455B-9367-5A0E2FF04D0B}" type="pres">
      <dgm:prSet presAssocID="{BBFB5808-00F1-4325-A68D-B0EE50A96416}" presName="horz2" presStyleCnt="0"/>
      <dgm:spPr/>
    </dgm:pt>
    <dgm:pt modelId="{A18D8053-A2DD-446A-903D-786F052C7004}" type="pres">
      <dgm:prSet presAssocID="{BBFB5808-00F1-4325-A68D-B0EE50A96416}" presName="horzSpace2" presStyleCnt="0"/>
      <dgm:spPr/>
    </dgm:pt>
    <dgm:pt modelId="{B5576F68-DF36-4DAD-9D93-31A60DC9D7C5}" type="pres">
      <dgm:prSet presAssocID="{BBFB5808-00F1-4325-A68D-B0EE50A96416}" presName="tx2" presStyleLbl="revTx" presStyleIdx="3" presStyleCnt="10"/>
      <dgm:spPr/>
    </dgm:pt>
    <dgm:pt modelId="{C9C81D94-048B-4E6D-86DA-B1731D1A9523}" type="pres">
      <dgm:prSet presAssocID="{BBFB5808-00F1-4325-A68D-B0EE50A96416}" presName="vert2" presStyleCnt="0"/>
      <dgm:spPr/>
    </dgm:pt>
    <dgm:pt modelId="{0C4C6359-4755-43CB-8BF9-4CFD9C7E0AC2}" type="pres">
      <dgm:prSet presAssocID="{BBFB5808-00F1-4325-A68D-B0EE50A96416}" presName="thinLine2b" presStyleLbl="callout" presStyleIdx="2" presStyleCnt="9"/>
      <dgm:spPr/>
    </dgm:pt>
    <dgm:pt modelId="{E713BF9B-FAB7-46FA-B565-020CC185D04E}" type="pres">
      <dgm:prSet presAssocID="{BBFB5808-00F1-4325-A68D-B0EE50A96416}" presName="vertSpace2b" presStyleCnt="0"/>
      <dgm:spPr/>
    </dgm:pt>
    <dgm:pt modelId="{4973854D-CDC5-4636-BB1B-15CF7334375A}" type="pres">
      <dgm:prSet presAssocID="{601CEFC0-E1C2-40B2-B13F-DAB3A726E41C}" presName="horz2" presStyleCnt="0"/>
      <dgm:spPr/>
    </dgm:pt>
    <dgm:pt modelId="{96D67FEE-AD26-4652-9565-4599537245B4}" type="pres">
      <dgm:prSet presAssocID="{601CEFC0-E1C2-40B2-B13F-DAB3A726E41C}" presName="horzSpace2" presStyleCnt="0"/>
      <dgm:spPr/>
    </dgm:pt>
    <dgm:pt modelId="{EEF70D40-E2E7-4009-8A72-342C820741F9}" type="pres">
      <dgm:prSet presAssocID="{601CEFC0-E1C2-40B2-B13F-DAB3A726E41C}" presName="tx2" presStyleLbl="revTx" presStyleIdx="4" presStyleCnt="10"/>
      <dgm:spPr/>
    </dgm:pt>
    <dgm:pt modelId="{928E7CB2-B830-4E83-A9FD-E22C8A143907}" type="pres">
      <dgm:prSet presAssocID="{601CEFC0-E1C2-40B2-B13F-DAB3A726E41C}" presName="vert2" presStyleCnt="0"/>
      <dgm:spPr/>
    </dgm:pt>
    <dgm:pt modelId="{C837A5C8-12CF-4500-B347-45CBB93FC2D7}" type="pres">
      <dgm:prSet presAssocID="{601CEFC0-E1C2-40B2-B13F-DAB3A726E41C}" presName="thinLine2b" presStyleLbl="callout" presStyleIdx="3" presStyleCnt="9"/>
      <dgm:spPr/>
    </dgm:pt>
    <dgm:pt modelId="{C1325B74-85F3-4E17-804C-091B92731A1A}" type="pres">
      <dgm:prSet presAssocID="{601CEFC0-E1C2-40B2-B13F-DAB3A726E41C}" presName="vertSpace2b" presStyleCnt="0"/>
      <dgm:spPr/>
    </dgm:pt>
    <dgm:pt modelId="{3091DD85-1015-4035-9230-15BE24725A97}" type="pres">
      <dgm:prSet presAssocID="{90E3F596-3EF4-467B-B1A4-0879C6464492}" presName="horz2" presStyleCnt="0"/>
      <dgm:spPr/>
    </dgm:pt>
    <dgm:pt modelId="{D49A88E6-AA13-404F-88A4-90F01F78FEFE}" type="pres">
      <dgm:prSet presAssocID="{90E3F596-3EF4-467B-B1A4-0879C6464492}" presName="horzSpace2" presStyleCnt="0"/>
      <dgm:spPr/>
    </dgm:pt>
    <dgm:pt modelId="{CD3C1223-3946-4FFC-8F39-91692339F2D7}" type="pres">
      <dgm:prSet presAssocID="{90E3F596-3EF4-467B-B1A4-0879C6464492}" presName="tx2" presStyleLbl="revTx" presStyleIdx="5" presStyleCnt="10"/>
      <dgm:spPr/>
    </dgm:pt>
    <dgm:pt modelId="{E0161960-8466-4BEB-90F9-846C9C27D70D}" type="pres">
      <dgm:prSet presAssocID="{90E3F596-3EF4-467B-B1A4-0879C6464492}" presName="vert2" presStyleCnt="0"/>
      <dgm:spPr/>
    </dgm:pt>
    <dgm:pt modelId="{69D337F3-6AA8-4534-B71E-B6D007C2155D}" type="pres">
      <dgm:prSet presAssocID="{90E3F596-3EF4-467B-B1A4-0879C6464492}" presName="thinLine2b" presStyleLbl="callout" presStyleIdx="4" presStyleCnt="9"/>
      <dgm:spPr/>
    </dgm:pt>
    <dgm:pt modelId="{2833206A-8642-4620-8B67-3DA8246E047F}" type="pres">
      <dgm:prSet presAssocID="{90E3F596-3EF4-467B-B1A4-0879C6464492}" presName="vertSpace2b" presStyleCnt="0"/>
      <dgm:spPr/>
    </dgm:pt>
    <dgm:pt modelId="{8405467B-2A81-44F2-8FC9-4536D47A94C5}" type="pres">
      <dgm:prSet presAssocID="{1C2973B8-F818-45A9-BF0C-D46F170F8E21}" presName="horz2" presStyleCnt="0"/>
      <dgm:spPr/>
    </dgm:pt>
    <dgm:pt modelId="{68BE6A70-9CD6-486E-85F3-BAF5DF996F01}" type="pres">
      <dgm:prSet presAssocID="{1C2973B8-F818-45A9-BF0C-D46F170F8E21}" presName="horzSpace2" presStyleCnt="0"/>
      <dgm:spPr/>
    </dgm:pt>
    <dgm:pt modelId="{57DBF062-AA4D-4D1D-AABB-F5A90B8A5FDE}" type="pres">
      <dgm:prSet presAssocID="{1C2973B8-F818-45A9-BF0C-D46F170F8E21}" presName="tx2" presStyleLbl="revTx" presStyleIdx="6" presStyleCnt="10"/>
      <dgm:spPr/>
    </dgm:pt>
    <dgm:pt modelId="{DD645B4B-3C90-44FA-ABF1-35698E155E00}" type="pres">
      <dgm:prSet presAssocID="{1C2973B8-F818-45A9-BF0C-D46F170F8E21}" presName="vert2" presStyleCnt="0"/>
      <dgm:spPr/>
    </dgm:pt>
    <dgm:pt modelId="{014D0D72-9F0E-4661-9887-D8F43A6F1ADB}" type="pres">
      <dgm:prSet presAssocID="{1C2973B8-F818-45A9-BF0C-D46F170F8E21}" presName="thinLine2b" presStyleLbl="callout" presStyleIdx="5" presStyleCnt="9"/>
      <dgm:spPr/>
    </dgm:pt>
    <dgm:pt modelId="{C09285FB-A743-4F45-B6DC-672F4A0ECAC0}" type="pres">
      <dgm:prSet presAssocID="{1C2973B8-F818-45A9-BF0C-D46F170F8E21}" presName="vertSpace2b" presStyleCnt="0"/>
      <dgm:spPr/>
    </dgm:pt>
    <dgm:pt modelId="{EE5A64B6-42F5-4CEF-9F36-9B55CE6AF741}" type="pres">
      <dgm:prSet presAssocID="{2C1253EF-616C-4D6B-9502-985433471AEC}" presName="horz2" presStyleCnt="0"/>
      <dgm:spPr/>
    </dgm:pt>
    <dgm:pt modelId="{D06AA37A-3260-45E0-AE64-33A4BD61D123}" type="pres">
      <dgm:prSet presAssocID="{2C1253EF-616C-4D6B-9502-985433471AEC}" presName="horzSpace2" presStyleCnt="0"/>
      <dgm:spPr/>
    </dgm:pt>
    <dgm:pt modelId="{452443C7-7AA3-4ECB-AEC2-9B3DD18FC1E0}" type="pres">
      <dgm:prSet presAssocID="{2C1253EF-616C-4D6B-9502-985433471AEC}" presName="tx2" presStyleLbl="revTx" presStyleIdx="7" presStyleCnt="10"/>
      <dgm:spPr/>
    </dgm:pt>
    <dgm:pt modelId="{B03AF653-CEA9-400B-B2CF-34BDF2B58EBE}" type="pres">
      <dgm:prSet presAssocID="{2C1253EF-616C-4D6B-9502-985433471AEC}" presName="vert2" presStyleCnt="0"/>
      <dgm:spPr/>
    </dgm:pt>
    <dgm:pt modelId="{194DCE9A-30EE-4AEC-B38D-5B9A6FCAD10C}" type="pres">
      <dgm:prSet presAssocID="{2C1253EF-616C-4D6B-9502-985433471AEC}" presName="thinLine2b" presStyleLbl="callout" presStyleIdx="6" presStyleCnt="9"/>
      <dgm:spPr/>
    </dgm:pt>
    <dgm:pt modelId="{25B3370B-A5BD-4310-848F-4209EDEC3A68}" type="pres">
      <dgm:prSet presAssocID="{2C1253EF-616C-4D6B-9502-985433471AEC}" presName="vertSpace2b" presStyleCnt="0"/>
      <dgm:spPr/>
    </dgm:pt>
    <dgm:pt modelId="{9429E514-E069-41B6-8CC7-7F97D302B1F9}" type="pres">
      <dgm:prSet presAssocID="{4945DCF0-AC0A-4D47-8AAB-F603D68E3883}" presName="horz2" presStyleCnt="0"/>
      <dgm:spPr/>
    </dgm:pt>
    <dgm:pt modelId="{F7A915E9-268C-43A9-B7D9-8E0C40AC181D}" type="pres">
      <dgm:prSet presAssocID="{4945DCF0-AC0A-4D47-8AAB-F603D68E3883}" presName="horzSpace2" presStyleCnt="0"/>
      <dgm:spPr/>
    </dgm:pt>
    <dgm:pt modelId="{B6460FA6-212B-443A-A9F4-C98FFC109F95}" type="pres">
      <dgm:prSet presAssocID="{4945DCF0-AC0A-4D47-8AAB-F603D68E3883}" presName="tx2" presStyleLbl="revTx" presStyleIdx="8" presStyleCnt="10"/>
      <dgm:spPr/>
    </dgm:pt>
    <dgm:pt modelId="{B4D57F85-7AE1-4D52-B797-751E65FDE195}" type="pres">
      <dgm:prSet presAssocID="{4945DCF0-AC0A-4D47-8AAB-F603D68E3883}" presName="vert2" presStyleCnt="0"/>
      <dgm:spPr/>
    </dgm:pt>
    <dgm:pt modelId="{A1C837C6-5635-46F7-961C-6A8EF617DA58}" type="pres">
      <dgm:prSet presAssocID="{4945DCF0-AC0A-4D47-8AAB-F603D68E3883}" presName="thinLine2b" presStyleLbl="callout" presStyleIdx="7" presStyleCnt="9"/>
      <dgm:spPr/>
    </dgm:pt>
    <dgm:pt modelId="{B78992FB-1B84-4557-8BCF-99C0B24C0604}" type="pres">
      <dgm:prSet presAssocID="{4945DCF0-AC0A-4D47-8AAB-F603D68E3883}" presName="vertSpace2b" presStyleCnt="0"/>
      <dgm:spPr/>
    </dgm:pt>
    <dgm:pt modelId="{1565F39C-D4BE-4CD1-B152-2710859F79D4}" type="pres">
      <dgm:prSet presAssocID="{111965D2-7006-4250-B215-FE7AAF8D4899}" presName="horz2" presStyleCnt="0"/>
      <dgm:spPr/>
    </dgm:pt>
    <dgm:pt modelId="{53F7C720-2A8E-4732-A83F-73103094F7A3}" type="pres">
      <dgm:prSet presAssocID="{111965D2-7006-4250-B215-FE7AAF8D4899}" presName="horzSpace2" presStyleCnt="0"/>
      <dgm:spPr/>
    </dgm:pt>
    <dgm:pt modelId="{3E96585C-9833-432D-8DBD-A2C0F2598E45}" type="pres">
      <dgm:prSet presAssocID="{111965D2-7006-4250-B215-FE7AAF8D4899}" presName="tx2" presStyleLbl="revTx" presStyleIdx="9" presStyleCnt="10"/>
      <dgm:spPr/>
    </dgm:pt>
    <dgm:pt modelId="{0CFC372B-A10A-4490-94CB-988FAAA636B9}" type="pres">
      <dgm:prSet presAssocID="{111965D2-7006-4250-B215-FE7AAF8D4899}" presName="vert2" presStyleCnt="0"/>
      <dgm:spPr/>
    </dgm:pt>
    <dgm:pt modelId="{D754F9C4-8B73-4115-88C8-A1A1497AD86D}" type="pres">
      <dgm:prSet presAssocID="{111965D2-7006-4250-B215-FE7AAF8D4899}" presName="thinLine2b" presStyleLbl="callout" presStyleIdx="8" presStyleCnt="9"/>
      <dgm:spPr/>
    </dgm:pt>
    <dgm:pt modelId="{6696D4DF-8943-4239-9EAC-328C1859E9B0}" type="pres">
      <dgm:prSet presAssocID="{111965D2-7006-4250-B215-FE7AAF8D4899}" presName="vertSpace2b" presStyleCnt="0"/>
      <dgm:spPr/>
    </dgm:pt>
  </dgm:ptLst>
  <dgm:cxnLst>
    <dgm:cxn modelId="{176B280E-00ED-47D4-8F85-F51DCB01E63E}" srcId="{E734FCC5-E1BF-4232-B5CD-77D70187065F}" destId="{91D932AB-64B9-4689-94D2-9A475F1F3F2A}" srcOrd="0" destOrd="0" parTransId="{C6E77C80-D8B7-425B-95EC-B11FEB5DEF80}" sibTransId="{1F5F9F8A-E88F-4500-8B22-852112A6BA1C}"/>
    <dgm:cxn modelId="{2719581B-19FB-4153-BE92-289F2F01C896}" srcId="{91D932AB-64B9-4689-94D2-9A475F1F3F2A}" destId="{3EB54339-34BD-4C58-8A88-2B6C5564CAF7}" srcOrd="1" destOrd="0" parTransId="{35882789-D853-4EFF-BAF9-0BE65B8C0B8C}" sibTransId="{F582D2B0-8578-4B49-B7DA-7CC953BBD865}"/>
    <dgm:cxn modelId="{B694DC20-A400-4E5C-B19A-B9CED49A6A95}" srcId="{91D932AB-64B9-4689-94D2-9A475F1F3F2A}" destId="{111965D2-7006-4250-B215-FE7AAF8D4899}" srcOrd="8" destOrd="0" parTransId="{8C2684AB-0295-406C-8E6B-A1733E66FD21}" sibTransId="{29E31D4F-084C-4743-AB40-6D00F7E52754}"/>
    <dgm:cxn modelId="{9F7F0124-551B-4D79-BE6B-51D92842565F}" srcId="{91D932AB-64B9-4689-94D2-9A475F1F3F2A}" destId="{90E3F596-3EF4-467B-B1A4-0879C6464492}" srcOrd="4" destOrd="0" parTransId="{0F6329E7-ECAE-4C38-903B-71F1EB0046EF}" sibTransId="{CBC89619-4FC8-497D-8FB0-6475660DA141}"/>
    <dgm:cxn modelId="{5127F441-8D1D-4374-A5A4-5DBE80968D1D}" type="presOf" srcId="{2C1253EF-616C-4D6B-9502-985433471AEC}" destId="{452443C7-7AA3-4ECB-AEC2-9B3DD18FC1E0}" srcOrd="0" destOrd="0" presId="urn:microsoft.com/office/officeart/2008/layout/LinedList"/>
    <dgm:cxn modelId="{54895C62-571D-4CCA-A398-4FC2228E5C5B}" srcId="{91D932AB-64B9-4689-94D2-9A475F1F3F2A}" destId="{4945DCF0-AC0A-4D47-8AAB-F603D68E3883}" srcOrd="7" destOrd="0" parTransId="{9EDA8DD6-290D-4A35-976C-7CC8C6CE4775}" sibTransId="{8848332F-6918-4AB7-8FAD-F3ABB31B7C83}"/>
    <dgm:cxn modelId="{BD0C5845-3177-4491-AC38-A3B2A1347617}" type="presOf" srcId="{91D932AB-64B9-4689-94D2-9A475F1F3F2A}" destId="{6A87F741-689C-485F-AC68-FEC21AF5C094}" srcOrd="0" destOrd="0" presId="urn:microsoft.com/office/officeart/2008/layout/LinedList"/>
    <dgm:cxn modelId="{F58F5947-12EC-411E-BF72-A570097CCAFB}" type="presOf" srcId="{1C2973B8-F818-45A9-BF0C-D46F170F8E21}" destId="{57DBF062-AA4D-4D1D-AABB-F5A90B8A5FDE}" srcOrd="0" destOrd="0" presId="urn:microsoft.com/office/officeart/2008/layout/LinedList"/>
    <dgm:cxn modelId="{98E0954F-5C35-4FC7-8FBB-7884B10B450A}" srcId="{91D932AB-64B9-4689-94D2-9A475F1F3F2A}" destId="{BBFB5808-00F1-4325-A68D-B0EE50A96416}" srcOrd="2" destOrd="0" parTransId="{C7C91869-5574-4397-87D4-3F4B75AFD119}" sibTransId="{3C951D65-4E46-4ECF-A645-1AD70E98352F}"/>
    <dgm:cxn modelId="{37026954-A5C8-427E-9A56-BDE7431C6BA8}" type="presOf" srcId="{05071757-7017-4761-8892-BD5AD282F8DF}" destId="{CB746079-9B0E-4A5F-80DD-E3877515E604}" srcOrd="0" destOrd="0" presId="urn:microsoft.com/office/officeart/2008/layout/LinedList"/>
    <dgm:cxn modelId="{86F32A7B-0A47-4E03-99D4-1BA509081F93}" type="presOf" srcId="{111965D2-7006-4250-B215-FE7AAF8D4899}" destId="{3E96585C-9833-432D-8DBD-A2C0F2598E45}" srcOrd="0" destOrd="0" presId="urn:microsoft.com/office/officeart/2008/layout/LinedList"/>
    <dgm:cxn modelId="{D8A14B7D-4059-41FA-B77C-397C64637A5C}" type="presOf" srcId="{E734FCC5-E1BF-4232-B5CD-77D70187065F}" destId="{BDE4A94C-0A0A-4C05-B775-A143C2A9308C}" srcOrd="0" destOrd="0" presId="urn:microsoft.com/office/officeart/2008/layout/LinedList"/>
    <dgm:cxn modelId="{5D8423A0-BA4B-4C4C-A2F7-79E2AFDE00AD}" type="presOf" srcId="{90E3F596-3EF4-467B-B1A4-0879C6464492}" destId="{CD3C1223-3946-4FFC-8F39-91692339F2D7}" srcOrd="0" destOrd="0" presId="urn:microsoft.com/office/officeart/2008/layout/LinedList"/>
    <dgm:cxn modelId="{3CBA46B4-0D6E-40F3-8071-D660DC11E2AE}" type="presOf" srcId="{601CEFC0-E1C2-40B2-B13F-DAB3A726E41C}" destId="{EEF70D40-E2E7-4009-8A72-342C820741F9}" srcOrd="0" destOrd="0" presId="urn:microsoft.com/office/officeart/2008/layout/LinedList"/>
    <dgm:cxn modelId="{47FC1DC3-7297-4978-BE38-2A732B6C7FA2}" type="presOf" srcId="{3EB54339-34BD-4C58-8A88-2B6C5564CAF7}" destId="{EEE9452B-BCAD-4713-9FB6-96873C22BC58}" srcOrd="0" destOrd="0" presId="urn:microsoft.com/office/officeart/2008/layout/LinedList"/>
    <dgm:cxn modelId="{B957AECA-EC6B-4C10-8AD2-4981C49837E8}" srcId="{91D932AB-64B9-4689-94D2-9A475F1F3F2A}" destId="{601CEFC0-E1C2-40B2-B13F-DAB3A726E41C}" srcOrd="3" destOrd="0" parTransId="{C2C66CD6-C427-4668-B92A-27026A220A15}" sibTransId="{9F59701A-6EE8-4944-8926-536CA29F3F07}"/>
    <dgm:cxn modelId="{DFF7B8E3-663F-4CB4-9F82-5EFB3A1EDC39}" type="presOf" srcId="{4945DCF0-AC0A-4D47-8AAB-F603D68E3883}" destId="{B6460FA6-212B-443A-A9F4-C98FFC109F95}" srcOrd="0" destOrd="0" presId="urn:microsoft.com/office/officeart/2008/layout/LinedList"/>
    <dgm:cxn modelId="{19D36AE9-80D7-4516-8ED4-94D41A052C92}" srcId="{91D932AB-64B9-4689-94D2-9A475F1F3F2A}" destId="{1C2973B8-F818-45A9-BF0C-D46F170F8E21}" srcOrd="5" destOrd="0" parTransId="{BA00C8FA-9517-434C-BB77-C68C9B907903}" sibTransId="{70B7E3DF-B01E-4BD5-9B4E-BC2DE848EB83}"/>
    <dgm:cxn modelId="{FA55E3ED-D926-4852-9F64-497FD2A46846}" type="presOf" srcId="{BBFB5808-00F1-4325-A68D-B0EE50A96416}" destId="{B5576F68-DF36-4DAD-9D93-31A60DC9D7C5}" srcOrd="0" destOrd="0" presId="urn:microsoft.com/office/officeart/2008/layout/LinedList"/>
    <dgm:cxn modelId="{DED9B7F7-FEAB-49C0-830F-86EAB9877DCC}" srcId="{91D932AB-64B9-4689-94D2-9A475F1F3F2A}" destId="{05071757-7017-4761-8892-BD5AD282F8DF}" srcOrd="0" destOrd="0" parTransId="{9E6B7580-8BBF-4CAA-B626-82E6A2225547}" sibTransId="{FD86D3C9-DF37-47CB-A8A8-BA66CC3F1147}"/>
    <dgm:cxn modelId="{47ED86FD-1684-4C4B-89F3-8CB212C0B4E7}" srcId="{91D932AB-64B9-4689-94D2-9A475F1F3F2A}" destId="{2C1253EF-616C-4D6B-9502-985433471AEC}" srcOrd="6" destOrd="0" parTransId="{8FA5EA82-93B0-4741-889B-3444BDBA4D64}" sibTransId="{A7615003-84D2-427D-86E9-21F18C54EE2A}"/>
    <dgm:cxn modelId="{89D361A3-B513-48C7-BBC0-D22759419333}" type="presParOf" srcId="{BDE4A94C-0A0A-4C05-B775-A143C2A9308C}" destId="{C580E520-8ABF-4584-A500-FC755BFBA19F}" srcOrd="0" destOrd="0" presId="urn:microsoft.com/office/officeart/2008/layout/LinedList"/>
    <dgm:cxn modelId="{2ED53820-70A7-4BB8-9FF1-DB0C6EBE77AF}" type="presParOf" srcId="{BDE4A94C-0A0A-4C05-B775-A143C2A9308C}" destId="{E7A544FE-63DF-4A76-A31D-A49DF61E26EB}" srcOrd="1" destOrd="0" presId="urn:microsoft.com/office/officeart/2008/layout/LinedList"/>
    <dgm:cxn modelId="{597E4E7F-F3ED-4424-9008-59D781EBAB83}" type="presParOf" srcId="{E7A544FE-63DF-4A76-A31D-A49DF61E26EB}" destId="{6A87F741-689C-485F-AC68-FEC21AF5C094}" srcOrd="0" destOrd="0" presId="urn:microsoft.com/office/officeart/2008/layout/LinedList"/>
    <dgm:cxn modelId="{9DB9AA6F-18D0-4BE2-9428-6342ACA4099E}" type="presParOf" srcId="{E7A544FE-63DF-4A76-A31D-A49DF61E26EB}" destId="{52C174D3-9FBD-4BDD-8279-3FC5FDAB92F5}" srcOrd="1" destOrd="0" presId="urn:microsoft.com/office/officeart/2008/layout/LinedList"/>
    <dgm:cxn modelId="{8A2B5CAD-77B4-4168-9E8A-F4C258F2EED7}" type="presParOf" srcId="{52C174D3-9FBD-4BDD-8279-3FC5FDAB92F5}" destId="{F28716A5-9C21-4128-ADDA-6A06F244EA7C}" srcOrd="0" destOrd="0" presId="urn:microsoft.com/office/officeart/2008/layout/LinedList"/>
    <dgm:cxn modelId="{AA4BC3C1-ACD2-42BC-8B49-F0D7807FE041}" type="presParOf" srcId="{52C174D3-9FBD-4BDD-8279-3FC5FDAB92F5}" destId="{1242E52A-2941-4927-A3F1-9849EC165F91}" srcOrd="1" destOrd="0" presId="urn:microsoft.com/office/officeart/2008/layout/LinedList"/>
    <dgm:cxn modelId="{18BA1031-1CDB-4FDD-BAFB-282FA27CF669}" type="presParOf" srcId="{1242E52A-2941-4927-A3F1-9849EC165F91}" destId="{0BFCC5BA-D45E-4BB4-AA3C-2CA09A6CF233}" srcOrd="0" destOrd="0" presId="urn:microsoft.com/office/officeart/2008/layout/LinedList"/>
    <dgm:cxn modelId="{2525EAFC-0A8C-4E26-B8DA-9C4AE9D0143A}" type="presParOf" srcId="{1242E52A-2941-4927-A3F1-9849EC165F91}" destId="{CB746079-9B0E-4A5F-80DD-E3877515E604}" srcOrd="1" destOrd="0" presId="urn:microsoft.com/office/officeart/2008/layout/LinedList"/>
    <dgm:cxn modelId="{1EB7B0C5-632B-46EB-8DCF-4A3D07959F0F}" type="presParOf" srcId="{1242E52A-2941-4927-A3F1-9849EC165F91}" destId="{A3CE3AF6-053E-4FCB-9CEA-035B4B8809D5}" srcOrd="2" destOrd="0" presId="urn:microsoft.com/office/officeart/2008/layout/LinedList"/>
    <dgm:cxn modelId="{BA85CBF4-90D3-43DE-8E91-B02E3B6B3CAC}" type="presParOf" srcId="{52C174D3-9FBD-4BDD-8279-3FC5FDAB92F5}" destId="{6BDAE6F9-E045-41F8-A676-E9A6D6553E59}" srcOrd="2" destOrd="0" presId="urn:microsoft.com/office/officeart/2008/layout/LinedList"/>
    <dgm:cxn modelId="{4842EE3A-6399-4507-9414-E088C32E0160}" type="presParOf" srcId="{52C174D3-9FBD-4BDD-8279-3FC5FDAB92F5}" destId="{9F856B48-5CD5-496B-A00D-16B1068FEBF4}" srcOrd="3" destOrd="0" presId="urn:microsoft.com/office/officeart/2008/layout/LinedList"/>
    <dgm:cxn modelId="{4BDF5E39-8497-4D0B-B0A0-C1024E3352D4}" type="presParOf" srcId="{52C174D3-9FBD-4BDD-8279-3FC5FDAB92F5}" destId="{D9F71380-EC5C-468B-8748-22B8673B9231}" srcOrd="4" destOrd="0" presId="urn:microsoft.com/office/officeart/2008/layout/LinedList"/>
    <dgm:cxn modelId="{E2D8515C-F359-440A-8995-84EAA5845508}" type="presParOf" srcId="{D9F71380-EC5C-468B-8748-22B8673B9231}" destId="{B8711F8D-83A3-43D6-93FC-637E97963BEF}" srcOrd="0" destOrd="0" presId="urn:microsoft.com/office/officeart/2008/layout/LinedList"/>
    <dgm:cxn modelId="{70498CF8-7363-410F-A44A-317701DD069A}" type="presParOf" srcId="{D9F71380-EC5C-468B-8748-22B8673B9231}" destId="{EEE9452B-BCAD-4713-9FB6-96873C22BC58}" srcOrd="1" destOrd="0" presId="urn:microsoft.com/office/officeart/2008/layout/LinedList"/>
    <dgm:cxn modelId="{BA6AAADE-603D-43BB-9AB4-CF2C6B7A6629}" type="presParOf" srcId="{D9F71380-EC5C-468B-8748-22B8673B9231}" destId="{9B7D208D-6DA5-42FE-AA0D-B3E685DF9029}" srcOrd="2" destOrd="0" presId="urn:microsoft.com/office/officeart/2008/layout/LinedList"/>
    <dgm:cxn modelId="{2A1D67A3-0848-4165-848A-F3BE0452CCCB}" type="presParOf" srcId="{52C174D3-9FBD-4BDD-8279-3FC5FDAB92F5}" destId="{F91A2450-EFB2-4148-A662-C33683B6896A}" srcOrd="5" destOrd="0" presId="urn:microsoft.com/office/officeart/2008/layout/LinedList"/>
    <dgm:cxn modelId="{8CD56EE1-B46A-4778-8E2E-9CE985DC0464}" type="presParOf" srcId="{52C174D3-9FBD-4BDD-8279-3FC5FDAB92F5}" destId="{F0577FEB-CAFC-4F9E-8A06-80FFF61FD879}" srcOrd="6" destOrd="0" presId="urn:microsoft.com/office/officeart/2008/layout/LinedList"/>
    <dgm:cxn modelId="{EE834171-6604-4FAC-AD10-441ACD25B8D8}" type="presParOf" srcId="{52C174D3-9FBD-4BDD-8279-3FC5FDAB92F5}" destId="{48D1E1E0-AEF9-455B-9367-5A0E2FF04D0B}" srcOrd="7" destOrd="0" presId="urn:microsoft.com/office/officeart/2008/layout/LinedList"/>
    <dgm:cxn modelId="{C7216859-A3F0-43AE-B39D-D1819A3C592E}" type="presParOf" srcId="{48D1E1E0-AEF9-455B-9367-5A0E2FF04D0B}" destId="{A18D8053-A2DD-446A-903D-786F052C7004}" srcOrd="0" destOrd="0" presId="urn:microsoft.com/office/officeart/2008/layout/LinedList"/>
    <dgm:cxn modelId="{D53CC690-A34A-4A36-8CFE-BA3011DD0ECC}" type="presParOf" srcId="{48D1E1E0-AEF9-455B-9367-5A0E2FF04D0B}" destId="{B5576F68-DF36-4DAD-9D93-31A60DC9D7C5}" srcOrd="1" destOrd="0" presId="urn:microsoft.com/office/officeart/2008/layout/LinedList"/>
    <dgm:cxn modelId="{A415C860-5639-4AA0-99D3-17F9FFE9BC02}" type="presParOf" srcId="{48D1E1E0-AEF9-455B-9367-5A0E2FF04D0B}" destId="{C9C81D94-048B-4E6D-86DA-B1731D1A9523}" srcOrd="2" destOrd="0" presId="urn:microsoft.com/office/officeart/2008/layout/LinedList"/>
    <dgm:cxn modelId="{66B7F76A-C95F-49F0-80ED-6C751E2C9732}" type="presParOf" srcId="{52C174D3-9FBD-4BDD-8279-3FC5FDAB92F5}" destId="{0C4C6359-4755-43CB-8BF9-4CFD9C7E0AC2}" srcOrd="8" destOrd="0" presId="urn:microsoft.com/office/officeart/2008/layout/LinedList"/>
    <dgm:cxn modelId="{D8C1CD7E-6E55-4CC0-BAEE-51F53889D403}" type="presParOf" srcId="{52C174D3-9FBD-4BDD-8279-3FC5FDAB92F5}" destId="{E713BF9B-FAB7-46FA-B565-020CC185D04E}" srcOrd="9" destOrd="0" presId="urn:microsoft.com/office/officeart/2008/layout/LinedList"/>
    <dgm:cxn modelId="{64E8FC0D-E41A-4E16-9CCE-BAA9639A809B}" type="presParOf" srcId="{52C174D3-9FBD-4BDD-8279-3FC5FDAB92F5}" destId="{4973854D-CDC5-4636-BB1B-15CF7334375A}" srcOrd="10" destOrd="0" presId="urn:microsoft.com/office/officeart/2008/layout/LinedList"/>
    <dgm:cxn modelId="{55262142-F405-497D-8F1C-DF9DBEA4D689}" type="presParOf" srcId="{4973854D-CDC5-4636-BB1B-15CF7334375A}" destId="{96D67FEE-AD26-4652-9565-4599537245B4}" srcOrd="0" destOrd="0" presId="urn:microsoft.com/office/officeart/2008/layout/LinedList"/>
    <dgm:cxn modelId="{7AF24A45-1BBA-4EB3-B062-D14880268154}" type="presParOf" srcId="{4973854D-CDC5-4636-BB1B-15CF7334375A}" destId="{EEF70D40-E2E7-4009-8A72-342C820741F9}" srcOrd="1" destOrd="0" presId="urn:microsoft.com/office/officeart/2008/layout/LinedList"/>
    <dgm:cxn modelId="{E6E96FEB-8A74-4C0A-A7FB-F0E9B7234F32}" type="presParOf" srcId="{4973854D-CDC5-4636-BB1B-15CF7334375A}" destId="{928E7CB2-B830-4E83-A9FD-E22C8A143907}" srcOrd="2" destOrd="0" presId="urn:microsoft.com/office/officeart/2008/layout/LinedList"/>
    <dgm:cxn modelId="{E89881BA-720F-46BC-9B80-0E8E624C3FFA}" type="presParOf" srcId="{52C174D3-9FBD-4BDD-8279-3FC5FDAB92F5}" destId="{C837A5C8-12CF-4500-B347-45CBB93FC2D7}" srcOrd="11" destOrd="0" presId="urn:microsoft.com/office/officeart/2008/layout/LinedList"/>
    <dgm:cxn modelId="{F62E7CEE-FCBA-4EA5-90D4-D34BAB83419C}" type="presParOf" srcId="{52C174D3-9FBD-4BDD-8279-3FC5FDAB92F5}" destId="{C1325B74-85F3-4E17-804C-091B92731A1A}" srcOrd="12" destOrd="0" presId="urn:microsoft.com/office/officeart/2008/layout/LinedList"/>
    <dgm:cxn modelId="{715D374D-268E-439A-B57A-47E0FFE4C213}" type="presParOf" srcId="{52C174D3-9FBD-4BDD-8279-3FC5FDAB92F5}" destId="{3091DD85-1015-4035-9230-15BE24725A97}" srcOrd="13" destOrd="0" presId="urn:microsoft.com/office/officeart/2008/layout/LinedList"/>
    <dgm:cxn modelId="{C118DC78-F4CE-4E87-9990-869775FB82E3}" type="presParOf" srcId="{3091DD85-1015-4035-9230-15BE24725A97}" destId="{D49A88E6-AA13-404F-88A4-90F01F78FEFE}" srcOrd="0" destOrd="0" presId="urn:microsoft.com/office/officeart/2008/layout/LinedList"/>
    <dgm:cxn modelId="{79D5B7B1-1339-47D3-8316-31A2B19A856A}" type="presParOf" srcId="{3091DD85-1015-4035-9230-15BE24725A97}" destId="{CD3C1223-3946-4FFC-8F39-91692339F2D7}" srcOrd="1" destOrd="0" presId="urn:microsoft.com/office/officeart/2008/layout/LinedList"/>
    <dgm:cxn modelId="{4CAA135D-FBF6-4A2D-8276-7798AAAF874C}" type="presParOf" srcId="{3091DD85-1015-4035-9230-15BE24725A97}" destId="{E0161960-8466-4BEB-90F9-846C9C27D70D}" srcOrd="2" destOrd="0" presId="urn:microsoft.com/office/officeart/2008/layout/LinedList"/>
    <dgm:cxn modelId="{8F22A79D-027E-48D8-A512-1EBFCC08D71D}" type="presParOf" srcId="{52C174D3-9FBD-4BDD-8279-3FC5FDAB92F5}" destId="{69D337F3-6AA8-4534-B71E-B6D007C2155D}" srcOrd="14" destOrd="0" presId="urn:microsoft.com/office/officeart/2008/layout/LinedList"/>
    <dgm:cxn modelId="{048D93C0-AD46-4176-B60A-D965DECD830E}" type="presParOf" srcId="{52C174D3-9FBD-4BDD-8279-3FC5FDAB92F5}" destId="{2833206A-8642-4620-8B67-3DA8246E047F}" srcOrd="15" destOrd="0" presId="urn:microsoft.com/office/officeart/2008/layout/LinedList"/>
    <dgm:cxn modelId="{D4949BDE-C7E1-4049-9B1E-72EDC321FA41}" type="presParOf" srcId="{52C174D3-9FBD-4BDD-8279-3FC5FDAB92F5}" destId="{8405467B-2A81-44F2-8FC9-4536D47A94C5}" srcOrd="16" destOrd="0" presId="urn:microsoft.com/office/officeart/2008/layout/LinedList"/>
    <dgm:cxn modelId="{DEC57E16-ADF6-416D-ACA2-DC2E370E7A60}" type="presParOf" srcId="{8405467B-2A81-44F2-8FC9-4536D47A94C5}" destId="{68BE6A70-9CD6-486E-85F3-BAF5DF996F01}" srcOrd="0" destOrd="0" presId="urn:microsoft.com/office/officeart/2008/layout/LinedList"/>
    <dgm:cxn modelId="{499ADE1C-D2E0-4C28-8AF6-9E85733A3043}" type="presParOf" srcId="{8405467B-2A81-44F2-8FC9-4536D47A94C5}" destId="{57DBF062-AA4D-4D1D-AABB-F5A90B8A5FDE}" srcOrd="1" destOrd="0" presId="urn:microsoft.com/office/officeart/2008/layout/LinedList"/>
    <dgm:cxn modelId="{BEF7FD3B-AA3F-4141-8EC1-5BC77740BEE4}" type="presParOf" srcId="{8405467B-2A81-44F2-8FC9-4536D47A94C5}" destId="{DD645B4B-3C90-44FA-ABF1-35698E155E00}" srcOrd="2" destOrd="0" presId="urn:microsoft.com/office/officeart/2008/layout/LinedList"/>
    <dgm:cxn modelId="{809A7E8A-880D-4063-B7A7-46F3BA41B1B5}" type="presParOf" srcId="{52C174D3-9FBD-4BDD-8279-3FC5FDAB92F5}" destId="{014D0D72-9F0E-4661-9887-D8F43A6F1ADB}" srcOrd="17" destOrd="0" presId="urn:microsoft.com/office/officeart/2008/layout/LinedList"/>
    <dgm:cxn modelId="{4D768B91-4E76-450F-9907-BF477B9E56E4}" type="presParOf" srcId="{52C174D3-9FBD-4BDD-8279-3FC5FDAB92F5}" destId="{C09285FB-A743-4F45-B6DC-672F4A0ECAC0}" srcOrd="18" destOrd="0" presId="urn:microsoft.com/office/officeart/2008/layout/LinedList"/>
    <dgm:cxn modelId="{020E29F8-7AD4-4375-8C15-E73516285A32}" type="presParOf" srcId="{52C174D3-9FBD-4BDD-8279-3FC5FDAB92F5}" destId="{EE5A64B6-42F5-4CEF-9F36-9B55CE6AF741}" srcOrd="19" destOrd="0" presId="urn:microsoft.com/office/officeart/2008/layout/LinedList"/>
    <dgm:cxn modelId="{D2CEB0E1-78CE-4F63-BC46-50EA835715D6}" type="presParOf" srcId="{EE5A64B6-42F5-4CEF-9F36-9B55CE6AF741}" destId="{D06AA37A-3260-45E0-AE64-33A4BD61D123}" srcOrd="0" destOrd="0" presId="urn:microsoft.com/office/officeart/2008/layout/LinedList"/>
    <dgm:cxn modelId="{BC96B26D-8359-4003-918C-51221F73507F}" type="presParOf" srcId="{EE5A64B6-42F5-4CEF-9F36-9B55CE6AF741}" destId="{452443C7-7AA3-4ECB-AEC2-9B3DD18FC1E0}" srcOrd="1" destOrd="0" presId="urn:microsoft.com/office/officeart/2008/layout/LinedList"/>
    <dgm:cxn modelId="{6038510F-EE02-4D95-8F88-7CABE2A39F81}" type="presParOf" srcId="{EE5A64B6-42F5-4CEF-9F36-9B55CE6AF741}" destId="{B03AF653-CEA9-400B-B2CF-34BDF2B58EBE}" srcOrd="2" destOrd="0" presId="urn:microsoft.com/office/officeart/2008/layout/LinedList"/>
    <dgm:cxn modelId="{C08057D3-B2BB-4119-AED0-966F7530086D}" type="presParOf" srcId="{52C174D3-9FBD-4BDD-8279-3FC5FDAB92F5}" destId="{194DCE9A-30EE-4AEC-B38D-5B9A6FCAD10C}" srcOrd="20" destOrd="0" presId="urn:microsoft.com/office/officeart/2008/layout/LinedList"/>
    <dgm:cxn modelId="{02C3C3A6-A4AD-48B1-899C-710B6E2A989D}" type="presParOf" srcId="{52C174D3-9FBD-4BDD-8279-3FC5FDAB92F5}" destId="{25B3370B-A5BD-4310-848F-4209EDEC3A68}" srcOrd="21" destOrd="0" presId="urn:microsoft.com/office/officeart/2008/layout/LinedList"/>
    <dgm:cxn modelId="{1F50EC16-63E9-4147-B621-C61C5A09A140}" type="presParOf" srcId="{52C174D3-9FBD-4BDD-8279-3FC5FDAB92F5}" destId="{9429E514-E069-41B6-8CC7-7F97D302B1F9}" srcOrd="22" destOrd="0" presId="urn:microsoft.com/office/officeart/2008/layout/LinedList"/>
    <dgm:cxn modelId="{D082FDA3-4ABF-41FB-A6A1-E930BC8805CD}" type="presParOf" srcId="{9429E514-E069-41B6-8CC7-7F97D302B1F9}" destId="{F7A915E9-268C-43A9-B7D9-8E0C40AC181D}" srcOrd="0" destOrd="0" presId="urn:microsoft.com/office/officeart/2008/layout/LinedList"/>
    <dgm:cxn modelId="{722238E6-A4AC-4FC0-BE7B-B864DFC75D81}" type="presParOf" srcId="{9429E514-E069-41B6-8CC7-7F97D302B1F9}" destId="{B6460FA6-212B-443A-A9F4-C98FFC109F95}" srcOrd="1" destOrd="0" presId="urn:microsoft.com/office/officeart/2008/layout/LinedList"/>
    <dgm:cxn modelId="{1F579DB8-3567-4E3C-8D67-36193DAB4836}" type="presParOf" srcId="{9429E514-E069-41B6-8CC7-7F97D302B1F9}" destId="{B4D57F85-7AE1-4D52-B797-751E65FDE195}" srcOrd="2" destOrd="0" presId="urn:microsoft.com/office/officeart/2008/layout/LinedList"/>
    <dgm:cxn modelId="{84EA836D-7896-417B-9F8E-2FC59CF026F7}" type="presParOf" srcId="{52C174D3-9FBD-4BDD-8279-3FC5FDAB92F5}" destId="{A1C837C6-5635-46F7-961C-6A8EF617DA58}" srcOrd="23" destOrd="0" presId="urn:microsoft.com/office/officeart/2008/layout/LinedList"/>
    <dgm:cxn modelId="{43AE5F08-5F7F-448F-B5BA-3B3188FF0642}" type="presParOf" srcId="{52C174D3-9FBD-4BDD-8279-3FC5FDAB92F5}" destId="{B78992FB-1B84-4557-8BCF-99C0B24C0604}" srcOrd="24" destOrd="0" presId="urn:microsoft.com/office/officeart/2008/layout/LinedList"/>
    <dgm:cxn modelId="{F0E9D783-BBA4-47D9-B7BC-F3ADEA4A3DE2}" type="presParOf" srcId="{52C174D3-9FBD-4BDD-8279-3FC5FDAB92F5}" destId="{1565F39C-D4BE-4CD1-B152-2710859F79D4}" srcOrd="25" destOrd="0" presId="urn:microsoft.com/office/officeart/2008/layout/LinedList"/>
    <dgm:cxn modelId="{839D824F-5077-4684-BEEC-69C0F2E6FA1C}" type="presParOf" srcId="{1565F39C-D4BE-4CD1-B152-2710859F79D4}" destId="{53F7C720-2A8E-4732-A83F-73103094F7A3}" srcOrd="0" destOrd="0" presId="urn:microsoft.com/office/officeart/2008/layout/LinedList"/>
    <dgm:cxn modelId="{3D5D97CE-0FD7-46FC-8F88-DB1F92A7F383}" type="presParOf" srcId="{1565F39C-D4BE-4CD1-B152-2710859F79D4}" destId="{3E96585C-9833-432D-8DBD-A2C0F2598E45}" srcOrd="1" destOrd="0" presId="urn:microsoft.com/office/officeart/2008/layout/LinedList"/>
    <dgm:cxn modelId="{EB44CB0F-54D5-4CC1-839A-B8F5DE65A9A2}" type="presParOf" srcId="{1565F39C-D4BE-4CD1-B152-2710859F79D4}" destId="{0CFC372B-A10A-4490-94CB-988FAAA636B9}" srcOrd="2" destOrd="0" presId="urn:microsoft.com/office/officeart/2008/layout/LinedList"/>
    <dgm:cxn modelId="{9D0AFDD8-8B8D-4A4C-B5AD-6A643C58C544}" type="presParOf" srcId="{52C174D3-9FBD-4BDD-8279-3FC5FDAB92F5}" destId="{D754F9C4-8B73-4115-88C8-A1A1497AD86D}" srcOrd="26" destOrd="0" presId="urn:microsoft.com/office/officeart/2008/layout/LinedList"/>
    <dgm:cxn modelId="{67C49D59-780C-4011-AB0D-7BF7A3135537}" type="presParOf" srcId="{52C174D3-9FBD-4BDD-8279-3FC5FDAB92F5}" destId="{6696D4DF-8943-4239-9EAC-328C1859E9B0}" srcOrd="27" destOrd="0" presId="urn:microsoft.com/office/officeart/2008/layout/LinedList"/>
  </dgm:cxnLst>
  <dgm:bg>
    <a:solidFill>
      <a:srgbClr val="FFFFE5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EECD4-ACBD-4457-8D2A-C9504E86DE5B}">
      <dsp:nvSpPr>
        <dsp:cNvPr id="0" name=""/>
        <dsp:cNvSpPr/>
      </dsp:nvSpPr>
      <dsp:spPr>
        <a:xfrm>
          <a:off x="0" y="484569"/>
          <a:ext cx="9144000" cy="197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0EB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29108" rIns="709676" bIns="199136" numCol="1" spcCol="1270" anchor="t" anchorCtr="0">
          <a:noAutofit/>
        </a:bodyPr>
        <a:lstStyle/>
        <a:p>
          <a:pPr marL="0" marR="0" lvl="1" indent="0" algn="thaiDi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 เป็นการนำข้อค้นพบจากการวิจัยมา</a:t>
          </a:r>
          <a:r>
            <a:rPr lang="th-TH" sz="2800" b="1" kern="12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บรรยายสภาพและลักษณะของปรากฏการณ์</a:t>
          </a:r>
          <a:r>
            <a:rPr lang="th-TH" sz="28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 โดยให้รายละเอียดว่ามีลักษณะเป็นอย่างไร </a:t>
          </a:r>
          <a:r>
            <a:rPr lang="th-TH" sz="2800" b="1" kern="1200" dirty="0">
              <a:solidFill>
                <a:srgbClr val="0070C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เช่น เมื่อเกิดเหตุน้ำท่วมสามารถบรรยายว่ามีน้ำท่วมพื้นที่ใดบ้างและมีระดับน้ำเท่าไร</a:t>
          </a:r>
        </a:p>
      </dsp:txBody>
      <dsp:txXfrm>
        <a:off x="0" y="484569"/>
        <a:ext cx="9144000" cy="1975050"/>
      </dsp:txXfrm>
    </dsp:sp>
    <dsp:sp modelId="{0AEE5786-5044-4AAB-9A6D-612F86D9D7AD}">
      <dsp:nvSpPr>
        <dsp:cNvPr id="0" name=""/>
        <dsp:cNvSpPr/>
      </dsp:nvSpPr>
      <dsp:spPr>
        <a:xfrm>
          <a:off x="457200" y="28000"/>
          <a:ext cx="6400800" cy="618929"/>
        </a:xfrm>
        <a:prstGeom prst="roundRect">
          <a:avLst/>
        </a:prstGeom>
        <a:solidFill>
          <a:srgbClr val="90EB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1. </a:t>
          </a:r>
          <a:r>
            <a:rPr lang="th-TH" sz="32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เพื่อการบรรยาย (</a:t>
          </a:r>
          <a:r>
            <a:rPr lang="en-US" sz="32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Description</a:t>
          </a:r>
          <a:r>
            <a:rPr lang="th-TH" sz="32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)</a:t>
          </a:r>
          <a:endParaRPr lang="en-US" sz="3200" kern="1200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487414" y="58214"/>
        <a:ext cx="6340372" cy="558501"/>
      </dsp:txXfrm>
    </dsp:sp>
    <dsp:sp modelId="{E2AC69DB-365E-49F5-B3FF-CE54C0098E6F}">
      <dsp:nvSpPr>
        <dsp:cNvPr id="0" name=""/>
        <dsp:cNvSpPr/>
      </dsp:nvSpPr>
      <dsp:spPr>
        <a:xfrm>
          <a:off x="0" y="3054317"/>
          <a:ext cx="9144000" cy="249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9A1F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29108" rIns="709676" bIns="199136" numCol="1" spcCol="1270" anchor="t" anchorCtr="0">
          <a:noAutofit/>
        </a:bodyPr>
        <a:lstStyle/>
        <a:p>
          <a:pPr marL="0" marR="0" lvl="1" indent="0" algn="thaiDi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 เป็นการนำข้อค้นพบมา</a:t>
          </a:r>
          <a:r>
            <a:rPr lang="th-TH" sz="2800" b="1" kern="12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อธิบายถึงสาเหตุที่มาของปรากฏการณ์และผลที่เกิดขึ้น</a:t>
          </a:r>
          <a:r>
            <a:rPr lang="th-TH" sz="28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 โดยแสดงให้เห็นถึงความสัมพันธ์ของเหตุและผลที่มีความเกี่ยวข้องกัน </a:t>
          </a:r>
          <a:r>
            <a:rPr lang="th-TH" sz="2800" b="1" kern="1200" dirty="0">
              <a:solidFill>
                <a:srgbClr val="0070C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เช่น จากเหตุการณ์น้ำท่วม สามารถระบุได้ว่าเหตุใดน้ำจึงท่วม ด้วยเหตุผลต่าง ๆ ตามสภาพที่เกิดขึ้น</a:t>
          </a:r>
          <a:endParaRPr lang="th-TH" sz="28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0" y="3054317"/>
        <a:ext cx="9144000" cy="2494800"/>
      </dsp:txXfrm>
    </dsp:sp>
    <dsp:sp modelId="{D52EE29B-B322-4879-9775-6B52261A6C48}">
      <dsp:nvSpPr>
        <dsp:cNvPr id="0" name=""/>
        <dsp:cNvSpPr/>
      </dsp:nvSpPr>
      <dsp:spPr>
        <a:xfrm>
          <a:off x="457200" y="2519019"/>
          <a:ext cx="6400800" cy="697657"/>
        </a:xfrm>
        <a:prstGeom prst="roundRect">
          <a:avLst/>
        </a:prstGeom>
        <a:solidFill>
          <a:srgbClr val="F9A1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2. </a:t>
          </a:r>
          <a:r>
            <a:rPr lang="th-TH" sz="32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เพื่อการอธิบาย (</a:t>
          </a:r>
          <a:r>
            <a:rPr lang="en-US" sz="32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Explanation)</a:t>
          </a:r>
          <a:endParaRPr lang="th-TH" sz="3200" b="1" kern="1200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491257" y="2553076"/>
        <a:ext cx="6332686" cy="629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EECD4-ACBD-4457-8D2A-C9504E86DE5B}">
      <dsp:nvSpPr>
        <dsp:cNvPr id="0" name=""/>
        <dsp:cNvSpPr/>
      </dsp:nvSpPr>
      <dsp:spPr>
        <a:xfrm>
          <a:off x="0" y="363209"/>
          <a:ext cx="9144000" cy="2381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9FF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145796" rIns="709676" bIns="199136" numCol="1" spcCol="1270" anchor="t" anchorCtr="0">
          <a:noAutofit/>
        </a:bodyPr>
        <a:lstStyle/>
        <a:p>
          <a:pPr marL="0" marR="0" lvl="1" indent="0" algn="thaiDi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 เป็นการนำข้อค้นพบที่แสดงถึงความสัมพันธ์ของประเด็นที่เกิดขึ้นมา</a:t>
          </a:r>
          <a:r>
            <a:rPr lang="th-TH" sz="2800" b="1" kern="12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ทำนายแนวโน้มเพื่อพยากรณ์และคาดเดาเหตุการณ์ที่อาจเกิดขึ้นในอนาคต</a:t>
          </a:r>
          <a:r>
            <a:rPr lang="th-TH" sz="28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 </a:t>
          </a:r>
          <a:r>
            <a:rPr lang="th-TH" sz="2800" b="1" kern="1200" dirty="0">
              <a:solidFill>
                <a:srgbClr val="0070C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เช่น </a:t>
          </a:r>
          <a:r>
            <a:rPr lang="th-TH" sz="2800" b="1" i="1" kern="1200" dirty="0">
              <a:solidFill>
                <a:srgbClr val="0070C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เมื่อเกิดน้ำท่วมในบริเวณดังกล่าว มีแนวโน้มว่าจะท่วมต่อไปอีกทุกปีหรือไม่ อย่างไร ระดับน้ำจะสูงขึ้นหรือลดต่ำกว่าเดิม</a:t>
          </a:r>
        </a:p>
      </dsp:txBody>
      <dsp:txXfrm>
        <a:off x="0" y="363209"/>
        <a:ext cx="9144000" cy="2381400"/>
      </dsp:txXfrm>
    </dsp:sp>
    <dsp:sp modelId="{0AEE5786-5044-4AAB-9A6D-612F86D9D7AD}">
      <dsp:nvSpPr>
        <dsp:cNvPr id="0" name=""/>
        <dsp:cNvSpPr/>
      </dsp:nvSpPr>
      <dsp:spPr>
        <a:xfrm>
          <a:off x="457200" y="72664"/>
          <a:ext cx="6400800" cy="393864"/>
        </a:xfrm>
        <a:prstGeom prst="roundRect">
          <a:avLst/>
        </a:prstGeom>
        <a:solidFill>
          <a:srgbClr val="99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3. </a:t>
          </a:r>
          <a:r>
            <a:rPr lang="th-TH" sz="32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เพื่อการทำนาย (</a:t>
          </a:r>
          <a:r>
            <a:rPr lang="en-US" sz="32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Prediction)</a:t>
          </a:r>
          <a:endParaRPr lang="en-US" sz="3200" kern="1200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476427" y="91891"/>
        <a:ext cx="6362346" cy="355410"/>
      </dsp:txXfrm>
    </dsp:sp>
    <dsp:sp modelId="{E2AC69DB-365E-49F5-B3FF-CE54C0098E6F}">
      <dsp:nvSpPr>
        <dsp:cNvPr id="0" name=""/>
        <dsp:cNvSpPr/>
      </dsp:nvSpPr>
      <dsp:spPr>
        <a:xfrm>
          <a:off x="0" y="3123053"/>
          <a:ext cx="9144000" cy="2381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E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145796" rIns="709676" bIns="199136" numCol="1" spcCol="1270" anchor="t" anchorCtr="0">
          <a:noAutofit/>
        </a:bodyPr>
        <a:lstStyle/>
        <a:p>
          <a:pPr marL="0" marR="0" lvl="1" indent="0" algn="thaiDi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 เป็นการนำข้อค้นพบจากแนวโน้มของเหตุการณ์ที่เกิดขึ้นไปสู่</a:t>
          </a:r>
          <a:r>
            <a:rPr lang="th-TH" sz="2800" b="1" kern="12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การควบคุมเหตุการณ์ หรือสถานการณ์ที่ไม่พึงประสงค์ได้ </a:t>
          </a:r>
          <a:r>
            <a:rPr lang="th-TH" sz="2800" b="1" kern="1200" dirty="0">
              <a:solidFill>
                <a:srgbClr val="0070C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เช่น </a:t>
          </a:r>
          <a:r>
            <a:rPr lang="th-TH" sz="2800" b="1" i="1" kern="1200" dirty="0">
              <a:solidFill>
                <a:srgbClr val="0070C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เมื่อรู้ว่าแนวโน้มของสถานการณ์น้ำท่วมในปีต่อไปจะเป็นอย่างไร จึงศึกษาวิธีการควบคุมหรือวิธีการแก้ปัญหาเพื่อไม่ให้เกิดน้ำท่วมขึ้นอีก</a:t>
          </a:r>
          <a:endParaRPr lang="th-TH" sz="2800" b="1" i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0" y="3123053"/>
        <a:ext cx="9144000" cy="2381400"/>
      </dsp:txXfrm>
    </dsp:sp>
    <dsp:sp modelId="{D52EE29B-B322-4879-9775-6B52261A6C48}">
      <dsp:nvSpPr>
        <dsp:cNvPr id="0" name=""/>
        <dsp:cNvSpPr/>
      </dsp:nvSpPr>
      <dsp:spPr>
        <a:xfrm>
          <a:off x="457200" y="2782409"/>
          <a:ext cx="6400800" cy="443963"/>
        </a:xfrm>
        <a:prstGeom prst="roundRect">
          <a:avLst/>
        </a:prstGeom>
        <a:solidFill>
          <a:srgbClr val="FFE6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4. เพื่อการควบคุม (</a:t>
          </a:r>
          <a:r>
            <a:rPr lang="en-US" sz="32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Control)</a:t>
          </a:r>
          <a:endParaRPr lang="th-TH" sz="3200" b="1" kern="1200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478872" y="2804081"/>
        <a:ext cx="6357456" cy="4006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44986-F8B3-461F-8585-D806E203C52F}">
      <dsp:nvSpPr>
        <dsp:cNvPr id="0" name=""/>
        <dsp:cNvSpPr/>
      </dsp:nvSpPr>
      <dsp:spPr>
        <a:xfrm>
          <a:off x="2120529" y="667074"/>
          <a:ext cx="4554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5421" y="4572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b="1" kern="120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2336090" y="710361"/>
        <a:ext cx="24301" cy="4864"/>
      </dsp:txXfrm>
    </dsp:sp>
    <dsp:sp modelId="{B1168EC8-20A3-4AAD-A73D-7A4BB30CDF1A}">
      <dsp:nvSpPr>
        <dsp:cNvPr id="0" name=""/>
        <dsp:cNvSpPr/>
      </dsp:nvSpPr>
      <dsp:spPr>
        <a:xfrm>
          <a:off x="9192" y="78852"/>
          <a:ext cx="2113137" cy="1267882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1. </a:t>
          </a:r>
          <a:r>
            <a:rPr lang="th-TH" sz="24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การกำหนดปัญหาการวิจัย</a:t>
          </a:r>
        </a:p>
      </dsp:txBody>
      <dsp:txXfrm>
        <a:off x="9192" y="78852"/>
        <a:ext cx="2113137" cy="1267882"/>
      </dsp:txXfrm>
    </dsp:sp>
    <dsp:sp modelId="{D036B4F1-840E-4BB4-A217-0B01B7421434}">
      <dsp:nvSpPr>
        <dsp:cNvPr id="0" name=""/>
        <dsp:cNvSpPr/>
      </dsp:nvSpPr>
      <dsp:spPr>
        <a:xfrm>
          <a:off x="4719688" y="667074"/>
          <a:ext cx="4554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5421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b="1" kern="120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4935248" y="710361"/>
        <a:ext cx="24301" cy="4864"/>
      </dsp:txXfrm>
    </dsp:sp>
    <dsp:sp modelId="{8943D6E1-5C1C-4D53-9274-031E811121A2}">
      <dsp:nvSpPr>
        <dsp:cNvPr id="0" name=""/>
        <dsp:cNvSpPr/>
      </dsp:nvSpPr>
      <dsp:spPr>
        <a:xfrm>
          <a:off x="2608351" y="78852"/>
          <a:ext cx="2113137" cy="1267882"/>
        </a:xfrm>
        <a:prstGeom prst="rect">
          <a:avLst/>
        </a:prstGeom>
        <a:solidFill>
          <a:srgbClr val="FF47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2. </a:t>
          </a:r>
          <a:r>
            <a:rPr lang="th-TH" sz="24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การศึกษาเอกสารและงานวิจัยที่เกี่ยวข้อง</a:t>
          </a:r>
        </a:p>
      </dsp:txBody>
      <dsp:txXfrm>
        <a:off x="2608351" y="78852"/>
        <a:ext cx="2113137" cy="1267882"/>
      </dsp:txXfrm>
    </dsp:sp>
    <dsp:sp modelId="{38D8B205-16F9-4B88-AED6-3C0ED5C1A474}">
      <dsp:nvSpPr>
        <dsp:cNvPr id="0" name=""/>
        <dsp:cNvSpPr/>
      </dsp:nvSpPr>
      <dsp:spPr>
        <a:xfrm>
          <a:off x="1065761" y="1344935"/>
          <a:ext cx="5198317" cy="455421"/>
        </a:xfrm>
        <a:custGeom>
          <a:avLst/>
          <a:gdLst/>
          <a:ahLst/>
          <a:cxnLst/>
          <a:rect l="0" t="0" r="0" b="0"/>
          <a:pathLst>
            <a:path>
              <a:moveTo>
                <a:pt x="5198317" y="0"/>
              </a:moveTo>
              <a:lnTo>
                <a:pt x="5198317" y="244810"/>
              </a:lnTo>
              <a:lnTo>
                <a:pt x="0" y="244810"/>
              </a:lnTo>
              <a:lnTo>
                <a:pt x="0" y="455421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b="1" kern="120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3534395" y="1570213"/>
        <a:ext cx="261049" cy="4864"/>
      </dsp:txXfrm>
    </dsp:sp>
    <dsp:sp modelId="{5D20D979-69CF-47AA-9132-9E832F37337B}">
      <dsp:nvSpPr>
        <dsp:cNvPr id="0" name=""/>
        <dsp:cNvSpPr/>
      </dsp:nvSpPr>
      <dsp:spPr>
        <a:xfrm>
          <a:off x="5207510" y="78852"/>
          <a:ext cx="2113137" cy="1267882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3. </a:t>
          </a:r>
          <a:r>
            <a:rPr lang="th-TH" sz="2400" b="1" kern="1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การกำหนดวัตถุประสงค์                 การวิจัย</a:t>
          </a:r>
          <a:r>
            <a:rPr lang="en-US" sz="2400" b="1" kern="1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 </a:t>
          </a:r>
          <a:endParaRPr lang="th-TH" sz="2400" b="1" kern="1200" dirty="0">
            <a:solidFill>
              <a:schemeClr val="bg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207510" y="78852"/>
        <a:ext cx="2113137" cy="1267882"/>
      </dsp:txXfrm>
    </dsp:sp>
    <dsp:sp modelId="{217EED7E-713C-4DE7-8E93-EB867D905418}">
      <dsp:nvSpPr>
        <dsp:cNvPr id="0" name=""/>
        <dsp:cNvSpPr/>
      </dsp:nvSpPr>
      <dsp:spPr>
        <a:xfrm>
          <a:off x="2120529" y="2420978"/>
          <a:ext cx="4554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5421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b="1" kern="120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2336090" y="2464265"/>
        <a:ext cx="24301" cy="4864"/>
      </dsp:txXfrm>
    </dsp:sp>
    <dsp:sp modelId="{2B355C5F-AF51-4EC0-9F20-DDFB75F7BC0E}">
      <dsp:nvSpPr>
        <dsp:cNvPr id="0" name=""/>
        <dsp:cNvSpPr/>
      </dsp:nvSpPr>
      <dsp:spPr>
        <a:xfrm>
          <a:off x="9192" y="1832756"/>
          <a:ext cx="2113137" cy="1267882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4. </a:t>
          </a:r>
          <a:r>
            <a:rPr lang="th-TH" sz="24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การกำหนดกรอบแนวคิดและสมมติฐานการวิจัย</a:t>
          </a:r>
          <a:r>
            <a:rPr lang="en-US" sz="24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  </a:t>
          </a:r>
          <a:endParaRPr lang="th-TH" sz="2400" b="1" kern="1200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9192" y="1832756"/>
        <a:ext cx="2113137" cy="1267882"/>
      </dsp:txXfrm>
    </dsp:sp>
    <dsp:sp modelId="{1F46CDEA-BFBE-4A2D-83FE-5DD236A8B34A}">
      <dsp:nvSpPr>
        <dsp:cNvPr id="0" name=""/>
        <dsp:cNvSpPr/>
      </dsp:nvSpPr>
      <dsp:spPr>
        <a:xfrm>
          <a:off x="4719688" y="2420978"/>
          <a:ext cx="4554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5421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b="1" kern="120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4935248" y="2464265"/>
        <a:ext cx="24301" cy="4864"/>
      </dsp:txXfrm>
    </dsp:sp>
    <dsp:sp modelId="{8489647F-2444-49FE-B0DA-89BA44019771}">
      <dsp:nvSpPr>
        <dsp:cNvPr id="0" name=""/>
        <dsp:cNvSpPr/>
      </dsp:nvSpPr>
      <dsp:spPr>
        <a:xfrm>
          <a:off x="2608351" y="1832756"/>
          <a:ext cx="2113137" cy="126788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5. </a:t>
          </a:r>
          <a:r>
            <a:rPr lang="th-TH" sz="24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การออกแบบการวิจัย</a:t>
          </a:r>
          <a:r>
            <a:rPr lang="en-US" sz="24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 </a:t>
          </a:r>
          <a:endParaRPr lang="th-TH" sz="2400" b="1" kern="1200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2608351" y="1832756"/>
        <a:ext cx="2113137" cy="1267882"/>
      </dsp:txXfrm>
    </dsp:sp>
    <dsp:sp modelId="{8527003D-C984-42E0-9BAA-0EDDFBD6CFA1}">
      <dsp:nvSpPr>
        <dsp:cNvPr id="0" name=""/>
        <dsp:cNvSpPr/>
      </dsp:nvSpPr>
      <dsp:spPr>
        <a:xfrm>
          <a:off x="1065761" y="3098839"/>
          <a:ext cx="5198317" cy="455421"/>
        </a:xfrm>
        <a:custGeom>
          <a:avLst/>
          <a:gdLst/>
          <a:ahLst/>
          <a:cxnLst/>
          <a:rect l="0" t="0" r="0" b="0"/>
          <a:pathLst>
            <a:path>
              <a:moveTo>
                <a:pt x="5198317" y="0"/>
              </a:moveTo>
              <a:lnTo>
                <a:pt x="5198317" y="244810"/>
              </a:lnTo>
              <a:lnTo>
                <a:pt x="0" y="244810"/>
              </a:lnTo>
              <a:lnTo>
                <a:pt x="0" y="455421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b="1" kern="120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3534395" y="3324117"/>
        <a:ext cx="261049" cy="4864"/>
      </dsp:txXfrm>
    </dsp:sp>
    <dsp:sp modelId="{9129F0DC-0A63-4656-8F1D-B32EAEC852CE}">
      <dsp:nvSpPr>
        <dsp:cNvPr id="0" name=""/>
        <dsp:cNvSpPr/>
      </dsp:nvSpPr>
      <dsp:spPr>
        <a:xfrm>
          <a:off x="5207510" y="1832756"/>
          <a:ext cx="2113137" cy="1267882"/>
        </a:xfrm>
        <a:prstGeom prst="rect">
          <a:avLst/>
        </a:prstGeom>
        <a:solidFill>
          <a:srgbClr val="AA00E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6. </a:t>
          </a:r>
          <a:r>
            <a:rPr lang="th-TH" sz="24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การเก็บรวบรวมข้อมูล</a:t>
          </a:r>
          <a:r>
            <a:rPr lang="en-US" sz="24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 </a:t>
          </a:r>
          <a:endParaRPr lang="th-TH" sz="2400" b="1" kern="1200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207510" y="1832756"/>
        <a:ext cx="2113137" cy="1267882"/>
      </dsp:txXfrm>
    </dsp:sp>
    <dsp:sp modelId="{77AE3372-EA6E-4622-AC93-A35760C75266}">
      <dsp:nvSpPr>
        <dsp:cNvPr id="0" name=""/>
        <dsp:cNvSpPr/>
      </dsp:nvSpPr>
      <dsp:spPr>
        <a:xfrm>
          <a:off x="2120529" y="4174881"/>
          <a:ext cx="4554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5421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b="1" kern="120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2336090" y="4218169"/>
        <a:ext cx="24301" cy="4864"/>
      </dsp:txXfrm>
    </dsp:sp>
    <dsp:sp modelId="{EDCF7986-BAA5-4F45-8204-4A4F2D45B40E}">
      <dsp:nvSpPr>
        <dsp:cNvPr id="0" name=""/>
        <dsp:cNvSpPr/>
      </dsp:nvSpPr>
      <dsp:spPr>
        <a:xfrm>
          <a:off x="9192" y="3586660"/>
          <a:ext cx="2113137" cy="126788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7. </a:t>
          </a:r>
          <a:r>
            <a:rPr lang="th-TH" sz="24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การวิเคราะห์และแปลผลข้อมูล</a:t>
          </a:r>
          <a:r>
            <a:rPr lang="en-US" sz="24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 </a:t>
          </a:r>
          <a:endParaRPr lang="th-TH" sz="2400" b="1" kern="1200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9192" y="3586660"/>
        <a:ext cx="2113137" cy="1267882"/>
      </dsp:txXfrm>
    </dsp:sp>
    <dsp:sp modelId="{E708B443-A8C3-4075-B689-3266902CD8BC}">
      <dsp:nvSpPr>
        <dsp:cNvPr id="0" name=""/>
        <dsp:cNvSpPr/>
      </dsp:nvSpPr>
      <dsp:spPr>
        <a:xfrm>
          <a:off x="2608351" y="3586660"/>
          <a:ext cx="2113137" cy="126788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8. </a:t>
          </a:r>
          <a:r>
            <a:rPr lang="th-TH" sz="24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การสรุปและเขียนรายงาน   การวิจัย</a:t>
          </a:r>
        </a:p>
      </dsp:txBody>
      <dsp:txXfrm>
        <a:off x="2608351" y="3586660"/>
        <a:ext cx="2113137" cy="12678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110D8-6739-4C4B-BB08-039BA8AF2CFE}">
      <dsp:nvSpPr>
        <dsp:cNvPr id="0" name=""/>
        <dsp:cNvSpPr/>
      </dsp:nvSpPr>
      <dsp:spPr>
        <a:xfrm>
          <a:off x="0" y="614362"/>
          <a:ext cx="2571749" cy="15430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1. </a:t>
          </a:r>
          <a:r>
            <a:rPr lang="th-TH" sz="31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ประโยชน์ของการนำผลไปใช้</a:t>
          </a:r>
          <a:endParaRPr lang="en-US" sz="3100" b="1" kern="1200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0" y="614362"/>
        <a:ext cx="2571749" cy="1543050"/>
      </dsp:txXfrm>
    </dsp:sp>
    <dsp:sp modelId="{DBDBB211-8039-429A-B84E-19BC4EF799DB}">
      <dsp:nvSpPr>
        <dsp:cNvPr id="0" name=""/>
        <dsp:cNvSpPr/>
      </dsp:nvSpPr>
      <dsp:spPr>
        <a:xfrm>
          <a:off x="2819409" y="609594"/>
          <a:ext cx="2571749" cy="1543050"/>
        </a:xfrm>
        <a:prstGeom prst="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2. </a:t>
          </a:r>
          <a:r>
            <a:rPr lang="th-TH" sz="31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จุดมุ่งหมายของการวิจัย</a:t>
          </a:r>
          <a:endParaRPr lang="en-US" sz="3100" b="1" kern="1200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2819409" y="609594"/>
        <a:ext cx="2571749" cy="1543050"/>
      </dsp:txXfrm>
    </dsp:sp>
    <dsp:sp modelId="{30DBFB58-DF69-46E8-B31F-BAD1BD02A7CA}">
      <dsp:nvSpPr>
        <dsp:cNvPr id="0" name=""/>
        <dsp:cNvSpPr/>
      </dsp:nvSpPr>
      <dsp:spPr>
        <a:xfrm>
          <a:off x="5638793" y="609594"/>
          <a:ext cx="2571749" cy="1543050"/>
        </a:xfrm>
        <a:prstGeom prst="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3. </a:t>
          </a:r>
          <a:r>
            <a:rPr lang="th-TH" sz="31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ลักษณะของข้อมูล</a:t>
          </a:r>
          <a:endParaRPr lang="en-US" sz="3100" b="1" kern="1200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638793" y="609594"/>
        <a:ext cx="2571749" cy="1543050"/>
      </dsp:txXfrm>
    </dsp:sp>
    <dsp:sp modelId="{08D8BE67-B6E5-4CFF-A297-04F3DB1F3375}">
      <dsp:nvSpPr>
        <dsp:cNvPr id="0" name=""/>
        <dsp:cNvSpPr/>
      </dsp:nvSpPr>
      <dsp:spPr>
        <a:xfrm>
          <a:off x="0" y="2414587"/>
          <a:ext cx="2571749" cy="1543050"/>
        </a:xfrm>
        <a:prstGeom prst="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4. </a:t>
          </a:r>
          <a:r>
            <a:rPr lang="th-TH" sz="31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ระเบียบวิธีวิจัย</a:t>
          </a:r>
          <a:endParaRPr lang="en-US" sz="3100" b="1" kern="1200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0" y="2414587"/>
        <a:ext cx="2571749" cy="1543050"/>
      </dsp:txXfrm>
    </dsp:sp>
    <dsp:sp modelId="{665E2383-1519-43CB-9589-E859555808B0}">
      <dsp:nvSpPr>
        <dsp:cNvPr id="0" name=""/>
        <dsp:cNvSpPr/>
      </dsp:nvSpPr>
      <dsp:spPr>
        <a:xfrm>
          <a:off x="2819409" y="2409819"/>
          <a:ext cx="2571749" cy="1543050"/>
        </a:xfrm>
        <a:prstGeom prst="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5. </a:t>
          </a:r>
          <a:r>
            <a:rPr lang="th-TH" sz="31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ลักษณะวิชาหรือศาสตร์ที่ใช้ศึกษา</a:t>
          </a:r>
          <a:endParaRPr lang="en-US" sz="3100" b="1" kern="1200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2819409" y="2409819"/>
        <a:ext cx="2571749" cy="1543050"/>
      </dsp:txXfrm>
    </dsp:sp>
    <dsp:sp modelId="{695FA89E-12F7-45A2-88C6-6E6FE1F6E2FC}">
      <dsp:nvSpPr>
        <dsp:cNvPr id="0" name=""/>
        <dsp:cNvSpPr/>
      </dsp:nvSpPr>
      <dsp:spPr>
        <a:xfrm>
          <a:off x="5638793" y="2409819"/>
          <a:ext cx="2571749" cy="154305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1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ฯลฯ</a:t>
          </a:r>
          <a:endParaRPr lang="en-US" sz="3100" b="1" kern="1200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638793" y="2409819"/>
        <a:ext cx="2571749" cy="1543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C87F4-6208-41AB-A5E7-375460F0BCF0}">
      <dsp:nvSpPr>
        <dsp:cNvPr id="0" name=""/>
        <dsp:cNvSpPr/>
      </dsp:nvSpPr>
      <dsp:spPr>
        <a:xfrm>
          <a:off x="4695485" y="3717181"/>
          <a:ext cx="4175550" cy="20101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b="1" i="0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100" b="1" i="0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พัฒนาแต่ละศาสตร์สาขาให้มีความก้าวหน้า</a:t>
          </a:r>
          <a:endParaRPr lang="en-US" sz="2100" b="1" i="0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992306" y="4263866"/>
        <a:ext cx="2834573" cy="1419274"/>
      </dsp:txXfrm>
    </dsp:sp>
    <dsp:sp modelId="{97D98B81-6FB1-4AE0-BA8B-24B52F968762}">
      <dsp:nvSpPr>
        <dsp:cNvPr id="0" name=""/>
        <dsp:cNvSpPr/>
      </dsp:nvSpPr>
      <dsp:spPr>
        <a:xfrm>
          <a:off x="0" y="3723082"/>
          <a:ext cx="4336034" cy="1977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600" b="1" i="0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แก้ปัญหาสังคมอย่างมีประสิทธิภาพ</a:t>
          </a:r>
          <a:endParaRPr lang="en-US" sz="1600" b="1" i="0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600" b="1" i="0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ให้ข้อมูลย้อนกลับที่เป็นประโยชน์ต่อการทบทวน ติดตาม ประเมินผล</a:t>
          </a:r>
          <a:endParaRPr lang="en-US" sz="1600" b="1" i="0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600" b="1" i="0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วางแผน กำหนดแนวทางการพัฒนาประเทศในอนาคตได้อย่างเหมาะสม</a:t>
          </a:r>
          <a:endParaRPr lang="en-US" sz="1600" b="1" i="0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43436" y="4260859"/>
        <a:ext cx="2948352" cy="1396148"/>
      </dsp:txXfrm>
    </dsp:sp>
    <dsp:sp modelId="{23527046-A454-487C-8765-3F7F21E724C2}">
      <dsp:nvSpPr>
        <dsp:cNvPr id="0" name=""/>
        <dsp:cNvSpPr/>
      </dsp:nvSpPr>
      <dsp:spPr>
        <a:xfrm>
          <a:off x="4698284" y="-95034"/>
          <a:ext cx="4175550" cy="2185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100" b="1" i="0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ได้สารสนเทศเพื่อวินิจฉัย ตัดสินใจ ดำเนินการแก้ปัญหา พัฒนาองค์กร</a:t>
          </a:r>
          <a:endParaRPr lang="en-US" sz="2100" b="1" i="0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998954" y="-47029"/>
        <a:ext cx="2826875" cy="1543001"/>
      </dsp:txXfrm>
    </dsp:sp>
    <dsp:sp modelId="{99770D97-7CA8-4875-8C58-06D9BE95BC2A}">
      <dsp:nvSpPr>
        <dsp:cNvPr id="0" name=""/>
        <dsp:cNvSpPr/>
      </dsp:nvSpPr>
      <dsp:spPr>
        <a:xfrm>
          <a:off x="0" y="-95034"/>
          <a:ext cx="4292151" cy="2185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200" b="1" i="0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พัฒนานักวิจัย /ทรัพยากรมนุษย์</a:t>
          </a:r>
          <a:endParaRPr lang="en-US" sz="2200" b="1" i="0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48005" y="-47029"/>
        <a:ext cx="2908496" cy="1543001"/>
      </dsp:txXfrm>
    </dsp:sp>
    <dsp:sp modelId="{E9BA62E6-3C84-431E-A81E-9017C175C340}">
      <dsp:nvSpPr>
        <dsp:cNvPr id="0" name=""/>
        <dsp:cNvSpPr/>
      </dsp:nvSpPr>
      <dsp:spPr>
        <a:xfrm>
          <a:off x="1940791" y="405922"/>
          <a:ext cx="2417634" cy="2340828"/>
        </a:xfrm>
        <a:prstGeom prst="pieWedg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นักวิจัย</a:t>
          </a:r>
          <a:endParaRPr lang="en-US" sz="28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2648900" y="1091535"/>
        <a:ext cx="1709525" cy="1655215"/>
      </dsp:txXfrm>
    </dsp:sp>
    <dsp:sp modelId="{B0C1D15B-A181-4070-A4F5-5455C2B939DE}">
      <dsp:nvSpPr>
        <dsp:cNvPr id="0" name=""/>
        <dsp:cNvSpPr/>
      </dsp:nvSpPr>
      <dsp:spPr>
        <a:xfrm rot="5400000">
          <a:off x="4553811" y="367518"/>
          <a:ext cx="2340828" cy="2417634"/>
        </a:xfrm>
        <a:prstGeom prst="pieWedge">
          <a:avLst/>
        </a:prstGeom>
        <a:solidFill>
          <a:srgbClr val="41A5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องค์กรของนักวิจัย</a:t>
          </a:r>
          <a:endParaRPr lang="en-US" sz="28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 rot="-5400000">
        <a:off x="4515408" y="1091534"/>
        <a:ext cx="1709525" cy="1655215"/>
      </dsp:txXfrm>
    </dsp:sp>
    <dsp:sp modelId="{2077CDAB-765F-4BE5-885C-541605C3A494}">
      <dsp:nvSpPr>
        <dsp:cNvPr id="0" name=""/>
        <dsp:cNvSpPr/>
      </dsp:nvSpPr>
      <dsp:spPr>
        <a:xfrm rot="10800000">
          <a:off x="4515408" y="2980539"/>
          <a:ext cx="2417634" cy="2340828"/>
        </a:xfrm>
        <a:prstGeom prst="pieWedge">
          <a:avLst/>
        </a:prstGeom>
        <a:solidFill>
          <a:srgbClr val="E33D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วงวิชาการ</a:t>
          </a:r>
          <a:endParaRPr lang="en-US" sz="28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 rot="10800000">
        <a:off x="4515408" y="2980539"/>
        <a:ext cx="1709525" cy="1655215"/>
      </dsp:txXfrm>
    </dsp:sp>
    <dsp:sp modelId="{FDD3B33C-3B94-4AF9-9103-765C75A66223}">
      <dsp:nvSpPr>
        <dsp:cNvPr id="0" name=""/>
        <dsp:cNvSpPr/>
      </dsp:nvSpPr>
      <dsp:spPr>
        <a:xfrm rot="16200000">
          <a:off x="1979194" y="2942136"/>
          <a:ext cx="2340828" cy="2417634"/>
        </a:xfrm>
        <a:prstGeom prst="pieWedg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สังคมและประเทศชาติ</a:t>
          </a:r>
          <a:endParaRPr lang="en-US" sz="24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 rot="5400000">
        <a:off x="2648900" y="2980539"/>
        <a:ext cx="1709525" cy="1655215"/>
      </dsp:txXfrm>
    </dsp:sp>
    <dsp:sp modelId="{52E02D21-97CB-45EC-975E-1996B21FFD84}">
      <dsp:nvSpPr>
        <dsp:cNvPr id="0" name=""/>
        <dsp:cNvSpPr/>
      </dsp:nvSpPr>
      <dsp:spPr>
        <a:xfrm>
          <a:off x="3937691" y="2195450"/>
          <a:ext cx="998451" cy="1052214"/>
        </a:xfrm>
        <a:prstGeom prst="circularArrow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ABEE1-C1C7-4E61-BE59-CFA6C8698240}">
      <dsp:nvSpPr>
        <dsp:cNvPr id="0" name=""/>
        <dsp:cNvSpPr/>
      </dsp:nvSpPr>
      <dsp:spPr>
        <a:xfrm rot="10800000">
          <a:off x="3937691" y="2479624"/>
          <a:ext cx="998451" cy="1052214"/>
        </a:xfrm>
        <a:prstGeom prst="circularArrow">
          <a:avLst/>
        </a:prstGeom>
        <a:solidFill>
          <a:srgbClr val="FFC00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B8847-069B-42EE-A4B2-EAFE4C5AC221}">
      <dsp:nvSpPr>
        <dsp:cNvPr id="0" name=""/>
        <dsp:cNvSpPr/>
      </dsp:nvSpPr>
      <dsp:spPr>
        <a:xfrm>
          <a:off x="-4994853" y="-765571"/>
          <a:ext cx="5950742" cy="5950742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2EF36-2753-4C04-9989-92B2088B7364}">
      <dsp:nvSpPr>
        <dsp:cNvPr id="0" name=""/>
        <dsp:cNvSpPr/>
      </dsp:nvSpPr>
      <dsp:spPr>
        <a:xfrm>
          <a:off x="310034" y="131565"/>
          <a:ext cx="5726963" cy="540352"/>
        </a:xfrm>
        <a:prstGeom prst="rect">
          <a:avLst/>
        </a:prstGeom>
        <a:solidFill>
          <a:srgbClr val="FFE6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มีความรู้ในเนื้อหาสาระและประเด็นที่ทำวิจัย</a:t>
          </a:r>
          <a:endParaRPr lang="en-US" sz="2000" b="1" kern="1200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310034" y="131565"/>
        <a:ext cx="5726963" cy="540352"/>
      </dsp:txXfrm>
    </dsp:sp>
    <dsp:sp modelId="{85D0EC1D-8929-4619-8180-6BE9A37D6AE4}">
      <dsp:nvSpPr>
        <dsp:cNvPr id="0" name=""/>
        <dsp:cNvSpPr/>
      </dsp:nvSpPr>
      <dsp:spPr>
        <a:xfrm>
          <a:off x="59001" y="150708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49062-62D9-49F8-A5F6-D321FE391F5C}">
      <dsp:nvSpPr>
        <dsp:cNvPr id="0" name=""/>
        <dsp:cNvSpPr/>
      </dsp:nvSpPr>
      <dsp:spPr>
        <a:xfrm>
          <a:off x="673768" y="734399"/>
          <a:ext cx="5363230" cy="540352"/>
        </a:xfrm>
        <a:prstGeom prst="rect">
          <a:avLst/>
        </a:prstGeom>
        <a:solidFill>
          <a:srgbClr val="FFE6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มีความรู้ด้านระเบียบวิธีวิจัย การออกแบบการวิจัย </a:t>
          </a:r>
        </a:p>
      </dsp:txBody>
      <dsp:txXfrm>
        <a:off x="673768" y="734399"/>
        <a:ext cx="5363230" cy="540352"/>
      </dsp:txXfrm>
    </dsp:sp>
    <dsp:sp modelId="{047034D8-B17D-4BA0-B60E-94FA2C4A02A3}">
      <dsp:nvSpPr>
        <dsp:cNvPr id="0" name=""/>
        <dsp:cNvSpPr/>
      </dsp:nvSpPr>
      <dsp:spPr>
        <a:xfrm>
          <a:off x="422734" y="753541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366A87-6527-415E-9810-3EF3FBBE72BE}">
      <dsp:nvSpPr>
        <dsp:cNvPr id="0" name=""/>
        <dsp:cNvSpPr/>
      </dsp:nvSpPr>
      <dsp:spPr>
        <a:xfrm>
          <a:off x="873091" y="1336790"/>
          <a:ext cx="5163906" cy="540352"/>
        </a:xfrm>
        <a:prstGeom prst="rect">
          <a:avLst/>
        </a:prstGeom>
        <a:solidFill>
          <a:srgbClr val="FFE6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มีความรู้ด้านการวิเคราะห์ข้อมูล และการตีความสรุปผลข้อมูล</a:t>
          </a:r>
          <a:endParaRPr lang="en-US" sz="2000" b="1" kern="1200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873091" y="1336790"/>
        <a:ext cx="5163906" cy="540352"/>
      </dsp:txXfrm>
    </dsp:sp>
    <dsp:sp modelId="{499BD373-124A-45BF-9E69-CF23823119CE}">
      <dsp:nvSpPr>
        <dsp:cNvPr id="0" name=""/>
        <dsp:cNvSpPr/>
      </dsp:nvSpPr>
      <dsp:spPr>
        <a:xfrm>
          <a:off x="622058" y="1355933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8E307-A88F-4CAD-B48F-C73D08F3863B}">
      <dsp:nvSpPr>
        <dsp:cNvPr id="0" name=""/>
        <dsp:cNvSpPr/>
      </dsp:nvSpPr>
      <dsp:spPr>
        <a:xfrm>
          <a:off x="936734" y="1939623"/>
          <a:ext cx="5100264" cy="540352"/>
        </a:xfrm>
        <a:prstGeom prst="rect">
          <a:avLst/>
        </a:prstGeom>
        <a:solidFill>
          <a:srgbClr val="FFE6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มีความคิดเชิงวิพากษ์ พยากรณ์คำตอบได้ดี</a:t>
          </a:r>
          <a:endParaRPr lang="en-US" sz="2000" b="1" kern="1200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936734" y="1939623"/>
        <a:ext cx="5100264" cy="540352"/>
      </dsp:txXfrm>
    </dsp:sp>
    <dsp:sp modelId="{B5F4CC9D-B71F-4D76-BAC0-4A491C32D185}">
      <dsp:nvSpPr>
        <dsp:cNvPr id="0" name=""/>
        <dsp:cNvSpPr/>
      </dsp:nvSpPr>
      <dsp:spPr>
        <a:xfrm>
          <a:off x="685700" y="1958766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F917C-4104-4D62-96C8-761C273CA745}">
      <dsp:nvSpPr>
        <dsp:cNvPr id="0" name=""/>
        <dsp:cNvSpPr/>
      </dsp:nvSpPr>
      <dsp:spPr>
        <a:xfrm>
          <a:off x="873091" y="2542457"/>
          <a:ext cx="5163906" cy="540352"/>
        </a:xfrm>
        <a:prstGeom prst="rect">
          <a:avLst/>
        </a:prstGeom>
        <a:solidFill>
          <a:srgbClr val="FFE6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มีความคิดเชิงสังเคราะห์ ในการสรุปผลและเขียนรายงาน</a:t>
          </a:r>
        </a:p>
      </dsp:txBody>
      <dsp:txXfrm>
        <a:off x="873091" y="2542457"/>
        <a:ext cx="5163906" cy="540352"/>
      </dsp:txXfrm>
    </dsp:sp>
    <dsp:sp modelId="{79447A27-95F1-46A1-B328-1AB056149558}">
      <dsp:nvSpPr>
        <dsp:cNvPr id="0" name=""/>
        <dsp:cNvSpPr/>
      </dsp:nvSpPr>
      <dsp:spPr>
        <a:xfrm>
          <a:off x="622058" y="2561600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CCF25-8F25-4262-8EB4-F71E6E78ACDE}">
      <dsp:nvSpPr>
        <dsp:cNvPr id="0" name=""/>
        <dsp:cNvSpPr/>
      </dsp:nvSpPr>
      <dsp:spPr>
        <a:xfrm>
          <a:off x="673768" y="3144848"/>
          <a:ext cx="5363230" cy="540352"/>
        </a:xfrm>
        <a:prstGeom prst="rect">
          <a:avLst/>
        </a:prstGeom>
        <a:solidFill>
          <a:srgbClr val="FFE6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มีความคิดริเริ่มสร้างสรรค์เกี่ยวกับประเด็นวิจัยอย่างมีหลักการและเหตุผล</a:t>
          </a:r>
        </a:p>
      </dsp:txBody>
      <dsp:txXfrm>
        <a:off x="673768" y="3144848"/>
        <a:ext cx="5363230" cy="540352"/>
      </dsp:txXfrm>
    </dsp:sp>
    <dsp:sp modelId="{8659484F-23C8-4918-A0AE-1CB50B9B227E}">
      <dsp:nvSpPr>
        <dsp:cNvPr id="0" name=""/>
        <dsp:cNvSpPr/>
      </dsp:nvSpPr>
      <dsp:spPr>
        <a:xfrm>
          <a:off x="422734" y="3163991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0D872-2C39-4220-A016-A73DA826814D}">
      <dsp:nvSpPr>
        <dsp:cNvPr id="0" name=""/>
        <dsp:cNvSpPr/>
      </dsp:nvSpPr>
      <dsp:spPr>
        <a:xfrm>
          <a:off x="310034" y="3817031"/>
          <a:ext cx="5726963" cy="401653"/>
        </a:xfrm>
        <a:prstGeom prst="rect">
          <a:avLst/>
        </a:prstGeom>
        <a:solidFill>
          <a:srgbClr val="FFE6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มีความรู้ในการบริหารจัดการ (เงินทุน เวลา กำลัง ทรัพยากร)</a:t>
          </a:r>
        </a:p>
      </dsp:txBody>
      <dsp:txXfrm>
        <a:off x="310034" y="3817031"/>
        <a:ext cx="5726963" cy="401653"/>
      </dsp:txXfrm>
    </dsp:sp>
    <dsp:sp modelId="{B4687A68-7DBC-4F22-99AF-A7ABD920ABA6}">
      <dsp:nvSpPr>
        <dsp:cNvPr id="0" name=""/>
        <dsp:cNvSpPr/>
      </dsp:nvSpPr>
      <dsp:spPr>
        <a:xfrm>
          <a:off x="59001" y="3766825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B8847-069B-42EE-A4B2-EAFE4C5AC221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2EF36-2753-4C04-9989-92B2088B7364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solidFill>
          <a:srgbClr val="F8C9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1" kern="1200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มีความสนใคร่รู้ต่อปรากฏการณ์และสิ่งต่าง ๆ รอบตัว</a:t>
          </a:r>
          <a:endParaRPr lang="en-US" sz="2300" b="1" kern="1200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384538" y="253918"/>
        <a:ext cx="5656275" cy="508162"/>
      </dsp:txXfrm>
    </dsp:sp>
    <dsp:sp modelId="{85D0EC1D-8929-4619-8180-6BE9A37D6AE4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49062-62D9-49F8-A5F6-D321FE391F5C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solidFill>
          <a:srgbClr val="F8C9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1" kern="1200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มีทัศนคติเชิงบวกต่อการแสวงหาความรู้/การทำวิจัย</a:t>
          </a:r>
          <a:endParaRPr lang="en-US" sz="2300" b="1" kern="1200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748672" y="1015918"/>
        <a:ext cx="5292140" cy="508162"/>
      </dsp:txXfrm>
    </dsp:sp>
    <dsp:sp modelId="{047034D8-B17D-4BA0-B60E-94FA2C4A02A3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366A87-6527-415E-9810-3EF3FBBE72BE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solidFill>
          <a:srgbClr val="F8C9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1" kern="1200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มีความเชื่อมั่นในตนเอง กล้าคิดกล้าตัดสินใจ</a:t>
          </a:r>
          <a:endParaRPr lang="en-US" sz="2300" b="1" kern="1200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860432" y="1777918"/>
        <a:ext cx="5180380" cy="508162"/>
      </dsp:txXfrm>
    </dsp:sp>
    <dsp:sp modelId="{499BD373-124A-45BF-9E69-CF23823119CE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8E307-A88F-4CAD-B48F-C73D08F3863B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solidFill>
          <a:srgbClr val="F8C9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1" kern="1200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มีใจรักในการติดต่อประสานงาน</a:t>
          </a:r>
          <a:endParaRPr lang="en-US" sz="2300" b="1" kern="1200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748672" y="2539918"/>
        <a:ext cx="5292140" cy="508162"/>
      </dsp:txXfrm>
    </dsp:sp>
    <dsp:sp modelId="{B5F4CC9D-B71F-4D76-BAC0-4A491C32D185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F917C-4104-4D62-96C8-761C273CA745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solidFill>
          <a:srgbClr val="F8C9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1" kern="1200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มีความกระตือรือร้นในการทำงาน</a:t>
          </a:r>
          <a:endParaRPr lang="en-US" sz="2300" b="1" kern="1200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384538" y="3301918"/>
        <a:ext cx="5656275" cy="508162"/>
      </dsp:txXfrm>
    </dsp:sp>
    <dsp:sp modelId="{79447A27-95F1-46A1-B328-1AB056149558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B8847-069B-42EE-A4B2-EAFE4C5AC221}">
      <dsp:nvSpPr>
        <dsp:cNvPr id="0" name=""/>
        <dsp:cNvSpPr/>
      </dsp:nvSpPr>
      <dsp:spPr>
        <a:xfrm>
          <a:off x="-5252929" y="-804890"/>
          <a:ext cx="6257980" cy="6257980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2EF36-2753-4C04-9989-92B2088B7364}">
      <dsp:nvSpPr>
        <dsp:cNvPr id="0" name=""/>
        <dsp:cNvSpPr/>
      </dsp:nvSpPr>
      <dsp:spPr>
        <a:xfrm>
          <a:off x="326071" y="152399"/>
          <a:ext cx="5707875" cy="540243"/>
        </a:xfrm>
        <a:prstGeom prst="rect">
          <a:avLst/>
        </a:prstGeom>
        <a:solidFill>
          <a:srgbClr val="A9FD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0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มีทักษะการทำงานอย่างเป็นระบบ</a:t>
          </a:r>
          <a:endParaRPr lang="en-US" sz="2000" b="1" kern="1200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326071" y="152399"/>
        <a:ext cx="5707875" cy="540243"/>
      </dsp:txXfrm>
    </dsp:sp>
    <dsp:sp modelId="{85D0EC1D-8929-4619-8180-6BE9A37D6AE4}">
      <dsp:nvSpPr>
        <dsp:cNvPr id="0" name=""/>
        <dsp:cNvSpPr/>
      </dsp:nvSpPr>
      <dsp:spPr>
        <a:xfrm>
          <a:off x="62053" y="158503"/>
          <a:ext cx="528035" cy="5280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49062-62D9-49F8-A5F6-D321FE391F5C}">
      <dsp:nvSpPr>
        <dsp:cNvPr id="0" name=""/>
        <dsp:cNvSpPr/>
      </dsp:nvSpPr>
      <dsp:spPr>
        <a:xfrm>
          <a:off x="708618" y="786414"/>
          <a:ext cx="5325328" cy="540243"/>
        </a:xfrm>
        <a:prstGeom prst="rect">
          <a:avLst/>
        </a:prstGeom>
        <a:solidFill>
          <a:srgbClr val="A9FD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0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มีการวางแผนในการทำงานได้อย่างมีประสิทธิภาพ</a:t>
          </a:r>
          <a:endParaRPr lang="en-US" sz="2000" b="1" kern="1200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708618" y="786414"/>
        <a:ext cx="5325328" cy="540243"/>
      </dsp:txXfrm>
    </dsp:sp>
    <dsp:sp modelId="{047034D8-B17D-4BA0-B60E-94FA2C4A02A3}">
      <dsp:nvSpPr>
        <dsp:cNvPr id="0" name=""/>
        <dsp:cNvSpPr/>
      </dsp:nvSpPr>
      <dsp:spPr>
        <a:xfrm>
          <a:off x="444600" y="792518"/>
          <a:ext cx="528035" cy="5280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366A87-6527-415E-9810-3EF3FBBE72BE}">
      <dsp:nvSpPr>
        <dsp:cNvPr id="0" name=""/>
        <dsp:cNvSpPr/>
      </dsp:nvSpPr>
      <dsp:spPr>
        <a:xfrm>
          <a:off x="918251" y="1419963"/>
          <a:ext cx="5115694" cy="540243"/>
        </a:xfrm>
        <a:prstGeom prst="rect">
          <a:avLst/>
        </a:prstGeom>
        <a:solidFill>
          <a:srgbClr val="A9FD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0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มีความสามารถในการสื่อสาร ทั้งการฟัง พูด อ่าน และเขียน</a:t>
          </a:r>
          <a:endParaRPr lang="en-US" sz="2000" b="1" kern="1200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918251" y="1419963"/>
        <a:ext cx="5115694" cy="540243"/>
      </dsp:txXfrm>
    </dsp:sp>
    <dsp:sp modelId="{499BD373-124A-45BF-9E69-CF23823119CE}">
      <dsp:nvSpPr>
        <dsp:cNvPr id="0" name=""/>
        <dsp:cNvSpPr/>
      </dsp:nvSpPr>
      <dsp:spPr>
        <a:xfrm>
          <a:off x="654234" y="1426067"/>
          <a:ext cx="528035" cy="5280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8E307-A88F-4CAD-B48F-C73D08F3863B}">
      <dsp:nvSpPr>
        <dsp:cNvPr id="0" name=""/>
        <dsp:cNvSpPr/>
      </dsp:nvSpPr>
      <dsp:spPr>
        <a:xfrm>
          <a:off x="985185" y="2053978"/>
          <a:ext cx="5048760" cy="540243"/>
        </a:xfrm>
        <a:prstGeom prst="rect">
          <a:avLst/>
        </a:prstGeom>
        <a:solidFill>
          <a:srgbClr val="A9FD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0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มีความสามารถในการคัดเลือกแหล่งข้อมูลในการทำวิจัย</a:t>
          </a:r>
          <a:endParaRPr lang="en-US" sz="2000" b="1" kern="1200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985185" y="2053978"/>
        <a:ext cx="5048760" cy="540243"/>
      </dsp:txXfrm>
    </dsp:sp>
    <dsp:sp modelId="{B5F4CC9D-B71F-4D76-BAC0-4A491C32D185}">
      <dsp:nvSpPr>
        <dsp:cNvPr id="0" name=""/>
        <dsp:cNvSpPr/>
      </dsp:nvSpPr>
      <dsp:spPr>
        <a:xfrm>
          <a:off x="721168" y="2060082"/>
          <a:ext cx="528035" cy="5280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F917C-4104-4D62-96C8-761C273CA745}">
      <dsp:nvSpPr>
        <dsp:cNvPr id="0" name=""/>
        <dsp:cNvSpPr/>
      </dsp:nvSpPr>
      <dsp:spPr>
        <a:xfrm>
          <a:off x="918251" y="2687992"/>
          <a:ext cx="5115694" cy="540243"/>
        </a:xfrm>
        <a:prstGeom prst="rect">
          <a:avLst/>
        </a:prstGeom>
        <a:solidFill>
          <a:srgbClr val="A9FD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0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มีทักษะในการบันทึกและสรุปข้อมูล การเขียนรายงาน</a:t>
          </a:r>
          <a:endParaRPr lang="en-US" sz="2000" b="1" kern="1200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918251" y="2687992"/>
        <a:ext cx="5115694" cy="540243"/>
      </dsp:txXfrm>
    </dsp:sp>
    <dsp:sp modelId="{79447A27-95F1-46A1-B328-1AB056149558}">
      <dsp:nvSpPr>
        <dsp:cNvPr id="0" name=""/>
        <dsp:cNvSpPr/>
      </dsp:nvSpPr>
      <dsp:spPr>
        <a:xfrm>
          <a:off x="654234" y="2694096"/>
          <a:ext cx="528035" cy="5280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9647B-443A-4BBE-999A-AF5664D79C8F}">
      <dsp:nvSpPr>
        <dsp:cNvPr id="0" name=""/>
        <dsp:cNvSpPr/>
      </dsp:nvSpPr>
      <dsp:spPr>
        <a:xfrm>
          <a:off x="708618" y="3321542"/>
          <a:ext cx="5325328" cy="540243"/>
        </a:xfrm>
        <a:prstGeom prst="rect">
          <a:avLst/>
        </a:prstGeom>
        <a:solidFill>
          <a:srgbClr val="A9FD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0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มีความสามารถในการใช้อุปกรณ์และเทคโนโลยีที่จำเป็นในการดำเนินการวิจัย</a:t>
          </a:r>
          <a:endParaRPr lang="en-US" sz="2000" b="1" kern="1200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708618" y="3321542"/>
        <a:ext cx="5325328" cy="540243"/>
      </dsp:txXfrm>
    </dsp:sp>
    <dsp:sp modelId="{04CD73A0-F3DA-4A38-8B41-CABE96DF1B31}">
      <dsp:nvSpPr>
        <dsp:cNvPr id="0" name=""/>
        <dsp:cNvSpPr/>
      </dsp:nvSpPr>
      <dsp:spPr>
        <a:xfrm>
          <a:off x="444600" y="3327646"/>
          <a:ext cx="528035" cy="5280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3174A-DB8B-467F-8291-FE9F87F29AC8}">
      <dsp:nvSpPr>
        <dsp:cNvPr id="0" name=""/>
        <dsp:cNvSpPr/>
      </dsp:nvSpPr>
      <dsp:spPr>
        <a:xfrm>
          <a:off x="326071" y="3955556"/>
          <a:ext cx="5707875" cy="540243"/>
        </a:xfrm>
        <a:prstGeom prst="rect">
          <a:avLst/>
        </a:prstGeom>
        <a:solidFill>
          <a:srgbClr val="A9FD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30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>
                  <a:lumMod val="90000"/>
                  <a:lumOff val="1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มีทักษะการประสานงานติดต่อกับผู้อื่นได้เป็นอย่างดี</a:t>
          </a:r>
          <a:endParaRPr lang="en-US" sz="2000" b="1" kern="1200" dirty="0">
            <a:solidFill>
              <a:schemeClr val="tx1">
                <a:lumMod val="90000"/>
                <a:lumOff val="10000"/>
              </a:schemeClr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326071" y="3955556"/>
        <a:ext cx="5707875" cy="540243"/>
      </dsp:txXfrm>
    </dsp:sp>
    <dsp:sp modelId="{89070CA0-E87B-4DB9-82DD-F2293348DFD9}">
      <dsp:nvSpPr>
        <dsp:cNvPr id="0" name=""/>
        <dsp:cNvSpPr/>
      </dsp:nvSpPr>
      <dsp:spPr>
        <a:xfrm>
          <a:off x="62053" y="3961660"/>
          <a:ext cx="528035" cy="5280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0E520-8ABF-4584-A500-FC755BFBA19F}">
      <dsp:nvSpPr>
        <dsp:cNvPr id="0" name=""/>
        <dsp:cNvSpPr/>
      </dsp:nvSpPr>
      <dsp:spPr>
        <a:xfrm>
          <a:off x="0" y="3580"/>
          <a:ext cx="88392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87F741-689C-485F-AC68-FEC21AF5C094}">
      <dsp:nvSpPr>
        <dsp:cNvPr id="0" name=""/>
        <dsp:cNvSpPr/>
      </dsp:nvSpPr>
      <dsp:spPr>
        <a:xfrm>
          <a:off x="0" y="0"/>
          <a:ext cx="1947843" cy="1834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Niramit AS" panose="02000506000000020004" pitchFamily="2" charset="-34"/>
              <a:cs typeface="TH Niramit AS" panose="02000506000000020004" pitchFamily="2" charset="-34"/>
            </a:rPr>
            <a:t>สำนักงานคณะกรรมการวิจัยแห่งชาติ </a:t>
          </a:r>
          <a:r>
            <a:rPr lang="th-TH" sz="2600" b="1" kern="1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Niramit AS" panose="02000506000000020004" pitchFamily="2" charset="-34"/>
              <a:cs typeface="TH Niramit AS" panose="02000506000000020004" pitchFamily="2" charset="-34"/>
            </a:rPr>
            <a:t>(2541</a:t>
          </a:r>
          <a:r>
            <a:rPr lang="en-US" sz="2600" b="1" kern="1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Niramit AS" panose="02000506000000020004" pitchFamily="2" charset="-34"/>
              <a:cs typeface="TH Niramit AS" panose="02000506000000020004" pitchFamily="2" charset="-34"/>
            </a:rPr>
            <a:t>:</a:t>
          </a:r>
          <a:r>
            <a:rPr lang="th-TH" sz="2600" b="1" kern="1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Niramit AS" panose="02000506000000020004" pitchFamily="2" charset="-34"/>
              <a:cs typeface="TH Niramit AS" panose="02000506000000020004" pitchFamily="2" charset="-34"/>
            </a:rPr>
            <a:t> 3-13)</a:t>
          </a:r>
          <a:endParaRPr lang="en-US" sz="26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0" y="0"/>
        <a:ext cx="1947843" cy="1834010"/>
      </dsp:txXfrm>
    </dsp:sp>
    <dsp:sp modelId="{CB746079-9B0E-4A5F-80DD-E3877515E604}">
      <dsp:nvSpPr>
        <dsp:cNvPr id="0" name=""/>
        <dsp:cNvSpPr/>
      </dsp:nvSpPr>
      <dsp:spPr>
        <a:xfrm>
          <a:off x="2076935" y="31616"/>
          <a:ext cx="6755816" cy="560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1. ซื่อสัตย์ มีคุณธรรมในทางวิชาการและการจัดการ</a:t>
          </a:r>
          <a:endParaRPr lang="en-US" sz="24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2076935" y="31616"/>
        <a:ext cx="6755816" cy="560719"/>
      </dsp:txXfrm>
    </dsp:sp>
    <dsp:sp modelId="{6BDAE6F9-E045-41F8-A676-E9A6D6553E59}">
      <dsp:nvSpPr>
        <dsp:cNvPr id="0" name=""/>
        <dsp:cNvSpPr/>
      </dsp:nvSpPr>
      <dsp:spPr>
        <a:xfrm>
          <a:off x="1947843" y="592336"/>
          <a:ext cx="688490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E9452B-BCAD-4713-9FB6-96873C22BC58}">
      <dsp:nvSpPr>
        <dsp:cNvPr id="0" name=""/>
        <dsp:cNvSpPr/>
      </dsp:nvSpPr>
      <dsp:spPr>
        <a:xfrm>
          <a:off x="2081394" y="558620"/>
          <a:ext cx="6755816" cy="560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2. ตระหนักถึงพันธกรณีในการทำงานวิจัยตามข้อตกลงที่ทำไว้กับ</a:t>
          </a:r>
        </a:p>
        <a:p>
          <a:pPr marL="0" lvl="0" indent="0" algn="l" defTabSz="10668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    หน่วยงานที่สนับสนุนการวิจัย และหน่วยงานที่ตนสังกัด</a:t>
          </a:r>
          <a:endParaRPr lang="en-US" sz="24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2081394" y="558620"/>
        <a:ext cx="6755816" cy="560719"/>
      </dsp:txXfrm>
    </dsp:sp>
    <dsp:sp modelId="{F91A2450-EFB2-4148-A662-C33683B6896A}">
      <dsp:nvSpPr>
        <dsp:cNvPr id="0" name=""/>
        <dsp:cNvSpPr/>
      </dsp:nvSpPr>
      <dsp:spPr>
        <a:xfrm>
          <a:off x="1947843" y="1181092"/>
          <a:ext cx="688490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576F68-DF36-4DAD-9D93-31A60DC9D7C5}">
      <dsp:nvSpPr>
        <dsp:cNvPr id="0" name=""/>
        <dsp:cNvSpPr/>
      </dsp:nvSpPr>
      <dsp:spPr>
        <a:xfrm>
          <a:off x="2076935" y="1209128"/>
          <a:ext cx="6755816" cy="560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3. มีพื้นฐานความรู้ในสาขาที่ทำวิจัย</a:t>
          </a:r>
          <a:endParaRPr lang="en-US" sz="24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2076935" y="1209128"/>
        <a:ext cx="6755816" cy="560719"/>
      </dsp:txXfrm>
    </dsp:sp>
    <dsp:sp modelId="{0C4C6359-4755-43CB-8BF9-4CFD9C7E0AC2}">
      <dsp:nvSpPr>
        <dsp:cNvPr id="0" name=""/>
        <dsp:cNvSpPr/>
      </dsp:nvSpPr>
      <dsp:spPr>
        <a:xfrm>
          <a:off x="1947843" y="1769848"/>
          <a:ext cx="688490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F70D40-E2E7-4009-8A72-342C820741F9}">
      <dsp:nvSpPr>
        <dsp:cNvPr id="0" name=""/>
        <dsp:cNvSpPr/>
      </dsp:nvSpPr>
      <dsp:spPr>
        <a:xfrm>
          <a:off x="2076935" y="1797884"/>
          <a:ext cx="6755816" cy="560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4. มีความรับผิดชอบต่อสิ่งที่ศึกษาวิจัย ไม่ว่าจะเป็นสิ่งมีชีวิตหรือไม่มีชีวิต</a:t>
          </a:r>
          <a:endParaRPr lang="en-US" sz="24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2076935" y="1797884"/>
        <a:ext cx="6755816" cy="560719"/>
      </dsp:txXfrm>
    </dsp:sp>
    <dsp:sp modelId="{C837A5C8-12CF-4500-B347-45CBB93FC2D7}">
      <dsp:nvSpPr>
        <dsp:cNvPr id="0" name=""/>
        <dsp:cNvSpPr/>
      </dsp:nvSpPr>
      <dsp:spPr>
        <a:xfrm>
          <a:off x="1947843" y="2358604"/>
          <a:ext cx="688490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3C1223-3946-4FFC-8F39-91692339F2D7}">
      <dsp:nvSpPr>
        <dsp:cNvPr id="0" name=""/>
        <dsp:cNvSpPr/>
      </dsp:nvSpPr>
      <dsp:spPr>
        <a:xfrm>
          <a:off x="2076935" y="2386640"/>
          <a:ext cx="6755816" cy="560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5. เคารพศักดิ์ศรี และสิทธิมนุษย์ที่ใช้เป็นตัวอย่างในการวิจัย</a:t>
          </a:r>
          <a:endParaRPr lang="en-US" sz="24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2076935" y="2386640"/>
        <a:ext cx="6755816" cy="560719"/>
      </dsp:txXfrm>
    </dsp:sp>
    <dsp:sp modelId="{69D337F3-6AA8-4534-B71E-B6D007C2155D}">
      <dsp:nvSpPr>
        <dsp:cNvPr id="0" name=""/>
        <dsp:cNvSpPr/>
      </dsp:nvSpPr>
      <dsp:spPr>
        <a:xfrm>
          <a:off x="1947843" y="2947359"/>
          <a:ext cx="688490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DBF062-AA4D-4D1D-AABB-F5A90B8A5FDE}">
      <dsp:nvSpPr>
        <dsp:cNvPr id="0" name=""/>
        <dsp:cNvSpPr/>
      </dsp:nvSpPr>
      <dsp:spPr>
        <a:xfrm>
          <a:off x="2076935" y="2975395"/>
          <a:ext cx="6755816" cy="560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6. มีอิสระทางความคิด โดยปราศจากอคติในทุกขั้นตอนของการทำวิจัย</a:t>
          </a:r>
          <a:endParaRPr lang="en-US" sz="24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2076935" y="2975395"/>
        <a:ext cx="6755816" cy="560719"/>
      </dsp:txXfrm>
    </dsp:sp>
    <dsp:sp modelId="{014D0D72-9F0E-4661-9887-D8F43A6F1ADB}">
      <dsp:nvSpPr>
        <dsp:cNvPr id="0" name=""/>
        <dsp:cNvSpPr/>
      </dsp:nvSpPr>
      <dsp:spPr>
        <a:xfrm>
          <a:off x="1947843" y="3536115"/>
          <a:ext cx="688490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52443C7-7AA3-4ECB-AEC2-9B3DD18FC1E0}">
      <dsp:nvSpPr>
        <dsp:cNvPr id="0" name=""/>
        <dsp:cNvSpPr/>
      </dsp:nvSpPr>
      <dsp:spPr>
        <a:xfrm>
          <a:off x="2076935" y="3564151"/>
          <a:ext cx="6755816" cy="560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7. นำผลงานวิจัยไปใช้ประโยชน์ในทางที่ชอบ</a:t>
          </a:r>
          <a:endParaRPr lang="en-US" sz="24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2076935" y="3564151"/>
        <a:ext cx="6755816" cy="560719"/>
      </dsp:txXfrm>
    </dsp:sp>
    <dsp:sp modelId="{194DCE9A-30EE-4AEC-B38D-5B9A6FCAD10C}">
      <dsp:nvSpPr>
        <dsp:cNvPr id="0" name=""/>
        <dsp:cNvSpPr/>
      </dsp:nvSpPr>
      <dsp:spPr>
        <a:xfrm>
          <a:off x="1947843" y="4124871"/>
          <a:ext cx="688490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6460FA6-212B-443A-A9F4-C98FFC109F95}">
      <dsp:nvSpPr>
        <dsp:cNvPr id="0" name=""/>
        <dsp:cNvSpPr/>
      </dsp:nvSpPr>
      <dsp:spPr>
        <a:xfrm>
          <a:off x="2076935" y="4152907"/>
          <a:ext cx="6755816" cy="560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8. เคารพความคิดเห็นทางวิชาการของผู้อื่น</a:t>
          </a:r>
          <a:endParaRPr lang="en-US" sz="24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2076935" y="4152907"/>
        <a:ext cx="6755816" cy="560719"/>
      </dsp:txXfrm>
    </dsp:sp>
    <dsp:sp modelId="{A1C837C6-5635-46F7-961C-6A8EF617DA58}">
      <dsp:nvSpPr>
        <dsp:cNvPr id="0" name=""/>
        <dsp:cNvSpPr/>
      </dsp:nvSpPr>
      <dsp:spPr>
        <a:xfrm>
          <a:off x="1947843" y="4713627"/>
          <a:ext cx="688490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96585C-9833-432D-8DBD-A2C0F2598E45}">
      <dsp:nvSpPr>
        <dsp:cNvPr id="0" name=""/>
        <dsp:cNvSpPr/>
      </dsp:nvSpPr>
      <dsp:spPr>
        <a:xfrm>
          <a:off x="2076935" y="4741663"/>
          <a:ext cx="6755816" cy="560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9. มีความรับผิดชอบต่อสังคมทุกระดับ</a:t>
          </a:r>
          <a:endParaRPr lang="en-US" sz="24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2076935" y="4741663"/>
        <a:ext cx="6755816" cy="560719"/>
      </dsp:txXfrm>
    </dsp:sp>
    <dsp:sp modelId="{D754F9C4-8B73-4115-88C8-A1A1497AD86D}">
      <dsp:nvSpPr>
        <dsp:cNvPr id="0" name=""/>
        <dsp:cNvSpPr/>
      </dsp:nvSpPr>
      <dsp:spPr>
        <a:xfrm>
          <a:off x="1947843" y="5302383"/>
          <a:ext cx="688490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E39A9-01FE-4C72-94F6-890BAFFF8747}" type="datetimeFigureOut">
              <a:rPr lang="th-TH" smtClean="0"/>
              <a:t>11/07/67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90AF9-09B1-4A2E-86C9-FC3D1DFEB5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255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FB3E-318B-4D5D-A9B7-D759DCC5D546}" type="datetimeFigureOut">
              <a:rPr lang="th-TH" smtClean="0"/>
              <a:t>11/07/67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AA1D-5B59-405A-95FD-7ACF6A314D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811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FB3E-318B-4D5D-A9B7-D759DCC5D546}" type="datetimeFigureOut">
              <a:rPr lang="th-TH" smtClean="0"/>
              <a:t>11/07/67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AA1D-5B59-405A-95FD-7ACF6A314D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086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FB3E-318B-4D5D-A9B7-D759DCC5D546}" type="datetimeFigureOut">
              <a:rPr lang="th-TH" smtClean="0"/>
              <a:t>11/07/67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AA1D-5B59-405A-95FD-7ACF6A314D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815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/>
        </p:nvGrpSpPr>
        <p:grpSpPr bwMode="auto">
          <a:xfrm rot="10800000">
            <a:off x="0" y="5645150"/>
            <a:ext cx="9144000" cy="63500"/>
            <a:chOff x="507492" y="1501519"/>
            <a:chExt cx="8129016" cy="63125"/>
          </a:xfrm>
        </p:grpSpPr>
        <p:cxnSp>
          <p:nvCxnSpPr>
            <p:cNvPr id="6" name="Straight Connector 7"/>
            <p:cNvCxnSpPr/>
            <p:nvPr/>
          </p:nvCxnSpPr>
          <p:spPr>
            <a:xfrm>
              <a:off x="523016" y="1564644"/>
              <a:ext cx="8129017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523016" y="1501519"/>
              <a:ext cx="8129017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0" y="1143000"/>
            <a:ext cx="9144000" cy="63500"/>
            <a:chOff x="507492" y="1501519"/>
            <a:chExt cx="8129016" cy="63125"/>
          </a:xfrm>
        </p:grpSpPr>
        <p:cxnSp>
          <p:nvCxnSpPr>
            <p:cNvPr id="9" name="Straight Connector 10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1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2"/>
          <p:cNvSpPr/>
          <p:nvPr/>
        </p:nvSpPr>
        <p:spPr>
          <a:xfrm>
            <a:off x="0" y="5778500"/>
            <a:ext cx="9144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3" name="Rectangle 13"/>
          <p:cNvSpPr/>
          <p:nvPr/>
        </p:nvSpPr>
        <p:spPr>
          <a:xfrm>
            <a:off x="0" y="0"/>
            <a:ext cx="9144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5" name="Instructional Text"/>
          <p:cNvSpPr/>
          <p:nvPr/>
        </p:nvSpPr>
        <p:spPr>
          <a:xfrm>
            <a:off x="9258300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225376015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B02F5E5-397A-476B-8506-7E33C54DAC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0156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FB3E-318B-4D5D-A9B7-D759DCC5D546}" type="datetimeFigureOut">
              <a:rPr lang="th-TH" smtClean="0"/>
              <a:t>11/07/67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AA1D-5B59-405A-95FD-7ACF6A314D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14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FB3E-318B-4D5D-A9B7-D759DCC5D546}" type="datetimeFigureOut">
              <a:rPr lang="th-TH" smtClean="0"/>
              <a:t>11/07/67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AA1D-5B59-405A-95FD-7ACF6A314D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719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FB3E-318B-4D5D-A9B7-D759DCC5D546}" type="datetimeFigureOut">
              <a:rPr lang="th-TH" smtClean="0"/>
              <a:t>11/07/67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AA1D-5B59-405A-95FD-7ACF6A314D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041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FB3E-318B-4D5D-A9B7-D759DCC5D546}" type="datetimeFigureOut">
              <a:rPr lang="th-TH" smtClean="0"/>
              <a:t>11/07/67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AA1D-5B59-405A-95FD-7ACF6A314D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323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FB3E-318B-4D5D-A9B7-D759DCC5D546}" type="datetimeFigureOut">
              <a:rPr lang="th-TH" smtClean="0"/>
              <a:t>11/07/67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AA1D-5B59-405A-95FD-7ACF6A314D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143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FB3E-318B-4D5D-A9B7-D759DCC5D546}" type="datetimeFigureOut">
              <a:rPr lang="th-TH" smtClean="0"/>
              <a:t>11/07/67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AA1D-5B59-405A-95FD-7ACF6A314D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610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FB3E-318B-4D5D-A9B7-D759DCC5D546}" type="datetimeFigureOut">
              <a:rPr lang="th-TH" smtClean="0"/>
              <a:t>11/07/67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AA1D-5B59-405A-95FD-7ACF6A314D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643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FB3E-318B-4D5D-A9B7-D759DCC5D546}" type="datetimeFigureOut">
              <a:rPr lang="th-TH" smtClean="0"/>
              <a:t>11/07/67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AA1D-5B59-405A-95FD-7ACF6A314D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398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FFB3E-318B-4D5D-A9B7-D759DCC5D546}" type="datetimeFigureOut">
              <a:rPr lang="th-TH" smtClean="0"/>
              <a:t>11/07/67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AA1D-5B59-405A-95FD-7ACF6A314D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049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34948" y="1151803"/>
            <a:ext cx="7027524" cy="1915968"/>
          </a:xfrm>
          <a:solidFill>
            <a:srgbClr val="CCFFFF"/>
          </a:solidFill>
        </p:spPr>
        <p:txBody>
          <a:bodyPr rtlCol="0">
            <a:norm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การวิจัยเพื่อพัฒนานวัตกรรมการเรียนรู้</a:t>
            </a:r>
            <a:b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b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(Research for Learning Development)</a:t>
            </a:r>
            <a:endParaRPr lang="th-TH" sz="4000" b="1" dirty="0">
              <a:effectLst>
                <a:outerShdw blurRad="38100" dist="38100" dir="2700000" algn="tl">
                  <a:srgbClr val="C0C0C0"/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25526" y="4257141"/>
            <a:ext cx="7556203" cy="2014349"/>
          </a:xfrm>
          <a:solidFill>
            <a:srgbClr val="92D05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th-TH" sz="2800" b="1" dirty="0"/>
              <a:t>สอนโดย</a:t>
            </a:r>
          </a:p>
          <a:p>
            <a:pPr algn="ctr"/>
            <a:r>
              <a:rPr lang="th-TH" sz="2800" b="1" dirty="0"/>
              <a:t>อาจารย์ ดร.พัชราภรณ์  พิลาสมบัติ</a:t>
            </a:r>
          </a:p>
          <a:p>
            <a:pPr algn="ctr"/>
            <a:r>
              <a:rPr lang="th-TH" sz="2800" b="1" dirty="0"/>
              <a:t>สาขากลุ่มวิชาชีพครู คณะครุศาสตร์  มหาวิทยาลัยราชภัฏสวน</a:t>
            </a:r>
            <a:r>
              <a:rPr lang="th-TH" sz="2800" b="1" dirty="0" err="1"/>
              <a:t>สุนัน</a:t>
            </a:r>
            <a:r>
              <a:rPr lang="th-TH" sz="2800" b="1" dirty="0"/>
              <a:t>ทา</a:t>
            </a:r>
          </a:p>
          <a:p>
            <a:pPr algn="ctr"/>
            <a:r>
              <a:rPr lang="th-TH" sz="2800" b="1" dirty="0"/>
              <a:t>อาจารย์ ดร.ชัยวัฒน์ </a:t>
            </a:r>
            <a:r>
              <a:rPr lang="th-TH" sz="2800" b="1" dirty="0" err="1"/>
              <a:t>จิว</a:t>
            </a:r>
            <a:r>
              <a:rPr lang="th-TH" sz="2800" b="1" dirty="0"/>
              <a:t>พานิชย์</a:t>
            </a:r>
          </a:p>
          <a:p>
            <a:pPr algn="ctr"/>
            <a:r>
              <a:rPr lang="th-TH" sz="2800" b="1" dirty="0"/>
              <a:t>สาขาวิชานวัตกรรมและเทคโนโลยีการศึกษา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8DA420-D827-FB75-7C91-514FEEED7E17}"/>
              </a:ext>
            </a:extLst>
          </p:cNvPr>
          <p:cNvSpPr/>
          <p:nvPr/>
        </p:nvSpPr>
        <p:spPr>
          <a:xfrm>
            <a:off x="6257312" y="124845"/>
            <a:ext cx="2886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Week 1-5</a:t>
            </a:r>
          </a:p>
        </p:txBody>
      </p:sp>
    </p:spTree>
    <p:extLst>
      <p:ext uri="{BB962C8B-B14F-4D97-AF65-F5344CB8AC3E}">
        <p14:creationId xmlns:p14="http://schemas.microsoft.com/office/powerpoint/2010/main" val="63984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281558"/>
            <a:ext cx="4447309" cy="864096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2. ลักษณะสำคัญของการวิจัย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hape"/>
          <p:cNvSpPr/>
          <p:nvPr/>
        </p:nvSpPr>
        <p:spPr>
          <a:xfrm>
            <a:off x="4384408" y="2017515"/>
            <a:ext cx="572345" cy="53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extrusionOk="0">
                <a:moveTo>
                  <a:pt x="229" y="0"/>
                </a:moveTo>
                <a:lnTo>
                  <a:pt x="14917" y="88"/>
                </a:lnTo>
                <a:lnTo>
                  <a:pt x="21193" y="9664"/>
                </a:lnTo>
                <a:cubicBezTo>
                  <a:pt x="21450" y="10183"/>
                  <a:pt x="21587" y="10759"/>
                  <a:pt x="21593" y="11345"/>
                </a:cubicBezTo>
                <a:cubicBezTo>
                  <a:pt x="21600" y="11938"/>
                  <a:pt x="21473" y="12524"/>
                  <a:pt x="21222" y="13053"/>
                </a:cubicBezTo>
                <a:lnTo>
                  <a:pt x="15438" y="21600"/>
                </a:lnTo>
                <a:lnTo>
                  <a:pt x="0" y="21536"/>
                </a:lnTo>
                <a:lnTo>
                  <a:pt x="229" y="0"/>
                </a:lnTo>
                <a:close/>
              </a:path>
            </a:pathLst>
          </a:custGeom>
          <a:gradFill>
            <a:gsLst>
              <a:gs pos="0">
                <a:srgbClr val="16FFFF"/>
              </a:gs>
              <a:gs pos="100000">
                <a:srgbClr val="3C89E6"/>
              </a:gs>
            </a:gsLst>
            <a:lin ang="13010418"/>
          </a:gradFill>
          <a:ln w="12700">
            <a:miter lim="400000"/>
          </a:ln>
          <a:effectLst>
            <a:outerShdw blurRad="38100" dist="38777" dir="3046470" rotWithShape="0">
              <a:srgbClr val="000000">
                <a:alpha val="3529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" name="Shape"/>
          <p:cNvSpPr/>
          <p:nvPr/>
        </p:nvSpPr>
        <p:spPr>
          <a:xfrm>
            <a:off x="4325294" y="1957563"/>
            <a:ext cx="690572" cy="656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extrusionOk="0">
                <a:moveTo>
                  <a:pt x="229" y="0"/>
                </a:moveTo>
                <a:lnTo>
                  <a:pt x="14917" y="88"/>
                </a:lnTo>
                <a:lnTo>
                  <a:pt x="21193" y="9664"/>
                </a:lnTo>
                <a:cubicBezTo>
                  <a:pt x="21450" y="10183"/>
                  <a:pt x="21587" y="10759"/>
                  <a:pt x="21593" y="11345"/>
                </a:cubicBezTo>
                <a:cubicBezTo>
                  <a:pt x="21600" y="11938"/>
                  <a:pt x="21473" y="12524"/>
                  <a:pt x="21222" y="13053"/>
                </a:cubicBezTo>
                <a:lnTo>
                  <a:pt x="15438" y="21600"/>
                </a:lnTo>
                <a:lnTo>
                  <a:pt x="0" y="21536"/>
                </a:lnTo>
                <a:lnTo>
                  <a:pt x="229" y="0"/>
                </a:lnTo>
                <a:close/>
              </a:path>
            </a:pathLst>
          </a:custGeom>
          <a:ln w="25400">
            <a:solidFill>
              <a:srgbClr val="D1CD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Rounded Rectangle"/>
          <p:cNvSpPr/>
          <p:nvPr/>
        </p:nvSpPr>
        <p:spPr>
          <a:xfrm>
            <a:off x="22587" y="1655230"/>
            <a:ext cx="3992635" cy="1294788"/>
          </a:xfrm>
          <a:prstGeom prst="roundRect">
            <a:avLst>
              <a:gd name="adj" fmla="val 29421"/>
            </a:avLst>
          </a:prstGeom>
          <a:solidFill>
            <a:srgbClr val="D1CDC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" name="Circle"/>
          <p:cNvSpPr/>
          <p:nvPr/>
        </p:nvSpPr>
        <p:spPr>
          <a:xfrm>
            <a:off x="3263405" y="1675371"/>
            <a:ext cx="1220702" cy="1220702"/>
          </a:xfrm>
          <a:prstGeom prst="ellipse">
            <a:avLst/>
          </a:prstGeom>
          <a:gradFill>
            <a:gsLst>
              <a:gs pos="0">
                <a:srgbClr val="16FFFF"/>
              </a:gs>
              <a:gs pos="100000">
                <a:srgbClr val="3C89E6"/>
              </a:gs>
            </a:gsLst>
            <a:lin ang="13010418"/>
          </a:gradFill>
          <a:ln w="12700">
            <a:miter lim="400000"/>
          </a:ln>
          <a:effectLst>
            <a:outerShdw blurRad="38100" dist="38777" dir="3046470" rotWithShape="0">
              <a:srgbClr val="000000">
                <a:alpha val="3529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8" name="Circle"/>
          <p:cNvSpPr/>
          <p:nvPr/>
        </p:nvSpPr>
        <p:spPr>
          <a:xfrm>
            <a:off x="3380815" y="1792781"/>
            <a:ext cx="985881" cy="985881"/>
          </a:xfrm>
          <a:prstGeom prst="ellipse">
            <a:avLst/>
          </a:prstGeom>
          <a:solidFill>
            <a:srgbClr val="D1CDC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" name="Shape"/>
          <p:cNvSpPr/>
          <p:nvPr/>
        </p:nvSpPr>
        <p:spPr>
          <a:xfrm>
            <a:off x="130021" y="1735957"/>
            <a:ext cx="4117505" cy="1145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1" h="21424" extrusionOk="0">
                <a:moveTo>
                  <a:pt x="2679" y="0"/>
                </a:moveTo>
                <a:cubicBezTo>
                  <a:pt x="2296" y="0"/>
                  <a:pt x="2007" y="7"/>
                  <a:pt x="1763" y="57"/>
                </a:cubicBezTo>
                <a:cubicBezTo>
                  <a:pt x="1516" y="108"/>
                  <a:pt x="1312" y="205"/>
                  <a:pt x="1105" y="410"/>
                </a:cubicBezTo>
                <a:cubicBezTo>
                  <a:pt x="878" y="667"/>
                  <a:pt x="675" y="1074"/>
                  <a:pt x="508" y="1593"/>
                </a:cubicBezTo>
                <a:cubicBezTo>
                  <a:pt x="342" y="2112"/>
                  <a:pt x="214" y="2741"/>
                  <a:pt x="132" y="3448"/>
                </a:cubicBezTo>
                <a:cubicBezTo>
                  <a:pt x="66" y="4093"/>
                  <a:pt x="31" y="4720"/>
                  <a:pt x="14" y="5484"/>
                </a:cubicBezTo>
                <a:cubicBezTo>
                  <a:pt x="-2" y="6249"/>
                  <a:pt x="0" y="7155"/>
                  <a:pt x="0" y="8352"/>
                </a:cubicBezTo>
                <a:lnTo>
                  <a:pt x="0" y="13039"/>
                </a:lnTo>
                <a:cubicBezTo>
                  <a:pt x="0" y="14254"/>
                  <a:pt x="-2" y="15171"/>
                  <a:pt x="14" y="15941"/>
                </a:cubicBezTo>
                <a:cubicBezTo>
                  <a:pt x="31" y="16710"/>
                  <a:pt x="66" y="17332"/>
                  <a:pt x="132" y="17977"/>
                </a:cubicBezTo>
                <a:cubicBezTo>
                  <a:pt x="214" y="18683"/>
                  <a:pt x="342" y="19313"/>
                  <a:pt x="508" y="19832"/>
                </a:cubicBezTo>
                <a:cubicBezTo>
                  <a:pt x="675" y="20351"/>
                  <a:pt x="878" y="20758"/>
                  <a:pt x="1105" y="21015"/>
                </a:cubicBezTo>
                <a:cubicBezTo>
                  <a:pt x="1312" y="21220"/>
                  <a:pt x="1514" y="21328"/>
                  <a:pt x="1759" y="21379"/>
                </a:cubicBezTo>
                <a:cubicBezTo>
                  <a:pt x="2004" y="21430"/>
                  <a:pt x="2295" y="21425"/>
                  <a:pt x="2679" y="21425"/>
                </a:cubicBezTo>
                <a:lnTo>
                  <a:pt x="16884" y="21425"/>
                </a:lnTo>
                <a:cubicBezTo>
                  <a:pt x="17259" y="21425"/>
                  <a:pt x="17539" y="21425"/>
                  <a:pt x="17780" y="21379"/>
                </a:cubicBezTo>
                <a:cubicBezTo>
                  <a:pt x="18684" y="21505"/>
                  <a:pt x="19601" y="20495"/>
                  <a:pt x="20292" y="18284"/>
                </a:cubicBezTo>
                <a:cubicBezTo>
                  <a:pt x="21598" y="14101"/>
                  <a:pt x="21598" y="7324"/>
                  <a:pt x="20292" y="3141"/>
                </a:cubicBezTo>
                <a:cubicBezTo>
                  <a:pt x="19594" y="906"/>
                  <a:pt x="18665" y="-95"/>
                  <a:pt x="17751" y="57"/>
                </a:cubicBezTo>
                <a:cubicBezTo>
                  <a:pt x="17517" y="16"/>
                  <a:pt x="17256" y="0"/>
                  <a:pt x="16898" y="0"/>
                </a:cubicBezTo>
                <a:lnTo>
                  <a:pt x="2690" y="0"/>
                </a:lnTo>
                <a:lnTo>
                  <a:pt x="2679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63500" dist="66113" dir="3114892" rotWithShape="0">
              <a:srgbClr val="000000">
                <a:alpha val="24579"/>
              </a:srgbClr>
            </a:outerShdw>
          </a:effectLst>
        </p:spPr>
        <p:txBody>
          <a:bodyPr lIns="45719" rIns="45719" anchor="ctr"/>
          <a:lstStyle/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มีจุดมุ่งหมายเพื่อแสวงหาข้อเท็จจริง</a:t>
            </a:r>
          </a:p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ที่จะนำไปสู่การสร้างองค์ความรู้ใหม่ </a:t>
            </a:r>
          </a:p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การสร้างกฎเกณฑ์ หรือพัฒนาทฤษฎีต่าง ๆ</a:t>
            </a:r>
            <a:endParaRPr sz="2400" dirty="0"/>
          </a:p>
        </p:txBody>
      </p:sp>
      <p:sp>
        <p:nvSpPr>
          <p:cNvPr id="12" name="Circle"/>
          <p:cNvSpPr/>
          <p:nvPr/>
        </p:nvSpPr>
        <p:spPr>
          <a:xfrm>
            <a:off x="3575435" y="1987400"/>
            <a:ext cx="596642" cy="596643"/>
          </a:xfrm>
          <a:prstGeom prst="ellipse">
            <a:avLst/>
          </a:prstGeom>
          <a:gradFill>
            <a:gsLst>
              <a:gs pos="0">
                <a:srgbClr val="16FFFF"/>
              </a:gs>
              <a:gs pos="100000">
                <a:srgbClr val="3C89E6"/>
              </a:gs>
            </a:gsLst>
            <a:lin ang="13010418"/>
          </a:gradFill>
          <a:ln w="12700">
            <a:miter lim="400000"/>
          </a:ln>
          <a:effectLst>
            <a:outerShdw blurRad="38100" dist="38777" dir="3046470" rotWithShape="0">
              <a:srgbClr val="000000">
                <a:alpha val="3529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4" name="Shape"/>
          <p:cNvSpPr/>
          <p:nvPr/>
        </p:nvSpPr>
        <p:spPr>
          <a:xfrm flipH="1">
            <a:off x="4559245" y="3009970"/>
            <a:ext cx="572345" cy="53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extrusionOk="0">
                <a:moveTo>
                  <a:pt x="229" y="0"/>
                </a:moveTo>
                <a:lnTo>
                  <a:pt x="14917" y="88"/>
                </a:lnTo>
                <a:lnTo>
                  <a:pt x="21193" y="9664"/>
                </a:lnTo>
                <a:cubicBezTo>
                  <a:pt x="21450" y="10183"/>
                  <a:pt x="21587" y="10759"/>
                  <a:pt x="21593" y="11345"/>
                </a:cubicBezTo>
                <a:cubicBezTo>
                  <a:pt x="21600" y="11938"/>
                  <a:pt x="21473" y="12524"/>
                  <a:pt x="21222" y="13053"/>
                </a:cubicBezTo>
                <a:lnTo>
                  <a:pt x="15438" y="21600"/>
                </a:lnTo>
                <a:lnTo>
                  <a:pt x="0" y="21536"/>
                </a:lnTo>
                <a:lnTo>
                  <a:pt x="229" y="0"/>
                </a:lnTo>
                <a:close/>
              </a:path>
            </a:pathLst>
          </a:custGeom>
          <a:gradFill>
            <a:gsLst>
              <a:gs pos="0">
                <a:srgbClr val="FFFF16"/>
              </a:gs>
              <a:gs pos="100000">
                <a:srgbClr val="FFBB2D"/>
              </a:gs>
            </a:gsLst>
            <a:lin ang="13010418"/>
          </a:gradFill>
          <a:ln w="12700">
            <a:miter lim="400000"/>
          </a:ln>
          <a:effectLst>
            <a:outerShdw blurRad="38100" dist="38777" dir="3046470" rotWithShape="0">
              <a:srgbClr val="000000">
                <a:alpha val="3529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5" name="Shape"/>
          <p:cNvSpPr/>
          <p:nvPr/>
        </p:nvSpPr>
        <p:spPr>
          <a:xfrm flipH="1">
            <a:off x="4500131" y="2950018"/>
            <a:ext cx="690572" cy="656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extrusionOk="0">
                <a:moveTo>
                  <a:pt x="229" y="0"/>
                </a:moveTo>
                <a:lnTo>
                  <a:pt x="14917" y="88"/>
                </a:lnTo>
                <a:lnTo>
                  <a:pt x="21193" y="9664"/>
                </a:lnTo>
                <a:cubicBezTo>
                  <a:pt x="21450" y="10183"/>
                  <a:pt x="21587" y="10759"/>
                  <a:pt x="21593" y="11345"/>
                </a:cubicBezTo>
                <a:cubicBezTo>
                  <a:pt x="21600" y="11938"/>
                  <a:pt x="21473" y="12524"/>
                  <a:pt x="21222" y="13053"/>
                </a:cubicBezTo>
                <a:lnTo>
                  <a:pt x="15438" y="21600"/>
                </a:lnTo>
                <a:lnTo>
                  <a:pt x="0" y="21536"/>
                </a:lnTo>
                <a:lnTo>
                  <a:pt x="229" y="0"/>
                </a:lnTo>
                <a:close/>
              </a:path>
            </a:pathLst>
          </a:custGeom>
          <a:ln w="25400">
            <a:solidFill>
              <a:srgbClr val="D1CD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Rounded Rectangle"/>
          <p:cNvSpPr/>
          <p:nvPr/>
        </p:nvSpPr>
        <p:spPr>
          <a:xfrm flipH="1">
            <a:off x="5506612" y="2621874"/>
            <a:ext cx="3607717" cy="1220702"/>
          </a:xfrm>
          <a:prstGeom prst="roundRect">
            <a:avLst>
              <a:gd name="adj" fmla="val 29421"/>
            </a:avLst>
          </a:prstGeom>
          <a:solidFill>
            <a:srgbClr val="D1CDC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" name="Circle"/>
          <p:cNvSpPr/>
          <p:nvPr/>
        </p:nvSpPr>
        <p:spPr>
          <a:xfrm>
            <a:off x="5022355" y="2621874"/>
            <a:ext cx="1220702" cy="1220702"/>
          </a:xfrm>
          <a:prstGeom prst="ellipse">
            <a:avLst/>
          </a:prstGeom>
          <a:gradFill>
            <a:gsLst>
              <a:gs pos="0">
                <a:srgbClr val="FFFF16"/>
              </a:gs>
              <a:gs pos="100000">
                <a:srgbClr val="FFBB2D"/>
              </a:gs>
            </a:gsLst>
            <a:lin ang="13010418"/>
          </a:gradFill>
          <a:ln w="12700">
            <a:miter lim="400000"/>
          </a:ln>
          <a:effectLst>
            <a:outerShdw blurRad="38100" dist="38777" dir="3046470" rotWithShape="0">
              <a:srgbClr val="000000">
                <a:alpha val="3529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8" name="Circle"/>
          <p:cNvSpPr/>
          <p:nvPr/>
        </p:nvSpPr>
        <p:spPr>
          <a:xfrm>
            <a:off x="5139766" y="2739284"/>
            <a:ext cx="985881" cy="985881"/>
          </a:xfrm>
          <a:prstGeom prst="ellipse">
            <a:avLst/>
          </a:prstGeom>
          <a:solidFill>
            <a:srgbClr val="D1CDC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" name="Shape"/>
          <p:cNvSpPr/>
          <p:nvPr/>
        </p:nvSpPr>
        <p:spPr>
          <a:xfrm flipH="1">
            <a:off x="5252171" y="2723189"/>
            <a:ext cx="3747696" cy="1031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1" h="21424" extrusionOk="0">
                <a:moveTo>
                  <a:pt x="2679" y="0"/>
                </a:moveTo>
                <a:cubicBezTo>
                  <a:pt x="2296" y="0"/>
                  <a:pt x="2007" y="7"/>
                  <a:pt x="1763" y="57"/>
                </a:cubicBezTo>
                <a:cubicBezTo>
                  <a:pt x="1516" y="108"/>
                  <a:pt x="1312" y="205"/>
                  <a:pt x="1105" y="410"/>
                </a:cubicBezTo>
                <a:cubicBezTo>
                  <a:pt x="878" y="667"/>
                  <a:pt x="675" y="1074"/>
                  <a:pt x="508" y="1593"/>
                </a:cubicBezTo>
                <a:cubicBezTo>
                  <a:pt x="342" y="2112"/>
                  <a:pt x="214" y="2741"/>
                  <a:pt x="132" y="3448"/>
                </a:cubicBezTo>
                <a:cubicBezTo>
                  <a:pt x="66" y="4093"/>
                  <a:pt x="31" y="4720"/>
                  <a:pt x="14" y="5484"/>
                </a:cubicBezTo>
                <a:cubicBezTo>
                  <a:pt x="-2" y="6249"/>
                  <a:pt x="0" y="7155"/>
                  <a:pt x="0" y="8352"/>
                </a:cubicBezTo>
                <a:lnTo>
                  <a:pt x="0" y="13039"/>
                </a:lnTo>
                <a:cubicBezTo>
                  <a:pt x="0" y="14254"/>
                  <a:pt x="-2" y="15171"/>
                  <a:pt x="14" y="15941"/>
                </a:cubicBezTo>
                <a:cubicBezTo>
                  <a:pt x="31" y="16710"/>
                  <a:pt x="66" y="17332"/>
                  <a:pt x="132" y="17977"/>
                </a:cubicBezTo>
                <a:cubicBezTo>
                  <a:pt x="214" y="18683"/>
                  <a:pt x="342" y="19313"/>
                  <a:pt x="508" y="19832"/>
                </a:cubicBezTo>
                <a:cubicBezTo>
                  <a:pt x="675" y="20351"/>
                  <a:pt x="878" y="20758"/>
                  <a:pt x="1105" y="21015"/>
                </a:cubicBezTo>
                <a:cubicBezTo>
                  <a:pt x="1312" y="21220"/>
                  <a:pt x="1514" y="21328"/>
                  <a:pt x="1759" y="21379"/>
                </a:cubicBezTo>
                <a:cubicBezTo>
                  <a:pt x="2004" y="21430"/>
                  <a:pt x="2295" y="21425"/>
                  <a:pt x="2679" y="21425"/>
                </a:cubicBezTo>
                <a:lnTo>
                  <a:pt x="16884" y="21425"/>
                </a:lnTo>
                <a:cubicBezTo>
                  <a:pt x="17259" y="21425"/>
                  <a:pt x="17539" y="21425"/>
                  <a:pt x="17780" y="21379"/>
                </a:cubicBezTo>
                <a:cubicBezTo>
                  <a:pt x="18684" y="21505"/>
                  <a:pt x="19601" y="20495"/>
                  <a:pt x="20292" y="18284"/>
                </a:cubicBezTo>
                <a:cubicBezTo>
                  <a:pt x="21598" y="14101"/>
                  <a:pt x="21598" y="7324"/>
                  <a:pt x="20292" y="3141"/>
                </a:cubicBezTo>
                <a:cubicBezTo>
                  <a:pt x="19594" y="906"/>
                  <a:pt x="18665" y="-95"/>
                  <a:pt x="17751" y="57"/>
                </a:cubicBezTo>
                <a:cubicBezTo>
                  <a:pt x="17517" y="16"/>
                  <a:pt x="17256" y="0"/>
                  <a:pt x="16898" y="0"/>
                </a:cubicBezTo>
                <a:lnTo>
                  <a:pt x="2690" y="0"/>
                </a:lnTo>
                <a:lnTo>
                  <a:pt x="2679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63500" dist="66113" dir="3114892" rotWithShape="0">
              <a:srgbClr val="000000">
                <a:alpha val="24579"/>
              </a:srgbClr>
            </a:outerShdw>
          </a:effectLst>
        </p:spPr>
        <p:txBody>
          <a:bodyPr lIns="45719" rIns="45719" anchor="ctr"/>
          <a:lstStyle/>
          <a:p>
            <a:r>
              <a:rPr lang="th-TH" sz="2000" dirty="0"/>
              <a:t>               </a:t>
            </a:r>
            <a:r>
              <a:rPr lang="th-TH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มีกระบวนการที่เป็นระบบ</a:t>
            </a:r>
          </a:p>
          <a:p>
            <a:r>
              <a:rPr lang="th-TH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        มีการวางแผนล่วงหน้าอย่างมีเหตุผล</a:t>
            </a:r>
          </a:p>
          <a:p>
            <a:r>
              <a:rPr lang="th-TH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        อันจะนำไปสู่ข้อค้นพบที่เชื่อถือได้</a:t>
            </a:r>
            <a:endParaRPr sz="2000" dirty="0"/>
          </a:p>
        </p:txBody>
      </p:sp>
      <p:sp>
        <p:nvSpPr>
          <p:cNvPr id="20" name="Circle"/>
          <p:cNvSpPr/>
          <p:nvPr/>
        </p:nvSpPr>
        <p:spPr>
          <a:xfrm>
            <a:off x="5334385" y="2933904"/>
            <a:ext cx="596642" cy="596642"/>
          </a:xfrm>
          <a:prstGeom prst="ellipse">
            <a:avLst/>
          </a:prstGeom>
          <a:gradFill>
            <a:gsLst>
              <a:gs pos="0">
                <a:srgbClr val="FFFF16"/>
              </a:gs>
              <a:gs pos="100000">
                <a:srgbClr val="FFBB2D"/>
              </a:gs>
            </a:gsLst>
            <a:lin ang="13010418"/>
          </a:gradFill>
          <a:ln w="12700">
            <a:miter lim="400000"/>
          </a:ln>
          <a:effectLst>
            <a:outerShdw blurRad="38100" dist="38777" dir="3046470" rotWithShape="0">
              <a:srgbClr val="000000">
                <a:alpha val="3529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2" name="Shape"/>
          <p:cNvSpPr/>
          <p:nvPr/>
        </p:nvSpPr>
        <p:spPr>
          <a:xfrm>
            <a:off x="4420523" y="3996073"/>
            <a:ext cx="572345" cy="53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extrusionOk="0">
                <a:moveTo>
                  <a:pt x="229" y="0"/>
                </a:moveTo>
                <a:lnTo>
                  <a:pt x="14917" y="88"/>
                </a:lnTo>
                <a:lnTo>
                  <a:pt x="21193" y="9664"/>
                </a:lnTo>
                <a:cubicBezTo>
                  <a:pt x="21450" y="10183"/>
                  <a:pt x="21587" y="10759"/>
                  <a:pt x="21593" y="11345"/>
                </a:cubicBezTo>
                <a:cubicBezTo>
                  <a:pt x="21600" y="11938"/>
                  <a:pt x="21473" y="12524"/>
                  <a:pt x="21222" y="13053"/>
                </a:cubicBezTo>
                <a:lnTo>
                  <a:pt x="15438" y="21600"/>
                </a:lnTo>
                <a:lnTo>
                  <a:pt x="0" y="21536"/>
                </a:lnTo>
                <a:lnTo>
                  <a:pt x="229" y="0"/>
                </a:lnTo>
                <a:close/>
              </a:path>
            </a:pathLst>
          </a:custGeom>
          <a:gradFill>
            <a:gsLst>
              <a:gs pos="0">
                <a:srgbClr val="B661BF"/>
              </a:gs>
              <a:gs pos="100000">
                <a:srgbClr val="6661BF"/>
              </a:gs>
            </a:gsLst>
            <a:lin ang="13010418"/>
          </a:gradFill>
          <a:ln w="12700">
            <a:miter lim="400000"/>
          </a:ln>
          <a:effectLst>
            <a:outerShdw blurRad="38100" dist="38777" dir="3046470" rotWithShape="0">
              <a:srgbClr val="000000">
                <a:alpha val="3529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3" name="Shape"/>
          <p:cNvSpPr/>
          <p:nvPr/>
        </p:nvSpPr>
        <p:spPr>
          <a:xfrm>
            <a:off x="4361409" y="3936121"/>
            <a:ext cx="690572" cy="656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extrusionOk="0">
                <a:moveTo>
                  <a:pt x="229" y="0"/>
                </a:moveTo>
                <a:lnTo>
                  <a:pt x="14917" y="88"/>
                </a:lnTo>
                <a:lnTo>
                  <a:pt x="21193" y="9664"/>
                </a:lnTo>
                <a:cubicBezTo>
                  <a:pt x="21450" y="10183"/>
                  <a:pt x="21587" y="10759"/>
                  <a:pt x="21593" y="11345"/>
                </a:cubicBezTo>
                <a:cubicBezTo>
                  <a:pt x="21600" y="11938"/>
                  <a:pt x="21473" y="12524"/>
                  <a:pt x="21222" y="13053"/>
                </a:cubicBezTo>
                <a:lnTo>
                  <a:pt x="15438" y="21600"/>
                </a:lnTo>
                <a:lnTo>
                  <a:pt x="0" y="21536"/>
                </a:lnTo>
                <a:lnTo>
                  <a:pt x="229" y="0"/>
                </a:lnTo>
                <a:close/>
              </a:path>
            </a:pathLst>
          </a:custGeom>
          <a:ln w="25400">
            <a:solidFill>
              <a:srgbClr val="D1CD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Rounded Rectangle"/>
          <p:cNvSpPr/>
          <p:nvPr/>
        </p:nvSpPr>
        <p:spPr>
          <a:xfrm>
            <a:off x="36115" y="3644331"/>
            <a:ext cx="3992635" cy="1284245"/>
          </a:xfrm>
          <a:prstGeom prst="roundRect">
            <a:avLst>
              <a:gd name="adj" fmla="val 29421"/>
            </a:avLst>
          </a:prstGeom>
          <a:solidFill>
            <a:srgbClr val="D1CDC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" name="Circle"/>
          <p:cNvSpPr/>
          <p:nvPr/>
        </p:nvSpPr>
        <p:spPr>
          <a:xfrm>
            <a:off x="3299520" y="3653929"/>
            <a:ext cx="1220702" cy="1220702"/>
          </a:xfrm>
          <a:prstGeom prst="ellipse">
            <a:avLst/>
          </a:prstGeom>
          <a:gradFill>
            <a:gsLst>
              <a:gs pos="0">
                <a:srgbClr val="B661BF"/>
              </a:gs>
              <a:gs pos="100000">
                <a:srgbClr val="6661BF"/>
              </a:gs>
            </a:gsLst>
            <a:lin ang="13010418"/>
          </a:gradFill>
          <a:ln w="12700">
            <a:miter lim="400000"/>
          </a:ln>
          <a:effectLst>
            <a:outerShdw blurRad="38100" dist="38777" dir="3046470" rotWithShape="0">
              <a:srgbClr val="000000">
                <a:alpha val="3529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6" name="Circle"/>
          <p:cNvSpPr/>
          <p:nvPr/>
        </p:nvSpPr>
        <p:spPr>
          <a:xfrm>
            <a:off x="3416930" y="3771340"/>
            <a:ext cx="985881" cy="985881"/>
          </a:xfrm>
          <a:prstGeom prst="ellipse">
            <a:avLst/>
          </a:prstGeom>
          <a:solidFill>
            <a:srgbClr val="D1CDC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7" name="Shape"/>
          <p:cNvSpPr/>
          <p:nvPr/>
        </p:nvSpPr>
        <p:spPr>
          <a:xfrm>
            <a:off x="101059" y="3729627"/>
            <a:ext cx="4283349" cy="1121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1" h="21424" extrusionOk="0">
                <a:moveTo>
                  <a:pt x="2679" y="0"/>
                </a:moveTo>
                <a:cubicBezTo>
                  <a:pt x="2296" y="0"/>
                  <a:pt x="2007" y="7"/>
                  <a:pt x="1763" y="57"/>
                </a:cubicBezTo>
                <a:cubicBezTo>
                  <a:pt x="1516" y="108"/>
                  <a:pt x="1312" y="205"/>
                  <a:pt x="1105" y="410"/>
                </a:cubicBezTo>
                <a:cubicBezTo>
                  <a:pt x="878" y="667"/>
                  <a:pt x="675" y="1074"/>
                  <a:pt x="508" y="1593"/>
                </a:cubicBezTo>
                <a:cubicBezTo>
                  <a:pt x="342" y="2112"/>
                  <a:pt x="214" y="2741"/>
                  <a:pt x="132" y="3448"/>
                </a:cubicBezTo>
                <a:cubicBezTo>
                  <a:pt x="66" y="4093"/>
                  <a:pt x="31" y="4720"/>
                  <a:pt x="14" y="5484"/>
                </a:cubicBezTo>
                <a:cubicBezTo>
                  <a:pt x="-2" y="6249"/>
                  <a:pt x="0" y="7155"/>
                  <a:pt x="0" y="8352"/>
                </a:cubicBezTo>
                <a:lnTo>
                  <a:pt x="0" y="13039"/>
                </a:lnTo>
                <a:cubicBezTo>
                  <a:pt x="0" y="14254"/>
                  <a:pt x="-2" y="15171"/>
                  <a:pt x="14" y="15941"/>
                </a:cubicBezTo>
                <a:cubicBezTo>
                  <a:pt x="31" y="16710"/>
                  <a:pt x="66" y="17332"/>
                  <a:pt x="132" y="17977"/>
                </a:cubicBezTo>
                <a:cubicBezTo>
                  <a:pt x="214" y="18683"/>
                  <a:pt x="342" y="19313"/>
                  <a:pt x="508" y="19832"/>
                </a:cubicBezTo>
                <a:cubicBezTo>
                  <a:pt x="675" y="20351"/>
                  <a:pt x="878" y="20758"/>
                  <a:pt x="1105" y="21015"/>
                </a:cubicBezTo>
                <a:cubicBezTo>
                  <a:pt x="1312" y="21220"/>
                  <a:pt x="1514" y="21328"/>
                  <a:pt x="1759" y="21379"/>
                </a:cubicBezTo>
                <a:cubicBezTo>
                  <a:pt x="2004" y="21430"/>
                  <a:pt x="2295" y="21425"/>
                  <a:pt x="2679" y="21425"/>
                </a:cubicBezTo>
                <a:lnTo>
                  <a:pt x="16884" y="21425"/>
                </a:lnTo>
                <a:cubicBezTo>
                  <a:pt x="17259" y="21425"/>
                  <a:pt x="17539" y="21425"/>
                  <a:pt x="17780" y="21379"/>
                </a:cubicBezTo>
                <a:cubicBezTo>
                  <a:pt x="18684" y="21505"/>
                  <a:pt x="19601" y="20495"/>
                  <a:pt x="20292" y="18284"/>
                </a:cubicBezTo>
                <a:cubicBezTo>
                  <a:pt x="21598" y="14101"/>
                  <a:pt x="21598" y="7324"/>
                  <a:pt x="20292" y="3141"/>
                </a:cubicBezTo>
                <a:cubicBezTo>
                  <a:pt x="19594" y="906"/>
                  <a:pt x="18665" y="-95"/>
                  <a:pt x="17751" y="57"/>
                </a:cubicBezTo>
                <a:cubicBezTo>
                  <a:pt x="17517" y="16"/>
                  <a:pt x="17256" y="0"/>
                  <a:pt x="16898" y="0"/>
                </a:cubicBezTo>
                <a:lnTo>
                  <a:pt x="2690" y="0"/>
                </a:lnTo>
                <a:lnTo>
                  <a:pt x="2679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63500" dist="66113" dir="3114892" rotWithShape="0">
              <a:srgbClr val="000000">
                <a:alpha val="24579"/>
              </a:srgbClr>
            </a:outerShdw>
          </a:effectLst>
        </p:spPr>
        <p:txBody>
          <a:bodyPr lIns="45719" rIns="45719" anchor="ctr"/>
          <a:lstStyle/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มีปัญหาวิจัยที่สามารถตรวจสอบหรือ</a:t>
            </a:r>
          </a:p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หาคำตอบได้ด้วยวิธีการทางวิทยาศาสตร์</a:t>
            </a:r>
            <a:endParaRPr sz="2400" dirty="0"/>
          </a:p>
        </p:txBody>
      </p:sp>
      <p:sp>
        <p:nvSpPr>
          <p:cNvPr id="28" name="Circle"/>
          <p:cNvSpPr/>
          <p:nvPr/>
        </p:nvSpPr>
        <p:spPr>
          <a:xfrm>
            <a:off x="3829650" y="3989728"/>
            <a:ext cx="520524" cy="566574"/>
          </a:xfrm>
          <a:prstGeom prst="ellipse">
            <a:avLst/>
          </a:prstGeom>
          <a:gradFill>
            <a:gsLst>
              <a:gs pos="0">
                <a:srgbClr val="B661BF"/>
              </a:gs>
              <a:gs pos="100000">
                <a:srgbClr val="6661BF"/>
              </a:gs>
            </a:gsLst>
            <a:lin ang="13010418"/>
          </a:gradFill>
          <a:ln w="12700">
            <a:miter lim="400000"/>
          </a:ln>
          <a:effectLst>
            <a:outerShdw blurRad="38100" dist="38777" dir="3046470" rotWithShape="0">
              <a:srgbClr val="000000">
                <a:alpha val="3529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0" name="Shape"/>
          <p:cNvSpPr/>
          <p:nvPr/>
        </p:nvSpPr>
        <p:spPr>
          <a:xfrm flipH="1">
            <a:off x="4595360" y="4988528"/>
            <a:ext cx="572345" cy="53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extrusionOk="0">
                <a:moveTo>
                  <a:pt x="229" y="0"/>
                </a:moveTo>
                <a:lnTo>
                  <a:pt x="14917" y="88"/>
                </a:lnTo>
                <a:lnTo>
                  <a:pt x="21193" y="9664"/>
                </a:lnTo>
                <a:cubicBezTo>
                  <a:pt x="21450" y="10183"/>
                  <a:pt x="21587" y="10759"/>
                  <a:pt x="21593" y="11345"/>
                </a:cubicBezTo>
                <a:cubicBezTo>
                  <a:pt x="21600" y="11938"/>
                  <a:pt x="21473" y="12524"/>
                  <a:pt x="21222" y="13053"/>
                </a:cubicBezTo>
                <a:lnTo>
                  <a:pt x="15438" y="21600"/>
                </a:lnTo>
                <a:lnTo>
                  <a:pt x="0" y="21536"/>
                </a:lnTo>
                <a:lnTo>
                  <a:pt x="229" y="0"/>
                </a:lnTo>
                <a:close/>
              </a:path>
            </a:pathLst>
          </a:custGeom>
          <a:gradFill>
            <a:gsLst>
              <a:gs pos="0">
                <a:srgbClr val="B5FD17"/>
              </a:gs>
              <a:gs pos="100000">
                <a:srgbClr val="53B55F"/>
              </a:gs>
            </a:gsLst>
            <a:lin ang="13010418"/>
          </a:gradFill>
          <a:ln w="12700">
            <a:miter lim="400000"/>
          </a:ln>
          <a:effectLst>
            <a:outerShdw blurRad="38100" dist="38777" dir="3046470" rotWithShape="0">
              <a:srgbClr val="000000">
                <a:alpha val="3529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1" name="Shape"/>
          <p:cNvSpPr/>
          <p:nvPr/>
        </p:nvSpPr>
        <p:spPr>
          <a:xfrm flipH="1">
            <a:off x="4536247" y="4928577"/>
            <a:ext cx="690571" cy="656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extrusionOk="0">
                <a:moveTo>
                  <a:pt x="229" y="0"/>
                </a:moveTo>
                <a:lnTo>
                  <a:pt x="14917" y="88"/>
                </a:lnTo>
                <a:lnTo>
                  <a:pt x="21193" y="9664"/>
                </a:lnTo>
                <a:cubicBezTo>
                  <a:pt x="21450" y="10183"/>
                  <a:pt x="21587" y="10759"/>
                  <a:pt x="21593" y="11345"/>
                </a:cubicBezTo>
                <a:cubicBezTo>
                  <a:pt x="21600" y="11938"/>
                  <a:pt x="21473" y="12524"/>
                  <a:pt x="21222" y="13053"/>
                </a:cubicBezTo>
                <a:lnTo>
                  <a:pt x="15438" y="21600"/>
                </a:lnTo>
                <a:lnTo>
                  <a:pt x="0" y="21536"/>
                </a:lnTo>
                <a:lnTo>
                  <a:pt x="229" y="0"/>
                </a:lnTo>
                <a:close/>
              </a:path>
            </a:pathLst>
          </a:custGeom>
          <a:ln w="25400">
            <a:solidFill>
              <a:srgbClr val="D1CD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" name="Rounded Rectangle"/>
          <p:cNvSpPr/>
          <p:nvPr/>
        </p:nvSpPr>
        <p:spPr>
          <a:xfrm flipH="1">
            <a:off x="5536279" y="4611119"/>
            <a:ext cx="3578049" cy="1221540"/>
          </a:xfrm>
          <a:prstGeom prst="roundRect">
            <a:avLst>
              <a:gd name="adj" fmla="val 29421"/>
            </a:avLst>
          </a:prstGeom>
          <a:solidFill>
            <a:srgbClr val="D1CDC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3" name="Circle"/>
          <p:cNvSpPr/>
          <p:nvPr/>
        </p:nvSpPr>
        <p:spPr>
          <a:xfrm>
            <a:off x="5058470" y="4600432"/>
            <a:ext cx="1220702" cy="1220702"/>
          </a:xfrm>
          <a:prstGeom prst="ellipse">
            <a:avLst/>
          </a:prstGeom>
          <a:gradFill>
            <a:gsLst>
              <a:gs pos="0">
                <a:srgbClr val="B5FD17"/>
              </a:gs>
              <a:gs pos="100000">
                <a:srgbClr val="53B55F"/>
              </a:gs>
            </a:gsLst>
            <a:lin ang="13010418"/>
          </a:gradFill>
          <a:ln w="12700">
            <a:miter lim="400000"/>
          </a:ln>
          <a:effectLst>
            <a:outerShdw blurRad="38100" dist="38777" dir="3046470" rotWithShape="0">
              <a:srgbClr val="000000">
                <a:alpha val="3529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4" name="Circle"/>
          <p:cNvSpPr/>
          <p:nvPr/>
        </p:nvSpPr>
        <p:spPr>
          <a:xfrm>
            <a:off x="5175880" y="4717842"/>
            <a:ext cx="985881" cy="985882"/>
          </a:xfrm>
          <a:prstGeom prst="ellipse">
            <a:avLst/>
          </a:prstGeom>
          <a:solidFill>
            <a:srgbClr val="D1CDC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5" name="Shape"/>
          <p:cNvSpPr/>
          <p:nvPr/>
        </p:nvSpPr>
        <p:spPr>
          <a:xfrm flipH="1">
            <a:off x="5307073" y="4665570"/>
            <a:ext cx="3747696" cy="1089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1" h="21424" extrusionOk="0">
                <a:moveTo>
                  <a:pt x="2679" y="0"/>
                </a:moveTo>
                <a:cubicBezTo>
                  <a:pt x="2296" y="0"/>
                  <a:pt x="2007" y="7"/>
                  <a:pt x="1763" y="57"/>
                </a:cubicBezTo>
                <a:cubicBezTo>
                  <a:pt x="1516" y="108"/>
                  <a:pt x="1312" y="205"/>
                  <a:pt x="1105" y="410"/>
                </a:cubicBezTo>
                <a:cubicBezTo>
                  <a:pt x="878" y="667"/>
                  <a:pt x="675" y="1074"/>
                  <a:pt x="508" y="1593"/>
                </a:cubicBezTo>
                <a:cubicBezTo>
                  <a:pt x="342" y="2112"/>
                  <a:pt x="214" y="2741"/>
                  <a:pt x="132" y="3448"/>
                </a:cubicBezTo>
                <a:cubicBezTo>
                  <a:pt x="66" y="4093"/>
                  <a:pt x="31" y="4720"/>
                  <a:pt x="14" y="5484"/>
                </a:cubicBezTo>
                <a:cubicBezTo>
                  <a:pt x="-2" y="6249"/>
                  <a:pt x="0" y="7155"/>
                  <a:pt x="0" y="8352"/>
                </a:cubicBezTo>
                <a:lnTo>
                  <a:pt x="0" y="13039"/>
                </a:lnTo>
                <a:cubicBezTo>
                  <a:pt x="0" y="14254"/>
                  <a:pt x="-2" y="15171"/>
                  <a:pt x="14" y="15941"/>
                </a:cubicBezTo>
                <a:cubicBezTo>
                  <a:pt x="31" y="16710"/>
                  <a:pt x="66" y="17332"/>
                  <a:pt x="132" y="17977"/>
                </a:cubicBezTo>
                <a:cubicBezTo>
                  <a:pt x="214" y="18683"/>
                  <a:pt x="342" y="19313"/>
                  <a:pt x="508" y="19832"/>
                </a:cubicBezTo>
                <a:cubicBezTo>
                  <a:pt x="675" y="20351"/>
                  <a:pt x="878" y="20758"/>
                  <a:pt x="1105" y="21015"/>
                </a:cubicBezTo>
                <a:cubicBezTo>
                  <a:pt x="1312" y="21220"/>
                  <a:pt x="1514" y="21328"/>
                  <a:pt x="1759" y="21379"/>
                </a:cubicBezTo>
                <a:cubicBezTo>
                  <a:pt x="2004" y="21430"/>
                  <a:pt x="2295" y="21425"/>
                  <a:pt x="2679" y="21425"/>
                </a:cubicBezTo>
                <a:lnTo>
                  <a:pt x="16884" y="21425"/>
                </a:lnTo>
                <a:cubicBezTo>
                  <a:pt x="17259" y="21425"/>
                  <a:pt x="17539" y="21425"/>
                  <a:pt x="17780" y="21379"/>
                </a:cubicBezTo>
                <a:cubicBezTo>
                  <a:pt x="18684" y="21505"/>
                  <a:pt x="19601" y="20495"/>
                  <a:pt x="20292" y="18284"/>
                </a:cubicBezTo>
                <a:cubicBezTo>
                  <a:pt x="21598" y="14101"/>
                  <a:pt x="21598" y="7324"/>
                  <a:pt x="20292" y="3141"/>
                </a:cubicBezTo>
                <a:cubicBezTo>
                  <a:pt x="19594" y="906"/>
                  <a:pt x="18665" y="-95"/>
                  <a:pt x="17751" y="57"/>
                </a:cubicBezTo>
                <a:cubicBezTo>
                  <a:pt x="17517" y="16"/>
                  <a:pt x="17256" y="0"/>
                  <a:pt x="16898" y="0"/>
                </a:cubicBezTo>
                <a:lnTo>
                  <a:pt x="2690" y="0"/>
                </a:lnTo>
                <a:lnTo>
                  <a:pt x="2679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63500" dist="66113" dir="3114892" rotWithShape="0">
              <a:srgbClr val="000000">
                <a:alpha val="24579"/>
              </a:srgbClr>
            </a:outerShdw>
          </a:effectLst>
        </p:spPr>
        <p:txBody>
          <a:bodyPr lIns="45719" rIns="45719" anchor="ctr"/>
          <a:lstStyle/>
          <a:p>
            <a:r>
              <a:rPr lang="th-TH" sz="2400" dirty="0"/>
              <a:t>            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ต้องมีการศึกษาค้นคว้า เพื่อให้</a:t>
            </a:r>
          </a:p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      เห็นแนวทางในการต่อยอดองค์</a:t>
            </a:r>
          </a:p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      ความรู้ใหม่</a:t>
            </a:r>
            <a:endParaRPr sz="2400" dirty="0"/>
          </a:p>
        </p:txBody>
      </p:sp>
      <p:sp>
        <p:nvSpPr>
          <p:cNvPr id="36" name="Circle"/>
          <p:cNvSpPr/>
          <p:nvPr/>
        </p:nvSpPr>
        <p:spPr>
          <a:xfrm>
            <a:off x="5370500" y="4912462"/>
            <a:ext cx="596642" cy="596642"/>
          </a:xfrm>
          <a:prstGeom prst="ellipse">
            <a:avLst/>
          </a:prstGeom>
          <a:gradFill>
            <a:gsLst>
              <a:gs pos="0">
                <a:srgbClr val="B5FD17"/>
              </a:gs>
              <a:gs pos="100000">
                <a:srgbClr val="53B55F"/>
              </a:gs>
            </a:gsLst>
            <a:lin ang="13010418"/>
          </a:gradFill>
          <a:ln w="12700">
            <a:miter lim="400000"/>
          </a:ln>
          <a:effectLst>
            <a:outerShdw blurRad="38100" dist="38777" dir="3046470" rotWithShape="0">
              <a:srgbClr val="000000">
                <a:alpha val="3529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37" name="icon-pngs-9.jpg copy 4.png" descr="icon-pngs-9.jpg copy 4.png"/>
          <p:cNvPicPr>
            <a:picLocks noChangeAspect="1"/>
          </p:cNvPicPr>
          <p:nvPr/>
        </p:nvPicPr>
        <p:blipFill>
          <a:blip r:embed="rId2"/>
          <a:srcRect t="1079" b="1079"/>
          <a:stretch>
            <a:fillRect/>
          </a:stretch>
        </p:blipFill>
        <p:spPr>
          <a:xfrm>
            <a:off x="3723474" y="2143278"/>
            <a:ext cx="284885" cy="284886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"/>
          <p:cNvSpPr/>
          <p:nvPr/>
        </p:nvSpPr>
        <p:spPr>
          <a:xfrm>
            <a:off x="4414075" y="5979442"/>
            <a:ext cx="572345" cy="53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extrusionOk="0">
                <a:moveTo>
                  <a:pt x="229" y="0"/>
                </a:moveTo>
                <a:lnTo>
                  <a:pt x="14917" y="88"/>
                </a:lnTo>
                <a:lnTo>
                  <a:pt x="21193" y="9664"/>
                </a:lnTo>
                <a:cubicBezTo>
                  <a:pt x="21450" y="10183"/>
                  <a:pt x="21587" y="10759"/>
                  <a:pt x="21593" y="11345"/>
                </a:cubicBezTo>
                <a:cubicBezTo>
                  <a:pt x="21600" y="11938"/>
                  <a:pt x="21473" y="12524"/>
                  <a:pt x="21222" y="13053"/>
                </a:cubicBezTo>
                <a:lnTo>
                  <a:pt x="15438" y="21600"/>
                </a:lnTo>
                <a:lnTo>
                  <a:pt x="0" y="21536"/>
                </a:lnTo>
                <a:lnTo>
                  <a:pt x="229" y="0"/>
                </a:lnTo>
                <a:close/>
              </a:path>
            </a:pathLst>
          </a:custGeom>
          <a:gradFill>
            <a:gsLst>
              <a:gs pos="0">
                <a:srgbClr val="FF0B0C"/>
              </a:gs>
              <a:gs pos="100000">
                <a:srgbClr val="D3194A"/>
              </a:gs>
            </a:gsLst>
            <a:lin ang="13010418"/>
          </a:gradFill>
          <a:ln w="12700">
            <a:miter lim="400000"/>
          </a:ln>
          <a:effectLst>
            <a:outerShdw blurRad="38100" dist="38777" dir="3046470" rotWithShape="0">
              <a:srgbClr val="000000">
                <a:alpha val="3529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9" name="Shape"/>
          <p:cNvSpPr/>
          <p:nvPr/>
        </p:nvSpPr>
        <p:spPr>
          <a:xfrm>
            <a:off x="4354962" y="5919490"/>
            <a:ext cx="690572" cy="656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extrusionOk="0">
                <a:moveTo>
                  <a:pt x="229" y="0"/>
                </a:moveTo>
                <a:lnTo>
                  <a:pt x="14917" y="88"/>
                </a:lnTo>
                <a:lnTo>
                  <a:pt x="21193" y="9664"/>
                </a:lnTo>
                <a:cubicBezTo>
                  <a:pt x="21450" y="10183"/>
                  <a:pt x="21587" y="10759"/>
                  <a:pt x="21593" y="11345"/>
                </a:cubicBezTo>
                <a:cubicBezTo>
                  <a:pt x="21600" y="11938"/>
                  <a:pt x="21473" y="12524"/>
                  <a:pt x="21222" y="13053"/>
                </a:cubicBezTo>
                <a:lnTo>
                  <a:pt x="15438" y="21600"/>
                </a:lnTo>
                <a:lnTo>
                  <a:pt x="0" y="21536"/>
                </a:lnTo>
                <a:lnTo>
                  <a:pt x="229" y="0"/>
                </a:lnTo>
                <a:close/>
              </a:path>
            </a:pathLst>
          </a:custGeom>
          <a:ln w="25400">
            <a:solidFill>
              <a:srgbClr val="D1CD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" name="Rounded Rectangle"/>
          <p:cNvSpPr/>
          <p:nvPr/>
        </p:nvSpPr>
        <p:spPr>
          <a:xfrm>
            <a:off x="29668" y="5756801"/>
            <a:ext cx="3992635" cy="981696"/>
          </a:xfrm>
          <a:prstGeom prst="roundRect">
            <a:avLst>
              <a:gd name="adj" fmla="val 29421"/>
            </a:avLst>
          </a:prstGeom>
          <a:solidFill>
            <a:srgbClr val="D1CDC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" name="Circle"/>
          <p:cNvSpPr/>
          <p:nvPr/>
        </p:nvSpPr>
        <p:spPr>
          <a:xfrm>
            <a:off x="3293072" y="5637298"/>
            <a:ext cx="1220702" cy="1220702"/>
          </a:xfrm>
          <a:prstGeom prst="ellipse">
            <a:avLst/>
          </a:prstGeom>
          <a:gradFill>
            <a:gsLst>
              <a:gs pos="0">
                <a:srgbClr val="FF0B0C"/>
              </a:gs>
              <a:gs pos="100000">
                <a:srgbClr val="D3194A"/>
              </a:gs>
            </a:gsLst>
            <a:lin ang="13010418"/>
          </a:gradFill>
          <a:ln w="12700">
            <a:miter lim="400000"/>
          </a:ln>
          <a:effectLst>
            <a:outerShdw blurRad="38100" dist="38777" dir="3046470" rotWithShape="0">
              <a:srgbClr val="000000">
                <a:alpha val="3529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2" name="Circle"/>
          <p:cNvSpPr/>
          <p:nvPr/>
        </p:nvSpPr>
        <p:spPr>
          <a:xfrm>
            <a:off x="3410483" y="5754708"/>
            <a:ext cx="985881" cy="985882"/>
          </a:xfrm>
          <a:prstGeom prst="ellipse">
            <a:avLst/>
          </a:prstGeom>
          <a:solidFill>
            <a:srgbClr val="D1CDC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" name="Shape"/>
          <p:cNvSpPr/>
          <p:nvPr/>
        </p:nvSpPr>
        <p:spPr>
          <a:xfrm>
            <a:off x="130021" y="5821134"/>
            <a:ext cx="4147171" cy="862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1" h="21424" extrusionOk="0">
                <a:moveTo>
                  <a:pt x="2679" y="0"/>
                </a:moveTo>
                <a:cubicBezTo>
                  <a:pt x="2296" y="0"/>
                  <a:pt x="2007" y="7"/>
                  <a:pt x="1763" y="57"/>
                </a:cubicBezTo>
                <a:cubicBezTo>
                  <a:pt x="1516" y="108"/>
                  <a:pt x="1312" y="205"/>
                  <a:pt x="1105" y="410"/>
                </a:cubicBezTo>
                <a:cubicBezTo>
                  <a:pt x="878" y="667"/>
                  <a:pt x="675" y="1074"/>
                  <a:pt x="508" y="1593"/>
                </a:cubicBezTo>
                <a:cubicBezTo>
                  <a:pt x="342" y="2112"/>
                  <a:pt x="214" y="2741"/>
                  <a:pt x="132" y="3448"/>
                </a:cubicBezTo>
                <a:cubicBezTo>
                  <a:pt x="66" y="4093"/>
                  <a:pt x="31" y="4720"/>
                  <a:pt x="14" y="5484"/>
                </a:cubicBezTo>
                <a:cubicBezTo>
                  <a:pt x="-2" y="6249"/>
                  <a:pt x="0" y="7155"/>
                  <a:pt x="0" y="8352"/>
                </a:cubicBezTo>
                <a:lnTo>
                  <a:pt x="0" y="13039"/>
                </a:lnTo>
                <a:cubicBezTo>
                  <a:pt x="0" y="14254"/>
                  <a:pt x="-2" y="15171"/>
                  <a:pt x="14" y="15941"/>
                </a:cubicBezTo>
                <a:cubicBezTo>
                  <a:pt x="31" y="16710"/>
                  <a:pt x="66" y="17332"/>
                  <a:pt x="132" y="17977"/>
                </a:cubicBezTo>
                <a:cubicBezTo>
                  <a:pt x="214" y="18683"/>
                  <a:pt x="342" y="19313"/>
                  <a:pt x="508" y="19832"/>
                </a:cubicBezTo>
                <a:cubicBezTo>
                  <a:pt x="675" y="20351"/>
                  <a:pt x="878" y="20758"/>
                  <a:pt x="1105" y="21015"/>
                </a:cubicBezTo>
                <a:cubicBezTo>
                  <a:pt x="1312" y="21220"/>
                  <a:pt x="1514" y="21328"/>
                  <a:pt x="1759" y="21379"/>
                </a:cubicBezTo>
                <a:cubicBezTo>
                  <a:pt x="2004" y="21430"/>
                  <a:pt x="2295" y="21425"/>
                  <a:pt x="2679" y="21425"/>
                </a:cubicBezTo>
                <a:lnTo>
                  <a:pt x="16884" y="21425"/>
                </a:lnTo>
                <a:cubicBezTo>
                  <a:pt x="17259" y="21425"/>
                  <a:pt x="17539" y="21425"/>
                  <a:pt x="17780" y="21379"/>
                </a:cubicBezTo>
                <a:cubicBezTo>
                  <a:pt x="18684" y="21505"/>
                  <a:pt x="19601" y="20495"/>
                  <a:pt x="20292" y="18284"/>
                </a:cubicBezTo>
                <a:cubicBezTo>
                  <a:pt x="21598" y="14101"/>
                  <a:pt x="21598" y="7324"/>
                  <a:pt x="20292" y="3141"/>
                </a:cubicBezTo>
                <a:cubicBezTo>
                  <a:pt x="19594" y="906"/>
                  <a:pt x="18665" y="-95"/>
                  <a:pt x="17751" y="57"/>
                </a:cubicBezTo>
                <a:cubicBezTo>
                  <a:pt x="17517" y="16"/>
                  <a:pt x="17256" y="0"/>
                  <a:pt x="16898" y="0"/>
                </a:cubicBezTo>
                <a:lnTo>
                  <a:pt x="2690" y="0"/>
                </a:lnTo>
                <a:lnTo>
                  <a:pt x="2679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63500" dist="66113" dir="3114892" rotWithShape="0">
              <a:srgbClr val="000000">
                <a:alpha val="24579"/>
              </a:srgbClr>
            </a:outerShdw>
          </a:effectLst>
        </p:spPr>
        <p:txBody>
          <a:bodyPr lIns="45719" rIns="45719" anchor="ctr"/>
          <a:lstStyle/>
          <a:p>
            <a:r>
              <a:rPr lang="th-TH" sz="2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ต้องอาศัยข้อมูลที่เที่ยงตรงและเชื่อถือได้</a:t>
            </a:r>
          </a:p>
          <a:p>
            <a:r>
              <a:rPr lang="th-TH" sz="2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ดังนั้นจึงจำเป็นต้องมีเครื่องมือที่มีคุณภาพ</a:t>
            </a:r>
            <a:endParaRPr sz="2200" dirty="0"/>
          </a:p>
        </p:txBody>
      </p:sp>
      <p:sp>
        <p:nvSpPr>
          <p:cNvPr id="44" name="Circle"/>
          <p:cNvSpPr/>
          <p:nvPr/>
        </p:nvSpPr>
        <p:spPr>
          <a:xfrm>
            <a:off x="3605102" y="5949328"/>
            <a:ext cx="596643" cy="596642"/>
          </a:xfrm>
          <a:prstGeom prst="ellipse">
            <a:avLst/>
          </a:prstGeom>
          <a:gradFill>
            <a:gsLst>
              <a:gs pos="0">
                <a:srgbClr val="FF0B0C"/>
              </a:gs>
              <a:gs pos="100000">
                <a:srgbClr val="D3194A"/>
              </a:gs>
            </a:gsLst>
            <a:lin ang="13010418"/>
          </a:gradFill>
          <a:ln w="12700">
            <a:miter lim="400000"/>
          </a:ln>
          <a:effectLst>
            <a:outerShdw blurRad="38100" dist="38777" dir="3046470" rotWithShape="0">
              <a:srgbClr val="000000">
                <a:alpha val="3529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47" name="icon-pngs-9.jpg copy 2.png" descr="icon-pngs-9.jpg copy 2.png"/>
          <p:cNvPicPr>
            <a:picLocks noChangeAspect="1"/>
          </p:cNvPicPr>
          <p:nvPr/>
        </p:nvPicPr>
        <p:blipFill>
          <a:blip r:embed="rId3"/>
          <a:srcRect l="2447" r="2447"/>
          <a:stretch>
            <a:fillRect/>
          </a:stretch>
        </p:blipFill>
        <p:spPr>
          <a:xfrm>
            <a:off x="3775141" y="6119689"/>
            <a:ext cx="284885" cy="284885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4665354" y="429965"/>
            <a:ext cx="4129695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/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การวิจัยที่มีความสมบูรณ์และมีประสิทธิภาพนั้นมีลักษณะสำคัญ ดังนี้</a:t>
            </a:r>
          </a:p>
        </p:txBody>
      </p:sp>
      <p:pic>
        <p:nvPicPr>
          <p:cNvPr id="13" name="gearbrain.png" descr="gearbrai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27738" y="3089781"/>
            <a:ext cx="239383" cy="284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039" y="4123919"/>
            <a:ext cx="286537" cy="280440"/>
          </a:xfrm>
          <a:prstGeom prst="rect">
            <a:avLst/>
          </a:prstGeom>
        </p:spPr>
      </p:pic>
      <p:pic>
        <p:nvPicPr>
          <p:cNvPr id="49" name="kisspng-airplane-clip-art-airplane-vector-5ad8869c05a6a8.4726163315241396760232.png" descr="kisspng-airplane-clip-art-airplane-vector-5ad8869c05a6a8.472616331524139676023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536279" y="5079446"/>
            <a:ext cx="284885" cy="284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28637" t="27728" r="19849" b="19091"/>
          <a:stretch/>
        </p:blipFill>
        <p:spPr>
          <a:xfrm flipH="1">
            <a:off x="6691077" y="1145654"/>
            <a:ext cx="1238786" cy="1078902"/>
          </a:xfrm>
          <a:prstGeom prst="rect">
            <a:avLst/>
          </a:prstGeom>
        </p:spPr>
      </p:pic>
      <p:sp>
        <p:nvSpPr>
          <p:cNvPr id="46" name="TextBox 22"/>
          <p:cNvSpPr txBox="1">
            <a:spLocks noChangeArrowheads="1"/>
          </p:cNvSpPr>
          <p:nvPr/>
        </p:nvSpPr>
        <p:spPr bwMode="auto">
          <a:xfrm>
            <a:off x="5787736" y="6465887"/>
            <a:ext cx="3356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ที่มา</a:t>
            </a:r>
            <a:r>
              <a:rPr lang="en-US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วรรณี แกมเกตุ (</a:t>
            </a:r>
            <a:r>
              <a:rPr lang="en-US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2551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7006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-10590" y="73841"/>
            <a:ext cx="4447309" cy="864096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2. ลักษณะสำคัญของการวิจัย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Shape"/>
          <p:cNvSpPr/>
          <p:nvPr/>
        </p:nvSpPr>
        <p:spPr>
          <a:xfrm flipH="1">
            <a:off x="4529577" y="2599031"/>
            <a:ext cx="572345" cy="53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extrusionOk="0">
                <a:moveTo>
                  <a:pt x="229" y="0"/>
                </a:moveTo>
                <a:lnTo>
                  <a:pt x="14917" y="88"/>
                </a:lnTo>
                <a:lnTo>
                  <a:pt x="21193" y="9664"/>
                </a:lnTo>
                <a:cubicBezTo>
                  <a:pt x="21450" y="10183"/>
                  <a:pt x="21587" y="10759"/>
                  <a:pt x="21593" y="11345"/>
                </a:cubicBezTo>
                <a:cubicBezTo>
                  <a:pt x="21600" y="11938"/>
                  <a:pt x="21473" y="12524"/>
                  <a:pt x="21222" y="13053"/>
                </a:cubicBezTo>
                <a:lnTo>
                  <a:pt x="15438" y="21600"/>
                </a:lnTo>
                <a:lnTo>
                  <a:pt x="0" y="21536"/>
                </a:lnTo>
                <a:lnTo>
                  <a:pt x="229" y="0"/>
                </a:lnTo>
                <a:close/>
              </a:path>
            </a:pathLst>
          </a:custGeom>
          <a:gradFill>
            <a:gsLst>
              <a:gs pos="0">
                <a:srgbClr val="FFFF16"/>
              </a:gs>
              <a:gs pos="100000">
                <a:srgbClr val="FFBB2D"/>
              </a:gs>
            </a:gsLst>
            <a:lin ang="13010418"/>
          </a:gradFill>
          <a:ln w="12700">
            <a:miter lim="400000"/>
          </a:ln>
          <a:effectLst>
            <a:outerShdw blurRad="38100" dist="38777" dir="3046470" rotWithShape="0">
              <a:srgbClr val="000000">
                <a:alpha val="3529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5" name="Shape"/>
          <p:cNvSpPr/>
          <p:nvPr/>
        </p:nvSpPr>
        <p:spPr>
          <a:xfrm flipH="1">
            <a:off x="4470463" y="2539079"/>
            <a:ext cx="690572" cy="656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extrusionOk="0">
                <a:moveTo>
                  <a:pt x="229" y="0"/>
                </a:moveTo>
                <a:lnTo>
                  <a:pt x="14917" y="88"/>
                </a:lnTo>
                <a:lnTo>
                  <a:pt x="21193" y="9664"/>
                </a:lnTo>
                <a:cubicBezTo>
                  <a:pt x="21450" y="10183"/>
                  <a:pt x="21587" y="10759"/>
                  <a:pt x="21593" y="11345"/>
                </a:cubicBezTo>
                <a:cubicBezTo>
                  <a:pt x="21600" y="11938"/>
                  <a:pt x="21473" y="12524"/>
                  <a:pt x="21222" y="13053"/>
                </a:cubicBezTo>
                <a:lnTo>
                  <a:pt x="15438" y="21600"/>
                </a:lnTo>
                <a:lnTo>
                  <a:pt x="0" y="21536"/>
                </a:lnTo>
                <a:lnTo>
                  <a:pt x="229" y="0"/>
                </a:lnTo>
                <a:close/>
              </a:path>
            </a:pathLst>
          </a:custGeom>
          <a:ln w="25400">
            <a:solidFill>
              <a:srgbClr val="D1CD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Rounded Rectangle"/>
          <p:cNvSpPr/>
          <p:nvPr/>
        </p:nvSpPr>
        <p:spPr>
          <a:xfrm flipH="1">
            <a:off x="5476944" y="2210935"/>
            <a:ext cx="3607717" cy="1220702"/>
          </a:xfrm>
          <a:prstGeom prst="roundRect">
            <a:avLst>
              <a:gd name="adj" fmla="val 29421"/>
            </a:avLst>
          </a:prstGeom>
          <a:solidFill>
            <a:srgbClr val="D1CDC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" name="Circle"/>
          <p:cNvSpPr/>
          <p:nvPr/>
        </p:nvSpPr>
        <p:spPr>
          <a:xfrm>
            <a:off x="4992687" y="2210935"/>
            <a:ext cx="1220702" cy="1220702"/>
          </a:xfrm>
          <a:prstGeom prst="ellipse">
            <a:avLst/>
          </a:prstGeom>
          <a:gradFill>
            <a:gsLst>
              <a:gs pos="0">
                <a:srgbClr val="FFFF16"/>
              </a:gs>
              <a:gs pos="100000">
                <a:srgbClr val="FFBB2D"/>
              </a:gs>
            </a:gsLst>
            <a:lin ang="13010418"/>
          </a:gradFill>
          <a:ln w="12700">
            <a:miter lim="400000"/>
          </a:ln>
          <a:effectLst>
            <a:outerShdw blurRad="38100" dist="38777" dir="3046470" rotWithShape="0">
              <a:srgbClr val="000000">
                <a:alpha val="3529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8" name="Circle"/>
          <p:cNvSpPr/>
          <p:nvPr/>
        </p:nvSpPr>
        <p:spPr>
          <a:xfrm>
            <a:off x="5110098" y="2328345"/>
            <a:ext cx="985881" cy="985881"/>
          </a:xfrm>
          <a:prstGeom prst="ellipse">
            <a:avLst/>
          </a:prstGeom>
          <a:solidFill>
            <a:srgbClr val="D1CDC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" name="Shape"/>
          <p:cNvSpPr/>
          <p:nvPr/>
        </p:nvSpPr>
        <p:spPr>
          <a:xfrm flipH="1">
            <a:off x="5222503" y="2312250"/>
            <a:ext cx="3747696" cy="1031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1" h="21424" extrusionOk="0">
                <a:moveTo>
                  <a:pt x="2679" y="0"/>
                </a:moveTo>
                <a:cubicBezTo>
                  <a:pt x="2296" y="0"/>
                  <a:pt x="2007" y="7"/>
                  <a:pt x="1763" y="57"/>
                </a:cubicBezTo>
                <a:cubicBezTo>
                  <a:pt x="1516" y="108"/>
                  <a:pt x="1312" y="205"/>
                  <a:pt x="1105" y="410"/>
                </a:cubicBezTo>
                <a:cubicBezTo>
                  <a:pt x="878" y="667"/>
                  <a:pt x="675" y="1074"/>
                  <a:pt x="508" y="1593"/>
                </a:cubicBezTo>
                <a:cubicBezTo>
                  <a:pt x="342" y="2112"/>
                  <a:pt x="214" y="2741"/>
                  <a:pt x="132" y="3448"/>
                </a:cubicBezTo>
                <a:cubicBezTo>
                  <a:pt x="66" y="4093"/>
                  <a:pt x="31" y="4720"/>
                  <a:pt x="14" y="5484"/>
                </a:cubicBezTo>
                <a:cubicBezTo>
                  <a:pt x="-2" y="6249"/>
                  <a:pt x="0" y="7155"/>
                  <a:pt x="0" y="8352"/>
                </a:cubicBezTo>
                <a:lnTo>
                  <a:pt x="0" y="13039"/>
                </a:lnTo>
                <a:cubicBezTo>
                  <a:pt x="0" y="14254"/>
                  <a:pt x="-2" y="15171"/>
                  <a:pt x="14" y="15941"/>
                </a:cubicBezTo>
                <a:cubicBezTo>
                  <a:pt x="31" y="16710"/>
                  <a:pt x="66" y="17332"/>
                  <a:pt x="132" y="17977"/>
                </a:cubicBezTo>
                <a:cubicBezTo>
                  <a:pt x="214" y="18683"/>
                  <a:pt x="342" y="19313"/>
                  <a:pt x="508" y="19832"/>
                </a:cubicBezTo>
                <a:cubicBezTo>
                  <a:pt x="675" y="20351"/>
                  <a:pt x="878" y="20758"/>
                  <a:pt x="1105" y="21015"/>
                </a:cubicBezTo>
                <a:cubicBezTo>
                  <a:pt x="1312" y="21220"/>
                  <a:pt x="1514" y="21328"/>
                  <a:pt x="1759" y="21379"/>
                </a:cubicBezTo>
                <a:cubicBezTo>
                  <a:pt x="2004" y="21430"/>
                  <a:pt x="2295" y="21425"/>
                  <a:pt x="2679" y="21425"/>
                </a:cubicBezTo>
                <a:lnTo>
                  <a:pt x="16884" y="21425"/>
                </a:lnTo>
                <a:cubicBezTo>
                  <a:pt x="17259" y="21425"/>
                  <a:pt x="17539" y="21425"/>
                  <a:pt x="17780" y="21379"/>
                </a:cubicBezTo>
                <a:cubicBezTo>
                  <a:pt x="18684" y="21505"/>
                  <a:pt x="19601" y="20495"/>
                  <a:pt x="20292" y="18284"/>
                </a:cubicBezTo>
                <a:cubicBezTo>
                  <a:pt x="21598" y="14101"/>
                  <a:pt x="21598" y="7324"/>
                  <a:pt x="20292" y="3141"/>
                </a:cubicBezTo>
                <a:cubicBezTo>
                  <a:pt x="19594" y="906"/>
                  <a:pt x="18665" y="-95"/>
                  <a:pt x="17751" y="57"/>
                </a:cubicBezTo>
                <a:cubicBezTo>
                  <a:pt x="17517" y="16"/>
                  <a:pt x="17256" y="0"/>
                  <a:pt x="16898" y="0"/>
                </a:cubicBezTo>
                <a:lnTo>
                  <a:pt x="2690" y="0"/>
                </a:lnTo>
                <a:lnTo>
                  <a:pt x="2679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63500" dist="66113" dir="3114892" rotWithShape="0">
              <a:srgbClr val="000000">
                <a:alpha val="24579"/>
              </a:srgbClr>
            </a:outerShdw>
          </a:effectLst>
        </p:spPr>
        <p:txBody>
          <a:bodyPr lIns="45719" rIns="45719" anchor="ctr"/>
          <a:lstStyle/>
          <a:p>
            <a:r>
              <a:rPr lang="th-TH" sz="2000" dirty="0"/>
              <a:t>               </a:t>
            </a:r>
            <a:r>
              <a:rPr lang="th-TH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การศึกษาบางประเด็นจากเอกสาร </a:t>
            </a:r>
          </a:p>
          <a:p>
            <a:r>
              <a:rPr lang="th-TH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        ตำรา วารสาร แล้วนำข้อมูลต่าง ๆ</a:t>
            </a:r>
          </a:p>
          <a:p>
            <a:r>
              <a:rPr lang="th-TH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        มาตัดต่อหรือดัดแปลง</a:t>
            </a:r>
            <a:endParaRPr sz="2000" dirty="0"/>
          </a:p>
        </p:txBody>
      </p:sp>
      <p:sp>
        <p:nvSpPr>
          <p:cNvPr id="20" name="Circle"/>
          <p:cNvSpPr/>
          <p:nvPr/>
        </p:nvSpPr>
        <p:spPr>
          <a:xfrm>
            <a:off x="5304717" y="2522965"/>
            <a:ext cx="596642" cy="596642"/>
          </a:xfrm>
          <a:prstGeom prst="ellipse">
            <a:avLst/>
          </a:prstGeom>
          <a:gradFill>
            <a:gsLst>
              <a:gs pos="0">
                <a:srgbClr val="FFFF16"/>
              </a:gs>
              <a:gs pos="100000">
                <a:srgbClr val="FFBB2D"/>
              </a:gs>
            </a:gsLst>
            <a:lin ang="13010418"/>
          </a:gradFill>
          <a:ln w="12700">
            <a:miter lim="400000"/>
          </a:ln>
          <a:effectLst>
            <a:outerShdw blurRad="38100" dist="38777" dir="3046470" rotWithShape="0">
              <a:srgbClr val="000000">
                <a:alpha val="3529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2" name="Shape"/>
          <p:cNvSpPr/>
          <p:nvPr/>
        </p:nvSpPr>
        <p:spPr>
          <a:xfrm>
            <a:off x="4390855" y="3585134"/>
            <a:ext cx="572345" cy="53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extrusionOk="0">
                <a:moveTo>
                  <a:pt x="229" y="0"/>
                </a:moveTo>
                <a:lnTo>
                  <a:pt x="14917" y="88"/>
                </a:lnTo>
                <a:lnTo>
                  <a:pt x="21193" y="9664"/>
                </a:lnTo>
                <a:cubicBezTo>
                  <a:pt x="21450" y="10183"/>
                  <a:pt x="21587" y="10759"/>
                  <a:pt x="21593" y="11345"/>
                </a:cubicBezTo>
                <a:cubicBezTo>
                  <a:pt x="21600" y="11938"/>
                  <a:pt x="21473" y="12524"/>
                  <a:pt x="21222" y="13053"/>
                </a:cubicBezTo>
                <a:lnTo>
                  <a:pt x="15438" y="21600"/>
                </a:lnTo>
                <a:lnTo>
                  <a:pt x="0" y="21536"/>
                </a:lnTo>
                <a:lnTo>
                  <a:pt x="229" y="0"/>
                </a:lnTo>
                <a:close/>
              </a:path>
            </a:pathLst>
          </a:custGeom>
          <a:gradFill>
            <a:gsLst>
              <a:gs pos="0">
                <a:srgbClr val="B661BF"/>
              </a:gs>
              <a:gs pos="100000">
                <a:srgbClr val="6661BF"/>
              </a:gs>
            </a:gsLst>
            <a:lin ang="13010418"/>
          </a:gradFill>
          <a:ln w="12700">
            <a:miter lim="400000"/>
          </a:ln>
          <a:effectLst>
            <a:outerShdw blurRad="38100" dist="38777" dir="3046470" rotWithShape="0">
              <a:srgbClr val="000000">
                <a:alpha val="3529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3" name="Shape"/>
          <p:cNvSpPr/>
          <p:nvPr/>
        </p:nvSpPr>
        <p:spPr>
          <a:xfrm>
            <a:off x="4331741" y="3525182"/>
            <a:ext cx="690572" cy="656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extrusionOk="0">
                <a:moveTo>
                  <a:pt x="229" y="0"/>
                </a:moveTo>
                <a:lnTo>
                  <a:pt x="14917" y="88"/>
                </a:lnTo>
                <a:lnTo>
                  <a:pt x="21193" y="9664"/>
                </a:lnTo>
                <a:cubicBezTo>
                  <a:pt x="21450" y="10183"/>
                  <a:pt x="21587" y="10759"/>
                  <a:pt x="21593" y="11345"/>
                </a:cubicBezTo>
                <a:cubicBezTo>
                  <a:pt x="21600" y="11938"/>
                  <a:pt x="21473" y="12524"/>
                  <a:pt x="21222" y="13053"/>
                </a:cubicBezTo>
                <a:lnTo>
                  <a:pt x="15438" y="21600"/>
                </a:lnTo>
                <a:lnTo>
                  <a:pt x="0" y="21536"/>
                </a:lnTo>
                <a:lnTo>
                  <a:pt x="229" y="0"/>
                </a:lnTo>
                <a:close/>
              </a:path>
            </a:pathLst>
          </a:custGeom>
          <a:ln w="25400">
            <a:solidFill>
              <a:srgbClr val="D1CD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Rounded Rectangle"/>
          <p:cNvSpPr/>
          <p:nvPr/>
        </p:nvSpPr>
        <p:spPr>
          <a:xfrm>
            <a:off x="6447" y="3233392"/>
            <a:ext cx="3992635" cy="1284245"/>
          </a:xfrm>
          <a:prstGeom prst="roundRect">
            <a:avLst>
              <a:gd name="adj" fmla="val 29421"/>
            </a:avLst>
          </a:prstGeom>
          <a:solidFill>
            <a:srgbClr val="D1CDC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" name="Circle"/>
          <p:cNvSpPr/>
          <p:nvPr/>
        </p:nvSpPr>
        <p:spPr>
          <a:xfrm>
            <a:off x="3269852" y="3242990"/>
            <a:ext cx="1220702" cy="1220702"/>
          </a:xfrm>
          <a:prstGeom prst="ellipse">
            <a:avLst/>
          </a:prstGeom>
          <a:gradFill>
            <a:gsLst>
              <a:gs pos="0">
                <a:srgbClr val="B661BF"/>
              </a:gs>
              <a:gs pos="100000">
                <a:srgbClr val="6661BF"/>
              </a:gs>
            </a:gsLst>
            <a:lin ang="13010418"/>
          </a:gradFill>
          <a:ln w="12700">
            <a:miter lim="400000"/>
          </a:ln>
          <a:effectLst>
            <a:outerShdw blurRad="38100" dist="38777" dir="3046470" rotWithShape="0">
              <a:srgbClr val="000000">
                <a:alpha val="3529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6" name="Circle"/>
          <p:cNvSpPr/>
          <p:nvPr/>
        </p:nvSpPr>
        <p:spPr>
          <a:xfrm>
            <a:off x="3387262" y="3360401"/>
            <a:ext cx="985881" cy="985881"/>
          </a:xfrm>
          <a:prstGeom prst="ellipse">
            <a:avLst/>
          </a:prstGeom>
          <a:solidFill>
            <a:srgbClr val="D1CDC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7" name="Shape"/>
          <p:cNvSpPr/>
          <p:nvPr/>
        </p:nvSpPr>
        <p:spPr>
          <a:xfrm>
            <a:off x="71391" y="3318688"/>
            <a:ext cx="4283349" cy="1121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1" h="21424" extrusionOk="0">
                <a:moveTo>
                  <a:pt x="2679" y="0"/>
                </a:moveTo>
                <a:cubicBezTo>
                  <a:pt x="2296" y="0"/>
                  <a:pt x="2007" y="7"/>
                  <a:pt x="1763" y="57"/>
                </a:cubicBezTo>
                <a:cubicBezTo>
                  <a:pt x="1516" y="108"/>
                  <a:pt x="1312" y="205"/>
                  <a:pt x="1105" y="410"/>
                </a:cubicBezTo>
                <a:cubicBezTo>
                  <a:pt x="878" y="667"/>
                  <a:pt x="675" y="1074"/>
                  <a:pt x="508" y="1593"/>
                </a:cubicBezTo>
                <a:cubicBezTo>
                  <a:pt x="342" y="2112"/>
                  <a:pt x="214" y="2741"/>
                  <a:pt x="132" y="3448"/>
                </a:cubicBezTo>
                <a:cubicBezTo>
                  <a:pt x="66" y="4093"/>
                  <a:pt x="31" y="4720"/>
                  <a:pt x="14" y="5484"/>
                </a:cubicBezTo>
                <a:cubicBezTo>
                  <a:pt x="-2" y="6249"/>
                  <a:pt x="0" y="7155"/>
                  <a:pt x="0" y="8352"/>
                </a:cubicBezTo>
                <a:lnTo>
                  <a:pt x="0" y="13039"/>
                </a:lnTo>
                <a:cubicBezTo>
                  <a:pt x="0" y="14254"/>
                  <a:pt x="-2" y="15171"/>
                  <a:pt x="14" y="15941"/>
                </a:cubicBezTo>
                <a:cubicBezTo>
                  <a:pt x="31" y="16710"/>
                  <a:pt x="66" y="17332"/>
                  <a:pt x="132" y="17977"/>
                </a:cubicBezTo>
                <a:cubicBezTo>
                  <a:pt x="214" y="18683"/>
                  <a:pt x="342" y="19313"/>
                  <a:pt x="508" y="19832"/>
                </a:cubicBezTo>
                <a:cubicBezTo>
                  <a:pt x="675" y="20351"/>
                  <a:pt x="878" y="20758"/>
                  <a:pt x="1105" y="21015"/>
                </a:cubicBezTo>
                <a:cubicBezTo>
                  <a:pt x="1312" y="21220"/>
                  <a:pt x="1514" y="21328"/>
                  <a:pt x="1759" y="21379"/>
                </a:cubicBezTo>
                <a:cubicBezTo>
                  <a:pt x="2004" y="21430"/>
                  <a:pt x="2295" y="21425"/>
                  <a:pt x="2679" y="21425"/>
                </a:cubicBezTo>
                <a:lnTo>
                  <a:pt x="16884" y="21425"/>
                </a:lnTo>
                <a:cubicBezTo>
                  <a:pt x="17259" y="21425"/>
                  <a:pt x="17539" y="21425"/>
                  <a:pt x="17780" y="21379"/>
                </a:cubicBezTo>
                <a:cubicBezTo>
                  <a:pt x="18684" y="21505"/>
                  <a:pt x="19601" y="20495"/>
                  <a:pt x="20292" y="18284"/>
                </a:cubicBezTo>
                <a:cubicBezTo>
                  <a:pt x="21598" y="14101"/>
                  <a:pt x="21598" y="7324"/>
                  <a:pt x="20292" y="3141"/>
                </a:cubicBezTo>
                <a:cubicBezTo>
                  <a:pt x="19594" y="906"/>
                  <a:pt x="18665" y="-95"/>
                  <a:pt x="17751" y="57"/>
                </a:cubicBezTo>
                <a:cubicBezTo>
                  <a:pt x="17517" y="16"/>
                  <a:pt x="17256" y="0"/>
                  <a:pt x="16898" y="0"/>
                </a:cubicBezTo>
                <a:lnTo>
                  <a:pt x="2690" y="0"/>
                </a:lnTo>
                <a:lnTo>
                  <a:pt x="2679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63500" dist="66113" dir="3114892" rotWithShape="0">
              <a:srgbClr val="000000">
                <a:alpha val="24579"/>
              </a:srgbClr>
            </a:outerShdw>
          </a:effectLst>
        </p:spPr>
        <p:txBody>
          <a:bodyPr lIns="45719" rIns="45719" anchor="ctr"/>
          <a:lstStyle/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การค้นพบโดยทั่วไป เช่น นั่งคิดแล้วได้</a:t>
            </a:r>
          </a:p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คำตอบไม่ใช่การวิจัย เพราะเป็นการค้นพบ</a:t>
            </a:r>
          </a:p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ที่ไม่มีระบบ</a:t>
            </a:r>
            <a:endParaRPr sz="2400" dirty="0"/>
          </a:p>
        </p:txBody>
      </p:sp>
      <p:sp>
        <p:nvSpPr>
          <p:cNvPr id="28" name="Circle"/>
          <p:cNvSpPr/>
          <p:nvPr/>
        </p:nvSpPr>
        <p:spPr>
          <a:xfrm>
            <a:off x="4006191" y="3563619"/>
            <a:ext cx="520524" cy="566574"/>
          </a:xfrm>
          <a:prstGeom prst="ellipse">
            <a:avLst/>
          </a:prstGeom>
          <a:gradFill>
            <a:gsLst>
              <a:gs pos="0">
                <a:srgbClr val="B661BF"/>
              </a:gs>
              <a:gs pos="100000">
                <a:srgbClr val="6661BF"/>
              </a:gs>
            </a:gsLst>
            <a:lin ang="13010418"/>
          </a:gradFill>
          <a:ln w="12700">
            <a:miter lim="400000"/>
          </a:ln>
          <a:effectLst>
            <a:outerShdw blurRad="38100" dist="38777" dir="3046470" rotWithShape="0">
              <a:srgbClr val="000000">
                <a:alpha val="3529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0" name="Shape"/>
          <p:cNvSpPr/>
          <p:nvPr/>
        </p:nvSpPr>
        <p:spPr>
          <a:xfrm flipH="1">
            <a:off x="4565692" y="4577589"/>
            <a:ext cx="572345" cy="53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extrusionOk="0">
                <a:moveTo>
                  <a:pt x="229" y="0"/>
                </a:moveTo>
                <a:lnTo>
                  <a:pt x="14917" y="88"/>
                </a:lnTo>
                <a:lnTo>
                  <a:pt x="21193" y="9664"/>
                </a:lnTo>
                <a:cubicBezTo>
                  <a:pt x="21450" y="10183"/>
                  <a:pt x="21587" y="10759"/>
                  <a:pt x="21593" y="11345"/>
                </a:cubicBezTo>
                <a:cubicBezTo>
                  <a:pt x="21600" y="11938"/>
                  <a:pt x="21473" y="12524"/>
                  <a:pt x="21222" y="13053"/>
                </a:cubicBezTo>
                <a:lnTo>
                  <a:pt x="15438" y="21600"/>
                </a:lnTo>
                <a:lnTo>
                  <a:pt x="0" y="21536"/>
                </a:lnTo>
                <a:lnTo>
                  <a:pt x="229" y="0"/>
                </a:lnTo>
                <a:close/>
              </a:path>
            </a:pathLst>
          </a:custGeom>
          <a:gradFill>
            <a:gsLst>
              <a:gs pos="0">
                <a:srgbClr val="B5FD17"/>
              </a:gs>
              <a:gs pos="100000">
                <a:srgbClr val="53B55F"/>
              </a:gs>
            </a:gsLst>
            <a:lin ang="13010418"/>
          </a:gradFill>
          <a:ln w="12700">
            <a:miter lim="400000"/>
          </a:ln>
          <a:effectLst>
            <a:outerShdw blurRad="38100" dist="38777" dir="3046470" rotWithShape="0">
              <a:srgbClr val="000000">
                <a:alpha val="3529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1" name="Shape"/>
          <p:cNvSpPr/>
          <p:nvPr/>
        </p:nvSpPr>
        <p:spPr>
          <a:xfrm flipH="1">
            <a:off x="4506579" y="4517638"/>
            <a:ext cx="690571" cy="656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extrusionOk="0">
                <a:moveTo>
                  <a:pt x="229" y="0"/>
                </a:moveTo>
                <a:lnTo>
                  <a:pt x="14917" y="88"/>
                </a:lnTo>
                <a:lnTo>
                  <a:pt x="21193" y="9664"/>
                </a:lnTo>
                <a:cubicBezTo>
                  <a:pt x="21450" y="10183"/>
                  <a:pt x="21587" y="10759"/>
                  <a:pt x="21593" y="11345"/>
                </a:cubicBezTo>
                <a:cubicBezTo>
                  <a:pt x="21600" y="11938"/>
                  <a:pt x="21473" y="12524"/>
                  <a:pt x="21222" y="13053"/>
                </a:cubicBezTo>
                <a:lnTo>
                  <a:pt x="15438" y="21600"/>
                </a:lnTo>
                <a:lnTo>
                  <a:pt x="0" y="21536"/>
                </a:lnTo>
                <a:lnTo>
                  <a:pt x="229" y="0"/>
                </a:lnTo>
                <a:close/>
              </a:path>
            </a:pathLst>
          </a:custGeom>
          <a:ln w="25400">
            <a:solidFill>
              <a:srgbClr val="D1CD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" name="Rounded Rectangle"/>
          <p:cNvSpPr/>
          <p:nvPr/>
        </p:nvSpPr>
        <p:spPr>
          <a:xfrm flipH="1">
            <a:off x="5506611" y="4200180"/>
            <a:ext cx="3578049" cy="1221540"/>
          </a:xfrm>
          <a:prstGeom prst="roundRect">
            <a:avLst>
              <a:gd name="adj" fmla="val 29421"/>
            </a:avLst>
          </a:prstGeom>
          <a:solidFill>
            <a:srgbClr val="D1CDC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3" name="Circle"/>
          <p:cNvSpPr/>
          <p:nvPr/>
        </p:nvSpPr>
        <p:spPr>
          <a:xfrm>
            <a:off x="5028802" y="4189493"/>
            <a:ext cx="1220702" cy="1220702"/>
          </a:xfrm>
          <a:prstGeom prst="ellipse">
            <a:avLst/>
          </a:prstGeom>
          <a:gradFill>
            <a:gsLst>
              <a:gs pos="0">
                <a:srgbClr val="B5FD17"/>
              </a:gs>
              <a:gs pos="100000">
                <a:srgbClr val="53B55F"/>
              </a:gs>
            </a:gsLst>
            <a:lin ang="13010418"/>
          </a:gradFill>
          <a:ln w="12700">
            <a:miter lim="400000"/>
          </a:ln>
          <a:effectLst>
            <a:outerShdw blurRad="38100" dist="38777" dir="3046470" rotWithShape="0">
              <a:srgbClr val="000000">
                <a:alpha val="3529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4" name="Circle"/>
          <p:cNvSpPr/>
          <p:nvPr/>
        </p:nvSpPr>
        <p:spPr>
          <a:xfrm>
            <a:off x="5146212" y="4306903"/>
            <a:ext cx="985881" cy="985882"/>
          </a:xfrm>
          <a:prstGeom prst="ellipse">
            <a:avLst/>
          </a:prstGeom>
          <a:solidFill>
            <a:srgbClr val="D1CDC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5" name="Shape"/>
          <p:cNvSpPr/>
          <p:nvPr/>
        </p:nvSpPr>
        <p:spPr>
          <a:xfrm flipH="1">
            <a:off x="5277405" y="4254631"/>
            <a:ext cx="3747696" cy="1089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1" h="21424" extrusionOk="0">
                <a:moveTo>
                  <a:pt x="2679" y="0"/>
                </a:moveTo>
                <a:cubicBezTo>
                  <a:pt x="2296" y="0"/>
                  <a:pt x="2007" y="7"/>
                  <a:pt x="1763" y="57"/>
                </a:cubicBezTo>
                <a:cubicBezTo>
                  <a:pt x="1516" y="108"/>
                  <a:pt x="1312" y="205"/>
                  <a:pt x="1105" y="410"/>
                </a:cubicBezTo>
                <a:cubicBezTo>
                  <a:pt x="878" y="667"/>
                  <a:pt x="675" y="1074"/>
                  <a:pt x="508" y="1593"/>
                </a:cubicBezTo>
                <a:cubicBezTo>
                  <a:pt x="342" y="2112"/>
                  <a:pt x="214" y="2741"/>
                  <a:pt x="132" y="3448"/>
                </a:cubicBezTo>
                <a:cubicBezTo>
                  <a:pt x="66" y="4093"/>
                  <a:pt x="31" y="4720"/>
                  <a:pt x="14" y="5484"/>
                </a:cubicBezTo>
                <a:cubicBezTo>
                  <a:pt x="-2" y="6249"/>
                  <a:pt x="0" y="7155"/>
                  <a:pt x="0" y="8352"/>
                </a:cubicBezTo>
                <a:lnTo>
                  <a:pt x="0" y="13039"/>
                </a:lnTo>
                <a:cubicBezTo>
                  <a:pt x="0" y="14254"/>
                  <a:pt x="-2" y="15171"/>
                  <a:pt x="14" y="15941"/>
                </a:cubicBezTo>
                <a:cubicBezTo>
                  <a:pt x="31" y="16710"/>
                  <a:pt x="66" y="17332"/>
                  <a:pt x="132" y="17977"/>
                </a:cubicBezTo>
                <a:cubicBezTo>
                  <a:pt x="214" y="18683"/>
                  <a:pt x="342" y="19313"/>
                  <a:pt x="508" y="19832"/>
                </a:cubicBezTo>
                <a:cubicBezTo>
                  <a:pt x="675" y="20351"/>
                  <a:pt x="878" y="20758"/>
                  <a:pt x="1105" y="21015"/>
                </a:cubicBezTo>
                <a:cubicBezTo>
                  <a:pt x="1312" y="21220"/>
                  <a:pt x="1514" y="21328"/>
                  <a:pt x="1759" y="21379"/>
                </a:cubicBezTo>
                <a:cubicBezTo>
                  <a:pt x="2004" y="21430"/>
                  <a:pt x="2295" y="21425"/>
                  <a:pt x="2679" y="21425"/>
                </a:cubicBezTo>
                <a:lnTo>
                  <a:pt x="16884" y="21425"/>
                </a:lnTo>
                <a:cubicBezTo>
                  <a:pt x="17259" y="21425"/>
                  <a:pt x="17539" y="21425"/>
                  <a:pt x="17780" y="21379"/>
                </a:cubicBezTo>
                <a:cubicBezTo>
                  <a:pt x="18684" y="21505"/>
                  <a:pt x="19601" y="20495"/>
                  <a:pt x="20292" y="18284"/>
                </a:cubicBezTo>
                <a:cubicBezTo>
                  <a:pt x="21598" y="14101"/>
                  <a:pt x="21598" y="7324"/>
                  <a:pt x="20292" y="3141"/>
                </a:cubicBezTo>
                <a:cubicBezTo>
                  <a:pt x="19594" y="906"/>
                  <a:pt x="18665" y="-95"/>
                  <a:pt x="17751" y="57"/>
                </a:cubicBezTo>
                <a:cubicBezTo>
                  <a:pt x="17517" y="16"/>
                  <a:pt x="17256" y="0"/>
                  <a:pt x="16898" y="0"/>
                </a:cubicBezTo>
                <a:lnTo>
                  <a:pt x="2690" y="0"/>
                </a:lnTo>
                <a:lnTo>
                  <a:pt x="2679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63500" dist="66113" dir="3114892" rotWithShape="0">
              <a:srgbClr val="000000">
                <a:alpha val="24579"/>
              </a:srgbClr>
            </a:outerShdw>
          </a:effectLst>
        </p:spPr>
        <p:txBody>
          <a:bodyPr lIns="45719" rIns="45719" anchor="ctr"/>
          <a:lstStyle/>
          <a:p>
            <a:r>
              <a:rPr lang="th-TH" sz="2400" dirty="0"/>
              <a:t>            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การรวบรวมข้อมูล หรือนำข้อมูล</a:t>
            </a:r>
          </a:p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      มานำเสนอ อาจเป็นเพียง</a:t>
            </a:r>
          </a:p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      การตัดสินใจยังไม่ใช่การวิจัย</a:t>
            </a:r>
            <a:endParaRPr sz="2400" dirty="0"/>
          </a:p>
        </p:txBody>
      </p:sp>
      <p:sp>
        <p:nvSpPr>
          <p:cNvPr id="36" name="Circle"/>
          <p:cNvSpPr/>
          <p:nvPr/>
        </p:nvSpPr>
        <p:spPr>
          <a:xfrm>
            <a:off x="5340832" y="4501523"/>
            <a:ext cx="596642" cy="596642"/>
          </a:xfrm>
          <a:prstGeom prst="ellipse">
            <a:avLst/>
          </a:prstGeom>
          <a:gradFill>
            <a:gsLst>
              <a:gs pos="0">
                <a:srgbClr val="B5FD17"/>
              </a:gs>
              <a:gs pos="100000">
                <a:srgbClr val="53B55F"/>
              </a:gs>
            </a:gsLst>
            <a:lin ang="13010418"/>
          </a:gradFill>
          <a:ln w="12700">
            <a:miter lim="400000"/>
          </a:ln>
          <a:effectLst>
            <a:outerShdw blurRad="38100" dist="38777" dir="3046470" rotWithShape="0">
              <a:srgbClr val="000000">
                <a:alpha val="3529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8" name="Shape"/>
          <p:cNvSpPr/>
          <p:nvPr/>
        </p:nvSpPr>
        <p:spPr>
          <a:xfrm>
            <a:off x="4384407" y="5568503"/>
            <a:ext cx="572345" cy="53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extrusionOk="0">
                <a:moveTo>
                  <a:pt x="229" y="0"/>
                </a:moveTo>
                <a:lnTo>
                  <a:pt x="14917" y="88"/>
                </a:lnTo>
                <a:lnTo>
                  <a:pt x="21193" y="9664"/>
                </a:lnTo>
                <a:cubicBezTo>
                  <a:pt x="21450" y="10183"/>
                  <a:pt x="21587" y="10759"/>
                  <a:pt x="21593" y="11345"/>
                </a:cubicBezTo>
                <a:cubicBezTo>
                  <a:pt x="21600" y="11938"/>
                  <a:pt x="21473" y="12524"/>
                  <a:pt x="21222" y="13053"/>
                </a:cubicBezTo>
                <a:lnTo>
                  <a:pt x="15438" y="21600"/>
                </a:lnTo>
                <a:lnTo>
                  <a:pt x="0" y="21536"/>
                </a:lnTo>
                <a:lnTo>
                  <a:pt x="229" y="0"/>
                </a:lnTo>
                <a:close/>
              </a:path>
            </a:pathLst>
          </a:custGeom>
          <a:gradFill>
            <a:gsLst>
              <a:gs pos="0">
                <a:srgbClr val="FF0B0C"/>
              </a:gs>
              <a:gs pos="100000">
                <a:srgbClr val="D3194A"/>
              </a:gs>
            </a:gsLst>
            <a:lin ang="13010418"/>
          </a:gradFill>
          <a:ln w="12700">
            <a:miter lim="400000"/>
          </a:ln>
          <a:effectLst>
            <a:outerShdw blurRad="38100" dist="38777" dir="3046470" rotWithShape="0">
              <a:srgbClr val="000000">
                <a:alpha val="3529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9" name="Shape"/>
          <p:cNvSpPr/>
          <p:nvPr/>
        </p:nvSpPr>
        <p:spPr>
          <a:xfrm>
            <a:off x="4325294" y="5508551"/>
            <a:ext cx="690572" cy="656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extrusionOk="0">
                <a:moveTo>
                  <a:pt x="229" y="0"/>
                </a:moveTo>
                <a:lnTo>
                  <a:pt x="14917" y="88"/>
                </a:lnTo>
                <a:lnTo>
                  <a:pt x="21193" y="9664"/>
                </a:lnTo>
                <a:cubicBezTo>
                  <a:pt x="21450" y="10183"/>
                  <a:pt x="21587" y="10759"/>
                  <a:pt x="21593" y="11345"/>
                </a:cubicBezTo>
                <a:cubicBezTo>
                  <a:pt x="21600" y="11938"/>
                  <a:pt x="21473" y="12524"/>
                  <a:pt x="21222" y="13053"/>
                </a:cubicBezTo>
                <a:lnTo>
                  <a:pt x="15438" y="21600"/>
                </a:lnTo>
                <a:lnTo>
                  <a:pt x="0" y="21536"/>
                </a:lnTo>
                <a:lnTo>
                  <a:pt x="229" y="0"/>
                </a:lnTo>
                <a:close/>
              </a:path>
            </a:pathLst>
          </a:custGeom>
          <a:ln w="25400">
            <a:solidFill>
              <a:srgbClr val="D1CD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" name="Rounded Rectangle"/>
          <p:cNvSpPr/>
          <p:nvPr/>
        </p:nvSpPr>
        <p:spPr>
          <a:xfrm>
            <a:off x="0" y="5345862"/>
            <a:ext cx="3992635" cy="981696"/>
          </a:xfrm>
          <a:prstGeom prst="roundRect">
            <a:avLst>
              <a:gd name="adj" fmla="val 29421"/>
            </a:avLst>
          </a:prstGeom>
          <a:solidFill>
            <a:srgbClr val="D1CDC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" name="Circle"/>
          <p:cNvSpPr/>
          <p:nvPr/>
        </p:nvSpPr>
        <p:spPr>
          <a:xfrm>
            <a:off x="3263404" y="5226359"/>
            <a:ext cx="1220702" cy="1220702"/>
          </a:xfrm>
          <a:prstGeom prst="ellipse">
            <a:avLst/>
          </a:prstGeom>
          <a:gradFill>
            <a:gsLst>
              <a:gs pos="0">
                <a:srgbClr val="FF0B0C"/>
              </a:gs>
              <a:gs pos="100000">
                <a:srgbClr val="D3194A"/>
              </a:gs>
            </a:gsLst>
            <a:lin ang="13010418"/>
          </a:gradFill>
          <a:ln w="12700">
            <a:miter lim="400000"/>
          </a:ln>
          <a:effectLst>
            <a:outerShdw blurRad="38100" dist="38777" dir="3046470" rotWithShape="0">
              <a:srgbClr val="000000">
                <a:alpha val="3529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2" name="Circle"/>
          <p:cNvSpPr/>
          <p:nvPr/>
        </p:nvSpPr>
        <p:spPr>
          <a:xfrm>
            <a:off x="3380815" y="5343769"/>
            <a:ext cx="985881" cy="985882"/>
          </a:xfrm>
          <a:prstGeom prst="ellipse">
            <a:avLst/>
          </a:prstGeom>
          <a:solidFill>
            <a:srgbClr val="D1CDC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" name="Shape"/>
          <p:cNvSpPr/>
          <p:nvPr/>
        </p:nvSpPr>
        <p:spPr>
          <a:xfrm>
            <a:off x="100353" y="5410195"/>
            <a:ext cx="4147171" cy="862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1" h="21424" extrusionOk="0">
                <a:moveTo>
                  <a:pt x="2679" y="0"/>
                </a:moveTo>
                <a:cubicBezTo>
                  <a:pt x="2296" y="0"/>
                  <a:pt x="2007" y="7"/>
                  <a:pt x="1763" y="57"/>
                </a:cubicBezTo>
                <a:cubicBezTo>
                  <a:pt x="1516" y="108"/>
                  <a:pt x="1312" y="205"/>
                  <a:pt x="1105" y="410"/>
                </a:cubicBezTo>
                <a:cubicBezTo>
                  <a:pt x="878" y="667"/>
                  <a:pt x="675" y="1074"/>
                  <a:pt x="508" y="1593"/>
                </a:cubicBezTo>
                <a:cubicBezTo>
                  <a:pt x="342" y="2112"/>
                  <a:pt x="214" y="2741"/>
                  <a:pt x="132" y="3448"/>
                </a:cubicBezTo>
                <a:cubicBezTo>
                  <a:pt x="66" y="4093"/>
                  <a:pt x="31" y="4720"/>
                  <a:pt x="14" y="5484"/>
                </a:cubicBezTo>
                <a:cubicBezTo>
                  <a:pt x="-2" y="6249"/>
                  <a:pt x="0" y="7155"/>
                  <a:pt x="0" y="8352"/>
                </a:cubicBezTo>
                <a:lnTo>
                  <a:pt x="0" y="13039"/>
                </a:lnTo>
                <a:cubicBezTo>
                  <a:pt x="0" y="14254"/>
                  <a:pt x="-2" y="15171"/>
                  <a:pt x="14" y="15941"/>
                </a:cubicBezTo>
                <a:cubicBezTo>
                  <a:pt x="31" y="16710"/>
                  <a:pt x="66" y="17332"/>
                  <a:pt x="132" y="17977"/>
                </a:cubicBezTo>
                <a:cubicBezTo>
                  <a:pt x="214" y="18683"/>
                  <a:pt x="342" y="19313"/>
                  <a:pt x="508" y="19832"/>
                </a:cubicBezTo>
                <a:cubicBezTo>
                  <a:pt x="675" y="20351"/>
                  <a:pt x="878" y="20758"/>
                  <a:pt x="1105" y="21015"/>
                </a:cubicBezTo>
                <a:cubicBezTo>
                  <a:pt x="1312" y="21220"/>
                  <a:pt x="1514" y="21328"/>
                  <a:pt x="1759" y="21379"/>
                </a:cubicBezTo>
                <a:cubicBezTo>
                  <a:pt x="2004" y="21430"/>
                  <a:pt x="2295" y="21425"/>
                  <a:pt x="2679" y="21425"/>
                </a:cubicBezTo>
                <a:lnTo>
                  <a:pt x="16884" y="21425"/>
                </a:lnTo>
                <a:cubicBezTo>
                  <a:pt x="17259" y="21425"/>
                  <a:pt x="17539" y="21425"/>
                  <a:pt x="17780" y="21379"/>
                </a:cubicBezTo>
                <a:cubicBezTo>
                  <a:pt x="18684" y="21505"/>
                  <a:pt x="19601" y="20495"/>
                  <a:pt x="20292" y="18284"/>
                </a:cubicBezTo>
                <a:cubicBezTo>
                  <a:pt x="21598" y="14101"/>
                  <a:pt x="21598" y="7324"/>
                  <a:pt x="20292" y="3141"/>
                </a:cubicBezTo>
                <a:cubicBezTo>
                  <a:pt x="19594" y="906"/>
                  <a:pt x="18665" y="-95"/>
                  <a:pt x="17751" y="57"/>
                </a:cubicBezTo>
                <a:cubicBezTo>
                  <a:pt x="17517" y="16"/>
                  <a:pt x="17256" y="0"/>
                  <a:pt x="16898" y="0"/>
                </a:cubicBezTo>
                <a:lnTo>
                  <a:pt x="2690" y="0"/>
                </a:lnTo>
                <a:lnTo>
                  <a:pt x="2679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63500" dist="66113" dir="3114892" rotWithShape="0">
              <a:srgbClr val="000000">
                <a:alpha val="24579"/>
              </a:srgbClr>
            </a:outerShdw>
          </a:effectLst>
        </p:spPr>
        <p:txBody>
          <a:bodyPr lIns="45719" rIns="45719" anchor="ctr"/>
          <a:lstStyle/>
          <a:p>
            <a:r>
              <a:rPr lang="th-TH" sz="2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การทดลองปฏิบัติการตามคู่มือที่แนะนำไว้</a:t>
            </a:r>
            <a:endParaRPr sz="2200" dirty="0"/>
          </a:p>
        </p:txBody>
      </p:sp>
      <p:sp>
        <p:nvSpPr>
          <p:cNvPr id="44" name="Circle"/>
          <p:cNvSpPr/>
          <p:nvPr/>
        </p:nvSpPr>
        <p:spPr>
          <a:xfrm>
            <a:off x="3735098" y="5508321"/>
            <a:ext cx="596643" cy="596642"/>
          </a:xfrm>
          <a:prstGeom prst="ellipse">
            <a:avLst/>
          </a:prstGeom>
          <a:gradFill>
            <a:gsLst>
              <a:gs pos="0">
                <a:srgbClr val="FF0B0C"/>
              </a:gs>
              <a:gs pos="100000">
                <a:srgbClr val="D3194A"/>
              </a:gs>
            </a:gsLst>
            <a:lin ang="13010418"/>
          </a:gradFill>
          <a:ln w="12700">
            <a:miter lim="400000"/>
          </a:ln>
          <a:effectLst>
            <a:outerShdw blurRad="38100" dist="38777" dir="3046470" rotWithShape="0">
              <a:srgbClr val="000000">
                <a:alpha val="3529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47" name="icon-pngs-9.jpg copy 2.png" descr="icon-pngs-9.jpg copy 2.png"/>
          <p:cNvPicPr>
            <a:picLocks noChangeAspect="1"/>
          </p:cNvPicPr>
          <p:nvPr/>
        </p:nvPicPr>
        <p:blipFill>
          <a:blip r:embed="rId2"/>
          <a:srcRect l="2447" r="2447"/>
          <a:stretch>
            <a:fillRect/>
          </a:stretch>
        </p:blipFill>
        <p:spPr>
          <a:xfrm>
            <a:off x="3927962" y="5694267"/>
            <a:ext cx="284885" cy="284885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506627" y="1277383"/>
            <a:ext cx="8327903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u="sng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ข้อควรระวัง</a:t>
            </a:r>
          </a:p>
          <a:p>
            <a:r>
              <a:rPr lang="th-TH" sz="800" b="1" dirty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</a:p>
          <a:p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ลักษณะการแสวงหาความรู้บางประเภทที่มีลักษณะคล้ายการวิจัย แต่ไม่ใช่การวิจัย ได้แก่</a:t>
            </a:r>
          </a:p>
        </p:txBody>
      </p:sp>
      <p:pic>
        <p:nvPicPr>
          <p:cNvPr id="13" name="gearbrain.png" descr="gearbrai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98070" y="2678842"/>
            <a:ext cx="239383" cy="284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311" y="3706686"/>
            <a:ext cx="286537" cy="280440"/>
          </a:xfrm>
          <a:prstGeom prst="rect">
            <a:avLst/>
          </a:prstGeom>
        </p:spPr>
      </p:pic>
      <p:pic>
        <p:nvPicPr>
          <p:cNvPr id="49" name="kisspng-airplane-clip-art-airplane-vector-5ad8869c05a6a8.4726163315241396760232.png" descr="kisspng-airplane-clip-art-airplane-vector-5ad8869c05a6a8.472616331524139676023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506611" y="4668507"/>
            <a:ext cx="284885" cy="284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/>
          <a:srcRect l="28637" t="27728" r="19849" b="19091"/>
          <a:stretch/>
        </p:blipFill>
        <p:spPr>
          <a:xfrm rot="10800000" flipH="1">
            <a:off x="6132093" y="212474"/>
            <a:ext cx="1238786" cy="1078902"/>
          </a:xfrm>
          <a:prstGeom prst="rect">
            <a:avLst/>
          </a:prstGeom>
        </p:spPr>
      </p:pic>
      <p:sp>
        <p:nvSpPr>
          <p:cNvPr id="46" name="TextBox 22"/>
          <p:cNvSpPr txBox="1">
            <a:spLocks noChangeArrowheads="1"/>
          </p:cNvSpPr>
          <p:nvPr/>
        </p:nvSpPr>
        <p:spPr bwMode="auto">
          <a:xfrm>
            <a:off x="5787736" y="6465887"/>
            <a:ext cx="3356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ที่มา</a:t>
            </a:r>
            <a:r>
              <a:rPr lang="en-US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มนูญ ศรีวิรัตน์ (</a:t>
            </a:r>
            <a:r>
              <a:rPr lang="en-US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2549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6997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10690" y="127389"/>
            <a:ext cx="4447309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แบบฝึกหัด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6645" y="1287514"/>
            <a:ext cx="8759537" cy="4998985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endParaRPr lang="th-TH" sz="9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ข้อมูลต่อไปนี้ จัดเป็นการวิจัยหรือไม่</a:t>
            </a:r>
          </a:p>
          <a:p>
            <a:pPr marL="0" indent="0" algn="thaiDist">
              <a:buNone/>
            </a:pPr>
            <a:endParaRPr lang="th-TH" sz="1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....... 1) สมพงษ์หาของที่ทำหายไปพบจากการไปถามหมอดู</a:t>
            </a:r>
          </a:p>
          <a:p>
            <a:pPr marL="0" indent="0" algn="thaiDist">
              <a:buNone/>
            </a:pP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....... </a:t>
            </a:r>
            <a:r>
              <a:rPr lang="en-US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</a:t>
            </a: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) ธอร์นไดค์ตั้งทฤษฎีการเรียนรู้จากการทดลองให้แมวหาทาง</a:t>
            </a:r>
          </a:p>
          <a:p>
            <a:pPr marL="0" indent="0" algn="thaiDist">
              <a:buNone/>
            </a:pP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	 ออกจากกรง</a:t>
            </a:r>
          </a:p>
          <a:p>
            <a:pPr marL="0" indent="0" algn="thaiDist">
              <a:buNone/>
            </a:pP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....... </a:t>
            </a:r>
            <a:r>
              <a:rPr lang="en-US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3</a:t>
            </a: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) ครูได้วิธีแก้ปัญหานักเรียนไม่สนใจเรียนจากการถามเพื่อนครู</a:t>
            </a:r>
          </a:p>
          <a:p>
            <a:pPr marL="0" indent="0" algn="thaiDist">
              <a:buNone/>
            </a:pP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	 ด้วยกัน</a:t>
            </a:r>
          </a:p>
          <a:p>
            <a:pPr marL="0" indent="0" algn="thaiDist">
              <a:buNone/>
            </a:pP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....... </a:t>
            </a:r>
            <a:r>
              <a:rPr lang="en-US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4</a:t>
            </a: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) ครูพบวิธีสอนที่เหมาะสมกับนักเรียนโดยการทดลอง</a:t>
            </a:r>
          </a:p>
          <a:p>
            <a:pPr marL="0" indent="0" algn="thaiDist">
              <a:buNone/>
            </a:pP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	 เปรียบเทียบผลการเรียนของนักเรียนจากวิธีสอนหลาย ๆ วิธี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191" y="1"/>
            <a:ext cx="1589809" cy="26607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2509" y="2244436"/>
            <a:ext cx="50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509" y="2767656"/>
            <a:ext cx="50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509" y="3769247"/>
            <a:ext cx="50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508" y="4814239"/>
            <a:ext cx="50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7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281558"/>
            <a:ext cx="4447309" cy="86409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3. จุดมุ่งหมายของการวิจัย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4855" y="1700210"/>
            <a:ext cx="8395853" cy="4575899"/>
            <a:chOff x="855828" y="1613596"/>
            <a:chExt cx="7352753" cy="3910782"/>
          </a:xfrm>
        </p:grpSpPr>
        <p:grpSp>
          <p:nvGrpSpPr>
            <p:cNvPr id="8" name="Group 7"/>
            <p:cNvGrpSpPr/>
            <p:nvPr/>
          </p:nvGrpSpPr>
          <p:grpSpPr>
            <a:xfrm>
              <a:off x="855828" y="1613596"/>
              <a:ext cx="7352753" cy="3910782"/>
              <a:chOff x="855828" y="1970906"/>
              <a:chExt cx="7352753" cy="3910782"/>
            </a:xfrm>
          </p:grpSpPr>
          <p:sp>
            <p:nvSpPr>
              <p:cNvPr id="15" name="Freeform 2"/>
              <p:cNvSpPr>
                <a:spLocks/>
              </p:cNvSpPr>
              <p:nvPr/>
            </p:nvSpPr>
            <p:spPr bwMode="ltGray">
              <a:xfrm flipH="1">
                <a:off x="855828" y="1970906"/>
                <a:ext cx="3680345" cy="1962150"/>
              </a:xfrm>
              <a:custGeom>
                <a:avLst/>
                <a:gdLst/>
                <a:ahLst/>
                <a:cxnLst>
                  <a:cxn ang="0">
                    <a:pos x="303" y="1008"/>
                  </a:cxn>
                  <a:cxn ang="0">
                    <a:pos x="1299" y="1008"/>
                  </a:cxn>
                  <a:cxn ang="0">
                    <a:pos x="1296" y="315"/>
                  </a:cxn>
                  <a:cxn ang="0">
                    <a:pos x="942" y="0"/>
                  </a:cxn>
                  <a:cxn ang="0">
                    <a:pos x="3" y="0"/>
                  </a:cxn>
                  <a:cxn ang="0">
                    <a:pos x="0" y="723"/>
                  </a:cxn>
                  <a:cxn ang="0">
                    <a:pos x="303" y="1008"/>
                  </a:cxn>
                </a:cxnLst>
                <a:rect l="0" t="0" r="r" b="b"/>
                <a:pathLst>
                  <a:path w="1299" h="1008">
                    <a:moveTo>
                      <a:pt x="303" y="1008"/>
                    </a:moveTo>
                    <a:cubicBezTo>
                      <a:pt x="801" y="1008"/>
                      <a:pt x="1299" y="1008"/>
                      <a:pt x="1299" y="1008"/>
                    </a:cubicBezTo>
                    <a:cubicBezTo>
                      <a:pt x="1299" y="1008"/>
                      <a:pt x="1297" y="661"/>
                      <a:pt x="1296" y="315"/>
                    </a:cubicBezTo>
                    <a:cubicBezTo>
                      <a:pt x="1290" y="150"/>
                      <a:pt x="1161" y="0"/>
                      <a:pt x="942" y="0"/>
                    </a:cubicBezTo>
                    <a:cubicBezTo>
                      <a:pt x="472" y="0"/>
                      <a:pt x="3" y="0"/>
                      <a:pt x="3" y="0"/>
                    </a:cubicBezTo>
                    <a:cubicBezTo>
                      <a:pt x="3" y="0"/>
                      <a:pt x="1" y="361"/>
                      <a:pt x="0" y="723"/>
                    </a:cubicBezTo>
                    <a:cubicBezTo>
                      <a:pt x="0" y="915"/>
                      <a:pt x="144" y="1002"/>
                      <a:pt x="303" y="1008"/>
                    </a:cubicBezTo>
                    <a:close/>
                  </a:path>
                </a:pathLst>
              </a:custGeom>
              <a:solidFill>
                <a:srgbClr val="90EBF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6" name="Freeform 3"/>
              <p:cNvSpPr>
                <a:spLocks/>
              </p:cNvSpPr>
              <p:nvPr/>
            </p:nvSpPr>
            <p:spPr bwMode="ltGray">
              <a:xfrm>
                <a:off x="4528236" y="1970906"/>
                <a:ext cx="3680345" cy="1962150"/>
              </a:xfrm>
              <a:custGeom>
                <a:avLst/>
                <a:gdLst/>
                <a:ahLst/>
                <a:cxnLst>
                  <a:cxn ang="0">
                    <a:pos x="303" y="1008"/>
                  </a:cxn>
                  <a:cxn ang="0">
                    <a:pos x="1299" y="1008"/>
                  </a:cxn>
                  <a:cxn ang="0">
                    <a:pos x="1296" y="315"/>
                  </a:cxn>
                  <a:cxn ang="0">
                    <a:pos x="942" y="0"/>
                  </a:cxn>
                  <a:cxn ang="0">
                    <a:pos x="3" y="0"/>
                  </a:cxn>
                  <a:cxn ang="0">
                    <a:pos x="0" y="723"/>
                  </a:cxn>
                  <a:cxn ang="0">
                    <a:pos x="303" y="1008"/>
                  </a:cxn>
                </a:cxnLst>
                <a:rect l="0" t="0" r="r" b="b"/>
                <a:pathLst>
                  <a:path w="1299" h="1008">
                    <a:moveTo>
                      <a:pt x="303" y="1008"/>
                    </a:moveTo>
                    <a:cubicBezTo>
                      <a:pt x="801" y="1008"/>
                      <a:pt x="1299" y="1008"/>
                      <a:pt x="1299" y="1008"/>
                    </a:cubicBezTo>
                    <a:cubicBezTo>
                      <a:pt x="1299" y="1008"/>
                      <a:pt x="1297" y="661"/>
                      <a:pt x="1296" y="315"/>
                    </a:cubicBezTo>
                    <a:cubicBezTo>
                      <a:pt x="1290" y="150"/>
                      <a:pt x="1161" y="0"/>
                      <a:pt x="942" y="0"/>
                    </a:cubicBezTo>
                    <a:cubicBezTo>
                      <a:pt x="472" y="0"/>
                      <a:pt x="3" y="0"/>
                      <a:pt x="3" y="0"/>
                    </a:cubicBezTo>
                    <a:cubicBezTo>
                      <a:pt x="3" y="0"/>
                      <a:pt x="1" y="361"/>
                      <a:pt x="0" y="723"/>
                    </a:cubicBezTo>
                    <a:cubicBezTo>
                      <a:pt x="0" y="915"/>
                      <a:pt x="144" y="1002"/>
                      <a:pt x="303" y="1008"/>
                    </a:cubicBezTo>
                    <a:close/>
                  </a:path>
                </a:pathLst>
              </a:cu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 sz="3200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7" name="Freeform 4"/>
              <p:cNvSpPr>
                <a:spLocks/>
              </p:cNvSpPr>
              <p:nvPr/>
            </p:nvSpPr>
            <p:spPr bwMode="gray">
              <a:xfrm>
                <a:off x="855828" y="3919538"/>
                <a:ext cx="3680345" cy="1962150"/>
              </a:xfrm>
              <a:custGeom>
                <a:avLst/>
                <a:gdLst/>
                <a:ahLst/>
                <a:cxnLst>
                  <a:cxn ang="0">
                    <a:pos x="303" y="1008"/>
                  </a:cxn>
                  <a:cxn ang="0">
                    <a:pos x="1299" y="1008"/>
                  </a:cxn>
                  <a:cxn ang="0">
                    <a:pos x="1296" y="315"/>
                  </a:cxn>
                  <a:cxn ang="0">
                    <a:pos x="942" y="0"/>
                  </a:cxn>
                  <a:cxn ang="0">
                    <a:pos x="3" y="0"/>
                  </a:cxn>
                  <a:cxn ang="0">
                    <a:pos x="0" y="723"/>
                  </a:cxn>
                  <a:cxn ang="0">
                    <a:pos x="303" y="1008"/>
                  </a:cxn>
                </a:cxnLst>
                <a:rect l="0" t="0" r="r" b="b"/>
                <a:pathLst>
                  <a:path w="1299" h="1008">
                    <a:moveTo>
                      <a:pt x="303" y="1008"/>
                    </a:moveTo>
                    <a:cubicBezTo>
                      <a:pt x="801" y="1008"/>
                      <a:pt x="1299" y="1008"/>
                      <a:pt x="1299" y="1008"/>
                    </a:cubicBezTo>
                    <a:cubicBezTo>
                      <a:pt x="1299" y="1008"/>
                      <a:pt x="1297" y="661"/>
                      <a:pt x="1296" y="315"/>
                    </a:cubicBezTo>
                    <a:cubicBezTo>
                      <a:pt x="1290" y="150"/>
                      <a:pt x="1161" y="0"/>
                      <a:pt x="942" y="0"/>
                    </a:cubicBezTo>
                    <a:cubicBezTo>
                      <a:pt x="472" y="0"/>
                      <a:pt x="3" y="0"/>
                      <a:pt x="3" y="0"/>
                    </a:cubicBezTo>
                    <a:cubicBezTo>
                      <a:pt x="3" y="0"/>
                      <a:pt x="1" y="361"/>
                      <a:pt x="0" y="723"/>
                    </a:cubicBezTo>
                    <a:cubicBezTo>
                      <a:pt x="0" y="915"/>
                      <a:pt x="144" y="1002"/>
                      <a:pt x="303" y="1008"/>
                    </a:cubicBezTo>
                    <a:close/>
                  </a:path>
                </a:pathLst>
              </a:custGeom>
              <a:solidFill>
                <a:srgbClr val="FFE6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gray">
              <a:xfrm flipH="1">
                <a:off x="4528235" y="3919538"/>
                <a:ext cx="3680345" cy="1962150"/>
              </a:xfrm>
              <a:custGeom>
                <a:avLst/>
                <a:gdLst/>
                <a:ahLst/>
                <a:cxnLst>
                  <a:cxn ang="0">
                    <a:pos x="303" y="1008"/>
                  </a:cxn>
                  <a:cxn ang="0">
                    <a:pos x="1299" y="1008"/>
                  </a:cxn>
                  <a:cxn ang="0">
                    <a:pos x="1296" y="315"/>
                  </a:cxn>
                  <a:cxn ang="0">
                    <a:pos x="942" y="0"/>
                  </a:cxn>
                  <a:cxn ang="0">
                    <a:pos x="3" y="0"/>
                  </a:cxn>
                  <a:cxn ang="0">
                    <a:pos x="0" y="723"/>
                  </a:cxn>
                  <a:cxn ang="0">
                    <a:pos x="303" y="1008"/>
                  </a:cxn>
                </a:cxnLst>
                <a:rect l="0" t="0" r="r" b="b"/>
                <a:pathLst>
                  <a:path w="1299" h="1008">
                    <a:moveTo>
                      <a:pt x="303" y="1008"/>
                    </a:moveTo>
                    <a:cubicBezTo>
                      <a:pt x="801" y="1008"/>
                      <a:pt x="1299" y="1008"/>
                      <a:pt x="1299" y="1008"/>
                    </a:cubicBezTo>
                    <a:cubicBezTo>
                      <a:pt x="1299" y="1008"/>
                      <a:pt x="1297" y="661"/>
                      <a:pt x="1296" y="315"/>
                    </a:cubicBezTo>
                    <a:cubicBezTo>
                      <a:pt x="1290" y="150"/>
                      <a:pt x="1161" y="0"/>
                      <a:pt x="942" y="0"/>
                    </a:cubicBezTo>
                    <a:cubicBezTo>
                      <a:pt x="472" y="0"/>
                      <a:pt x="3" y="0"/>
                      <a:pt x="3" y="0"/>
                    </a:cubicBezTo>
                    <a:cubicBezTo>
                      <a:pt x="3" y="0"/>
                      <a:pt x="1" y="361"/>
                      <a:pt x="0" y="723"/>
                    </a:cubicBezTo>
                    <a:cubicBezTo>
                      <a:pt x="0" y="915"/>
                      <a:pt x="144" y="1002"/>
                      <a:pt x="303" y="1008"/>
                    </a:cubicBez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9" name="Oval 6"/>
              <p:cNvSpPr>
                <a:spLocks noChangeArrowheads="1"/>
              </p:cNvSpPr>
              <p:nvPr/>
            </p:nvSpPr>
            <p:spPr bwMode="gray">
              <a:xfrm>
                <a:off x="3389313" y="2757488"/>
                <a:ext cx="2362200" cy="2362200"/>
              </a:xfrm>
              <a:prstGeom prst="ellipse">
                <a:avLst/>
              </a:prstGeom>
              <a:solidFill>
                <a:srgbClr val="FFFFF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</p:grp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724068" y="2779302"/>
              <a:ext cx="268415" cy="499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1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4824205" y="2779302"/>
              <a:ext cx="302107" cy="499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25CE7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Niramit AS" panose="02000506000000020004" pitchFamily="2" charset="-34"/>
                  <a:cs typeface="TH Niramit AS" panose="02000506000000020004" pitchFamily="2" charset="-34"/>
                </a:rPr>
                <a:t>2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724068" y="3655602"/>
              <a:ext cx="296492" cy="499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Niramit AS" panose="02000506000000020004" pitchFamily="2" charset="-34"/>
                  <a:cs typeface="TH Niramit AS" panose="02000506000000020004" pitchFamily="2" charset="-34"/>
                </a:rPr>
                <a:t>4</a:t>
              </a: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4824205" y="3655602"/>
              <a:ext cx="304915" cy="499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H Niramit AS" panose="02000506000000020004" pitchFamily="2" charset="-34"/>
                  <a:cs typeface="TH Niramit AS" panose="02000506000000020004" pitchFamily="2" charset="-34"/>
                </a:rPr>
                <a:t>3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62596" y="2248314"/>
            <a:ext cx="2498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เพื่อการบรรยาย (</a:t>
            </a:r>
            <a:r>
              <a:rPr lang="en-US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Description</a:t>
            </a: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75138" y="2248314"/>
            <a:ext cx="2404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เพื่อการอธิบาย(</a:t>
            </a:r>
            <a:r>
              <a:rPr lang="en-US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Explanation)</a:t>
            </a:r>
            <a:endParaRPr lang="th-TH" sz="3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22160" y="4597479"/>
            <a:ext cx="2404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เพื่อการควบคุม (</a:t>
            </a:r>
            <a:r>
              <a:rPr lang="en-US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Control)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72523" y="4597479"/>
            <a:ext cx="2404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เพื่อการทำนาย (</a:t>
            </a:r>
            <a:r>
              <a:rPr lang="en-US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Prediction)</a:t>
            </a:r>
          </a:p>
        </p:txBody>
      </p:sp>
    </p:spTree>
    <p:extLst>
      <p:ext uri="{BB962C8B-B14F-4D97-AF65-F5344CB8AC3E}">
        <p14:creationId xmlns:p14="http://schemas.microsoft.com/office/powerpoint/2010/main" val="2177018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84130"/>
            <a:ext cx="4447309" cy="86409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3. จุดมุ่งหมายของการวิจัย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976792650"/>
              </p:ext>
            </p:extLst>
          </p:nvPr>
        </p:nvGraphicFramePr>
        <p:xfrm>
          <a:off x="0" y="948226"/>
          <a:ext cx="9144000" cy="5577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664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84130"/>
            <a:ext cx="4447309" cy="86409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3. จุดมุ่งหมายของการวิจัย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430397982"/>
              </p:ext>
            </p:extLst>
          </p:nvPr>
        </p:nvGraphicFramePr>
        <p:xfrm>
          <a:off x="0" y="948226"/>
          <a:ext cx="9144000" cy="5577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4529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" y="281558"/>
            <a:ext cx="3699164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4. กระบวนการวิจัย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1044857575"/>
              </p:ext>
            </p:extLst>
          </p:nvPr>
        </p:nvGraphicFramePr>
        <p:xfrm>
          <a:off x="782389" y="1663615"/>
          <a:ext cx="7329840" cy="4933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92682" y="0"/>
            <a:ext cx="5185063" cy="1614201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เป็นกิจกรรมการขับเคลื่อนการดำเนินการวิจัยเพื่อให้บรรลุตามความมุ่งหมายของผู้วิจัย โดยมีขั้นตอนการวิจัยแบ่งออกเป็น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8</a:t>
            </a:r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ขั้นตอน ดังนี้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5591" y="4799003"/>
            <a:ext cx="1818409" cy="20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22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281558"/>
            <a:ext cx="4447309" cy="864096"/>
          </a:xfrm>
          <a:prstGeom prst="rect">
            <a:avLst/>
          </a:prstGeom>
          <a:solidFill>
            <a:srgbClr val="BC75F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5. ประเภทของการวิจัย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3501" y="1397099"/>
            <a:ext cx="8376998" cy="4876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	</a:t>
            </a: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การจำแนกประเภทของการวิจัยทำได้หลายลักษณะขึ้นอยู่กับ</a:t>
            </a:r>
            <a:r>
              <a:rPr lang="th-TH" sz="3200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เกณฑ์ที่ใช้ในการจำแนก </a:t>
            </a: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ซึ่งงานวิจัยแต่ละประเภทต่างก็อาศัยวิธีการที่มีระบบ มีขั้นตอนที่เชื่อถือได้ในการแสวงหาความรู้เพื่อตอบปัญหาวิจัยด้วยกันทั้งนั้น </a:t>
            </a:r>
            <a:r>
              <a:rPr lang="th-TH" sz="32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แต่จะมีความเหมาะสมกับสภาพ/ธรรมชาติของปัญหาที่แตกต่างกัน และมีรายละเอียดปลีกย่อยเกี่ยวกับการออกแบบการวิจัยที่แตกต่างกัน</a:t>
            </a:r>
          </a:p>
          <a:p>
            <a:pPr marL="0" indent="0" algn="thaiDist"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	</a:t>
            </a: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ดังนั้นการเรียนรู้เกี่ยวกับประเภทของการวิจัยจะช่วยให้นักวิจัยสามารถเลือกประเภทของการวิจัย </a:t>
            </a:r>
            <a:r>
              <a:rPr lang="th-TH" sz="32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เพื่อใช้เป็นแนวทางในการแสวงหาความรู้ได้อย่างเหมาะสมกับสภาพ/ธรรมชาติของปัญหาที่แตกต่างกัน</a:t>
            </a:r>
            <a:endParaRPr lang="en-US" sz="3200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lvl="1" indent="0" algn="thaiDist">
              <a:buNone/>
            </a:pPr>
            <a:endParaRPr lang="en-US" sz="2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8370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281558"/>
            <a:ext cx="4447309" cy="864096"/>
          </a:xfrm>
          <a:prstGeom prst="rect">
            <a:avLst/>
          </a:prstGeom>
          <a:solidFill>
            <a:srgbClr val="BC75F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5. ประเภทของการวิจัย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00171"/>
              </p:ext>
            </p:extLst>
          </p:nvPr>
        </p:nvGraphicFramePr>
        <p:xfrm>
          <a:off x="457199" y="221326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80679" y="1556183"/>
            <a:ext cx="6582641" cy="937636"/>
          </a:xfrm>
        </p:spPr>
        <p:txBody>
          <a:bodyPr>
            <a:normAutofit/>
          </a:bodyPr>
          <a:lstStyle/>
          <a:p>
            <a:pPr algn="ctr"/>
            <a:r>
              <a:rPr lang="th-TH" sz="3600" b="1" u="sng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เกณฑ์ในการแบ่งประเภทของการวิจัย</a:t>
            </a:r>
            <a:endParaRPr lang="en-US" sz="3600" b="1" u="sng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1414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163656"/>
            <a:ext cx="8219209" cy="1031298"/>
            <a:chOff x="0" y="614362"/>
            <a:chExt cx="2571749" cy="1543050"/>
          </a:xfrm>
        </p:grpSpPr>
        <p:sp>
          <p:nvSpPr>
            <p:cNvPr id="6" name="Rectangle 5"/>
            <p:cNvSpPr/>
            <p:nvPr/>
          </p:nvSpPr>
          <p:spPr>
            <a:xfrm>
              <a:off x="0" y="614362"/>
              <a:ext cx="2571749" cy="15430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14362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1. </a:t>
              </a:r>
              <a:r>
                <a:rPr lang="th-TH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การใช้เกณฑ์ประโยชน์ของการนำผลไปใช้ แบ่งเป็น </a:t>
              </a:r>
              <a:r>
                <a:rPr lang="en-US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3</a:t>
              </a:r>
              <a:r>
                <a:rPr lang="th-TH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 ประเภท</a:t>
              </a:r>
              <a:endParaRPr lang="en-US" sz="3200" b="1" kern="1200" dirty="0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0320" y="1362278"/>
            <a:ext cx="8712968" cy="5215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anose="020B0604020202020204" pitchFamily="34" charset="0"/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ได้แก่</a:t>
            </a:r>
          </a:p>
          <a:p>
            <a:pPr algn="thaiDist">
              <a:buFont typeface="Wingdings" pitchFamily="2" charset="2"/>
              <a:buChar char="Ä"/>
            </a:pP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การวิจัยพื้นฐานหรือการวิจัยบริสุทธิ์ (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Basic or Pure research) 	</a:t>
            </a:r>
            <a:endParaRPr lang="th-TH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ได้ผลเป็นข้อความรู้ ทฤษฎี เป็นการวิจัยเพื่อสนองความอยากรู้ของมนุษย์หรือเพิ่มพูนความรู้ของมนุษย์ ยังไม่สามารถนำมาใช้ประโยชน์ได้ในทันทีที่ได้ข้อค้นพบ มักทำในห้องปฏิบัติการหรือห้องทดลอง </a:t>
            </a:r>
          </a:p>
          <a:p>
            <a:pPr algn="thaiDist">
              <a:buFont typeface="Wingdings" pitchFamily="2" charset="2"/>
              <a:buChar char="Ä"/>
            </a:pP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การวิจัยประยุกต์ (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Applied research) </a:t>
            </a: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นำผลจากข้อความรู้ ทฤษฎีที่มีผู้ศึกษาไว้แล้วมาประยุกต์ใช้ให้เกิดประโยชน์แก่มนุษย์ เพื่อทำให้ชีวิตมีความสุข และความสะดวกสบายยิ่งขึ้น </a:t>
            </a:r>
          </a:p>
          <a:p>
            <a:pPr algn="thaiDist">
              <a:buFont typeface="Wingdings" pitchFamily="2" charset="2"/>
              <a:buChar char="Ä"/>
            </a:pP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การวิจัยปฏิบัติการ (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Action research)</a:t>
            </a: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นำผลที่ได้ใช้แก้ปัญหาเฉพาะหน้าหรืองานในหน้าที่ของตนเองหรือของทั้งหน่วยงาน 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42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9" y="422565"/>
            <a:ext cx="8260672" cy="1441678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60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บทที่ 1 </a:t>
            </a:r>
            <a:br>
              <a:rPr lang="th-TH" sz="60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60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ความรู้เบื้องต้นเกี่ยวกับการวิจัย</a:t>
            </a:r>
            <a:endParaRPr lang="en-US" sz="60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4098" name="Picture 2" descr="Image result for à¸«à¸à¸±à¸à¸ªà¸·à¸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93" y="2575202"/>
            <a:ext cx="4241223" cy="297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30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5246" y="1557482"/>
            <a:ext cx="8340870" cy="484591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buNone/>
              <a:defRPr/>
            </a:pPr>
            <a:r>
              <a:rPr lang="en-US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&gt;&gt; </a:t>
            </a:r>
            <a:r>
              <a:rPr lang="th-TH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การใช้หลักโยนิโสมนสิการในการแก้ปัญหาการเรียนของนักศึกษาระดับอุดมศึกษา</a:t>
            </a:r>
          </a:p>
          <a:p>
            <a:pPr>
              <a:buNone/>
              <a:defRPr/>
            </a:pPr>
            <a:r>
              <a:rPr lang="th-TH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__ 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การวิจัยพื้นฐาน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	 __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การวิจัยประยุกต์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	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การวิจัยปฏิบัติการ</a:t>
            </a:r>
            <a:endParaRPr lang="en-US" sz="2800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&gt;&gt; </a:t>
            </a:r>
            <a:r>
              <a:rPr lang="th-TH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การแก้ปัญหาการอ่านคำที่มีตัวสะกดของนักเรียนชั้นประถมศึกษาปีที่ </a:t>
            </a:r>
            <a:r>
              <a:rPr lang="en-US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</a:t>
            </a:r>
          </a:p>
          <a:p>
            <a:pPr>
              <a:buNone/>
              <a:defRPr/>
            </a:pP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__ 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การวิจัยพื้นฐาน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	 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การวิจัยประยุกต์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	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การวิจัยปฏิบัติการ</a:t>
            </a:r>
            <a:endParaRPr lang="en-US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None/>
              <a:defRPr/>
            </a:pPr>
            <a:r>
              <a:rPr lang="en-US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</a:p>
          <a:p>
            <a:pPr>
              <a:buNone/>
              <a:defRPr/>
            </a:pPr>
            <a:r>
              <a:rPr lang="en-US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&gt;&gt; </a:t>
            </a:r>
            <a:r>
              <a:rPr lang="th-TH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การทดสอบทฤษฏีเศรษฐมิติ</a:t>
            </a:r>
            <a:r>
              <a:rPr lang="en-US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:</a:t>
            </a:r>
            <a:r>
              <a:rPr lang="th-TH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กรณีศึกษาในประเทศไทย</a:t>
            </a:r>
          </a:p>
          <a:p>
            <a:pPr>
              <a:buNone/>
              <a:defRPr/>
            </a:pP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__ 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การวิจัยพื้นฐาน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	 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การวิจัยประยุกต์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	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การวิจัยปฏิบัติการ</a:t>
            </a:r>
            <a:endParaRPr lang="en-US" sz="2800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th-TH" sz="28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th-TH" sz="28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5246" y="144466"/>
            <a:ext cx="8340870" cy="1291071"/>
            <a:chOff x="0" y="614362"/>
            <a:chExt cx="2571749" cy="1543050"/>
          </a:xfrm>
        </p:grpSpPr>
        <p:sp>
          <p:nvSpPr>
            <p:cNvPr id="4" name="Rectangle 3"/>
            <p:cNvSpPr/>
            <p:nvPr/>
          </p:nvSpPr>
          <p:spPr>
            <a:xfrm>
              <a:off x="0" y="614362"/>
              <a:ext cx="2571749" cy="15430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th-TH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14362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การวิจัยต่อไปนี้เป็นการวิจัยพื้นฐาน การวิจัยประยุกต์ 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หรือการวิจัยปฏิบัติการ</a:t>
              </a:r>
            </a:p>
          </p:txBody>
        </p:sp>
      </p:grpSp>
      <p:sp>
        <p:nvSpPr>
          <p:cNvPr id="6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1181" y="2403973"/>
            <a:ext cx="50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8963" y="3980439"/>
            <a:ext cx="50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5059" y="5488292"/>
            <a:ext cx="50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88372" y="213230"/>
            <a:ext cx="8167255" cy="1137588"/>
            <a:chOff x="2819409" y="609594"/>
            <a:chExt cx="2571749" cy="1543050"/>
          </a:xfrm>
        </p:grpSpPr>
        <p:sp>
          <p:nvSpPr>
            <p:cNvPr id="6" name="Rectangle 5"/>
            <p:cNvSpPr/>
            <p:nvPr/>
          </p:nvSpPr>
          <p:spPr>
            <a:xfrm>
              <a:off x="2819409" y="609594"/>
              <a:ext cx="2571749" cy="15430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470669"/>
                <a:satOff val="-2046"/>
                <a:lumOff val="-784"/>
                <a:alphaOff val="0"/>
              </a:schemeClr>
            </a:fillRef>
            <a:effectRef idx="0">
              <a:schemeClr val="accent5">
                <a:hueOff val="-1470669"/>
                <a:satOff val="-2046"/>
                <a:lumOff val="-78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819409" y="609594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2.</a:t>
              </a:r>
              <a:r>
                <a:rPr lang="th-TH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 การใช้เกณฑ์จุดมุ่งหมายของการวิจัย แบ่งเป็น </a:t>
              </a:r>
              <a:r>
                <a:rPr lang="en-US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3</a:t>
              </a:r>
              <a:r>
                <a:rPr lang="th-TH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 ประเภท</a:t>
              </a:r>
              <a:endParaRPr lang="en-US" sz="3200" b="1" kern="1200" dirty="0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</p:grpSp>
      <p:sp>
        <p:nvSpPr>
          <p:cNvPr id="8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15515" y="1543599"/>
            <a:ext cx="8712968" cy="5148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anose="020B0604020202020204" pitchFamily="34" charset="0"/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ได้แก่</a:t>
            </a:r>
          </a:p>
          <a:p>
            <a:pPr algn="thaiDist">
              <a:buFont typeface="Wingdings" pitchFamily="2" charset="2"/>
              <a:buChar char="Ä"/>
            </a:pP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การวิจัยเพื่อการสำรวจขั้นต้น (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Exploratory research) </a:t>
            </a: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สำรวจตัวแปรและศึกษาธรรมชาติของตัวแปร เพื่อหาคำตอบว่าในสิ่งที่ผู้วิจัยศึกษานั้นประกอบด้วยอะไรบ้าง การวิจัยประเภทนี้มักไม่มีการตั้งสมมติฐาน</a:t>
            </a:r>
          </a:p>
          <a:p>
            <a:pPr algn="thaiDist">
              <a:buFont typeface="Wingdings" pitchFamily="2" charset="2"/>
              <a:buChar char="Ä"/>
            </a:pP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การวิจัยเพื่อการอธิบาย (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Explanatory research) </a:t>
            </a:r>
            <a:endParaRPr lang="th-TH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อธิบายถึงสาเหตุ หรือเหตุผลในการเกิดปรากฏการณ์นั้น ๆ เพื่อบอกถึงความสัมพันธ์ที่เกิดขึ้นว่าเป็นไปในลักษณะใด มีส่วนเกี่ยวข้องมากน้อยเพียงใด</a:t>
            </a:r>
          </a:p>
          <a:p>
            <a:pPr algn="thaiDist">
              <a:buFont typeface="Wingdings" pitchFamily="2" charset="2"/>
              <a:buChar char="Ä"/>
            </a:pP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การวิจัยเพื่อการทำนาย (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Prediction research) 	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	ศึกษาความสัมพันธ์ระหว่างปรากฏการณ์ เหตุการณ์ หรือตัวแปร เพื่อใช้ในการพยากรณ์หรือคาดคะเนเหตุการณ์ในอนาคต</a:t>
            </a:r>
          </a:p>
        </p:txBody>
      </p:sp>
    </p:spTree>
    <p:extLst>
      <p:ext uri="{BB962C8B-B14F-4D97-AF65-F5344CB8AC3E}">
        <p14:creationId xmlns:p14="http://schemas.microsoft.com/office/powerpoint/2010/main" val="3011148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88372" y="213230"/>
            <a:ext cx="8167255" cy="1272670"/>
            <a:chOff x="2819409" y="609594"/>
            <a:chExt cx="2571749" cy="1726278"/>
          </a:xfrm>
        </p:grpSpPr>
        <p:sp>
          <p:nvSpPr>
            <p:cNvPr id="6" name="Rectangle 5"/>
            <p:cNvSpPr/>
            <p:nvPr/>
          </p:nvSpPr>
          <p:spPr>
            <a:xfrm>
              <a:off x="2819409" y="609594"/>
              <a:ext cx="2571749" cy="15430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470669"/>
                <a:satOff val="-2046"/>
                <a:lumOff val="-784"/>
                <a:alphaOff val="0"/>
              </a:schemeClr>
            </a:fillRef>
            <a:effectRef idx="0">
              <a:schemeClr val="accent5">
                <a:hueOff val="-1470669"/>
                <a:satOff val="-2046"/>
                <a:lumOff val="-78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819409" y="609594"/>
              <a:ext cx="2571749" cy="17262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การวิจัยต่อไปนี้เป็นการวิจัยเพื่อการสำรวจขั้นต้น  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การวิจัยเพื่อการอธิบาย หรือการวิจัยเพื่อการทำนาย</a:t>
              </a:r>
            </a:p>
          </p:txBody>
        </p:sp>
      </p:grpSp>
      <p:sp>
        <p:nvSpPr>
          <p:cNvPr id="8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1564" y="1582663"/>
            <a:ext cx="8340870" cy="484591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buNone/>
              <a:defRPr/>
            </a:pPr>
            <a:r>
              <a:rPr lang="en-US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&gt;&gt;</a:t>
            </a:r>
            <a:r>
              <a:rPr lang="th-TH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การสำรวจปัญหาการปรับตัวของนักเรียน ม.1 โรงเรียนประจำ</a:t>
            </a:r>
          </a:p>
          <a:p>
            <a:pPr>
              <a:buNone/>
              <a:defRPr/>
            </a:pPr>
            <a:r>
              <a:rPr lang="th-TH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__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เพื่อการสำรวจขั้นต้น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เพื่อการอธิบาย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เพื่อการทำนาย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None/>
              <a:defRPr/>
            </a:pPr>
            <a:r>
              <a:rPr lang="en-US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&gt;&gt;</a:t>
            </a:r>
            <a:r>
              <a:rPr lang="th-TH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การศึกษา</a:t>
            </a:r>
            <a:r>
              <a:rPr lang="th-TH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แนวโน้มการพัฒนาคุณภาพการศึกษาของสถาบันอาชีวศึกษา</a:t>
            </a:r>
            <a:endParaRPr lang="en-US" sz="28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None/>
              <a:defRPr/>
            </a:pPr>
            <a:r>
              <a:rPr lang="th-TH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เพื่อการสำรวจขั้นต้น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เพื่อการอธิบาย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เพื่อการทำนาย</a:t>
            </a:r>
            <a:endParaRPr lang="en-US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None/>
              <a:defRPr/>
            </a:pPr>
            <a:r>
              <a:rPr lang="en-US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</a:p>
          <a:p>
            <a:pPr>
              <a:buNone/>
              <a:defRPr/>
            </a:pPr>
            <a:r>
              <a:rPr lang="en-US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&gt;&gt; </a:t>
            </a:r>
            <a:r>
              <a:rPr lang="th-TH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การศึกษาสิ่งแวดล้อมทางบ้านที่มีผลกระทบต่อผลสัมฤทธิ์ทางวิชาการของนักเรียนประถมศึกษา</a:t>
            </a:r>
          </a:p>
          <a:p>
            <a:pPr>
              <a:buNone/>
              <a:defRPr/>
            </a:pPr>
            <a:r>
              <a:rPr lang="th-TH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เพื่อการสำรวจขั้นต้น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เพื่อการอธิบาย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เพื่อการทำนาย</a:t>
            </a:r>
            <a:r>
              <a:rPr lang="en-US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th-TH" sz="28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th-TH" sz="28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1663" y="2071464"/>
            <a:ext cx="50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6727" y="3619710"/>
            <a:ext cx="50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0336" y="5531637"/>
            <a:ext cx="50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0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2508" y="361084"/>
            <a:ext cx="8354291" cy="1124816"/>
            <a:chOff x="5599827" y="609594"/>
            <a:chExt cx="2610715" cy="1543050"/>
          </a:xfrm>
        </p:grpSpPr>
        <p:sp>
          <p:nvSpPr>
            <p:cNvPr id="6" name="Rectangle 5"/>
            <p:cNvSpPr/>
            <p:nvPr/>
          </p:nvSpPr>
          <p:spPr>
            <a:xfrm>
              <a:off x="5638793" y="609594"/>
              <a:ext cx="2571749" cy="15430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941338"/>
                <a:satOff val="-4091"/>
                <a:lumOff val="-1569"/>
                <a:alphaOff val="0"/>
              </a:schemeClr>
            </a:fillRef>
            <a:effectRef idx="0">
              <a:schemeClr val="accent5">
                <a:hueOff val="-2941338"/>
                <a:satOff val="-4091"/>
                <a:lumOff val="-156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99827" y="609594"/>
              <a:ext cx="2610715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3. </a:t>
              </a:r>
              <a:r>
                <a:rPr lang="th-TH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การใช้เกณฑ์ลักษณะของข้อมูล แบ่งเป็น </a:t>
              </a:r>
              <a:r>
                <a:rPr lang="en-US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2</a:t>
              </a:r>
              <a:r>
                <a:rPr lang="th-TH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 ประเภท</a:t>
              </a:r>
              <a:endParaRPr lang="en-US" sz="3200" b="1" kern="1200" dirty="0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79512" y="1764610"/>
            <a:ext cx="8784976" cy="43316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ได้แก่</a:t>
            </a:r>
          </a:p>
          <a:p>
            <a:pPr>
              <a:buFont typeface="Wingdings" pitchFamily="2" charset="2"/>
              <a:buChar char=""/>
            </a:pP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การวิจัยเชิงปริมาณ (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Quantitative research) </a:t>
            </a:r>
            <a:endParaRPr lang="th-TH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มุ่งเน้นข้อมูลที่อยู่ในลักษณะตัวเลขหรือกำหนดเป็นปริมาณได้ การวิจัยประเภทนี้ใช้เครื่องมือที่มีความเป็นปรนัยในการเก็บรวบรวมข้อมูล และใช้สถิติเพื่อการวิเคราะห์และแปลความหมายของข้อมูล</a:t>
            </a:r>
          </a:p>
          <a:p>
            <a:pPr>
              <a:buFont typeface="Wingdings" pitchFamily="2" charset="2"/>
              <a:buChar char="Ä"/>
            </a:pP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การวิจัยเชิงคุณภาพ (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Qualitative research) </a:t>
            </a:r>
            <a:endParaRPr lang="th-TH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มุ่งเน้นข้อมูลเชิงคุณลักษณะเกี่ยวกับวัฒนธรรม ความเชื่อหรือพฤติกรรมมนุษย์ที่ได้จากการรับรู้ การสังเกตของนักวิจัยที่เข้าไปสัมผัสในเหตุการณ์หรือชุมชน เครื่องมือสำคัญในการเก็บรวบรวมข้อมูลของการวิจัยประเภทนี้คือ </a:t>
            </a:r>
            <a:r>
              <a:rPr lang="th-TH" b="1" dirty="0">
                <a:solidFill>
                  <a:srgbClr val="0099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5383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8990" y="80530"/>
            <a:ext cx="8503444" cy="1124816"/>
            <a:chOff x="5599827" y="609594"/>
            <a:chExt cx="2610715" cy="1543050"/>
          </a:xfrm>
        </p:grpSpPr>
        <p:sp>
          <p:nvSpPr>
            <p:cNvPr id="6" name="Rectangle 5"/>
            <p:cNvSpPr/>
            <p:nvPr/>
          </p:nvSpPr>
          <p:spPr>
            <a:xfrm>
              <a:off x="5638793" y="609594"/>
              <a:ext cx="2571749" cy="15430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941338"/>
                <a:satOff val="-4091"/>
                <a:lumOff val="-1569"/>
                <a:alphaOff val="0"/>
              </a:schemeClr>
            </a:fillRef>
            <a:effectRef idx="0">
              <a:schemeClr val="accent5">
                <a:hueOff val="-2941338"/>
                <a:satOff val="-4091"/>
                <a:lumOff val="-156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99827" y="609594"/>
              <a:ext cx="2610715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การวิจัยต่อไปนี้เป็นการวิจัยเชิงปริมาณ หรือการวิจัยเชิงคุณภาพ</a:t>
              </a:r>
            </a:p>
          </p:txBody>
        </p:sp>
      </p:grpSp>
      <p:sp>
        <p:nvSpPr>
          <p:cNvPr id="9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83735" y="1466413"/>
            <a:ext cx="8340870" cy="4845917"/>
          </a:xfrm>
          <a:solidFill>
            <a:srgbClr val="CCFFF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buNone/>
              <a:defRPr/>
            </a:pPr>
            <a:r>
              <a:rPr lang="en-US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&gt;&gt;</a:t>
            </a:r>
            <a:r>
              <a:rPr lang="th-TH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การประเมินความรู้ของครูผู้สอนที่มีต่อการจัดการเรียนการสอนที่เน้นผู้เรียนเป็นศูนย์กลาง</a:t>
            </a:r>
          </a:p>
          <a:p>
            <a:pPr>
              <a:buNone/>
              <a:defRPr/>
            </a:pPr>
            <a:r>
              <a:rPr lang="th-TH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__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การวิจัยเชิงปริมาณ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การวิจัยเชิงคุณภาพ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8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&gt;&gt;</a:t>
            </a:r>
            <a:r>
              <a:rPr lang="th-TH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การศึกษาบริบททางวัฒนธรรมและการยอมรับการวางแผนครอบครัวของชาวเขาในเขตโครงการหลวง</a:t>
            </a:r>
          </a:p>
          <a:p>
            <a:pPr>
              <a:buNone/>
              <a:defRPr/>
            </a:pPr>
            <a:r>
              <a:rPr lang="th-TH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การวิจัยเชิงปริมาณ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การวิจัยเชิงคุณภาพ</a:t>
            </a:r>
          </a:p>
          <a:p>
            <a:pPr>
              <a:buNone/>
              <a:defRPr/>
            </a:pPr>
            <a:endParaRPr lang="en-US" sz="8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&gt;&gt;</a:t>
            </a:r>
            <a:r>
              <a:rPr lang="th-TH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ผลสัมฤทธิ์ทางการเรียนวิชาวิทยาศาสตร์ของนักเรียนชั้นมัธยมศึกษาปีที่ 1 ที่ได้รับการสอนแบบสืบเสาะหาความรู้ตามแนววงจรการเรียนรู้</a:t>
            </a:r>
          </a:p>
          <a:p>
            <a:pPr>
              <a:buNone/>
              <a:defRPr/>
            </a:pPr>
            <a:r>
              <a:rPr lang="th-TH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การวิจัยเชิงปริมาณ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การวิจัยเชิงคุณภาพ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099" y="2362409"/>
            <a:ext cx="50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2845" y="4004173"/>
            <a:ext cx="50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098" y="5627289"/>
            <a:ext cx="50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8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28650" y="151075"/>
            <a:ext cx="7886699" cy="747423"/>
            <a:chOff x="0" y="2414587"/>
            <a:chExt cx="2571749" cy="1543050"/>
          </a:xfrm>
        </p:grpSpPr>
        <p:sp>
          <p:nvSpPr>
            <p:cNvPr id="6" name="Rectangle 5"/>
            <p:cNvSpPr/>
            <p:nvPr/>
          </p:nvSpPr>
          <p:spPr>
            <a:xfrm>
              <a:off x="0" y="2414587"/>
              <a:ext cx="2571749" cy="15430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412007"/>
                <a:satOff val="-6137"/>
                <a:lumOff val="-2353"/>
                <a:alphaOff val="0"/>
              </a:schemeClr>
            </a:fillRef>
            <a:effectRef idx="0">
              <a:schemeClr val="accent5">
                <a:hueOff val="-4412007"/>
                <a:satOff val="-6137"/>
                <a:lumOff val="-235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2414587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4. </a:t>
              </a:r>
              <a:r>
                <a:rPr lang="th-TH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การใช้เกณฑ์ระเบียบวิธีวิจัย แบ่งเป็น </a:t>
              </a:r>
              <a:r>
                <a:rPr lang="en-US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3</a:t>
              </a:r>
              <a:r>
                <a:rPr lang="th-TH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 ประเภท</a:t>
              </a:r>
              <a:endParaRPr lang="en-US" sz="3200" b="1" dirty="0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</p:grpSp>
      <p:sp>
        <p:nvSpPr>
          <p:cNvPr id="8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9511" y="1166962"/>
            <a:ext cx="8784976" cy="5691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anose="020B0604020202020204" pitchFamily="34" charset="0"/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ได้แก่</a:t>
            </a:r>
          </a:p>
          <a:p>
            <a:pPr algn="thaiDist">
              <a:buFont typeface="Wingdings" pitchFamily="2" charset="2"/>
              <a:buChar char="Ä"/>
            </a:pP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การวิจัยเชิงประวัติศาสตร์ (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Historical research)</a:t>
            </a:r>
            <a:endParaRPr lang="th-TH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ศึกษาข้อเท็จจริงหรือความสัมพันธ์ของข้อเท็จจริงที่เป็นเรื่องราวเกี่ยวกับอดีต มักจะศึกษาจากร่องรอยหลักฐาน เอกสารต่าง ๆ ทางประวัติศาสตร์ </a:t>
            </a:r>
          </a:p>
          <a:p>
            <a:pPr algn="thaiDist">
              <a:buFont typeface="Wingdings" pitchFamily="2" charset="2"/>
              <a:buChar char="Ä"/>
            </a:pP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การวิจัยเชิงบรรยาย (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Descriptive research) </a:t>
            </a:r>
            <a:endParaRPr lang="th-TH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ศึกษาเพื่อที่จะบรรยายหรืออธิบายปรากฏการณ์ในสภาพปัจจุบัน หรือสภาพที่เป็นจริงของสังคมใดสังคมหนึ่ง การวิจัยประเภทนี้ยังครอบคลุมการวิจัยย่อยอื่นอีกหลายประเภท เช่น </a:t>
            </a:r>
            <a:r>
              <a:rPr lang="th-TH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การวิจัยเชิงสำรวจ การวิจัยเชิงสืบย้อน การวิจัยเชิงเปรียบเทียบสาเหตุ การวิจัยเชิงสหสัมพันธ์ การศึกษาเฉพาะกรณี 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เป็นต้น </a:t>
            </a:r>
          </a:p>
          <a:p>
            <a:pPr algn="thaiDist">
              <a:buFont typeface="Wingdings" pitchFamily="2" charset="2"/>
              <a:buChar char="Ä"/>
            </a:pP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การวิจัยเชิงทดลอง (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Experimental research) </a:t>
            </a:r>
            <a:endParaRPr lang="th-TH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b="1" spc="-1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ศึกษาความสัมพันธ์ในลักษณะของการเป็นเหตุเป็นผล ภายใต้สถานการณ์ที่พยายามจัดให้มีการควบคุมแบบต่าง ๆ เท่าที่สามารถจะจัดกระทำได้</a:t>
            </a:r>
          </a:p>
        </p:txBody>
      </p:sp>
    </p:spTree>
    <p:extLst>
      <p:ext uri="{BB962C8B-B14F-4D97-AF65-F5344CB8AC3E}">
        <p14:creationId xmlns:p14="http://schemas.microsoft.com/office/powerpoint/2010/main" val="28131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28650" y="228600"/>
            <a:ext cx="7886699" cy="1122219"/>
            <a:chOff x="0" y="2414587"/>
            <a:chExt cx="2571749" cy="1543050"/>
          </a:xfrm>
        </p:grpSpPr>
        <p:sp>
          <p:nvSpPr>
            <p:cNvPr id="6" name="Rectangle 5"/>
            <p:cNvSpPr/>
            <p:nvPr/>
          </p:nvSpPr>
          <p:spPr>
            <a:xfrm>
              <a:off x="0" y="2414587"/>
              <a:ext cx="2571749" cy="15430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412007"/>
                <a:satOff val="-6137"/>
                <a:lumOff val="-2353"/>
                <a:alphaOff val="0"/>
              </a:schemeClr>
            </a:fillRef>
            <a:effectRef idx="0">
              <a:schemeClr val="accent5">
                <a:hueOff val="-4412007"/>
                <a:satOff val="-6137"/>
                <a:lumOff val="-235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2414587"/>
              <a:ext cx="2571749" cy="1409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การวิจัยต่อไปนี้เป็นการวิจัยเชิงประวัติศาสตร์ 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การวิจัยเชิงบรรยาย หรือการวิจัยเชิงทดลอง</a:t>
              </a:r>
            </a:p>
          </p:txBody>
        </p:sp>
      </p:grpSp>
      <p:sp>
        <p:nvSpPr>
          <p:cNvPr id="8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55864" y="1466413"/>
            <a:ext cx="8873836" cy="4845917"/>
          </a:xfrm>
          <a:solidFill>
            <a:srgbClr val="CCFFF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buNone/>
              <a:defRPr/>
            </a:pPr>
            <a:r>
              <a:rPr lang="en-US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&gt;&gt;</a:t>
            </a:r>
            <a:r>
              <a:rPr lang="th-TH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การศึกษา</a:t>
            </a:r>
            <a:r>
              <a:rPr lang="th-TH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ทัศนคติของนิสิตนักศึกษาที่มีต่อหลักสูตรปริญญาครุศาสตร์และ   </a:t>
            </a:r>
          </a:p>
          <a:p>
            <a:pPr>
              <a:buNone/>
              <a:defRPr/>
            </a:pPr>
            <a:r>
              <a:rPr lang="th-TH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 ศึกษาศาสตร์บัณฑิต 5 ปี</a:t>
            </a:r>
          </a:p>
          <a:p>
            <a:pPr>
              <a:buNone/>
              <a:defRPr/>
            </a:pPr>
            <a:r>
              <a:rPr lang="th-TH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__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การวิจัยเชิงประวัติศาสตร์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การวิจัยเชิงบรรยาย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การวิจัยเชิงทดลอง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8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&gt;&gt;</a:t>
            </a:r>
            <a:r>
              <a:rPr lang="th-TH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วิวัฒนาการการเมืองการปกครองของประเทศไทย พ.ศ.2400-2500 </a:t>
            </a:r>
          </a:p>
          <a:p>
            <a:pPr>
              <a:buNone/>
              <a:defRPr/>
            </a:pPr>
            <a:r>
              <a:rPr lang="th-TH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การวิจัยเชิงประวัติศาสตร์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การวิจัยเชิงบรรยาย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การวิจัยเชิงทดลอง</a:t>
            </a:r>
          </a:p>
          <a:p>
            <a:pPr>
              <a:buNone/>
              <a:defRPr/>
            </a:pPr>
            <a:endParaRPr lang="en-US" sz="8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&gt;&gt;</a:t>
            </a:r>
            <a:r>
              <a:rPr lang="th-TH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ผลของการนั่งสมาธิที่มีต่อความคงทนในการเรียนรู้ของนักเรียนระดับ </a:t>
            </a:r>
          </a:p>
          <a:p>
            <a:pPr>
              <a:buNone/>
              <a:defRPr/>
            </a:pPr>
            <a:r>
              <a:rPr lang="th-TH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ประถมศึกษาตอนปลาย</a:t>
            </a:r>
          </a:p>
          <a:p>
            <a:pPr>
              <a:buNone/>
              <a:defRPr/>
            </a:pPr>
            <a:r>
              <a:rPr lang="th-TH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การวิจัยเชิงประวัติศาสตร์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การวิจัยเชิงบรรยาย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การวิจัยเชิงทดลอง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4472" y="2476709"/>
            <a:ext cx="50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772" y="3713228"/>
            <a:ext cx="50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0244" y="5479682"/>
            <a:ext cx="50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2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9512" y="91502"/>
            <a:ext cx="8784976" cy="1062470"/>
            <a:chOff x="2819409" y="2409819"/>
            <a:chExt cx="2571749" cy="1543050"/>
          </a:xfrm>
        </p:grpSpPr>
        <p:sp>
          <p:nvSpPr>
            <p:cNvPr id="6" name="Rectangle 5"/>
            <p:cNvSpPr/>
            <p:nvPr/>
          </p:nvSpPr>
          <p:spPr>
            <a:xfrm>
              <a:off x="2819409" y="2409819"/>
              <a:ext cx="2571749" cy="15430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882676"/>
                <a:satOff val="-8182"/>
                <a:lumOff val="-3138"/>
                <a:alphaOff val="0"/>
              </a:schemeClr>
            </a:fillRef>
            <a:effectRef idx="0">
              <a:schemeClr val="accent5">
                <a:hueOff val="-5882676"/>
                <a:satOff val="-8182"/>
                <a:lumOff val="-313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819409" y="2409819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5. </a:t>
              </a:r>
              <a:r>
                <a:rPr lang="th-TH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การใช้เกณฑ์ลักษณะวิชาหรือศาสตร์ที่ใช้ศึกษา แบ่งเป็น </a:t>
              </a:r>
              <a:r>
                <a:rPr lang="en-US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2</a:t>
              </a:r>
              <a:r>
                <a:rPr lang="th-TH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 ประเภท</a:t>
              </a:r>
              <a:endParaRPr lang="en-US" sz="3200" b="1" kern="1200" dirty="0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</p:grpSp>
      <p:sp>
        <p:nvSpPr>
          <p:cNvPr id="8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79512" y="1394262"/>
            <a:ext cx="8784976" cy="4890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anose="020B0604020202020204" pitchFamily="34" charset="0"/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ได้แก่</a:t>
            </a:r>
          </a:p>
          <a:p>
            <a:pPr algn="thaiDist">
              <a:buFont typeface="Wingdings" pitchFamily="2" charset="2"/>
              <a:buChar char="Ä"/>
            </a:pP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การวิจัยทางวิทยาศาสตร์ ( 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Scientific  Research )</a:t>
            </a:r>
          </a:p>
          <a:p>
            <a:pPr marL="0" indent="0" algn="thaiDist">
              <a:buNone/>
            </a:pP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มุ่งศึกษาปรากฏการณ์ธรรมชาติของสิ่งมีชีวิตและไม่มีชีวิต มักเป็นการวิจัยเชิงทดลอง อาจจำแนกตามสาขาต่าง ๆ เช่น</a:t>
            </a:r>
          </a:p>
          <a:p>
            <a:pPr marL="0" indent="0" algn="thaiDist"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	- สาขาวิทยาศาสตร์กายภาพและคณิตศาสตร์ เช่น ฟิสิกส์ คณิตศาสตร์</a:t>
            </a:r>
          </a:p>
          <a:p>
            <a:pPr marL="0" indent="0" algn="thaiDist"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	- สาขาวิทยาศาสตร์การแพทย์ เช่น ศัลยศาสตร์ รังสีวิทยา</a:t>
            </a:r>
          </a:p>
          <a:p>
            <a:pPr algn="thaiDist">
              <a:buFont typeface="Wingdings" pitchFamily="2" charset="2"/>
              <a:buChar char="Ä"/>
            </a:pP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การวิจัยทางสังคมศาสตร์ ( 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Social  Research )</a:t>
            </a:r>
          </a:p>
          <a:p>
            <a:pPr marL="0" indent="0" algn="thaiDist">
              <a:buNone/>
            </a:pP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มุ่งศึกษาเกี่ยวกับวัฒนธรรม สังคม สภาพแวดล้อม และพฤติกรรมของมนุษย์ เช่น งานวิจัยทางด้านการวิจัยการศึกษา จิตวิทยา รัฐศาสตร์ นิติศาสตร์ เศรษฐศาสตร์ เป็นต้น</a:t>
            </a:r>
          </a:p>
          <a:p>
            <a:pPr marL="0" indent="0" algn="thaiDist">
              <a:buNone/>
            </a:pPr>
            <a:endParaRPr lang="th-TH" b="1" spc="-1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0109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44236" y="91502"/>
            <a:ext cx="7741228" cy="1373616"/>
            <a:chOff x="2819409" y="2409819"/>
            <a:chExt cx="2571749" cy="1543050"/>
          </a:xfrm>
        </p:grpSpPr>
        <p:sp>
          <p:nvSpPr>
            <p:cNvPr id="6" name="Rectangle 5"/>
            <p:cNvSpPr/>
            <p:nvPr/>
          </p:nvSpPr>
          <p:spPr>
            <a:xfrm>
              <a:off x="2819409" y="2409819"/>
              <a:ext cx="2571749" cy="15430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882676"/>
                <a:satOff val="-8182"/>
                <a:lumOff val="-3138"/>
                <a:alphaOff val="0"/>
              </a:schemeClr>
            </a:fillRef>
            <a:effectRef idx="0">
              <a:schemeClr val="accent5">
                <a:hueOff val="-5882676"/>
                <a:satOff val="-8182"/>
                <a:lumOff val="-313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819409" y="2409819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การวิจัยต่อไปนี้เป็นการวิจัยทางวิทยาศาสตร์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หรือการวิจัยทางสังคมศาสตร์</a:t>
              </a:r>
            </a:p>
          </p:txBody>
        </p:sp>
      </p:grpSp>
      <p:sp>
        <p:nvSpPr>
          <p:cNvPr id="8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35082" y="1606690"/>
            <a:ext cx="8873836" cy="4845917"/>
          </a:xfrm>
          <a:solidFill>
            <a:srgbClr val="CCFFF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buNone/>
              <a:defRPr/>
            </a:pPr>
            <a:r>
              <a:rPr lang="en-US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&gt;&gt;</a:t>
            </a:r>
            <a:r>
              <a:rPr lang="th-TH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การเพิ่มคุณภาพของมะเขือเทศจากการใช้สารควบคุมการเจริญเติบโตของพืช</a:t>
            </a:r>
            <a:endParaRPr lang="en-US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None/>
              <a:defRPr/>
            </a:pPr>
            <a:r>
              <a:rPr lang="en-US" sz="28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</a:t>
            </a:r>
            <a:r>
              <a:rPr lang="en-US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__</a:t>
            </a:r>
            <a:r>
              <a:rPr lang="th-TH" sz="28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การวิจัยทางวิทยาศาสตร์		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การวิจัยทางสังคมศาสตร์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8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&gt;&gt;</a:t>
            </a:r>
            <a:r>
              <a:rPr lang="th-TH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ปัจจัยที่มีความสัมพันธ์กับพฤติกรรมการสูบบุหรี่ของนักเรียนชายในระดับชั้นมัธยมศึกษา สังกัดกรมสามัญศึกษา เขตการศึกษา 1</a:t>
            </a:r>
          </a:p>
          <a:p>
            <a:pPr>
              <a:buNone/>
              <a:defRPr/>
            </a:pPr>
            <a:r>
              <a:rPr lang="th-TH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การวิจัยทางวิทยาศาสตร์		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การวิจัยทางสังคมศาสตร์</a:t>
            </a:r>
          </a:p>
          <a:p>
            <a:pPr>
              <a:buNone/>
              <a:defRPr/>
            </a:pPr>
            <a:endParaRPr lang="en-US" sz="8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&gt;&gt;</a:t>
            </a:r>
            <a:r>
              <a:rPr lang="th-TH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ทัศนคติของนิสิตนักศึกษาที่มีต่อหลักสูตรปริญญาครุศาสตร์และ   </a:t>
            </a:r>
          </a:p>
          <a:p>
            <a:pPr>
              <a:buNone/>
              <a:defRPr/>
            </a:pPr>
            <a:r>
              <a:rPr lang="th-TH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ศึกษาศาสตร์บัณฑิต 5 ปี</a:t>
            </a:r>
          </a:p>
          <a:p>
            <a:pPr>
              <a:buNone/>
              <a:defRPr/>
            </a:pPr>
            <a:r>
              <a:rPr lang="th-TH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การวิจัยทางวิทยาศาสตร์		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__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การวิจัยทางสังคมศาสตร์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236" y="2092246"/>
            <a:ext cx="50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7472" y="3768038"/>
            <a:ext cx="50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7472" y="5531637"/>
            <a:ext cx="50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3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281558"/>
            <a:ext cx="4447309" cy="864096"/>
          </a:xfrm>
          <a:prstGeom prst="rect">
            <a:avLst/>
          </a:prstGeom>
          <a:solidFill>
            <a:srgbClr val="BC75F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5. ประเภทของการวิจัย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3501" y="1920585"/>
            <a:ext cx="8376998" cy="4411419"/>
          </a:xfrm>
          <a:solidFill>
            <a:srgbClr val="DFC9EF"/>
          </a:solidFill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600" b="1" u="sng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ข้อสังเกต</a:t>
            </a:r>
          </a:p>
          <a:p>
            <a:pPr marL="0" indent="0" algn="thaiDist">
              <a:buNone/>
            </a:pPr>
            <a:endParaRPr lang="th-TH" sz="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200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*</a:t>
            </a: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ประเภทต่าง ๆ ของการวิจัยไม่ได้แยกกันโดยเด็ดขาด          งานวิจัยหนึ่งอาจเป็นได้หลายประเภทขึ้นกับว่าจะใช้เกณฑ์ใดในการจำแนกประเภท</a:t>
            </a:r>
          </a:p>
          <a:p>
            <a:pPr marL="0" indent="0" algn="thaiDist">
              <a:buNone/>
            </a:pP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</a:p>
          <a:p>
            <a:pPr marL="0" indent="0" algn="thaiDist">
              <a:buNone/>
            </a:pP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2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**  ปัญหาวิจัย</a:t>
            </a: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ซึ่งนำไปสู่วัตถุประสงค์การวิจัยและวิธีการในการศึกษาวิจัย</a:t>
            </a:r>
            <a:r>
              <a:rPr lang="th-TH" sz="32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จะช่วยในการพิจารณาและจำแนกประเภทของการวิจัยได้อย่างเหมาะสมยิ่งขึ้น</a:t>
            </a:r>
          </a:p>
          <a:p>
            <a:pPr marL="0" indent="0" algn="thaiDist">
              <a:buNone/>
            </a:pP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lvl="1" indent="0" algn="thaiDist">
              <a:buNone/>
            </a:pPr>
            <a:endParaRPr lang="en-US" sz="2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97994" y="0"/>
            <a:ext cx="1746006" cy="192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419" y="209839"/>
            <a:ext cx="5616624" cy="746125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accent5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เนื้อหาในบทเรียน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63323" y="955964"/>
            <a:ext cx="5585048" cy="4703408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Ä"/>
            </a:pPr>
            <a:r>
              <a:rPr lang="en-US" sz="3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3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1. ความหมายของการวิจัย</a:t>
            </a:r>
          </a:p>
          <a:p>
            <a:pPr>
              <a:buClr>
                <a:srgbClr val="0070C0"/>
              </a:buClr>
              <a:buFont typeface="Wingdings" pitchFamily="2" charset="2"/>
              <a:buChar char="Ä"/>
            </a:pPr>
            <a:r>
              <a:rPr lang="en-US" sz="3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3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2. ลักษณะสำคัญของการวิจัย</a:t>
            </a:r>
            <a:endParaRPr lang="en-US" sz="3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Ä"/>
            </a:pPr>
            <a:r>
              <a:rPr lang="en-US" sz="3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3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3. จุดมุ่งหมายของการวิจัย</a:t>
            </a:r>
            <a:endParaRPr lang="en-US" sz="3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Ä"/>
            </a:pPr>
            <a:r>
              <a:rPr lang="en-US" sz="3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4.</a:t>
            </a:r>
            <a:r>
              <a:rPr lang="th-TH" sz="3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กระบวนการวิจัย</a:t>
            </a:r>
            <a:endParaRPr lang="en-US" sz="3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Ä"/>
            </a:pPr>
            <a:r>
              <a:rPr lang="en-US" sz="3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5. </a:t>
            </a:r>
            <a:r>
              <a:rPr lang="th-TH" sz="3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ประเภทของการวิจัย</a:t>
            </a:r>
            <a:endParaRPr lang="en-US" sz="3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Ä"/>
            </a:pPr>
            <a:r>
              <a:rPr lang="en-US" sz="3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6. </a:t>
            </a:r>
            <a:r>
              <a:rPr lang="th-TH" sz="3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ประโยชน์ของการวิจัย</a:t>
            </a:r>
            <a:endParaRPr lang="en-US" sz="3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Ä"/>
            </a:pPr>
            <a:r>
              <a:rPr lang="en-US" sz="3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7. </a:t>
            </a:r>
            <a:r>
              <a:rPr lang="th-TH" sz="3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คุณลักษณะของนักวิจัย</a:t>
            </a:r>
            <a:endParaRPr lang="en-US" sz="3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Ä"/>
            </a:pPr>
            <a:r>
              <a:rPr lang="en-US" sz="3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8</a:t>
            </a:r>
            <a:r>
              <a:rPr lang="th-TH" sz="3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. จรรยาบรรณนักวิจัย</a:t>
            </a:r>
          </a:p>
          <a:p>
            <a:pPr>
              <a:buClr>
                <a:srgbClr val="0070C0"/>
              </a:buClr>
              <a:buFont typeface="Wingdings" pitchFamily="2" charset="2"/>
              <a:buChar char="Ä"/>
            </a:pPr>
            <a:r>
              <a:rPr lang="th-TH" sz="3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3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9. </a:t>
            </a:r>
            <a:r>
              <a:rPr lang="th-TH" sz="3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การวิจัยเพื่อพัฒนาการเรียนรู้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80" y="5071072"/>
            <a:ext cx="2757655" cy="11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043" y="2603090"/>
            <a:ext cx="2133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470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ผลการค้นหารูปภาพสำหรับ การนำเสนอหน้าชั้นเรีย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24224"/>
            <a:ext cx="43697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391" y="120998"/>
            <a:ext cx="2971800" cy="838200"/>
          </a:xfrm>
        </p:spPr>
        <p:txBody>
          <a:bodyPr>
            <a:prstTxWarp prst="textWave1">
              <a:avLst/>
            </a:prstTxWarp>
          </a:bodyPr>
          <a:lstStyle/>
          <a:p>
            <a:pPr marL="0" indent="0">
              <a:buNone/>
            </a:pPr>
            <a:r>
              <a:rPr lang="th-TH" b="1" cap="all" dirty="0">
                <a:ln w="9000" cmpd="sng">
                  <a:solidFill>
                    <a:srgbClr val="FF00FF"/>
                  </a:solidFill>
                  <a:prstDash val="solid"/>
                </a:ln>
                <a:solidFill>
                  <a:srgbClr val="E33D9C"/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กิจกรรมในชั้นเรียน</a:t>
            </a:r>
            <a:endParaRPr lang="en-US" dirty="0">
              <a:ln w="9000" cmpd="sng">
                <a:solidFill>
                  <a:srgbClr val="FF00FF"/>
                </a:solidFill>
                <a:prstDash val="solid"/>
              </a:ln>
              <a:solidFill>
                <a:srgbClr val="E33D9C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6" y="19050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 ให้นักศึกษาแบ่งกลุ่ม กลุ่มละ 3-5 คน เพื่อทำการศึกษาค้นคว้าเกี่ยวกับการวิจัยแต่ละประเภทตามที่ได้รับมอบหมาย พร้อมทั้งยกตัวอย่างบทคัดย่อของงานวิจัยประกอบ แล้วนำเสนอสาระสำคัญหน้าชั้นเรียน</a:t>
            </a:r>
            <a:endParaRPr lang="en-US" sz="2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4100" name="Picture 4" descr="ผลการค้นหารูปภาพสำหรับ ค้นคว้าและนำเสน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00" y="4343400"/>
            <a:ext cx="3427026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925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94522"/>
            <a:ext cx="4447309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6. ประโยชน์ของการวิจัย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37227829"/>
              </p:ext>
            </p:extLst>
          </p:nvPr>
        </p:nvGraphicFramePr>
        <p:xfrm>
          <a:off x="135082" y="958618"/>
          <a:ext cx="8873835" cy="5727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6433" t="35884" r="63593" b="47560"/>
          <a:stretch/>
        </p:blipFill>
        <p:spPr>
          <a:xfrm>
            <a:off x="436418" y="2109355"/>
            <a:ext cx="1787236" cy="987138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7" t="35028" r="6767" b="46500"/>
          <a:stretch/>
        </p:blipFill>
        <p:spPr bwMode="auto">
          <a:xfrm>
            <a:off x="7065817" y="2234046"/>
            <a:ext cx="1236519" cy="102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7" t="7435" r="25994" b="74093"/>
          <a:stretch/>
        </p:blipFill>
        <p:spPr bwMode="auto">
          <a:xfrm>
            <a:off x="7148944" y="4340972"/>
            <a:ext cx="1724891" cy="110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2" t="70346" r="38193" b="7871"/>
          <a:stretch/>
        </p:blipFill>
        <p:spPr bwMode="auto">
          <a:xfrm>
            <a:off x="618258" y="4075254"/>
            <a:ext cx="1423555" cy="12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213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29" b="6847"/>
          <a:stretch/>
        </p:blipFill>
        <p:spPr bwMode="auto">
          <a:xfrm>
            <a:off x="1627561" y="3748088"/>
            <a:ext cx="5888878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825625"/>
            <a:ext cx="8172450" cy="4351338"/>
          </a:xfrm>
        </p:spPr>
        <p:txBody>
          <a:bodyPr/>
          <a:lstStyle/>
          <a:p>
            <a:pPr marL="114300" indent="0">
              <a:buNone/>
            </a:pP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14300" indent="0"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อภิปราย แลกเปลี่ยนเรียนรู้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</a:p>
          <a:p>
            <a:pPr marL="114300" indent="0">
              <a:buNone/>
            </a:pPr>
            <a:endParaRPr lang="en-US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14300" indent="0">
              <a:buNone/>
            </a:pP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ในมุมมองของนักศึกษา </a:t>
            </a:r>
            <a:r>
              <a:rPr lang="th-TH" sz="2800" b="1" dirty="0">
                <a:solidFill>
                  <a:srgbClr val="009A4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คิดว่า....นักวิจัยที่ดี....ควรมีลักษณะอย่างไรบ้าง</a:t>
            </a:r>
            <a:r>
              <a:rPr lang="en-US" sz="2800" b="1" dirty="0">
                <a:solidFill>
                  <a:srgbClr val="009A4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?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1964753" cy="121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281558"/>
            <a:ext cx="4447309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7. คุณลักษณะของนักวิจัย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9515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4943" y="2053689"/>
            <a:ext cx="2961410" cy="22247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500">
              <a:defRPr/>
            </a:pPr>
            <a:endParaRPr lang="en-US" sz="17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9463" y="2054110"/>
            <a:ext cx="2961409" cy="2223087"/>
          </a:xfrm>
          <a:prstGeom prst="rect">
            <a:avLst/>
          </a:prstGeom>
          <a:solidFill>
            <a:srgbClr val="99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500">
              <a:defRPr/>
            </a:pPr>
            <a:endParaRPr lang="en-US" sz="17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1295" y="2053689"/>
            <a:ext cx="2961410" cy="2224793"/>
          </a:xfrm>
          <a:prstGeom prst="rect">
            <a:avLst/>
          </a:prstGeom>
          <a:solidFill>
            <a:srgbClr val="F6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500">
              <a:defRPr/>
            </a:pPr>
            <a:endParaRPr lang="en-US" sz="17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81558"/>
            <a:ext cx="4447309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7. คุณลักษณะของนักวิจัย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42" y="2436201"/>
            <a:ext cx="2943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1. ด้านความรู้และความคิด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7378" y="2436201"/>
            <a:ext cx="2469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2. ด้านเจตคติ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1436" y="2251534"/>
            <a:ext cx="2867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3. ด้านทักษะและความสามารถ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30507" y="1421265"/>
            <a:ext cx="6733155" cy="864096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นักวิจัยที่ดีควรมีคุณลักษณะ </a:t>
            </a:r>
            <a:r>
              <a:rPr lang="en-US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</a:t>
            </a:r>
            <a:r>
              <a:rPr lang="th-TH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ด้าน ดังนี้</a:t>
            </a:r>
            <a:endParaRPr lang="en-US" sz="2000" b="1" dirty="0">
              <a:solidFill>
                <a:srgbClr val="0070C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7" y="3279955"/>
            <a:ext cx="2630282" cy="25723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435" y="3279955"/>
            <a:ext cx="2590271" cy="25723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83" y="4019400"/>
            <a:ext cx="2813664" cy="183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57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30507" y="2053689"/>
            <a:ext cx="2795846" cy="1090187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500">
              <a:defRPr/>
            </a:pPr>
            <a:endParaRPr lang="en-US" sz="17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81558"/>
            <a:ext cx="4447309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7. คุณลักษณะของนักวิจัย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43" y="2189769"/>
            <a:ext cx="2943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1. ด้านความรู้และความคิด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7" y="3279955"/>
            <a:ext cx="2630282" cy="2572346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55016313"/>
              </p:ext>
            </p:extLst>
          </p:nvPr>
        </p:nvGraphicFramePr>
        <p:xfrm>
          <a:off x="3048000" y="1589809"/>
          <a:ext cx="6096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9298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8714" y="2334243"/>
            <a:ext cx="2961410" cy="1125929"/>
          </a:xfrm>
          <a:prstGeom prst="rect">
            <a:avLst/>
          </a:prstGeom>
          <a:solidFill>
            <a:srgbClr val="F6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500">
              <a:defRPr/>
            </a:pPr>
            <a:endParaRPr lang="en-US" sz="17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81558"/>
            <a:ext cx="4447309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7. คุณลักษณะของนักวิจัย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451" y="2682375"/>
            <a:ext cx="2469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2. ด้านเจตคติ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4" y="3639286"/>
            <a:ext cx="2961410" cy="1929147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997632786"/>
              </p:ext>
            </p:extLst>
          </p:nvPr>
        </p:nvGraphicFramePr>
        <p:xfrm>
          <a:off x="3048000" y="188768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0904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87037" y="1914710"/>
            <a:ext cx="2535384" cy="1099373"/>
          </a:xfrm>
          <a:prstGeom prst="rect">
            <a:avLst/>
          </a:prstGeom>
          <a:solidFill>
            <a:srgbClr val="99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500">
              <a:defRPr/>
            </a:pPr>
            <a:endParaRPr lang="en-US" sz="17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81558"/>
            <a:ext cx="4447309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7. คุณลักษณะของนักวิจัย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384" y="2059976"/>
            <a:ext cx="2473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3. ด้านทักษะและความสามารถ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6" y="3140553"/>
            <a:ext cx="2535384" cy="2517838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39036777"/>
              </p:ext>
            </p:extLst>
          </p:nvPr>
        </p:nvGraphicFramePr>
        <p:xfrm>
          <a:off x="2798618" y="1517073"/>
          <a:ext cx="6096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5709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281558"/>
            <a:ext cx="4447309" cy="864096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8. จรรยาบรรณนักวิจัย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3501" y="1397099"/>
            <a:ext cx="8376998" cy="48768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	</a:t>
            </a: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จรรยาบรรณในการวิจัยเป็นองค์ประกอบที่สำคัญของระเบียบวิธีวิจัย เนื่องด้วยในกระบวนการค้นคว้าวิจัย นักวิจัยจะต้องเข้าไปเกี่ยวข้องใกล้ชิดกับสิ่งที่ศึกษา ไม่ว่าจะเป็นสิ่งมีชีวิตหรือไม่มีชีวิต การวิจัยจึงอาจส่งผลกระทบ</a:t>
            </a:r>
            <a:r>
              <a:rPr lang="th-TH" sz="32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ทางลบ</a:t>
            </a: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ต่อสิ่งที่ศึกษาได้หากผู้วิจัยขาดความรอบคอบระมัดระวัง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	</a:t>
            </a: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ด้วยเหตุนี้สภาวิจัยแห่งชาติจึงกำหนด </a:t>
            </a:r>
            <a:r>
              <a:rPr lang="th-TH" sz="3200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“จรรยาบรรณนักวิจัย”</a:t>
            </a: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เป็นแนวทางสำหรับให้นักวิจัยยึดถือปฏิบัติ </a:t>
            </a:r>
            <a:r>
              <a:rPr lang="th-TH" sz="32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เพื่อให้การดำเนินงานวิจัยตั้งอยู่บนพื้นฐานของจริยธรรม และหลักวิชาการที่เหมาะสม</a:t>
            </a:r>
            <a:endParaRPr lang="en-US" sz="3200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lvl="1" indent="0" algn="thaiDist">
              <a:buNone/>
            </a:pPr>
            <a:endParaRPr lang="en-US" sz="2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61" y="5243566"/>
            <a:ext cx="2419283" cy="161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761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281558"/>
            <a:ext cx="4447309" cy="864096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8. จรรยาบรรณนักวิจัย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3501" y="1397099"/>
            <a:ext cx="8376998" cy="48768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	</a:t>
            </a:r>
            <a:r>
              <a:rPr lang="th-TH" sz="3600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“</a:t>
            </a:r>
            <a:r>
              <a:rPr lang="th-TH" sz="3200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นักวิจัย” </a:t>
            </a: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</a:t>
            </a:r>
            <a:r>
              <a:rPr lang="th-TH" sz="32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ผู้ที่ดำเนินการค้นคว้าหาความรู้อย่างเป็นระบบ เพื่อตอบประเด็นที่สงสัย</a:t>
            </a: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โดยมีระเบียบวิธีอันเป็นที่ยอมรับในแต่ละศาสตร์ที่เกี่ยวข้อง ระเบียบวิธีดังกล่าวครอบคลุมทั้งแนวคิด มโนทัศน์ และวิธีการที่ใช้ในการรวบรวมและวิเคราะห์ข้อมูล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	</a:t>
            </a:r>
            <a:r>
              <a:rPr lang="th-TH" sz="3600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“</a:t>
            </a:r>
            <a:r>
              <a:rPr lang="th-TH" sz="3200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จรรยาบรรณ” </a:t>
            </a: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</a:t>
            </a:r>
            <a:r>
              <a:rPr lang="th-TH" sz="32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หลักความประพฤติอันเหมาะสม แสดงถึงคุณธรรมและจริยธรรมในการประกอบอาชีพ</a:t>
            </a: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ที่กลุ่มบุคคลแต่ละสาขาอาชีพประมวลขึ้นไว้เป็นหลัก เพื่อให้สมาชิกในสาขาวิชาชีพนั้น ๆ ยึดถือปฏิบัติ เพื่อรักษาชื่อเสียงและส่งเสริมเกียรติคุณของสาขาวิชาชีพของตน</a:t>
            </a:r>
          </a:p>
          <a:p>
            <a:pPr marL="0" indent="0" algn="r"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(ที่มา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สำนักงานคณะกรรมการวิจัยแห่งชาติ, 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2541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endParaRPr lang="th-TH" sz="3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	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lvl="1" indent="0" algn="thaiDist">
              <a:buNone/>
            </a:pPr>
            <a:endParaRPr lang="en-US" sz="2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7078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281558"/>
            <a:ext cx="4447309" cy="864096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8. จรรยาบรรณนักวิจัย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341105"/>
              </p:ext>
            </p:extLst>
          </p:nvPr>
        </p:nvGraphicFramePr>
        <p:xfrm>
          <a:off x="152400" y="1219200"/>
          <a:ext cx="883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5882" y="0"/>
            <a:ext cx="2608117" cy="122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9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249151"/>
            <a:ext cx="7990656" cy="4331617"/>
          </a:xfrm>
        </p:spPr>
        <p:txBody>
          <a:bodyPr/>
          <a:lstStyle/>
          <a:p>
            <a:pPr marL="0" indent="0">
              <a:buNone/>
            </a:pPr>
            <a:endParaRPr lang="th-TH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r>
              <a:rPr lang="th-TH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 (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Research) </a:t>
            </a:r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</a:t>
            </a:r>
            <a:r>
              <a:rPr lang="th-TH" sz="7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?</a:t>
            </a:r>
            <a:endParaRPr lang="th-TH" sz="7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026" name="Picture 2" descr="Image result for research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802" y="2967458"/>
            <a:ext cx="5078395" cy="305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81558"/>
            <a:ext cx="4447309" cy="864096"/>
          </a:xfrm>
          <a:prstGeom prst="rect">
            <a:avLst/>
          </a:prstGeom>
          <a:solidFill>
            <a:srgbClr val="F9A1F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1. 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ความหมายของการวิจัย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32653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380489" y="1689775"/>
            <a:ext cx="8352811" cy="452431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thaiDist"/>
            <a:r>
              <a:rPr lang="th-TH" sz="3200" b="1" dirty="0">
                <a:latin typeface="TH Niramit AS" panose="02000506000000020004" pitchFamily="2" charset="-34"/>
                <a:cs typeface="+mj-cs"/>
              </a:rPr>
              <a:t>....... 1) </a:t>
            </a:r>
            <a:r>
              <a:rPr lang="th-TH" altLang="zh-CN" sz="3200" b="1" dirty="0">
                <a:latin typeface="TH Niramit AS" panose="02000506000000020004" pitchFamily="2" charset="-34"/>
                <a:cs typeface="+mj-cs"/>
              </a:rPr>
              <a:t>คุณวิฑูรย์ไม่อ้างอิงถึงบุคคลหรือแหล่งที่มาของข้อมูลและข้อคิดเห็นที่</a:t>
            </a:r>
            <a:r>
              <a:rPr lang="th-TH" altLang="zh-CN" sz="3200" b="1" u="sng" dirty="0">
                <a:latin typeface="TH Niramit AS" panose="02000506000000020004" pitchFamily="2" charset="-34"/>
                <a:cs typeface="+mj-cs"/>
              </a:rPr>
              <a:t>ไม่สำคัญ</a:t>
            </a:r>
            <a:r>
              <a:rPr lang="th-TH" altLang="zh-CN" sz="3200" b="1" dirty="0">
                <a:latin typeface="TH Niramit AS" panose="02000506000000020004" pitchFamily="2" charset="-34"/>
                <a:cs typeface="+mj-cs"/>
              </a:rPr>
              <a:t>ที่ตนเองนำมาใช้ในงานวิจัย</a:t>
            </a:r>
            <a:endParaRPr lang="en-US" altLang="zh-CN" sz="3200" b="1" dirty="0">
              <a:latin typeface="TH Niramit AS" panose="02000506000000020004" pitchFamily="2" charset="-34"/>
              <a:ea typeface="SimSun" pitchFamily="2" charset="-122"/>
              <a:cs typeface="+mj-cs"/>
            </a:endParaRPr>
          </a:p>
          <a:p>
            <a:pPr algn="thaiDist"/>
            <a:r>
              <a:rPr lang="th-TH" sz="3200" b="1" dirty="0">
                <a:latin typeface="TH Niramit AS" panose="02000506000000020004" pitchFamily="2" charset="-34"/>
                <a:cs typeface="+mj-cs"/>
              </a:rPr>
              <a:t>....... </a:t>
            </a:r>
            <a:r>
              <a:rPr lang="en-US" sz="3200" b="1" dirty="0">
                <a:latin typeface="TH Niramit AS" panose="02000506000000020004" pitchFamily="2" charset="-34"/>
                <a:cs typeface="+mj-cs"/>
              </a:rPr>
              <a:t>2</a:t>
            </a:r>
            <a:r>
              <a:rPr lang="th-TH" sz="3200" b="1" dirty="0">
                <a:latin typeface="TH Niramit AS" panose="02000506000000020004" pitchFamily="2" charset="-34"/>
                <a:cs typeface="+mj-cs"/>
              </a:rPr>
              <a:t>) </a:t>
            </a:r>
            <a:r>
              <a:rPr lang="th-TH" altLang="zh-CN" sz="3200" b="1" spc="-100" dirty="0">
                <a:latin typeface="TH Niramit AS" panose="02000506000000020004" pitchFamily="2" charset="-34"/>
                <a:cs typeface="+mj-cs"/>
              </a:rPr>
              <a:t>วิษณุเสนอข้อมูลและแนวคิดอย่างเปิดเผยและตรงไปตรงมา</a:t>
            </a:r>
            <a:endParaRPr lang="en-US" altLang="zh-CN" sz="3200" b="1" spc="-100" dirty="0">
              <a:latin typeface="TH Niramit AS" panose="02000506000000020004" pitchFamily="2" charset="-34"/>
              <a:ea typeface="SimSun" pitchFamily="2" charset="-122"/>
              <a:cs typeface="+mj-cs"/>
            </a:endParaRPr>
          </a:p>
          <a:p>
            <a:pPr algn="thaiDist"/>
            <a:r>
              <a:rPr lang="th-TH" sz="3200" b="1" dirty="0">
                <a:latin typeface="TH Niramit AS" panose="02000506000000020004" pitchFamily="2" charset="-34"/>
                <a:cs typeface="+mj-cs"/>
              </a:rPr>
              <a:t>....... </a:t>
            </a:r>
            <a:r>
              <a:rPr lang="en-US" sz="3200" b="1" dirty="0">
                <a:latin typeface="TH Niramit AS" panose="02000506000000020004" pitchFamily="2" charset="-34"/>
                <a:cs typeface="+mj-cs"/>
              </a:rPr>
              <a:t>3</a:t>
            </a:r>
            <a:r>
              <a:rPr lang="th-TH" sz="3200" b="1" dirty="0">
                <a:latin typeface="TH Niramit AS" panose="02000506000000020004" pitchFamily="2" charset="-34"/>
                <a:cs typeface="+mj-cs"/>
              </a:rPr>
              <a:t>) </a:t>
            </a:r>
            <a:r>
              <a:rPr lang="th-TH" altLang="zh-CN" sz="3200" b="1" dirty="0">
                <a:latin typeface="TH Niramit AS" panose="02000506000000020004" pitchFamily="2" charset="-34"/>
                <a:cs typeface="+mj-cs"/>
              </a:rPr>
              <a:t>กนกจัดสรรสัดส่วนของผลงานวิจัยให้เพื่อนมากกว่าตนเองเพราะไม่อยากทำงานวิจัย</a:t>
            </a:r>
            <a:endParaRPr lang="en-US" altLang="zh-CN" sz="3200" b="1" dirty="0">
              <a:latin typeface="TH Niramit AS" panose="02000506000000020004" pitchFamily="2" charset="-34"/>
              <a:ea typeface="SimSun" pitchFamily="2" charset="-122"/>
              <a:cs typeface="+mj-cs"/>
            </a:endParaRPr>
          </a:p>
          <a:p>
            <a:pPr algn="thaiDist"/>
            <a:r>
              <a:rPr lang="th-TH" sz="3200" b="1" dirty="0">
                <a:latin typeface="TH Niramit AS" panose="02000506000000020004" pitchFamily="2" charset="-34"/>
                <a:cs typeface="+mj-cs"/>
              </a:rPr>
              <a:t>....... </a:t>
            </a:r>
            <a:r>
              <a:rPr lang="en-US" sz="3200" b="1" dirty="0">
                <a:latin typeface="TH Niramit AS" panose="02000506000000020004" pitchFamily="2" charset="-34"/>
                <a:cs typeface="+mj-cs"/>
              </a:rPr>
              <a:t>4</a:t>
            </a:r>
            <a:r>
              <a:rPr lang="th-TH" sz="3200" b="1" dirty="0">
                <a:latin typeface="TH Niramit AS" panose="02000506000000020004" pitchFamily="2" charset="-34"/>
                <a:cs typeface="+mj-cs"/>
              </a:rPr>
              <a:t>) </a:t>
            </a:r>
            <a:r>
              <a:rPr lang="th-TH" altLang="zh-CN" sz="3200" b="1" dirty="0">
                <a:latin typeface="TH Niramit AS" panose="02000506000000020004" pitchFamily="2" charset="-34"/>
                <a:cs typeface="+mj-cs"/>
              </a:rPr>
              <a:t>อนงค์นำผลงานของผู้อื่นมาอ้างว่าเป็นของตนเอง โดยคิดว่าคนอื่นไม่ทราบ และเป็นเรื่องธรรมดาที่ใคร ๆ ก็ทำอย่างนั้น</a:t>
            </a:r>
          </a:p>
          <a:p>
            <a:pPr algn="thaiDist"/>
            <a:r>
              <a:rPr lang="th-TH" sz="3200" b="1" dirty="0">
                <a:latin typeface="TH Niramit AS" panose="02000506000000020004" pitchFamily="2" charset="-34"/>
                <a:cs typeface="+mj-cs"/>
              </a:rPr>
              <a:t>....... </a:t>
            </a:r>
            <a:r>
              <a:rPr lang="en-US" sz="3200" b="1" dirty="0">
                <a:latin typeface="TH Niramit AS" panose="02000506000000020004" pitchFamily="2" charset="-34"/>
                <a:cs typeface="+mj-cs"/>
              </a:rPr>
              <a:t>5</a:t>
            </a:r>
            <a:r>
              <a:rPr lang="th-TH" sz="3200" b="1" dirty="0">
                <a:latin typeface="TH Niramit AS" panose="02000506000000020004" pitchFamily="2" charset="-34"/>
                <a:cs typeface="+mj-cs"/>
              </a:rPr>
              <a:t>) </a:t>
            </a:r>
            <a:r>
              <a:rPr lang="th-TH" altLang="zh-CN" sz="3200" b="1" dirty="0">
                <a:latin typeface="TH Niramit AS" panose="02000506000000020004" pitchFamily="2" charset="-34"/>
                <a:cs typeface="+mj-cs"/>
              </a:rPr>
              <a:t>บุญมาต้องทำงานให้กับผู้จัดการเป็นพิเศษ เลยไม่สามารถทำงานวิจัยให้เสร็จตามกำหนด </a:t>
            </a:r>
            <a:endParaRPr lang="en-US" altLang="zh-CN" sz="3200" b="1" dirty="0">
              <a:latin typeface="TH Niramit AS" panose="02000506000000020004" pitchFamily="2" charset="-34"/>
              <a:ea typeface="SimSun" pitchFamily="2" charset="-122"/>
              <a:cs typeface="+mj-cs"/>
            </a:endParaRPr>
          </a:p>
        </p:txBody>
      </p:sp>
      <p:pic>
        <p:nvPicPr>
          <p:cNvPr id="4" name="Picture 2" descr="http://www.rlpd.go.th/rlpdnew/images/rlpd_1/HRC/2557/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" y="57301"/>
            <a:ext cx="1962438" cy="13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2339751" y="230982"/>
            <a:ext cx="5921021" cy="992037"/>
          </a:xfrm>
          <a:prstGeom prst="wedgeRectCallout">
            <a:avLst>
              <a:gd name="adj1" fmla="val -68901"/>
              <a:gd name="adj2" fmla="val -28185"/>
            </a:avLst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บุคคลต่อไปนี้</a:t>
            </a:r>
            <a:r>
              <a:rPr lang="th-TH" sz="3200" b="1" u="sng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</a:t>
            </a:r>
            <a:r>
              <a:rPr lang="th-TH" sz="32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จรรยาบรรณนักวิจัยหรือ</a:t>
            </a:r>
            <a:r>
              <a:rPr lang="th-TH" sz="3200" b="1" u="sng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ไม่มี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053" y="1689775"/>
            <a:ext cx="68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  <a:sym typeface="Wingdings" panose="05000000000000000000" pitchFamily="2" charset="2"/>
              </a:rPr>
              <a:t>ไม่มี</a:t>
            </a:r>
            <a:endParaRPr lang="th-TH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838" y="2670443"/>
            <a:ext cx="68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  <a:sym typeface="Wingdings" panose="05000000000000000000" pitchFamily="2" charset="2"/>
              </a:rPr>
              <a:t>มี</a:t>
            </a:r>
            <a:endParaRPr lang="th-TH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053" y="3137199"/>
            <a:ext cx="68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  <a:sym typeface="Wingdings" panose="05000000000000000000" pitchFamily="2" charset="2"/>
              </a:rPr>
              <a:t>ไม่มี</a:t>
            </a:r>
            <a:endParaRPr lang="th-TH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446" y="4117867"/>
            <a:ext cx="68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  <a:sym typeface="Wingdings" panose="05000000000000000000" pitchFamily="2" charset="2"/>
              </a:rPr>
              <a:t>ไม่มี</a:t>
            </a:r>
            <a:endParaRPr lang="th-TH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446" y="5112580"/>
            <a:ext cx="68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  <a:sym typeface="Wingdings" panose="05000000000000000000" pitchFamily="2" charset="2"/>
              </a:rPr>
              <a:t>ไม่มี</a:t>
            </a:r>
            <a:endParaRPr lang="th-TH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429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61105" y="1454726"/>
            <a:ext cx="8591949" cy="452431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thaiDist"/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....... </a:t>
            </a:r>
            <a:r>
              <a:rPr lang="en-US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6</a:t>
            </a: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r>
              <a:rPr lang="th-TH" altLang="zh-CN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ทนงศักดิ์มีปัญหาขัดแย้งกับผู้ให้ทุนวิจัยเพราะไม่สามารถ</a:t>
            </a:r>
          </a:p>
          <a:p>
            <a:pPr algn="thaiDist"/>
            <a:r>
              <a:rPr lang="th-TH" altLang="zh-CN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	 ปฏิบัติตามเงื่อนไขได้</a:t>
            </a:r>
            <a:endParaRPr lang="en-US" altLang="zh-CN" sz="3200" b="1" dirty="0">
              <a:latin typeface="TH Niramit AS" panose="02000506000000020004" pitchFamily="2" charset="-34"/>
              <a:ea typeface="SimSun" pitchFamily="2" charset="-122"/>
              <a:cs typeface="TH Niramit AS" panose="02000506000000020004" pitchFamily="2" charset="-34"/>
            </a:endParaRPr>
          </a:p>
          <a:p>
            <a:pPr algn="thaiDist"/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....... </a:t>
            </a:r>
            <a:r>
              <a:rPr lang="en-US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7</a:t>
            </a: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r>
              <a:rPr lang="th-TH" altLang="zh-CN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ปรีชาทดลองผสมเครื่องดื่มชนิดใหม่ให้กับกลุ่มนักท่องเที่ยว</a:t>
            </a:r>
          </a:p>
          <a:p>
            <a:pPr algn="thaiDist"/>
            <a:r>
              <a:rPr lang="th-TH" altLang="zh-CN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	 ราตรี โดยไม่ได้รับอนุญาตจากองค์การอาหารและยา</a:t>
            </a:r>
            <a:endParaRPr lang="en-US" altLang="zh-CN" sz="3200" b="1" dirty="0">
              <a:latin typeface="TH Niramit AS" panose="02000506000000020004" pitchFamily="2" charset="-34"/>
              <a:ea typeface="SimSun" pitchFamily="2" charset="-122"/>
              <a:cs typeface="TH Niramit AS" panose="02000506000000020004" pitchFamily="2" charset="-34"/>
            </a:endParaRPr>
          </a:p>
          <a:p>
            <a:pPr algn="thaiDist"/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....... </a:t>
            </a:r>
            <a:r>
              <a:rPr lang="en-US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8</a:t>
            </a: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r>
              <a:rPr lang="th-TH" altLang="zh-CN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สมพงษ์เสนองานวิจัย โดยไม่หวังประโยชน์ส่วนตน </a:t>
            </a:r>
            <a:endParaRPr lang="en-US" altLang="zh-CN" sz="3200" b="1" dirty="0">
              <a:latin typeface="TH Niramit AS" panose="02000506000000020004" pitchFamily="2" charset="-34"/>
              <a:ea typeface="SimSun" pitchFamily="2" charset="-122"/>
              <a:cs typeface="TH Niramit AS" panose="02000506000000020004" pitchFamily="2" charset="-34"/>
            </a:endParaRPr>
          </a:p>
          <a:p>
            <a:pPr algn="thaiDist"/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....... </a:t>
            </a:r>
            <a:r>
              <a:rPr lang="en-US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9</a:t>
            </a: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r>
              <a:rPr lang="th-TH" altLang="zh-CN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สุรศักดิ์เสนอผลงานวิจัยโดยไม่รับฟังและไม่แก้ไขงานวิจัย</a:t>
            </a:r>
          </a:p>
          <a:p>
            <a:pPr algn="thaiDist"/>
            <a:r>
              <a:rPr lang="th-TH" altLang="zh-CN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	 ตามข้อแนะนำที่ดีของผู้จัดการ</a:t>
            </a:r>
          </a:p>
          <a:p>
            <a:pPr algn="thaiDist"/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....... </a:t>
            </a:r>
            <a:r>
              <a:rPr lang="en-US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10</a:t>
            </a: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) อาทิตย์</a:t>
            </a:r>
            <a:r>
              <a:rPr lang="th-TH" altLang="zh-CN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เปิดเผยข้อมูลส่วนตัวหรือความลับของผู้รับการวิจัย </a:t>
            </a:r>
          </a:p>
          <a:p>
            <a:pPr algn="thaiDist"/>
            <a:r>
              <a:rPr lang="th-TH" altLang="zh-CN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        โดยไม่ได้รับคำยินยอมเป็นลายลักษณ์อักษร</a:t>
            </a:r>
          </a:p>
        </p:txBody>
      </p:sp>
      <p:pic>
        <p:nvPicPr>
          <p:cNvPr id="6" name="Picture 4" descr="http://www.qsbg.org/Training/img/office-cart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069" y="5377780"/>
            <a:ext cx="1656183" cy="14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rlpd.go.th/rlpdnew/images/rlpd_1/HRC/2557/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" y="57301"/>
            <a:ext cx="1962438" cy="13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2339751" y="230982"/>
            <a:ext cx="5921021" cy="992037"/>
          </a:xfrm>
          <a:prstGeom prst="wedgeRectCallout">
            <a:avLst>
              <a:gd name="adj1" fmla="val -68901"/>
              <a:gd name="adj2" fmla="val -28185"/>
            </a:avLst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บุคคลต่อไปนี้</a:t>
            </a:r>
            <a:r>
              <a:rPr lang="th-TH" sz="3200" b="1" u="sng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</a:t>
            </a:r>
            <a:r>
              <a:rPr lang="th-TH" sz="32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จรรยาบรรณนักวิจัยหรือ</a:t>
            </a:r>
            <a:r>
              <a:rPr lang="th-TH" sz="3200" b="1" u="sng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ไม่มี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105" y="1454726"/>
            <a:ext cx="68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  <a:sym typeface="Wingdings" panose="05000000000000000000" pitchFamily="2" charset="2"/>
              </a:rPr>
              <a:t>ไม่มี</a:t>
            </a:r>
            <a:endParaRPr lang="th-TH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105" y="2391277"/>
            <a:ext cx="68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  <a:sym typeface="Wingdings" panose="05000000000000000000" pitchFamily="2" charset="2"/>
              </a:rPr>
              <a:t>ไม่มี</a:t>
            </a:r>
            <a:endParaRPr lang="th-TH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105" y="3375371"/>
            <a:ext cx="68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  <a:sym typeface="Wingdings" panose="05000000000000000000" pitchFamily="2" charset="2"/>
              </a:rPr>
              <a:t>มี</a:t>
            </a:r>
            <a:endParaRPr lang="th-TH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105" y="3898591"/>
            <a:ext cx="68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  <a:sym typeface="Wingdings" panose="05000000000000000000" pitchFamily="2" charset="2"/>
              </a:rPr>
              <a:t>ไม่มี</a:t>
            </a:r>
            <a:endParaRPr lang="th-TH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105" y="4854560"/>
            <a:ext cx="68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  <a:sym typeface="Wingdings" panose="05000000000000000000" pitchFamily="2" charset="2"/>
              </a:rPr>
              <a:t>ไม่มี</a:t>
            </a:r>
            <a:endParaRPr lang="th-TH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440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281558"/>
            <a:ext cx="6515098" cy="864096"/>
          </a:xfrm>
          <a:prstGeom prst="rect">
            <a:avLst/>
          </a:prstGeom>
          <a:solidFill>
            <a:srgbClr val="DFC9EF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9. การวิจัยเพื่อพัฒนานวัตกรรมการเรียนรู้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690333"/>
            <a:ext cx="3886199" cy="276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marL="114300" indent="0">
              <a:buNone/>
            </a:pP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14300" indent="0">
              <a:buNone/>
            </a:pPr>
            <a:r>
              <a:rPr lang="th-TH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อภิปราย แลกเปลี่ยนเรียนรู้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14300" indent="0">
              <a:buNone/>
            </a:pPr>
            <a:endParaRPr lang="th-TH" sz="1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14300" indent="0">
              <a:buNone/>
            </a:pPr>
            <a:r>
              <a:rPr lang="th-TH" sz="2800" b="1" dirty="0">
                <a:solidFill>
                  <a:srgbClr val="2C30E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ให้นักศึกษาอภิปรายว่า </a:t>
            </a:r>
            <a:r>
              <a:rPr lang="th-TH" sz="3200" b="1" dirty="0">
                <a:solidFill>
                  <a:srgbClr val="009A4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การวิจัยทางการศึกษามีบทบาทหน้าที่สำคัญต่อระบบการศึกษาไทยอย่างไร</a:t>
            </a:r>
            <a:r>
              <a:rPr lang="en-US" sz="3200" b="1" dirty="0">
                <a:solidFill>
                  <a:srgbClr val="009A4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?</a:t>
            </a:r>
            <a:endParaRPr lang="th-TH" sz="3200" b="1" dirty="0">
              <a:solidFill>
                <a:srgbClr val="009A4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14300" indent="0">
              <a:buNone/>
            </a:pPr>
            <a:r>
              <a:rPr lang="th-TH" sz="3200" b="1" dirty="0">
                <a:solidFill>
                  <a:srgbClr val="009A46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จงยกตัวอย่างและให้เหตุผลประกอบ</a:t>
            </a:r>
            <a:endParaRPr lang="en-US" sz="3200" b="1" dirty="0">
              <a:solidFill>
                <a:srgbClr val="009A46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1514475"/>
            <a:ext cx="1964753" cy="121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412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128913"/>
            <a:ext cx="5299364" cy="864096"/>
          </a:xfrm>
          <a:prstGeom prst="rect">
            <a:avLst/>
          </a:prstGeom>
          <a:solidFill>
            <a:srgbClr val="DFC9E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9. การวิจัยเพื่อพัฒนาการเรียนรู้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484136" y="1524279"/>
            <a:ext cx="439848" cy="35448"/>
            <a:chOff x="5400585" y="1541070"/>
            <a:chExt cx="439848" cy="35448"/>
          </a:xfrm>
          <a:scene3d>
            <a:camera prst="orthographicFront"/>
            <a:lightRig rig="flat" dir="t"/>
          </a:scene3d>
        </p:grpSpPr>
        <p:sp>
          <p:nvSpPr>
            <p:cNvPr id="30" name="Straight Connector 5"/>
            <p:cNvSpPr/>
            <p:nvPr/>
          </p:nvSpPr>
          <p:spPr>
            <a:xfrm rot="12055">
              <a:off x="5400585" y="1541070"/>
              <a:ext cx="439848" cy="3544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724"/>
                  </a:moveTo>
                  <a:lnTo>
                    <a:pt x="439848" y="17724"/>
                  </a:lnTo>
                </a:path>
              </a:pathLst>
            </a:cu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  <a:sp3d prstMaterial="matte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traight Connector 6"/>
            <p:cNvSpPr/>
            <p:nvPr/>
          </p:nvSpPr>
          <p:spPr>
            <a:xfrm rot="12055">
              <a:off x="5609513" y="1547798"/>
              <a:ext cx="21992" cy="219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500" kern="1200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91679" y="1026921"/>
            <a:ext cx="2846327" cy="986561"/>
            <a:chOff x="5840419" y="620928"/>
            <a:chExt cx="2440499" cy="1885833"/>
          </a:xfrm>
          <a:scene3d>
            <a:camera prst="orthographicFront"/>
            <a:lightRig rig="flat" dir="t"/>
          </a:scene3d>
        </p:grpSpPr>
        <p:sp>
          <p:nvSpPr>
            <p:cNvPr id="28" name="Rounded Rectangle 27"/>
            <p:cNvSpPr/>
            <p:nvPr/>
          </p:nvSpPr>
          <p:spPr>
            <a:xfrm>
              <a:off x="5840419" y="620928"/>
              <a:ext cx="2440499" cy="1885833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ounded Rectangle 8"/>
            <p:cNvSpPr/>
            <p:nvPr/>
          </p:nvSpPr>
          <p:spPr>
            <a:xfrm>
              <a:off x="5932478" y="712987"/>
              <a:ext cx="2256381" cy="17017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chemeClr val="tx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3. </a:t>
              </a:r>
              <a:r>
                <a:rPr lang="th-TH" sz="2800" b="1" kern="1200" dirty="0">
                  <a:solidFill>
                    <a:schemeClr val="tx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ผู้บริหาร </a:t>
              </a:r>
              <a:r>
                <a:rPr lang="th-TH" b="1" dirty="0">
                  <a:solidFill>
                    <a:schemeClr val="tx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(ม.</a:t>
              </a:r>
              <a:r>
                <a:rPr lang="en-US" b="1" dirty="0">
                  <a:solidFill>
                    <a:schemeClr val="tx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48)</a:t>
              </a:r>
              <a:r>
                <a:rPr lang="th-TH" sz="2800" b="1" kern="1200" dirty="0">
                  <a:solidFill>
                    <a:schemeClr val="tx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55902" y="3626931"/>
            <a:ext cx="35448" cy="419682"/>
            <a:chOff x="4188433" y="2603522"/>
            <a:chExt cx="35448" cy="419682"/>
          </a:xfrm>
          <a:scene3d>
            <a:camera prst="orthographicFront"/>
            <a:lightRig rig="flat" dir="t"/>
          </a:scene3d>
        </p:grpSpPr>
        <p:sp>
          <p:nvSpPr>
            <p:cNvPr id="26" name="Straight Connector 9"/>
            <p:cNvSpPr/>
            <p:nvPr/>
          </p:nvSpPr>
          <p:spPr>
            <a:xfrm rot="5375844">
              <a:off x="3996316" y="2795639"/>
              <a:ext cx="419682" cy="3544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724"/>
                  </a:moveTo>
                  <a:lnTo>
                    <a:pt x="419682" y="17724"/>
                  </a:lnTo>
                </a:path>
              </a:pathLst>
            </a:custGeom>
            <a:noFill/>
            <a:ln w="76200"/>
            <a:sp3d prstMaterial="matte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traight Connector 10"/>
            <p:cNvSpPr/>
            <p:nvPr/>
          </p:nvSpPr>
          <p:spPr>
            <a:xfrm rot="5375844">
              <a:off x="4195665" y="2802871"/>
              <a:ext cx="20984" cy="209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500" kern="1200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73571" y="4046586"/>
            <a:ext cx="2750715" cy="872915"/>
            <a:chOff x="3061365" y="3023177"/>
            <a:chExt cx="2307266" cy="2096943"/>
          </a:xfrm>
          <a:scene3d>
            <a:camera prst="orthographicFront"/>
            <a:lightRig rig="flat" dir="t"/>
          </a:scene3d>
        </p:grpSpPr>
        <p:sp>
          <p:nvSpPr>
            <p:cNvPr id="24" name="Rounded Rectangle 23"/>
            <p:cNvSpPr/>
            <p:nvPr/>
          </p:nvSpPr>
          <p:spPr>
            <a:xfrm>
              <a:off x="3061365" y="3023177"/>
              <a:ext cx="2307266" cy="2096943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ounded Rectangle 12"/>
            <p:cNvSpPr/>
            <p:nvPr/>
          </p:nvSpPr>
          <p:spPr>
            <a:xfrm>
              <a:off x="3163729" y="3125541"/>
              <a:ext cx="2102538" cy="18922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chemeClr val="tx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2. </a:t>
              </a:r>
              <a:r>
                <a:rPr lang="th-TH" b="1" dirty="0">
                  <a:solidFill>
                    <a:schemeClr val="tx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ผู้สอน (ม.</a:t>
              </a:r>
              <a:r>
                <a:rPr lang="en-US" b="1" dirty="0">
                  <a:solidFill>
                    <a:schemeClr val="tx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30)</a:t>
              </a:r>
              <a:endParaRPr lang="th-TH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73571" y="1549906"/>
            <a:ext cx="509894" cy="35448"/>
            <a:chOff x="2484525" y="1566662"/>
            <a:chExt cx="509894" cy="35448"/>
          </a:xfrm>
          <a:scene3d>
            <a:camera prst="orthographicFront"/>
            <a:lightRig rig="flat" dir="t"/>
          </a:scene3d>
        </p:grpSpPr>
        <p:sp>
          <p:nvSpPr>
            <p:cNvPr id="22" name="Straight Connector 13"/>
            <p:cNvSpPr/>
            <p:nvPr/>
          </p:nvSpPr>
          <p:spPr>
            <a:xfrm rot="10727892">
              <a:off x="2484525" y="1566662"/>
              <a:ext cx="509894" cy="3544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724"/>
                  </a:moveTo>
                  <a:lnTo>
                    <a:pt x="509894" y="17724"/>
                  </a:lnTo>
                </a:path>
              </a:pathLst>
            </a:custGeom>
            <a:noFill/>
            <a:ln w="76200"/>
            <a:sp3d prstMaterial="matte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traight Connector 14"/>
            <p:cNvSpPr/>
            <p:nvPr/>
          </p:nvSpPr>
          <p:spPr>
            <a:xfrm rot="21527892">
              <a:off x="2726725" y="1571639"/>
              <a:ext cx="25494" cy="254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500" kern="1200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7508" y="1026922"/>
            <a:ext cx="2776503" cy="986561"/>
            <a:chOff x="232051" y="620893"/>
            <a:chExt cx="2252849" cy="1984929"/>
          </a:xfrm>
          <a:scene3d>
            <a:camera prst="orthographicFront"/>
            <a:lightRig rig="flat" dir="t"/>
          </a:scene3d>
        </p:grpSpPr>
        <p:sp>
          <p:nvSpPr>
            <p:cNvPr id="20" name="Rounded Rectangle 19"/>
            <p:cNvSpPr/>
            <p:nvPr/>
          </p:nvSpPr>
          <p:spPr>
            <a:xfrm>
              <a:off x="232051" y="620893"/>
              <a:ext cx="2252849" cy="198492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ounded Rectangle 16"/>
            <p:cNvSpPr/>
            <p:nvPr/>
          </p:nvSpPr>
          <p:spPr>
            <a:xfrm>
              <a:off x="328947" y="717789"/>
              <a:ext cx="2059057" cy="17911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chemeClr val="tx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1. </a:t>
              </a:r>
              <a:r>
                <a:rPr lang="th-TH" sz="2800" b="1" kern="1200" dirty="0">
                  <a:solidFill>
                    <a:schemeClr val="tx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ผู้เรียน (ม.</a:t>
              </a:r>
              <a:r>
                <a:rPr lang="en-US" sz="2800" b="1" kern="1200" dirty="0">
                  <a:solidFill>
                    <a:schemeClr val="tx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24)</a:t>
              </a:r>
              <a:endParaRPr lang="th-TH" sz="2800" b="1" kern="1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</p:grpSp>
      <p:pic>
        <p:nvPicPr>
          <p:cNvPr id="12" name="Picture 2" descr="Image result for à¸à¸£à¸°à¸£à¸²à¸à¸à¸±à¸à¸à¸±à¸à¸´à¸à¸²à¸£à¸¨à¸¶à¸à¸©à¸²à¹à¸«à¹à¸à¸à¸²à¸à¸´ à¸.à¸¨. à¹à¹à¹à¹ à¹à¸à¹à¹à¸à¹à¸à¸´à¹à¸¡à¹à¸à¸´à¸¡ (à¸à¸à¸±à¸à¸à¸µà¹ à¹) à¸.à¸¨. à¹à¹à¹à¹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82" y="1145654"/>
            <a:ext cx="1803970" cy="259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lowchart: Card 35"/>
          <p:cNvSpPr/>
          <p:nvPr/>
        </p:nvSpPr>
        <p:spPr>
          <a:xfrm>
            <a:off x="282855" y="2059467"/>
            <a:ext cx="2772186" cy="2817422"/>
          </a:xfrm>
          <a:prstGeom prst="flowChartPunchedCar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“ใช้การวิจัยเป็นส่วนหนึ่งของกระบวนการเรียนรู้”</a:t>
            </a:r>
          </a:p>
          <a:p>
            <a:pPr marL="342900" indent="-342900" algn="thaiDist">
              <a:buFontTx/>
              <a:buChar char="-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ศึกษาเรื่องที่สนใจและต้องการหาความรู้ใหม่</a:t>
            </a:r>
          </a:p>
          <a:p>
            <a:pPr marL="342900" indent="-342900" algn="thaiDist">
              <a:buFontTx/>
              <a:buChar char="-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แก้ไขปัญหาที่เกิดขึ้น</a:t>
            </a:r>
          </a:p>
          <a:p>
            <a:pPr marL="342900" indent="-342900" algn="thaiDist">
              <a:buFontTx/>
              <a:buChar char="-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ฝึกกระบวนการคิด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37" name="Flowchart: Card 36"/>
          <p:cNvSpPr/>
          <p:nvPr/>
        </p:nvSpPr>
        <p:spPr>
          <a:xfrm>
            <a:off x="1233714" y="5023576"/>
            <a:ext cx="6400800" cy="1834424"/>
          </a:xfrm>
          <a:prstGeom prst="flowChartPunchedCar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“ทำวิจัยเพื่อพัฒนาการเรียนรู้ให้เหมาะกับผู้เรียน”</a:t>
            </a:r>
          </a:p>
          <a:p>
            <a:pPr marL="342900" indent="-342900" algn="thaiDist">
              <a:buFontTx/>
              <a:buChar char="-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ศึกษาปัญหาหรือสิ่งที่ต้องการรู้คำตอบ</a:t>
            </a:r>
          </a:p>
          <a:p>
            <a:pPr marL="342900" indent="-342900" algn="thaiDist">
              <a:buFontTx/>
              <a:buChar char="-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พัฒนาสิ่งที่ต้องการพัฒนาหรือแก้ปัญหา</a:t>
            </a:r>
          </a:p>
          <a:p>
            <a:pPr marL="342900" indent="-342900" algn="thaiDist">
              <a:buFontTx/>
              <a:buChar char="-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บูรณาการการสอนและการวิจัยให้เป็นกระบวนการเดียวกัน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38" name="Flowchart: Card 37"/>
          <p:cNvSpPr/>
          <p:nvPr/>
        </p:nvSpPr>
        <p:spPr>
          <a:xfrm>
            <a:off x="6041200" y="2069398"/>
            <a:ext cx="2796806" cy="2807492"/>
          </a:xfrm>
          <a:prstGeom prst="flowChartPunchedCar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“ทำวิจัยเชิงประเมินเกี่ยวกับองค์กร/สถานศึกษา”</a:t>
            </a:r>
          </a:p>
          <a:p>
            <a:pPr marL="342900" indent="-342900" algn="thaiDist">
              <a:buFontTx/>
              <a:buChar char="-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ใช้ผลวิจัยประกอบการตัดสินใจ จัดทำนโยบายและแผนตามพันธกิจ</a:t>
            </a:r>
          </a:p>
          <a:p>
            <a:pPr marL="342900" indent="-342900" algn="thaiDist">
              <a:buFontTx/>
              <a:buChar char="-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สร้างองค์ความรู้ และพัฒนาตนเอง</a:t>
            </a:r>
          </a:p>
          <a:p>
            <a:pPr marL="342900" indent="-342900" algn="thaiDist">
              <a:buFontTx/>
              <a:buChar char="-"/>
            </a:pPr>
            <a:endParaRPr lang="th-TH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902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940574" y="1216689"/>
            <a:ext cx="5922752" cy="752475"/>
          </a:xfrm>
          <a:solidFill>
            <a:srgbClr val="66FF99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มโนทัศน์ของการจัดการเรียนรู้</a:t>
            </a:r>
          </a:p>
        </p:txBody>
      </p:sp>
      <p:grpSp>
        <p:nvGrpSpPr>
          <p:cNvPr id="22531" name="Group 21"/>
          <p:cNvGrpSpPr>
            <a:grpSpLocks/>
          </p:cNvGrpSpPr>
          <p:nvPr/>
        </p:nvGrpSpPr>
        <p:grpSpPr bwMode="auto">
          <a:xfrm>
            <a:off x="509444" y="1966342"/>
            <a:ext cx="8135938" cy="4489450"/>
            <a:chOff x="323528" y="1531773"/>
            <a:chExt cx="8136904" cy="4489515"/>
          </a:xfrm>
        </p:grpSpPr>
        <p:sp>
          <p:nvSpPr>
            <p:cNvPr id="4" name="Oval 3"/>
            <p:cNvSpPr/>
            <p:nvPr/>
          </p:nvSpPr>
          <p:spPr>
            <a:xfrm>
              <a:off x="394974" y="2420786"/>
              <a:ext cx="2953101" cy="201615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th-TH" dirty="0">
                  <a:solidFill>
                    <a:schemeClr val="tx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การจัดการเรียนรู้/กระบวนการเรียนรู้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5323160" y="2392210"/>
              <a:ext cx="2953101" cy="22066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h-TH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80414" y="2501750"/>
              <a:ext cx="2303735" cy="9541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th-TH" dirty="0">
                  <a:latin typeface="TH Niramit AS" panose="02000506000000020004" pitchFamily="2" charset="-34"/>
                  <a:cs typeface="TH Niramit AS" panose="02000506000000020004" pitchFamily="2" charset="-34"/>
                </a:rPr>
                <a:t>การจัดการเรียนรู้/กระบวนการเรียนรู้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439674" y="5029087"/>
              <a:ext cx="863703" cy="7207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th-TH" dirty="0">
                  <a:solidFill>
                    <a:schemeClr val="tx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ครู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564001" y="5084649"/>
              <a:ext cx="1295554" cy="72073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th-TH" dirty="0">
                  <a:solidFill>
                    <a:schemeClr val="tx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นักวิจัย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492554" y="3117709"/>
              <a:ext cx="1440034" cy="11033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th-TH" dirty="0">
                  <a:solidFill>
                    <a:schemeClr val="tx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การวิจัย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078899" y="3455851"/>
              <a:ext cx="1440033" cy="110332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th-TH" dirty="0">
                  <a:solidFill>
                    <a:schemeClr val="tx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การวิจัย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917479" y="5123580"/>
              <a:ext cx="1764196" cy="72008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th-TH" dirty="0">
                  <a:solidFill>
                    <a:schemeClr val="tx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ครูนักวิจัย</a:t>
              </a:r>
            </a:p>
          </p:txBody>
        </p:sp>
        <p:cxnSp>
          <p:nvCxnSpPr>
            <p:cNvPr id="13" name="Straight Arrow Connector 12"/>
            <p:cNvCxnSpPr>
              <a:stCxn id="7" idx="0"/>
              <a:endCxn id="4" idx="4"/>
            </p:cNvCxnSpPr>
            <p:nvPr/>
          </p:nvCxnSpPr>
          <p:spPr>
            <a:xfrm flipV="1">
              <a:off x="1871525" y="4436940"/>
              <a:ext cx="0" cy="592147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799710" y="4532191"/>
              <a:ext cx="0" cy="592147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9" idx="4"/>
            </p:cNvCxnSpPr>
            <p:nvPr/>
          </p:nvCxnSpPr>
          <p:spPr>
            <a:xfrm flipV="1">
              <a:off x="4211778" y="4221037"/>
              <a:ext cx="0" cy="863613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23528" y="2352523"/>
              <a:ext cx="4751952" cy="366876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h-TH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94556" y="2352523"/>
              <a:ext cx="3265876" cy="3668765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h-TH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972679" y="1531774"/>
              <a:ext cx="3168352" cy="820904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th-TH" dirty="0">
                  <a:solidFill>
                    <a:schemeClr val="tx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มโนทัศน์เดิม</a:t>
              </a: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5292080" y="1531773"/>
              <a:ext cx="3168352" cy="795887"/>
            </a:xfrm>
            <a:prstGeom prst="down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th-TH" dirty="0">
                  <a:solidFill>
                    <a:schemeClr val="tx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มโนทัศน์ใหม่</a:t>
              </a:r>
            </a:p>
          </p:txBody>
        </p:sp>
      </p:grpSp>
      <p:sp>
        <p:nvSpPr>
          <p:cNvPr id="22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532" name="TextBox 22"/>
          <p:cNvSpPr txBox="1">
            <a:spLocks noChangeArrowheads="1"/>
          </p:cNvSpPr>
          <p:nvPr/>
        </p:nvSpPr>
        <p:spPr bwMode="auto">
          <a:xfrm>
            <a:off x="5787736" y="6465887"/>
            <a:ext cx="3356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ที่มา</a:t>
            </a:r>
            <a:r>
              <a:rPr lang="en-US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พิชิต  ฤทธิ์จรูญ (</a:t>
            </a:r>
            <a:r>
              <a:rPr lang="en-US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2556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128913"/>
            <a:ext cx="5787736" cy="864096"/>
          </a:xfrm>
          <a:prstGeom prst="rect">
            <a:avLst/>
          </a:prstGeom>
          <a:solidFill>
            <a:srgbClr val="DFC9EF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9. การวิจัยเพื่อพัฒนานวัตกรรมการเรียนรู้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362800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228743" y="0"/>
            <a:ext cx="2971800" cy="838200"/>
          </a:xfrm>
          <a:prstGeom prst="rect">
            <a:avLst/>
          </a:prstGeom>
        </p:spPr>
        <p:txBody>
          <a:bodyPr numCol="1">
            <a:prstTxWarp prst="textWave1">
              <a:avLst/>
            </a:prstTxWarp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th-TH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กิจกรรมในชั้นเรียน  </a:t>
            </a:r>
            <a:endParaRPr lang="en-US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6" y="19050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 ให้นักศึกษาแต่ละกลุ่มสืบค้นงานวิจัยที่สอดคล้องกับแต่ละประเภทของการวิจัยที่กำหนดให้ จำนวน 1 ประเภท (1 งานวิจัย</a:t>
            </a:r>
            <a:r>
              <a:rPr lang="en-US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: 1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ประเภท)  โดยชื่อเรื่องงานวิจัยต้องไม่ซ้ำกัน จากนั้นนำเสนอรายละเอียดเกี่ยวกับ ชื่อเรื่อง ผู้วิจัย และบทคัดย่อ หน้าชั้นเรียน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039" y="3900965"/>
            <a:ext cx="28575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7" y="3900964"/>
            <a:ext cx="3492058" cy="2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49080"/>
            <a:ext cx="1914111" cy="1454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รูปภาพที่เกี่ยวข้อ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843" y="5113975"/>
            <a:ext cx="1224136" cy="14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2876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3587"/>
            <a:ext cx="9140990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912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3909" y="1249151"/>
            <a:ext cx="8973083" cy="4964613"/>
          </a:xfrm>
        </p:spPr>
        <p:txBody>
          <a:bodyPr/>
          <a:lstStyle/>
          <a:p>
            <a:pPr marL="0" indent="0">
              <a:buNone/>
            </a:pP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	เมื่อพิจารณาจากคำศัพท์ 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“Research”</a:t>
            </a:r>
            <a:r>
              <a:rPr lang="th-TH" sz="5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th-TH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endParaRPr lang="th-TH" sz="1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endParaRPr lang="th-TH" sz="4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endParaRPr lang="th-TH" sz="4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600" b="1" dirty="0">
                <a:solidFill>
                  <a:srgbClr val="2C30E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“การแสวงหาอย่างมีระบบแบบแผนที่สามารถกระทำซ้ำแล้วซ้ำอีกยังได้คำตอบเหมือนเดิม” 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–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ทิพย์สิริ กาญจนวาสี และศิริชัย กาญจนวาสี (256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1: 2)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endParaRPr lang="th-TH" sz="3600" b="1" dirty="0">
              <a:solidFill>
                <a:srgbClr val="2C30E2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81558"/>
            <a:ext cx="4447309" cy="864096"/>
          </a:xfrm>
          <a:prstGeom prst="rect">
            <a:avLst/>
          </a:prstGeom>
          <a:solidFill>
            <a:srgbClr val="F9A1F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1. 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ความหมายของการวิจัย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27" y="3251020"/>
            <a:ext cx="732559" cy="714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556" y="3190946"/>
            <a:ext cx="1126436" cy="723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9808" y="2337955"/>
            <a:ext cx="1267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“Re”</a:t>
            </a:r>
            <a:endParaRPr lang="th-TH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4979314" y="2337955"/>
            <a:ext cx="2280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“search”</a:t>
            </a:r>
            <a:endParaRPr lang="th-TH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3400749" y="2337955"/>
            <a:ext cx="1267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+</a:t>
            </a:r>
            <a:endParaRPr lang="th-TH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969987" y="3324742"/>
            <a:ext cx="2962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ซ้ำไปซ้ำมา</a:t>
            </a:r>
            <a:endParaRPr lang="th-TH" sz="4000" dirty="0">
              <a:solidFill>
                <a:srgbClr val="FFC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08040" y="3346736"/>
            <a:ext cx="4022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การค้นหาหรือแสวงหา</a:t>
            </a:r>
            <a:endParaRPr lang="th-TH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77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281558"/>
            <a:ext cx="4447309" cy="864096"/>
          </a:xfrm>
          <a:prstGeom prst="rect">
            <a:avLst/>
          </a:prstGeom>
          <a:solidFill>
            <a:srgbClr val="F9A1F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1. 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ความหมายของการวิจัย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3501" y="1397099"/>
            <a:ext cx="8376998" cy="487680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 “ศัพท์ภาษาอังกฤษของคำว่า </a:t>
            </a:r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 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คือคำว่า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Niramit AS" panose="02000506000000020004" pitchFamily="2" charset="-34"/>
                <a:cs typeface="TH Niramit AS" panose="02000506000000020004" pitchFamily="2" charset="-34"/>
              </a:rPr>
              <a:t>research</a:t>
            </a:r>
            <a:r>
              <a:rPr lang="th-TH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นั้น มีรากศัพท์มาจากคำในภาษาฝรั่งเศสว่า “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Niramit AS" panose="02000506000000020004" pitchFamily="2" charset="-34"/>
                <a:cs typeface="TH Niramit AS" panose="02000506000000020004" pitchFamily="2" charset="-34"/>
              </a:rPr>
              <a:t>recerch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” ซึ่งหมายถึง </a:t>
            </a:r>
            <a:r>
              <a:rPr lang="th-TH" sz="3600" b="1" dirty="0">
                <a:solidFill>
                  <a:srgbClr val="2C30E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กระบวนการสืบสวนสอบสวนอย่างมีระบบ เพื่อแสวงหาความรู้และนำความรู้มาพัฒนาสิ่งที่เป็นประโยชน์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”</a:t>
            </a:r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–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นงลักษณ์ วิรัชชัย (2542</a:t>
            </a:r>
            <a:r>
              <a:rPr lang="en-US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1)</a:t>
            </a:r>
          </a:p>
          <a:p>
            <a:pPr marL="0" indent="0" algn="thaiDist">
              <a:buNone/>
            </a:pP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 “</a:t>
            </a:r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 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</a:t>
            </a:r>
            <a:r>
              <a:rPr lang="th-TH" sz="3600" b="1" dirty="0">
                <a:solidFill>
                  <a:srgbClr val="2C30E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กระบวนการแสวงหาความรู้ความเข้าใจที่ถูกต้องในสิ่งที่ต้องการศึกษา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” 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–</a:t>
            </a:r>
            <a:r>
              <a:rPr lang="en-US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สุชาติ ประสิทธิ์รัฐสินธุ์ (2550</a:t>
            </a:r>
            <a:r>
              <a:rPr lang="en-US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: 1)</a:t>
            </a:r>
          </a:p>
          <a:p>
            <a:pPr marL="0" indent="0" algn="thaiDist">
              <a:buNone/>
            </a:pP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179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Image result for Websterâs English Dictionary (19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791" y="5065801"/>
            <a:ext cx="1361209" cy="179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à¸à¸à¸à¸²à¸à¸¸à¸à¸£à¸¡ à¸£à¸²à¸à¸à¸±à¸à¸à¸´à¸à¸¢à¸ªà¸à¸²à¸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927" y="0"/>
            <a:ext cx="1517073" cy="208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81558"/>
            <a:ext cx="4447309" cy="864096"/>
          </a:xfrm>
          <a:prstGeom prst="rect">
            <a:avLst/>
          </a:prstGeom>
          <a:solidFill>
            <a:srgbClr val="F9A1F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1. 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ความหมายของการวิจัย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73495" y="3290953"/>
            <a:ext cx="8229600" cy="2455633"/>
          </a:xfrm>
          <a:solidFill>
            <a:srgbClr val="FFE7FF"/>
          </a:solidFill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600" b="1" dirty="0">
                <a:solidFill>
                  <a:srgbClr val="0099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“research – careful search or investigation; systematic investigation towards increasing the sum of knowledge” 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</a:t>
            </a:r>
            <a:r>
              <a:rPr lang="th-TH" sz="3600" b="1" dirty="0">
                <a:solidFill>
                  <a:srgbClr val="2C30E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การค้นหาหรือสืบสวนสอบสวนอย่างพิถีพิถันเป็นระบบ เพื่อเพิ่มพูนองค์ความรู้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– 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Webster’s English Dictionary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1990: 464)</a:t>
            </a:r>
          </a:p>
          <a:p>
            <a:pPr marL="0" indent="0">
              <a:buNone/>
            </a:pP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304494"/>
          </a:xfrm>
          <a:solidFill>
            <a:srgbClr val="FFFFCC"/>
          </a:solidFill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b="1" dirty="0">
                <a:solidFill>
                  <a:srgbClr val="2C30E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“</a:t>
            </a:r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 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</a:t>
            </a:r>
            <a:r>
              <a:rPr lang="th-TH" sz="3600" b="1" dirty="0">
                <a:solidFill>
                  <a:srgbClr val="2C30E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การค้นคว้าเพื่อหาข้อมูลอย่างถ้วนถี่ตามหลักวิชา”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– 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ราชบัณฑิตยสถาน (254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2: 1072)</a:t>
            </a:r>
          </a:p>
          <a:p>
            <a:pPr marL="0" indent="0">
              <a:buNone/>
            </a:pP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3474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281558"/>
            <a:ext cx="4447309" cy="864096"/>
          </a:xfrm>
          <a:prstGeom prst="rect">
            <a:avLst/>
          </a:prstGeom>
          <a:solidFill>
            <a:srgbClr val="F9A1F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1. 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ความหมายของการวิจัย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2509" y="1397099"/>
            <a:ext cx="8229600" cy="487680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0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2C30E2"/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สรุป</a:t>
            </a:r>
            <a:endParaRPr lang="en-US" sz="40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2C30E2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	</a:t>
            </a:r>
            <a:r>
              <a:rPr lang="th-TH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 (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Research)</a:t>
            </a:r>
            <a:r>
              <a:rPr lang="th-TH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 กระบวนการในการแสวงหาความรู้ความจริงของปรากฏการณ์ต่าง ๆ อย่างเป็นระบบและมีแบบแผนด้วย</a:t>
            </a:r>
            <a:r>
              <a:rPr lang="th-TH" sz="36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วิธีการทางวิทยาศาสตร์ 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โดยทำการค้นคว้าหลายครั้งจนเกิดความมั่นใจ เพื่อให้ได้ความรู้ความจริงที่ถูกต้องและเชื่อถือได้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285" y="4706376"/>
            <a:ext cx="3353245" cy="181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56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th-TH" sz="1600" b="1" i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 descr="Image result for à¸§à¸´à¸à¸µà¸à¸²à¸£à¸à¸²à¸à¸§à¸´à¸à¸¢à¸²à¸¨à¸²à¸ªà¸à¸£à¹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1" y="955497"/>
            <a:ext cx="8447809" cy="539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468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3857</TotalTime>
  <Words>3753</Words>
  <Application>Microsoft Office PowerPoint</Application>
  <PresentationFormat>On-screen Show (4:3)</PresentationFormat>
  <Paragraphs>373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TH Niramit AS</vt:lpstr>
      <vt:lpstr>Calibri Light</vt:lpstr>
      <vt:lpstr>TH SarabunPSK</vt:lpstr>
      <vt:lpstr>Calibri</vt:lpstr>
      <vt:lpstr>Arial</vt:lpstr>
      <vt:lpstr>Wingdings</vt:lpstr>
      <vt:lpstr>Wingdings 2</vt:lpstr>
      <vt:lpstr>Office Theme</vt:lpstr>
      <vt:lpstr>การวิจัยเพื่อพัฒนานวัตกรรมการเรียนรู้  (Research for Learning Development)</vt:lpstr>
      <vt:lpstr>บทที่ 1  ความรู้เบื้องต้นเกี่ยวกับการวิจัย</vt:lpstr>
      <vt:lpstr>เนื้อหาในบทเรียน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เกณฑ์ในการแบ่งประเภทของการวิจัย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มโนทัศน์ของการจัดการเรียนรู้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</dc:creator>
  <cp:lastModifiedBy>SSRU</cp:lastModifiedBy>
  <cp:revision>221</cp:revision>
  <dcterms:created xsi:type="dcterms:W3CDTF">2018-09-14T03:56:31Z</dcterms:created>
  <dcterms:modified xsi:type="dcterms:W3CDTF">2024-07-11T01:59:08Z</dcterms:modified>
</cp:coreProperties>
</file>