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5" r:id="rId8"/>
    <p:sldId id="264" r:id="rId9"/>
    <p:sldId id="263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48" d="100"/>
          <a:sy n="48" d="100"/>
        </p:scale>
        <p:origin x="72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6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0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080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4548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43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3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05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86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9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51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31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76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044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1845" y="238538"/>
            <a:ext cx="8825658" cy="2388637"/>
          </a:xfrm>
        </p:spPr>
        <p:txBody>
          <a:bodyPr/>
          <a:lstStyle/>
          <a:p>
            <a:pPr algn="ctr"/>
            <a:r>
              <a:rPr lang="th-TH" sz="6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ความรู้พื้นฐานเกี่ยวกับการผลิตสื่อดิจิทัลและห้องสตูดิโอผลิตสื่อดิจิทัล</a:t>
            </a:r>
            <a:endParaRPr lang="en-US" sz="60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830" y="3379304"/>
            <a:ext cx="10207689" cy="3021495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4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ผลิตสื่อดิจิทัลคือกระบวนการสร้างเนื้อหาสื่อในรูปแบบดิจิทัล ซึ่งสามารถแบ่งออกเป็นหลายประเภท เช่น วิดีโอ ออดิโอ กราฟิก แอนิเมชัน เว็บไซต์ และสื่ออินเทอร์แอคทีฟต่างๆ</a:t>
            </a:r>
            <a:endParaRPr lang="en-US" sz="4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06186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220" y="-2270604"/>
            <a:ext cx="9404723" cy="140053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sz="480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การ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มีสตูดิโอผลิตสื่อดิจิทัล</a:t>
            </a:r>
            <a:r>
              <a:rPr lang="th-TH" sz="4800">
                <a:latin typeface="TH SarabunPSK" panose="020B0500040200020003" pitchFamily="34" charset="-34"/>
                <a:cs typeface="TH SarabunPSK" panose="020B0500040200020003" pitchFamily="34" charset="-34"/>
              </a:rPr>
              <a:t>ที่</a:t>
            </a:r>
            <a:r>
              <a:rPr lang="th-TH" sz="480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เหมาะสม จะ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ช่วยให้งานมีคุณภาพสูง เป็นมาตรฐาน และสามารถควบคุมปัจจัยต่างๆ เช่น แสง เสียง ได้อย่างมีประสิทธิภาพ</a:t>
            </a: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96097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0351" y="333290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th-TH" sz="6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องค์ประกอบหลักของการผลิตสื่อดิจิทัล</a:t>
            </a:r>
            <a:endParaRPr lang="en-US" sz="6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10135"/>
            <a:ext cx="9872871" cy="5039140"/>
          </a:xfrm>
        </p:spPr>
        <p:txBody>
          <a:bodyPr>
            <a:noAutofit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*ขั้นตอนก่อนการผลิต (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Pre-production)*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การวางแผนและออกแบบเนื้อหา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การเขียนบท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Script Writing)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การสร้างสตอรี่บอร์ด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Storyboard)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การจัดเตรียมอุปกรณ์และ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ทีมงาน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5831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-2454522"/>
            <a:ext cx="9404723" cy="1400530"/>
          </a:xfrm>
        </p:spPr>
        <p:txBody>
          <a:bodyPr>
            <a:normAutofit/>
          </a:bodyPr>
          <a:lstStyle/>
          <a:p>
            <a:pPr algn="ctr"/>
            <a:endParaRPr lang="en-US" sz="60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998" y="-2315818"/>
            <a:ext cx="9872871" cy="1123122"/>
          </a:xfrm>
        </p:spPr>
        <p:txBody>
          <a:bodyPr>
            <a:normAutofit/>
          </a:bodyPr>
          <a:lstStyle/>
          <a:p>
            <a:pPr marL="45720" indent="0" algn="r">
              <a:buNone/>
            </a:pPr>
            <a:endParaRPr lang="en-US" sz="4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04460" y="423566"/>
            <a:ext cx="987287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*ขั้นตอนการผลิต (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Production)*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ถ่ายทำวิดีโอหรือบันทึกเสียง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ถ่ายภาพนิ่ง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เก็บข้อมูลอื่นๆ ที่จำเป็น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*ขั้นตอนหลังการผลิต (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Post-production)*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71500" indent="-571500"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ตัดต่อวิดีโอและเสียง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71500" indent="-571500"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การเพิ่มเอฟเฟกต์พิเศษ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71500" indent="-571500"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การปรับแต่งสี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Color Grading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571500" indent="-571500"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การเรนเดอร์และส่งออกไฟล์สุดท้าย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67135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238539"/>
            <a:ext cx="9404723" cy="1614709"/>
          </a:xfrm>
        </p:spPr>
        <p:txBody>
          <a:bodyPr>
            <a:noAutofit/>
          </a:bodyPr>
          <a:lstStyle/>
          <a:p>
            <a:pPr algn="ctr"/>
            <a:r>
              <a:rPr lang="th-TH" sz="5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ห้องสตูดิโอผลิตสื่อดิจิทัล </a:t>
            </a:r>
            <a:r>
              <a:rPr lang="en-US" sz="54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54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54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5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Digital Media Production </a:t>
            </a:r>
            <a:r>
              <a:rPr lang="en-US" sz="54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Studio</a:t>
            </a:r>
            <a:r>
              <a:rPr lang="th-TH" sz="54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2052918"/>
            <a:ext cx="10644740" cy="41954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ห้อง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สตูดิโอผลิตสื่อดิจิทัลเป็นพื้นที่ที่ออกแบบมาเฉพาะสำหรับการผลิตสื่อ โดยมีอุปกรณ์และสภาพแวดล้อมที่เหมาะสม ###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ส่วนประกอบ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หลักของห้องสตูดิโอผลิตสื่อดิจิทัล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*พื้นที่ถ่ายทำ (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Shooting Area)*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- พื้น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หลังสีเขียว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Green Screen)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สำหรับการตัดต่อ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Keying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- ระบบ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แสงสตูดิโอ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Studio Lighting)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- ฉาก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และพื้นหลังปรับเปลี่ยนได้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73777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207" y="-2111577"/>
            <a:ext cx="9404723" cy="140053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374" y="556592"/>
            <a:ext cx="9541565" cy="56918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*ห้องควบคุมเสียง (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Audio Control Room)*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มิกเซอร์เสียง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Audio Mixer)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ไมโครโฟนคุณภาพสูง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ห้องกันเสียง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Soundproof)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ห้องตัดต่อ (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Editing Suite)*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คอมพิวเตอร์ประสิทธิภาพสูง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ซอฟต์แวร์ตัดต่อเช่น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Adobe Premiere Pro, Final Cut Pro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จอภาพคุณภาพสูงสำหรับตรวจสอบ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สี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38381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206" y="-2707925"/>
            <a:ext cx="9404723" cy="140053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388" y="1118640"/>
            <a:ext cx="8946541" cy="4195481"/>
          </a:xfrm>
        </p:spPr>
        <p:txBody>
          <a:bodyPr/>
          <a:lstStyle/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4.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*อุปกรณ์สำคัญ*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กล้องถ่ายภาพและวิดีโอระดับมืออาชีพ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อุปกรณ์บันทึกเสียง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อุปกรณ์ให้แสง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อุปกรณ์สนับสนุนเช่นขาตั้งกล้อง, สเลเตอร์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62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*ตัวอย่างการผลิตวิดีโอสอนออนไลน์*</a:t>
            </a:r>
            <a:endParaRPr lang="en-US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Pre-production: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ออกแบบ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เนื้อหาหลักสูตร, เขียนบท, เตรียมสไลด์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Production: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ถ่าย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ทำอาจารย์สอนหน้ากล้องในสตูดิโอด้วยแสงที่ควบคุมได้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Post-production: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ตัด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ต่อวิดีโอ, เพิ่มกราฟิกและข้อความ, บันทึกเสียงพากย์เพิ่มเติม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3482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*ตัวอย่างการผลิตพอดแคสต์*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9"/>
            <a:ext cx="8946541" cy="3552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ใช้ห้องบันทึกเสียงในสตูดิโอเพื่อคุณภาพเสียงที่ดี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บันทึกเสียงด้วยไมโครโฟนแบบ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Condenser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ตัดต่อเสียงด้วยโปรแกรมเช่น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Adobe Audition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เพิ่มเพลงประกอบและเอฟเฟกต์เสียง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5343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</a:t>
            </a:r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*ตัวอย่างการผลิตสื่อโฆษณาดิจิทัล*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ถ่ายทำผลิตภัณฑ์ในสตูดิโอด้วยระบบแสงที่แสดงรายละเอียดสินค้า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ใช้เทคนิค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Stop Motion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หรือแอนิเมชัน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ตัดต่อและเพิ่มเอฟเฟกต์พิเศษ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ส่งออกในรูปแบบที่เหมาะสมสำหรับแต่ละแพลตฟอร์ม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Facebook, YouTube, Instagram)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44247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58</TotalTime>
  <Words>118</Words>
  <Application>Microsoft Office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TH SarabunPSK</vt:lpstr>
      <vt:lpstr>Wingdings 3</vt:lpstr>
      <vt:lpstr>Ion</vt:lpstr>
      <vt:lpstr>ความรู้พื้นฐานเกี่ยวกับการผลิตสื่อดิจิทัลและห้องสตูดิโอผลิตสื่อดิจิทัล</vt:lpstr>
      <vt:lpstr>องค์ประกอบหลักของการผลิตสื่อดิจิทัล</vt:lpstr>
      <vt:lpstr>PowerPoint Presentation</vt:lpstr>
      <vt:lpstr>ห้องสตูดิโอผลิตสื่อดิจิทัล  (Digital Media Production Studio)</vt:lpstr>
      <vt:lpstr>PowerPoint Presentation</vt:lpstr>
      <vt:lpstr>PowerPoint Presentation</vt:lpstr>
      <vt:lpstr>1. *ตัวอย่างการผลิตวิดีโอสอนออนไลน์*</vt:lpstr>
      <vt:lpstr>2. *ตัวอย่างการผลิตพอดแคสต์*</vt:lpstr>
      <vt:lpstr>3. *ตัวอย่างการผลิตสื่อโฆษณาดิจิทัล*</vt:lpstr>
      <vt:lpstr>PowerPoint Presentation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ฝึกทักษะการใช้อุปกรณ์การจัดสัมมนาออนไลน์</dc:title>
  <dc:creator>SSRU</dc:creator>
  <cp:lastModifiedBy>SSRU</cp:lastModifiedBy>
  <cp:revision>14</cp:revision>
  <dcterms:created xsi:type="dcterms:W3CDTF">2025-05-15T21:21:56Z</dcterms:created>
  <dcterms:modified xsi:type="dcterms:W3CDTF">2025-05-15T23:23:52Z</dcterms:modified>
</cp:coreProperties>
</file>