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0D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9895C-B377-4A1F-B210-9C69C59A08A8}" type="datetimeFigureOut">
              <a:rPr lang="th-TH" smtClean="0"/>
              <a:t>21/01/64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CA34C-BDD2-46F8-82A0-918D9B85B5EE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การส่งเสริมวิสาหกิจชุมชน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แนวคิด ลักษณะ และการส่งเสริมวิสาหกิจชุมชน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h-TH" b="1" dirty="0" smtClean="0"/>
              <a:t>ความเป็นมาของการส่งเสริมวิสาหกิจชุมชน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</a:t>
            </a:r>
            <a:r>
              <a:rPr lang="th-TH" dirty="0" smtClean="0"/>
              <a:t>- อดีต</a:t>
            </a:r>
            <a:r>
              <a:rPr lang="en-US" dirty="0" smtClean="0"/>
              <a:t>: </a:t>
            </a:r>
            <a:r>
              <a:rPr lang="th-TH" dirty="0" smtClean="0"/>
              <a:t>วิสาหกิจชุมชนเป็นองค์กรภาคประชาชน ไม่มีรูปแบบ ไม่มีกฎหมายรองรับ</a:t>
            </a:r>
          </a:p>
          <a:p>
            <a:pPr>
              <a:buNone/>
            </a:pPr>
            <a:r>
              <a:rPr lang="th-TH" dirty="0"/>
              <a:t>	</a:t>
            </a:r>
            <a:r>
              <a:rPr lang="th-TH" dirty="0" smtClean="0"/>
              <a:t>	- ไม่มีการสนับสนุนอย่างเป็นระบบ ไม่เป็นเอกภาพ ทำให้มีปัญหา ไม่เกิดการยอมรับของทั้งภาครัฐและเอกชน</a:t>
            </a:r>
          </a:p>
          <a:p>
            <a:pPr>
              <a:buNone/>
            </a:pPr>
            <a:r>
              <a:rPr lang="th-TH" dirty="0"/>
              <a:t>	</a:t>
            </a:r>
            <a:r>
              <a:rPr lang="th-TH" dirty="0" smtClean="0"/>
              <a:t>	- จึงมี “พระราชบัญญัติส่งเสริมวิสาหกิจชุมชน พ.ศ. 2548” โดยมีเจตนารมณ์เพื่อส่งเสริมความรู้ ภูมิปัญญาท้องถิ่น การสร้างรายได้ การช่วยเหลือซึ่งกันและกาน และการพัฒนาความสามารถในการจัดการและพัฒนาการรวมตัวในรูปแบบวิสาหกิจชุมชนเพื่อให้ชุมชนพึ่งพาตนเองได้</a:t>
            </a:r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ลักษณะการส่งเสริมวิสาหกิจชุมชน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/>
              <a:t>มีลักษณะสำคัญ 7 ประการ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1. ชุมชนเป็นเจ้าของและเป็นผู้ดำเนินการ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2. ผลผลิตมาจากกระบวนการในชุมชน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3. ริเริ่มสร้างสรรค์เป็นนวัตกรรมของชุมชน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4. มีฐานภูมิปัญญาท้องถิ่นที่ผสมผสานกับภูมิปัญญาสากล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5. มีการดำเนินการตามแบบ</a:t>
            </a:r>
            <a:r>
              <a:rPr lang="th-TH" b="1" dirty="0" err="1" smtClean="0"/>
              <a:t>บูรณา</a:t>
            </a:r>
            <a:r>
              <a:rPr lang="th-TH" b="1" dirty="0" smtClean="0"/>
              <a:t>การเชื่อมโยงกิจกรรมต่างๆ อย่างเป็นระบบ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6. มีกระบวนการเรียนรู้เป็นหัวใจ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7. มีการพึ่งพาตนเองเป็นเป้าหมาย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เป้าหมายของวิสาหกิจชุมชน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5400" b="1" dirty="0" smtClean="0"/>
              <a:t>“เพิ่มรายได้” </a:t>
            </a:r>
          </a:p>
          <a:p>
            <a:pPr>
              <a:buNone/>
            </a:pPr>
            <a:r>
              <a:rPr lang="th-TH" sz="5400" b="1" dirty="0"/>
              <a:t>	</a:t>
            </a:r>
            <a:r>
              <a:rPr lang="th-TH" sz="5400" b="1" dirty="0" smtClean="0"/>
              <a:t>โดยการคิดถึง “การพึ่งตนเอง” </a:t>
            </a:r>
          </a:p>
          <a:p>
            <a:pPr>
              <a:buNone/>
            </a:pPr>
            <a:r>
              <a:rPr lang="th-TH" sz="5400" b="1" dirty="0"/>
              <a:t>	</a:t>
            </a:r>
            <a:r>
              <a:rPr lang="th-TH" sz="5400" b="1" dirty="0" smtClean="0"/>
              <a:t>				หรือ “ความพอเพียง”</a:t>
            </a:r>
            <a:endParaRPr lang="th-TH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เป้าหมายของระบบวิสาหกิจชุมชน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71550" lvl="1" indent="-514350">
              <a:buAutoNum type="arabicPeriod"/>
            </a:pPr>
            <a:r>
              <a:rPr lang="th-TH" sz="3200" b="1" dirty="0" smtClean="0"/>
              <a:t>สนับสนุนการเรียนรู้เพื่อพัฒนาวิสาหกิจชุมชน โดยชุมชน เพื่อชุมชน</a:t>
            </a:r>
            <a:endParaRPr lang="th-TH" sz="3200" dirty="0" smtClean="0"/>
          </a:p>
          <a:p>
            <a:pPr marL="971550" lvl="1" indent="-514350">
              <a:buAutoNum type="arabicPeriod"/>
            </a:pPr>
            <a:r>
              <a:rPr lang="th-TH" sz="3200" b="1" dirty="0" smtClean="0"/>
              <a:t>สร้างกระบวนการเรียนรู้และระบบการพัฒนาเพื่อการพึ่งพาตนเองของชุมชนที่ครอบคลุมการจัดการทุกด้านให้มีระบบ</a:t>
            </a:r>
          </a:p>
          <a:p>
            <a:pPr marL="971550" lvl="1" indent="-514350">
              <a:buAutoNum type="arabicPeriod"/>
            </a:pPr>
            <a:r>
              <a:rPr lang="th-TH" sz="3200" b="1" dirty="0" smtClean="0"/>
              <a:t>พัฒนาระบบเศรษฐกิจและสังคมของชุมชนที่มีอิสระ พึ่งต้นเองได้</a:t>
            </a:r>
          </a:p>
          <a:p>
            <a:pPr marL="971550" lvl="1" indent="-514350">
              <a:buAutoNum type="arabicPeriod"/>
            </a:pPr>
            <a:r>
              <a:rPr lang="th-TH" sz="3200" b="1" dirty="0" smtClean="0"/>
              <a:t>พัฒนาระบบ</a:t>
            </a:r>
            <a:r>
              <a:rPr lang="th-TH" sz="3200" b="1" dirty="0" err="1" smtClean="0"/>
              <a:t>เศรษฐฏิจชุม</a:t>
            </a:r>
            <a:r>
              <a:rPr lang="th-TH" sz="3200" b="1" dirty="0" smtClean="0"/>
              <a:t>ชนที่กระจายการพัฒนาไปสู่ทุกส่วนของชุมชน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ระดับการส่งเสริมวิสาหกิจชุมชน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/>
              <a:t>		มี 3 ระดับ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	1. ระดับชาติ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	2. ระดับจังหวัด/กรุงเทพมหานคร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		3. ระดับพื้นที่</a:t>
            </a:r>
            <a:endParaRPr lang="th-T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แนวคิดหลักในการส่งเสริมวิสาหกิจชุมชนระดับพื้นที่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lvl="1" indent="-514350">
              <a:buAutoNum type="arabicPeriod"/>
            </a:pPr>
            <a:r>
              <a:rPr lang="th-TH" b="1" dirty="0" smtClean="0"/>
              <a:t>การกระจายอำนาจ หมายถึง สภาวะที่หน่วยงานหรือชุมชนมีอำนาจการตัดสินใจเกี่ยวกับแนวทางและวีการดำเนินกิจกรรมของตนเองได้อย่างกว้างขวาง</a:t>
            </a:r>
          </a:p>
          <a:p>
            <a:pPr marL="971550" lvl="1" indent="-514350">
              <a:buAutoNum type="arabicPeriod"/>
            </a:pPr>
            <a:r>
              <a:rPr lang="th-TH" b="1" dirty="0" smtClean="0"/>
              <a:t>มุ่งข้อเท็จจริงและความต้องการของประชาชนเป็นสำคัญ</a:t>
            </a:r>
          </a:p>
          <a:p>
            <a:pPr marL="971550" lvl="1" indent="-514350">
              <a:buAutoNum type="arabicPeriod"/>
            </a:pPr>
            <a:r>
              <a:rPr lang="th-TH" b="1" dirty="0" smtClean="0"/>
              <a:t>การประชาสังคม แนวคิดนี้เกิดจากสภาพปัญหาในสังคมที่มีความสลับซับซ้อน ไม่สามารถแก้ปัญหาเหล่านั้นได้โดยลำพัง ทำให้ชุมชนเกิดจิตสำนึกร่วมกันมารวมเป็นกลุ่มหรือองค์องค์กรเพื่อร่วมกันแก้ปัญหาให้บรรลุวัตถุประสงค์บนพื้นฐานของความรัก ความสมานฉันท์ และเอื้ออาทรต่อกันภายใต้ระบบการจัดการที่มีการเชื่อมโยงกันเป็นเครือข่าย</a:t>
            </a:r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220D0C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หน่วยงานที่เกี่ยวข้องกับการส่งเสริมวิสาหกิจชุมชน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/>
              <a:t>หน่วยงานที่เกี่ยวข้องกับวิสาหกิจชุมชน สามารถแบ่งได้ดังนี้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1. หน่วยงาน</a:t>
            </a:r>
            <a:r>
              <a:rPr lang="th-TH" b="1" smtClean="0"/>
              <a:t>ภาครัฐ </a:t>
            </a:r>
            <a:endParaRPr lang="th-TH" b="1" dirty="0" smtClean="0"/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2. สถาบันการเงินกับการส่งเสริมวิสาหกิจชุมชน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b="1" dirty="0" smtClean="0"/>
              <a:t>3. องค์กรปกครองส่วนท้องถิ่นในการส่งเสริมวิสาหกิจชุมชน</a:t>
            </a:r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232</Words>
  <Application>Microsoft Office PowerPoint</Application>
  <PresentationFormat>นำเสนอทางหน้าจอ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ชุดรูปแบบของ Office</vt:lpstr>
      <vt:lpstr>การส่งเสริมวิสาหกิจชุมชน</vt:lpstr>
      <vt:lpstr>แนวคิด ลักษณะ และการส่งเสริมวิสาหกิจชุมชน</vt:lpstr>
      <vt:lpstr>ลักษณะการส่งเสริมวิสาหกิจชุมชน</vt:lpstr>
      <vt:lpstr>เป้าหมายของวิสาหกิจชุมชน</vt:lpstr>
      <vt:lpstr>เป้าหมายของระบบวิสาหกิจชุมชน</vt:lpstr>
      <vt:lpstr>ระดับการส่งเสริมวิสาหกิจชุมชน</vt:lpstr>
      <vt:lpstr>แนวคิดหลักในการส่งเสริมวิสาหกิจชุมชนระดับพื้นที่</vt:lpstr>
      <vt:lpstr>หน่วยงานที่เกี่ยวข้องกับการส่งเสริมวิสาหกิจชุมชน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การส่งเสริมวิสาหกิจชุมชน</dc:title>
  <dc:creator>SSRU</dc:creator>
  <cp:lastModifiedBy>SSRU</cp:lastModifiedBy>
  <cp:revision>1</cp:revision>
  <dcterms:created xsi:type="dcterms:W3CDTF">2021-01-21T05:48:44Z</dcterms:created>
  <dcterms:modified xsi:type="dcterms:W3CDTF">2021-01-21T06:13:58Z</dcterms:modified>
</cp:coreProperties>
</file>