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9" r:id="rId5"/>
    <p:sldId id="267" r:id="rId6"/>
    <p:sldId id="270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6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AC17A-651B-4BC4-91C2-10C4D1A6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62579C-A740-449B-A93D-DFBE01398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3E8AE-2FB0-4CC8-8615-1D035FA1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4E082-462E-4A41-8C75-0E0BF455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7B0C-239A-4950-8429-A198AD9F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0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7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0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04EE-4E20-4A7F-B5B5-8D90D061A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3A6EF-74D9-4668-8586-8450E9D35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AF672-1603-4B69-A07A-05FB3020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8298B-B771-4E8C-8B25-00496B1FD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9B871-9182-473A-923C-B28CA91D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35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C69F5-663D-4C46-8C95-AE5662822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FC732-F9A5-4AF5-BCD1-1B82409B8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757FF-E2EF-417A-A759-D16CE533F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BC6E3-A9EC-4892-BC70-51E78F39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3FD5E-31BD-4036-A05B-EA65DF467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39200-7E5F-438A-BF81-DBDBF2ECB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7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92FD8-81CC-4A9E-B805-445649701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A66BB-D6F2-4F10-A422-8ABB892D5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D586D-85FE-417A-B5B9-4C8363897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D77C16-2B04-4353-919C-8A84575952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224456-3E93-49E2-A173-94EF3BDC8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4C747F-9182-406D-A70B-B56DD4866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FD1740-704E-4A9E-B9F0-AAD9D01FD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51476F-D27E-4EB5-8EE2-A5810883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19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CBB3F-485D-4FAC-93E7-F3FDFE5A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930BEE-2B61-4F7A-A536-1F9ED8DC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9D40A-F168-4650-B619-66B51453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79717-FE9B-4021-B3B9-50049E321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91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DC53D-88C1-49B0-9176-A2F9B73E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6E0E5C-C6AB-4565-8382-A5D5809C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FC55F-D0DD-4FA9-88FA-AD4C21EB0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8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60B3C-4D44-4D5E-ADE7-0986E8C0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7A5BF-2906-4796-B6D6-0D8C32771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7D8DD1-7A5D-43B1-9017-673684825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B2DFC-95F0-4A96-B18E-EDC6A98F0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7480E-CF6E-4BEF-A5EA-D1A002D2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5CBA5-1D89-4703-844E-CB744132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98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4C564-0706-42D1-9B52-0AA29499D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E9387-4852-47A7-B67F-090850F458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11F21-807A-4A20-A535-3C9FFD23F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7E56F-4BCE-49E6-AFE1-B662E9A4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CAA26-8602-40A4-A8A6-5EE1427B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C65F5-6427-49C5-8D37-09A2A2E5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3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876DD-A6BD-48E8-9804-C2E72BCD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48D43-A172-43D3-A916-B96CE5EF0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49988-DCD4-42F7-BD8B-84204F34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B6880-0892-4416-8C12-EAC5889F8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2F9C9-EFAA-489C-B357-2F52E57E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6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AC17A-651B-4BC4-91C2-10C4D1A6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62579C-A740-449B-A93D-DFBE01398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3E8AE-2FB0-4CC8-8615-1D035FA1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4E082-462E-4A41-8C75-0E0BF455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7B0C-239A-4950-8429-A198AD9F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93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90256D-9BAF-43B3-80CE-81CA3904C2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8EE3C-A6FA-4B80-A3BF-8D5C60AF1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3C67C-2B85-43C8-B6F8-2745348D1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A1790-E608-4DDC-9721-8A21E84A0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9BC9D-A799-413B-BB5A-5F7FF1E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42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3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6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1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8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4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AB39-3384-4E06-B62E-1DFC1AD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7FC1-1585-4CEC-8DB1-82D7221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803ED-431D-48E8-B070-B60CE601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7F31-6073-415E-9FB1-0937E41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21546-A660-4F52-BE41-1D380A5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18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635663-37B3-4830-B554-D7C9E9DF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4DA26-F7F1-487F-83FB-D8A5B7BA9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E1286-F53C-40F0-ACAD-8D29F0ED3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7031D-18F4-49AA-9B0A-B0403546AAEA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1C454-0774-49C1-B70D-09477C5DB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C5C15-D15E-43AC-8034-3DBF04255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0AE5E-189F-45BD-8E8A-C32785111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9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68" r:id="rId4"/>
    <p:sldLayoutId id="2147483667" r:id="rId5"/>
    <p:sldLayoutId id="2147483666" r:id="rId6"/>
    <p:sldLayoutId id="2147483664" r:id="rId7"/>
    <p:sldLayoutId id="2147483663" r:id="rId8"/>
    <p:sldLayoutId id="2147483662" r:id="rId9"/>
    <p:sldLayoutId id="2147483661" r:id="rId10"/>
    <p:sldLayoutId id="214748366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%202\Images\mc_blue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file:///C:\Program%20Files\Inknoe%20ClassPoint%202\Images\mc_blue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file:///C:\Program%20Files\Inknoe%20ClassPoint%202\Images\mc_blue.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file:///C:\Program%20Files\Inknoe%20ClassPoint%202\Images\mc_blue.p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file:///C:\Program%20Files\Inknoe%20ClassPoint%202\Images\mc_blue.pn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file:///C:\Program%20Files\Inknoe%20ClassPoint%202\Images\mc_blue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8IpHIUxhdaI?si=eVEL98GIiB-fGMaU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%202\Images\mc_blue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A63E7-8028-44A5-AD8E-B31B802F1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73353"/>
          </a:xfrm>
        </p:spPr>
        <p:txBody>
          <a:bodyPr/>
          <a:lstStyle/>
          <a:p>
            <a:r>
              <a:rPr lang="th-TH" dirty="0"/>
              <a:t>การออกเสียง โรมันจิ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2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28768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	</a:t>
            </a:r>
            <a:r>
              <a:rPr lang="ja-JP" altLang="en-US" sz="15300" dirty="0"/>
              <a:t>ぬ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6" y="2651535"/>
            <a:ext cx="1305232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Ku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80" y="2651535"/>
            <a:ext cx="1305232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Nu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3983806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Fu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305232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RU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2AC9C727-4B5C-4FDE-AFB3-2778AFC8EB4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71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28768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	</a:t>
            </a:r>
            <a:r>
              <a:rPr lang="ja-JP" altLang="en-US" sz="15300" dirty="0"/>
              <a:t>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6" y="2651535"/>
            <a:ext cx="1305232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Zu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80" y="2651535"/>
            <a:ext cx="1305232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</a:t>
            </a:r>
            <a:r>
              <a:rPr lang="en-US" dirty="0" err="1"/>
              <a:t>Su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3983806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Gu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466238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</a:t>
            </a:r>
            <a:r>
              <a:rPr lang="en-US" altLang="ja-JP" dirty="0" err="1"/>
              <a:t>Tsu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DCCBEBE1-5FCD-4FC2-862F-E426AAF9006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9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28768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	</a:t>
            </a:r>
            <a:r>
              <a:rPr lang="ja-JP" altLang="en-US" sz="15300" dirty="0"/>
              <a:t>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6" y="2651535"/>
            <a:ext cx="1305232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Ro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80" y="2651535"/>
            <a:ext cx="1305232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Mo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4052631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</a:t>
            </a:r>
            <a:r>
              <a:rPr lang="en-US" dirty="0" err="1"/>
              <a:t>Yo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466238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</a:t>
            </a:r>
            <a:r>
              <a:rPr lang="en-US" altLang="ja-JP" dirty="0"/>
              <a:t>Ko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5537F42F-46C4-4D2F-A54B-E3DC21BCAAF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06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5818239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</a:t>
            </a:r>
            <a:r>
              <a:rPr lang="en-US" sz="10700" dirty="0"/>
              <a:t>	</a:t>
            </a:r>
            <a:r>
              <a:rPr lang="ja-JP" altLang="en-US" sz="10700" dirty="0"/>
              <a:t>あらい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5" y="2651535"/>
            <a:ext cx="1639529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a rei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79" y="2651535"/>
            <a:ext cx="1900085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a rai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4052631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I rai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466238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</a:t>
            </a:r>
            <a:r>
              <a:rPr lang="en-US" altLang="ja-JP" dirty="0"/>
              <a:t>I </a:t>
            </a:r>
            <a:r>
              <a:rPr lang="en-US" altLang="ja-JP" dirty="0" err="1"/>
              <a:t>roi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21A3E039-ACE7-4BE8-9FF3-C76B0455B12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5818239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</a:t>
            </a:r>
            <a:r>
              <a:rPr lang="en-US" sz="10700" dirty="0"/>
              <a:t>	</a:t>
            </a:r>
            <a:r>
              <a:rPr lang="ja-JP" altLang="en-US" sz="15300" dirty="0"/>
              <a:t>いぬ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5" y="2651535"/>
            <a:ext cx="1639529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</a:t>
            </a:r>
            <a:r>
              <a:rPr lang="en-US" dirty="0" err="1"/>
              <a:t>aru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79" y="2651535"/>
            <a:ext cx="1900085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</a:t>
            </a:r>
            <a:r>
              <a:rPr lang="en-US" dirty="0" err="1"/>
              <a:t>subaru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4052631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 </a:t>
            </a:r>
            <a:r>
              <a:rPr lang="en-US" dirty="0" err="1"/>
              <a:t>iru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466238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</a:t>
            </a:r>
            <a:r>
              <a:rPr lang="en-US" altLang="ja-JP" dirty="0"/>
              <a:t>I nu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2ED29E72-04D6-411E-85B0-90EDA020D02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68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498395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</a:t>
            </a:r>
            <a:r>
              <a:rPr lang="ja-JP" altLang="en-US" sz="8000" dirty="0"/>
              <a:t>こんなひと</a:t>
            </a:r>
            <a:r>
              <a:rPr lang="en-US" sz="8000" dirty="0"/>
              <a:t>		</a:t>
            </a:r>
            <a:r>
              <a:rPr lang="en-US" dirty="0"/>
              <a:t>	</a:t>
            </a:r>
            <a:r>
              <a:rPr lang="en-US" sz="10700" dirty="0"/>
              <a:t>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5" y="2651535"/>
            <a:ext cx="2190136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 . Don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79" y="2651535"/>
            <a:ext cx="2281086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Hon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niho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7" y="4052631"/>
            <a:ext cx="2490019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 Kon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hito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3221294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Kon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rito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867C5547-6493-4D55-8B51-F1D454C654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59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1EC9-A1E4-4D32-9D7E-562AA679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983658" cy="804914"/>
          </a:xfrm>
        </p:spPr>
        <p:txBody>
          <a:bodyPr/>
          <a:lstStyle/>
          <a:p>
            <a:r>
              <a:rPr lang="th-TH" dirty="0"/>
              <a:t>ออกเสียง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D4C07-9FA4-46AA-8A8B-A0264365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5"/>
            <a:ext cx="10515600" cy="17336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			A     I      U     E       O</a:t>
            </a:r>
          </a:p>
          <a:p>
            <a:pPr marL="0" indent="0">
              <a:buNone/>
            </a:pPr>
            <a:r>
              <a:rPr lang="en-US" sz="5400" dirty="0"/>
              <a:t>			</a:t>
            </a:r>
            <a:r>
              <a:rPr lang="th-TH" sz="5400" dirty="0" err="1"/>
              <a:t>อะ</a:t>
            </a:r>
            <a:r>
              <a:rPr lang="th-TH" sz="5400" dirty="0"/>
              <a:t>      อิ      อุ       เอะ       โอะ</a:t>
            </a:r>
            <a:endParaRPr lang="en-US" sz="5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FA56F9-C2C3-4089-8440-F5727EA6F2DA}"/>
              </a:ext>
            </a:extLst>
          </p:cNvPr>
          <p:cNvSpPr txBox="1">
            <a:spLocks/>
          </p:cNvSpPr>
          <p:nvPr/>
        </p:nvSpPr>
        <p:spPr>
          <a:xfrm>
            <a:off x="931606" y="4094471"/>
            <a:ext cx="10515600" cy="1733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			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en-US" sz="5400" dirty="0"/>
              <a:t>A   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en-US" sz="5400" dirty="0"/>
              <a:t>I    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en-US" sz="5400" dirty="0"/>
              <a:t>U     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en-US" sz="5400" dirty="0"/>
              <a:t>E    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en-US" sz="5400" dirty="0"/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			</a:t>
            </a:r>
            <a:r>
              <a:rPr lang="th-TH" sz="5400" dirty="0"/>
              <a:t>คะ      </a:t>
            </a:r>
            <a:r>
              <a:rPr lang="th-TH" sz="5400" dirty="0" err="1"/>
              <a:t>คิ</a:t>
            </a:r>
            <a:r>
              <a:rPr lang="th-TH" sz="5400" dirty="0"/>
              <a:t>         คุ       เคะ       โคะ</a:t>
            </a:r>
            <a:endParaRPr lang="en-US" sz="5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24773D-CAD2-4A6A-9463-5D50E6B40310}"/>
              </a:ext>
            </a:extLst>
          </p:cNvPr>
          <p:cNvSpPr txBox="1">
            <a:spLocks/>
          </p:cNvSpPr>
          <p:nvPr/>
        </p:nvSpPr>
        <p:spPr>
          <a:xfrm>
            <a:off x="931606" y="3289557"/>
            <a:ext cx="6157452" cy="804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dirty="0"/>
              <a:t>ประสมเสียง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1EC9-A1E4-4D32-9D7E-562AA679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983658" cy="804914"/>
          </a:xfrm>
        </p:spPr>
        <p:txBody>
          <a:bodyPr>
            <a:normAutofit fontScale="90000"/>
          </a:bodyPr>
          <a:lstStyle/>
          <a:p>
            <a:r>
              <a:rPr lang="th-TH" dirty="0"/>
              <a:t>ประสมเสียง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D4C07-9FA4-46AA-8A8B-A0264365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5"/>
            <a:ext cx="10515600" cy="17336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	</a:t>
            </a:r>
            <a:r>
              <a:rPr lang="en-US" sz="5400" dirty="0">
                <a:solidFill>
                  <a:srgbClr val="FF0000"/>
                </a:solidFill>
              </a:rPr>
              <a:t>T</a:t>
            </a:r>
            <a:r>
              <a:rPr lang="en-US" sz="5400" dirty="0"/>
              <a:t>A   </a:t>
            </a:r>
            <a:r>
              <a:rPr lang="en-US" sz="5400" dirty="0">
                <a:solidFill>
                  <a:srgbClr val="FF0000"/>
                </a:solidFill>
              </a:rPr>
              <a:t>Chi</a:t>
            </a:r>
            <a:r>
              <a:rPr lang="en-US" sz="5400" dirty="0"/>
              <a:t>      </a:t>
            </a:r>
            <a:r>
              <a:rPr lang="en-US" sz="5400" dirty="0">
                <a:solidFill>
                  <a:srgbClr val="FF0000"/>
                </a:solidFill>
              </a:rPr>
              <a:t>TSU </a:t>
            </a:r>
            <a:r>
              <a:rPr lang="en-US" sz="5400" dirty="0"/>
              <a:t>    </a:t>
            </a:r>
            <a:r>
              <a:rPr lang="en-US" sz="5400" dirty="0">
                <a:solidFill>
                  <a:srgbClr val="FF0000"/>
                </a:solidFill>
              </a:rPr>
              <a:t>T</a:t>
            </a:r>
            <a:r>
              <a:rPr lang="en-US" sz="5400" dirty="0"/>
              <a:t>E       </a:t>
            </a:r>
            <a:r>
              <a:rPr lang="en-US" sz="5400" dirty="0">
                <a:solidFill>
                  <a:srgbClr val="FF0000"/>
                </a:solidFill>
              </a:rPr>
              <a:t>T</a:t>
            </a:r>
            <a:r>
              <a:rPr lang="en-US" sz="5400" dirty="0"/>
              <a:t>O</a:t>
            </a:r>
          </a:p>
          <a:p>
            <a:pPr marL="0" indent="0">
              <a:buNone/>
            </a:pPr>
            <a:r>
              <a:rPr lang="en-US" sz="5400" dirty="0"/>
              <a:t>	 </a:t>
            </a:r>
            <a:r>
              <a:rPr lang="th-TH" sz="5400" dirty="0"/>
              <a:t>ทะ      </a:t>
            </a:r>
            <a:r>
              <a:rPr lang="th-TH" sz="5400" dirty="0">
                <a:solidFill>
                  <a:srgbClr val="FF0000"/>
                </a:solidFill>
              </a:rPr>
              <a:t>จิ            </a:t>
            </a:r>
            <a:r>
              <a:rPr lang="th-TH" sz="5400" dirty="0" err="1">
                <a:solidFill>
                  <a:srgbClr val="FF0000"/>
                </a:solidFill>
              </a:rPr>
              <a:t>ทซึ</a:t>
            </a:r>
            <a:r>
              <a:rPr lang="th-TH" sz="5400" dirty="0">
                <a:solidFill>
                  <a:srgbClr val="FF0000"/>
                </a:solidFill>
              </a:rPr>
              <a:t>         </a:t>
            </a:r>
            <a:r>
              <a:rPr lang="th-TH" sz="5400" dirty="0"/>
              <a:t>เทะ         โทะ</a:t>
            </a:r>
            <a:endParaRPr lang="en-US" sz="5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FA56F9-C2C3-4089-8440-F5727EA6F2DA}"/>
              </a:ext>
            </a:extLst>
          </p:cNvPr>
          <p:cNvSpPr txBox="1">
            <a:spLocks/>
          </p:cNvSpPr>
          <p:nvPr/>
        </p:nvSpPr>
        <p:spPr>
          <a:xfrm>
            <a:off x="931606" y="4094471"/>
            <a:ext cx="10515600" cy="1733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	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A   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I    </a:t>
            </a:r>
            <a:r>
              <a:rPr lang="en-US" sz="5400" dirty="0">
                <a:solidFill>
                  <a:srgbClr val="FF0000"/>
                </a:solidFill>
              </a:rPr>
              <a:t>FU</a:t>
            </a:r>
            <a:r>
              <a:rPr lang="en-US" sz="5400" dirty="0"/>
              <a:t>     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E    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	</a:t>
            </a:r>
            <a:r>
              <a:rPr lang="th-TH" sz="5400" dirty="0"/>
              <a:t>ฮะ        </a:t>
            </a:r>
            <a:r>
              <a:rPr lang="th-TH" sz="5400" dirty="0" err="1"/>
              <a:t>ฮิ</a:t>
            </a:r>
            <a:r>
              <a:rPr lang="th-TH" sz="5400" dirty="0"/>
              <a:t>       </a:t>
            </a:r>
            <a:r>
              <a:rPr lang="th-TH" sz="5400" dirty="0" err="1">
                <a:solidFill>
                  <a:srgbClr val="FF0000"/>
                </a:solidFill>
              </a:rPr>
              <a:t>ฮฟุ</a:t>
            </a:r>
            <a:r>
              <a:rPr lang="th-TH" sz="5400" dirty="0">
                <a:solidFill>
                  <a:srgbClr val="FF0000"/>
                </a:solidFill>
              </a:rPr>
              <a:t> </a:t>
            </a:r>
            <a:r>
              <a:rPr lang="th-TH" sz="5400" dirty="0"/>
              <a:t>      เฮะ       โฮะ</a:t>
            </a:r>
            <a:endParaRPr lang="en-US" sz="5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24773D-CAD2-4A6A-9463-5D50E6B40310}"/>
              </a:ext>
            </a:extLst>
          </p:cNvPr>
          <p:cNvSpPr txBox="1">
            <a:spLocks/>
          </p:cNvSpPr>
          <p:nvPr/>
        </p:nvSpPr>
        <p:spPr>
          <a:xfrm>
            <a:off x="931606" y="3289557"/>
            <a:ext cx="6157452" cy="804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dirty="0"/>
              <a:t>ประสมเสียง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69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1EC9-A1E4-4D32-9D7E-562AA679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35630"/>
            <a:ext cx="10262419" cy="804914"/>
          </a:xfrm>
        </p:spPr>
        <p:txBody>
          <a:bodyPr>
            <a:normAutofit/>
          </a:bodyPr>
          <a:lstStyle/>
          <a:p>
            <a:r>
              <a:rPr lang="th-TH" dirty="0"/>
              <a:t>อักษรพิเศษ </a:t>
            </a:r>
            <a:r>
              <a:rPr lang="en-US" dirty="0"/>
              <a:t>n </a:t>
            </a:r>
            <a:r>
              <a:rPr lang="th-TH" dirty="0"/>
              <a:t>อ่านว่า  อึน อึง อึม (เสียงจะเปลี่ยนตามเสียงอักษรต้น)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D4C07-9FA4-46AA-8A8B-A0264365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5"/>
            <a:ext cx="5375787" cy="17336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Ka + n  =  </a:t>
            </a:r>
            <a:r>
              <a:rPr lang="en-US" sz="5400" dirty="0" err="1"/>
              <a:t>kan</a:t>
            </a:r>
            <a:r>
              <a:rPr lang="en-US" sz="5400" dirty="0"/>
              <a:t> </a:t>
            </a:r>
          </a:p>
          <a:p>
            <a:pPr marL="0" indent="0">
              <a:buNone/>
            </a:pPr>
            <a:r>
              <a:rPr lang="th-TH" sz="5400" dirty="0"/>
              <a:t>คะ + อึน </a:t>
            </a:r>
            <a:r>
              <a:rPr lang="en-US" sz="5400" dirty="0"/>
              <a:t>= </a:t>
            </a:r>
            <a:r>
              <a:rPr lang="th-TH" sz="5400" dirty="0"/>
              <a:t>    คัง  คัน </a:t>
            </a:r>
            <a:r>
              <a:rPr lang="th-TH" sz="5400" dirty="0" err="1"/>
              <a:t>คัม</a:t>
            </a:r>
            <a:endParaRPr lang="en-US" sz="5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24773D-CAD2-4A6A-9463-5D50E6B40310}"/>
              </a:ext>
            </a:extLst>
          </p:cNvPr>
          <p:cNvSpPr txBox="1">
            <a:spLocks/>
          </p:cNvSpPr>
          <p:nvPr/>
        </p:nvSpPr>
        <p:spPr>
          <a:xfrm>
            <a:off x="931606" y="3289557"/>
            <a:ext cx="6157452" cy="804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F81571-24AE-4375-B68B-70FDBDB12AA7}"/>
              </a:ext>
            </a:extLst>
          </p:cNvPr>
          <p:cNvSpPr txBox="1">
            <a:spLocks/>
          </p:cNvSpPr>
          <p:nvPr/>
        </p:nvSpPr>
        <p:spPr>
          <a:xfrm>
            <a:off x="838199" y="3429000"/>
            <a:ext cx="5449529" cy="1733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No + n  =  Non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h-TH" sz="5400" dirty="0"/>
              <a:t>โนะ + อึน </a:t>
            </a:r>
            <a:r>
              <a:rPr lang="en-US" sz="5400" dirty="0"/>
              <a:t>=</a:t>
            </a:r>
            <a:r>
              <a:rPr lang="th-TH" sz="5400" dirty="0"/>
              <a:t>       นง  นน  นม</a:t>
            </a:r>
            <a:endParaRPr lang="en-US" sz="5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813EA-3C9D-46B2-98B3-B3476533B382}"/>
              </a:ext>
            </a:extLst>
          </p:cNvPr>
          <p:cNvSpPr txBox="1">
            <a:spLocks/>
          </p:cNvSpPr>
          <p:nvPr/>
        </p:nvSpPr>
        <p:spPr>
          <a:xfrm>
            <a:off x="6821128" y="1409725"/>
            <a:ext cx="5272549" cy="1733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/>
              <a:t>Ko + n  =  Kon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h-TH" sz="5400" dirty="0"/>
              <a:t>โคะ + อึน </a:t>
            </a:r>
            <a:r>
              <a:rPr lang="en-US" sz="5400" dirty="0"/>
              <a:t>=</a:t>
            </a:r>
            <a:r>
              <a:rPr lang="th-TH" sz="5400" dirty="0"/>
              <a:t>       คง  คน  คม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5323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1EC9-A1E4-4D32-9D7E-562AA679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3163529" cy="804914"/>
          </a:xfrm>
        </p:spPr>
        <p:txBody>
          <a:bodyPr>
            <a:normAutofit fontScale="90000"/>
          </a:bodyPr>
          <a:lstStyle/>
          <a:p>
            <a:r>
              <a:rPr lang="th-TH" dirty="0"/>
              <a:t>ประสมเสียง</a:t>
            </a:r>
            <a:r>
              <a:rPr lang="en-US" dirty="0"/>
              <a:t> </a:t>
            </a:r>
            <a:r>
              <a:rPr lang="th-TH" dirty="0"/>
              <a:t>คำศัพท์</a:t>
            </a:r>
            <a:r>
              <a:rPr lang="en-US" dirty="0"/>
              <a:t> </a:t>
            </a:r>
            <a:r>
              <a:rPr lang="th-TH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D4C07-9FA4-46AA-8A8B-A0264365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5"/>
            <a:ext cx="6516329" cy="26775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	</a:t>
            </a:r>
            <a:r>
              <a:rPr lang="ja-JP" altLang="en-US" sz="5400" dirty="0"/>
              <a:t>あるひ</a:t>
            </a:r>
            <a:r>
              <a:rPr lang="th-TH" altLang="ja-JP" sz="5400" dirty="0"/>
              <a:t>      แปลว่า  เป็ด</a:t>
            </a:r>
            <a:endParaRPr lang="en-US" altLang="ja-JP" sz="5400" dirty="0"/>
          </a:p>
          <a:p>
            <a:pPr marL="0" indent="0">
              <a:buNone/>
            </a:pPr>
            <a:r>
              <a:rPr lang="ja-JP" altLang="en-US" sz="5400" dirty="0"/>
              <a:t>　　</a:t>
            </a:r>
            <a:r>
              <a:rPr lang="en-US" altLang="ja-JP" sz="5400" dirty="0"/>
              <a:t>a </a:t>
            </a:r>
            <a:r>
              <a:rPr lang="en-US" altLang="ja-JP" sz="5400" dirty="0" err="1"/>
              <a:t>ru</a:t>
            </a:r>
            <a:r>
              <a:rPr lang="en-US" altLang="ja-JP" sz="5400" dirty="0"/>
              <a:t> hi  </a:t>
            </a:r>
            <a:r>
              <a:rPr lang="th-TH" altLang="ja-JP" sz="5400" dirty="0"/>
              <a:t> </a:t>
            </a:r>
          </a:p>
          <a:p>
            <a:pPr marL="0" indent="0">
              <a:buNone/>
            </a:pPr>
            <a:r>
              <a:rPr lang="th-TH" altLang="ja-JP" sz="5400" dirty="0"/>
              <a:t>              </a:t>
            </a:r>
            <a:r>
              <a:rPr lang="th-TH" altLang="ja-JP" sz="5400" dirty="0" err="1"/>
              <a:t>อะ</a:t>
            </a:r>
            <a:r>
              <a:rPr lang="th-TH" altLang="ja-JP" sz="5400" dirty="0"/>
              <a:t> รุ </a:t>
            </a:r>
            <a:r>
              <a:rPr lang="th-TH" altLang="ja-JP" sz="5400" dirty="0" err="1"/>
              <a:t>ฮิ</a:t>
            </a:r>
            <a:endParaRPr lang="en-US" sz="5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D9A839-7991-4725-BE91-C3F0696848A0}"/>
              </a:ext>
            </a:extLst>
          </p:cNvPr>
          <p:cNvSpPr txBox="1">
            <a:spLocks/>
          </p:cNvSpPr>
          <p:nvPr/>
        </p:nvSpPr>
        <p:spPr>
          <a:xfrm>
            <a:off x="4837471" y="3865819"/>
            <a:ext cx="6516329" cy="2677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5400" dirty="0"/>
              <a:t>さむらい</a:t>
            </a:r>
            <a:r>
              <a:rPr lang="th-TH" altLang="ja-JP" sz="5400" dirty="0"/>
              <a:t>      แปลว่า  ซามุไร</a:t>
            </a:r>
            <a:endParaRPr lang="en-US" altLang="ja-JP" sz="5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5400" dirty="0" err="1"/>
              <a:t>sa</a:t>
            </a:r>
            <a:r>
              <a:rPr lang="en-US" altLang="ja-JP" sz="5400" dirty="0"/>
              <a:t> mu ra </a:t>
            </a:r>
            <a:r>
              <a:rPr lang="en-US" altLang="ja-JP" sz="5400" dirty="0" err="1"/>
              <a:t>i</a:t>
            </a:r>
            <a:r>
              <a:rPr lang="en-US" altLang="ja-JP" sz="5400" dirty="0"/>
              <a:t>  </a:t>
            </a:r>
            <a:r>
              <a:rPr lang="th-TH" altLang="ja-JP" sz="54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h-TH" altLang="ja-JP" sz="5400" dirty="0"/>
              <a:t>  </a:t>
            </a:r>
            <a:r>
              <a:rPr lang="th-TH" altLang="ja-JP" sz="5400" dirty="0" err="1"/>
              <a:t>ซะ</a:t>
            </a:r>
            <a:r>
              <a:rPr lang="th-TH" altLang="ja-JP" sz="5400" dirty="0"/>
              <a:t> มุ ระ อิ (ราย)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1142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5DA5-B5AA-46B8-80C2-8D4AD4348E0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ja-JP" altLang="en-US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ひらがなのうた♪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CFA35-C633-4049-8541-163F839D1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8092" y="2016457"/>
            <a:ext cx="2819400" cy="10527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hlinkClick r:id="rId2"/>
              </a:rPr>
              <a:t>聞きましょう</a:t>
            </a:r>
            <a:endParaRPr lang="en-US" altLang="ja-JP" dirty="0">
              <a:hlinkClick r:id="rId2"/>
            </a:endParaRPr>
          </a:p>
          <a:p>
            <a:r>
              <a:rPr lang="en-US" dirty="0">
                <a:hlinkClick r:id="rId2"/>
              </a:rPr>
              <a:t>Kiki ma shoo</a:t>
            </a:r>
          </a:p>
        </p:txBody>
      </p:sp>
    </p:spTree>
    <p:extLst>
      <p:ext uri="{BB962C8B-B14F-4D97-AF65-F5344CB8AC3E}">
        <p14:creationId xmlns:p14="http://schemas.microsoft.com/office/powerpoint/2010/main" val="359747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0B6D-6070-4E21-9394-97BB755B7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026" y="1343771"/>
            <a:ext cx="9144000" cy="15777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Ko </a:t>
            </a:r>
            <a:r>
              <a:rPr lang="en-US" dirty="0" err="1"/>
              <a:t>tae</a:t>
            </a:r>
            <a:r>
              <a:rPr lang="en-US" dirty="0"/>
              <a:t> ma </a:t>
            </a:r>
            <a:r>
              <a:rPr lang="en-US" dirty="0" err="1"/>
              <a:t>syou</a:t>
            </a:r>
            <a:br>
              <a:rPr lang="en-US" dirty="0"/>
            </a:br>
            <a:r>
              <a:rPr lang="ja-JP" altLang="en-US" dirty="0"/>
              <a:t>こたえましょう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08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568FB-86FF-4589-8F27-CEF1BB3E6CF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ดูอักษรต่อไปนี้แล้วเลือกคำอ่านให้ถูกต้อง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83C6-486C-4F92-BCCF-46A1D456E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842266" cy="35892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dirty="0"/>
              <a:t>เช่น </a:t>
            </a:r>
          </a:p>
          <a:p>
            <a:r>
              <a:rPr lang="ja-JP" altLang="en-US" sz="4700" dirty="0"/>
              <a:t>あ　</a:t>
            </a:r>
            <a:r>
              <a:rPr lang="th-TH" altLang="ja-JP" sz="4700" dirty="0"/>
              <a:t>อ่านว่า    </a:t>
            </a:r>
            <a:r>
              <a:rPr lang="en-US" altLang="ja-JP" sz="4700" dirty="0"/>
              <a:t>A. a     </a:t>
            </a:r>
            <a:r>
              <a:rPr lang="en-US" altLang="ja-JP" sz="4700" dirty="0" err="1"/>
              <a:t>B.i</a:t>
            </a:r>
            <a:r>
              <a:rPr lang="en-US" altLang="ja-JP" sz="4700" dirty="0"/>
              <a:t>    </a:t>
            </a:r>
            <a:r>
              <a:rPr lang="en-US" altLang="ja-JP" sz="4700" dirty="0" err="1"/>
              <a:t>C.u</a:t>
            </a:r>
            <a:r>
              <a:rPr lang="en-US" altLang="ja-JP" sz="4700" dirty="0"/>
              <a:t>   </a:t>
            </a:r>
            <a:r>
              <a:rPr lang="en-US" altLang="ja-JP" sz="4700" dirty="0" err="1"/>
              <a:t>D.e</a:t>
            </a:r>
            <a:endParaRPr lang="en-US" altLang="ja-JP" sz="4700" dirty="0"/>
          </a:p>
          <a:p>
            <a:r>
              <a:rPr lang="th-TH" altLang="ja-JP" sz="4700" dirty="0"/>
              <a:t>คำตอบ คือ </a:t>
            </a:r>
            <a:r>
              <a:rPr lang="en-US" altLang="ja-JP" sz="4700" dirty="0">
                <a:solidFill>
                  <a:srgbClr val="FF0000"/>
                </a:solidFill>
              </a:rPr>
              <a:t>A. a </a:t>
            </a:r>
            <a:endParaRPr lang="th-TH" altLang="ja-JP" sz="4700" dirty="0">
              <a:solidFill>
                <a:srgbClr val="FF0000"/>
              </a:solidFill>
            </a:endParaRPr>
          </a:p>
          <a:p>
            <a:r>
              <a:rPr lang="ja-JP" altLang="en-US" sz="4700" dirty="0"/>
              <a:t>あり　</a:t>
            </a:r>
            <a:r>
              <a:rPr lang="th-TH" altLang="ja-JP" sz="4700" dirty="0"/>
              <a:t> อ่านว่า </a:t>
            </a:r>
            <a:r>
              <a:rPr lang="ja-JP" altLang="en-US" sz="4700" dirty="0"/>
              <a:t>　　</a:t>
            </a:r>
            <a:r>
              <a:rPr lang="en-US" altLang="ja-JP" sz="4700" dirty="0"/>
              <a:t>A. </a:t>
            </a:r>
            <a:r>
              <a:rPr lang="en-US" altLang="ja-JP" sz="4700" dirty="0" err="1"/>
              <a:t>ari</a:t>
            </a:r>
            <a:r>
              <a:rPr lang="en-US" altLang="ja-JP" sz="4700" dirty="0"/>
              <a:t>    </a:t>
            </a:r>
            <a:r>
              <a:rPr lang="en-US" altLang="ja-JP" sz="4700" dirty="0" err="1"/>
              <a:t>B.iri</a:t>
            </a:r>
            <a:r>
              <a:rPr lang="en-US" altLang="ja-JP" sz="4700" dirty="0"/>
              <a:t>    </a:t>
            </a:r>
            <a:r>
              <a:rPr lang="en-US" altLang="ja-JP" sz="4700" dirty="0" err="1"/>
              <a:t>C.uri</a:t>
            </a:r>
            <a:r>
              <a:rPr lang="en-US" altLang="ja-JP" sz="4700" dirty="0"/>
              <a:t>   </a:t>
            </a:r>
            <a:r>
              <a:rPr lang="en-US" altLang="ja-JP" sz="4700" dirty="0" err="1"/>
              <a:t>D.eri</a:t>
            </a:r>
            <a:endParaRPr lang="en-US" altLang="ja-JP" sz="4700" dirty="0"/>
          </a:p>
          <a:p>
            <a:r>
              <a:rPr lang="th-TH" altLang="ja-JP" sz="4700" dirty="0"/>
              <a:t>คำตอบ คือ </a:t>
            </a:r>
            <a:r>
              <a:rPr lang="en-US" altLang="ja-JP" sz="4700" dirty="0">
                <a:solidFill>
                  <a:srgbClr val="FF0000"/>
                </a:solidFill>
              </a:rPr>
              <a:t>A. </a:t>
            </a:r>
            <a:r>
              <a:rPr lang="en-US" altLang="ja-JP" sz="4700" dirty="0" err="1">
                <a:solidFill>
                  <a:srgbClr val="FF0000"/>
                </a:solidFill>
              </a:rPr>
              <a:t>ari</a:t>
            </a:r>
            <a:endParaRPr lang="en-US" altLang="ja-JP" sz="4700" dirty="0">
              <a:solidFill>
                <a:srgbClr val="FF0000"/>
              </a:solidFill>
            </a:endParaRPr>
          </a:p>
          <a:p>
            <a:endParaRPr lang="en-US" sz="4700" dirty="0"/>
          </a:p>
        </p:txBody>
      </p:sp>
    </p:spTree>
    <p:extLst>
      <p:ext uri="{BB962C8B-B14F-4D97-AF65-F5344CB8AC3E}">
        <p14:creationId xmlns:p14="http://schemas.microsoft.com/office/powerpoint/2010/main" val="120974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68AE-21F0-4284-BE48-8ECFD0B9F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28768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					</a:t>
            </a:r>
            <a:r>
              <a:rPr lang="ja-JP" altLang="en-US" sz="15300" dirty="0"/>
              <a:t>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B5574-C13A-4A5D-9A47-61287FE67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736" y="2651535"/>
            <a:ext cx="1305232" cy="4849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 . Ta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AF7C29-A8ED-42A7-B0C3-1B1E4AB465CE}"/>
              </a:ext>
            </a:extLst>
          </p:cNvPr>
          <p:cNvSpPr txBox="1">
            <a:spLocks/>
          </p:cNvSpPr>
          <p:nvPr/>
        </p:nvSpPr>
        <p:spPr>
          <a:xfrm>
            <a:off x="7873180" y="2651535"/>
            <a:ext cx="1305232" cy="48495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 . Ma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3255B1-A44E-458E-8C45-275EC7CD95BA}"/>
              </a:ext>
            </a:extLst>
          </p:cNvPr>
          <p:cNvSpPr txBox="1">
            <a:spLocks/>
          </p:cNvSpPr>
          <p:nvPr/>
        </p:nvSpPr>
        <p:spPr>
          <a:xfrm>
            <a:off x="2199968" y="3983806"/>
            <a:ext cx="1305232" cy="484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 . </a:t>
            </a:r>
            <a:r>
              <a:rPr lang="en-US" dirty="0" err="1"/>
              <a:t>Ya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3A3B0-5049-4E0A-9C02-6DA9DAEEC00B}"/>
              </a:ext>
            </a:extLst>
          </p:cNvPr>
          <p:cNvSpPr txBox="1">
            <a:spLocks/>
          </p:cNvSpPr>
          <p:nvPr/>
        </p:nvSpPr>
        <p:spPr>
          <a:xfrm>
            <a:off x="7220564" y="4052632"/>
            <a:ext cx="1305232" cy="4849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. Ra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B70037B-BDA0-45FD-86AE-B07CF0D15563}"/>
              </a:ext>
            </a:extLst>
          </p:cNvPr>
          <p:cNvSpPr txBox="1">
            <a:spLocks/>
          </p:cNvSpPr>
          <p:nvPr/>
        </p:nvSpPr>
        <p:spPr>
          <a:xfrm>
            <a:off x="4581833" y="3266051"/>
            <a:ext cx="2222048" cy="4849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 . </a:t>
            </a:r>
            <a:r>
              <a:rPr lang="th-TH" dirty="0"/>
              <a:t>ถูกทุกข้อ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6" name="btnInknoeActivityCp2">
            <a:extLst>
              <a:ext uri="{FF2B5EF4-FFF2-40B4-BE49-F238E27FC236}">
                <a16:creationId xmlns:a16="http://schemas.microsoft.com/office/drawing/2014/main" id="{E7D95544-2FF6-41E7-933E-568AA554575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76" y="540546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2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A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D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D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,&quot;E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30,&quot;StartWithSlide&quot;:false,&quot;CanMinimize&quot;:true,&quot;CanCountDown&quot;:true},&quot;IsLocked&quot;:false,&quot;IsMappedFromCp1&quot;:false,&quot;IsQuiz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422</Words>
  <Application>Microsoft Office PowerPoint</Application>
  <PresentationFormat>Widescreen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Office Theme</vt:lpstr>
      <vt:lpstr>การออกเสียง โรมันจิ</vt:lpstr>
      <vt:lpstr>ออกเสียง </vt:lpstr>
      <vt:lpstr>ประสมเสียง </vt:lpstr>
      <vt:lpstr>อักษรพิเศษ n อ่านว่า  อึน อึง อึม (เสียงจะเปลี่ยนตามเสียงอักษรต้น)</vt:lpstr>
      <vt:lpstr>ประสมเสียง คำศัพท์  </vt:lpstr>
      <vt:lpstr>ひらがなのうた♪</vt:lpstr>
      <vt:lpstr>Ko tae ma syou こたえましょう</vt:lpstr>
      <vt:lpstr>ดูอักษรต่อไปนี้แล้วเลือกคำอ่านให้ถูกต้อง</vt:lpstr>
      <vt:lpstr>     た</vt:lpstr>
      <vt:lpstr>     ぬ</vt:lpstr>
      <vt:lpstr>     つ</vt:lpstr>
      <vt:lpstr>     よ</vt:lpstr>
      <vt:lpstr>     あらい</vt:lpstr>
      <vt:lpstr>     いぬ</vt:lpstr>
      <vt:lpstr> こんなひと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 tae ma syou こたえましょう</dc:title>
  <dc:creator>SSRU</dc:creator>
  <cp:lastModifiedBy>SSRU</cp:lastModifiedBy>
  <cp:revision>16</cp:revision>
  <dcterms:created xsi:type="dcterms:W3CDTF">2024-12-18T11:04:03Z</dcterms:created>
  <dcterms:modified xsi:type="dcterms:W3CDTF">2024-12-18T11:40:57Z</dcterms:modified>
</cp:coreProperties>
</file>