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3795" r:id="rId5"/>
  </p:sldMasterIdLst>
  <p:notesMasterIdLst>
    <p:notesMasterId r:id="rId10"/>
  </p:notesMasterIdLst>
  <p:sldIdLst>
    <p:sldId id="289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C1A32-A263-4B1D-B091-D2288D8C4793}" v="2" dt="2024-05-14T02:54:09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nya Kwanmuangvanich" userId="600c37c179b13d72" providerId="LiveId" clId="{809C1A32-A263-4B1D-B091-D2288D8C4793}"/>
    <pc:docChg chg="custSel delSld modSld delMainMaster">
      <pc:chgData name="Parinya Kwanmuangvanich" userId="600c37c179b13d72" providerId="LiveId" clId="{809C1A32-A263-4B1D-B091-D2288D8C4793}" dt="2024-05-14T02:54:18.714" v="25" actId="1076"/>
      <pc:docMkLst>
        <pc:docMk/>
      </pc:docMkLst>
      <pc:sldChg chg="del">
        <pc:chgData name="Parinya Kwanmuangvanich" userId="600c37c179b13d72" providerId="LiveId" clId="{809C1A32-A263-4B1D-B091-D2288D8C4793}" dt="2024-05-14T02:53:11.312" v="0" actId="47"/>
        <pc:sldMkLst>
          <pc:docMk/>
          <pc:sldMk cId="3127977665" sldId="287"/>
        </pc:sldMkLst>
      </pc:sldChg>
      <pc:sldChg chg="del">
        <pc:chgData name="Parinya Kwanmuangvanich" userId="600c37c179b13d72" providerId="LiveId" clId="{809C1A32-A263-4B1D-B091-D2288D8C4793}" dt="2024-05-14T02:53:11.312" v="0" actId="47"/>
        <pc:sldMkLst>
          <pc:docMk/>
          <pc:sldMk cId="4100151284" sldId="288"/>
        </pc:sldMkLst>
      </pc:sldChg>
      <pc:sldChg chg="addSp delSp modSp mod">
        <pc:chgData name="Parinya Kwanmuangvanich" userId="600c37c179b13d72" providerId="LiveId" clId="{809C1A32-A263-4B1D-B091-D2288D8C4793}" dt="2024-05-14T02:54:18.714" v="25" actId="1076"/>
        <pc:sldMkLst>
          <pc:docMk/>
          <pc:sldMk cId="2421190603" sldId="289"/>
        </pc:sldMkLst>
        <pc:spChg chg="mod">
          <ac:chgData name="Parinya Kwanmuangvanich" userId="600c37c179b13d72" providerId="LiveId" clId="{809C1A32-A263-4B1D-B091-D2288D8C4793}" dt="2024-05-14T02:53:46.563" v="20" actId="20577"/>
          <ac:spMkLst>
            <pc:docMk/>
            <pc:sldMk cId="2421190603" sldId="289"/>
            <ac:spMk id="2" creationId="{D02EA264-49C8-DC96-47BA-AF8AB3D1370C}"/>
          </ac:spMkLst>
        </pc:spChg>
        <pc:spChg chg="add del mod">
          <ac:chgData name="Parinya Kwanmuangvanich" userId="600c37c179b13d72" providerId="LiveId" clId="{809C1A32-A263-4B1D-B091-D2288D8C4793}" dt="2024-05-14T02:54:09.538" v="22"/>
          <ac:spMkLst>
            <pc:docMk/>
            <pc:sldMk cId="2421190603" sldId="289"/>
            <ac:spMk id="7" creationId="{90658550-AEFC-258F-B1BE-77A7F6058356}"/>
          </ac:spMkLst>
        </pc:spChg>
        <pc:picChg chg="del">
          <ac:chgData name="Parinya Kwanmuangvanich" userId="600c37c179b13d72" providerId="LiveId" clId="{809C1A32-A263-4B1D-B091-D2288D8C4793}" dt="2024-05-14T02:53:49.500" v="21" actId="478"/>
          <ac:picMkLst>
            <pc:docMk/>
            <pc:sldMk cId="2421190603" sldId="289"/>
            <ac:picMk id="5" creationId="{3FB0F200-E8E2-EA31-F5D4-8B689DBC03AF}"/>
          </ac:picMkLst>
        </pc:picChg>
        <pc:picChg chg="add mod">
          <ac:chgData name="Parinya Kwanmuangvanich" userId="600c37c179b13d72" providerId="LiveId" clId="{809C1A32-A263-4B1D-B091-D2288D8C4793}" dt="2024-05-14T02:54:18.714" v="25" actId="1076"/>
          <ac:picMkLst>
            <pc:docMk/>
            <pc:sldMk cId="2421190603" sldId="289"/>
            <ac:picMk id="9" creationId="{43C8EECB-CA0A-6F41-7DAE-12411F34D45D}"/>
          </ac:picMkLst>
        </pc:picChg>
      </pc:sldChg>
      <pc:sldChg chg="del">
        <pc:chgData name="Parinya Kwanmuangvanich" userId="600c37c179b13d72" providerId="LiveId" clId="{809C1A32-A263-4B1D-B091-D2288D8C4793}" dt="2024-05-14T02:53:11.312" v="0" actId="47"/>
        <pc:sldMkLst>
          <pc:docMk/>
          <pc:sldMk cId="1076718433" sldId="290"/>
        </pc:sldMkLst>
      </pc:sldChg>
      <pc:sldChg chg="del">
        <pc:chgData name="Parinya Kwanmuangvanich" userId="600c37c179b13d72" providerId="LiveId" clId="{809C1A32-A263-4B1D-B091-D2288D8C4793}" dt="2024-05-14T02:53:11.312" v="0" actId="47"/>
        <pc:sldMkLst>
          <pc:docMk/>
          <pc:sldMk cId="2736916524" sldId="291"/>
        </pc:sldMkLst>
      </pc:sldChg>
      <pc:sldMasterChg chg="del delSldLayout">
        <pc:chgData name="Parinya Kwanmuangvanich" userId="600c37c179b13d72" providerId="LiveId" clId="{809C1A32-A263-4B1D-B091-D2288D8C4793}" dt="2024-05-14T02:53:11.312" v="0" actId="47"/>
        <pc:sldMasterMkLst>
          <pc:docMk/>
          <pc:sldMasterMk cId="3728109386" sldId="2147483795"/>
        </pc:sldMasterMkLst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3447896077" sldId="2147483796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1543132182" sldId="2147483797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2228012565" sldId="2147483798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1723449627" sldId="2147483799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1462597025" sldId="2147483800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2846349920" sldId="2147483801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1304020210" sldId="2147483802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2903260266" sldId="2147483803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553618296" sldId="2147483804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1622307375" sldId="2147483805"/>
          </pc:sldLayoutMkLst>
        </pc:sldLayoutChg>
        <pc:sldLayoutChg chg="del">
          <pc:chgData name="Parinya Kwanmuangvanich" userId="600c37c179b13d72" providerId="LiveId" clId="{809C1A32-A263-4B1D-B091-D2288D8C4793}" dt="2024-05-14T02:53:11.312" v="0" actId="47"/>
          <pc:sldLayoutMkLst>
            <pc:docMk/>
            <pc:sldMasterMk cId="3728109386" sldId="2147483795"/>
            <pc:sldLayoutMk cId="1434524962" sldId="21474838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0590-9F9A-443B-9295-A3931D8194B1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5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18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4445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03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016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320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8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EE0-34E5-4E0F-BEC1-4B8835F82CD1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71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3572-4D4E-52B3-201E-0FA6EA7F9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0F01C-1306-9FB4-F312-56D5F6DC1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FF1A-4D71-7EE3-E9C4-BFF80219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21E13-CAE5-FBA0-6F3E-E9A9AE37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95D8-A91A-31E3-0E78-DD43DB1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62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88F9-B4C1-DB83-74F2-F45D6515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6189-5BEA-2F3D-88CB-DA62683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AB7A-501A-AFB2-2D2E-C602F3DC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21B9B-6F2A-FC0F-8B98-97336672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D225-3F2D-CD76-74E2-442E2339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623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9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2D0-763F-30E6-64C5-74BD076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A339-FF42-92BD-8E7D-224A3544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5A47-2F9F-99B4-7F65-2F8D0013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C33E-1D5D-DF79-E4D5-32A7ADE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B19E-2315-36A2-A5B6-C1189120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790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1EE7-64D2-3042-360A-4604067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AA6D-06EA-BF04-8164-A222F07B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F0E7F-CE0C-4D75-7424-F83A76665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22853-66CC-C74A-C63B-06138C4F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B6D6A-8338-AACA-CC83-95B04BC8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1CFD5-3E16-E2E2-2FAC-B161B97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9604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0C54-5B3B-358A-D73F-601C1637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8C62-98E7-9941-C3CC-E441EF32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EDE44-F526-754E-F323-57F925495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E0A1D-7CA9-E367-EAB0-5A66C9A2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63A12-FCDE-D771-8FD9-98AC98286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812B7-11FC-7436-CFED-8FDEDE7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113A2-FC1E-8892-17EF-5D46A5A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7E401-7189-3908-A150-A7BB9B92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201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30A1-D826-58FE-C961-CFF7BF4C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E9CFD-5EBB-D91B-8375-C44E786D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4E56-7452-E3D2-2E80-FD3B7E76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E6A7D-1699-9CAD-364D-8569F720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488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D1B11-70D6-9BB6-A261-88368B2F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90714-8A7B-AE38-19F0-786E081A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13928-8537-E4F2-0DFD-4EF4585B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5898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FDEE-A676-FEFE-74F4-C5F8BCD3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0E64-9B6A-65D7-9E2C-C60482E4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07C61-79EF-DCEB-E843-E117468E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A63CA-FB08-317A-9190-C0E0550A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D1BFA-B79E-9000-51D2-7FC58C7D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46325-4460-8144-19EA-22F67EEF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056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E253-7262-8CCB-DECF-527C64EE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4682-EC54-7BBE-54DF-F64F861E9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0B5E1-563F-4B22-A9A2-548B32B01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62A0-F998-7D40-D93B-A263E328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07C89-8283-E6FB-9903-4CCFB5F3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2CAB8-68A1-88B8-7C3E-AFFC85A4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9623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B984-AE9A-CE47-16B4-E09F5AF9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D283B-00A1-5D6D-A168-3077B75EA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90C2-C2FF-A75F-75E7-FA3F4E0E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DD85-9662-7BC9-695A-894C2794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1A89-9B55-3458-16C3-CCF3E090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067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C76FE-7F03-CB3A-21A1-8B52B2348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76DB2-3EFD-9FE6-BC84-82B23D5E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6A31-6259-4458-093A-D19EA976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082F-C1FE-FAAD-9AD8-9142911B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C156-4BE7-9031-0C5B-A5C979B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6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ACF8-E63D-4673-A128-83547867BB7A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5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54DFD-68A4-1315-9937-51D9170A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2674E-2999-7A5F-3402-F2B98D99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DFC5-FF7E-E5E5-5463-50701884C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68AEC-5F44-BCB7-A335-FC6BBEB8C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2D3E-294D-BB54-E9FC-639BC9D19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712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A264-49C8-DC96-47BA-AF8AB3D1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Week 4</a:t>
            </a:r>
            <a:br>
              <a:rPr lang="en-US" dirty="0"/>
            </a:br>
            <a:r>
              <a:rPr lang="en-US" dirty="0"/>
              <a:t>How to say Goodbye</a:t>
            </a:r>
            <a:endParaRPr lang="th-TH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C8EECB-CA0A-6F41-7DAE-12411F34D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508" y="2011680"/>
            <a:ext cx="6546183" cy="40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C4234-F982-D621-EABE-F03E71B96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2" y="236879"/>
            <a:ext cx="5806718" cy="6437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ABBC9-3328-8FD1-205B-EC309D40B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28" y="236879"/>
            <a:ext cx="5821060" cy="64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0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992C9-434C-1218-FD81-C0E3A9CE7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6" y="278389"/>
            <a:ext cx="5416296" cy="6470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7ED14A-6236-3060-1FDB-2033BEB6E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517"/>
            <a:ext cx="5767749" cy="6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5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156C4-C6FA-A495-5481-615D6749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5" y="168536"/>
            <a:ext cx="5440680" cy="6275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43A8A2-7155-7137-E370-17D7C8A88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80" y="330708"/>
            <a:ext cx="5486400" cy="61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0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640</TotalTime>
  <Words>7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 3</vt:lpstr>
      <vt:lpstr>Ion</vt:lpstr>
      <vt:lpstr>Office Theme</vt:lpstr>
      <vt:lpstr>Week 4 How to say Goodbye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ENGL5103 ภาษาอังกฤษสำหรับนักศึกษาบัณฑิตศึกษา</dc:title>
  <dc:creator>Parinya Kwanmuangvanich</dc:creator>
  <cp:lastModifiedBy>Parinya Kwanmuangvanich</cp:lastModifiedBy>
  <cp:revision>9</cp:revision>
  <dcterms:created xsi:type="dcterms:W3CDTF">2022-07-16T06:53:12Z</dcterms:created>
  <dcterms:modified xsi:type="dcterms:W3CDTF">2024-05-14T02:54:28Z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