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8" r:id="rId8"/>
    <p:sldId id="269" r:id="rId9"/>
    <p:sldId id="262" r:id="rId10"/>
    <p:sldId id="271" r:id="rId11"/>
    <p:sldId id="270" r:id="rId12"/>
    <p:sldId id="263" r:id="rId13"/>
    <p:sldId id="264" r:id="rId14"/>
    <p:sldId id="265" r:id="rId15"/>
    <p:sldId id="266" r:id="rId16"/>
    <p:sldId id="267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2C09659-353E-47C3-A693-86BDB6A8FA95}" type="doc">
      <dgm:prSet loTypeId="urn:microsoft.com/office/officeart/2005/8/layout/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7A14C57-EEBA-47AE-AA42-0654773AC45B}">
      <dgm:prSet phldrT="[Text]"/>
      <dgm:spPr/>
      <dgm:t>
        <a:bodyPr/>
        <a:lstStyle/>
        <a:p>
          <a:r>
            <a:rPr lang="th-TH" dirty="0"/>
            <a:t>ขั้นที่ </a:t>
          </a:r>
          <a:r>
            <a:rPr lang="en-US" dirty="0"/>
            <a:t>1</a:t>
          </a:r>
          <a:r>
            <a:rPr lang="th-TH" dirty="0"/>
            <a:t> สำรวจให้ทราบความต้องการความจำเป็นต่างๆ ของสังคม </a:t>
          </a:r>
          <a:endParaRPr lang="en-US" dirty="0"/>
        </a:p>
      </dgm:t>
    </dgm:pt>
    <dgm:pt modelId="{880598AB-9DED-443D-B65D-06B6FD3CCD86}" type="parTrans" cxnId="{B67559C4-0A7F-4B32-B3B5-21011F8FB8E1}">
      <dgm:prSet/>
      <dgm:spPr/>
      <dgm:t>
        <a:bodyPr/>
        <a:lstStyle/>
        <a:p>
          <a:endParaRPr lang="en-US"/>
        </a:p>
      </dgm:t>
    </dgm:pt>
    <dgm:pt modelId="{F24ED774-B998-4BD6-BBD7-DFBDF444001E}" type="sibTrans" cxnId="{B67559C4-0A7F-4B32-B3B5-21011F8FB8E1}">
      <dgm:prSet/>
      <dgm:spPr/>
      <dgm:t>
        <a:bodyPr/>
        <a:lstStyle/>
        <a:p>
          <a:endParaRPr lang="en-US"/>
        </a:p>
      </dgm:t>
    </dgm:pt>
    <dgm:pt modelId="{60928C13-A55F-40E4-B2FA-45B7368F9467}">
      <dgm:prSet phldrT="[Text]"/>
      <dgm:spPr/>
      <dgm:t>
        <a:bodyPr/>
        <a:lstStyle/>
        <a:p>
          <a:r>
            <a:rPr lang="th-TH" dirty="0"/>
            <a:t>ขั้นที่ 2 ตั้งวัตถุประสงค์ของการศึกษา ตามที่สังคมต้องการ </a:t>
          </a:r>
          <a:endParaRPr lang="en-US" dirty="0"/>
        </a:p>
      </dgm:t>
    </dgm:pt>
    <dgm:pt modelId="{1656B48B-BAE2-4D7E-9E15-8C6F6002AEC4}" type="parTrans" cxnId="{5252A7DA-83B3-4C21-95B1-2DEAA13BB81D}">
      <dgm:prSet/>
      <dgm:spPr/>
      <dgm:t>
        <a:bodyPr/>
        <a:lstStyle/>
        <a:p>
          <a:endParaRPr lang="en-US"/>
        </a:p>
      </dgm:t>
    </dgm:pt>
    <dgm:pt modelId="{CA541EA5-5C03-489B-9EB8-534D879DDF0B}" type="sibTrans" cxnId="{5252A7DA-83B3-4C21-95B1-2DEAA13BB81D}">
      <dgm:prSet/>
      <dgm:spPr/>
      <dgm:t>
        <a:bodyPr/>
        <a:lstStyle/>
        <a:p>
          <a:endParaRPr lang="en-US"/>
        </a:p>
      </dgm:t>
    </dgm:pt>
    <dgm:pt modelId="{6BC10A55-D9AF-4700-8F33-E72CECBE6CDB}">
      <dgm:prSet phldrT="[Text]"/>
      <dgm:spPr/>
      <dgm:t>
        <a:bodyPr/>
        <a:lstStyle/>
        <a:p>
          <a:r>
            <a:rPr lang="th-TH" dirty="0"/>
            <a:t>ขั้นที่ 3 คัดเลือกเนื้อหาวิชาความรู้ที่ต้องการนำมาสอน </a:t>
          </a:r>
          <a:endParaRPr lang="en-US" dirty="0"/>
        </a:p>
      </dgm:t>
    </dgm:pt>
    <dgm:pt modelId="{C6D5E85B-D648-4969-B766-FC77C9338C63}" type="parTrans" cxnId="{B845140C-10BF-4432-A6F0-259CEC426D67}">
      <dgm:prSet/>
      <dgm:spPr/>
      <dgm:t>
        <a:bodyPr/>
        <a:lstStyle/>
        <a:p>
          <a:endParaRPr lang="en-US"/>
        </a:p>
      </dgm:t>
    </dgm:pt>
    <dgm:pt modelId="{1F9B8BED-CF99-4B1A-9371-6556BB40E847}" type="sibTrans" cxnId="{B845140C-10BF-4432-A6F0-259CEC426D67}">
      <dgm:prSet/>
      <dgm:spPr/>
      <dgm:t>
        <a:bodyPr/>
        <a:lstStyle/>
        <a:p>
          <a:endParaRPr lang="en-US"/>
        </a:p>
      </dgm:t>
    </dgm:pt>
    <dgm:pt modelId="{41B39898-A5FF-4061-A930-CFD9E123E5A8}">
      <dgm:prSet/>
      <dgm:spPr/>
      <dgm:t>
        <a:bodyPr/>
        <a:lstStyle/>
        <a:p>
          <a:r>
            <a:rPr lang="th-TH" dirty="0"/>
            <a:t>ขั้นที่ 4 จัดระเบียบ จัดลำดับ แก้ไขเนื้อหาวิชาความรู้ที่คัดเลือก</a:t>
          </a:r>
          <a:endParaRPr lang="en-US" dirty="0"/>
        </a:p>
      </dgm:t>
    </dgm:pt>
    <dgm:pt modelId="{657613C7-0F0A-432F-91C3-5FC927076965}" type="parTrans" cxnId="{F9451D9C-E15C-47A0-9B16-BBC9881FB985}">
      <dgm:prSet/>
      <dgm:spPr/>
      <dgm:t>
        <a:bodyPr/>
        <a:lstStyle/>
        <a:p>
          <a:endParaRPr lang="en-US"/>
        </a:p>
      </dgm:t>
    </dgm:pt>
    <dgm:pt modelId="{E1872455-5338-42AE-8740-B25E18F8DF93}" type="sibTrans" cxnId="{F9451D9C-E15C-47A0-9B16-BBC9881FB985}">
      <dgm:prSet/>
      <dgm:spPr/>
      <dgm:t>
        <a:bodyPr/>
        <a:lstStyle/>
        <a:p>
          <a:endParaRPr lang="en-US"/>
        </a:p>
      </dgm:t>
    </dgm:pt>
    <dgm:pt modelId="{ABFD511C-C51D-4D1E-99F6-2C058FAB4D05}">
      <dgm:prSet/>
      <dgm:spPr/>
      <dgm:t>
        <a:bodyPr/>
        <a:lstStyle/>
        <a:p>
          <a:r>
            <a:rPr lang="th-TH" dirty="0"/>
            <a:t>ขั้นที่ 5 คัดเลือกประสบการณ์เพื่อการเรียนรู้ต่างๆ </a:t>
          </a:r>
          <a:endParaRPr lang="en-US" dirty="0"/>
        </a:p>
      </dgm:t>
    </dgm:pt>
    <dgm:pt modelId="{9716B00E-EB62-4CF2-B084-AD0D39BFF11D}" type="parTrans" cxnId="{1FC9041C-DC61-430E-BA6A-679067B0FE85}">
      <dgm:prSet/>
      <dgm:spPr/>
      <dgm:t>
        <a:bodyPr/>
        <a:lstStyle/>
        <a:p>
          <a:endParaRPr lang="en-US"/>
        </a:p>
      </dgm:t>
    </dgm:pt>
    <dgm:pt modelId="{39356293-6FB1-4806-8CF0-195427447BDE}" type="sibTrans" cxnId="{1FC9041C-DC61-430E-BA6A-679067B0FE85}">
      <dgm:prSet/>
      <dgm:spPr/>
      <dgm:t>
        <a:bodyPr/>
        <a:lstStyle/>
        <a:p>
          <a:endParaRPr lang="en-US"/>
        </a:p>
      </dgm:t>
    </dgm:pt>
    <dgm:pt modelId="{16FF7862-3634-41A7-AD70-FC45168C8598}">
      <dgm:prSet/>
      <dgm:spPr/>
      <dgm:t>
        <a:bodyPr/>
        <a:lstStyle/>
        <a:p>
          <a:r>
            <a:rPr lang="th-TH" dirty="0"/>
            <a:t>ขั้นที่ 6 จัดระเบียบ จัดลำดับ แก้ไขปรับปรุงประสบการณ์ต่างๆ </a:t>
          </a:r>
          <a:endParaRPr lang="en-US" dirty="0"/>
        </a:p>
      </dgm:t>
    </dgm:pt>
    <dgm:pt modelId="{4EC1EA25-EF3E-492C-95CB-941EC5FBF417}" type="parTrans" cxnId="{FBFF47B7-5E96-47D3-A802-DB3B4EAAD9C8}">
      <dgm:prSet/>
      <dgm:spPr/>
      <dgm:t>
        <a:bodyPr/>
        <a:lstStyle/>
        <a:p>
          <a:endParaRPr lang="en-US"/>
        </a:p>
      </dgm:t>
    </dgm:pt>
    <dgm:pt modelId="{6B2EDDF7-5EEB-408A-8DCF-45D3707F3B9B}" type="sibTrans" cxnId="{FBFF47B7-5E96-47D3-A802-DB3B4EAAD9C8}">
      <dgm:prSet/>
      <dgm:spPr/>
      <dgm:t>
        <a:bodyPr/>
        <a:lstStyle/>
        <a:p>
          <a:endParaRPr lang="en-US"/>
        </a:p>
      </dgm:t>
    </dgm:pt>
    <dgm:pt modelId="{39927B76-595C-492E-BE2F-2C031275DF82}">
      <dgm:prSet/>
      <dgm:spPr/>
      <dgm:t>
        <a:bodyPr/>
        <a:lstStyle/>
        <a:p>
          <a:r>
            <a:rPr lang="th-TH" dirty="0"/>
            <a:t>ขั้นที่ 7 กำหนดการวัดผล ประเมินผล </a:t>
          </a:r>
          <a:endParaRPr lang="en-US" dirty="0"/>
        </a:p>
      </dgm:t>
    </dgm:pt>
    <dgm:pt modelId="{279063AC-8002-4718-AE16-B1344F2B1B31}" type="parTrans" cxnId="{AC6E5291-E400-49AB-9BF4-4A0983034810}">
      <dgm:prSet/>
      <dgm:spPr/>
      <dgm:t>
        <a:bodyPr/>
        <a:lstStyle/>
        <a:p>
          <a:endParaRPr lang="en-US"/>
        </a:p>
      </dgm:t>
    </dgm:pt>
    <dgm:pt modelId="{38BF8DC0-4F52-40BF-8C7A-3B8142184B08}" type="sibTrans" cxnId="{AC6E5291-E400-49AB-9BF4-4A0983034810}">
      <dgm:prSet/>
      <dgm:spPr/>
      <dgm:t>
        <a:bodyPr/>
        <a:lstStyle/>
        <a:p>
          <a:endParaRPr lang="en-US"/>
        </a:p>
      </dgm:t>
    </dgm:pt>
    <dgm:pt modelId="{6FB074E0-3946-40AE-9D83-718672A701BB}" type="pres">
      <dgm:prSet presAssocID="{82C09659-353E-47C3-A693-86BDB6A8FA95}" presName="linear" presStyleCnt="0">
        <dgm:presLayoutVars>
          <dgm:dir/>
          <dgm:animLvl val="lvl"/>
          <dgm:resizeHandles val="exact"/>
        </dgm:presLayoutVars>
      </dgm:prSet>
      <dgm:spPr/>
    </dgm:pt>
    <dgm:pt modelId="{475DC7F7-D767-459D-A19D-E5CC1B8E950C}" type="pres">
      <dgm:prSet presAssocID="{37A14C57-EEBA-47AE-AA42-0654773AC45B}" presName="parentLin" presStyleCnt="0"/>
      <dgm:spPr/>
    </dgm:pt>
    <dgm:pt modelId="{C195F2D6-8680-41F7-AFCE-40367E962E10}" type="pres">
      <dgm:prSet presAssocID="{37A14C57-EEBA-47AE-AA42-0654773AC45B}" presName="parentLeftMargin" presStyleLbl="node1" presStyleIdx="0" presStyleCnt="7"/>
      <dgm:spPr/>
    </dgm:pt>
    <dgm:pt modelId="{2C93AA58-B877-41D8-92D4-939284AA99DE}" type="pres">
      <dgm:prSet presAssocID="{37A14C57-EEBA-47AE-AA42-0654773AC45B}" presName="parentText" presStyleLbl="node1" presStyleIdx="0" presStyleCnt="7">
        <dgm:presLayoutVars>
          <dgm:chMax val="0"/>
          <dgm:bulletEnabled val="1"/>
        </dgm:presLayoutVars>
      </dgm:prSet>
      <dgm:spPr/>
    </dgm:pt>
    <dgm:pt modelId="{3AFBECEA-59B0-47C0-A6DF-1BF36EA1FDBF}" type="pres">
      <dgm:prSet presAssocID="{37A14C57-EEBA-47AE-AA42-0654773AC45B}" presName="negativeSpace" presStyleCnt="0"/>
      <dgm:spPr/>
    </dgm:pt>
    <dgm:pt modelId="{6DC48FCA-866C-4617-9532-4D03AE99AB4A}" type="pres">
      <dgm:prSet presAssocID="{37A14C57-EEBA-47AE-AA42-0654773AC45B}" presName="childText" presStyleLbl="conFgAcc1" presStyleIdx="0" presStyleCnt="7">
        <dgm:presLayoutVars>
          <dgm:bulletEnabled val="1"/>
        </dgm:presLayoutVars>
      </dgm:prSet>
      <dgm:spPr/>
    </dgm:pt>
    <dgm:pt modelId="{B62CEB1F-D1A8-4B9F-B4DB-5FF8710AAFA8}" type="pres">
      <dgm:prSet presAssocID="{F24ED774-B998-4BD6-BBD7-DFBDF444001E}" presName="spaceBetweenRectangles" presStyleCnt="0"/>
      <dgm:spPr/>
    </dgm:pt>
    <dgm:pt modelId="{8AD9E59F-6ECF-40BB-ABAE-991AE73C14A3}" type="pres">
      <dgm:prSet presAssocID="{60928C13-A55F-40E4-B2FA-45B7368F9467}" presName="parentLin" presStyleCnt="0"/>
      <dgm:spPr/>
    </dgm:pt>
    <dgm:pt modelId="{B7F50C7A-AF40-4E94-A9D9-588E429FD430}" type="pres">
      <dgm:prSet presAssocID="{60928C13-A55F-40E4-B2FA-45B7368F9467}" presName="parentLeftMargin" presStyleLbl="node1" presStyleIdx="0" presStyleCnt="7"/>
      <dgm:spPr/>
    </dgm:pt>
    <dgm:pt modelId="{BC83F585-9F36-40F5-8C4A-9DF4B0AE12B1}" type="pres">
      <dgm:prSet presAssocID="{60928C13-A55F-40E4-B2FA-45B7368F9467}" presName="parentText" presStyleLbl="node1" presStyleIdx="1" presStyleCnt="7">
        <dgm:presLayoutVars>
          <dgm:chMax val="0"/>
          <dgm:bulletEnabled val="1"/>
        </dgm:presLayoutVars>
      </dgm:prSet>
      <dgm:spPr/>
    </dgm:pt>
    <dgm:pt modelId="{14F5B0CA-7449-4437-9ACD-471EB67703C0}" type="pres">
      <dgm:prSet presAssocID="{60928C13-A55F-40E4-B2FA-45B7368F9467}" presName="negativeSpace" presStyleCnt="0"/>
      <dgm:spPr/>
    </dgm:pt>
    <dgm:pt modelId="{5B48E672-25A3-4DA2-A41B-D1B17D9A5222}" type="pres">
      <dgm:prSet presAssocID="{60928C13-A55F-40E4-B2FA-45B7368F9467}" presName="childText" presStyleLbl="conFgAcc1" presStyleIdx="1" presStyleCnt="7">
        <dgm:presLayoutVars>
          <dgm:bulletEnabled val="1"/>
        </dgm:presLayoutVars>
      </dgm:prSet>
      <dgm:spPr/>
    </dgm:pt>
    <dgm:pt modelId="{8F41E745-9893-4BC7-B4CC-28FE8CAB653F}" type="pres">
      <dgm:prSet presAssocID="{CA541EA5-5C03-489B-9EB8-534D879DDF0B}" presName="spaceBetweenRectangles" presStyleCnt="0"/>
      <dgm:spPr/>
    </dgm:pt>
    <dgm:pt modelId="{6BE154DC-0119-4FDA-980A-33BAADD8CE39}" type="pres">
      <dgm:prSet presAssocID="{6BC10A55-D9AF-4700-8F33-E72CECBE6CDB}" presName="parentLin" presStyleCnt="0"/>
      <dgm:spPr/>
    </dgm:pt>
    <dgm:pt modelId="{D6762706-ED6C-47FB-BB18-24872FED40B3}" type="pres">
      <dgm:prSet presAssocID="{6BC10A55-D9AF-4700-8F33-E72CECBE6CDB}" presName="parentLeftMargin" presStyleLbl="node1" presStyleIdx="1" presStyleCnt="7"/>
      <dgm:spPr/>
    </dgm:pt>
    <dgm:pt modelId="{04CF2E32-9C73-4506-BBFD-41DA1A1E1476}" type="pres">
      <dgm:prSet presAssocID="{6BC10A55-D9AF-4700-8F33-E72CECBE6CDB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5A662166-F044-4470-BD1E-9989E67B0A8D}" type="pres">
      <dgm:prSet presAssocID="{6BC10A55-D9AF-4700-8F33-E72CECBE6CDB}" presName="negativeSpace" presStyleCnt="0"/>
      <dgm:spPr/>
    </dgm:pt>
    <dgm:pt modelId="{F89001D8-2409-4250-8669-8B4A8E6616FB}" type="pres">
      <dgm:prSet presAssocID="{6BC10A55-D9AF-4700-8F33-E72CECBE6CDB}" presName="childText" presStyleLbl="conFgAcc1" presStyleIdx="2" presStyleCnt="7">
        <dgm:presLayoutVars>
          <dgm:bulletEnabled val="1"/>
        </dgm:presLayoutVars>
      </dgm:prSet>
      <dgm:spPr/>
    </dgm:pt>
    <dgm:pt modelId="{FA5D36F8-F2E4-4863-A6A1-166D88F259A0}" type="pres">
      <dgm:prSet presAssocID="{1F9B8BED-CF99-4B1A-9371-6556BB40E847}" presName="spaceBetweenRectangles" presStyleCnt="0"/>
      <dgm:spPr/>
    </dgm:pt>
    <dgm:pt modelId="{291527AD-92DD-4207-827C-83BE22B01E51}" type="pres">
      <dgm:prSet presAssocID="{41B39898-A5FF-4061-A930-CFD9E123E5A8}" presName="parentLin" presStyleCnt="0"/>
      <dgm:spPr/>
    </dgm:pt>
    <dgm:pt modelId="{9E12BF25-FEF2-4CCE-8D28-1471B72B6B86}" type="pres">
      <dgm:prSet presAssocID="{41B39898-A5FF-4061-A930-CFD9E123E5A8}" presName="parentLeftMargin" presStyleLbl="node1" presStyleIdx="2" presStyleCnt="7"/>
      <dgm:spPr/>
    </dgm:pt>
    <dgm:pt modelId="{721ECB35-BAC3-4CDA-9E12-50E03A27906F}" type="pres">
      <dgm:prSet presAssocID="{41B39898-A5FF-4061-A930-CFD9E123E5A8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9C68B5FB-901F-462D-9220-6424BCBB0CAA}" type="pres">
      <dgm:prSet presAssocID="{41B39898-A5FF-4061-A930-CFD9E123E5A8}" presName="negativeSpace" presStyleCnt="0"/>
      <dgm:spPr/>
    </dgm:pt>
    <dgm:pt modelId="{E77127B9-B7BC-40FB-A4D6-2ECB2D3A9E39}" type="pres">
      <dgm:prSet presAssocID="{41B39898-A5FF-4061-A930-CFD9E123E5A8}" presName="childText" presStyleLbl="conFgAcc1" presStyleIdx="3" presStyleCnt="7">
        <dgm:presLayoutVars>
          <dgm:bulletEnabled val="1"/>
        </dgm:presLayoutVars>
      </dgm:prSet>
      <dgm:spPr/>
    </dgm:pt>
    <dgm:pt modelId="{A130E30D-13F6-4240-91EB-17F62518BB1D}" type="pres">
      <dgm:prSet presAssocID="{E1872455-5338-42AE-8740-B25E18F8DF93}" presName="spaceBetweenRectangles" presStyleCnt="0"/>
      <dgm:spPr/>
    </dgm:pt>
    <dgm:pt modelId="{7760427B-252B-48BE-9979-97A517E36411}" type="pres">
      <dgm:prSet presAssocID="{ABFD511C-C51D-4D1E-99F6-2C058FAB4D05}" presName="parentLin" presStyleCnt="0"/>
      <dgm:spPr/>
    </dgm:pt>
    <dgm:pt modelId="{7754335C-17F1-4115-AF5C-68B03A6C437F}" type="pres">
      <dgm:prSet presAssocID="{ABFD511C-C51D-4D1E-99F6-2C058FAB4D05}" presName="parentLeftMargin" presStyleLbl="node1" presStyleIdx="3" presStyleCnt="7"/>
      <dgm:spPr/>
    </dgm:pt>
    <dgm:pt modelId="{7369ED14-35DE-4DDF-891F-6563AA27DC3C}" type="pres">
      <dgm:prSet presAssocID="{ABFD511C-C51D-4D1E-99F6-2C058FAB4D05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53C5A3D9-FF73-4FB0-BFED-FCE73F2B8C99}" type="pres">
      <dgm:prSet presAssocID="{ABFD511C-C51D-4D1E-99F6-2C058FAB4D05}" presName="negativeSpace" presStyleCnt="0"/>
      <dgm:spPr/>
    </dgm:pt>
    <dgm:pt modelId="{7B0D0CA8-08B3-4F07-9BA4-30C54AD1EF5E}" type="pres">
      <dgm:prSet presAssocID="{ABFD511C-C51D-4D1E-99F6-2C058FAB4D05}" presName="childText" presStyleLbl="conFgAcc1" presStyleIdx="4" presStyleCnt="7">
        <dgm:presLayoutVars>
          <dgm:bulletEnabled val="1"/>
        </dgm:presLayoutVars>
      </dgm:prSet>
      <dgm:spPr/>
    </dgm:pt>
    <dgm:pt modelId="{F0BE5062-7BA8-4411-A2A6-5E03D0B20C60}" type="pres">
      <dgm:prSet presAssocID="{39356293-6FB1-4806-8CF0-195427447BDE}" presName="spaceBetweenRectangles" presStyleCnt="0"/>
      <dgm:spPr/>
    </dgm:pt>
    <dgm:pt modelId="{437FA72F-50B2-4B09-9863-C7463D6E53A7}" type="pres">
      <dgm:prSet presAssocID="{16FF7862-3634-41A7-AD70-FC45168C8598}" presName="parentLin" presStyleCnt="0"/>
      <dgm:spPr/>
    </dgm:pt>
    <dgm:pt modelId="{8F1FBDF0-0E5A-44B2-A7AD-044C2BB9003E}" type="pres">
      <dgm:prSet presAssocID="{16FF7862-3634-41A7-AD70-FC45168C8598}" presName="parentLeftMargin" presStyleLbl="node1" presStyleIdx="4" presStyleCnt="7"/>
      <dgm:spPr/>
    </dgm:pt>
    <dgm:pt modelId="{9C7C42FC-7F29-4137-AE52-F4F2473D8561}" type="pres">
      <dgm:prSet presAssocID="{16FF7862-3634-41A7-AD70-FC45168C8598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DFBDBC78-87B2-4814-80BF-E84DAF5DA13C}" type="pres">
      <dgm:prSet presAssocID="{16FF7862-3634-41A7-AD70-FC45168C8598}" presName="negativeSpace" presStyleCnt="0"/>
      <dgm:spPr/>
    </dgm:pt>
    <dgm:pt modelId="{A91C8168-2829-4443-B6CF-5CBA6A4724BE}" type="pres">
      <dgm:prSet presAssocID="{16FF7862-3634-41A7-AD70-FC45168C8598}" presName="childText" presStyleLbl="conFgAcc1" presStyleIdx="5" presStyleCnt="7">
        <dgm:presLayoutVars>
          <dgm:bulletEnabled val="1"/>
        </dgm:presLayoutVars>
      </dgm:prSet>
      <dgm:spPr/>
    </dgm:pt>
    <dgm:pt modelId="{6A28C182-D301-4D5F-973A-BD24AD5242A9}" type="pres">
      <dgm:prSet presAssocID="{6B2EDDF7-5EEB-408A-8DCF-45D3707F3B9B}" presName="spaceBetweenRectangles" presStyleCnt="0"/>
      <dgm:spPr/>
    </dgm:pt>
    <dgm:pt modelId="{026B38A0-6A9F-4EFC-9C57-61C430DE02C6}" type="pres">
      <dgm:prSet presAssocID="{39927B76-595C-492E-BE2F-2C031275DF82}" presName="parentLin" presStyleCnt="0"/>
      <dgm:spPr/>
    </dgm:pt>
    <dgm:pt modelId="{5A64FA92-8903-407C-AE20-21FF027636C6}" type="pres">
      <dgm:prSet presAssocID="{39927B76-595C-492E-BE2F-2C031275DF82}" presName="parentLeftMargin" presStyleLbl="node1" presStyleIdx="5" presStyleCnt="7"/>
      <dgm:spPr/>
    </dgm:pt>
    <dgm:pt modelId="{049B48ED-D214-4EDB-A2D4-5128E2FAD690}" type="pres">
      <dgm:prSet presAssocID="{39927B76-595C-492E-BE2F-2C031275DF82}" presName="parentText" presStyleLbl="node1" presStyleIdx="6" presStyleCnt="7">
        <dgm:presLayoutVars>
          <dgm:chMax val="0"/>
          <dgm:bulletEnabled val="1"/>
        </dgm:presLayoutVars>
      </dgm:prSet>
      <dgm:spPr/>
    </dgm:pt>
    <dgm:pt modelId="{C83C7400-9F73-4E7E-9A42-A841418B2D52}" type="pres">
      <dgm:prSet presAssocID="{39927B76-595C-492E-BE2F-2C031275DF82}" presName="negativeSpace" presStyleCnt="0"/>
      <dgm:spPr/>
    </dgm:pt>
    <dgm:pt modelId="{2113749C-0C92-47F3-B46F-3621BA3FB28B}" type="pres">
      <dgm:prSet presAssocID="{39927B76-595C-492E-BE2F-2C031275DF82}" presName="childText" presStyleLbl="conFgAcc1" presStyleIdx="6" presStyleCnt="7">
        <dgm:presLayoutVars>
          <dgm:bulletEnabled val="1"/>
        </dgm:presLayoutVars>
      </dgm:prSet>
      <dgm:spPr/>
    </dgm:pt>
  </dgm:ptLst>
  <dgm:cxnLst>
    <dgm:cxn modelId="{B845140C-10BF-4432-A6F0-259CEC426D67}" srcId="{82C09659-353E-47C3-A693-86BDB6A8FA95}" destId="{6BC10A55-D9AF-4700-8F33-E72CECBE6CDB}" srcOrd="2" destOrd="0" parTransId="{C6D5E85B-D648-4969-B766-FC77C9338C63}" sibTransId="{1F9B8BED-CF99-4B1A-9371-6556BB40E847}"/>
    <dgm:cxn modelId="{4899D018-26C3-4A52-863A-92A0D10F2DE7}" type="presOf" srcId="{ABFD511C-C51D-4D1E-99F6-2C058FAB4D05}" destId="{7369ED14-35DE-4DDF-891F-6563AA27DC3C}" srcOrd="1" destOrd="0" presId="urn:microsoft.com/office/officeart/2005/8/layout/list1"/>
    <dgm:cxn modelId="{1FC9041C-DC61-430E-BA6A-679067B0FE85}" srcId="{82C09659-353E-47C3-A693-86BDB6A8FA95}" destId="{ABFD511C-C51D-4D1E-99F6-2C058FAB4D05}" srcOrd="4" destOrd="0" parTransId="{9716B00E-EB62-4CF2-B084-AD0D39BFF11D}" sibTransId="{39356293-6FB1-4806-8CF0-195427447BDE}"/>
    <dgm:cxn modelId="{0E7AB124-327D-43EB-9744-CED18F7214FA}" type="presOf" srcId="{41B39898-A5FF-4061-A930-CFD9E123E5A8}" destId="{721ECB35-BAC3-4CDA-9E12-50E03A27906F}" srcOrd="1" destOrd="0" presId="urn:microsoft.com/office/officeart/2005/8/layout/list1"/>
    <dgm:cxn modelId="{E97AC825-40AD-489D-BC62-F799753A9FBF}" type="presOf" srcId="{6BC10A55-D9AF-4700-8F33-E72CECBE6CDB}" destId="{D6762706-ED6C-47FB-BB18-24872FED40B3}" srcOrd="0" destOrd="0" presId="urn:microsoft.com/office/officeart/2005/8/layout/list1"/>
    <dgm:cxn modelId="{EF12B733-3E65-486A-B7E8-A20E4C05E180}" type="presOf" srcId="{60928C13-A55F-40E4-B2FA-45B7368F9467}" destId="{BC83F585-9F36-40F5-8C4A-9DF4B0AE12B1}" srcOrd="1" destOrd="0" presId="urn:microsoft.com/office/officeart/2005/8/layout/list1"/>
    <dgm:cxn modelId="{D0657C3F-B676-49B6-8D7E-EEAB70C6439B}" type="presOf" srcId="{6BC10A55-D9AF-4700-8F33-E72CECBE6CDB}" destId="{04CF2E32-9C73-4506-BBFD-41DA1A1E1476}" srcOrd="1" destOrd="0" presId="urn:microsoft.com/office/officeart/2005/8/layout/list1"/>
    <dgm:cxn modelId="{BA02A34B-959F-442E-A785-2D6E26E67647}" type="presOf" srcId="{37A14C57-EEBA-47AE-AA42-0654773AC45B}" destId="{C195F2D6-8680-41F7-AFCE-40367E962E10}" srcOrd="0" destOrd="0" presId="urn:microsoft.com/office/officeart/2005/8/layout/list1"/>
    <dgm:cxn modelId="{AC6E5291-E400-49AB-9BF4-4A0983034810}" srcId="{82C09659-353E-47C3-A693-86BDB6A8FA95}" destId="{39927B76-595C-492E-BE2F-2C031275DF82}" srcOrd="6" destOrd="0" parTransId="{279063AC-8002-4718-AE16-B1344F2B1B31}" sibTransId="{38BF8DC0-4F52-40BF-8C7A-3B8142184B08}"/>
    <dgm:cxn modelId="{4C3E7C92-FE85-4124-B10B-C3897CCA9631}" type="presOf" srcId="{39927B76-595C-492E-BE2F-2C031275DF82}" destId="{5A64FA92-8903-407C-AE20-21FF027636C6}" srcOrd="0" destOrd="0" presId="urn:microsoft.com/office/officeart/2005/8/layout/list1"/>
    <dgm:cxn modelId="{F9451D9C-E15C-47A0-9B16-BBC9881FB985}" srcId="{82C09659-353E-47C3-A693-86BDB6A8FA95}" destId="{41B39898-A5FF-4061-A930-CFD9E123E5A8}" srcOrd="3" destOrd="0" parTransId="{657613C7-0F0A-432F-91C3-5FC927076965}" sibTransId="{E1872455-5338-42AE-8740-B25E18F8DF93}"/>
    <dgm:cxn modelId="{BE845D9E-B423-4B1B-8171-B76A964E8D73}" type="presOf" srcId="{16FF7862-3634-41A7-AD70-FC45168C8598}" destId="{9C7C42FC-7F29-4137-AE52-F4F2473D8561}" srcOrd="1" destOrd="0" presId="urn:microsoft.com/office/officeart/2005/8/layout/list1"/>
    <dgm:cxn modelId="{2545FAAC-CF18-4BA8-A009-30799E1F44B7}" type="presOf" srcId="{60928C13-A55F-40E4-B2FA-45B7368F9467}" destId="{B7F50C7A-AF40-4E94-A9D9-588E429FD430}" srcOrd="0" destOrd="0" presId="urn:microsoft.com/office/officeart/2005/8/layout/list1"/>
    <dgm:cxn modelId="{74AAFEAE-E667-484F-9F2C-0031C3148A4D}" type="presOf" srcId="{16FF7862-3634-41A7-AD70-FC45168C8598}" destId="{8F1FBDF0-0E5A-44B2-A7AD-044C2BB9003E}" srcOrd="0" destOrd="0" presId="urn:microsoft.com/office/officeart/2005/8/layout/list1"/>
    <dgm:cxn modelId="{FBFF47B7-5E96-47D3-A802-DB3B4EAAD9C8}" srcId="{82C09659-353E-47C3-A693-86BDB6A8FA95}" destId="{16FF7862-3634-41A7-AD70-FC45168C8598}" srcOrd="5" destOrd="0" parTransId="{4EC1EA25-EF3E-492C-95CB-941EC5FBF417}" sibTransId="{6B2EDDF7-5EEB-408A-8DCF-45D3707F3B9B}"/>
    <dgm:cxn modelId="{E416F8C1-918C-410C-92E2-41913A6B83CB}" type="presOf" srcId="{ABFD511C-C51D-4D1E-99F6-2C058FAB4D05}" destId="{7754335C-17F1-4115-AF5C-68B03A6C437F}" srcOrd="0" destOrd="0" presId="urn:microsoft.com/office/officeart/2005/8/layout/list1"/>
    <dgm:cxn modelId="{B67559C4-0A7F-4B32-B3B5-21011F8FB8E1}" srcId="{82C09659-353E-47C3-A693-86BDB6A8FA95}" destId="{37A14C57-EEBA-47AE-AA42-0654773AC45B}" srcOrd="0" destOrd="0" parTransId="{880598AB-9DED-443D-B65D-06B6FD3CCD86}" sibTransId="{F24ED774-B998-4BD6-BBD7-DFBDF444001E}"/>
    <dgm:cxn modelId="{202905C7-F32D-432A-978C-83ADD36A5BC1}" type="presOf" srcId="{41B39898-A5FF-4061-A930-CFD9E123E5A8}" destId="{9E12BF25-FEF2-4CCE-8D28-1471B72B6B86}" srcOrd="0" destOrd="0" presId="urn:microsoft.com/office/officeart/2005/8/layout/list1"/>
    <dgm:cxn modelId="{67CB3BD4-71DF-46E6-86DC-5BA942A3E774}" type="presOf" srcId="{82C09659-353E-47C3-A693-86BDB6A8FA95}" destId="{6FB074E0-3946-40AE-9D83-718672A701BB}" srcOrd="0" destOrd="0" presId="urn:microsoft.com/office/officeart/2005/8/layout/list1"/>
    <dgm:cxn modelId="{5252A7DA-83B3-4C21-95B1-2DEAA13BB81D}" srcId="{82C09659-353E-47C3-A693-86BDB6A8FA95}" destId="{60928C13-A55F-40E4-B2FA-45B7368F9467}" srcOrd="1" destOrd="0" parTransId="{1656B48B-BAE2-4D7E-9E15-8C6F6002AEC4}" sibTransId="{CA541EA5-5C03-489B-9EB8-534D879DDF0B}"/>
    <dgm:cxn modelId="{A89257EA-E357-42E6-BA56-AD9D8413A045}" type="presOf" srcId="{39927B76-595C-492E-BE2F-2C031275DF82}" destId="{049B48ED-D214-4EDB-A2D4-5128E2FAD690}" srcOrd="1" destOrd="0" presId="urn:microsoft.com/office/officeart/2005/8/layout/list1"/>
    <dgm:cxn modelId="{625558EC-6C06-43B6-AE84-6CE2B5DCFF26}" type="presOf" srcId="{37A14C57-EEBA-47AE-AA42-0654773AC45B}" destId="{2C93AA58-B877-41D8-92D4-939284AA99DE}" srcOrd="1" destOrd="0" presId="urn:microsoft.com/office/officeart/2005/8/layout/list1"/>
    <dgm:cxn modelId="{93DCD598-C9FB-4100-B8F8-546510C0A110}" type="presParOf" srcId="{6FB074E0-3946-40AE-9D83-718672A701BB}" destId="{475DC7F7-D767-459D-A19D-E5CC1B8E950C}" srcOrd="0" destOrd="0" presId="urn:microsoft.com/office/officeart/2005/8/layout/list1"/>
    <dgm:cxn modelId="{21F7346E-551D-450F-AB34-75D9E824285B}" type="presParOf" srcId="{475DC7F7-D767-459D-A19D-E5CC1B8E950C}" destId="{C195F2D6-8680-41F7-AFCE-40367E962E10}" srcOrd="0" destOrd="0" presId="urn:microsoft.com/office/officeart/2005/8/layout/list1"/>
    <dgm:cxn modelId="{E8FCA6F8-FB79-4D42-9727-3C2D37765060}" type="presParOf" srcId="{475DC7F7-D767-459D-A19D-E5CC1B8E950C}" destId="{2C93AA58-B877-41D8-92D4-939284AA99DE}" srcOrd="1" destOrd="0" presId="urn:microsoft.com/office/officeart/2005/8/layout/list1"/>
    <dgm:cxn modelId="{7B66A9DA-991A-45B4-829B-0828ADA0A0E7}" type="presParOf" srcId="{6FB074E0-3946-40AE-9D83-718672A701BB}" destId="{3AFBECEA-59B0-47C0-A6DF-1BF36EA1FDBF}" srcOrd="1" destOrd="0" presId="urn:microsoft.com/office/officeart/2005/8/layout/list1"/>
    <dgm:cxn modelId="{5F63BD2A-A4EC-4AC5-A4F8-D4445C389864}" type="presParOf" srcId="{6FB074E0-3946-40AE-9D83-718672A701BB}" destId="{6DC48FCA-866C-4617-9532-4D03AE99AB4A}" srcOrd="2" destOrd="0" presId="urn:microsoft.com/office/officeart/2005/8/layout/list1"/>
    <dgm:cxn modelId="{87508B44-9249-47EC-820E-346D064E482C}" type="presParOf" srcId="{6FB074E0-3946-40AE-9D83-718672A701BB}" destId="{B62CEB1F-D1A8-4B9F-B4DB-5FF8710AAFA8}" srcOrd="3" destOrd="0" presId="urn:microsoft.com/office/officeart/2005/8/layout/list1"/>
    <dgm:cxn modelId="{DE12559A-8C95-4E6C-BF96-2A08C5581E3A}" type="presParOf" srcId="{6FB074E0-3946-40AE-9D83-718672A701BB}" destId="{8AD9E59F-6ECF-40BB-ABAE-991AE73C14A3}" srcOrd="4" destOrd="0" presId="urn:microsoft.com/office/officeart/2005/8/layout/list1"/>
    <dgm:cxn modelId="{E2A8476E-93E4-45A8-A5D3-4A209CDC3723}" type="presParOf" srcId="{8AD9E59F-6ECF-40BB-ABAE-991AE73C14A3}" destId="{B7F50C7A-AF40-4E94-A9D9-588E429FD430}" srcOrd="0" destOrd="0" presId="urn:microsoft.com/office/officeart/2005/8/layout/list1"/>
    <dgm:cxn modelId="{EF84977D-E847-4E04-982F-4E4835C6C6C4}" type="presParOf" srcId="{8AD9E59F-6ECF-40BB-ABAE-991AE73C14A3}" destId="{BC83F585-9F36-40F5-8C4A-9DF4B0AE12B1}" srcOrd="1" destOrd="0" presId="urn:microsoft.com/office/officeart/2005/8/layout/list1"/>
    <dgm:cxn modelId="{79FA5A49-B50E-44A4-B289-F2CDF3D70EE2}" type="presParOf" srcId="{6FB074E0-3946-40AE-9D83-718672A701BB}" destId="{14F5B0CA-7449-4437-9ACD-471EB67703C0}" srcOrd="5" destOrd="0" presId="urn:microsoft.com/office/officeart/2005/8/layout/list1"/>
    <dgm:cxn modelId="{1727BDE4-1AEB-4962-9BD4-A91B0FB9F8E6}" type="presParOf" srcId="{6FB074E0-3946-40AE-9D83-718672A701BB}" destId="{5B48E672-25A3-4DA2-A41B-D1B17D9A5222}" srcOrd="6" destOrd="0" presId="urn:microsoft.com/office/officeart/2005/8/layout/list1"/>
    <dgm:cxn modelId="{88986168-F259-4543-B0C6-A787192C8976}" type="presParOf" srcId="{6FB074E0-3946-40AE-9D83-718672A701BB}" destId="{8F41E745-9893-4BC7-B4CC-28FE8CAB653F}" srcOrd="7" destOrd="0" presId="urn:microsoft.com/office/officeart/2005/8/layout/list1"/>
    <dgm:cxn modelId="{D1DB4111-198F-463C-95CB-B7F0150D5FF3}" type="presParOf" srcId="{6FB074E0-3946-40AE-9D83-718672A701BB}" destId="{6BE154DC-0119-4FDA-980A-33BAADD8CE39}" srcOrd="8" destOrd="0" presId="urn:microsoft.com/office/officeart/2005/8/layout/list1"/>
    <dgm:cxn modelId="{725BAD2C-B0C7-4520-9585-6842AE3CBBCD}" type="presParOf" srcId="{6BE154DC-0119-4FDA-980A-33BAADD8CE39}" destId="{D6762706-ED6C-47FB-BB18-24872FED40B3}" srcOrd="0" destOrd="0" presId="urn:microsoft.com/office/officeart/2005/8/layout/list1"/>
    <dgm:cxn modelId="{75075F76-028E-4B47-8A92-2D048C531DE8}" type="presParOf" srcId="{6BE154DC-0119-4FDA-980A-33BAADD8CE39}" destId="{04CF2E32-9C73-4506-BBFD-41DA1A1E1476}" srcOrd="1" destOrd="0" presId="urn:microsoft.com/office/officeart/2005/8/layout/list1"/>
    <dgm:cxn modelId="{A191AE7B-DEAE-4EED-97C7-A4C42464C516}" type="presParOf" srcId="{6FB074E0-3946-40AE-9D83-718672A701BB}" destId="{5A662166-F044-4470-BD1E-9989E67B0A8D}" srcOrd="9" destOrd="0" presId="urn:microsoft.com/office/officeart/2005/8/layout/list1"/>
    <dgm:cxn modelId="{D8DF451F-379F-419A-8B09-840838500AA8}" type="presParOf" srcId="{6FB074E0-3946-40AE-9D83-718672A701BB}" destId="{F89001D8-2409-4250-8669-8B4A8E6616FB}" srcOrd="10" destOrd="0" presId="urn:microsoft.com/office/officeart/2005/8/layout/list1"/>
    <dgm:cxn modelId="{64A4E518-ED3B-470C-B1F1-7CF6DC2DF2D3}" type="presParOf" srcId="{6FB074E0-3946-40AE-9D83-718672A701BB}" destId="{FA5D36F8-F2E4-4863-A6A1-166D88F259A0}" srcOrd="11" destOrd="0" presId="urn:microsoft.com/office/officeart/2005/8/layout/list1"/>
    <dgm:cxn modelId="{268986A0-FA73-4FD7-B4EB-0C88D2F869EF}" type="presParOf" srcId="{6FB074E0-3946-40AE-9D83-718672A701BB}" destId="{291527AD-92DD-4207-827C-83BE22B01E51}" srcOrd="12" destOrd="0" presId="urn:microsoft.com/office/officeart/2005/8/layout/list1"/>
    <dgm:cxn modelId="{5C8D0130-8392-4A23-A7DB-37048B351289}" type="presParOf" srcId="{291527AD-92DD-4207-827C-83BE22B01E51}" destId="{9E12BF25-FEF2-4CCE-8D28-1471B72B6B86}" srcOrd="0" destOrd="0" presId="urn:microsoft.com/office/officeart/2005/8/layout/list1"/>
    <dgm:cxn modelId="{F097E5EB-150B-426E-8DB3-78968F43B965}" type="presParOf" srcId="{291527AD-92DD-4207-827C-83BE22B01E51}" destId="{721ECB35-BAC3-4CDA-9E12-50E03A27906F}" srcOrd="1" destOrd="0" presId="urn:microsoft.com/office/officeart/2005/8/layout/list1"/>
    <dgm:cxn modelId="{2BA3CDD0-56BD-48E7-8DF5-A000C6B19599}" type="presParOf" srcId="{6FB074E0-3946-40AE-9D83-718672A701BB}" destId="{9C68B5FB-901F-462D-9220-6424BCBB0CAA}" srcOrd="13" destOrd="0" presId="urn:microsoft.com/office/officeart/2005/8/layout/list1"/>
    <dgm:cxn modelId="{6A773DC5-C72E-4136-8CE8-37FBFFA6B6D6}" type="presParOf" srcId="{6FB074E0-3946-40AE-9D83-718672A701BB}" destId="{E77127B9-B7BC-40FB-A4D6-2ECB2D3A9E39}" srcOrd="14" destOrd="0" presId="urn:microsoft.com/office/officeart/2005/8/layout/list1"/>
    <dgm:cxn modelId="{609B08DF-F9CA-46B9-8109-311C22AF1384}" type="presParOf" srcId="{6FB074E0-3946-40AE-9D83-718672A701BB}" destId="{A130E30D-13F6-4240-91EB-17F62518BB1D}" srcOrd="15" destOrd="0" presId="urn:microsoft.com/office/officeart/2005/8/layout/list1"/>
    <dgm:cxn modelId="{255CF718-8334-4D16-9304-09AD2A5A8A67}" type="presParOf" srcId="{6FB074E0-3946-40AE-9D83-718672A701BB}" destId="{7760427B-252B-48BE-9979-97A517E36411}" srcOrd="16" destOrd="0" presId="urn:microsoft.com/office/officeart/2005/8/layout/list1"/>
    <dgm:cxn modelId="{8C5CA137-D0E8-454D-94B9-02015FA3D20D}" type="presParOf" srcId="{7760427B-252B-48BE-9979-97A517E36411}" destId="{7754335C-17F1-4115-AF5C-68B03A6C437F}" srcOrd="0" destOrd="0" presId="urn:microsoft.com/office/officeart/2005/8/layout/list1"/>
    <dgm:cxn modelId="{4228C27C-8CDB-413C-970F-97B253724B70}" type="presParOf" srcId="{7760427B-252B-48BE-9979-97A517E36411}" destId="{7369ED14-35DE-4DDF-891F-6563AA27DC3C}" srcOrd="1" destOrd="0" presId="urn:microsoft.com/office/officeart/2005/8/layout/list1"/>
    <dgm:cxn modelId="{E791EEDC-F2FF-430F-961F-9333001BE547}" type="presParOf" srcId="{6FB074E0-3946-40AE-9D83-718672A701BB}" destId="{53C5A3D9-FF73-4FB0-BFED-FCE73F2B8C99}" srcOrd="17" destOrd="0" presId="urn:microsoft.com/office/officeart/2005/8/layout/list1"/>
    <dgm:cxn modelId="{225B9BC8-42C0-4547-84F4-B3C8289186E8}" type="presParOf" srcId="{6FB074E0-3946-40AE-9D83-718672A701BB}" destId="{7B0D0CA8-08B3-4F07-9BA4-30C54AD1EF5E}" srcOrd="18" destOrd="0" presId="urn:microsoft.com/office/officeart/2005/8/layout/list1"/>
    <dgm:cxn modelId="{6BBA8E44-F925-4B63-B176-670666BBEAF4}" type="presParOf" srcId="{6FB074E0-3946-40AE-9D83-718672A701BB}" destId="{F0BE5062-7BA8-4411-A2A6-5E03D0B20C60}" srcOrd="19" destOrd="0" presId="urn:microsoft.com/office/officeart/2005/8/layout/list1"/>
    <dgm:cxn modelId="{40A3EAAB-F057-4CE6-BEC3-B14961DF4A92}" type="presParOf" srcId="{6FB074E0-3946-40AE-9D83-718672A701BB}" destId="{437FA72F-50B2-4B09-9863-C7463D6E53A7}" srcOrd="20" destOrd="0" presId="urn:microsoft.com/office/officeart/2005/8/layout/list1"/>
    <dgm:cxn modelId="{51D29ADB-6AE1-4F65-B745-0E0E9EEB872B}" type="presParOf" srcId="{437FA72F-50B2-4B09-9863-C7463D6E53A7}" destId="{8F1FBDF0-0E5A-44B2-A7AD-044C2BB9003E}" srcOrd="0" destOrd="0" presId="urn:microsoft.com/office/officeart/2005/8/layout/list1"/>
    <dgm:cxn modelId="{060A6D6E-F59E-4BE0-B9B3-9A9C4D50A3C6}" type="presParOf" srcId="{437FA72F-50B2-4B09-9863-C7463D6E53A7}" destId="{9C7C42FC-7F29-4137-AE52-F4F2473D8561}" srcOrd="1" destOrd="0" presId="urn:microsoft.com/office/officeart/2005/8/layout/list1"/>
    <dgm:cxn modelId="{357541AF-A6BD-4CD5-9EF9-4B6592496A2C}" type="presParOf" srcId="{6FB074E0-3946-40AE-9D83-718672A701BB}" destId="{DFBDBC78-87B2-4814-80BF-E84DAF5DA13C}" srcOrd="21" destOrd="0" presId="urn:microsoft.com/office/officeart/2005/8/layout/list1"/>
    <dgm:cxn modelId="{BBD95DA8-3650-44D2-B8FB-B04A8AF5B08C}" type="presParOf" srcId="{6FB074E0-3946-40AE-9D83-718672A701BB}" destId="{A91C8168-2829-4443-B6CF-5CBA6A4724BE}" srcOrd="22" destOrd="0" presId="urn:microsoft.com/office/officeart/2005/8/layout/list1"/>
    <dgm:cxn modelId="{5753341C-3143-4201-9E50-BD887409B98B}" type="presParOf" srcId="{6FB074E0-3946-40AE-9D83-718672A701BB}" destId="{6A28C182-D301-4D5F-973A-BD24AD5242A9}" srcOrd="23" destOrd="0" presId="urn:microsoft.com/office/officeart/2005/8/layout/list1"/>
    <dgm:cxn modelId="{7FA9EAF8-CB99-495C-8D6F-DBE79989F9D1}" type="presParOf" srcId="{6FB074E0-3946-40AE-9D83-718672A701BB}" destId="{026B38A0-6A9F-4EFC-9C57-61C430DE02C6}" srcOrd="24" destOrd="0" presId="urn:microsoft.com/office/officeart/2005/8/layout/list1"/>
    <dgm:cxn modelId="{19DD8F8B-99DE-4421-A263-327EFF7C60C5}" type="presParOf" srcId="{026B38A0-6A9F-4EFC-9C57-61C430DE02C6}" destId="{5A64FA92-8903-407C-AE20-21FF027636C6}" srcOrd="0" destOrd="0" presId="urn:microsoft.com/office/officeart/2005/8/layout/list1"/>
    <dgm:cxn modelId="{809362CF-5882-425E-924D-6D12BAB961EA}" type="presParOf" srcId="{026B38A0-6A9F-4EFC-9C57-61C430DE02C6}" destId="{049B48ED-D214-4EDB-A2D4-5128E2FAD690}" srcOrd="1" destOrd="0" presId="urn:microsoft.com/office/officeart/2005/8/layout/list1"/>
    <dgm:cxn modelId="{3EB9E665-659C-42E4-9D27-603BE9BD44A9}" type="presParOf" srcId="{6FB074E0-3946-40AE-9D83-718672A701BB}" destId="{C83C7400-9F73-4E7E-9A42-A841418B2D52}" srcOrd="25" destOrd="0" presId="urn:microsoft.com/office/officeart/2005/8/layout/list1"/>
    <dgm:cxn modelId="{4E0F02CB-45ED-43FA-9284-6E909B9283F8}" type="presParOf" srcId="{6FB074E0-3946-40AE-9D83-718672A701BB}" destId="{2113749C-0C92-47F3-B46F-3621BA3FB28B}" srcOrd="2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C48FCA-866C-4617-9532-4D03AE99AB4A}">
      <dsp:nvSpPr>
        <dsp:cNvPr id="0" name=""/>
        <dsp:cNvSpPr/>
      </dsp:nvSpPr>
      <dsp:spPr>
        <a:xfrm>
          <a:off x="0" y="307233"/>
          <a:ext cx="8128000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C93AA58-B877-41D8-92D4-939284AA99DE}">
      <dsp:nvSpPr>
        <dsp:cNvPr id="0" name=""/>
        <dsp:cNvSpPr/>
      </dsp:nvSpPr>
      <dsp:spPr>
        <a:xfrm>
          <a:off x="406400" y="56313"/>
          <a:ext cx="5689600" cy="50184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5053" tIns="0" rIns="215053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1700" kern="1200" dirty="0"/>
            <a:t>ขั้นที่ </a:t>
          </a:r>
          <a:r>
            <a:rPr lang="en-US" sz="1700" kern="1200" dirty="0"/>
            <a:t>1</a:t>
          </a:r>
          <a:r>
            <a:rPr lang="th-TH" sz="1700" kern="1200" dirty="0"/>
            <a:t> สำรวจให้ทราบความต้องการความจำเป็นต่างๆ ของสังคม </a:t>
          </a:r>
          <a:endParaRPr lang="en-US" sz="1700" kern="1200" dirty="0"/>
        </a:p>
      </dsp:txBody>
      <dsp:txXfrm>
        <a:off x="430898" y="80811"/>
        <a:ext cx="5640604" cy="452844"/>
      </dsp:txXfrm>
    </dsp:sp>
    <dsp:sp modelId="{5B48E672-25A3-4DA2-A41B-D1B17D9A5222}">
      <dsp:nvSpPr>
        <dsp:cNvPr id="0" name=""/>
        <dsp:cNvSpPr/>
      </dsp:nvSpPr>
      <dsp:spPr>
        <a:xfrm>
          <a:off x="0" y="1078353"/>
          <a:ext cx="8128000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C83F585-9F36-40F5-8C4A-9DF4B0AE12B1}">
      <dsp:nvSpPr>
        <dsp:cNvPr id="0" name=""/>
        <dsp:cNvSpPr/>
      </dsp:nvSpPr>
      <dsp:spPr>
        <a:xfrm>
          <a:off x="406400" y="827433"/>
          <a:ext cx="5689600" cy="50184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5053" tIns="0" rIns="215053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1700" kern="1200" dirty="0"/>
            <a:t>ขั้นที่ 2 ตั้งวัตถุประสงค์ของการศึกษา ตามที่สังคมต้องการ </a:t>
          </a:r>
          <a:endParaRPr lang="en-US" sz="1700" kern="1200" dirty="0"/>
        </a:p>
      </dsp:txBody>
      <dsp:txXfrm>
        <a:off x="430898" y="851931"/>
        <a:ext cx="5640604" cy="452844"/>
      </dsp:txXfrm>
    </dsp:sp>
    <dsp:sp modelId="{F89001D8-2409-4250-8669-8B4A8E6616FB}">
      <dsp:nvSpPr>
        <dsp:cNvPr id="0" name=""/>
        <dsp:cNvSpPr/>
      </dsp:nvSpPr>
      <dsp:spPr>
        <a:xfrm>
          <a:off x="0" y="1849473"/>
          <a:ext cx="8128000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4CF2E32-9C73-4506-BBFD-41DA1A1E1476}">
      <dsp:nvSpPr>
        <dsp:cNvPr id="0" name=""/>
        <dsp:cNvSpPr/>
      </dsp:nvSpPr>
      <dsp:spPr>
        <a:xfrm>
          <a:off x="406400" y="1598553"/>
          <a:ext cx="5689600" cy="50184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5053" tIns="0" rIns="215053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1700" kern="1200" dirty="0"/>
            <a:t>ขั้นที่ 3 คัดเลือกเนื้อหาวิชาความรู้ที่ต้องการนำมาสอน </a:t>
          </a:r>
          <a:endParaRPr lang="en-US" sz="1700" kern="1200" dirty="0"/>
        </a:p>
      </dsp:txBody>
      <dsp:txXfrm>
        <a:off x="430898" y="1623051"/>
        <a:ext cx="5640604" cy="452844"/>
      </dsp:txXfrm>
    </dsp:sp>
    <dsp:sp modelId="{E77127B9-B7BC-40FB-A4D6-2ECB2D3A9E39}">
      <dsp:nvSpPr>
        <dsp:cNvPr id="0" name=""/>
        <dsp:cNvSpPr/>
      </dsp:nvSpPr>
      <dsp:spPr>
        <a:xfrm>
          <a:off x="0" y="2620593"/>
          <a:ext cx="8128000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21ECB35-BAC3-4CDA-9E12-50E03A27906F}">
      <dsp:nvSpPr>
        <dsp:cNvPr id="0" name=""/>
        <dsp:cNvSpPr/>
      </dsp:nvSpPr>
      <dsp:spPr>
        <a:xfrm>
          <a:off x="406400" y="2369673"/>
          <a:ext cx="5689600" cy="50184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5053" tIns="0" rIns="215053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1700" kern="1200" dirty="0"/>
            <a:t>ขั้นที่ 4 จัดระเบียบ จัดลำดับ แก้ไขเนื้อหาวิชาความรู้ที่คัดเลือก</a:t>
          </a:r>
          <a:endParaRPr lang="en-US" sz="1700" kern="1200" dirty="0"/>
        </a:p>
      </dsp:txBody>
      <dsp:txXfrm>
        <a:off x="430898" y="2394171"/>
        <a:ext cx="5640604" cy="452844"/>
      </dsp:txXfrm>
    </dsp:sp>
    <dsp:sp modelId="{7B0D0CA8-08B3-4F07-9BA4-30C54AD1EF5E}">
      <dsp:nvSpPr>
        <dsp:cNvPr id="0" name=""/>
        <dsp:cNvSpPr/>
      </dsp:nvSpPr>
      <dsp:spPr>
        <a:xfrm>
          <a:off x="0" y="3391713"/>
          <a:ext cx="8128000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369ED14-35DE-4DDF-891F-6563AA27DC3C}">
      <dsp:nvSpPr>
        <dsp:cNvPr id="0" name=""/>
        <dsp:cNvSpPr/>
      </dsp:nvSpPr>
      <dsp:spPr>
        <a:xfrm>
          <a:off x="406400" y="3140793"/>
          <a:ext cx="5689600" cy="50184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5053" tIns="0" rIns="215053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1700" kern="1200" dirty="0"/>
            <a:t>ขั้นที่ 5 คัดเลือกประสบการณ์เพื่อการเรียนรู้ต่างๆ </a:t>
          </a:r>
          <a:endParaRPr lang="en-US" sz="1700" kern="1200" dirty="0"/>
        </a:p>
      </dsp:txBody>
      <dsp:txXfrm>
        <a:off x="430898" y="3165291"/>
        <a:ext cx="5640604" cy="452844"/>
      </dsp:txXfrm>
    </dsp:sp>
    <dsp:sp modelId="{A91C8168-2829-4443-B6CF-5CBA6A4724BE}">
      <dsp:nvSpPr>
        <dsp:cNvPr id="0" name=""/>
        <dsp:cNvSpPr/>
      </dsp:nvSpPr>
      <dsp:spPr>
        <a:xfrm>
          <a:off x="0" y="4162833"/>
          <a:ext cx="8128000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C7C42FC-7F29-4137-AE52-F4F2473D8561}">
      <dsp:nvSpPr>
        <dsp:cNvPr id="0" name=""/>
        <dsp:cNvSpPr/>
      </dsp:nvSpPr>
      <dsp:spPr>
        <a:xfrm>
          <a:off x="406400" y="3911913"/>
          <a:ext cx="5689600" cy="50184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5053" tIns="0" rIns="215053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1700" kern="1200" dirty="0"/>
            <a:t>ขั้นที่ 6 จัดระเบียบ จัดลำดับ แก้ไขปรับปรุงประสบการณ์ต่างๆ </a:t>
          </a:r>
          <a:endParaRPr lang="en-US" sz="1700" kern="1200" dirty="0"/>
        </a:p>
      </dsp:txBody>
      <dsp:txXfrm>
        <a:off x="430898" y="3936411"/>
        <a:ext cx="5640604" cy="452844"/>
      </dsp:txXfrm>
    </dsp:sp>
    <dsp:sp modelId="{2113749C-0C92-47F3-B46F-3621BA3FB28B}">
      <dsp:nvSpPr>
        <dsp:cNvPr id="0" name=""/>
        <dsp:cNvSpPr/>
      </dsp:nvSpPr>
      <dsp:spPr>
        <a:xfrm>
          <a:off x="0" y="4933953"/>
          <a:ext cx="8128000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49B48ED-D214-4EDB-A2D4-5128E2FAD690}">
      <dsp:nvSpPr>
        <dsp:cNvPr id="0" name=""/>
        <dsp:cNvSpPr/>
      </dsp:nvSpPr>
      <dsp:spPr>
        <a:xfrm>
          <a:off x="406400" y="4683033"/>
          <a:ext cx="5689600" cy="50184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5053" tIns="0" rIns="215053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1700" kern="1200" dirty="0"/>
            <a:t>ขั้นที่ 7 กำหนดการวัดผล ประเมินผล </a:t>
          </a:r>
          <a:endParaRPr lang="en-US" sz="1700" kern="1200" dirty="0"/>
        </a:p>
      </dsp:txBody>
      <dsp:txXfrm>
        <a:off x="430898" y="4707531"/>
        <a:ext cx="5640604" cy="4528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0EBC55-5864-427B-84CF-6441AA82BD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6745" y="1205037"/>
            <a:ext cx="7744993" cy="2541336"/>
          </a:xfrm>
        </p:spPr>
        <p:txBody>
          <a:bodyPr anchor="b">
            <a:normAutofit/>
          </a:bodyPr>
          <a:lstStyle>
            <a:lvl1pPr algn="l"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B52BDB-18E0-4991-A6F2-7AD5420153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6745" y="3949332"/>
            <a:ext cx="7744993" cy="2006735"/>
          </a:xfrm>
        </p:spPr>
        <p:txBody>
          <a:bodyPr>
            <a:normAutofit/>
          </a:bodyPr>
          <a:lstStyle>
            <a:lvl1pPr marL="0" indent="0" algn="l">
              <a:buNone/>
              <a:defRPr sz="2000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F0ABC6-907E-47DE-8E40-61F2DD1B4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1/31/2024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8AB158-6097-43A1-90B6-406F93670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EE077-FF20-4DD9-92B5-EE1C4D615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455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7071ABCB-C306-49F0-8D5D-0B890583C1CE}"/>
              </a:ext>
            </a:extLst>
          </p:cNvPr>
          <p:cNvGrpSpPr/>
          <p:nvPr/>
        </p:nvGrpSpPr>
        <p:grpSpPr>
          <a:xfrm rot="10800000">
            <a:off x="0" y="1827078"/>
            <a:ext cx="2926300" cy="5030922"/>
            <a:chOff x="9265700" y="2026"/>
            <a:chExt cx="2926300" cy="5030922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24A67F94-2250-4B3A-8424-1BC0A0BCB3FF}"/>
                </a:ext>
              </a:extLst>
            </p:cNvPr>
            <p:cNvSpPr/>
            <p:nvPr/>
          </p:nvSpPr>
          <p:spPr>
            <a:xfrm>
              <a:off x="9326904" y="2026"/>
              <a:ext cx="2249810" cy="2294745"/>
            </a:xfrm>
            <a:custGeom>
              <a:avLst/>
              <a:gdLst>
                <a:gd name="connsiteX0" fmla="*/ 49162 w 2249810"/>
                <a:gd name="connsiteY0" fmla="*/ 0 h 2294745"/>
                <a:gd name="connsiteX1" fmla="*/ 2200648 w 2249810"/>
                <a:gd name="connsiteY1" fmla="*/ 0 h 2294745"/>
                <a:gd name="connsiteX2" fmla="*/ 2210105 w 2249810"/>
                <a:gd name="connsiteY2" fmla="*/ 23601 h 2294745"/>
                <a:gd name="connsiteX3" fmla="*/ 2249810 w 2249810"/>
                <a:gd name="connsiteY3" fmla="*/ 326934 h 2294745"/>
                <a:gd name="connsiteX4" fmla="*/ 2249810 w 2249810"/>
                <a:gd name="connsiteY4" fmla="*/ 422824 h 2294745"/>
                <a:gd name="connsiteX5" fmla="*/ 2249810 w 2249810"/>
                <a:gd name="connsiteY5" fmla="*/ 696534 h 2294745"/>
                <a:gd name="connsiteX6" fmla="*/ 2249810 w 2249810"/>
                <a:gd name="connsiteY6" fmla="*/ 848826 h 2294745"/>
                <a:gd name="connsiteX7" fmla="*/ 2249810 w 2249810"/>
                <a:gd name="connsiteY7" fmla="*/ 1058531 h 2294745"/>
                <a:gd name="connsiteX8" fmla="*/ 2249810 w 2249810"/>
                <a:gd name="connsiteY8" fmla="*/ 1218426 h 2294745"/>
                <a:gd name="connsiteX9" fmla="*/ 1955981 w 2249810"/>
                <a:gd name="connsiteY9" fmla="*/ 1845313 h 2294745"/>
                <a:gd name="connsiteX10" fmla="*/ 1225437 w 2249810"/>
                <a:gd name="connsiteY10" fmla="*/ 2208220 h 2294745"/>
                <a:gd name="connsiteX11" fmla="*/ 1123061 w 2249810"/>
                <a:gd name="connsiteY11" fmla="*/ 2294745 h 2294745"/>
                <a:gd name="connsiteX12" fmla="*/ 1024372 w 2249810"/>
                <a:gd name="connsiteY12" fmla="*/ 2208220 h 2294745"/>
                <a:gd name="connsiteX13" fmla="*/ 293828 w 2249810"/>
                <a:gd name="connsiteY13" fmla="*/ 1845313 h 2294745"/>
                <a:gd name="connsiteX14" fmla="*/ 0 w 2249810"/>
                <a:gd name="connsiteY14" fmla="*/ 1218426 h 2294745"/>
                <a:gd name="connsiteX15" fmla="*/ 0 w 2249810"/>
                <a:gd name="connsiteY15" fmla="*/ 1058531 h 2294745"/>
                <a:gd name="connsiteX16" fmla="*/ 0 w 2249810"/>
                <a:gd name="connsiteY16" fmla="*/ 848826 h 2294745"/>
                <a:gd name="connsiteX17" fmla="*/ 0 w 2249810"/>
                <a:gd name="connsiteY17" fmla="*/ 696534 h 2294745"/>
                <a:gd name="connsiteX18" fmla="*/ 0 w 2249810"/>
                <a:gd name="connsiteY18" fmla="*/ 422824 h 2294745"/>
                <a:gd name="connsiteX19" fmla="*/ 0 w 2249810"/>
                <a:gd name="connsiteY19" fmla="*/ 326934 h 2294745"/>
                <a:gd name="connsiteX20" fmla="*/ 39705 w 2249810"/>
                <a:gd name="connsiteY20" fmla="*/ 23601 h 2294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249810" h="2294745">
                  <a:moveTo>
                    <a:pt x="49162" y="0"/>
                  </a:moveTo>
                  <a:lnTo>
                    <a:pt x="2200648" y="0"/>
                  </a:lnTo>
                  <a:lnTo>
                    <a:pt x="2210105" y="23601"/>
                  </a:lnTo>
                  <a:cubicBezTo>
                    <a:pt x="2236898" y="106934"/>
                    <a:pt x="2249810" y="205568"/>
                    <a:pt x="2249810" y="326934"/>
                  </a:cubicBezTo>
                  <a:lnTo>
                    <a:pt x="2249810" y="422824"/>
                  </a:lnTo>
                  <a:lnTo>
                    <a:pt x="2249810" y="696534"/>
                  </a:lnTo>
                  <a:lnTo>
                    <a:pt x="2249810" y="848826"/>
                  </a:lnTo>
                  <a:lnTo>
                    <a:pt x="2249810" y="1058531"/>
                  </a:lnTo>
                  <a:lnTo>
                    <a:pt x="2249810" y="1218426"/>
                  </a:lnTo>
                  <a:cubicBezTo>
                    <a:pt x="2249810" y="1542068"/>
                    <a:pt x="2157989" y="1704061"/>
                    <a:pt x="1955981" y="1845313"/>
                  </a:cubicBezTo>
                  <a:cubicBezTo>
                    <a:pt x="1745898" y="1967026"/>
                    <a:pt x="1470144" y="2019115"/>
                    <a:pt x="1225437" y="2208220"/>
                  </a:cubicBezTo>
                  <a:lnTo>
                    <a:pt x="1123061" y="2294745"/>
                  </a:lnTo>
                  <a:lnTo>
                    <a:pt x="1024372" y="2208220"/>
                  </a:lnTo>
                  <a:cubicBezTo>
                    <a:pt x="779664" y="2019115"/>
                    <a:pt x="503910" y="1967026"/>
                    <a:pt x="293828" y="1845313"/>
                  </a:cubicBezTo>
                  <a:cubicBezTo>
                    <a:pt x="91820" y="1704061"/>
                    <a:pt x="0" y="1542068"/>
                    <a:pt x="0" y="1218426"/>
                  </a:cubicBezTo>
                  <a:lnTo>
                    <a:pt x="0" y="1058531"/>
                  </a:lnTo>
                  <a:lnTo>
                    <a:pt x="0" y="848826"/>
                  </a:lnTo>
                  <a:lnTo>
                    <a:pt x="0" y="696534"/>
                  </a:lnTo>
                  <a:lnTo>
                    <a:pt x="0" y="422824"/>
                  </a:lnTo>
                  <a:lnTo>
                    <a:pt x="0" y="326934"/>
                  </a:lnTo>
                  <a:cubicBezTo>
                    <a:pt x="0" y="205568"/>
                    <a:pt x="12912" y="106934"/>
                    <a:pt x="39705" y="23601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5FB942D8-95BE-4CFD-BFCC-26209EC192CE}"/>
                </a:ext>
              </a:extLst>
            </p:cNvPr>
            <p:cNvSpPr/>
            <p:nvPr/>
          </p:nvSpPr>
          <p:spPr>
            <a:xfrm>
              <a:off x="10597154" y="1907348"/>
              <a:ext cx="1594846" cy="3044131"/>
            </a:xfrm>
            <a:custGeom>
              <a:avLst/>
              <a:gdLst>
                <a:gd name="connsiteX0" fmla="*/ 1126749 w 1594846"/>
                <a:gd name="connsiteY0" fmla="*/ 0 h 3044131"/>
                <a:gd name="connsiteX1" fmla="*/ 1225438 w 1594846"/>
                <a:gd name="connsiteY1" fmla="*/ 86525 h 3044131"/>
                <a:gd name="connsiteX2" fmla="*/ 1413279 w 1594846"/>
                <a:gd name="connsiteY2" fmla="*/ 205892 h 3044131"/>
                <a:gd name="connsiteX3" fmla="*/ 1594846 w 1594846"/>
                <a:gd name="connsiteY3" fmla="*/ 289191 h 3044131"/>
                <a:gd name="connsiteX4" fmla="*/ 1594846 w 1594846"/>
                <a:gd name="connsiteY4" fmla="*/ 2754939 h 3044131"/>
                <a:gd name="connsiteX5" fmla="*/ 1413277 w 1594846"/>
                <a:gd name="connsiteY5" fmla="*/ 2838239 h 3044131"/>
                <a:gd name="connsiteX6" fmla="*/ 1225436 w 1594846"/>
                <a:gd name="connsiteY6" fmla="*/ 2957606 h 3044131"/>
                <a:gd name="connsiteX7" fmla="*/ 1123061 w 1594846"/>
                <a:gd name="connsiteY7" fmla="*/ 3044131 h 3044131"/>
                <a:gd name="connsiteX8" fmla="*/ 1024372 w 1594846"/>
                <a:gd name="connsiteY8" fmla="*/ 2957606 h 3044131"/>
                <a:gd name="connsiteX9" fmla="*/ 293828 w 1594846"/>
                <a:gd name="connsiteY9" fmla="*/ 2594699 h 3044131"/>
                <a:gd name="connsiteX10" fmla="*/ 0 w 1594846"/>
                <a:gd name="connsiteY10" fmla="*/ 1967812 h 3044131"/>
                <a:gd name="connsiteX11" fmla="*/ 0 w 1594846"/>
                <a:gd name="connsiteY11" fmla="*/ 1807917 h 3044131"/>
                <a:gd name="connsiteX12" fmla="*/ 0 w 1594846"/>
                <a:gd name="connsiteY12" fmla="*/ 1598212 h 3044131"/>
                <a:gd name="connsiteX13" fmla="*/ 0 w 1594846"/>
                <a:gd name="connsiteY13" fmla="*/ 1445920 h 3044131"/>
                <a:gd name="connsiteX14" fmla="*/ 0 w 1594846"/>
                <a:gd name="connsiteY14" fmla="*/ 1172210 h 3044131"/>
                <a:gd name="connsiteX15" fmla="*/ 0 w 1594846"/>
                <a:gd name="connsiteY15" fmla="*/ 1076320 h 3044131"/>
                <a:gd name="connsiteX16" fmla="*/ 293829 w 1594846"/>
                <a:gd name="connsiteY16" fmla="*/ 449433 h 3044131"/>
                <a:gd name="connsiteX17" fmla="*/ 1024374 w 1594846"/>
                <a:gd name="connsiteY17" fmla="*/ 86525 h 304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594846" h="3044131">
                  <a:moveTo>
                    <a:pt x="1126749" y="0"/>
                  </a:moveTo>
                  <a:lnTo>
                    <a:pt x="1225438" y="86525"/>
                  </a:lnTo>
                  <a:cubicBezTo>
                    <a:pt x="1286615" y="133801"/>
                    <a:pt x="1349732" y="172514"/>
                    <a:pt x="1413279" y="205892"/>
                  </a:cubicBezTo>
                  <a:lnTo>
                    <a:pt x="1594846" y="289191"/>
                  </a:lnTo>
                  <a:lnTo>
                    <a:pt x="1594846" y="2754939"/>
                  </a:lnTo>
                  <a:lnTo>
                    <a:pt x="1413277" y="2838239"/>
                  </a:lnTo>
                  <a:cubicBezTo>
                    <a:pt x="1349730" y="2871617"/>
                    <a:pt x="1286613" y="2910330"/>
                    <a:pt x="1225436" y="2957606"/>
                  </a:cubicBezTo>
                  <a:lnTo>
                    <a:pt x="1123061" y="3044131"/>
                  </a:lnTo>
                  <a:lnTo>
                    <a:pt x="1024372" y="2957606"/>
                  </a:lnTo>
                  <a:cubicBezTo>
                    <a:pt x="779664" y="2768501"/>
                    <a:pt x="503910" y="2716412"/>
                    <a:pt x="293828" y="2594699"/>
                  </a:cubicBezTo>
                  <a:cubicBezTo>
                    <a:pt x="91820" y="2453447"/>
                    <a:pt x="0" y="2291454"/>
                    <a:pt x="0" y="1967812"/>
                  </a:cubicBezTo>
                  <a:lnTo>
                    <a:pt x="0" y="1807917"/>
                  </a:lnTo>
                  <a:lnTo>
                    <a:pt x="0" y="1598212"/>
                  </a:lnTo>
                  <a:lnTo>
                    <a:pt x="0" y="1445920"/>
                  </a:lnTo>
                  <a:lnTo>
                    <a:pt x="0" y="1172210"/>
                  </a:lnTo>
                  <a:lnTo>
                    <a:pt x="0" y="1076320"/>
                  </a:lnTo>
                  <a:cubicBezTo>
                    <a:pt x="0" y="752678"/>
                    <a:pt x="91821" y="590684"/>
                    <a:pt x="293829" y="449433"/>
                  </a:cubicBezTo>
                  <a:cubicBezTo>
                    <a:pt x="503912" y="327719"/>
                    <a:pt x="779665" y="275630"/>
                    <a:pt x="1024374" y="86525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9DF6499A-D398-4CBC-AA22-4277539430FC}"/>
                </a:ext>
              </a:extLst>
            </p:cNvPr>
            <p:cNvSpPr/>
            <p:nvPr/>
          </p:nvSpPr>
          <p:spPr>
            <a:xfrm>
              <a:off x="9265700" y="7622"/>
              <a:ext cx="2372219" cy="2371961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4282900 w 4447989"/>
                <a:gd name="connsiteY0" fmla="*/ 2048959 h 5795027"/>
                <a:gd name="connsiteX1" fmla="*/ 4282900 w 4447989"/>
                <a:gd name="connsiteY1" fmla="*/ 2231503 h 5795027"/>
                <a:gd name="connsiteX2" fmla="*/ 4282900 w 4447989"/>
                <a:gd name="connsiteY2" fmla="*/ 2752557 h 5795027"/>
                <a:gd name="connsiteX3" fmla="*/ 4282900 w 4447989"/>
                <a:gd name="connsiteY3" fmla="*/ 3042471 h 5795027"/>
                <a:gd name="connsiteX4" fmla="*/ 4282900 w 4447989"/>
                <a:gd name="connsiteY4" fmla="*/ 3441681 h 5795027"/>
                <a:gd name="connsiteX5" fmla="*/ 4282900 w 4447989"/>
                <a:gd name="connsiteY5" fmla="*/ 3746068 h 5795027"/>
                <a:gd name="connsiteX6" fmla="*/ 3723546 w 4447989"/>
                <a:gd name="connsiteY6" fmla="*/ 4939455 h 5795027"/>
                <a:gd name="connsiteX7" fmla="*/ 2332829 w 4447989"/>
                <a:gd name="connsiteY7" fmla="*/ 5630311 h 5795027"/>
                <a:gd name="connsiteX8" fmla="*/ 2137940 w 4447989"/>
                <a:gd name="connsiteY8" fmla="*/ 5795027 h 5795027"/>
                <a:gd name="connsiteX9" fmla="*/ 1950069 w 4447989"/>
                <a:gd name="connsiteY9" fmla="*/ 5630311 h 5795027"/>
                <a:gd name="connsiteX10" fmla="*/ 559353 w 4447989"/>
                <a:gd name="connsiteY10" fmla="*/ 4939455 h 5795027"/>
                <a:gd name="connsiteX11" fmla="*/ 0 w 4447989"/>
                <a:gd name="connsiteY11" fmla="*/ 3746068 h 5795027"/>
                <a:gd name="connsiteX12" fmla="*/ 0 w 4447989"/>
                <a:gd name="connsiteY12" fmla="*/ 3441681 h 5795027"/>
                <a:gd name="connsiteX13" fmla="*/ 0 w 4447989"/>
                <a:gd name="connsiteY13" fmla="*/ 3042471 h 5795027"/>
                <a:gd name="connsiteX14" fmla="*/ 0 w 4447989"/>
                <a:gd name="connsiteY14" fmla="*/ 2752557 h 5795027"/>
                <a:gd name="connsiteX15" fmla="*/ 0 w 4447989"/>
                <a:gd name="connsiteY15" fmla="*/ 2231503 h 5795027"/>
                <a:gd name="connsiteX16" fmla="*/ 0 w 4447989"/>
                <a:gd name="connsiteY16" fmla="*/ 2048959 h 5795027"/>
                <a:gd name="connsiteX17" fmla="*/ 559354 w 4447989"/>
                <a:gd name="connsiteY17" fmla="*/ 855573 h 5795027"/>
                <a:gd name="connsiteX18" fmla="*/ 1950071 w 4447989"/>
                <a:gd name="connsiteY18" fmla="*/ 164715 h 5795027"/>
                <a:gd name="connsiteX19" fmla="*/ 2144960 w 4447989"/>
                <a:gd name="connsiteY19" fmla="*/ 0 h 5795027"/>
                <a:gd name="connsiteX20" fmla="*/ 2332832 w 4447989"/>
                <a:gd name="connsiteY20" fmla="*/ 164715 h 5795027"/>
                <a:gd name="connsiteX21" fmla="*/ 3723546 w 4447989"/>
                <a:gd name="connsiteY21" fmla="*/ 855573 h 5795027"/>
                <a:gd name="connsiteX22" fmla="*/ 4447989 w 4447989"/>
                <a:gd name="connsiteY22" fmla="*/ 2214048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82900"/>
                <a:gd name="connsiteY0" fmla="*/ 1519558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92243"/>
                <a:gd name="connsiteY0" fmla="*/ 1519558 h 5795027"/>
                <a:gd name="connsiteX1" fmla="*/ 4282900 w 4292243"/>
                <a:gd name="connsiteY1" fmla="*/ 2231503 h 5795027"/>
                <a:gd name="connsiteX2" fmla="*/ 4282900 w 4292243"/>
                <a:gd name="connsiteY2" fmla="*/ 2752557 h 5795027"/>
                <a:gd name="connsiteX3" fmla="*/ 4282900 w 4292243"/>
                <a:gd name="connsiteY3" fmla="*/ 3042471 h 5795027"/>
                <a:gd name="connsiteX4" fmla="*/ 4282900 w 4292243"/>
                <a:gd name="connsiteY4" fmla="*/ 3441681 h 5795027"/>
                <a:gd name="connsiteX5" fmla="*/ 4282900 w 4292243"/>
                <a:gd name="connsiteY5" fmla="*/ 3746068 h 5795027"/>
                <a:gd name="connsiteX6" fmla="*/ 3723546 w 4292243"/>
                <a:gd name="connsiteY6" fmla="*/ 4939455 h 5795027"/>
                <a:gd name="connsiteX7" fmla="*/ 2332829 w 4292243"/>
                <a:gd name="connsiteY7" fmla="*/ 5630311 h 5795027"/>
                <a:gd name="connsiteX8" fmla="*/ 2137940 w 4292243"/>
                <a:gd name="connsiteY8" fmla="*/ 5795027 h 5795027"/>
                <a:gd name="connsiteX9" fmla="*/ 1950069 w 4292243"/>
                <a:gd name="connsiteY9" fmla="*/ 5630311 h 5795027"/>
                <a:gd name="connsiteX10" fmla="*/ 559353 w 4292243"/>
                <a:gd name="connsiteY10" fmla="*/ 4939455 h 5795027"/>
                <a:gd name="connsiteX11" fmla="*/ 0 w 4292243"/>
                <a:gd name="connsiteY11" fmla="*/ 3746068 h 5795027"/>
                <a:gd name="connsiteX12" fmla="*/ 0 w 4292243"/>
                <a:gd name="connsiteY12" fmla="*/ 3441681 h 5795027"/>
                <a:gd name="connsiteX13" fmla="*/ 0 w 4292243"/>
                <a:gd name="connsiteY13" fmla="*/ 3042471 h 5795027"/>
                <a:gd name="connsiteX14" fmla="*/ 0 w 4292243"/>
                <a:gd name="connsiteY14" fmla="*/ 2752557 h 5795027"/>
                <a:gd name="connsiteX15" fmla="*/ 0 w 4292243"/>
                <a:gd name="connsiteY15" fmla="*/ 2231503 h 5795027"/>
                <a:gd name="connsiteX16" fmla="*/ 0 w 4292243"/>
                <a:gd name="connsiteY16" fmla="*/ 2048959 h 5795027"/>
                <a:gd name="connsiteX17" fmla="*/ 559354 w 4292243"/>
                <a:gd name="connsiteY17" fmla="*/ 855573 h 5795027"/>
                <a:gd name="connsiteX18" fmla="*/ 1950071 w 4292243"/>
                <a:gd name="connsiteY18" fmla="*/ 164715 h 5795027"/>
                <a:gd name="connsiteX19" fmla="*/ 2144960 w 4292243"/>
                <a:gd name="connsiteY19" fmla="*/ 0 h 5795027"/>
                <a:gd name="connsiteX20" fmla="*/ 2332832 w 4292243"/>
                <a:gd name="connsiteY20" fmla="*/ 164715 h 5795027"/>
                <a:gd name="connsiteX21" fmla="*/ 3723546 w 4292243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2144960 w 4282900"/>
                <a:gd name="connsiteY18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64279 w 4282900"/>
                <a:gd name="connsiteY17" fmla="*/ 1516418 h 5795027"/>
                <a:gd name="connsiteX18" fmla="*/ 559354 w 4282900"/>
                <a:gd name="connsiteY18" fmla="*/ 855573 h 5795027"/>
                <a:gd name="connsiteX19" fmla="*/ 2144960 w 4282900"/>
                <a:gd name="connsiteY19" fmla="*/ 0 h 5795027"/>
                <a:gd name="connsiteX0" fmla="*/ 4213242 w 4282900"/>
                <a:gd name="connsiteY0" fmla="*/ 657020 h 4939454"/>
                <a:gd name="connsiteX1" fmla="*/ 4282900 w 4282900"/>
                <a:gd name="connsiteY1" fmla="*/ 1375930 h 4939454"/>
                <a:gd name="connsiteX2" fmla="*/ 4282900 w 4282900"/>
                <a:gd name="connsiteY2" fmla="*/ 1896984 h 4939454"/>
                <a:gd name="connsiteX3" fmla="*/ 4282900 w 4282900"/>
                <a:gd name="connsiteY3" fmla="*/ 2186898 h 4939454"/>
                <a:gd name="connsiteX4" fmla="*/ 4282900 w 4282900"/>
                <a:gd name="connsiteY4" fmla="*/ 2586108 h 4939454"/>
                <a:gd name="connsiteX5" fmla="*/ 4282900 w 4282900"/>
                <a:gd name="connsiteY5" fmla="*/ 2890495 h 4939454"/>
                <a:gd name="connsiteX6" fmla="*/ 3723546 w 4282900"/>
                <a:gd name="connsiteY6" fmla="*/ 4083882 h 4939454"/>
                <a:gd name="connsiteX7" fmla="*/ 2332829 w 4282900"/>
                <a:gd name="connsiteY7" fmla="*/ 4774738 h 4939454"/>
                <a:gd name="connsiteX8" fmla="*/ 2137940 w 4282900"/>
                <a:gd name="connsiteY8" fmla="*/ 4939454 h 4939454"/>
                <a:gd name="connsiteX9" fmla="*/ 1950069 w 4282900"/>
                <a:gd name="connsiteY9" fmla="*/ 4774738 h 4939454"/>
                <a:gd name="connsiteX10" fmla="*/ 559353 w 4282900"/>
                <a:gd name="connsiteY10" fmla="*/ 4083882 h 4939454"/>
                <a:gd name="connsiteX11" fmla="*/ 0 w 4282900"/>
                <a:gd name="connsiteY11" fmla="*/ 2890495 h 4939454"/>
                <a:gd name="connsiteX12" fmla="*/ 0 w 4282900"/>
                <a:gd name="connsiteY12" fmla="*/ 2586108 h 4939454"/>
                <a:gd name="connsiteX13" fmla="*/ 0 w 4282900"/>
                <a:gd name="connsiteY13" fmla="*/ 2186898 h 4939454"/>
                <a:gd name="connsiteX14" fmla="*/ 0 w 4282900"/>
                <a:gd name="connsiteY14" fmla="*/ 1896984 h 4939454"/>
                <a:gd name="connsiteX15" fmla="*/ 0 w 4282900"/>
                <a:gd name="connsiteY15" fmla="*/ 1375930 h 4939454"/>
                <a:gd name="connsiteX16" fmla="*/ 0 w 4282900"/>
                <a:gd name="connsiteY16" fmla="*/ 1193386 h 4939454"/>
                <a:gd name="connsiteX17" fmla="*/ 64279 w 4282900"/>
                <a:gd name="connsiteY17" fmla="*/ 660845 h 4939454"/>
                <a:gd name="connsiteX18" fmla="*/ 559354 w 4282900"/>
                <a:gd name="connsiteY18" fmla="*/ 0 h 493945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282900" h="4282434">
                  <a:moveTo>
                    <a:pt x="4213242" y="0"/>
                  </a:moveTo>
                  <a:cubicBezTo>
                    <a:pt x="4294511" y="306972"/>
                    <a:pt x="4271290" y="481595"/>
                    <a:pt x="4282900" y="718910"/>
                  </a:cubicBezTo>
                  <a:lnTo>
                    <a:pt x="4282900" y="1239964"/>
                  </a:lnTo>
                  <a:lnTo>
                    <a:pt x="4282900" y="1529878"/>
                  </a:lnTo>
                  <a:lnTo>
                    <a:pt x="4282900" y="1929088"/>
                  </a:lnTo>
                  <a:lnTo>
                    <a:pt x="4282900" y="2233475"/>
                  </a:lnTo>
                  <a:cubicBezTo>
                    <a:pt x="4282900" y="2849584"/>
                    <a:pt x="4108103" y="3157966"/>
                    <a:pt x="3723546" y="3426862"/>
                  </a:cubicBezTo>
                  <a:cubicBezTo>
                    <a:pt x="3323617" y="3658565"/>
                    <a:pt x="2798672" y="3757725"/>
                    <a:pt x="2332829" y="4117718"/>
                  </a:cubicBezTo>
                  <a:lnTo>
                    <a:pt x="2137940" y="4282434"/>
                  </a:lnTo>
                  <a:lnTo>
                    <a:pt x="1950069" y="4117718"/>
                  </a:lnTo>
                  <a:cubicBezTo>
                    <a:pt x="1484225" y="3757725"/>
                    <a:pt x="959280" y="3658565"/>
                    <a:pt x="559353" y="3426862"/>
                  </a:cubicBezTo>
                  <a:cubicBezTo>
                    <a:pt x="174796" y="3157966"/>
                    <a:pt x="0" y="2849584"/>
                    <a:pt x="0" y="2233475"/>
                  </a:cubicBezTo>
                  <a:lnTo>
                    <a:pt x="0" y="1929088"/>
                  </a:lnTo>
                  <a:lnTo>
                    <a:pt x="0" y="1529878"/>
                  </a:lnTo>
                  <a:lnTo>
                    <a:pt x="0" y="1239964"/>
                  </a:lnTo>
                  <a:lnTo>
                    <a:pt x="0" y="718910"/>
                  </a:lnTo>
                  <a:lnTo>
                    <a:pt x="0" y="536366"/>
                  </a:lnTo>
                  <a:cubicBezTo>
                    <a:pt x="10713" y="417185"/>
                    <a:pt x="19813" y="133066"/>
                    <a:pt x="64279" y="3825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0D91493C-6480-4A3F-8836-1727CBA3C849}"/>
                </a:ext>
              </a:extLst>
            </p:cNvPr>
            <p:cNvSpPr/>
            <p:nvPr/>
          </p:nvSpPr>
          <p:spPr>
            <a:xfrm>
              <a:off x="10536649" y="1823190"/>
              <a:ext cx="1654608" cy="3209758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2976290 w 4282900"/>
                <a:gd name="connsiteY2" fmla="*/ 524033 h 5795027"/>
                <a:gd name="connsiteX3" fmla="*/ 3723546 w 4282900"/>
                <a:gd name="connsiteY3" fmla="*/ 855573 h 5795027"/>
                <a:gd name="connsiteX4" fmla="*/ 4282900 w 4282900"/>
                <a:gd name="connsiteY4" fmla="*/ 2048959 h 5795027"/>
                <a:gd name="connsiteX5" fmla="*/ 4282900 w 4282900"/>
                <a:gd name="connsiteY5" fmla="*/ 2231503 h 5795027"/>
                <a:gd name="connsiteX6" fmla="*/ 4282900 w 4282900"/>
                <a:gd name="connsiteY6" fmla="*/ 2752557 h 5795027"/>
                <a:gd name="connsiteX7" fmla="*/ 4282900 w 4282900"/>
                <a:gd name="connsiteY7" fmla="*/ 3042471 h 5795027"/>
                <a:gd name="connsiteX8" fmla="*/ 4282900 w 4282900"/>
                <a:gd name="connsiteY8" fmla="*/ 3441681 h 5795027"/>
                <a:gd name="connsiteX9" fmla="*/ 4282900 w 4282900"/>
                <a:gd name="connsiteY9" fmla="*/ 3746068 h 5795027"/>
                <a:gd name="connsiteX10" fmla="*/ 3723546 w 4282900"/>
                <a:gd name="connsiteY10" fmla="*/ 4939455 h 5795027"/>
                <a:gd name="connsiteX11" fmla="*/ 2332829 w 4282900"/>
                <a:gd name="connsiteY11" fmla="*/ 5630311 h 5795027"/>
                <a:gd name="connsiteX12" fmla="*/ 2137940 w 4282900"/>
                <a:gd name="connsiteY12" fmla="*/ 5795027 h 5795027"/>
                <a:gd name="connsiteX13" fmla="*/ 1950069 w 4282900"/>
                <a:gd name="connsiteY13" fmla="*/ 5630311 h 5795027"/>
                <a:gd name="connsiteX14" fmla="*/ 559353 w 4282900"/>
                <a:gd name="connsiteY14" fmla="*/ 4939455 h 5795027"/>
                <a:gd name="connsiteX15" fmla="*/ 0 w 4282900"/>
                <a:gd name="connsiteY15" fmla="*/ 3746068 h 5795027"/>
                <a:gd name="connsiteX16" fmla="*/ 0 w 4282900"/>
                <a:gd name="connsiteY16" fmla="*/ 3441681 h 5795027"/>
                <a:gd name="connsiteX17" fmla="*/ 0 w 4282900"/>
                <a:gd name="connsiteY17" fmla="*/ 3042471 h 5795027"/>
                <a:gd name="connsiteX18" fmla="*/ 0 w 4282900"/>
                <a:gd name="connsiteY18" fmla="*/ 2752557 h 5795027"/>
                <a:gd name="connsiteX19" fmla="*/ 0 w 4282900"/>
                <a:gd name="connsiteY19" fmla="*/ 2231503 h 5795027"/>
                <a:gd name="connsiteX20" fmla="*/ 0 w 4282900"/>
                <a:gd name="connsiteY20" fmla="*/ 2048959 h 5795027"/>
                <a:gd name="connsiteX21" fmla="*/ 559354 w 4282900"/>
                <a:gd name="connsiteY21" fmla="*/ 855573 h 5795027"/>
                <a:gd name="connsiteX22" fmla="*/ 1950071 w 4282900"/>
                <a:gd name="connsiteY22" fmla="*/ 164715 h 5795027"/>
                <a:gd name="connsiteX23" fmla="*/ 2144960 w 4282900"/>
                <a:gd name="connsiteY23" fmla="*/ 0 h 5795027"/>
                <a:gd name="connsiteX0" fmla="*/ 3723546 w 4282900"/>
                <a:gd name="connsiteY0" fmla="*/ 855573 h 5795027"/>
                <a:gd name="connsiteX1" fmla="*/ 4282900 w 4282900"/>
                <a:gd name="connsiteY1" fmla="*/ 2048959 h 5795027"/>
                <a:gd name="connsiteX2" fmla="*/ 4282900 w 4282900"/>
                <a:gd name="connsiteY2" fmla="*/ 2231503 h 5795027"/>
                <a:gd name="connsiteX3" fmla="*/ 4282900 w 4282900"/>
                <a:gd name="connsiteY3" fmla="*/ 2752557 h 5795027"/>
                <a:gd name="connsiteX4" fmla="*/ 4282900 w 4282900"/>
                <a:gd name="connsiteY4" fmla="*/ 3042471 h 5795027"/>
                <a:gd name="connsiteX5" fmla="*/ 4282900 w 4282900"/>
                <a:gd name="connsiteY5" fmla="*/ 3441681 h 5795027"/>
                <a:gd name="connsiteX6" fmla="*/ 4282900 w 4282900"/>
                <a:gd name="connsiteY6" fmla="*/ 3746068 h 5795027"/>
                <a:gd name="connsiteX7" fmla="*/ 3723546 w 4282900"/>
                <a:gd name="connsiteY7" fmla="*/ 4939455 h 5795027"/>
                <a:gd name="connsiteX8" fmla="*/ 2332829 w 4282900"/>
                <a:gd name="connsiteY8" fmla="*/ 5630311 h 5795027"/>
                <a:gd name="connsiteX9" fmla="*/ 2137940 w 4282900"/>
                <a:gd name="connsiteY9" fmla="*/ 5795027 h 5795027"/>
                <a:gd name="connsiteX10" fmla="*/ 1950069 w 4282900"/>
                <a:gd name="connsiteY10" fmla="*/ 5630311 h 5795027"/>
                <a:gd name="connsiteX11" fmla="*/ 559353 w 4282900"/>
                <a:gd name="connsiteY11" fmla="*/ 4939455 h 5795027"/>
                <a:gd name="connsiteX12" fmla="*/ 0 w 4282900"/>
                <a:gd name="connsiteY12" fmla="*/ 3746068 h 5795027"/>
                <a:gd name="connsiteX13" fmla="*/ 0 w 4282900"/>
                <a:gd name="connsiteY13" fmla="*/ 3441681 h 5795027"/>
                <a:gd name="connsiteX14" fmla="*/ 0 w 4282900"/>
                <a:gd name="connsiteY14" fmla="*/ 3042471 h 5795027"/>
                <a:gd name="connsiteX15" fmla="*/ 0 w 4282900"/>
                <a:gd name="connsiteY15" fmla="*/ 2752557 h 5795027"/>
                <a:gd name="connsiteX16" fmla="*/ 0 w 4282900"/>
                <a:gd name="connsiteY16" fmla="*/ 2231503 h 5795027"/>
                <a:gd name="connsiteX17" fmla="*/ 0 w 4282900"/>
                <a:gd name="connsiteY17" fmla="*/ 2048959 h 5795027"/>
                <a:gd name="connsiteX18" fmla="*/ 559354 w 4282900"/>
                <a:gd name="connsiteY18" fmla="*/ 855573 h 5795027"/>
                <a:gd name="connsiteX19" fmla="*/ 1950071 w 4282900"/>
                <a:gd name="connsiteY19" fmla="*/ 164715 h 5795027"/>
                <a:gd name="connsiteX20" fmla="*/ 2144960 w 4282900"/>
                <a:gd name="connsiteY20" fmla="*/ 0 h 5795027"/>
                <a:gd name="connsiteX21" fmla="*/ 2332832 w 4282900"/>
                <a:gd name="connsiteY21" fmla="*/ 164715 h 5795027"/>
                <a:gd name="connsiteX22" fmla="*/ 2976290 w 4282900"/>
                <a:gd name="connsiteY22" fmla="*/ 524033 h 5795027"/>
                <a:gd name="connsiteX23" fmla="*/ 3888635 w 4282900"/>
                <a:gd name="connsiteY23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22" fmla="*/ 3888635 w 4282900"/>
                <a:gd name="connsiteY22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0" fmla="*/ 4282900 w 4282900"/>
                <a:gd name="connsiteY0" fmla="*/ 2231503 h 5795027"/>
                <a:gd name="connsiteX1" fmla="*/ 4282900 w 4282900"/>
                <a:gd name="connsiteY1" fmla="*/ 2752557 h 5795027"/>
                <a:gd name="connsiteX2" fmla="*/ 4282900 w 4282900"/>
                <a:gd name="connsiteY2" fmla="*/ 3042471 h 5795027"/>
                <a:gd name="connsiteX3" fmla="*/ 4282900 w 4282900"/>
                <a:gd name="connsiteY3" fmla="*/ 3441681 h 5795027"/>
                <a:gd name="connsiteX4" fmla="*/ 4282900 w 4282900"/>
                <a:gd name="connsiteY4" fmla="*/ 3746068 h 5795027"/>
                <a:gd name="connsiteX5" fmla="*/ 3723546 w 4282900"/>
                <a:gd name="connsiteY5" fmla="*/ 4939455 h 5795027"/>
                <a:gd name="connsiteX6" fmla="*/ 2332829 w 4282900"/>
                <a:gd name="connsiteY6" fmla="*/ 5630311 h 5795027"/>
                <a:gd name="connsiteX7" fmla="*/ 2137940 w 4282900"/>
                <a:gd name="connsiteY7" fmla="*/ 5795027 h 5795027"/>
                <a:gd name="connsiteX8" fmla="*/ 1950069 w 4282900"/>
                <a:gd name="connsiteY8" fmla="*/ 5630311 h 5795027"/>
                <a:gd name="connsiteX9" fmla="*/ 559353 w 4282900"/>
                <a:gd name="connsiteY9" fmla="*/ 4939455 h 5795027"/>
                <a:gd name="connsiteX10" fmla="*/ 0 w 4282900"/>
                <a:gd name="connsiteY10" fmla="*/ 3746068 h 5795027"/>
                <a:gd name="connsiteX11" fmla="*/ 0 w 4282900"/>
                <a:gd name="connsiteY11" fmla="*/ 3441681 h 5795027"/>
                <a:gd name="connsiteX12" fmla="*/ 0 w 4282900"/>
                <a:gd name="connsiteY12" fmla="*/ 3042471 h 5795027"/>
                <a:gd name="connsiteX13" fmla="*/ 0 w 4282900"/>
                <a:gd name="connsiteY13" fmla="*/ 2752557 h 5795027"/>
                <a:gd name="connsiteX14" fmla="*/ 0 w 4282900"/>
                <a:gd name="connsiteY14" fmla="*/ 2231503 h 5795027"/>
                <a:gd name="connsiteX15" fmla="*/ 0 w 4282900"/>
                <a:gd name="connsiteY15" fmla="*/ 2048959 h 5795027"/>
                <a:gd name="connsiteX16" fmla="*/ 559354 w 4282900"/>
                <a:gd name="connsiteY16" fmla="*/ 855573 h 5795027"/>
                <a:gd name="connsiteX17" fmla="*/ 1950071 w 4282900"/>
                <a:gd name="connsiteY17" fmla="*/ 164715 h 5795027"/>
                <a:gd name="connsiteX18" fmla="*/ 2144960 w 4282900"/>
                <a:gd name="connsiteY18" fmla="*/ 0 h 5795027"/>
                <a:gd name="connsiteX19" fmla="*/ 2332832 w 4282900"/>
                <a:gd name="connsiteY19" fmla="*/ 164715 h 5795027"/>
                <a:gd name="connsiteX20" fmla="*/ 2976290 w 4282900"/>
                <a:gd name="connsiteY20" fmla="*/ 524033 h 5795027"/>
                <a:gd name="connsiteX0" fmla="*/ 4282900 w 4282900"/>
                <a:gd name="connsiteY0" fmla="*/ 2752557 h 5795027"/>
                <a:gd name="connsiteX1" fmla="*/ 4282900 w 4282900"/>
                <a:gd name="connsiteY1" fmla="*/ 3042471 h 5795027"/>
                <a:gd name="connsiteX2" fmla="*/ 4282900 w 4282900"/>
                <a:gd name="connsiteY2" fmla="*/ 3441681 h 5795027"/>
                <a:gd name="connsiteX3" fmla="*/ 4282900 w 4282900"/>
                <a:gd name="connsiteY3" fmla="*/ 3746068 h 5795027"/>
                <a:gd name="connsiteX4" fmla="*/ 3723546 w 4282900"/>
                <a:gd name="connsiteY4" fmla="*/ 4939455 h 5795027"/>
                <a:gd name="connsiteX5" fmla="*/ 2332829 w 4282900"/>
                <a:gd name="connsiteY5" fmla="*/ 5630311 h 5795027"/>
                <a:gd name="connsiteX6" fmla="*/ 2137940 w 4282900"/>
                <a:gd name="connsiteY6" fmla="*/ 5795027 h 5795027"/>
                <a:gd name="connsiteX7" fmla="*/ 1950069 w 4282900"/>
                <a:gd name="connsiteY7" fmla="*/ 5630311 h 5795027"/>
                <a:gd name="connsiteX8" fmla="*/ 559353 w 4282900"/>
                <a:gd name="connsiteY8" fmla="*/ 4939455 h 5795027"/>
                <a:gd name="connsiteX9" fmla="*/ 0 w 4282900"/>
                <a:gd name="connsiteY9" fmla="*/ 3746068 h 5795027"/>
                <a:gd name="connsiteX10" fmla="*/ 0 w 4282900"/>
                <a:gd name="connsiteY10" fmla="*/ 3441681 h 5795027"/>
                <a:gd name="connsiteX11" fmla="*/ 0 w 4282900"/>
                <a:gd name="connsiteY11" fmla="*/ 3042471 h 5795027"/>
                <a:gd name="connsiteX12" fmla="*/ 0 w 4282900"/>
                <a:gd name="connsiteY12" fmla="*/ 2752557 h 5795027"/>
                <a:gd name="connsiteX13" fmla="*/ 0 w 4282900"/>
                <a:gd name="connsiteY13" fmla="*/ 2231503 h 5795027"/>
                <a:gd name="connsiteX14" fmla="*/ 0 w 4282900"/>
                <a:gd name="connsiteY14" fmla="*/ 2048959 h 5795027"/>
                <a:gd name="connsiteX15" fmla="*/ 559354 w 4282900"/>
                <a:gd name="connsiteY15" fmla="*/ 855573 h 5795027"/>
                <a:gd name="connsiteX16" fmla="*/ 1950071 w 4282900"/>
                <a:gd name="connsiteY16" fmla="*/ 164715 h 5795027"/>
                <a:gd name="connsiteX17" fmla="*/ 2144960 w 4282900"/>
                <a:gd name="connsiteY17" fmla="*/ 0 h 5795027"/>
                <a:gd name="connsiteX18" fmla="*/ 2332832 w 4282900"/>
                <a:gd name="connsiteY18" fmla="*/ 164715 h 5795027"/>
                <a:gd name="connsiteX19" fmla="*/ 2976290 w 4282900"/>
                <a:gd name="connsiteY19" fmla="*/ 524033 h 5795027"/>
                <a:gd name="connsiteX0" fmla="*/ 4282900 w 4282900"/>
                <a:gd name="connsiteY0" fmla="*/ 3042471 h 5795027"/>
                <a:gd name="connsiteX1" fmla="*/ 4282900 w 4282900"/>
                <a:gd name="connsiteY1" fmla="*/ 3441681 h 5795027"/>
                <a:gd name="connsiteX2" fmla="*/ 4282900 w 4282900"/>
                <a:gd name="connsiteY2" fmla="*/ 3746068 h 5795027"/>
                <a:gd name="connsiteX3" fmla="*/ 3723546 w 4282900"/>
                <a:gd name="connsiteY3" fmla="*/ 4939455 h 5795027"/>
                <a:gd name="connsiteX4" fmla="*/ 2332829 w 4282900"/>
                <a:gd name="connsiteY4" fmla="*/ 5630311 h 5795027"/>
                <a:gd name="connsiteX5" fmla="*/ 2137940 w 4282900"/>
                <a:gd name="connsiteY5" fmla="*/ 5795027 h 5795027"/>
                <a:gd name="connsiteX6" fmla="*/ 1950069 w 4282900"/>
                <a:gd name="connsiteY6" fmla="*/ 5630311 h 5795027"/>
                <a:gd name="connsiteX7" fmla="*/ 559353 w 4282900"/>
                <a:gd name="connsiteY7" fmla="*/ 4939455 h 5795027"/>
                <a:gd name="connsiteX8" fmla="*/ 0 w 4282900"/>
                <a:gd name="connsiteY8" fmla="*/ 3746068 h 5795027"/>
                <a:gd name="connsiteX9" fmla="*/ 0 w 4282900"/>
                <a:gd name="connsiteY9" fmla="*/ 3441681 h 5795027"/>
                <a:gd name="connsiteX10" fmla="*/ 0 w 4282900"/>
                <a:gd name="connsiteY10" fmla="*/ 3042471 h 5795027"/>
                <a:gd name="connsiteX11" fmla="*/ 0 w 4282900"/>
                <a:gd name="connsiteY11" fmla="*/ 2752557 h 5795027"/>
                <a:gd name="connsiteX12" fmla="*/ 0 w 4282900"/>
                <a:gd name="connsiteY12" fmla="*/ 2231503 h 5795027"/>
                <a:gd name="connsiteX13" fmla="*/ 0 w 4282900"/>
                <a:gd name="connsiteY13" fmla="*/ 2048959 h 5795027"/>
                <a:gd name="connsiteX14" fmla="*/ 559354 w 4282900"/>
                <a:gd name="connsiteY14" fmla="*/ 855573 h 5795027"/>
                <a:gd name="connsiteX15" fmla="*/ 1950071 w 4282900"/>
                <a:gd name="connsiteY15" fmla="*/ 164715 h 5795027"/>
                <a:gd name="connsiteX16" fmla="*/ 2144960 w 4282900"/>
                <a:gd name="connsiteY16" fmla="*/ 0 h 5795027"/>
                <a:gd name="connsiteX17" fmla="*/ 2332832 w 4282900"/>
                <a:gd name="connsiteY17" fmla="*/ 164715 h 5795027"/>
                <a:gd name="connsiteX18" fmla="*/ 2976290 w 4282900"/>
                <a:gd name="connsiteY18" fmla="*/ 524033 h 5795027"/>
                <a:gd name="connsiteX0" fmla="*/ 4282900 w 4282900"/>
                <a:gd name="connsiteY0" fmla="*/ 3441681 h 5795027"/>
                <a:gd name="connsiteX1" fmla="*/ 4282900 w 4282900"/>
                <a:gd name="connsiteY1" fmla="*/ 3746068 h 5795027"/>
                <a:gd name="connsiteX2" fmla="*/ 3723546 w 4282900"/>
                <a:gd name="connsiteY2" fmla="*/ 4939455 h 5795027"/>
                <a:gd name="connsiteX3" fmla="*/ 2332829 w 4282900"/>
                <a:gd name="connsiteY3" fmla="*/ 5630311 h 5795027"/>
                <a:gd name="connsiteX4" fmla="*/ 2137940 w 4282900"/>
                <a:gd name="connsiteY4" fmla="*/ 5795027 h 5795027"/>
                <a:gd name="connsiteX5" fmla="*/ 1950069 w 4282900"/>
                <a:gd name="connsiteY5" fmla="*/ 5630311 h 5795027"/>
                <a:gd name="connsiteX6" fmla="*/ 559353 w 4282900"/>
                <a:gd name="connsiteY6" fmla="*/ 4939455 h 5795027"/>
                <a:gd name="connsiteX7" fmla="*/ 0 w 4282900"/>
                <a:gd name="connsiteY7" fmla="*/ 3746068 h 5795027"/>
                <a:gd name="connsiteX8" fmla="*/ 0 w 4282900"/>
                <a:gd name="connsiteY8" fmla="*/ 3441681 h 5795027"/>
                <a:gd name="connsiteX9" fmla="*/ 0 w 4282900"/>
                <a:gd name="connsiteY9" fmla="*/ 3042471 h 5795027"/>
                <a:gd name="connsiteX10" fmla="*/ 0 w 4282900"/>
                <a:gd name="connsiteY10" fmla="*/ 2752557 h 5795027"/>
                <a:gd name="connsiteX11" fmla="*/ 0 w 4282900"/>
                <a:gd name="connsiteY11" fmla="*/ 2231503 h 5795027"/>
                <a:gd name="connsiteX12" fmla="*/ 0 w 4282900"/>
                <a:gd name="connsiteY12" fmla="*/ 2048959 h 5795027"/>
                <a:gd name="connsiteX13" fmla="*/ 559354 w 4282900"/>
                <a:gd name="connsiteY13" fmla="*/ 855573 h 5795027"/>
                <a:gd name="connsiteX14" fmla="*/ 1950071 w 4282900"/>
                <a:gd name="connsiteY14" fmla="*/ 164715 h 5795027"/>
                <a:gd name="connsiteX15" fmla="*/ 2144960 w 4282900"/>
                <a:gd name="connsiteY15" fmla="*/ 0 h 5795027"/>
                <a:gd name="connsiteX16" fmla="*/ 2332832 w 4282900"/>
                <a:gd name="connsiteY16" fmla="*/ 164715 h 5795027"/>
                <a:gd name="connsiteX17" fmla="*/ 2976290 w 4282900"/>
                <a:gd name="connsiteY17" fmla="*/ 524033 h 5795027"/>
                <a:gd name="connsiteX0" fmla="*/ 4282900 w 4282900"/>
                <a:gd name="connsiteY0" fmla="*/ 3441681 h 5795027"/>
                <a:gd name="connsiteX1" fmla="*/ 3723546 w 4282900"/>
                <a:gd name="connsiteY1" fmla="*/ 4939455 h 5795027"/>
                <a:gd name="connsiteX2" fmla="*/ 2332829 w 4282900"/>
                <a:gd name="connsiteY2" fmla="*/ 5630311 h 5795027"/>
                <a:gd name="connsiteX3" fmla="*/ 2137940 w 4282900"/>
                <a:gd name="connsiteY3" fmla="*/ 5795027 h 5795027"/>
                <a:gd name="connsiteX4" fmla="*/ 1950069 w 4282900"/>
                <a:gd name="connsiteY4" fmla="*/ 5630311 h 5795027"/>
                <a:gd name="connsiteX5" fmla="*/ 559353 w 4282900"/>
                <a:gd name="connsiteY5" fmla="*/ 4939455 h 5795027"/>
                <a:gd name="connsiteX6" fmla="*/ 0 w 4282900"/>
                <a:gd name="connsiteY6" fmla="*/ 3746068 h 5795027"/>
                <a:gd name="connsiteX7" fmla="*/ 0 w 4282900"/>
                <a:gd name="connsiteY7" fmla="*/ 3441681 h 5795027"/>
                <a:gd name="connsiteX8" fmla="*/ 0 w 4282900"/>
                <a:gd name="connsiteY8" fmla="*/ 3042471 h 5795027"/>
                <a:gd name="connsiteX9" fmla="*/ 0 w 4282900"/>
                <a:gd name="connsiteY9" fmla="*/ 2752557 h 5795027"/>
                <a:gd name="connsiteX10" fmla="*/ 0 w 4282900"/>
                <a:gd name="connsiteY10" fmla="*/ 2231503 h 5795027"/>
                <a:gd name="connsiteX11" fmla="*/ 0 w 4282900"/>
                <a:gd name="connsiteY11" fmla="*/ 2048959 h 5795027"/>
                <a:gd name="connsiteX12" fmla="*/ 559354 w 4282900"/>
                <a:gd name="connsiteY12" fmla="*/ 855573 h 5795027"/>
                <a:gd name="connsiteX13" fmla="*/ 1950071 w 4282900"/>
                <a:gd name="connsiteY13" fmla="*/ 164715 h 5795027"/>
                <a:gd name="connsiteX14" fmla="*/ 2144960 w 4282900"/>
                <a:gd name="connsiteY14" fmla="*/ 0 h 5795027"/>
                <a:gd name="connsiteX15" fmla="*/ 2332832 w 4282900"/>
                <a:gd name="connsiteY15" fmla="*/ 164715 h 5795027"/>
                <a:gd name="connsiteX16" fmla="*/ 2976290 w 4282900"/>
                <a:gd name="connsiteY16" fmla="*/ 524033 h 5795027"/>
                <a:gd name="connsiteX0" fmla="*/ 3723546 w 3723546"/>
                <a:gd name="connsiteY0" fmla="*/ 4939455 h 5795027"/>
                <a:gd name="connsiteX1" fmla="*/ 2332829 w 3723546"/>
                <a:gd name="connsiteY1" fmla="*/ 5630311 h 5795027"/>
                <a:gd name="connsiteX2" fmla="*/ 2137940 w 3723546"/>
                <a:gd name="connsiteY2" fmla="*/ 5795027 h 5795027"/>
                <a:gd name="connsiteX3" fmla="*/ 1950069 w 3723546"/>
                <a:gd name="connsiteY3" fmla="*/ 5630311 h 5795027"/>
                <a:gd name="connsiteX4" fmla="*/ 559353 w 3723546"/>
                <a:gd name="connsiteY4" fmla="*/ 4939455 h 5795027"/>
                <a:gd name="connsiteX5" fmla="*/ 0 w 3723546"/>
                <a:gd name="connsiteY5" fmla="*/ 3746068 h 5795027"/>
                <a:gd name="connsiteX6" fmla="*/ 0 w 3723546"/>
                <a:gd name="connsiteY6" fmla="*/ 3441681 h 5795027"/>
                <a:gd name="connsiteX7" fmla="*/ 0 w 3723546"/>
                <a:gd name="connsiteY7" fmla="*/ 3042471 h 5795027"/>
                <a:gd name="connsiteX8" fmla="*/ 0 w 3723546"/>
                <a:gd name="connsiteY8" fmla="*/ 2752557 h 5795027"/>
                <a:gd name="connsiteX9" fmla="*/ 0 w 3723546"/>
                <a:gd name="connsiteY9" fmla="*/ 2231503 h 5795027"/>
                <a:gd name="connsiteX10" fmla="*/ 0 w 3723546"/>
                <a:gd name="connsiteY10" fmla="*/ 2048959 h 5795027"/>
                <a:gd name="connsiteX11" fmla="*/ 559354 w 3723546"/>
                <a:gd name="connsiteY11" fmla="*/ 855573 h 5795027"/>
                <a:gd name="connsiteX12" fmla="*/ 1950071 w 3723546"/>
                <a:gd name="connsiteY12" fmla="*/ 164715 h 5795027"/>
                <a:gd name="connsiteX13" fmla="*/ 2144960 w 3723546"/>
                <a:gd name="connsiteY13" fmla="*/ 0 h 5795027"/>
                <a:gd name="connsiteX14" fmla="*/ 2332832 w 3723546"/>
                <a:gd name="connsiteY14" fmla="*/ 164715 h 5795027"/>
                <a:gd name="connsiteX15" fmla="*/ 2976290 w 3723546"/>
                <a:gd name="connsiteY15" fmla="*/ 524033 h 5795027"/>
                <a:gd name="connsiteX0" fmla="*/ 3723546 w 3723546"/>
                <a:gd name="connsiteY0" fmla="*/ 4939455 h 5795027"/>
                <a:gd name="connsiteX1" fmla="*/ 2989878 w 3723546"/>
                <a:gd name="connsiteY1" fmla="*/ 5266109 h 5795027"/>
                <a:gd name="connsiteX2" fmla="*/ 2332829 w 3723546"/>
                <a:gd name="connsiteY2" fmla="*/ 5630311 h 5795027"/>
                <a:gd name="connsiteX3" fmla="*/ 2137940 w 3723546"/>
                <a:gd name="connsiteY3" fmla="*/ 5795027 h 5795027"/>
                <a:gd name="connsiteX4" fmla="*/ 1950069 w 3723546"/>
                <a:gd name="connsiteY4" fmla="*/ 5630311 h 5795027"/>
                <a:gd name="connsiteX5" fmla="*/ 559353 w 3723546"/>
                <a:gd name="connsiteY5" fmla="*/ 4939455 h 5795027"/>
                <a:gd name="connsiteX6" fmla="*/ 0 w 3723546"/>
                <a:gd name="connsiteY6" fmla="*/ 3746068 h 5795027"/>
                <a:gd name="connsiteX7" fmla="*/ 0 w 3723546"/>
                <a:gd name="connsiteY7" fmla="*/ 3441681 h 5795027"/>
                <a:gd name="connsiteX8" fmla="*/ 0 w 3723546"/>
                <a:gd name="connsiteY8" fmla="*/ 3042471 h 5795027"/>
                <a:gd name="connsiteX9" fmla="*/ 0 w 3723546"/>
                <a:gd name="connsiteY9" fmla="*/ 2752557 h 5795027"/>
                <a:gd name="connsiteX10" fmla="*/ 0 w 3723546"/>
                <a:gd name="connsiteY10" fmla="*/ 2231503 h 5795027"/>
                <a:gd name="connsiteX11" fmla="*/ 0 w 3723546"/>
                <a:gd name="connsiteY11" fmla="*/ 2048959 h 5795027"/>
                <a:gd name="connsiteX12" fmla="*/ 559354 w 3723546"/>
                <a:gd name="connsiteY12" fmla="*/ 855573 h 5795027"/>
                <a:gd name="connsiteX13" fmla="*/ 1950071 w 3723546"/>
                <a:gd name="connsiteY13" fmla="*/ 164715 h 5795027"/>
                <a:gd name="connsiteX14" fmla="*/ 2144960 w 3723546"/>
                <a:gd name="connsiteY14" fmla="*/ 0 h 5795027"/>
                <a:gd name="connsiteX15" fmla="*/ 2332832 w 3723546"/>
                <a:gd name="connsiteY15" fmla="*/ 164715 h 5795027"/>
                <a:gd name="connsiteX16" fmla="*/ 2976290 w 3723546"/>
                <a:gd name="connsiteY16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87296"/>
                <a:gd name="connsiteY0" fmla="*/ 5266109 h 5795027"/>
                <a:gd name="connsiteX1" fmla="*/ 2332829 w 2987296"/>
                <a:gd name="connsiteY1" fmla="*/ 5630311 h 5795027"/>
                <a:gd name="connsiteX2" fmla="*/ 2137940 w 2987296"/>
                <a:gd name="connsiteY2" fmla="*/ 5795027 h 5795027"/>
                <a:gd name="connsiteX3" fmla="*/ 1950069 w 2987296"/>
                <a:gd name="connsiteY3" fmla="*/ 5630311 h 5795027"/>
                <a:gd name="connsiteX4" fmla="*/ 559353 w 2987296"/>
                <a:gd name="connsiteY4" fmla="*/ 4939455 h 5795027"/>
                <a:gd name="connsiteX5" fmla="*/ 0 w 2987296"/>
                <a:gd name="connsiteY5" fmla="*/ 3746068 h 5795027"/>
                <a:gd name="connsiteX6" fmla="*/ 0 w 2987296"/>
                <a:gd name="connsiteY6" fmla="*/ 3441681 h 5795027"/>
                <a:gd name="connsiteX7" fmla="*/ 0 w 2987296"/>
                <a:gd name="connsiteY7" fmla="*/ 3042471 h 5795027"/>
                <a:gd name="connsiteX8" fmla="*/ 0 w 2987296"/>
                <a:gd name="connsiteY8" fmla="*/ 2752557 h 5795027"/>
                <a:gd name="connsiteX9" fmla="*/ 0 w 2987296"/>
                <a:gd name="connsiteY9" fmla="*/ 2231503 h 5795027"/>
                <a:gd name="connsiteX10" fmla="*/ 0 w 2987296"/>
                <a:gd name="connsiteY10" fmla="*/ 2048959 h 5795027"/>
                <a:gd name="connsiteX11" fmla="*/ 559354 w 2987296"/>
                <a:gd name="connsiteY11" fmla="*/ 855573 h 5795027"/>
                <a:gd name="connsiteX12" fmla="*/ 1950071 w 2987296"/>
                <a:gd name="connsiteY12" fmla="*/ 164715 h 5795027"/>
                <a:gd name="connsiteX13" fmla="*/ 2144960 w 2987296"/>
                <a:gd name="connsiteY13" fmla="*/ 0 h 5795027"/>
                <a:gd name="connsiteX14" fmla="*/ 2332832 w 2987296"/>
                <a:gd name="connsiteY14" fmla="*/ 164715 h 5795027"/>
                <a:gd name="connsiteX15" fmla="*/ 2987296 w 2987296"/>
                <a:gd name="connsiteY15" fmla="*/ 557051 h 57950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987296" h="5795027">
                  <a:moveTo>
                    <a:pt x="2955049" y="5266109"/>
                  </a:moveTo>
                  <a:cubicBezTo>
                    <a:pt x="2737194" y="5332489"/>
                    <a:pt x="2474819" y="5542158"/>
                    <a:pt x="2332829" y="5630311"/>
                  </a:cubicBezTo>
                  <a:lnTo>
                    <a:pt x="2137940" y="5795027"/>
                  </a:lnTo>
                  <a:lnTo>
                    <a:pt x="1950069" y="5630311"/>
                  </a:lnTo>
                  <a:cubicBezTo>
                    <a:pt x="1484225" y="5270318"/>
                    <a:pt x="959280" y="5171158"/>
                    <a:pt x="559353" y="4939455"/>
                  </a:cubicBezTo>
                  <a:cubicBezTo>
                    <a:pt x="174796" y="4670559"/>
                    <a:pt x="0" y="4362177"/>
                    <a:pt x="0" y="3746068"/>
                  </a:cubicBezTo>
                  <a:lnTo>
                    <a:pt x="0" y="3441681"/>
                  </a:lnTo>
                  <a:lnTo>
                    <a:pt x="0" y="3042471"/>
                  </a:lnTo>
                  <a:lnTo>
                    <a:pt x="0" y="2752557"/>
                  </a:lnTo>
                  <a:lnTo>
                    <a:pt x="0" y="2231503"/>
                  </a:lnTo>
                  <a:lnTo>
                    <a:pt x="0" y="2048959"/>
                  </a:lnTo>
                  <a:cubicBezTo>
                    <a:pt x="0" y="1432851"/>
                    <a:pt x="174797" y="1124469"/>
                    <a:pt x="559354" y="855573"/>
                  </a:cubicBezTo>
                  <a:cubicBezTo>
                    <a:pt x="959283" y="623869"/>
                    <a:pt x="1484227" y="524709"/>
                    <a:pt x="1950071" y="164715"/>
                  </a:cubicBezTo>
                  <a:lnTo>
                    <a:pt x="2144960" y="0"/>
                  </a:lnTo>
                  <a:lnTo>
                    <a:pt x="2332832" y="164715"/>
                  </a:lnTo>
                  <a:cubicBezTo>
                    <a:pt x="2471387" y="252054"/>
                    <a:pt x="2755510" y="441908"/>
                    <a:pt x="2987296" y="557051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546BFEE-D3D9-4B18-BA88-49F7C7D266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8186" y="959587"/>
            <a:ext cx="9076329" cy="106427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EA5BD3-1A63-4F94-ADFA-5CA2A414DE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2148186" y="2248257"/>
            <a:ext cx="9076329" cy="3650155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21888E-6FA1-446E-A77C-7D26923F6B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1/31/2024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33313F-58CA-4397-A3B4-71B068D1E2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CC6AB3-89E2-4B6A-A5F3-3FB781C1A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866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87BC2869-B8E0-44C7-801E-BA0C2C1B5E82}"/>
              </a:ext>
            </a:extLst>
          </p:cNvPr>
          <p:cNvGrpSpPr/>
          <p:nvPr/>
        </p:nvGrpSpPr>
        <p:grpSpPr>
          <a:xfrm rot="10800000">
            <a:off x="0" y="1827078"/>
            <a:ext cx="2926300" cy="5030922"/>
            <a:chOff x="9265700" y="2026"/>
            <a:chExt cx="2926300" cy="5030922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BA7CEB8F-94FA-4A87-AA80-066173AA5C57}"/>
                </a:ext>
              </a:extLst>
            </p:cNvPr>
            <p:cNvSpPr/>
            <p:nvPr/>
          </p:nvSpPr>
          <p:spPr>
            <a:xfrm>
              <a:off x="9326904" y="2026"/>
              <a:ext cx="2249810" cy="2294745"/>
            </a:xfrm>
            <a:custGeom>
              <a:avLst/>
              <a:gdLst>
                <a:gd name="connsiteX0" fmla="*/ 49162 w 2249810"/>
                <a:gd name="connsiteY0" fmla="*/ 0 h 2294745"/>
                <a:gd name="connsiteX1" fmla="*/ 2200648 w 2249810"/>
                <a:gd name="connsiteY1" fmla="*/ 0 h 2294745"/>
                <a:gd name="connsiteX2" fmla="*/ 2210105 w 2249810"/>
                <a:gd name="connsiteY2" fmla="*/ 23601 h 2294745"/>
                <a:gd name="connsiteX3" fmla="*/ 2249810 w 2249810"/>
                <a:gd name="connsiteY3" fmla="*/ 326934 h 2294745"/>
                <a:gd name="connsiteX4" fmla="*/ 2249810 w 2249810"/>
                <a:gd name="connsiteY4" fmla="*/ 422824 h 2294745"/>
                <a:gd name="connsiteX5" fmla="*/ 2249810 w 2249810"/>
                <a:gd name="connsiteY5" fmla="*/ 696534 h 2294745"/>
                <a:gd name="connsiteX6" fmla="*/ 2249810 w 2249810"/>
                <a:gd name="connsiteY6" fmla="*/ 848826 h 2294745"/>
                <a:gd name="connsiteX7" fmla="*/ 2249810 w 2249810"/>
                <a:gd name="connsiteY7" fmla="*/ 1058531 h 2294745"/>
                <a:gd name="connsiteX8" fmla="*/ 2249810 w 2249810"/>
                <a:gd name="connsiteY8" fmla="*/ 1218426 h 2294745"/>
                <a:gd name="connsiteX9" fmla="*/ 1955981 w 2249810"/>
                <a:gd name="connsiteY9" fmla="*/ 1845313 h 2294745"/>
                <a:gd name="connsiteX10" fmla="*/ 1225437 w 2249810"/>
                <a:gd name="connsiteY10" fmla="*/ 2208220 h 2294745"/>
                <a:gd name="connsiteX11" fmla="*/ 1123061 w 2249810"/>
                <a:gd name="connsiteY11" fmla="*/ 2294745 h 2294745"/>
                <a:gd name="connsiteX12" fmla="*/ 1024372 w 2249810"/>
                <a:gd name="connsiteY12" fmla="*/ 2208220 h 2294745"/>
                <a:gd name="connsiteX13" fmla="*/ 293828 w 2249810"/>
                <a:gd name="connsiteY13" fmla="*/ 1845313 h 2294745"/>
                <a:gd name="connsiteX14" fmla="*/ 0 w 2249810"/>
                <a:gd name="connsiteY14" fmla="*/ 1218426 h 2294745"/>
                <a:gd name="connsiteX15" fmla="*/ 0 w 2249810"/>
                <a:gd name="connsiteY15" fmla="*/ 1058531 h 2294745"/>
                <a:gd name="connsiteX16" fmla="*/ 0 w 2249810"/>
                <a:gd name="connsiteY16" fmla="*/ 848826 h 2294745"/>
                <a:gd name="connsiteX17" fmla="*/ 0 w 2249810"/>
                <a:gd name="connsiteY17" fmla="*/ 696534 h 2294745"/>
                <a:gd name="connsiteX18" fmla="*/ 0 w 2249810"/>
                <a:gd name="connsiteY18" fmla="*/ 422824 h 2294745"/>
                <a:gd name="connsiteX19" fmla="*/ 0 w 2249810"/>
                <a:gd name="connsiteY19" fmla="*/ 326934 h 2294745"/>
                <a:gd name="connsiteX20" fmla="*/ 39705 w 2249810"/>
                <a:gd name="connsiteY20" fmla="*/ 23601 h 2294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249810" h="2294745">
                  <a:moveTo>
                    <a:pt x="49162" y="0"/>
                  </a:moveTo>
                  <a:lnTo>
                    <a:pt x="2200648" y="0"/>
                  </a:lnTo>
                  <a:lnTo>
                    <a:pt x="2210105" y="23601"/>
                  </a:lnTo>
                  <a:cubicBezTo>
                    <a:pt x="2236898" y="106934"/>
                    <a:pt x="2249810" y="205568"/>
                    <a:pt x="2249810" y="326934"/>
                  </a:cubicBezTo>
                  <a:lnTo>
                    <a:pt x="2249810" y="422824"/>
                  </a:lnTo>
                  <a:lnTo>
                    <a:pt x="2249810" y="696534"/>
                  </a:lnTo>
                  <a:lnTo>
                    <a:pt x="2249810" y="848826"/>
                  </a:lnTo>
                  <a:lnTo>
                    <a:pt x="2249810" y="1058531"/>
                  </a:lnTo>
                  <a:lnTo>
                    <a:pt x="2249810" y="1218426"/>
                  </a:lnTo>
                  <a:cubicBezTo>
                    <a:pt x="2249810" y="1542068"/>
                    <a:pt x="2157989" y="1704061"/>
                    <a:pt x="1955981" y="1845313"/>
                  </a:cubicBezTo>
                  <a:cubicBezTo>
                    <a:pt x="1745898" y="1967026"/>
                    <a:pt x="1470144" y="2019115"/>
                    <a:pt x="1225437" y="2208220"/>
                  </a:cubicBezTo>
                  <a:lnTo>
                    <a:pt x="1123061" y="2294745"/>
                  </a:lnTo>
                  <a:lnTo>
                    <a:pt x="1024372" y="2208220"/>
                  </a:lnTo>
                  <a:cubicBezTo>
                    <a:pt x="779664" y="2019115"/>
                    <a:pt x="503910" y="1967026"/>
                    <a:pt x="293828" y="1845313"/>
                  </a:cubicBezTo>
                  <a:cubicBezTo>
                    <a:pt x="91820" y="1704061"/>
                    <a:pt x="0" y="1542068"/>
                    <a:pt x="0" y="1218426"/>
                  </a:cubicBezTo>
                  <a:lnTo>
                    <a:pt x="0" y="1058531"/>
                  </a:lnTo>
                  <a:lnTo>
                    <a:pt x="0" y="848826"/>
                  </a:lnTo>
                  <a:lnTo>
                    <a:pt x="0" y="696534"/>
                  </a:lnTo>
                  <a:lnTo>
                    <a:pt x="0" y="422824"/>
                  </a:lnTo>
                  <a:lnTo>
                    <a:pt x="0" y="326934"/>
                  </a:lnTo>
                  <a:cubicBezTo>
                    <a:pt x="0" y="205568"/>
                    <a:pt x="12912" y="106934"/>
                    <a:pt x="39705" y="23601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74F9817E-A26F-4D7B-82A1-FA647EE4C86F}"/>
                </a:ext>
              </a:extLst>
            </p:cNvPr>
            <p:cNvSpPr/>
            <p:nvPr/>
          </p:nvSpPr>
          <p:spPr>
            <a:xfrm>
              <a:off x="10597154" y="1907348"/>
              <a:ext cx="1594846" cy="3044131"/>
            </a:xfrm>
            <a:custGeom>
              <a:avLst/>
              <a:gdLst>
                <a:gd name="connsiteX0" fmla="*/ 1126749 w 1594846"/>
                <a:gd name="connsiteY0" fmla="*/ 0 h 3044131"/>
                <a:gd name="connsiteX1" fmla="*/ 1225438 w 1594846"/>
                <a:gd name="connsiteY1" fmla="*/ 86525 h 3044131"/>
                <a:gd name="connsiteX2" fmla="*/ 1413279 w 1594846"/>
                <a:gd name="connsiteY2" fmla="*/ 205892 h 3044131"/>
                <a:gd name="connsiteX3" fmla="*/ 1594846 w 1594846"/>
                <a:gd name="connsiteY3" fmla="*/ 289191 h 3044131"/>
                <a:gd name="connsiteX4" fmla="*/ 1594846 w 1594846"/>
                <a:gd name="connsiteY4" fmla="*/ 2754939 h 3044131"/>
                <a:gd name="connsiteX5" fmla="*/ 1413277 w 1594846"/>
                <a:gd name="connsiteY5" fmla="*/ 2838239 h 3044131"/>
                <a:gd name="connsiteX6" fmla="*/ 1225436 w 1594846"/>
                <a:gd name="connsiteY6" fmla="*/ 2957606 h 3044131"/>
                <a:gd name="connsiteX7" fmla="*/ 1123061 w 1594846"/>
                <a:gd name="connsiteY7" fmla="*/ 3044131 h 3044131"/>
                <a:gd name="connsiteX8" fmla="*/ 1024372 w 1594846"/>
                <a:gd name="connsiteY8" fmla="*/ 2957606 h 3044131"/>
                <a:gd name="connsiteX9" fmla="*/ 293828 w 1594846"/>
                <a:gd name="connsiteY9" fmla="*/ 2594699 h 3044131"/>
                <a:gd name="connsiteX10" fmla="*/ 0 w 1594846"/>
                <a:gd name="connsiteY10" fmla="*/ 1967812 h 3044131"/>
                <a:gd name="connsiteX11" fmla="*/ 0 w 1594846"/>
                <a:gd name="connsiteY11" fmla="*/ 1807917 h 3044131"/>
                <a:gd name="connsiteX12" fmla="*/ 0 w 1594846"/>
                <a:gd name="connsiteY12" fmla="*/ 1598212 h 3044131"/>
                <a:gd name="connsiteX13" fmla="*/ 0 w 1594846"/>
                <a:gd name="connsiteY13" fmla="*/ 1445920 h 3044131"/>
                <a:gd name="connsiteX14" fmla="*/ 0 w 1594846"/>
                <a:gd name="connsiteY14" fmla="*/ 1172210 h 3044131"/>
                <a:gd name="connsiteX15" fmla="*/ 0 w 1594846"/>
                <a:gd name="connsiteY15" fmla="*/ 1076320 h 3044131"/>
                <a:gd name="connsiteX16" fmla="*/ 293829 w 1594846"/>
                <a:gd name="connsiteY16" fmla="*/ 449433 h 3044131"/>
                <a:gd name="connsiteX17" fmla="*/ 1024374 w 1594846"/>
                <a:gd name="connsiteY17" fmla="*/ 86525 h 304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594846" h="3044131">
                  <a:moveTo>
                    <a:pt x="1126749" y="0"/>
                  </a:moveTo>
                  <a:lnTo>
                    <a:pt x="1225438" y="86525"/>
                  </a:lnTo>
                  <a:cubicBezTo>
                    <a:pt x="1286615" y="133801"/>
                    <a:pt x="1349732" y="172514"/>
                    <a:pt x="1413279" y="205892"/>
                  </a:cubicBezTo>
                  <a:lnTo>
                    <a:pt x="1594846" y="289191"/>
                  </a:lnTo>
                  <a:lnTo>
                    <a:pt x="1594846" y="2754939"/>
                  </a:lnTo>
                  <a:lnTo>
                    <a:pt x="1413277" y="2838239"/>
                  </a:lnTo>
                  <a:cubicBezTo>
                    <a:pt x="1349730" y="2871617"/>
                    <a:pt x="1286613" y="2910330"/>
                    <a:pt x="1225436" y="2957606"/>
                  </a:cubicBezTo>
                  <a:lnTo>
                    <a:pt x="1123061" y="3044131"/>
                  </a:lnTo>
                  <a:lnTo>
                    <a:pt x="1024372" y="2957606"/>
                  </a:lnTo>
                  <a:cubicBezTo>
                    <a:pt x="779664" y="2768501"/>
                    <a:pt x="503910" y="2716412"/>
                    <a:pt x="293828" y="2594699"/>
                  </a:cubicBezTo>
                  <a:cubicBezTo>
                    <a:pt x="91820" y="2453447"/>
                    <a:pt x="0" y="2291454"/>
                    <a:pt x="0" y="1967812"/>
                  </a:cubicBezTo>
                  <a:lnTo>
                    <a:pt x="0" y="1807917"/>
                  </a:lnTo>
                  <a:lnTo>
                    <a:pt x="0" y="1598212"/>
                  </a:lnTo>
                  <a:lnTo>
                    <a:pt x="0" y="1445920"/>
                  </a:lnTo>
                  <a:lnTo>
                    <a:pt x="0" y="1172210"/>
                  </a:lnTo>
                  <a:lnTo>
                    <a:pt x="0" y="1076320"/>
                  </a:lnTo>
                  <a:cubicBezTo>
                    <a:pt x="0" y="752678"/>
                    <a:pt x="91821" y="590684"/>
                    <a:pt x="293829" y="449433"/>
                  </a:cubicBezTo>
                  <a:cubicBezTo>
                    <a:pt x="503912" y="327719"/>
                    <a:pt x="779665" y="275630"/>
                    <a:pt x="1024374" y="86525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0E734839-B51C-4112-A4D8-DDFCB7F84A6F}"/>
                </a:ext>
              </a:extLst>
            </p:cNvPr>
            <p:cNvSpPr/>
            <p:nvPr/>
          </p:nvSpPr>
          <p:spPr>
            <a:xfrm>
              <a:off x="9265700" y="7622"/>
              <a:ext cx="2372219" cy="2371961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4282900 w 4447989"/>
                <a:gd name="connsiteY0" fmla="*/ 2048959 h 5795027"/>
                <a:gd name="connsiteX1" fmla="*/ 4282900 w 4447989"/>
                <a:gd name="connsiteY1" fmla="*/ 2231503 h 5795027"/>
                <a:gd name="connsiteX2" fmla="*/ 4282900 w 4447989"/>
                <a:gd name="connsiteY2" fmla="*/ 2752557 h 5795027"/>
                <a:gd name="connsiteX3" fmla="*/ 4282900 w 4447989"/>
                <a:gd name="connsiteY3" fmla="*/ 3042471 h 5795027"/>
                <a:gd name="connsiteX4" fmla="*/ 4282900 w 4447989"/>
                <a:gd name="connsiteY4" fmla="*/ 3441681 h 5795027"/>
                <a:gd name="connsiteX5" fmla="*/ 4282900 w 4447989"/>
                <a:gd name="connsiteY5" fmla="*/ 3746068 h 5795027"/>
                <a:gd name="connsiteX6" fmla="*/ 3723546 w 4447989"/>
                <a:gd name="connsiteY6" fmla="*/ 4939455 h 5795027"/>
                <a:gd name="connsiteX7" fmla="*/ 2332829 w 4447989"/>
                <a:gd name="connsiteY7" fmla="*/ 5630311 h 5795027"/>
                <a:gd name="connsiteX8" fmla="*/ 2137940 w 4447989"/>
                <a:gd name="connsiteY8" fmla="*/ 5795027 h 5795027"/>
                <a:gd name="connsiteX9" fmla="*/ 1950069 w 4447989"/>
                <a:gd name="connsiteY9" fmla="*/ 5630311 h 5795027"/>
                <a:gd name="connsiteX10" fmla="*/ 559353 w 4447989"/>
                <a:gd name="connsiteY10" fmla="*/ 4939455 h 5795027"/>
                <a:gd name="connsiteX11" fmla="*/ 0 w 4447989"/>
                <a:gd name="connsiteY11" fmla="*/ 3746068 h 5795027"/>
                <a:gd name="connsiteX12" fmla="*/ 0 w 4447989"/>
                <a:gd name="connsiteY12" fmla="*/ 3441681 h 5795027"/>
                <a:gd name="connsiteX13" fmla="*/ 0 w 4447989"/>
                <a:gd name="connsiteY13" fmla="*/ 3042471 h 5795027"/>
                <a:gd name="connsiteX14" fmla="*/ 0 w 4447989"/>
                <a:gd name="connsiteY14" fmla="*/ 2752557 h 5795027"/>
                <a:gd name="connsiteX15" fmla="*/ 0 w 4447989"/>
                <a:gd name="connsiteY15" fmla="*/ 2231503 h 5795027"/>
                <a:gd name="connsiteX16" fmla="*/ 0 w 4447989"/>
                <a:gd name="connsiteY16" fmla="*/ 2048959 h 5795027"/>
                <a:gd name="connsiteX17" fmla="*/ 559354 w 4447989"/>
                <a:gd name="connsiteY17" fmla="*/ 855573 h 5795027"/>
                <a:gd name="connsiteX18" fmla="*/ 1950071 w 4447989"/>
                <a:gd name="connsiteY18" fmla="*/ 164715 h 5795027"/>
                <a:gd name="connsiteX19" fmla="*/ 2144960 w 4447989"/>
                <a:gd name="connsiteY19" fmla="*/ 0 h 5795027"/>
                <a:gd name="connsiteX20" fmla="*/ 2332832 w 4447989"/>
                <a:gd name="connsiteY20" fmla="*/ 164715 h 5795027"/>
                <a:gd name="connsiteX21" fmla="*/ 3723546 w 4447989"/>
                <a:gd name="connsiteY21" fmla="*/ 855573 h 5795027"/>
                <a:gd name="connsiteX22" fmla="*/ 4447989 w 4447989"/>
                <a:gd name="connsiteY22" fmla="*/ 2214048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82900"/>
                <a:gd name="connsiteY0" fmla="*/ 1519558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92243"/>
                <a:gd name="connsiteY0" fmla="*/ 1519558 h 5795027"/>
                <a:gd name="connsiteX1" fmla="*/ 4282900 w 4292243"/>
                <a:gd name="connsiteY1" fmla="*/ 2231503 h 5795027"/>
                <a:gd name="connsiteX2" fmla="*/ 4282900 w 4292243"/>
                <a:gd name="connsiteY2" fmla="*/ 2752557 h 5795027"/>
                <a:gd name="connsiteX3" fmla="*/ 4282900 w 4292243"/>
                <a:gd name="connsiteY3" fmla="*/ 3042471 h 5795027"/>
                <a:gd name="connsiteX4" fmla="*/ 4282900 w 4292243"/>
                <a:gd name="connsiteY4" fmla="*/ 3441681 h 5795027"/>
                <a:gd name="connsiteX5" fmla="*/ 4282900 w 4292243"/>
                <a:gd name="connsiteY5" fmla="*/ 3746068 h 5795027"/>
                <a:gd name="connsiteX6" fmla="*/ 3723546 w 4292243"/>
                <a:gd name="connsiteY6" fmla="*/ 4939455 h 5795027"/>
                <a:gd name="connsiteX7" fmla="*/ 2332829 w 4292243"/>
                <a:gd name="connsiteY7" fmla="*/ 5630311 h 5795027"/>
                <a:gd name="connsiteX8" fmla="*/ 2137940 w 4292243"/>
                <a:gd name="connsiteY8" fmla="*/ 5795027 h 5795027"/>
                <a:gd name="connsiteX9" fmla="*/ 1950069 w 4292243"/>
                <a:gd name="connsiteY9" fmla="*/ 5630311 h 5795027"/>
                <a:gd name="connsiteX10" fmla="*/ 559353 w 4292243"/>
                <a:gd name="connsiteY10" fmla="*/ 4939455 h 5795027"/>
                <a:gd name="connsiteX11" fmla="*/ 0 w 4292243"/>
                <a:gd name="connsiteY11" fmla="*/ 3746068 h 5795027"/>
                <a:gd name="connsiteX12" fmla="*/ 0 w 4292243"/>
                <a:gd name="connsiteY12" fmla="*/ 3441681 h 5795027"/>
                <a:gd name="connsiteX13" fmla="*/ 0 w 4292243"/>
                <a:gd name="connsiteY13" fmla="*/ 3042471 h 5795027"/>
                <a:gd name="connsiteX14" fmla="*/ 0 w 4292243"/>
                <a:gd name="connsiteY14" fmla="*/ 2752557 h 5795027"/>
                <a:gd name="connsiteX15" fmla="*/ 0 w 4292243"/>
                <a:gd name="connsiteY15" fmla="*/ 2231503 h 5795027"/>
                <a:gd name="connsiteX16" fmla="*/ 0 w 4292243"/>
                <a:gd name="connsiteY16" fmla="*/ 2048959 h 5795027"/>
                <a:gd name="connsiteX17" fmla="*/ 559354 w 4292243"/>
                <a:gd name="connsiteY17" fmla="*/ 855573 h 5795027"/>
                <a:gd name="connsiteX18" fmla="*/ 1950071 w 4292243"/>
                <a:gd name="connsiteY18" fmla="*/ 164715 h 5795027"/>
                <a:gd name="connsiteX19" fmla="*/ 2144960 w 4292243"/>
                <a:gd name="connsiteY19" fmla="*/ 0 h 5795027"/>
                <a:gd name="connsiteX20" fmla="*/ 2332832 w 4292243"/>
                <a:gd name="connsiteY20" fmla="*/ 164715 h 5795027"/>
                <a:gd name="connsiteX21" fmla="*/ 3723546 w 4292243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2144960 w 4282900"/>
                <a:gd name="connsiteY18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64279 w 4282900"/>
                <a:gd name="connsiteY17" fmla="*/ 1516418 h 5795027"/>
                <a:gd name="connsiteX18" fmla="*/ 559354 w 4282900"/>
                <a:gd name="connsiteY18" fmla="*/ 855573 h 5795027"/>
                <a:gd name="connsiteX19" fmla="*/ 2144960 w 4282900"/>
                <a:gd name="connsiteY19" fmla="*/ 0 h 5795027"/>
                <a:gd name="connsiteX0" fmla="*/ 4213242 w 4282900"/>
                <a:gd name="connsiteY0" fmla="*/ 657020 h 4939454"/>
                <a:gd name="connsiteX1" fmla="*/ 4282900 w 4282900"/>
                <a:gd name="connsiteY1" fmla="*/ 1375930 h 4939454"/>
                <a:gd name="connsiteX2" fmla="*/ 4282900 w 4282900"/>
                <a:gd name="connsiteY2" fmla="*/ 1896984 h 4939454"/>
                <a:gd name="connsiteX3" fmla="*/ 4282900 w 4282900"/>
                <a:gd name="connsiteY3" fmla="*/ 2186898 h 4939454"/>
                <a:gd name="connsiteX4" fmla="*/ 4282900 w 4282900"/>
                <a:gd name="connsiteY4" fmla="*/ 2586108 h 4939454"/>
                <a:gd name="connsiteX5" fmla="*/ 4282900 w 4282900"/>
                <a:gd name="connsiteY5" fmla="*/ 2890495 h 4939454"/>
                <a:gd name="connsiteX6" fmla="*/ 3723546 w 4282900"/>
                <a:gd name="connsiteY6" fmla="*/ 4083882 h 4939454"/>
                <a:gd name="connsiteX7" fmla="*/ 2332829 w 4282900"/>
                <a:gd name="connsiteY7" fmla="*/ 4774738 h 4939454"/>
                <a:gd name="connsiteX8" fmla="*/ 2137940 w 4282900"/>
                <a:gd name="connsiteY8" fmla="*/ 4939454 h 4939454"/>
                <a:gd name="connsiteX9" fmla="*/ 1950069 w 4282900"/>
                <a:gd name="connsiteY9" fmla="*/ 4774738 h 4939454"/>
                <a:gd name="connsiteX10" fmla="*/ 559353 w 4282900"/>
                <a:gd name="connsiteY10" fmla="*/ 4083882 h 4939454"/>
                <a:gd name="connsiteX11" fmla="*/ 0 w 4282900"/>
                <a:gd name="connsiteY11" fmla="*/ 2890495 h 4939454"/>
                <a:gd name="connsiteX12" fmla="*/ 0 w 4282900"/>
                <a:gd name="connsiteY12" fmla="*/ 2586108 h 4939454"/>
                <a:gd name="connsiteX13" fmla="*/ 0 w 4282900"/>
                <a:gd name="connsiteY13" fmla="*/ 2186898 h 4939454"/>
                <a:gd name="connsiteX14" fmla="*/ 0 w 4282900"/>
                <a:gd name="connsiteY14" fmla="*/ 1896984 h 4939454"/>
                <a:gd name="connsiteX15" fmla="*/ 0 w 4282900"/>
                <a:gd name="connsiteY15" fmla="*/ 1375930 h 4939454"/>
                <a:gd name="connsiteX16" fmla="*/ 0 w 4282900"/>
                <a:gd name="connsiteY16" fmla="*/ 1193386 h 4939454"/>
                <a:gd name="connsiteX17" fmla="*/ 64279 w 4282900"/>
                <a:gd name="connsiteY17" fmla="*/ 660845 h 4939454"/>
                <a:gd name="connsiteX18" fmla="*/ 559354 w 4282900"/>
                <a:gd name="connsiteY18" fmla="*/ 0 h 493945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282900" h="4282434">
                  <a:moveTo>
                    <a:pt x="4213242" y="0"/>
                  </a:moveTo>
                  <a:cubicBezTo>
                    <a:pt x="4294511" y="306972"/>
                    <a:pt x="4271290" y="481595"/>
                    <a:pt x="4282900" y="718910"/>
                  </a:cubicBezTo>
                  <a:lnTo>
                    <a:pt x="4282900" y="1239964"/>
                  </a:lnTo>
                  <a:lnTo>
                    <a:pt x="4282900" y="1529878"/>
                  </a:lnTo>
                  <a:lnTo>
                    <a:pt x="4282900" y="1929088"/>
                  </a:lnTo>
                  <a:lnTo>
                    <a:pt x="4282900" y="2233475"/>
                  </a:lnTo>
                  <a:cubicBezTo>
                    <a:pt x="4282900" y="2849584"/>
                    <a:pt x="4108103" y="3157966"/>
                    <a:pt x="3723546" y="3426862"/>
                  </a:cubicBezTo>
                  <a:cubicBezTo>
                    <a:pt x="3323617" y="3658565"/>
                    <a:pt x="2798672" y="3757725"/>
                    <a:pt x="2332829" y="4117718"/>
                  </a:cubicBezTo>
                  <a:lnTo>
                    <a:pt x="2137940" y="4282434"/>
                  </a:lnTo>
                  <a:lnTo>
                    <a:pt x="1950069" y="4117718"/>
                  </a:lnTo>
                  <a:cubicBezTo>
                    <a:pt x="1484225" y="3757725"/>
                    <a:pt x="959280" y="3658565"/>
                    <a:pt x="559353" y="3426862"/>
                  </a:cubicBezTo>
                  <a:cubicBezTo>
                    <a:pt x="174796" y="3157966"/>
                    <a:pt x="0" y="2849584"/>
                    <a:pt x="0" y="2233475"/>
                  </a:cubicBezTo>
                  <a:lnTo>
                    <a:pt x="0" y="1929088"/>
                  </a:lnTo>
                  <a:lnTo>
                    <a:pt x="0" y="1529878"/>
                  </a:lnTo>
                  <a:lnTo>
                    <a:pt x="0" y="1239964"/>
                  </a:lnTo>
                  <a:lnTo>
                    <a:pt x="0" y="718910"/>
                  </a:lnTo>
                  <a:lnTo>
                    <a:pt x="0" y="536366"/>
                  </a:lnTo>
                  <a:cubicBezTo>
                    <a:pt x="10713" y="417185"/>
                    <a:pt x="19813" y="133066"/>
                    <a:pt x="64279" y="3825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51DFF651-C17F-4B2C-A962-32FA4958BCFA}"/>
                </a:ext>
              </a:extLst>
            </p:cNvPr>
            <p:cNvSpPr/>
            <p:nvPr/>
          </p:nvSpPr>
          <p:spPr>
            <a:xfrm>
              <a:off x="10536649" y="1823190"/>
              <a:ext cx="1654608" cy="3209758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2976290 w 4282900"/>
                <a:gd name="connsiteY2" fmla="*/ 524033 h 5795027"/>
                <a:gd name="connsiteX3" fmla="*/ 3723546 w 4282900"/>
                <a:gd name="connsiteY3" fmla="*/ 855573 h 5795027"/>
                <a:gd name="connsiteX4" fmla="*/ 4282900 w 4282900"/>
                <a:gd name="connsiteY4" fmla="*/ 2048959 h 5795027"/>
                <a:gd name="connsiteX5" fmla="*/ 4282900 w 4282900"/>
                <a:gd name="connsiteY5" fmla="*/ 2231503 h 5795027"/>
                <a:gd name="connsiteX6" fmla="*/ 4282900 w 4282900"/>
                <a:gd name="connsiteY6" fmla="*/ 2752557 h 5795027"/>
                <a:gd name="connsiteX7" fmla="*/ 4282900 w 4282900"/>
                <a:gd name="connsiteY7" fmla="*/ 3042471 h 5795027"/>
                <a:gd name="connsiteX8" fmla="*/ 4282900 w 4282900"/>
                <a:gd name="connsiteY8" fmla="*/ 3441681 h 5795027"/>
                <a:gd name="connsiteX9" fmla="*/ 4282900 w 4282900"/>
                <a:gd name="connsiteY9" fmla="*/ 3746068 h 5795027"/>
                <a:gd name="connsiteX10" fmla="*/ 3723546 w 4282900"/>
                <a:gd name="connsiteY10" fmla="*/ 4939455 h 5795027"/>
                <a:gd name="connsiteX11" fmla="*/ 2332829 w 4282900"/>
                <a:gd name="connsiteY11" fmla="*/ 5630311 h 5795027"/>
                <a:gd name="connsiteX12" fmla="*/ 2137940 w 4282900"/>
                <a:gd name="connsiteY12" fmla="*/ 5795027 h 5795027"/>
                <a:gd name="connsiteX13" fmla="*/ 1950069 w 4282900"/>
                <a:gd name="connsiteY13" fmla="*/ 5630311 h 5795027"/>
                <a:gd name="connsiteX14" fmla="*/ 559353 w 4282900"/>
                <a:gd name="connsiteY14" fmla="*/ 4939455 h 5795027"/>
                <a:gd name="connsiteX15" fmla="*/ 0 w 4282900"/>
                <a:gd name="connsiteY15" fmla="*/ 3746068 h 5795027"/>
                <a:gd name="connsiteX16" fmla="*/ 0 w 4282900"/>
                <a:gd name="connsiteY16" fmla="*/ 3441681 h 5795027"/>
                <a:gd name="connsiteX17" fmla="*/ 0 w 4282900"/>
                <a:gd name="connsiteY17" fmla="*/ 3042471 h 5795027"/>
                <a:gd name="connsiteX18" fmla="*/ 0 w 4282900"/>
                <a:gd name="connsiteY18" fmla="*/ 2752557 h 5795027"/>
                <a:gd name="connsiteX19" fmla="*/ 0 w 4282900"/>
                <a:gd name="connsiteY19" fmla="*/ 2231503 h 5795027"/>
                <a:gd name="connsiteX20" fmla="*/ 0 w 4282900"/>
                <a:gd name="connsiteY20" fmla="*/ 2048959 h 5795027"/>
                <a:gd name="connsiteX21" fmla="*/ 559354 w 4282900"/>
                <a:gd name="connsiteY21" fmla="*/ 855573 h 5795027"/>
                <a:gd name="connsiteX22" fmla="*/ 1950071 w 4282900"/>
                <a:gd name="connsiteY22" fmla="*/ 164715 h 5795027"/>
                <a:gd name="connsiteX23" fmla="*/ 2144960 w 4282900"/>
                <a:gd name="connsiteY23" fmla="*/ 0 h 5795027"/>
                <a:gd name="connsiteX0" fmla="*/ 3723546 w 4282900"/>
                <a:gd name="connsiteY0" fmla="*/ 855573 h 5795027"/>
                <a:gd name="connsiteX1" fmla="*/ 4282900 w 4282900"/>
                <a:gd name="connsiteY1" fmla="*/ 2048959 h 5795027"/>
                <a:gd name="connsiteX2" fmla="*/ 4282900 w 4282900"/>
                <a:gd name="connsiteY2" fmla="*/ 2231503 h 5795027"/>
                <a:gd name="connsiteX3" fmla="*/ 4282900 w 4282900"/>
                <a:gd name="connsiteY3" fmla="*/ 2752557 h 5795027"/>
                <a:gd name="connsiteX4" fmla="*/ 4282900 w 4282900"/>
                <a:gd name="connsiteY4" fmla="*/ 3042471 h 5795027"/>
                <a:gd name="connsiteX5" fmla="*/ 4282900 w 4282900"/>
                <a:gd name="connsiteY5" fmla="*/ 3441681 h 5795027"/>
                <a:gd name="connsiteX6" fmla="*/ 4282900 w 4282900"/>
                <a:gd name="connsiteY6" fmla="*/ 3746068 h 5795027"/>
                <a:gd name="connsiteX7" fmla="*/ 3723546 w 4282900"/>
                <a:gd name="connsiteY7" fmla="*/ 4939455 h 5795027"/>
                <a:gd name="connsiteX8" fmla="*/ 2332829 w 4282900"/>
                <a:gd name="connsiteY8" fmla="*/ 5630311 h 5795027"/>
                <a:gd name="connsiteX9" fmla="*/ 2137940 w 4282900"/>
                <a:gd name="connsiteY9" fmla="*/ 5795027 h 5795027"/>
                <a:gd name="connsiteX10" fmla="*/ 1950069 w 4282900"/>
                <a:gd name="connsiteY10" fmla="*/ 5630311 h 5795027"/>
                <a:gd name="connsiteX11" fmla="*/ 559353 w 4282900"/>
                <a:gd name="connsiteY11" fmla="*/ 4939455 h 5795027"/>
                <a:gd name="connsiteX12" fmla="*/ 0 w 4282900"/>
                <a:gd name="connsiteY12" fmla="*/ 3746068 h 5795027"/>
                <a:gd name="connsiteX13" fmla="*/ 0 w 4282900"/>
                <a:gd name="connsiteY13" fmla="*/ 3441681 h 5795027"/>
                <a:gd name="connsiteX14" fmla="*/ 0 w 4282900"/>
                <a:gd name="connsiteY14" fmla="*/ 3042471 h 5795027"/>
                <a:gd name="connsiteX15" fmla="*/ 0 w 4282900"/>
                <a:gd name="connsiteY15" fmla="*/ 2752557 h 5795027"/>
                <a:gd name="connsiteX16" fmla="*/ 0 w 4282900"/>
                <a:gd name="connsiteY16" fmla="*/ 2231503 h 5795027"/>
                <a:gd name="connsiteX17" fmla="*/ 0 w 4282900"/>
                <a:gd name="connsiteY17" fmla="*/ 2048959 h 5795027"/>
                <a:gd name="connsiteX18" fmla="*/ 559354 w 4282900"/>
                <a:gd name="connsiteY18" fmla="*/ 855573 h 5795027"/>
                <a:gd name="connsiteX19" fmla="*/ 1950071 w 4282900"/>
                <a:gd name="connsiteY19" fmla="*/ 164715 h 5795027"/>
                <a:gd name="connsiteX20" fmla="*/ 2144960 w 4282900"/>
                <a:gd name="connsiteY20" fmla="*/ 0 h 5795027"/>
                <a:gd name="connsiteX21" fmla="*/ 2332832 w 4282900"/>
                <a:gd name="connsiteY21" fmla="*/ 164715 h 5795027"/>
                <a:gd name="connsiteX22" fmla="*/ 2976290 w 4282900"/>
                <a:gd name="connsiteY22" fmla="*/ 524033 h 5795027"/>
                <a:gd name="connsiteX23" fmla="*/ 3888635 w 4282900"/>
                <a:gd name="connsiteY23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22" fmla="*/ 3888635 w 4282900"/>
                <a:gd name="connsiteY22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0" fmla="*/ 4282900 w 4282900"/>
                <a:gd name="connsiteY0" fmla="*/ 2231503 h 5795027"/>
                <a:gd name="connsiteX1" fmla="*/ 4282900 w 4282900"/>
                <a:gd name="connsiteY1" fmla="*/ 2752557 h 5795027"/>
                <a:gd name="connsiteX2" fmla="*/ 4282900 w 4282900"/>
                <a:gd name="connsiteY2" fmla="*/ 3042471 h 5795027"/>
                <a:gd name="connsiteX3" fmla="*/ 4282900 w 4282900"/>
                <a:gd name="connsiteY3" fmla="*/ 3441681 h 5795027"/>
                <a:gd name="connsiteX4" fmla="*/ 4282900 w 4282900"/>
                <a:gd name="connsiteY4" fmla="*/ 3746068 h 5795027"/>
                <a:gd name="connsiteX5" fmla="*/ 3723546 w 4282900"/>
                <a:gd name="connsiteY5" fmla="*/ 4939455 h 5795027"/>
                <a:gd name="connsiteX6" fmla="*/ 2332829 w 4282900"/>
                <a:gd name="connsiteY6" fmla="*/ 5630311 h 5795027"/>
                <a:gd name="connsiteX7" fmla="*/ 2137940 w 4282900"/>
                <a:gd name="connsiteY7" fmla="*/ 5795027 h 5795027"/>
                <a:gd name="connsiteX8" fmla="*/ 1950069 w 4282900"/>
                <a:gd name="connsiteY8" fmla="*/ 5630311 h 5795027"/>
                <a:gd name="connsiteX9" fmla="*/ 559353 w 4282900"/>
                <a:gd name="connsiteY9" fmla="*/ 4939455 h 5795027"/>
                <a:gd name="connsiteX10" fmla="*/ 0 w 4282900"/>
                <a:gd name="connsiteY10" fmla="*/ 3746068 h 5795027"/>
                <a:gd name="connsiteX11" fmla="*/ 0 w 4282900"/>
                <a:gd name="connsiteY11" fmla="*/ 3441681 h 5795027"/>
                <a:gd name="connsiteX12" fmla="*/ 0 w 4282900"/>
                <a:gd name="connsiteY12" fmla="*/ 3042471 h 5795027"/>
                <a:gd name="connsiteX13" fmla="*/ 0 w 4282900"/>
                <a:gd name="connsiteY13" fmla="*/ 2752557 h 5795027"/>
                <a:gd name="connsiteX14" fmla="*/ 0 w 4282900"/>
                <a:gd name="connsiteY14" fmla="*/ 2231503 h 5795027"/>
                <a:gd name="connsiteX15" fmla="*/ 0 w 4282900"/>
                <a:gd name="connsiteY15" fmla="*/ 2048959 h 5795027"/>
                <a:gd name="connsiteX16" fmla="*/ 559354 w 4282900"/>
                <a:gd name="connsiteY16" fmla="*/ 855573 h 5795027"/>
                <a:gd name="connsiteX17" fmla="*/ 1950071 w 4282900"/>
                <a:gd name="connsiteY17" fmla="*/ 164715 h 5795027"/>
                <a:gd name="connsiteX18" fmla="*/ 2144960 w 4282900"/>
                <a:gd name="connsiteY18" fmla="*/ 0 h 5795027"/>
                <a:gd name="connsiteX19" fmla="*/ 2332832 w 4282900"/>
                <a:gd name="connsiteY19" fmla="*/ 164715 h 5795027"/>
                <a:gd name="connsiteX20" fmla="*/ 2976290 w 4282900"/>
                <a:gd name="connsiteY20" fmla="*/ 524033 h 5795027"/>
                <a:gd name="connsiteX0" fmla="*/ 4282900 w 4282900"/>
                <a:gd name="connsiteY0" fmla="*/ 2752557 h 5795027"/>
                <a:gd name="connsiteX1" fmla="*/ 4282900 w 4282900"/>
                <a:gd name="connsiteY1" fmla="*/ 3042471 h 5795027"/>
                <a:gd name="connsiteX2" fmla="*/ 4282900 w 4282900"/>
                <a:gd name="connsiteY2" fmla="*/ 3441681 h 5795027"/>
                <a:gd name="connsiteX3" fmla="*/ 4282900 w 4282900"/>
                <a:gd name="connsiteY3" fmla="*/ 3746068 h 5795027"/>
                <a:gd name="connsiteX4" fmla="*/ 3723546 w 4282900"/>
                <a:gd name="connsiteY4" fmla="*/ 4939455 h 5795027"/>
                <a:gd name="connsiteX5" fmla="*/ 2332829 w 4282900"/>
                <a:gd name="connsiteY5" fmla="*/ 5630311 h 5795027"/>
                <a:gd name="connsiteX6" fmla="*/ 2137940 w 4282900"/>
                <a:gd name="connsiteY6" fmla="*/ 5795027 h 5795027"/>
                <a:gd name="connsiteX7" fmla="*/ 1950069 w 4282900"/>
                <a:gd name="connsiteY7" fmla="*/ 5630311 h 5795027"/>
                <a:gd name="connsiteX8" fmla="*/ 559353 w 4282900"/>
                <a:gd name="connsiteY8" fmla="*/ 4939455 h 5795027"/>
                <a:gd name="connsiteX9" fmla="*/ 0 w 4282900"/>
                <a:gd name="connsiteY9" fmla="*/ 3746068 h 5795027"/>
                <a:gd name="connsiteX10" fmla="*/ 0 w 4282900"/>
                <a:gd name="connsiteY10" fmla="*/ 3441681 h 5795027"/>
                <a:gd name="connsiteX11" fmla="*/ 0 w 4282900"/>
                <a:gd name="connsiteY11" fmla="*/ 3042471 h 5795027"/>
                <a:gd name="connsiteX12" fmla="*/ 0 w 4282900"/>
                <a:gd name="connsiteY12" fmla="*/ 2752557 h 5795027"/>
                <a:gd name="connsiteX13" fmla="*/ 0 w 4282900"/>
                <a:gd name="connsiteY13" fmla="*/ 2231503 h 5795027"/>
                <a:gd name="connsiteX14" fmla="*/ 0 w 4282900"/>
                <a:gd name="connsiteY14" fmla="*/ 2048959 h 5795027"/>
                <a:gd name="connsiteX15" fmla="*/ 559354 w 4282900"/>
                <a:gd name="connsiteY15" fmla="*/ 855573 h 5795027"/>
                <a:gd name="connsiteX16" fmla="*/ 1950071 w 4282900"/>
                <a:gd name="connsiteY16" fmla="*/ 164715 h 5795027"/>
                <a:gd name="connsiteX17" fmla="*/ 2144960 w 4282900"/>
                <a:gd name="connsiteY17" fmla="*/ 0 h 5795027"/>
                <a:gd name="connsiteX18" fmla="*/ 2332832 w 4282900"/>
                <a:gd name="connsiteY18" fmla="*/ 164715 h 5795027"/>
                <a:gd name="connsiteX19" fmla="*/ 2976290 w 4282900"/>
                <a:gd name="connsiteY19" fmla="*/ 524033 h 5795027"/>
                <a:gd name="connsiteX0" fmla="*/ 4282900 w 4282900"/>
                <a:gd name="connsiteY0" fmla="*/ 3042471 h 5795027"/>
                <a:gd name="connsiteX1" fmla="*/ 4282900 w 4282900"/>
                <a:gd name="connsiteY1" fmla="*/ 3441681 h 5795027"/>
                <a:gd name="connsiteX2" fmla="*/ 4282900 w 4282900"/>
                <a:gd name="connsiteY2" fmla="*/ 3746068 h 5795027"/>
                <a:gd name="connsiteX3" fmla="*/ 3723546 w 4282900"/>
                <a:gd name="connsiteY3" fmla="*/ 4939455 h 5795027"/>
                <a:gd name="connsiteX4" fmla="*/ 2332829 w 4282900"/>
                <a:gd name="connsiteY4" fmla="*/ 5630311 h 5795027"/>
                <a:gd name="connsiteX5" fmla="*/ 2137940 w 4282900"/>
                <a:gd name="connsiteY5" fmla="*/ 5795027 h 5795027"/>
                <a:gd name="connsiteX6" fmla="*/ 1950069 w 4282900"/>
                <a:gd name="connsiteY6" fmla="*/ 5630311 h 5795027"/>
                <a:gd name="connsiteX7" fmla="*/ 559353 w 4282900"/>
                <a:gd name="connsiteY7" fmla="*/ 4939455 h 5795027"/>
                <a:gd name="connsiteX8" fmla="*/ 0 w 4282900"/>
                <a:gd name="connsiteY8" fmla="*/ 3746068 h 5795027"/>
                <a:gd name="connsiteX9" fmla="*/ 0 w 4282900"/>
                <a:gd name="connsiteY9" fmla="*/ 3441681 h 5795027"/>
                <a:gd name="connsiteX10" fmla="*/ 0 w 4282900"/>
                <a:gd name="connsiteY10" fmla="*/ 3042471 h 5795027"/>
                <a:gd name="connsiteX11" fmla="*/ 0 w 4282900"/>
                <a:gd name="connsiteY11" fmla="*/ 2752557 h 5795027"/>
                <a:gd name="connsiteX12" fmla="*/ 0 w 4282900"/>
                <a:gd name="connsiteY12" fmla="*/ 2231503 h 5795027"/>
                <a:gd name="connsiteX13" fmla="*/ 0 w 4282900"/>
                <a:gd name="connsiteY13" fmla="*/ 2048959 h 5795027"/>
                <a:gd name="connsiteX14" fmla="*/ 559354 w 4282900"/>
                <a:gd name="connsiteY14" fmla="*/ 855573 h 5795027"/>
                <a:gd name="connsiteX15" fmla="*/ 1950071 w 4282900"/>
                <a:gd name="connsiteY15" fmla="*/ 164715 h 5795027"/>
                <a:gd name="connsiteX16" fmla="*/ 2144960 w 4282900"/>
                <a:gd name="connsiteY16" fmla="*/ 0 h 5795027"/>
                <a:gd name="connsiteX17" fmla="*/ 2332832 w 4282900"/>
                <a:gd name="connsiteY17" fmla="*/ 164715 h 5795027"/>
                <a:gd name="connsiteX18" fmla="*/ 2976290 w 4282900"/>
                <a:gd name="connsiteY18" fmla="*/ 524033 h 5795027"/>
                <a:gd name="connsiteX0" fmla="*/ 4282900 w 4282900"/>
                <a:gd name="connsiteY0" fmla="*/ 3441681 h 5795027"/>
                <a:gd name="connsiteX1" fmla="*/ 4282900 w 4282900"/>
                <a:gd name="connsiteY1" fmla="*/ 3746068 h 5795027"/>
                <a:gd name="connsiteX2" fmla="*/ 3723546 w 4282900"/>
                <a:gd name="connsiteY2" fmla="*/ 4939455 h 5795027"/>
                <a:gd name="connsiteX3" fmla="*/ 2332829 w 4282900"/>
                <a:gd name="connsiteY3" fmla="*/ 5630311 h 5795027"/>
                <a:gd name="connsiteX4" fmla="*/ 2137940 w 4282900"/>
                <a:gd name="connsiteY4" fmla="*/ 5795027 h 5795027"/>
                <a:gd name="connsiteX5" fmla="*/ 1950069 w 4282900"/>
                <a:gd name="connsiteY5" fmla="*/ 5630311 h 5795027"/>
                <a:gd name="connsiteX6" fmla="*/ 559353 w 4282900"/>
                <a:gd name="connsiteY6" fmla="*/ 4939455 h 5795027"/>
                <a:gd name="connsiteX7" fmla="*/ 0 w 4282900"/>
                <a:gd name="connsiteY7" fmla="*/ 3746068 h 5795027"/>
                <a:gd name="connsiteX8" fmla="*/ 0 w 4282900"/>
                <a:gd name="connsiteY8" fmla="*/ 3441681 h 5795027"/>
                <a:gd name="connsiteX9" fmla="*/ 0 w 4282900"/>
                <a:gd name="connsiteY9" fmla="*/ 3042471 h 5795027"/>
                <a:gd name="connsiteX10" fmla="*/ 0 w 4282900"/>
                <a:gd name="connsiteY10" fmla="*/ 2752557 h 5795027"/>
                <a:gd name="connsiteX11" fmla="*/ 0 w 4282900"/>
                <a:gd name="connsiteY11" fmla="*/ 2231503 h 5795027"/>
                <a:gd name="connsiteX12" fmla="*/ 0 w 4282900"/>
                <a:gd name="connsiteY12" fmla="*/ 2048959 h 5795027"/>
                <a:gd name="connsiteX13" fmla="*/ 559354 w 4282900"/>
                <a:gd name="connsiteY13" fmla="*/ 855573 h 5795027"/>
                <a:gd name="connsiteX14" fmla="*/ 1950071 w 4282900"/>
                <a:gd name="connsiteY14" fmla="*/ 164715 h 5795027"/>
                <a:gd name="connsiteX15" fmla="*/ 2144960 w 4282900"/>
                <a:gd name="connsiteY15" fmla="*/ 0 h 5795027"/>
                <a:gd name="connsiteX16" fmla="*/ 2332832 w 4282900"/>
                <a:gd name="connsiteY16" fmla="*/ 164715 h 5795027"/>
                <a:gd name="connsiteX17" fmla="*/ 2976290 w 4282900"/>
                <a:gd name="connsiteY17" fmla="*/ 524033 h 5795027"/>
                <a:gd name="connsiteX0" fmla="*/ 4282900 w 4282900"/>
                <a:gd name="connsiteY0" fmla="*/ 3441681 h 5795027"/>
                <a:gd name="connsiteX1" fmla="*/ 3723546 w 4282900"/>
                <a:gd name="connsiteY1" fmla="*/ 4939455 h 5795027"/>
                <a:gd name="connsiteX2" fmla="*/ 2332829 w 4282900"/>
                <a:gd name="connsiteY2" fmla="*/ 5630311 h 5795027"/>
                <a:gd name="connsiteX3" fmla="*/ 2137940 w 4282900"/>
                <a:gd name="connsiteY3" fmla="*/ 5795027 h 5795027"/>
                <a:gd name="connsiteX4" fmla="*/ 1950069 w 4282900"/>
                <a:gd name="connsiteY4" fmla="*/ 5630311 h 5795027"/>
                <a:gd name="connsiteX5" fmla="*/ 559353 w 4282900"/>
                <a:gd name="connsiteY5" fmla="*/ 4939455 h 5795027"/>
                <a:gd name="connsiteX6" fmla="*/ 0 w 4282900"/>
                <a:gd name="connsiteY6" fmla="*/ 3746068 h 5795027"/>
                <a:gd name="connsiteX7" fmla="*/ 0 w 4282900"/>
                <a:gd name="connsiteY7" fmla="*/ 3441681 h 5795027"/>
                <a:gd name="connsiteX8" fmla="*/ 0 w 4282900"/>
                <a:gd name="connsiteY8" fmla="*/ 3042471 h 5795027"/>
                <a:gd name="connsiteX9" fmla="*/ 0 w 4282900"/>
                <a:gd name="connsiteY9" fmla="*/ 2752557 h 5795027"/>
                <a:gd name="connsiteX10" fmla="*/ 0 w 4282900"/>
                <a:gd name="connsiteY10" fmla="*/ 2231503 h 5795027"/>
                <a:gd name="connsiteX11" fmla="*/ 0 w 4282900"/>
                <a:gd name="connsiteY11" fmla="*/ 2048959 h 5795027"/>
                <a:gd name="connsiteX12" fmla="*/ 559354 w 4282900"/>
                <a:gd name="connsiteY12" fmla="*/ 855573 h 5795027"/>
                <a:gd name="connsiteX13" fmla="*/ 1950071 w 4282900"/>
                <a:gd name="connsiteY13" fmla="*/ 164715 h 5795027"/>
                <a:gd name="connsiteX14" fmla="*/ 2144960 w 4282900"/>
                <a:gd name="connsiteY14" fmla="*/ 0 h 5795027"/>
                <a:gd name="connsiteX15" fmla="*/ 2332832 w 4282900"/>
                <a:gd name="connsiteY15" fmla="*/ 164715 h 5795027"/>
                <a:gd name="connsiteX16" fmla="*/ 2976290 w 4282900"/>
                <a:gd name="connsiteY16" fmla="*/ 524033 h 5795027"/>
                <a:gd name="connsiteX0" fmla="*/ 3723546 w 3723546"/>
                <a:gd name="connsiteY0" fmla="*/ 4939455 h 5795027"/>
                <a:gd name="connsiteX1" fmla="*/ 2332829 w 3723546"/>
                <a:gd name="connsiteY1" fmla="*/ 5630311 h 5795027"/>
                <a:gd name="connsiteX2" fmla="*/ 2137940 w 3723546"/>
                <a:gd name="connsiteY2" fmla="*/ 5795027 h 5795027"/>
                <a:gd name="connsiteX3" fmla="*/ 1950069 w 3723546"/>
                <a:gd name="connsiteY3" fmla="*/ 5630311 h 5795027"/>
                <a:gd name="connsiteX4" fmla="*/ 559353 w 3723546"/>
                <a:gd name="connsiteY4" fmla="*/ 4939455 h 5795027"/>
                <a:gd name="connsiteX5" fmla="*/ 0 w 3723546"/>
                <a:gd name="connsiteY5" fmla="*/ 3746068 h 5795027"/>
                <a:gd name="connsiteX6" fmla="*/ 0 w 3723546"/>
                <a:gd name="connsiteY6" fmla="*/ 3441681 h 5795027"/>
                <a:gd name="connsiteX7" fmla="*/ 0 w 3723546"/>
                <a:gd name="connsiteY7" fmla="*/ 3042471 h 5795027"/>
                <a:gd name="connsiteX8" fmla="*/ 0 w 3723546"/>
                <a:gd name="connsiteY8" fmla="*/ 2752557 h 5795027"/>
                <a:gd name="connsiteX9" fmla="*/ 0 w 3723546"/>
                <a:gd name="connsiteY9" fmla="*/ 2231503 h 5795027"/>
                <a:gd name="connsiteX10" fmla="*/ 0 w 3723546"/>
                <a:gd name="connsiteY10" fmla="*/ 2048959 h 5795027"/>
                <a:gd name="connsiteX11" fmla="*/ 559354 w 3723546"/>
                <a:gd name="connsiteY11" fmla="*/ 855573 h 5795027"/>
                <a:gd name="connsiteX12" fmla="*/ 1950071 w 3723546"/>
                <a:gd name="connsiteY12" fmla="*/ 164715 h 5795027"/>
                <a:gd name="connsiteX13" fmla="*/ 2144960 w 3723546"/>
                <a:gd name="connsiteY13" fmla="*/ 0 h 5795027"/>
                <a:gd name="connsiteX14" fmla="*/ 2332832 w 3723546"/>
                <a:gd name="connsiteY14" fmla="*/ 164715 h 5795027"/>
                <a:gd name="connsiteX15" fmla="*/ 2976290 w 3723546"/>
                <a:gd name="connsiteY15" fmla="*/ 524033 h 5795027"/>
                <a:gd name="connsiteX0" fmla="*/ 3723546 w 3723546"/>
                <a:gd name="connsiteY0" fmla="*/ 4939455 h 5795027"/>
                <a:gd name="connsiteX1" fmla="*/ 2989878 w 3723546"/>
                <a:gd name="connsiteY1" fmla="*/ 5266109 h 5795027"/>
                <a:gd name="connsiteX2" fmla="*/ 2332829 w 3723546"/>
                <a:gd name="connsiteY2" fmla="*/ 5630311 h 5795027"/>
                <a:gd name="connsiteX3" fmla="*/ 2137940 w 3723546"/>
                <a:gd name="connsiteY3" fmla="*/ 5795027 h 5795027"/>
                <a:gd name="connsiteX4" fmla="*/ 1950069 w 3723546"/>
                <a:gd name="connsiteY4" fmla="*/ 5630311 h 5795027"/>
                <a:gd name="connsiteX5" fmla="*/ 559353 w 3723546"/>
                <a:gd name="connsiteY5" fmla="*/ 4939455 h 5795027"/>
                <a:gd name="connsiteX6" fmla="*/ 0 w 3723546"/>
                <a:gd name="connsiteY6" fmla="*/ 3746068 h 5795027"/>
                <a:gd name="connsiteX7" fmla="*/ 0 w 3723546"/>
                <a:gd name="connsiteY7" fmla="*/ 3441681 h 5795027"/>
                <a:gd name="connsiteX8" fmla="*/ 0 w 3723546"/>
                <a:gd name="connsiteY8" fmla="*/ 3042471 h 5795027"/>
                <a:gd name="connsiteX9" fmla="*/ 0 w 3723546"/>
                <a:gd name="connsiteY9" fmla="*/ 2752557 h 5795027"/>
                <a:gd name="connsiteX10" fmla="*/ 0 w 3723546"/>
                <a:gd name="connsiteY10" fmla="*/ 2231503 h 5795027"/>
                <a:gd name="connsiteX11" fmla="*/ 0 w 3723546"/>
                <a:gd name="connsiteY11" fmla="*/ 2048959 h 5795027"/>
                <a:gd name="connsiteX12" fmla="*/ 559354 w 3723546"/>
                <a:gd name="connsiteY12" fmla="*/ 855573 h 5795027"/>
                <a:gd name="connsiteX13" fmla="*/ 1950071 w 3723546"/>
                <a:gd name="connsiteY13" fmla="*/ 164715 h 5795027"/>
                <a:gd name="connsiteX14" fmla="*/ 2144960 w 3723546"/>
                <a:gd name="connsiteY14" fmla="*/ 0 h 5795027"/>
                <a:gd name="connsiteX15" fmla="*/ 2332832 w 3723546"/>
                <a:gd name="connsiteY15" fmla="*/ 164715 h 5795027"/>
                <a:gd name="connsiteX16" fmla="*/ 2976290 w 3723546"/>
                <a:gd name="connsiteY16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87296"/>
                <a:gd name="connsiteY0" fmla="*/ 5266109 h 5795027"/>
                <a:gd name="connsiteX1" fmla="*/ 2332829 w 2987296"/>
                <a:gd name="connsiteY1" fmla="*/ 5630311 h 5795027"/>
                <a:gd name="connsiteX2" fmla="*/ 2137940 w 2987296"/>
                <a:gd name="connsiteY2" fmla="*/ 5795027 h 5795027"/>
                <a:gd name="connsiteX3" fmla="*/ 1950069 w 2987296"/>
                <a:gd name="connsiteY3" fmla="*/ 5630311 h 5795027"/>
                <a:gd name="connsiteX4" fmla="*/ 559353 w 2987296"/>
                <a:gd name="connsiteY4" fmla="*/ 4939455 h 5795027"/>
                <a:gd name="connsiteX5" fmla="*/ 0 w 2987296"/>
                <a:gd name="connsiteY5" fmla="*/ 3746068 h 5795027"/>
                <a:gd name="connsiteX6" fmla="*/ 0 w 2987296"/>
                <a:gd name="connsiteY6" fmla="*/ 3441681 h 5795027"/>
                <a:gd name="connsiteX7" fmla="*/ 0 w 2987296"/>
                <a:gd name="connsiteY7" fmla="*/ 3042471 h 5795027"/>
                <a:gd name="connsiteX8" fmla="*/ 0 w 2987296"/>
                <a:gd name="connsiteY8" fmla="*/ 2752557 h 5795027"/>
                <a:gd name="connsiteX9" fmla="*/ 0 w 2987296"/>
                <a:gd name="connsiteY9" fmla="*/ 2231503 h 5795027"/>
                <a:gd name="connsiteX10" fmla="*/ 0 w 2987296"/>
                <a:gd name="connsiteY10" fmla="*/ 2048959 h 5795027"/>
                <a:gd name="connsiteX11" fmla="*/ 559354 w 2987296"/>
                <a:gd name="connsiteY11" fmla="*/ 855573 h 5795027"/>
                <a:gd name="connsiteX12" fmla="*/ 1950071 w 2987296"/>
                <a:gd name="connsiteY12" fmla="*/ 164715 h 5795027"/>
                <a:gd name="connsiteX13" fmla="*/ 2144960 w 2987296"/>
                <a:gd name="connsiteY13" fmla="*/ 0 h 5795027"/>
                <a:gd name="connsiteX14" fmla="*/ 2332832 w 2987296"/>
                <a:gd name="connsiteY14" fmla="*/ 164715 h 5795027"/>
                <a:gd name="connsiteX15" fmla="*/ 2987296 w 2987296"/>
                <a:gd name="connsiteY15" fmla="*/ 557051 h 57950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987296" h="5795027">
                  <a:moveTo>
                    <a:pt x="2955049" y="5266109"/>
                  </a:moveTo>
                  <a:cubicBezTo>
                    <a:pt x="2737194" y="5332489"/>
                    <a:pt x="2474819" y="5542158"/>
                    <a:pt x="2332829" y="5630311"/>
                  </a:cubicBezTo>
                  <a:lnTo>
                    <a:pt x="2137940" y="5795027"/>
                  </a:lnTo>
                  <a:lnTo>
                    <a:pt x="1950069" y="5630311"/>
                  </a:lnTo>
                  <a:cubicBezTo>
                    <a:pt x="1484225" y="5270318"/>
                    <a:pt x="959280" y="5171158"/>
                    <a:pt x="559353" y="4939455"/>
                  </a:cubicBezTo>
                  <a:cubicBezTo>
                    <a:pt x="174796" y="4670559"/>
                    <a:pt x="0" y="4362177"/>
                    <a:pt x="0" y="3746068"/>
                  </a:cubicBezTo>
                  <a:lnTo>
                    <a:pt x="0" y="3441681"/>
                  </a:lnTo>
                  <a:lnTo>
                    <a:pt x="0" y="3042471"/>
                  </a:lnTo>
                  <a:lnTo>
                    <a:pt x="0" y="2752557"/>
                  </a:lnTo>
                  <a:lnTo>
                    <a:pt x="0" y="2231503"/>
                  </a:lnTo>
                  <a:lnTo>
                    <a:pt x="0" y="2048959"/>
                  </a:lnTo>
                  <a:cubicBezTo>
                    <a:pt x="0" y="1432851"/>
                    <a:pt x="174797" y="1124469"/>
                    <a:pt x="559354" y="855573"/>
                  </a:cubicBezTo>
                  <a:cubicBezTo>
                    <a:pt x="959283" y="623869"/>
                    <a:pt x="1484227" y="524709"/>
                    <a:pt x="1950071" y="164715"/>
                  </a:cubicBezTo>
                  <a:lnTo>
                    <a:pt x="2144960" y="0"/>
                  </a:lnTo>
                  <a:lnTo>
                    <a:pt x="2332832" y="164715"/>
                  </a:lnTo>
                  <a:cubicBezTo>
                    <a:pt x="2471387" y="252054"/>
                    <a:pt x="2755510" y="441908"/>
                    <a:pt x="2987296" y="557051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9B263D-CDF8-431B-A5D1-9687649138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31030" y="866253"/>
            <a:ext cx="2222769" cy="5310710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B6B9BE-E660-4F3A-ABA1-86667DC133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866253"/>
            <a:ext cx="8164286" cy="531071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082700-F509-4302-AE0E-6CC56401A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1/31/2024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03BD63-5B0C-4FB3-8434-8EA1A84F2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F3E9EB-019B-4F03-8147-D6CBA6B1E6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887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131C13-CF9D-4E82-A5B4-91008DCD2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C06FD2-89E8-4415-ADF7-22F4A4C259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0CBBFF-8889-497F-B4CA-A031E8DD3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1/31/2024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E78DAF-985B-4BB4-ADA9-02EA979F1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A10DBC-42B5-46AB-B36A-B39128E69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606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A1B6E7-01C8-4375-B7C7-596CD1199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883229"/>
            <a:ext cx="8214179" cy="330313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441675-8F3E-47CC-9573-D853C506D5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295900"/>
            <a:ext cx="8214179" cy="79375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419F49-690E-49EC-BD41-75A18C9E3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1/31/2024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BC9E70-1401-468E-97DE-4255CA222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ABE14C-9127-4582-A006-2AEA93AF7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397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234DF9-FA60-4E7B-BDE8-C0F9AFE636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7F1133-890E-4E96-AEDD-0F921E26F5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66745" y="2250798"/>
            <a:ext cx="4445899" cy="37526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4763B4-4987-4303-9640-54B67DD75E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97174" y="2250798"/>
            <a:ext cx="4445899" cy="37526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94AAD8-D444-410E-98EC-47076908F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1/31/2024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72F01E-6867-4604-8B58-F65BCC820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543D87-0EC8-43C7-9D1B-46DB52129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839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605AE-70FD-4CEE-BDFB-D5C0A3D359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6745" y="960120"/>
            <a:ext cx="9196928" cy="1060704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9091E2-4532-4D16-827E-4DB0688FD8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7153" y="2062842"/>
            <a:ext cx="4445899" cy="78189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2B53BE-9EDA-4D07-A042-0D101FAB9A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66745" y="2882837"/>
            <a:ext cx="4446642" cy="334379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1DFDFC1-7510-4F8E-A831-ABA33D977A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725280" y="2062842"/>
            <a:ext cx="4467794" cy="78189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2A42F0-9A48-4946-8BA8-394CBF01A0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724868" y="2882837"/>
            <a:ext cx="4468541" cy="334379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00FC563-D319-494F-AA63-0BDF1D25E5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1/31/2024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D42F4FE-433A-42F6-8A73-AD843352B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D575352-FC7F-4BA8-940F-2F920C280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745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7B3FB5-4B13-4412-9F42-62450D6AA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0C87ECA-0E5D-4DD2-B664-DF351875FE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1/31/2024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4E2406B-A925-466A-AF79-D0A4E0EA4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61B050-D381-4E1A-88DD-361F0EE9D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792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8BF592-6A15-4999-ACFA-A535A113B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1/31/2024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19EFC1-AD45-4610-8FC6-2058F55E4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3DF506-CFF9-4BD2-8D76-337792779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856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77674-EAFF-4CAE-A685-8AEA617D0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094014"/>
            <a:ext cx="3932237" cy="143691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B3A185-E15D-46FD-A4FB-709A8B5D0B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094014"/>
            <a:ext cx="6172200" cy="476703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4086F7-5F48-40D6-B4E3-1347EA21B0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618012"/>
            <a:ext cx="3932237" cy="32509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F4FC41-0A32-438D-9A47-F932AB492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1/31/2024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F0F85D-CB6B-48E8-B56F-81472CE94F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6E120E-E239-4B93-AC67-210D23BD2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9179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61F02C-5A08-45D4-AFE1-8EF0E6DEC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065120"/>
            <a:ext cx="3932237" cy="146580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2EF863-20E6-4CF9-A179-0A2A52E5F3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ECFB1A-5B7E-45DA-9713-0CD8E3121F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618014"/>
            <a:ext cx="3932237" cy="325097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EFD67F-901E-4423-A48F-41F00ECA5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1/31/2024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B04982-0749-4F34-A4DB-DDC12BD4B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B38447-AEAF-40D9-B3D3-94404C144A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159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D206359A-F1E3-49EE-BBC2-40888C4A3628}"/>
              </a:ext>
            </a:extLst>
          </p:cNvPr>
          <p:cNvGrpSpPr/>
          <p:nvPr/>
        </p:nvGrpSpPr>
        <p:grpSpPr>
          <a:xfrm>
            <a:off x="9265700" y="2026"/>
            <a:ext cx="2926300" cy="5030922"/>
            <a:chOff x="9265700" y="2026"/>
            <a:chExt cx="2926300" cy="5030922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CED90C42-6A0F-48E8-BF96-7D3E2A395EC7}"/>
                </a:ext>
              </a:extLst>
            </p:cNvPr>
            <p:cNvSpPr/>
            <p:nvPr/>
          </p:nvSpPr>
          <p:spPr>
            <a:xfrm>
              <a:off x="9326904" y="2026"/>
              <a:ext cx="2249810" cy="2294745"/>
            </a:xfrm>
            <a:custGeom>
              <a:avLst/>
              <a:gdLst>
                <a:gd name="connsiteX0" fmla="*/ 49162 w 2249810"/>
                <a:gd name="connsiteY0" fmla="*/ 0 h 2294745"/>
                <a:gd name="connsiteX1" fmla="*/ 2200648 w 2249810"/>
                <a:gd name="connsiteY1" fmla="*/ 0 h 2294745"/>
                <a:gd name="connsiteX2" fmla="*/ 2210105 w 2249810"/>
                <a:gd name="connsiteY2" fmla="*/ 23601 h 2294745"/>
                <a:gd name="connsiteX3" fmla="*/ 2249810 w 2249810"/>
                <a:gd name="connsiteY3" fmla="*/ 326934 h 2294745"/>
                <a:gd name="connsiteX4" fmla="*/ 2249810 w 2249810"/>
                <a:gd name="connsiteY4" fmla="*/ 422824 h 2294745"/>
                <a:gd name="connsiteX5" fmla="*/ 2249810 w 2249810"/>
                <a:gd name="connsiteY5" fmla="*/ 696534 h 2294745"/>
                <a:gd name="connsiteX6" fmla="*/ 2249810 w 2249810"/>
                <a:gd name="connsiteY6" fmla="*/ 848826 h 2294745"/>
                <a:gd name="connsiteX7" fmla="*/ 2249810 w 2249810"/>
                <a:gd name="connsiteY7" fmla="*/ 1058531 h 2294745"/>
                <a:gd name="connsiteX8" fmla="*/ 2249810 w 2249810"/>
                <a:gd name="connsiteY8" fmla="*/ 1218426 h 2294745"/>
                <a:gd name="connsiteX9" fmla="*/ 1955981 w 2249810"/>
                <a:gd name="connsiteY9" fmla="*/ 1845313 h 2294745"/>
                <a:gd name="connsiteX10" fmla="*/ 1225437 w 2249810"/>
                <a:gd name="connsiteY10" fmla="*/ 2208220 h 2294745"/>
                <a:gd name="connsiteX11" fmla="*/ 1123061 w 2249810"/>
                <a:gd name="connsiteY11" fmla="*/ 2294745 h 2294745"/>
                <a:gd name="connsiteX12" fmla="*/ 1024372 w 2249810"/>
                <a:gd name="connsiteY12" fmla="*/ 2208220 h 2294745"/>
                <a:gd name="connsiteX13" fmla="*/ 293828 w 2249810"/>
                <a:gd name="connsiteY13" fmla="*/ 1845313 h 2294745"/>
                <a:gd name="connsiteX14" fmla="*/ 0 w 2249810"/>
                <a:gd name="connsiteY14" fmla="*/ 1218426 h 2294745"/>
                <a:gd name="connsiteX15" fmla="*/ 0 w 2249810"/>
                <a:gd name="connsiteY15" fmla="*/ 1058531 h 2294745"/>
                <a:gd name="connsiteX16" fmla="*/ 0 w 2249810"/>
                <a:gd name="connsiteY16" fmla="*/ 848826 h 2294745"/>
                <a:gd name="connsiteX17" fmla="*/ 0 w 2249810"/>
                <a:gd name="connsiteY17" fmla="*/ 696534 h 2294745"/>
                <a:gd name="connsiteX18" fmla="*/ 0 w 2249810"/>
                <a:gd name="connsiteY18" fmla="*/ 422824 h 2294745"/>
                <a:gd name="connsiteX19" fmla="*/ 0 w 2249810"/>
                <a:gd name="connsiteY19" fmla="*/ 326934 h 2294745"/>
                <a:gd name="connsiteX20" fmla="*/ 39705 w 2249810"/>
                <a:gd name="connsiteY20" fmla="*/ 23601 h 2294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249810" h="2294745">
                  <a:moveTo>
                    <a:pt x="49162" y="0"/>
                  </a:moveTo>
                  <a:lnTo>
                    <a:pt x="2200648" y="0"/>
                  </a:lnTo>
                  <a:lnTo>
                    <a:pt x="2210105" y="23601"/>
                  </a:lnTo>
                  <a:cubicBezTo>
                    <a:pt x="2236898" y="106934"/>
                    <a:pt x="2249810" y="205568"/>
                    <a:pt x="2249810" y="326934"/>
                  </a:cubicBezTo>
                  <a:lnTo>
                    <a:pt x="2249810" y="422824"/>
                  </a:lnTo>
                  <a:lnTo>
                    <a:pt x="2249810" y="696534"/>
                  </a:lnTo>
                  <a:lnTo>
                    <a:pt x="2249810" y="848826"/>
                  </a:lnTo>
                  <a:lnTo>
                    <a:pt x="2249810" y="1058531"/>
                  </a:lnTo>
                  <a:lnTo>
                    <a:pt x="2249810" y="1218426"/>
                  </a:lnTo>
                  <a:cubicBezTo>
                    <a:pt x="2249810" y="1542068"/>
                    <a:pt x="2157989" y="1704061"/>
                    <a:pt x="1955981" y="1845313"/>
                  </a:cubicBezTo>
                  <a:cubicBezTo>
                    <a:pt x="1745898" y="1967026"/>
                    <a:pt x="1470144" y="2019115"/>
                    <a:pt x="1225437" y="2208220"/>
                  </a:cubicBezTo>
                  <a:lnTo>
                    <a:pt x="1123061" y="2294745"/>
                  </a:lnTo>
                  <a:lnTo>
                    <a:pt x="1024372" y="2208220"/>
                  </a:lnTo>
                  <a:cubicBezTo>
                    <a:pt x="779664" y="2019115"/>
                    <a:pt x="503910" y="1967026"/>
                    <a:pt x="293828" y="1845313"/>
                  </a:cubicBezTo>
                  <a:cubicBezTo>
                    <a:pt x="91820" y="1704061"/>
                    <a:pt x="0" y="1542068"/>
                    <a:pt x="0" y="1218426"/>
                  </a:cubicBezTo>
                  <a:lnTo>
                    <a:pt x="0" y="1058531"/>
                  </a:lnTo>
                  <a:lnTo>
                    <a:pt x="0" y="848826"/>
                  </a:lnTo>
                  <a:lnTo>
                    <a:pt x="0" y="696534"/>
                  </a:lnTo>
                  <a:lnTo>
                    <a:pt x="0" y="422824"/>
                  </a:lnTo>
                  <a:lnTo>
                    <a:pt x="0" y="326934"/>
                  </a:lnTo>
                  <a:cubicBezTo>
                    <a:pt x="0" y="205568"/>
                    <a:pt x="12912" y="106934"/>
                    <a:pt x="39705" y="23601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5DA0863A-55F7-4EB0-9451-F3EE4D65DBDB}"/>
                </a:ext>
              </a:extLst>
            </p:cNvPr>
            <p:cNvSpPr/>
            <p:nvPr/>
          </p:nvSpPr>
          <p:spPr>
            <a:xfrm>
              <a:off x="10597154" y="1907348"/>
              <a:ext cx="1594846" cy="3044131"/>
            </a:xfrm>
            <a:custGeom>
              <a:avLst/>
              <a:gdLst>
                <a:gd name="connsiteX0" fmla="*/ 1126749 w 1594846"/>
                <a:gd name="connsiteY0" fmla="*/ 0 h 3044131"/>
                <a:gd name="connsiteX1" fmla="*/ 1225438 w 1594846"/>
                <a:gd name="connsiteY1" fmla="*/ 86525 h 3044131"/>
                <a:gd name="connsiteX2" fmla="*/ 1413279 w 1594846"/>
                <a:gd name="connsiteY2" fmla="*/ 205892 h 3044131"/>
                <a:gd name="connsiteX3" fmla="*/ 1594846 w 1594846"/>
                <a:gd name="connsiteY3" fmla="*/ 289191 h 3044131"/>
                <a:gd name="connsiteX4" fmla="*/ 1594846 w 1594846"/>
                <a:gd name="connsiteY4" fmla="*/ 2754939 h 3044131"/>
                <a:gd name="connsiteX5" fmla="*/ 1413277 w 1594846"/>
                <a:gd name="connsiteY5" fmla="*/ 2838239 h 3044131"/>
                <a:gd name="connsiteX6" fmla="*/ 1225436 w 1594846"/>
                <a:gd name="connsiteY6" fmla="*/ 2957606 h 3044131"/>
                <a:gd name="connsiteX7" fmla="*/ 1123061 w 1594846"/>
                <a:gd name="connsiteY7" fmla="*/ 3044131 h 3044131"/>
                <a:gd name="connsiteX8" fmla="*/ 1024372 w 1594846"/>
                <a:gd name="connsiteY8" fmla="*/ 2957606 h 3044131"/>
                <a:gd name="connsiteX9" fmla="*/ 293828 w 1594846"/>
                <a:gd name="connsiteY9" fmla="*/ 2594699 h 3044131"/>
                <a:gd name="connsiteX10" fmla="*/ 0 w 1594846"/>
                <a:gd name="connsiteY10" fmla="*/ 1967812 h 3044131"/>
                <a:gd name="connsiteX11" fmla="*/ 0 w 1594846"/>
                <a:gd name="connsiteY11" fmla="*/ 1807917 h 3044131"/>
                <a:gd name="connsiteX12" fmla="*/ 0 w 1594846"/>
                <a:gd name="connsiteY12" fmla="*/ 1598212 h 3044131"/>
                <a:gd name="connsiteX13" fmla="*/ 0 w 1594846"/>
                <a:gd name="connsiteY13" fmla="*/ 1445920 h 3044131"/>
                <a:gd name="connsiteX14" fmla="*/ 0 w 1594846"/>
                <a:gd name="connsiteY14" fmla="*/ 1172210 h 3044131"/>
                <a:gd name="connsiteX15" fmla="*/ 0 w 1594846"/>
                <a:gd name="connsiteY15" fmla="*/ 1076320 h 3044131"/>
                <a:gd name="connsiteX16" fmla="*/ 293829 w 1594846"/>
                <a:gd name="connsiteY16" fmla="*/ 449433 h 3044131"/>
                <a:gd name="connsiteX17" fmla="*/ 1024374 w 1594846"/>
                <a:gd name="connsiteY17" fmla="*/ 86525 h 304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594846" h="3044131">
                  <a:moveTo>
                    <a:pt x="1126749" y="0"/>
                  </a:moveTo>
                  <a:lnTo>
                    <a:pt x="1225438" y="86525"/>
                  </a:lnTo>
                  <a:cubicBezTo>
                    <a:pt x="1286615" y="133801"/>
                    <a:pt x="1349732" y="172514"/>
                    <a:pt x="1413279" y="205892"/>
                  </a:cubicBezTo>
                  <a:lnTo>
                    <a:pt x="1594846" y="289191"/>
                  </a:lnTo>
                  <a:lnTo>
                    <a:pt x="1594846" y="2754939"/>
                  </a:lnTo>
                  <a:lnTo>
                    <a:pt x="1413277" y="2838239"/>
                  </a:lnTo>
                  <a:cubicBezTo>
                    <a:pt x="1349730" y="2871617"/>
                    <a:pt x="1286613" y="2910330"/>
                    <a:pt x="1225436" y="2957606"/>
                  </a:cubicBezTo>
                  <a:lnTo>
                    <a:pt x="1123061" y="3044131"/>
                  </a:lnTo>
                  <a:lnTo>
                    <a:pt x="1024372" y="2957606"/>
                  </a:lnTo>
                  <a:cubicBezTo>
                    <a:pt x="779664" y="2768501"/>
                    <a:pt x="503910" y="2716412"/>
                    <a:pt x="293828" y="2594699"/>
                  </a:cubicBezTo>
                  <a:cubicBezTo>
                    <a:pt x="91820" y="2453447"/>
                    <a:pt x="0" y="2291454"/>
                    <a:pt x="0" y="1967812"/>
                  </a:cubicBezTo>
                  <a:lnTo>
                    <a:pt x="0" y="1807917"/>
                  </a:lnTo>
                  <a:lnTo>
                    <a:pt x="0" y="1598212"/>
                  </a:lnTo>
                  <a:lnTo>
                    <a:pt x="0" y="1445920"/>
                  </a:lnTo>
                  <a:lnTo>
                    <a:pt x="0" y="1172210"/>
                  </a:lnTo>
                  <a:lnTo>
                    <a:pt x="0" y="1076320"/>
                  </a:lnTo>
                  <a:cubicBezTo>
                    <a:pt x="0" y="752678"/>
                    <a:pt x="91821" y="590684"/>
                    <a:pt x="293829" y="449433"/>
                  </a:cubicBezTo>
                  <a:cubicBezTo>
                    <a:pt x="503912" y="327719"/>
                    <a:pt x="779665" y="275630"/>
                    <a:pt x="1024374" y="86525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5FE7CFE2-40F6-44B2-8AAD-0C384EEFCF7E}"/>
                </a:ext>
              </a:extLst>
            </p:cNvPr>
            <p:cNvSpPr/>
            <p:nvPr/>
          </p:nvSpPr>
          <p:spPr>
            <a:xfrm>
              <a:off x="9265700" y="7622"/>
              <a:ext cx="2372219" cy="2371961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4282900 w 4447989"/>
                <a:gd name="connsiteY0" fmla="*/ 2048959 h 5795027"/>
                <a:gd name="connsiteX1" fmla="*/ 4282900 w 4447989"/>
                <a:gd name="connsiteY1" fmla="*/ 2231503 h 5795027"/>
                <a:gd name="connsiteX2" fmla="*/ 4282900 w 4447989"/>
                <a:gd name="connsiteY2" fmla="*/ 2752557 h 5795027"/>
                <a:gd name="connsiteX3" fmla="*/ 4282900 w 4447989"/>
                <a:gd name="connsiteY3" fmla="*/ 3042471 h 5795027"/>
                <a:gd name="connsiteX4" fmla="*/ 4282900 w 4447989"/>
                <a:gd name="connsiteY4" fmla="*/ 3441681 h 5795027"/>
                <a:gd name="connsiteX5" fmla="*/ 4282900 w 4447989"/>
                <a:gd name="connsiteY5" fmla="*/ 3746068 h 5795027"/>
                <a:gd name="connsiteX6" fmla="*/ 3723546 w 4447989"/>
                <a:gd name="connsiteY6" fmla="*/ 4939455 h 5795027"/>
                <a:gd name="connsiteX7" fmla="*/ 2332829 w 4447989"/>
                <a:gd name="connsiteY7" fmla="*/ 5630311 h 5795027"/>
                <a:gd name="connsiteX8" fmla="*/ 2137940 w 4447989"/>
                <a:gd name="connsiteY8" fmla="*/ 5795027 h 5795027"/>
                <a:gd name="connsiteX9" fmla="*/ 1950069 w 4447989"/>
                <a:gd name="connsiteY9" fmla="*/ 5630311 h 5795027"/>
                <a:gd name="connsiteX10" fmla="*/ 559353 w 4447989"/>
                <a:gd name="connsiteY10" fmla="*/ 4939455 h 5795027"/>
                <a:gd name="connsiteX11" fmla="*/ 0 w 4447989"/>
                <a:gd name="connsiteY11" fmla="*/ 3746068 h 5795027"/>
                <a:gd name="connsiteX12" fmla="*/ 0 w 4447989"/>
                <a:gd name="connsiteY12" fmla="*/ 3441681 h 5795027"/>
                <a:gd name="connsiteX13" fmla="*/ 0 w 4447989"/>
                <a:gd name="connsiteY13" fmla="*/ 3042471 h 5795027"/>
                <a:gd name="connsiteX14" fmla="*/ 0 w 4447989"/>
                <a:gd name="connsiteY14" fmla="*/ 2752557 h 5795027"/>
                <a:gd name="connsiteX15" fmla="*/ 0 w 4447989"/>
                <a:gd name="connsiteY15" fmla="*/ 2231503 h 5795027"/>
                <a:gd name="connsiteX16" fmla="*/ 0 w 4447989"/>
                <a:gd name="connsiteY16" fmla="*/ 2048959 h 5795027"/>
                <a:gd name="connsiteX17" fmla="*/ 559354 w 4447989"/>
                <a:gd name="connsiteY17" fmla="*/ 855573 h 5795027"/>
                <a:gd name="connsiteX18" fmla="*/ 1950071 w 4447989"/>
                <a:gd name="connsiteY18" fmla="*/ 164715 h 5795027"/>
                <a:gd name="connsiteX19" fmla="*/ 2144960 w 4447989"/>
                <a:gd name="connsiteY19" fmla="*/ 0 h 5795027"/>
                <a:gd name="connsiteX20" fmla="*/ 2332832 w 4447989"/>
                <a:gd name="connsiteY20" fmla="*/ 164715 h 5795027"/>
                <a:gd name="connsiteX21" fmla="*/ 3723546 w 4447989"/>
                <a:gd name="connsiteY21" fmla="*/ 855573 h 5795027"/>
                <a:gd name="connsiteX22" fmla="*/ 4447989 w 4447989"/>
                <a:gd name="connsiteY22" fmla="*/ 2214048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82900"/>
                <a:gd name="connsiteY0" fmla="*/ 1519558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92243"/>
                <a:gd name="connsiteY0" fmla="*/ 1519558 h 5795027"/>
                <a:gd name="connsiteX1" fmla="*/ 4282900 w 4292243"/>
                <a:gd name="connsiteY1" fmla="*/ 2231503 h 5795027"/>
                <a:gd name="connsiteX2" fmla="*/ 4282900 w 4292243"/>
                <a:gd name="connsiteY2" fmla="*/ 2752557 h 5795027"/>
                <a:gd name="connsiteX3" fmla="*/ 4282900 w 4292243"/>
                <a:gd name="connsiteY3" fmla="*/ 3042471 h 5795027"/>
                <a:gd name="connsiteX4" fmla="*/ 4282900 w 4292243"/>
                <a:gd name="connsiteY4" fmla="*/ 3441681 h 5795027"/>
                <a:gd name="connsiteX5" fmla="*/ 4282900 w 4292243"/>
                <a:gd name="connsiteY5" fmla="*/ 3746068 h 5795027"/>
                <a:gd name="connsiteX6" fmla="*/ 3723546 w 4292243"/>
                <a:gd name="connsiteY6" fmla="*/ 4939455 h 5795027"/>
                <a:gd name="connsiteX7" fmla="*/ 2332829 w 4292243"/>
                <a:gd name="connsiteY7" fmla="*/ 5630311 h 5795027"/>
                <a:gd name="connsiteX8" fmla="*/ 2137940 w 4292243"/>
                <a:gd name="connsiteY8" fmla="*/ 5795027 h 5795027"/>
                <a:gd name="connsiteX9" fmla="*/ 1950069 w 4292243"/>
                <a:gd name="connsiteY9" fmla="*/ 5630311 h 5795027"/>
                <a:gd name="connsiteX10" fmla="*/ 559353 w 4292243"/>
                <a:gd name="connsiteY10" fmla="*/ 4939455 h 5795027"/>
                <a:gd name="connsiteX11" fmla="*/ 0 w 4292243"/>
                <a:gd name="connsiteY11" fmla="*/ 3746068 h 5795027"/>
                <a:gd name="connsiteX12" fmla="*/ 0 w 4292243"/>
                <a:gd name="connsiteY12" fmla="*/ 3441681 h 5795027"/>
                <a:gd name="connsiteX13" fmla="*/ 0 w 4292243"/>
                <a:gd name="connsiteY13" fmla="*/ 3042471 h 5795027"/>
                <a:gd name="connsiteX14" fmla="*/ 0 w 4292243"/>
                <a:gd name="connsiteY14" fmla="*/ 2752557 h 5795027"/>
                <a:gd name="connsiteX15" fmla="*/ 0 w 4292243"/>
                <a:gd name="connsiteY15" fmla="*/ 2231503 h 5795027"/>
                <a:gd name="connsiteX16" fmla="*/ 0 w 4292243"/>
                <a:gd name="connsiteY16" fmla="*/ 2048959 h 5795027"/>
                <a:gd name="connsiteX17" fmla="*/ 559354 w 4292243"/>
                <a:gd name="connsiteY17" fmla="*/ 855573 h 5795027"/>
                <a:gd name="connsiteX18" fmla="*/ 1950071 w 4292243"/>
                <a:gd name="connsiteY18" fmla="*/ 164715 h 5795027"/>
                <a:gd name="connsiteX19" fmla="*/ 2144960 w 4292243"/>
                <a:gd name="connsiteY19" fmla="*/ 0 h 5795027"/>
                <a:gd name="connsiteX20" fmla="*/ 2332832 w 4292243"/>
                <a:gd name="connsiteY20" fmla="*/ 164715 h 5795027"/>
                <a:gd name="connsiteX21" fmla="*/ 3723546 w 4292243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2144960 w 4282900"/>
                <a:gd name="connsiteY18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64279 w 4282900"/>
                <a:gd name="connsiteY17" fmla="*/ 1516418 h 5795027"/>
                <a:gd name="connsiteX18" fmla="*/ 559354 w 4282900"/>
                <a:gd name="connsiteY18" fmla="*/ 855573 h 5795027"/>
                <a:gd name="connsiteX19" fmla="*/ 2144960 w 4282900"/>
                <a:gd name="connsiteY19" fmla="*/ 0 h 5795027"/>
                <a:gd name="connsiteX0" fmla="*/ 4213242 w 4282900"/>
                <a:gd name="connsiteY0" fmla="*/ 657020 h 4939454"/>
                <a:gd name="connsiteX1" fmla="*/ 4282900 w 4282900"/>
                <a:gd name="connsiteY1" fmla="*/ 1375930 h 4939454"/>
                <a:gd name="connsiteX2" fmla="*/ 4282900 w 4282900"/>
                <a:gd name="connsiteY2" fmla="*/ 1896984 h 4939454"/>
                <a:gd name="connsiteX3" fmla="*/ 4282900 w 4282900"/>
                <a:gd name="connsiteY3" fmla="*/ 2186898 h 4939454"/>
                <a:gd name="connsiteX4" fmla="*/ 4282900 w 4282900"/>
                <a:gd name="connsiteY4" fmla="*/ 2586108 h 4939454"/>
                <a:gd name="connsiteX5" fmla="*/ 4282900 w 4282900"/>
                <a:gd name="connsiteY5" fmla="*/ 2890495 h 4939454"/>
                <a:gd name="connsiteX6" fmla="*/ 3723546 w 4282900"/>
                <a:gd name="connsiteY6" fmla="*/ 4083882 h 4939454"/>
                <a:gd name="connsiteX7" fmla="*/ 2332829 w 4282900"/>
                <a:gd name="connsiteY7" fmla="*/ 4774738 h 4939454"/>
                <a:gd name="connsiteX8" fmla="*/ 2137940 w 4282900"/>
                <a:gd name="connsiteY8" fmla="*/ 4939454 h 4939454"/>
                <a:gd name="connsiteX9" fmla="*/ 1950069 w 4282900"/>
                <a:gd name="connsiteY9" fmla="*/ 4774738 h 4939454"/>
                <a:gd name="connsiteX10" fmla="*/ 559353 w 4282900"/>
                <a:gd name="connsiteY10" fmla="*/ 4083882 h 4939454"/>
                <a:gd name="connsiteX11" fmla="*/ 0 w 4282900"/>
                <a:gd name="connsiteY11" fmla="*/ 2890495 h 4939454"/>
                <a:gd name="connsiteX12" fmla="*/ 0 w 4282900"/>
                <a:gd name="connsiteY12" fmla="*/ 2586108 h 4939454"/>
                <a:gd name="connsiteX13" fmla="*/ 0 w 4282900"/>
                <a:gd name="connsiteY13" fmla="*/ 2186898 h 4939454"/>
                <a:gd name="connsiteX14" fmla="*/ 0 w 4282900"/>
                <a:gd name="connsiteY14" fmla="*/ 1896984 h 4939454"/>
                <a:gd name="connsiteX15" fmla="*/ 0 w 4282900"/>
                <a:gd name="connsiteY15" fmla="*/ 1375930 h 4939454"/>
                <a:gd name="connsiteX16" fmla="*/ 0 w 4282900"/>
                <a:gd name="connsiteY16" fmla="*/ 1193386 h 4939454"/>
                <a:gd name="connsiteX17" fmla="*/ 64279 w 4282900"/>
                <a:gd name="connsiteY17" fmla="*/ 660845 h 4939454"/>
                <a:gd name="connsiteX18" fmla="*/ 559354 w 4282900"/>
                <a:gd name="connsiteY18" fmla="*/ 0 h 493945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282900" h="4282434">
                  <a:moveTo>
                    <a:pt x="4213242" y="0"/>
                  </a:moveTo>
                  <a:cubicBezTo>
                    <a:pt x="4294511" y="306972"/>
                    <a:pt x="4271290" y="481595"/>
                    <a:pt x="4282900" y="718910"/>
                  </a:cubicBezTo>
                  <a:lnTo>
                    <a:pt x="4282900" y="1239964"/>
                  </a:lnTo>
                  <a:lnTo>
                    <a:pt x="4282900" y="1529878"/>
                  </a:lnTo>
                  <a:lnTo>
                    <a:pt x="4282900" y="1929088"/>
                  </a:lnTo>
                  <a:lnTo>
                    <a:pt x="4282900" y="2233475"/>
                  </a:lnTo>
                  <a:cubicBezTo>
                    <a:pt x="4282900" y="2849584"/>
                    <a:pt x="4108103" y="3157966"/>
                    <a:pt x="3723546" y="3426862"/>
                  </a:cubicBezTo>
                  <a:cubicBezTo>
                    <a:pt x="3323617" y="3658565"/>
                    <a:pt x="2798672" y="3757725"/>
                    <a:pt x="2332829" y="4117718"/>
                  </a:cubicBezTo>
                  <a:lnTo>
                    <a:pt x="2137940" y="4282434"/>
                  </a:lnTo>
                  <a:lnTo>
                    <a:pt x="1950069" y="4117718"/>
                  </a:lnTo>
                  <a:cubicBezTo>
                    <a:pt x="1484225" y="3757725"/>
                    <a:pt x="959280" y="3658565"/>
                    <a:pt x="559353" y="3426862"/>
                  </a:cubicBezTo>
                  <a:cubicBezTo>
                    <a:pt x="174796" y="3157966"/>
                    <a:pt x="0" y="2849584"/>
                    <a:pt x="0" y="2233475"/>
                  </a:cubicBezTo>
                  <a:lnTo>
                    <a:pt x="0" y="1929088"/>
                  </a:lnTo>
                  <a:lnTo>
                    <a:pt x="0" y="1529878"/>
                  </a:lnTo>
                  <a:lnTo>
                    <a:pt x="0" y="1239964"/>
                  </a:lnTo>
                  <a:lnTo>
                    <a:pt x="0" y="718910"/>
                  </a:lnTo>
                  <a:lnTo>
                    <a:pt x="0" y="536366"/>
                  </a:lnTo>
                  <a:cubicBezTo>
                    <a:pt x="10713" y="417185"/>
                    <a:pt x="19813" y="133066"/>
                    <a:pt x="64279" y="3825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9F0D6A17-AA80-4608-8660-8D1587A17704}"/>
                </a:ext>
              </a:extLst>
            </p:cNvPr>
            <p:cNvSpPr/>
            <p:nvPr/>
          </p:nvSpPr>
          <p:spPr>
            <a:xfrm>
              <a:off x="10536649" y="1823190"/>
              <a:ext cx="1654608" cy="3209758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2976290 w 4282900"/>
                <a:gd name="connsiteY2" fmla="*/ 524033 h 5795027"/>
                <a:gd name="connsiteX3" fmla="*/ 3723546 w 4282900"/>
                <a:gd name="connsiteY3" fmla="*/ 855573 h 5795027"/>
                <a:gd name="connsiteX4" fmla="*/ 4282900 w 4282900"/>
                <a:gd name="connsiteY4" fmla="*/ 2048959 h 5795027"/>
                <a:gd name="connsiteX5" fmla="*/ 4282900 w 4282900"/>
                <a:gd name="connsiteY5" fmla="*/ 2231503 h 5795027"/>
                <a:gd name="connsiteX6" fmla="*/ 4282900 w 4282900"/>
                <a:gd name="connsiteY6" fmla="*/ 2752557 h 5795027"/>
                <a:gd name="connsiteX7" fmla="*/ 4282900 w 4282900"/>
                <a:gd name="connsiteY7" fmla="*/ 3042471 h 5795027"/>
                <a:gd name="connsiteX8" fmla="*/ 4282900 w 4282900"/>
                <a:gd name="connsiteY8" fmla="*/ 3441681 h 5795027"/>
                <a:gd name="connsiteX9" fmla="*/ 4282900 w 4282900"/>
                <a:gd name="connsiteY9" fmla="*/ 3746068 h 5795027"/>
                <a:gd name="connsiteX10" fmla="*/ 3723546 w 4282900"/>
                <a:gd name="connsiteY10" fmla="*/ 4939455 h 5795027"/>
                <a:gd name="connsiteX11" fmla="*/ 2332829 w 4282900"/>
                <a:gd name="connsiteY11" fmla="*/ 5630311 h 5795027"/>
                <a:gd name="connsiteX12" fmla="*/ 2137940 w 4282900"/>
                <a:gd name="connsiteY12" fmla="*/ 5795027 h 5795027"/>
                <a:gd name="connsiteX13" fmla="*/ 1950069 w 4282900"/>
                <a:gd name="connsiteY13" fmla="*/ 5630311 h 5795027"/>
                <a:gd name="connsiteX14" fmla="*/ 559353 w 4282900"/>
                <a:gd name="connsiteY14" fmla="*/ 4939455 h 5795027"/>
                <a:gd name="connsiteX15" fmla="*/ 0 w 4282900"/>
                <a:gd name="connsiteY15" fmla="*/ 3746068 h 5795027"/>
                <a:gd name="connsiteX16" fmla="*/ 0 w 4282900"/>
                <a:gd name="connsiteY16" fmla="*/ 3441681 h 5795027"/>
                <a:gd name="connsiteX17" fmla="*/ 0 w 4282900"/>
                <a:gd name="connsiteY17" fmla="*/ 3042471 h 5795027"/>
                <a:gd name="connsiteX18" fmla="*/ 0 w 4282900"/>
                <a:gd name="connsiteY18" fmla="*/ 2752557 h 5795027"/>
                <a:gd name="connsiteX19" fmla="*/ 0 w 4282900"/>
                <a:gd name="connsiteY19" fmla="*/ 2231503 h 5795027"/>
                <a:gd name="connsiteX20" fmla="*/ 0 w 4282900"/>
                <a:gd name="connsiteY20" fmla="*/ 2048959 h 5795027"/>
                <a:gd name="connsiteX21" fmla="*/ 559354 w 4282900"/>
                <a:gd name="connsiteY21" fmla="*/ 855573 h 5795027"/>
                <a:gd name="connsiteX22" fmla="*/ 1950071 w 4282900"/>
                <a:gd name="connsiteY22" fmla="*/ 164715 h 5795027"/>
                <a:gd name="connsiteX23" fmla="*/ 2144960 w 4282900"/>
                <a:gd name="connsiteY23" fmla="*/ 0 h 5795027"/>
                <a:gd name="connsiteX0" fmla="*/ 3723546 w 4282900"/>
                <a:gd name="connsiteY0" fmla="*/ 855573 h 5795027"/>
                <a:gd name="connsiteX1" fmla="*/ 4282900 w 4282900"/>
                <a:gd name="connsiteY1" fmla="*/ 2048959 h 5795027"/>
                <a:gd name="connsiteX2" fmla="*/ 4282900 w 4282900"/>
                <a:gd name="connsiteY2" fmla="*/ 2231503 h 5795027"/>
                <a:gd name="connsiteX3" fmla="*/ 4282900 w 4282900"/>
                <a:gd name="connsiteY3" fmla="*/ 2752557 h 5795027"/>
                <a:gd name="connsiteX4" fmla="*/ 4282900 w 4282900"/>
                <a:gd name="connsiteY4" fmla="*/ 3042471 h 5795027"/>
                <a:gd name="connsiteX5" fmla="*/ 4282900 w 4282900"/>
                <a:gd name="connsiteY5" fmla="*/ 3441681 h 5795027"/>
                <a:gd name="connsiteX6" fmla="*/ 4282900 w 4282900"/>
                <a:gd name="connsiteY6" fmla="*/ 3746068 h 5795027"/>
                <a:gd name="connsiteX7" fmla="*/ 3723546 w 4282900"/>
                <a:gd name="connsiteY7" fmla="*/ 4939455 h 5795027"/>
                <a:gd name="connsiteX8" fmla="*/ 2332829 w 4282900"/>
                <a:gd name="connsiteY8" fmla="*/ 5630311 h 5795027"/>
                <a:gd name="connsiteX9" fmla="*/ 2137940 w 4282900"/>
                <a:gd name="connsiteY9" fmla="*/ 5795027 h 5795027"/>
                <a:gd name="connsiteX10" fmla="*/ 1950069 w 4282900"/>
                <a:gd name="connsiteY10" fmla="*/ 5630311 h 5795027"/>
                <a:gd name="connsiteX11" fmla="*/ 559353 w 4282900"/>
                <a:gd name="connsiteY11" fmla="*/ 4939455 h 5795027"/>
                <a:gd name="connsiteX12" fmla="*/ 0 w 4282900"/>
                <a:gd name="connsiteY12" fmla="*/ 3746068 h 5795027"/>
                <a:gd name="connsiteX13" fmla="*/ 0 w 4282900"/>
                <a:gd name="connsiteY13" fmla="*/ 3441681 h 5795027"/>
                <a:gd name="connsiteX14" fmla="*/ 0 w 4282900"/>
                <a:gd name="connsiteY14" fmla="*/ 3042471 h 5795027"/>
                <a:gd name="connsiteX15" fmla="*/ 0 w 4282900"/>
                <a:gd name="connsiteY15" fmla="*/ 2752557 h 5795027"/>
                <a:gd name="connsiteX16" fmla="*/ 0 w 4282900"/>
                <a:gd name="connsiteY16" fmla="*/ 2231503 h 5795027"/>
                <a:gd name="connsiteX17" fmla="*/ 0 w 4282900"/>
                <a:gd name="connsiteY17" fmla="*/ 2048959 h 5795027"/>
                <a:gd name="connsiteX18" fmla="*/ 559354 w 4282900"/>
                <a:gd name="connsiteY18" fmla="*/ 855573 h 5795027"/>
                <a:gd name="connsiteX19" fmla="*/ 1950071 w 4282900"/>
                <a:gd name="connsiteY19" fmla="*/ 164715 h 5795027"/>
                <a:gd name="connsiteX20" fmla="*/ 2144960 w 4282900"/>
                <a:gd name="connsiteY20" fmla="*/ 0 h 5795027"/>
                <a:gd name="connsiteX21" fmla="*/ 2332832 w 4282900"/>
                <a:gd name="connsiteY21" fmla="*/ 164715 h 5795027"/>
                <a:gd name="connsiteX22" fmla="*/ 2976290 w 4282900"/>
                <a:gd name="connsiteY22" fmla="*/ 524033 h 5795027"/>
                <a:gd name="connsiteX23" fmla="*/ 3888635 w 4282900"/>
                <a:gd name="connsiteY23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22" fmla="*/ 3888635 w 4282900"/>
                <a:gd name="connsiteY22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0" fmla="*/ 4282900 w 4282900"/>
                <a:gd name="connsiteY0" fmla="*/ 2231503 h 5795027"/>
                <a:gd name="connsiteX1" fmla="*/ 4282900 w 4282900"/>
                <a:gd name="connsiteY1" fmla="*/ 2752557 h 5795027"/>
                <a:gd name="connsiteX2" fmla="*/ 4282900 w 4282900"/>
                <a:gd name="connsiteY2" fmla="*/ 3042471 h 5795027"/>
                <a:gd name="connsiteX3" fmla="*/ 4282900 w 4282900"/>
                <a:gd name="connsiteY3" fmla="*/ 3441681 h 5795027"/>
                <a:gd name="connsiteX4" fmla="*/ 4282900 w 4282900"/>
                <a:gd name="connsiteY4" fmla="*/ 3746068 h 5795027"/>
                <a:gd name="connsiteX5" fmla="*/ 3723546 w 4282900"/>
                <a:gd name="connsiteY5" fmla="*/ 4939455 h 5795027"/>
                <a:gd name="connsiteX6" fmla="*/ 2332829 w 4282900"/>
                <a:gd name="connsiteY6" fmla="*/ 5630311 h 5795027"/>
                <a:gd name="connsiteX7" fmla="*/ 2137940 w 4282900"/>
                <a:gd name="connsiteY7" fmla="*/ 5795027 h 5795027"/>
                <a:gd name="connsiteX8" fmla="*/ 1950069 w 4282900"/>
                <a:gd name="connsiteY8" fmla="*/ 5630311 h 5795027"/>
                <a:gd name="connsiteX9" fmla="*/ 559353 w 4282900"/>
                <a:gd name="connsiteY9" fmla="*/ 4939455 h 5795027"/>
                <a:gd name="connsiteX10" fmla="*/ 0 w 4282900"/>
                <a:gd name="connsiteY10" fmla="*/ 3746068 h 5795027"/>
                <a:gd name="connsiteX11" fmla="*/ 0 w 4282900"/>
                <a:gd name="connsiteY11" fmla="*/ 3441681 h 5795027"/>
                <a:gd name="connsiteX12" fmla="*/ 0 w 4282900"/>
                <a:gd name="connsiteY12" fmla="*/ 3042471 h 5795027"/>
                <a:gd name="connsiteX13" fmla="*/ 0 w 4282900"/>
                <a:gd name="connsiteY13" fmla="*/ 2752557 h 5795027"/>
                <a:gd name="connsiteX14" fmla="*/ 0 w 4282900"/>
                <a:gd name="connsiteY14" fmla="*/ 2231503 h 5795027"/>
                <a:gd name="connsiteX15" fmla="*/ 0 w 4282900"/>
                <a:gd name="connsiteY15" fmla="*/ 2048959 h 5795027"/>
                <a:gd name="connsiteX16" fmla="*/ 559354 w 4282900"/>
                <a:gd name="connsiteY16" fmla="*/ 855573 h 5795027"/>
                <a:gd name="connsiteX17" fmla="*/ 1950071 w 4282900"/>
                <a:gd name="connsiteY17" fmla="*/ 164715 h 5795027"/>
                <a:gd name="connsiteX18" fmla="*/ 2144960 w 4282900"/>
                <a:gd name="connsiteY18" fmla="*/ 0 h 5795027"/>
                <a:gd name="connsiteX19" fmla="*/ 2332832 w 4282900"/>
                <a:gd name="connsiteY19" fmla="*/ 164715 h 5795027"/>
                <a:gd name="connsiteX20" fmla="*/ 2976290 w 4282900"/>
                <a:gd name="connsiteY20" fmla="*/ 524033 h 5795027"/>
                <a:gd name="connsiteX0" fmla="*/ 4282900 w 4282900"/>
                <a:gd name="connsiteY0" fmla="*/ 2752557 h 5795027"/>
                <a:gd name="connsiteX1" fmla="*/ 4282900 w 4282900"/>
                <a:gd name="connsiteY1" fmla="*/ 3042471 h 5795027"/>
                <a:gd name="connsiteX2" fmla="*/ 4282900 w 4282900"/>
                <a:gd name="connsiteY2" fmla="*/ 3441681 h 5795027"/>
                <a:gd name="connsiteX3" fmla="*/ 4282900 w 4282900"/>
                <a:gd name="connsiteY3" fmla="*/ 3746068 h 5795027"/>
                <a:gd name="connsiteX4" fmla="*/ 3723546 w 4282900"/>
                <a:gd name="connsiteY4" fmla="*/ 4939455 h 5795027"/>
                <a:gd name="connsiteX5" fmla="*/ 2332829 w 4282900"/>
                <a:gd name="connsiteY5" fmla="*/ 5630311 h 5795027"/>
                <a:gd name="connsiteX6" fmla="*/ 2137940 w 4282900"/>
                <a:gd name="connsiteY6" fmla="*/ 5795027 h 5795027"/>
                <a:gd name="connsiteX7" fmla="*/ 1950069 w 4282900"/>
                <a:gd name="connsiteY7" fmla="*/ 5630311 h 5795027"/>
                <a:gd name="connsiteX8" fmla="*/ 559353 w 4282900"/>
                <a:gd name="connsiteY8" fmla="*/ 4939455 h 5795027"/>
                <a:gd name="connsiteX9" fmla="*/ 0 w 4282900"/>
                <a:gd name="connsiteY9" fmla="*/ 3746068 h 5795027"/>
                <a:gd name="connsiteX10" fmla="*/ 0 w 4282900"/>
                <a:gd name="connsiteY10" fmla="*/ 3441681 h 5795027"/>
                <a:gd name="connsiteX11" fmla="*/ 0 w 4282900"/>
                <a:gd name="connsiteY11" fmla="*/ 3042471 h 5795027"/>
                <a:gd name="connsiteX12" fmla="*/ 0 w 4282900"/>
                <a:gd name="connsiteY12" fmla="*/ 2752557 h 5795027"/>
                <a:gd name="connsiteX13" fmla="*/ 0 w 4282900"/>
                <a:gd name="connsiteY13" fmla="*/ 2231503 h 5795027"/>
                <a:gd name="connsiteX14" fmla="*/ 0 w 4282900"/>
                <a:gd name="connsiteY14" fmla="*/ 2048959 h 5795027"/>
                <a:gd name="connsiteX15" fmla="*/ 559354 w 4282900"/>
                <a:gd name="connsiteY15" fmla="*/ 855573 h 5795027"/>
                <a:gd name="connsiteX16" fmla="*/ 1950071 w 4282900"/>
                <a:gd name="connsiteY16" fmla="*/ 164715 h 5795027"/>
                <a:gd name="connsiteX17" fmla="*/ 2144960 w 4282900"/>
                <a:gd name="connsiteY17" fmla="*/ 0 h 5795027"/>
                <a:gd name="connsiteX18" fmla="*/ 2332832 w 4282900"/>
                <a:gd name="connsiteY18" fmla="*/ 164715 h 5795027"/>
                <a:gd name="connsiteX19" fmla="*/ 2976290 w 4282900"/>
                <a:gd name="connsiteY19" fmla="*/ 524033 h 5795027"/>
                <a:gd name="connsiteX0" fmla="*/ 4282900 w 4282900"/>
                <a:gd name="connsiteY0" fmla="*/ 3042471 h 5795027"/>
                <a:gd name="connsiteX1" fmla="*/ 4282900 w 4282900"/>
                <a:gd name="connsiteY1" fmla="*/ 3441681 h 5795027"/>
                <a:gd name="connsiteX2" fmla="*/ 4282900 w 4282900"/>
                <a:gd name="connsiteY2" fmla="*/ 3746068 h 5795027"/>
                <a:gd name="connsiteX3" fmla="*/ 3723546 w 4282900"/>
                <a:gd name="connsiteY3" fmla="*/ 4939455 h 5795027"/>
                <a:gd name="connsiteX4" fmla="*/ 2332829 w 4282900"/>
                <a:gd name="connsiteY4" fmla="*/ 5630311 h 5795027"/>
                <a:gd name="connsiteX5" fmla="*/ 2137940 w 4282900"/>
                <a:gd name="connsiteY5" fmla="*/ 5795027 h 5795027"/>
                <a:gd name="connsiteX6" fmla="*/ 1950069 w 4282900"/>
                <a:gd name="connsiteY6" fmla="*/ 5630311 h 5795027"/>
                <a:gd name="connsiteX7" fmla="*/ 559353 w 4282900"/>
                <a:gd name="connsiteY7" fmla="*/ 4939455 h 5795027"/>
                <a:gd name="connsiteX8" fmla="*/ 0 w 4282900"/>
                <a:gd name="connsiteY8" fmla="*/ 3746068 h 5795027"/>
                <a:gd name="connsiteX9" fmla="*/ 0 w 4282900"/>
                <a:gd name="connsiteY9" fmla="*/ 3441681 h 5795027"/>
                <a:gd name="connsiteX10" fmla="*/ 0 w 4282900"/>
                <a:gd name="connsiteY10" fmla="*/ 3042471 h 5795027"/>
                <a:gd name="connsiteX11" fmla="*/ 0 w 4282900"/>
                <a:gd name="connsiteY11" fmla="*/ 2752557 h 5795027"/>
                <a:gd name="connsiteX12" fmla="*/ 0 w 4282900"/>
                <a:gd name="connsiteY12" fmla="*/ 2231503 h 5795027"/>
                <a:gd name="connsiteX13" fmla="*/ 0 w 4282900"/>
                <a:gd name="connsiteY13" fmla="*/ 2048959 h 5795027"/>
                <a:gd name="connsiteX14" fmla="*/ 559354 w 4282900"/>
                <a:gd name="connsiteY14" fmla="*/ 855573 h 5795027"/>
                <a:gd name="connsiteX15" fmla="*/ 1950071 w 4282900"/>
                <a:gd name="connsiteY15" fmla="*/ 164715 h 5795027"/>
                <a:gd name="connsiteX16" fmla="*/ 2144960 w 4282900"/>
                <a:gd name="connsiteY16" fmla="*/ 0 h 5795027"/>
                <a:gd name="connsiteX17" fmla="*/ 2332832 w 4282900"/>
                <a:gd name="connsiteY17" fmla="*/ 164715 h 5795027"/>
                <a:gd name="connsiteX18" fmla="*/ 2976290 w 4282900"/>
                <a:gd name="connsiteY18" fmla="*/ 524033 h 5795027"/>
                <a:gd name="connsiteX0" fmla="*/ 4282900 w 4282900"/>
                <a:gd name="connsiteY0" fmla="*/ 3441681 h 5795027"/>
                <a:gd name="connsiteX1" fmla="*/ 4282900 w 4282900"/>
                <a:gd name="connsiteY1" fmla="*/ 3746068 h 5795027"/>
                <a:gd name="connsiteX2" fmla="*/ 3723546 w 4282900"/>
                <a:gd name="connsiteY2" fmla="*/ 4939455 h 5795027"/>
                <a:gd name="connsiteX3" fmla="*/ 2332829 w 4282900"/>
                <a:gd name="connsiteY3" fmla="*/ 5630311 h 5795027"/>
                <a:gd name="connsiteX4" fmla="*/ 2137940 w 4282900"/>
                <a:gd name="connsiteY4" fmla="*/ 5795027 h 5795027"/>
                <a:gd name="connsiteX5" fmla="*/ 1950069 w 4282900"/>
                <a:gd name="connsiteY5" fmla="*/ 5630311 h 5795027"/>
                <a:gd name="connsiteX6" fmla="*/ 559353 w 4282900"/>
                <a:gd name="connsiteY6" fmla="*/ 4939455 h 5795027"/>
                <a:gd name="connsiteX7" fmla="*/ 0 w 4282900"/>
                <a:gd name="connsiteY7" fmla="*/ 3746068 h 5795027"/>
                <a:gd name="connsiteX8" fmla="*/ 0 w 4282900"/>
                <a:gd name="connsiteY8" fmla="*/ 3441681 h 5795027"/>
                <a:gd name="connsiteX9" fmla="*/ 0 w 4282900"/>
                <a:gd name="connsiteY9" fmla="*/ 3042471 h 5795027"/>
                <a:gd name="connsiteX10" fmla="*/ 0 w 4282900"/>
                <a:gd name="connsiteY10" fmla="*/ 2752557 h 5795027"/>
                <a:gd name="connsiteX11" fmla="*/ 0 w 4282900"/>
                <a:gd name="connsiteY11" fmla="*/ 2231503 h 5795027"/>
                <a:gd name="connsiteX12" fmla="*/ 0 w 4282900"/>
                <a:gd name="connsiteY12" fmla="*/ 2048959 h 5795027"/>
                <a:gd name="connsiteX13" fmla="*/ 559354 w 4282900"/>
                <a:gd name="connsiteY13" fmla="*/ 855573 h 5795027"/>
                <a:gd name="connsiteX14" fmla="*/ 1950071 w 4282900"/>
                <a:gd name="connsiteY14" fmla="*/ 164715 h 5795027"/>
                <a:gd name="connsiteX15" fmla="*/ 2144960 w 4282900"/>
                <a:gd name="connsiteY15" fmla="*/ 0 h 5795027"/>
                <a:gd name="connsiteX16" fmla="*/ 2332832 w 4282900"/>
                <a:gd name="connsiteY16" fmla="*/ 164715 h 5795027"/>
                <a:gd name="connsiteX17" fmla="*/ 2976290 w 4282900"/>
                <a:gd name="connsiteY17" fmla="*/ 524033 h 5795027"/>
                <a:gd name="connsiteX0" fmla="*/ 4282900 w 4282900"/>
                <a:gd name="connsiteY0" fmla="*/ 3441681 h 5795027"/>
                <a:gd name="connsiteX1" fmla="*/ 3723546 w 4282900"/>
                <a:gd name="connsiteY1" fmla="*/ 4939455 h 5795027"/>
                <a:gd name="connsiteX2" fmla="*/ 2332829 w 4282900"/>
                <a:gd name="connsiteY2" fmla="*/ 5630311 h 5795027"/>
                <a:gd name="connsiteX3" fmla="*/ 2137940 w 4282900"/>
                <a:gd name="connsiteY3" fmla="*/ 5795027 h 5795027"/>
                <a:gd name="connsiteX4" fmla="*/ 1950069 w 4282900"/>
                <a:gd name="connsiteY4" fmla="*/ 5630311 h 5795027"/>
                <a:gd name="connsiteX5" fmla="*/ 559353 w 4282900"/>
                <a:gd name="connsiteY5" fmla="*/ 4939455 h 5795027"/>
                <a:gd name="connsiteX6" fmla="*/ 0 w 4282900"/>
                <a:gd name="connsiteY6" fmla="*/ 3746068 h 5795027"/>
                <a:gd name="connsiteX7" fmla="*/ 0 w 4282900"/>
                <a:gd name="connsiteY7" fmla="*/ 3441681 h 5795027"/>
                <a:gd name="connsiteX8" fmla="*/ 0 w 4282900"/>
                <a:gd name="connsiteY8" fmla="*/ 3042471 h 5795027"/>
                <a:gd name="connsiteX9" fmla="*/ 0 w 4282900"/>
                <a:gd name="connsiteY9" fmla="*/ 2752557 h 5795027"/>
                <a:gd name="connsiteX10" fmla="*/ 0 w 4282900"/>
                <a:gd name="connsiteY10" fmla="*/ 2231503 h 5795027"/>
                <a:gd name="connsiteX11" fmla="*/ 0 w 4282900"/>
                <a:gd name="connsiteY11" fmla="*/ 2048959 h 5795027"/>
                <a:gd name="connsiteX12" fmla="*/ 559354 w 4282900"/>
                <a:gd name="connsiteY12" fmla="*/ 855573 h 5795027"/>
                <a:gd name="connsiteX13" fmla="*/ 1950071 w 4282900"/>
                <a:gd name="connsiteY13" fmla="*/ 164715 h 5795027"/>
                <a:gd name="connsiteX14" fmla="*/ 2144960 w 4282900"/>
                <a:gd name="connsiteY14" fmla="*/ 0 h 5795027"/>
                <a:gd name="connsiteX15" fmla="*/ 2332832 w 4282900"/>
                <a:gd name="connsiteY15" fmla="*/ 164715 h 5795027"/>
                <a:gd name="connsiteX16" fmla="*/ 2976290 w 4282900"/>
                <a:gd name="connsiteY16" fmla="*/ 524033 h 5795027"/>
                <a:gd name="connsiteX0" fmla="*/ 3723546 w 3723546"/>
                <a:gd name="connsiteY0" fmla="*/ 4939455 h 5795027"/>
                <a:gd name="connsiteX1" fmla="*/ 2332829 w 3723546"/>
                <a:gd name="connsiteY1" fmla="*/ 5630311 h 5795027"/>
                <a:gd name="connsiteX2" fmla="*/ 2137940 w 3723546"/>
                <a:gd name="connsiteY2" fmla="*/ 5795027 h 5795027"/>
                <a:gd name="connsiteX3" fmla="*/ 1950069 w 3723546"/>
                <a:gd name="connsiteY3" fmla="*/ 5630311 h 5795027"/>
                <a:gd name="connsiteX4" fmla="*/ 559353 w 3723546"/>
                <a:gd name="connsiteY4" fmla="*/ 4939455 h 5795027"/>
                <a:gd name="connsiteX5" fmla="*/ 0 w 3723546"/>
                <a:gd name="connsiteY5" fmla="*/ 3746068 h 5795027"/>
                <a:gd name="connsiteX6" fmla="*/ 0 w 3723546"/>
                <a:gd name="connsiteY6" fmla="*/ 3441681 h 5795027"/>
                <a:gd name="connsiteX7" fmla="*/ 0 w 3723546"/>
                <a:gd name="connsiteY7" fmla="*/ 3042471 h 5795027"/>
                <a:gd name="connsiteX8" fmla="*/ 0 w 3723546"/>
                <a:gd name="connsiteY8" fmla="*/ 2752557 h 5795027"/>
                <a:gd name="connsiteX9" fmla="*/ 0 w 3723546"/>
                <a:gd name="connsiteY9" fmla="*/ 2231503 h 5795027"/>
                <a:gd name="connsiteX10" fmla="*/ 0 w 3723546"/>
                <a:gd name="connsiteY10" fmla="*/ 2048959 h 5795027"/>
                <a:gd name="connsiteX11" fmla="*/ 559354 w 3723546"/>
                <a:gd name="connsiteY11" fmla="*/ 855573 h 5795027"/>
                <a:gd name="connsiteX12" fmla="*/ 1950071 w 3723546"/>
                <a:gd name="connsiteY12" fmla="*/ 164715 h 5795027"/>
                <a:gd name="connsiteX13" fmla="*/ 2144960 w 3723546"/>
                <a:gd name="connsiteY13" fmla="*/ 0 h 5795027"/>
                <a:gd name="connsiteX14" fmla="*/ 2332832 w 3723546"/>
                <a:gd name="connsiteY14" fmla="*/ 164715 h 5795027"/>
                <a:gd name="connsiteX15" fmla="*/ 2976290 w 3723546"/>
                <a:gd name="connsiteY15" fmla="*/ 524033 h 5795027"/>
                <a:gd name="connsiteX0" fmla="*/ 3723546 w 3723546"/>
                <a:gd name="connsiteY0" fmla="*/ 4939455 h 5795027"/>
                <a:gd name="connsiteX1" fmla="*/ 2989878 w 3723546"/>
                <a:gd name="connsiteY1" fmla="*/ 5266109 h 5795027"/>
                <a:gd name="connsiteX2" fmla="*/ 2332829 w 3723546"/>
                <a:gd name="connsiteY2" fmla="*/ 5630311 h 5795027"/>
                <a:gd name="connsiteX3" fmla="*/ 2137940 w 3723546"/>
                <a:gd name="connsiteY3" fmla="*/ 5795027 h 5795027"/>
                <a:gd name="connsiteX4" fmla="*/ 1950069 w 3723546"/>
                <a:gd name="connsiteY4" fmla="*/ 5630311 h 5795027"/>
                <a:gd name="connsiteX5" fmla="*/ 559353 w 3723546"/>
                <a:gd name="connsiteY5" fmla="*/ 4939455 h 5795027"/>
                <a:gd name="connsiteX6" fmla="*/ 0 w 3723546"/>
                <a:gd name="connsiteY6" fmla="*/ 3746068 h 5795027"/>
                <a:gd name="connsiteX7" fmla="*/ 0 w 3723546"/>
                <a:gd name="connsiteY7" fmla="*/ 3441681 h 5795027"/>
                <a:gd name="connsiteX8" fmla="*/ 0 w 3723546"/>
                <a:gd name="connsiteY8" fmla="*/ 3042471 h 5795027"/>
                <a:gd name="connsiteX9" fmla="*/ 0 w 3723546"/>
                <a:gd name="connsiteY9" fmla="*/ 2752557 h 5795027"/>
                <a:gd name="connsiteX10" fmla="*/ 0 w 3723546"/>
                <a:gd name="connsiteY10" fmla="*/ 2231503 h 5795027"/>
                <a:gd name="connsiteX11" fmla="*/ 0 w 3723546"/>
                <a:gd name="connsiteY11" fmla="*/ 2048959 h 5795027"/>
                <a:gd name="connsiteX12" fmla="*/ 559354 w 3723546"/>
                <a:gd name="connsiteY12" fmla="*/ 855573 h 5795027"/>
                <a:gd name="connsiteX13" fmla="*/ 1950071 w 3723546"/>
                <a:gd name="connsiteY13" fmla="*/ 164715 h 5795027"/>
                <a:gd name="connsiteX14" fmla="*/ 2144960 w 3723546"/>
                <a:gd name="connsiteY14" fmla="*/ 0 h 5795027"/>
                <a:gd name="connsiteX15" fmla="*/ 2332832 w 3723546"/>
                <a:gd name="connsiteY15" fmla="*/ 164715 h 5795027"/>
                <a:gd name="connsiteX16" fmla="*/ 2976290 w 3723546"/>
                <a:gd name="connsiteY16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87296"/>
                <a:gd name="connsiteY0" fmla="*/ 5266109 h 5795027"/>
                <a:gd name="connsiteX1" fmla="*/ 2332829 w 2987296"/>
                <a:gd name="connsiteY1" fmla="*/ 5630311 h 5795027"/>
                <a:gd name="connsiteX2" fmla="*/ 2137940 w 2987296"/>
                <a:gd name="connsiteY2" fmla="*/ 5795027 h 5795027"/>
                <a:gd name="connsiteX3" fmla="*/ 1950069 w 2987296"/>
                <a:gd name="connsiteY3" fmla="*/ 5630311 h 5795027"/>
                <a:gd name="connsiteX4" fmla="*/ 559353 w 2987296"/>
                <a:gd name="connsiteY4" fmla="*/ 4939455 h 5795027"/>
                <a:gd name="connsiteX5" fmla="*/ 0 w 2987296"/>
                <a:gd name="connsiteY5" fmla="*/ 3746068 h 5795027"/>
                <a:gd name="connsiteX6" fmla="*/ 0 w 2987296"/>
                <a:gd name="connsiteY6" fmla="*/ 3441681 h 5795027"/>
                <a:gd name="connsiteX7" fmla="*/ 0 w 2987296"/>
                <a:gd name="connsiteY7" fmla="*/ 3042471 h 5795027"/>
                <a:gd name="connsiteX8" fmla="*/ 0 w 2987296"/>
                <a:gd name="connsiteY8" fmla="*/ 2752557 h 5795027"/>
                <a:gd name="connsiteX9" fmla="*/ 0 w 2987296"/>
                <a:gd name="connsiteY9" fmla="*/ 2231503 h 5795027"/>
                <a:gd name="connsiteX10" fmla="*/ 0 w 2987296"/>
                <a:gd name="connsiteY10" fmla="*/ 2048959 h 5795027"/>
                <a:gd name="connsiteX11" fmla="*/ 559354 w 2987296"/>
                <a:gd name="connsiteY11" fmla="*/ 855573 h 5795027"/>
                <a:gd name="connsiteX12" fmla="*/ 1950071 w 2987296"/>
                <a:gd name="connsiteY12" fmla="*/ 164715 h 5795027"/>
                <a:gd name="connsiteX13" fmla="*/ 2144960 w 2987296"/>
                <a:gd name="connsiteY13" fmla="*/ 0 h 5795027"/>
                <a:gd name="connsiteX14" fmla="*/ 2332832 w 2987296"/>
                <a:gd name="connsiteY14" fmla="*/ 164715 h 5795027"/>
                <a:gd name="connsiteX15" fmla="*/ 2987296 w 2987296"/>
                <a:gd name="connsiteY15" fmla="*/ 557051 h 57950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987296" h="5795027">
                  <a:moveTo>
                    <a:pt x="2955049" y="5266109"/>
                  </a:moveTo>
                  <a:cubicBezTo>
                    <a:pt x="2737194" y="5332489"/>
                    <a:pt x="2474819" y="5542158"/>
                    <a:pt x="2332829" y="5630311"/>
                  </a:cubicBezTo>
                  <a:lnTo>
                    <a:pt x="2137940" y="5795027"/>
                  </a:lnTo>
                  <a:lnTo>
                    <a:pt x="1950069" y="5630311"/>
                  </a:lnTo>
                  <a:cubicBezTo>
                    <a:pt x="1484225" y="5270318"/>
                    <a:pt x="959280" y="5171158"/>
                    <a:pt x="559353" y="4939455"/>
                  </a:cubicBezTo>
                  <a:cubicBezTo>
                    <a:pt x="174796" y="4670559"/>
                    <a:pt x="0" y="4362177"/>
                    <a:pt x="0" y="3746068"/>
                  </a:cubicBezTo>
                  <a:lnTo>
                    <a:pt x="0" y="3441681"/>
                  </a:lnTo>
                  <a:lnTo>
                    <a:pt x="0" y="3042471"/>
                  </a:lnTo>
                  <a:lnTo>
                    <a:pt x="0" y="2752557"/>
                  </a:lnTo>
                  <a:lnTo>
                    <a:pt x="0" y="2231503"/>
                  </a:lnTo>
                  <a:lnTo>
                    <a:pt x="0" y="2048959"/>
                  </a:lnTo>
                  <a:cubicBezTo>
                    <a:pt x="0" y="1432851"/>
                    <a:pt x="174797" y="1124469"/>
                    <a:pt x="559354" y="855573"/>
                  </a:cubicBezTo>
                  <a:cubicBezTo>
                    <a:pt x="959283" y="623869"/>
                    <a:pt x="1484227" y="524709"/>
                    <a:pt x="1950071" y="164715"/>
                  </a:cubicBezTo>
                  <a:lnTo>
                    <a:pt x="2144960" y="0"/>
                  </a:lnTo>
                  <a:lnTo>
                    <a:pt x="2332832" y="164715"/>
                  </a:lnTo>
                  <a:cubicBezTo>
                    <a:pt x="2471387" y="252054"/>
                    <a:pt x="2755510" y="441908"/>
                    <a:pt x="2987296" y="557051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11B74D-DF90-4993-88AE-4D05C91F2A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6744" y="959587"/>
            <a:ext cx="9076329" cy="10642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9B3DE9-A495-4E75-819D-E0B2E55050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6744" y="2248257"/>
            <a:ext cx="9076329" cy="36501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2430AC-DB07-423B-A52A-0065639AFE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266975" y="6356350"/>
            <a:ext cx="29609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i="0">
                <a:solidFill>
                  <a:schemeClr val="tx2">
                    <a:alpha val="85000"/>
                  </a:schemeClr>
                </a:solidFill>
              </a:defRPr>
            </a:lvl1pPr>
          </a:lstStyle>
          <a:p>
            <a:fld id="{11008460-8B2F-4AAA-A4E2-10730069204C}" type="datetimeFigureOut">
              <a:rPr lang="en-US" smtClean="0"/>
              <a:pPr/>
              <a:t>1/31/2024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5FAFC9-FA18-4C55-8C92-B17603CAEE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66745" y="501128"/>
            <a:ext cx="331134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i="0">
                <a:solidFill>
                  <a:schemeClr val="tx2">
                    <a:alpha val="8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D5A493-61FB-4764-90B6-8CC218A781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39498" y="6356350"/>
            <a:ext cx="51547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i="0">
                <a:solidFill>
                  <a:schemeClr val="tx2">
                    <a:alpha val="85000"/>
                  </a:schemeClr>
                </a:solidFill>
              </a:defRPr>
            </a:lvl1pPr>
          </a:lstStyle>
          <a:p>
            <a:fld id="{0946259B-8396-46CD-AD42-FDEDA89DA27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0405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88" r:id="rId5"/>
    <p:sldLayoutId id="2147483693" r:id="rId6"/>
    <p:sldLayoutId id="2147483689" r:id="rId7"/>
    <p:sldLayoutId id="2147483690" r:id="rId8"/>
    <p:sldLayoutId id="2147483691" r:id="rId9"/>
    <p:sldLayoutId id="2147483692" r:id="rId10"/>
    <p:sldLayoutId id="2147483694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SzPct val="150000"/>
        <a:buFont typeface="Goudy Old Style" panose="02020502050305020303" pitchFamily="18" charset="0"/>
        <a:buChar char="∙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274320" indent="0" algn="l" defTabSz="914400" rtl="0" eaLnBrk="1" latinLnBrk="0" hangingPunct="1">
        <a:lnSpc>
          <a:spcPct val="110000"/>
        </a:lnSpc>
        <a:spcBef>
          <a:spcPts val="500"/>
        </a:spcBef>
        <a:buFontTx/>
        <a:buNone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548640" indent="-228600" algn="l" defTabSz="914400" rtl="0" eaLnBrk="1" latinLnBrk="0" hangingPunct="1">
        <a:lnSpc>
          <a:spcPct val="110000"/>
        </a:lnSpc>
        <a:spcBef>
          <a:spcPts val="500"/>
        </a:spcBef>
        <a:buSzPct val="150000"/>
        <a:buFont typeface="Goudy Old Style" panose="02020502050305020303" pitchFamily="18" charset="0"/>
        <a:buChar char="∙"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594360" indent="0" algn="l" defTabSz="914400" rtl="0" eaLnBrk="1" latinLnBrk="0" hangingPunct="1">
        <a:lnSpc>
          <a:spcPct val="110000"/>
        </a:lnSpc>
        <a:spcBef>
          <a:spcPts val="500"/>
        </a:spcBef>
        <a:buFontTx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822960" indent="-228600" algn="l" defTabSz="914400" rtl="0" eaLnBrk="1" latinLnBrk="0" hangingPunct="1">
        <a:lnSpc>
          <a:spcPct val="110000"/>
        </a:lnSpc>
        <a:spcBef>
          <a:spcPts val="500"/>
        </a:spcBef>
        <a:buSzPct val="150000"/>
        <a:buFont typeface="Goudy Old Style" panose="02020502050305020303" pitchFamily="18" charset="0"/>
        <a:buChar char="∙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2195A83-AA4F-FE4B-AFEA-5A5576C391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bstract smoke background">
            <a:extLst>
              <a:ext uri="{FF2B5EF4-FFF2-40B4-BE49-F238E27FC236}">
                <a16:creationId xmlns:a16="http://schemas.microsoft.com/office/drawing/2014/main" id="{07320A3F-BCD0-C199-03CE-C88269A8E58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6400" b="9014"/>
          <a:stretch/>
        </p:blipFill>
        <p:spPr>
          <a:xfrm>
            <a:off x="20" y="10"/>
            <a:ext cx="12191979" cy="6857989"/>
          </a:xfrm>
          <a:prstGeom prst="rect">
            <a:avLst/>
          </a:prstGeom>
        </p:spPr>
      </p:pic>
      <p:sp useBgFill="1">
        <p:nvSpPr>
          <p:cNvPr id="11" name="Freeform: Shape 10">
            <a:extLst>
              <a:ext uri="{FF2B5EF4-FFF2-40B4-BE49-F238E27FC236}">
                <a16:creationId xmlns:a16="http://schemas.microsoft.com/office/drawing/2014/main" id="{4AF0997A-7C0F-4AD2-BA90-5FE341A177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57594" y="805231"/>
            <a:ext cx="3876811" cy="5245563"/>
          </a:xfrm>
          <a:custGeom>
            <a:avLst/>
            <a:gdLst>
              <a:gd name="connsiteX0" fmla="*/ 1941583 w 3876811"/>
              <a:gd name="connsiteY0" fmla="*/ 0 h 5245563"/>
              <a:gd name="connsiteX1" fmla="*/ 2111641 w 3876811"/>
              <a:gd name="connsiteY1" fmla="*/ 149097 h 5245563"/>
              <a:gd name="connsiteX2" fmla="*/ 3370493 w 3876811"/>
              <a:gd name="connsiteY2" fmla="*/ 774451 h 5245563"/>
              <a:gd name="connsiteX3" fmla="*/ 3876811 w 3876811"/>
              <a:gd name="connsiteY3" fmla="*/ 1854684 h 5245563"/>
              <a:gd name="connsiteX4" fmla="*/ 3876811 w 3876811"/>
              <a:gd name="connsiteY4" fmla="*/ 2019920 h 5245563"/>
              <a:gd name="connsiteX5" fmla="*/ 3876811 w 3876811"/>
              <a:gd name="connsiteY5" fmla="*/ 2491569 h 5245563"/>
              <a:gd name="connsiteX6" fmla="*/ 3876811 w 3876811"/>
              <a:gd name="connsiteY6" fmla="*/ 2753995 h 5245563"/>
              <a:gd name="connsiteX7" fmla="*/ 3876811 w 3876811"/>
              <a:gd name="connsiteY7" fmla="*/ 3115353 h 5245563"/>
              <a:gd name="connsiteX8" fmla="*/ 3876811 w 3876811"/>
              <a:gd name="connsiteY8" fmla="*/ 3390879 h 5245563"/>
              <a:gd name="connsiteX9" fmla="*/ 3370493 w 3876811"/>
              <a:gd name="connsiteY9" fmla="*/ 4471114 h 5245563"/>
              <a:gd name="connsiteX10" fmla="*/ 2111639 w 3876811"/>
              <a:gd name="connsiteY10" fmla="*/ 5096465 h 5245563"/>
              <a:gd name="connsiteX11" fmla="*/ 1935228 w 3876811"/>
              <a:gd name="connsiteY11" fmla="*/ 5245563 h 5245563"/>
              <a:gd name="connsiteX12" fmla="*/ 1765171 w 3876811"/>
              <a:gd name="connsiteY12" fmla="*/ 5096465 h 5245563"/>
              <a:gd name="connsiteX13" fmla="*/ 506317 w 3876811"/>
              <a:gd name="connsiteY13" fmla="*/ 4471114 h 5245563"/>
              <a:gd name="connsiteX14" fmla="*/ 0 w 3876811"/>
              <a:gd name="connsiteY14" fmla="*/ 3390879 h 5245563"/>
              <a:gd name="connsiteX15" fmla="*/ 0 w 3876811"/>
              <a:gd name="connsiteY15" fmla="*/ 3115353 h 5245563"/>
              <a:gd name="connsiteX16" fmla="*/ 0 w 3876811"/>
              <a:gd name="connsiteY16" fmla="*/ 2753995 h 5245563"/>
              <a:gd name="connsiteX17" fmla="*/ 0 w 3876811"/>
              <a:gd name="connsiteY17" fmla="*/ 2491569 h 5245563"/>
              <a:gd name="connsiteX18" fmla="*/ 0 w 3876811"/>
              <a:gd name="connsiteY18" fmla="*/ 2019920 h 5245563"/>
              <a:gd name="connsiteX19" fmla="*/ 0 w 3876811"/>
              <a:gd name="connsiteY19" fmla="*/ 1854684 h 5245563"/>
              <a:gd name="connsiteX20" fmla="*/ 506318 w 3876811"/>
              <a:gd name="connsiteY20" fmla="*/ 774451 h 5245563"/>
              <a:gd name="connsiteX21" fmla="*/ 1765173 w 3876811"/>
              <a:gd name="connsiteY21" fmla="*/ 149097 h 52455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3876811" h="5245563">
                <a:moveTo>
                  <a:pt x="1941583" y="0"/>
                </a:moveTo>
                <a:lnTo>
                  <a:pt x="2111641" y="149097"/>
                </a:lnTo>
                <a:cubicBezTo>
                  <a:pt x="2533315" y="474958"/>
                  <a:pt x="3008487" y="564716"/>
                  <a:pt x="3370493" y="774451"/>
                </a:cubicBezTo>
                <a:cubicBezTo>
                  <a:pt x="3718590" y="1017851"/>
                  <a:pt x="3876811" y="1296993"/>
                  <a:pt x="3876811" y="1854684"/>
                </a:cubicBezTo>
                <a:lnTo>
                  <a:pt x="3876811" y="2019920"/>
                </a:lnTo>
                <a:lnTo>
                  <a:pt x="3876811" y="2491569"/>
                </a:lnTo>
                <a:lnTo>
                  <a:pt x="3876811" y="2753995"/>
                </a:lnTo>
                <a:lnTo>
                  <a:pt x="3876811" y="3115353"/>
                </a:lnTo>
                <a:lnTo>
                  <a:pt x="3876811" y="3390879"/>
                </a:lnTo>
                <a:cubicBezTo>
                  <a:pt x="3876811" y="3948571"/>
                  <a:pt x="3718588" y="4227713"/>
                  <a:pt x="3370493" y="4471114"/>
                </a:cubicBezTo>
                <a:cubicBezTo>
                  <a:pt x="3008484" y="4680847"/>
                  <a:pt x="2533312" y="4770605"/>
                  <a:pt x="2111639" y="5096465"/>
                </a:cubicBezTo>
                <a:lnTo>
                  <a:pt x="1935228" y="5245563"/>
                </a:lnTo>
                <a:lnTo>
                  <a:pt x="1765171" y="5096465"/>
                </a:lnTo>
                <a:cubicBezTo>
                  <a:pt x="1343496" y="4770605"/>
                  <a:pt x="868325" y="4680847"/>
                  <a:pt x="506317" y="4471114"/>
                </a:cubicBezTo>
                <a:cubicBezTo>
                  <a:pt x="158223" y="4227713"/>
                  <a:pt x="0" y="3948571"/>
                  <a:pt x="0" y="3390879"/>
                </a:cubicBezTo>
                <a:lnTo>
                  <a:pt x="0" y="3115353"/>
                </a:lnTo>
                <a:lnTo>
                  <a:pt x="0" y="2753995"/>
                </a:lnTo>
                <a:lnTo>
                  <a:pt x="0" y="2491569"/>
                </a:lnTo>
                <a:lnTo>
                  <a:pt x="0" y="2019920"/>
                </a:lnTo>
                <a:lnTo>
                  <a:pt x="0" y="1854684"/>
                </a:lnTo>
                <a:cubicBezTo>
                  <a:pt x="0" y="1296993"/>
                  <a:pt x="158224" y="1017851"/>
                  <a:pt x="506318" y="774451"/>
                </a:cubicBezTo>
                <a:cubicBezTo>
                  <a:pt x="868327" y="564716"/>
                  <a:pt x="1343498" y="474958"/>
                  <a:pt x="1765173" y="14909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B9B75A-61E3-049F-376B-5E36C92937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17273" y="1791590"/>
            <a:ext cx="5157449" cy="2142699"/>
          </a:xfrm>
        </p:spPr>
        <p:txBody>
          <a:bodyPr anchor="b">
            <a:normAutofit/>
          </a:bodyPr>
          <a:lstStyle/>
          <a:p>
            <a:pPr algn="ctr"/>
            <a:r>
              <a:rPr lang="th-TH" sz="4000" b="1" dirty="0"/>
              <a:t>บทที่ 3</a:t>
            </a:r>
            <a:br>
              <a:rPr lang="th-TH" sz="4000" b="1" dirty="0"/>
            </a:br>
            <a:r>
              <a:rPr lang="th-TH" sz="3200" b="1" dirty="0"/>
              <a:t>การออกแบบและพัฒนาหลักสูตร</a:t>
            </a:r>
            <a:endParaRPr lang="en-US" sz="4000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24D246-F8DB-E2AF-C5A1-AA3A9D4448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31284" y="4180702"/>
            <a:ext cx="3529426" cy="948601"/>
          </a:xfrm>
        </p:spPr>
        <p:txBody>
          <a:bodyPr anchor="t">
            <a:normAutofit fontScale="92500"/>
          </a:bodyPr>
          <a:lstStyle/>
          <a:p>
            <a:r>
              <a:rPr lang="th-TH" sz="3200" dirty="0"/>
              <a:t>ผศ.ดร.ทัศนีย์ เศรษฐพงษ์</a:t>
            </a:r>
            <a:endParaRPr lang="en-US" sz="3200" dirty="0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72E67446-732B-4F72-8560-6FABB6CB25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88826" y="720724"/>
            <a:ext cx="4014345" cy="5414576"/>
          </a:xfrm>
          <a:custGeom>
            <a:avLst/>
            <a:gdLst>
              <a:gd name="connsiteX0" fmla="*/ 2144960 w 4282900"/>
              <a:gd name="connsiteY0" fmla="*/ 0 h 5795027"/>
              <a:gd name="connsiteX1" fmla="*/ 2332832 w 4282900"/>
              <a:gd name="connsiteY1" fmla="*/ 164715 h 5795027"/>
              <a:gd name="connsiteX2" fmla="*/ 3723546 w 4282900"/>
              <a:gd name="connsiteY2" fmla="*/ 855573 h 5795027"/>
              <a:gd name="connsiteX3" fmla="*/ 4282900 w 4282900"/>
              <a:gd name="connsiteY3" fmla="*/ 2048959 h 5795027"/>
              <a:gd name="connsiteX4" fmla="*/ 4282900 w 4282900"/>
              <a:gd name="connsiteY4" fmla="*/ 2231503 h 5795027"/>
              <a:gd name="connsiteX5" fmla="*/ 4282900 w 4282900"/>
              <a:gd name="connsiteY5" fmla="*/ 2752557 h 5795027"/>
              <a:gd name="connsiteX6" fmla="*/ 4282900 w 4282900"/>
              <a:gd name="connsiteY6" fmla="*/ 3042471 h 5795027"/>
              <a:gd name="connsiteX7" fmla="*/ 4282900 w 4282900"/>
              <a:gd name="connsiteY7" fmla="*/ 3441681 h 5795027"/>
              <a:gd name="connsiteX8" fmla="*/ 4282900 w 4282900"/>
              <a:gd name="connsiteY8" fmla="*/ 3746068 h 5795027"/>
              <a:gd name="connsiteX9" fmla="*/ 3723546 w 4282900"/>
              <a:gd name="connsiteY9" fmla="*/ 4939455 h 5795027"/>
              <a:gd name="connsiteX10" fmla="*/ 2332829 w 4282900"/>
              <a:gd name="connsiteY10" fmla="*/ 5630311 h 5795027"/>
              <a:gd name="connsiteX11" fmla="*/ 2137940 w 4282900"/>
              <a:gd name="connsiteY11" fmla="*/ 5795027 h 5795027"/>
              <a:gd name="connsiteX12" fmla="*/ 1950069 w 4282900"/>
              <a:gd name="connsiteY12" fmla="*/ 5630311 h 5795027"/>
              <a:gd name="connsiteX13" fmla="*/ 559353 w 4282900"/>
              <a:gd name="connsiteY13" fmla="*/ 4939455 h 5795027"/>
              <a:gd name="connsiteX14" fmla="*/ 0 w 4282900"/>
              <a:gd name="connsiteY14" fmla="*/ 3746068 h 5795027"/>
              <a:gd name="connsiteX15" fmla="*/ 0 w 4282900"/>
              <a:gd name="connsiteY15" fmla="*/ 3441681 h 5795027"/>
              <a:gd name="connsiteX16" fmla="*/ 0 w 4282900"/>
              <a:gd name="connsiteY16" fmla="*/ 3042471 h 5795027"/>
              <a:gd name="connsiteX17" fmla="*/ 0 w 4282900"/>
              <a:gd name="connsiteY17" fmla="*/ 2752557 h 5795027"/>
              <a:gd name="connsiteX18" fmla="*/ 0 w 4282900"/>
              <a:gd name="connsiteY18" fmla="*/ 2231503 h 5795027"/>
              <a:gd name="connsiteX19" fmla="*/ 0 w 4282900"/>
              <a:gd name="connsiteY19" fmla="*/ 2048959 h 5795027"/>
              <a:gd name="connsiteX20" fmla="*/ 559354 w 4282900"/>
              <a:gd name="connsiteY20" fmla="*/ 855573 h 5795027"/>
              <a:gd name="connsiteX21" fmla="*/ 1950071 w 4282900"/>
              <a:gd name="connsiteY21" fmla="*/ 164715 h 579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4282900" h="5795027">
                <a:moveTo>
                  <a:pt x="2144960" y="0"/>
                </a:moveTo>
                <a:lnTo>
                  <a:pt x="2332832" y="164715"/>
                </a:lnTo>
                <a:cubicBezTo>
                  <a:pt x="2798675" y="524709"/>
                  <a:pt x="3323620" y="623869"/>
                  <a:pt x="3723546" y="855573"/>
                </a:cubicBezTo>
                <a:cubicBezTo>
                  <a:pt x="4108105" y="1124469"/>
                  <a:pt x="4282900" y="1432851"/>
                  <a:pt x="4282900" y="2048959"/>
                </a:cubicBezTo>
                <a:lnTo>
                  <a:pt x="4282900" y="2231503"/>
                </a:lnTo>
                <a:lnTo>
                  <a:pt x="4282900" y="2752557"/>
                </a:lnTo>
                <a:lnTo>
                  <a:pt x="4282900" y="3042471"/>
                </a:lnTo>
                <a:lnTo>
                  <a:pt x="4282900" y="3441681"/>
                </a:lnTo>
                <a:lnTo>
                  <a:pt x="4282900" y="3746068"/>
                </a:lnTo>
                <a:cubicBezTo>
                  <a:pt x="4282900" y="4362177"/>
                  <a:pt x="4108103" y="4670559"/>
                  <a:pt x="3723546" y="4939455"/>
                </a:cubicBezTo>
                <a:cubicBezTo>
                  <a:pt x="3323617" y="5171158"/>
                  <a:pt x="2798672" y="5270318"/>
                  <a:pt x="2332829" y="5630311"/>
                </a:cubicBezTo>
                <a:lnTo>
                  <a:pt x="2137940" y="5795027"/>
                </a:lnTo>
                <a:lnTo>
                  <a:pt x="1950069" y="5630311"/>
                </a:lnTo>
                <a:cubicBezTo>
                  <a:pt x="1484225" y="5270318"/>
                  <a:pt x="959280" y="5171158"/>
                  <a:pt x="559353" y="4939455"/>
                </a:cubicBezTo>
                <a:cubicBezTo>
                  <a:pt x="174796" y="4670559"/>
                  <a:pt x="0" y="4362177"/>
                  <a:pt x="0" y="3746068"/>
                </a:cubicBezTo>
                <a:lnTo>
                  <a:pt x="0" y="3441681"/>
                </a:lnTo>
                <a:lnTo>
                  <a:pt x="0" y="3042471"/>
                </a:lnTo>
                <a:lnTo>
                  <a:pt x="0" y="2752557"/>
                </a:lnTo>
                <a:lnTo>
                  <a:pt x="0" y="2231503"/>
                </a:lnTo>
                <a:lnTo>
                  <a:pt x="0" y="2048959"/>
                </a:lnTo>
                <a:cubicBezTo>
                  <a:pt x="0" y="1432851"/>
                  <a:pt x="174797" y="1124469"/>
                  <a:pt x="559354" y="855573"/>
                </a:cubicBezTo>
                <a:cubicBezTo>
                  <a:pt x="959283" y="623869"/>
                  <a:pt x="1484227" y="524709"/>
                  <a:pt x="1950071" y="164715"/>
                </a:cubicBezTo>
                <a:close/>
              </a:path>
            </a:pathLst>
          </a:custGeom>
          <a:noFill/>
          <a:ln w="25400" cap="rnd">
            <a:solidFill>
              <a:schemeClr val="bg2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1794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08CFF6-5230-84CF-550F-220E32EA546C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r>
              <a:rPr lang="th-TH" dirty="0"/>
              <a:t>การพัฒนาหลักสูตรในระดับต่างๆ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A8ECAA-DDF5-A694-59DC-BAA3C03B5A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6744" y="2248257"/>
            <a:ext cx="9721384" cy="3650155"/>
          </a:xfrm>
        </p:spPr>
        <p:txBody>
          <a:bodyPr>
            <a:normAutofit fontScale="92500"/>
          </a:bodyPr>
          <a:lstStyle/>
          <a:p>
            <a:r>
              <a:rPr lang="th-TH" sz="3200" dirty="0"/>
              <a:t>2. หลักสูตรระดับสถานศึกษา คือ</a:t>
            </a:r>
          </a:p>
          <a:p>
            <a:endParaRPr lang="th-TH" sz="3200" dirty="0"/>
          </a:p>
          <a:p>
            <a:r>
              <a:rPr lang="th-TH" sz="3200" dirty="0"/>
              <a:t>หลักสูตรที่กำหนดให้สถานศึกษาขั้นพื้นฐานมีหน้าที่จัดทำสาระของหลักสูตรที่สอดคล้องกับหลักสูตรแกนกลางการศึกษาขั้นพื้นฐาน โดยวิเคราะห์ สังเคราะห์มาตรฐานการเรียนรู้ ตัวชี้วัด ของทุกมาตรฐานทุกสาระ ทุกกลุ่มสาระการเรียนรู้ และทุกชั้นปี และช่วงชั้น ไปสู่การกำหนดรายละเอียดของสาระย่อย และสู่การจัดการเรียนการสอน</a:t>
            </a:r>
          </a:p>
        </p:txBody>
      </p:sp>
    </p:spTree>
    <p:extLst>
      <p:ext uri="{BB962C8B-B14F-4D97-AF65-F5344CB8AC3E}">
        <p14:creationId xmlns:p14="http://schemas.microsoft.com/office/powerpoint/2010/main" val="28984604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08CFF6-5230-84CF-550F-220E32EA546C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r>
              <a:rPr lang="th-TH" dirty="0"/>
              <a:t>การพัฒนาหลักสูตรในระดับต่างๆ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A8ECAA-DDF5-A694-59DC-BAA3C03B5A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sz="3200" dirty="0"/>
              <a:t>3. หลักสูตรระดับชั้นเรียน หมายถึง </a:t>
            </a:r>
          </a:p>
          <a:p>
            <a:endParaRPr lang="th-TH" sz="3200" dirty="0"/>
          </a:p>
          <a:p>
            <a:r>
              <a:rPr lang="th-TH" sz="3200" dirty="0"/>
              <a:t>แผน หรือแนวทางในการจัดการเรียนการสอนเพื่อพัฒนานักเรียนในระดับรายวิชา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397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76C640-D005-0759-93D3-4A4EDB73ABAB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r>
              <a:rPr lang="th-TH" dirty="0"/>
              <a:t>บุคลากรที่มีส่วนร่วมในการพัฒนาหลักสูตร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F6E191-117C-509C-8FDF-CC71FF51B4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6743" y="2248257"/>
            <a:ext cx="10894577" cy="4040400"/>
          </a:xfrm>
        </p:spPr>
        <p:txBody>
          <a:bodyPr>
            <a:normAutofit/>
          </a:bodyPr>
          <a:lstStyle/>
          <a:p>
            <a:r>
              <a:rPr lang="th-TH" sz="2800" dirty="0">
                <a:solidFill>
                  <a:srgbClr val="FF0000"/>
                </a:solidFill>
              </a:rPr>
              <a:t>1. กลุ่มของคณะพัฒนาหลักสูตร ได้แก่ ผู้เชี่ยวชาญทางด้านเนื้อหาวิชา ครู นักเรียน นักพัฒนาหลักสูตรและนักวัดผลการศึกษา</a:t>
            </a:r>
          </a:p>
          <a:p>
            <a:r>
              <a:rPr lang="th-TH" sz="2800" dirty="0"/>
              <a:t>2. กลุ่มของผู้ให้คำแนะนำและสนับสนุนการพัฒนาหลักสูตร ได้แก่ ผู้บริหารและศึกษานิเทศก์</a:t>
            </a:r>
          </a:p>
          <a:p>
            <a:r>
              <a:rPr lang="th-TH" sz="2800" dirty="0">
                <a:solidFill>
                  <a:srgbClr val="FF0000"/>
                </a:solidFill>
              </a:rPr>
              <a:t>3. กลุ่มผู้ให้ข้อมูลเกี่ยวกับสภาพและความต้องการของสังคม ได้แก่ ผู้เขียนหนังสือ บุคคลที่ทำงานในหน่วยงานต่างๆ ทั้งของรัฐและเอกชน ผู้แทนราษฎร ประชาชนทั่วไป ผู้ปกครอง นักเรียน</a:t>
            </a:r>
          </a:p>
          <a:p>
            <a:r>
              <a:rPr lang="th-TH" sz="2800" dirty="0"/>
              <a:t>4. กลุ่มผู้ให้ข้อมูลเกี่ยวกับความต้องการของผู้เรียน ได้แก่ ผู้เรียนและนักแนะแนว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22386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1E87FD-AC5F-4757-74FD-0DE0415134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565" y="54113"/>
            <a:ext cx="9076329" cy="1064277"/>
          </a:xfrm>
        </p:spPr>
        <p:txBody>
          <a:bodyPr/>
          <a:lstStyle/>
          <a:p>
            <a:r>
              <a:rPr lang="th-TH" dirty="0"/>
              <a:t>รูปแบบการพัฒนาหลักสูตร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3D1106-3E18-57B9-97F7-1D93A9739B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36752" y="100280"/>
            <a:ext cx="9076329" cy="3650155"/>
          </a:xfrm>
        </p:spPr>
        <p:txBody>
          <a:bodyPr/>
          <a:lstStyle/>
          <a:p>
            <a:r>
              <a:rPr lang="th-TH" dirty="0"/>
              <a:t>รูปแบบการพัฒนาหลักสูตรตามแนวคิดของทาบา (</a:t>
            </a:r>
            <a:r>
              <a:rPr lang="en-US" dirty="0" err="1"/>
              <a:t>Taba</a:t>
            </a:r>
            <a:r>
              <a:rPr lang="en-US" dirty="0"/>
              <a:t>, 1962)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80FF744-8E12-B2C2-ADA9-E12829EEC5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57771" y="100280"/>
            <a:ext cx="2877057" cy="3176479"/>
          </a:xfrm>
          <a:prstGeom prst="rect">
            <a:avLst/>
          </a:prstGeom>
        </p:spPr>
      </p:pic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1402A272-6F70-C28A-A593-4B06A597F60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97911110"/>
              </p:ext>
            </p:extLst>
          </p:nvPr>
        </p:nvGraphicFramePr>
        <p:xfrm>
          <a:off x="851517" y="1201819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2532484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BBC921-207E-976D-509E-D1A68F49D3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h-TH" dirty="0"/>
              <a:t>.  รูปแบบการพัฒนาหลักสูตรตามแนวคิดของโบแชมป์ (</a:t>
            </a:r>
            <a:r>
              <a:rPr lang="en-US" dirty="0"/>
              <a:t>Beauchamp) 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7D5392E-F4EB-4BDF-CEFF-629C208AB50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92056" y="2247900"/>
            <a:ext cx="6225201" cy="3651250"/>
          </a:xfrm>
        </p:spPr>
      </p:pic>
    </p:spTree>
    <p:extLst>
      <p:ext uri="{BB962C8B-B14F-4D97-AF65-F5344CB8AC3E}">
        <p14:creationId xmlns:p14="http://schemas.microsoft.com/office/powerpoint/2010/main" val="38564761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D1565-918B-246B-44FB-085F70A40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9253" y="241513"/>
            <a:ext cx="9076329" cy="1064277"/>
          </a:xfrm>
        </p:spPr>
        <p:txBody>
          <a:bodyPr/>
          <a:lstStyle/>
          <a:p>
            <a:r>
              <a:rPr lang="th-TH" dirty="0"/>
              <a:t>รูปแบบการพัฒนาหลักสูตรและการสอนของ วิชัย วงษ์ใหญ่</a:t>
            </a:r>
            <a:endParaRPr lang="en-U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A768FFF-9833-EAA4-82AE-E180A837B1C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48927" y="1305790"/>
            <a:ext cx="6196665" cy="5446617"/>
          </a:xfrm>
        </p:spPr>
      </p:pic>
    </p:spTree>
    <p:extLst>
      <p:ext uri="{BB962C8B-B14F-4D97-AF65-F5344CB8AC3E}">
        <p14:creationId xmlns:p14="http://schemas.microsoft.com/office/powerpoint/2010/main" val="35859130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FB19D-4847-F90D-3A4A-009C6F5737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9617" y="285333"/>
            <a:ext cx="9076329" cy="1064277"/>
          </a:xfrm>
        </p:spPr>
        <p:txBody>
          <a:bodyPr/>
          <a:lstStyle/>
          <a:p>
            <a:r>
              <a:rPr lang="th-TH" dirty="0"/>
              <a:t>กระบวนการพัฒนาหลักสูตร</a:t>
            </a:r>
            <a:endParaRPr lang="en-U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AFE86BC-B4ED-6144-6214-DE91682A741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21249" y="1471514"/>
            <a:ext cx="8772497" cy="4453541"/>
          </a:xfrm>
        </p:spPr>
      </p:pic>
    </p:spTree>
    <p:extLst>
      <p:ext uri="{BB962C8B-B14F-4D97-AF65-F5344CB8AC3E}">
        <p14:creationId xmlns:p14="http://schemas.microsoft.com/office/powerpoint/2010/main" val="3356811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E868B0-05FE-90BE-D12C-CDA3D90B9A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8490" y="374073"/>
            <a:ext cx="9076329" cy="1064277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th-TH" dirty="0"/>
              <a:t>การออกแบบหลักสูตร (</a:t>
            </a:r>
            <a:r>
              <a:rPr lang="en-US" dirty="0"/>
              <a:t>Curriculum Design </a:t>
            </a:r>
            <a:r>
              <a:rPr lang="th-TH" dirty="0"/>
              <a:t>หรือ </a:t>
            </a:r>
            <a:r>
              <a:rPr lang="en-US" dirty="0"/>
              <a:t>Curriculum pattern)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F26F19-004E-334C-A3BB-EB8C50C7F9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6744" y="2248257"/>
            <a:ext cx="10578711" cy="4235670"/>
          </a:xfrm>
        </p:spPr>
        <p:txBody>
          <a:bodyPr>
            <a:normAutofit/>
          </a:bodyPr>
          <a:lstStyle/>
          <a:p>
            <a:r>
              <a:rPr lang="th-TH" sz="3600" dirty="0"/>
              <a:t>กระบวนการคิดพิจารณาและตัดสินใจเกี่ยวกับการวางโครงการกำหนดโครงสร้าง </a:t>
            </a:r>
          </a:p>
          <a:p>
            <a:r>
              <a:rPr lang="th-TH" sz="3600" dirty="0"/>
              <a:t>วิธีการดำเนินงานหลักสูตร เพื่อให้เกิดแบบแผนต่างๆ ของหลักสูตร </a:t>
            </a:r>
          </a:p>
          <a:p>
            <a:r>
              <a:rPr lang="th-TH" sz="3600" dirty="0"/>
              <a:t>การออกแบบหลักสูตรที่เน้นเนื้อหาสาระวิชาเป็นหลักก็จะต้องคำนึงถึงจุดประสงค์ เนื้อหา กิจกรรม ประสบการณ์การเรียนรู้ และการประเมินผล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5611701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4A7211-358B-9C70-25ED-301682D71D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415" y="528266"/>
            <a:ext cx="9076329" cy="1064277"/>
          </a:xfrm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r>
              <a:rPr lang="th-TH" dirty="0"/>
              <a:t>หลักการออกแบบหลักสูตร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19BD2D-745C-0941-D4C4-E78CF7712A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6744" y="2248257"/>
            <a:ext cx="10169958" cy="3650155"/>
          </a:xfrm>
        </p:spPr>
        <p:txBody>
          <a:bodyPr>
            <a:normAutofit fontScale="92500" lnSpcReduction="10000"/>
          </a:bodyPr>
          <a:lstStyle/>
          <a:p>
            <a:r>
              <a:rPr lang="th-TH" sz="3600" dirty="0"/>
              <a:t>การออกแบบหลักสูตรของประเทศไทย กระทรวงศึกษาธิการได้กำหนดให้สถานศึกษาออกแบบหลักสูตรแบบอิงมาตรฐาน </a:t>
            </a:r>
          </a:p>
          <a:p>
            <a:endParaRPr lang="th-TH" sz="3600" dirty="0"/>
          </a:p>
          <a:p>
            <a:r>
              <a:rPr lang="th-TH" sz="3600" dirty="0"/>
              <a:t>โดยใช้มาตรฐานและตัวชี้วัดเป็นเป้าหมาย หรือกรอบทิศทางในการพัฒนาให้ผู้เรียนมีความรู้และสามารถปฏิบัติได้ตามมาตรฐานการเรียนรู้และตัวชี้วัดนั้นๆ หลักการออกแบบหลักสูตรแบบอิงมาตรฐาน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7953636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4A3A0A-1BDF-20FE-959E-C0E4CA65AA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8283" y="640410"/>
            <a:ext cx="9076329" cy="1064277"/>
          </a:xfrm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r>
              <a:rPr lang="th-TH" dirty="0"/>
              <a:t>หลักการออกแบบหลักสูตร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672F01-B6BD-759C-F50F-F6FE2563EE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sz="3200" dirty="0"/>
              <a:t>1. มาตรฐานและตัวชี้วัดเป็นจุดเน้นของการพัฒนาหลักสูตรในทุกระดับ </a:t>
            </a:r>
          </a:p>
          <a:p>
            <a:r>
              <a:rPr lang="th-TH" sz="3200" dirty="0"/>
              <a:t>2. องค์ประกอบของหลักสูตรเชื่อมโยงกับมาตรฐานและตัวชี้วัด </a:t>
            </a:r>
          </a:p>
          <a:p>
            <a:r>
              <a:rPr lang="th-TH" sz="3200" dirty="0"/>
              <a:t>3. หน่วยการเรียนรู้คือหัวใจสำคัญของหลักสูตร </a:t>
            </a:r>
          </a:p>
          <a:p>
            <a:r>
              <a:rPr lang="th-TH" sz="3200" dirty="0"/>
              <a:t>4. กระบวนการและขั้นตอนการจัดทำหลักสูตรมีความยืดหยุ่น </a:t>
            </a:r>
          </a:p>
          <a:p>
            <a:r>
              <a:rPr lang="th-TH" sz="3200" dirty="0"/>
              <a:t>5. การวัดผลและประเมินผลสะท้อนมาตรฐานและตัวชี้วัดอย่างชัดเจน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49836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2F6318-D7E4-27D6-C15B-5A338B0317CF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th-TH" dirty="0"/>
              <a:t>กระบวนการออกแบบย้อนกลับ (</a:t>
            </a:r>
            <a:r>
              <a:rPr lang="en-US" dirty="0"/>
              <a:t>backward design process)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4C2ADF-A1D9-48A1-EBCD-618D4DF009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6744" y="2248257"/>
            <a:ext cx="9928418" cy="3650155"/>
          </a:xfrm>
        </p:spPr>
        <p:txBody>
          <a:bodyPr>
            <a:normAutofit/>
          </a:bodyPr>
          <a:lstStyle/>
          <a:p>
            <a:r>
              <a:rPr lang="th-TH" sz="3600" dirty="0">
                <a:solidFill>
                  <a:srgbClr val="FF0000"/>
                </a:solidFill>
              </a:rPr>
              <a:t>กระบวนการออกแบบย้อนกลับ </a:t>
            </a:r>
            <a:r>
              <a:rPr lang="th-TH" sz="3600" dirty="0"/>
              <a:t>เป็นการออกแบบหลักสูตรหรือรายวิชา หรือหน่วยการเรียนรู้ด้วยกระบวนการออกแบบย้อนกลับ โดยเริ่มจากการกำหนดเป้าหมาย หรือมาตรฐานการเรียนรู้และตัวชี้วัด แล้วกำหนดผลงานที่ต้องการให้นักเรียนปฏิบัติ รวมทั้งเกณฑ์การประเมิน และวางแผนการจัดการเรียนการสอนที่สอดคล้องกัน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2507024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8F8DE4-CBEB-F12A-3649-244F8935C6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4163" y="427449"/>
            <a:ext cx="9076329" cy="1064277"/>
          </a:xfrm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r>
              <a:rPr lang="th-TH" dirty="0"/>
              <a:t>หลักการพัฒนาหลักสูตร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2ADBD7-2DA8-DDE7-5560-EE4BC9276E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6744" y="2248257"/>
            <a:ext cx="9842154" cy="3650155"/>
          </a:xfrm>
        </p:spPr>
        <p:txBody>
          <a:bodyPr>
            <a:normAutofit lnSpcReduction="10000"/>
          </a:bodyPr>
          <a:lstStyle/>
          <a:p>
            <a:r>
              <a:rPr lang="th-TH" sz="2800" dirty="0"/>
              <a:t>1. การพัฒนาหลักสูตรควรมีผู้นำที่เชี่ยวชาญและมีความสามารถในงานพัฒนาหลักสูตร เช่น การเข้ารับการอบรมการพัฒนาหลักสูตรสถานศึกษาจากศึกษานิเทศก์ของเขตพื้นที่การศึกษาต่างๆ</a:t>
            </a:r>
          </a:p>
          <a:p>
            <a:endParaRPr lang="th-TH" sz="2800" dirty="0"/>
          </a:p>
          <a:p>
            <a:r>
              <a:rPr lang="th-TH" sz="2800" dirty="0"/>
              <a:t>2. การพัฒนาหลักสูตรควรได้รับความร่วมมือจากบุคคลที่เกี่ยวข้องทุกฝ่ายทุกระดับ เช่น นักการศึกษา นักวิชาการ ผู้บริหาร ครู ผู้ปกครอง ชุมชน และนักเรียนมามีส่วนร่วมในการพัฒนาหลักสูตร</a:t>
            </a:r>
          </a:p>
          <a:p>
            <a:r>
              <a:rPr lang="th-TH" sz="2800" dirty="0"/>
              <a:t>	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31972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DD1017-E95F-823D-6649-9E26C8DD07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sz="2800" dirty="0"/>
              <a:t>3. การพัฒนาหลักสูตรจำเป็นต้องมีการดำเนินการเป็นระบบระเบียบต่อเนื่องกันไป เริ่มตั้งแต่การวางจุดมุ่งหมายในการพัฒนาหลักสูตรจนถึงการประเมินหลักสูตร</a:t>
            </a:r>
          </a:p>
          <a:p>
            <a:endParaRPr lang="th-TH" sz="2800" dirty="0"/>
          </a:p>
          <a:p>
            <a:r>
              <a:rPr lang="th-TH" sz="2800" dirty="0"/>
              <a:t>4. การพัฒนาหลักสูตรเป็นการรวบรวมเอกสารที่ได้สร้างขึ้นประกอบหลักสูตร เช่น เอกสารคู่มือการใช้หลักสูตร เนื้อหาสาระวิชา การทำการทดสอบหลักสูตร การนำหลักสูตรไปใช้ หรือการจัดการเรียนการสอน</a:t>
            </a:r>
          </a:p>
          <a:p>
            <a:r>
              <a:rPr lang="th-TH" dirty="0"/>
              <a:t>		</a:t>
            </a: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A082CF7-2A40-0A3E-37DE-3B819B52BE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6788" y="958850"/>
            <a:ext cx="9075737" cy="1065213"/>
          </a:xfrm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r>
              <a:rPr lang="th-TH" dirty="0"/>
              <a:t>หลักการพัฒนาหลักสูตร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22249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E6FB93-BB6F-0A53-F496-3580FCD7AE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sz="3200" dirty="0"/>
              <a:t>5. การพัฒนาหลักสูตรที่มีประสิทธิภาพ ผู้บริหารควรส่งเสริมให้ครูเข้าอบรมด้านการพัฒนาหลักสูตร แนวทางการจัดการเรียนการสอนตามหลักสูตรใหม่</a:t>
            </a:r>
          </a:p>
          <a:p>
            <a:endParaRPr lang="th-TH" sz="3200" dirty="0"/>
          </a:p>
          <a:p>
            <a:r>
              <a:rPr lang="th-TH" sz="3200" dirty="0"/>
              <a:t>6. การพัฒนาหลักสูตรควรให้ความสำคัญกับการพัฒนาผู้เรียนให้ครบทุกด้าน ทั้งด้าน      พิสัย ทักษะพิสัยและจิตพิสัย</a:t>
            </a:r>
          </a:p>
          <a:p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3408F31-8969-AB50-E9E3-AFCB96B08B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6788" y="958850"/>
            <a:ext cx="9075737" cy="1065213"/>
          </a:xfrm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r>
              <a:rPr lang="th-TH" dirty="0"/>
              <a:t>หลักการพัฒนาหลักสูตร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77860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08CFF6-5230-84CF-550F-220E32EA546C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r>
              <a:rPr lang="th-TH" dirty="0"/>
              <a:t>การพัฒนาหลักสูตรในระดับต่างๆ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A8ECAA-DDF5-A694-59DC-BAA3C03B5A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3200" dirty="0"/>
              <a:t>1. หลักสูตรระดับชาติ คือ</a:t>
            </a:r>
          </a:p>
          <a:p>
            <a:endParaRPr lang="th-TH" sz="3200" dirty="0"/>
          </a:p>
          <a:p>
            <a:r>
              <a:rPr lang="th-TH" sz="3200" dirty="0"/>
              <a:t>หลักสูตรแกนกลางการศึกษาขั้นพื้นฐานพุทธศักราช 2551 ซึ่งเป็นหลักสูตรแกนกลางของประเทศแบบอิงมาตรฐาน คือ มีลักษณะเป็นหลักสูตรที่มีมาตรฐานการเรียนรู้ ตัวชี้วัด เป็นตัวกำหนดการพัฒนาคุณภาพผู้เรียน</a:t>
            </a:r>
          </a:p>
        </p:txBody>
      </p:sp>
    </p:spTree>
    <p:extLst>
      <p:ext uri="{BB962C8B-B14F-4D97-AF65-F5344CB8AC3E}">
        <p14:creationId xmlns:p14="http://schemas.microsoft.com/office/powerpoint/2010/main" val="2017446246"/>
      </p:ext>
    </p:extLst>
  </p:cSld>
  <p:clrMapOvr>
    <a:masterClrMapping/>
  </p:clrMapOvr>
</p:sld>
</file>

<file path=ppt/theme/theme1.xml><?xml version="1.0" encoding="utf-8"?>
<a:theme xmlns:a="http://schemas.openxmlformats.org/drawingml/2006/main" name="MarrakeshVTI">
  <a:themeElements>
    <a:clrScheme name="AnalogousFromDarkSeedLeftStep">
      <a:dk1>
        <a:srgbClr val="000000"/>
      </a:dk1>
      <a:lt1>
        <a:srgbClr val="FFFFFF"/>
      </a:lt1>
      <a:dk2>
        <a:srgbClr val="301B2D"/>
      </a:dk2>
      <a:lt2>
        <a:srgbClr val="F0F3F2"/>
      </a:lt2>
      <a:accent1>
        <a:srgbClr val="E72983"/>
      </a:accent1>
      <a:accent2>
        <a:srgbClr val="D517C0"/>
      </a:accent2>
      <a:accent3>
        <a:srgbClr val="AD29E7"/>
      </a:accent3>
      <a:accent4>
        <a:srgbClr val="5725D7"/>
      </a:accent4>
      <a:accent5>
        <a:srgbClr val="2944E7"/>
      </a:accent5>
      <a:accent6>
        <a:srgbClr val="1781D5"/>
      </a:accent6>
      <a:hlink>
        <a:srgbClr val="433FBF"/>
      </a:hlink>
      <a:folHlink>
        <a:srgbClr val="7F7F7F"/>
      </a:folHlink>
    </a:clrScheme>
    <a:fontScheme name="Goudy">
      <a:majorFont>
        <a:latin typeface="Goudy Old Style"/>
        <a:ea typeface=""/>
        <a:cs typeface=""/>
      </a:majorFont>
      <a:minorFont>
        <a:latin typeface="Goudy Old Styl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rrakeshVTI" id="{DCD97A9B-DAE4-42FA-B2F9-0A5C34F43D6C}" vid="{A7163F41-974B-4A88-831F-D9DFFFE40C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782</Words>
  <Application>Microsoft Office PowerPoint</Application>
  <PresentationFormat>Widescreen</PresentationFormat>
  <Paragraphs>61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Goudy Old Style</vt:lpstr>
      <vt:lpstr>MarrakeshVTI</vt:lpstr>
      <vt:lpstr>บทที่ 3 การออกแบบและพัฒนาหลักสูตร</vt:lpstr>
      <vt:lpstr>การออกแบบหลักสูตร (Curriculum Design หรือ Curriculum pattern) </vt:lpstr>
      <vt:lpstr>หลักการออกแบบหลักสูตร</vt:lpstr>
      <vt:lpstr>หลักการออกแบบหลักสูตร</vt:lpstr>
      <vt:lpstr>กระบวนการออกแบบย้อนกลับ (backward design process)</vt:lpstr>
      <vt:lpstr>หลักการพัฒนาหลักสูตร</vt:lpstr>
      <vt:lpstr>หลักการพัฒนาหลักสูตร</vt:lpstr>
      <vt:lpstr>หลักการพัฒนาหลักสูตร</vt:lpstr>
      <vt:lpstr>การพัฒนาหลักสูตรในระดับต่างๆ</vt:lpstr>
      <vt:lpstr>การพัฒนาหลักสูตรในระดับต่างๆ</vt:lpstr>
      <vt:lpstr>การพัฒนาหลักสูตรในระดับต่างๆ</vt:lpstr>
      <vt:lpstr>บุคลากรที่มีส่วนร่วมในการพัฒนาหลักสูตร</vt:lpstr>
      <vt:lpstr>รูปแบบการพัฒนาหลักสูตร</vt:lpstr>
      <vt:lpstr>.  รูปแบบการพัฒนาหลักสูตรตามแนวคิดของโบแชมป์ (Beauchamp) </vt:lpstr>
      <vt:lpstr>รูปแบบการพัฒนาหลักสูตรและการสอนของ วิชัย วงษ์ใหญ่</vt:lpstr>
      <vt:lpstr>กระบวนการพัฒนาหลักสูตร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บทที่ 3 การออกแบบและพัฒนาหลักสูตร</dc:title>
  <dc:creator>nick wan</dc:creator>
  <cp:lastModifiedBy>nick wan</cp:lastModifiedBy>
  <cp:revision>1</cp:revision>
  <dcterms:created xsi:type="dcterms:W3CDTF">2024-01-31T08:14:08Z</dcterms:created>
  <dcterms:modified xsi:type="dcterms:W3CDTF">2024-01-31T08:39:58Z</dcterms:modified>
</cp:coreProperties>
</file>