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6" r:id="rId5"/>
    <p:sldId id="277" r:id="rId6"/>
    <p:sldId id="259" r:id="rId7"/>
    <p:sldId id="281" r:id="rId8"/>
    <p:sldId id="260" r:id="rId9"/>
    <p:sldId id="278" r:id="rId10"/>
    <p:sldId id="279" r:id="rId11"/>
    <p:sldId id="280" r:id="rId12"/>
    <p:sldId id="261" r:id="rId13"/>
    <p:sldId id="282" r:id="rId14"/>
    <p:sldId id="283" r:id="rId15"/>
    <p:sldId id="262" r:id="rId16"/>
    <p:sldId id="266" r:id="rId17"/>
    <p:sldId id="265" r:id="rId18"/>
    <p:sldId id="264" r:id="rId19"/>
    <p:sldId id="263" r:id="rId20"/>
    <p:sldId id="267" r:id="rId21"/>
    <p:sldId id="285" r:id="rId22"/>
    <p:sldId id="286" r:id="rId23"/>
    <p:sldId id="287" r:id="rId24"/>
    <p:sldId id="268" r:id="rId25"/>
    <p:sldId id="269" r:id="rId26"/>
    <p:sldId id="284" r:id="rId27"/>
    <p:sldId id="270" r:id="rId28"/>
    <p:sldId id="271" r:id="rId29"/>
    <p:sldId id="272" r:id="rId30"/>
    <p:sldId id="273" r:id="rId31"/>
    <p:sldId id="275" r:id="rId32"/>
    <p:sldId id="274" r:id="rId33"/>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660"/>
  </p:normalViewPr>
  <p:slideViewPr>
    <p:cSldViewPr snapToGrid="0">
      <p:cViewPr varScale="1">
        <p:scale>
          <a:sx n="58" d="100"/>
          <a:sy n="58" d="100"/>
        </p:scale>
        <p:origin x="114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11EBE-4026-1861-92D8-2AE6B71398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h-TH"/>
          </a:p>
        </p:txBody>
      </p:sp>
      <p:sp>
        <p:nvSpPr>
          <p:cNvPr id="3" name="Subtitle 2">
            <a:extLst>
              <a:ext uri="{FF2B5EF4-FFF2-40B4-BE49-F238E27FC236}">
                <a16:creationId xmlns:a16="http://schemas.microsoft.com/office/drawing/2014/main" id="{9325F427-66BE-BF59-6A91-B23F75FDB7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
        <p:nvSpPr>
          <p:cNvPr id="4" name="Date Placeholder 3">
            <a:extLst>
              <a:ext uri="{FF2B5EF4-FFF2-40B4-BE49-F238E27FC236}">
                <a16:creationId xmlns:a16="http://schemas.microsoft.com/office/drawing/2014/main" id="{C84A1BFA-87FA-C15F-25A1-B44BFEA6FCF1}"/>
              </a:ext>
            </a:extLst>
          </p:cNvPr>
          <p:cNvSpPr>
            <a:spLocks noGrp="1"/>
          </p:cNvSpPr>
          <p:nvPr>
            <p:ph type="dt" sz="half" idx="10"/>
          </p:nvPr>
        </p:nvSpPr>
        <p:spPr/>
        <p:txBody>
          <a:bodyPr/>
          <a:lstStyle/>
          <a:p>
            <a:fld id="{ECC6FBEC-634D-43AD-BF41-97CAAF45D3FF}" type="datetimeFigureOut">
              <a:rPr lang="th-TH" smtClean="0"/>
              <a:t>03/01/68</a:t>
            </a:fld>
            <a:endParaRPr lang="th-TH"/>
          </a:p>
        </p:txBody>
      </p:sp>
      <p:sp>
        <p:nvSpPr>
          <p:cNvPr id="5" name="Footer Placeholder 4">
            <a:extLst>
              <a:ext uri="{FF2B5EF4-FFF2-40B4-BE49-F238E27FC236}">
                <a16:creationId xmlns:a16="http://schemas.microsoft.com/office/drawing/2014/main" id="{3ECEC032-CA87-2CE7-74F8-68D45E66E5F4}"/>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89B8DBAD-2B86-A8B4-B996-EDA72883D198}"/>
              </a:ext>
            </a:extLst>
          </p:cNvPr>
          <p:cNvSpPr>
            <a:spLocks noGrp="1"/>
          </p:cNvSpPr>
          <p:nvPr>
            <p:ph type="sldNum" sz="quarter" idx="12"/>
          </p:nvPr>
        </p:nvSpPr>
        <p:spPr/>
        <p:txBody>
          <a:bodyPr/>
          <a:lstStyle/>
          <a:p>
            <a:fld id="{BD339EB2-C286-4375-8A6A-FBE1A4B17DDD}" type="slidenum">
              <a:rPr lang="th-TH" smtClean="0"/>
              <a:t>‹#›</a:t>
            </a:fld>
            <a:endParaRPr lang="th-TH"/>
          </a:p>
        </p:txBody>
      </p:sp>
    </p:spTree>
    <p:extLst>
      <p:ext uri="{BB962C8B-B14F-4D97-AF65-F5344CB8AC3E}">
        <p14:creationId xmlns:p14="http://schemas.microsoft.com/office/powerpoint/2010/main" val="109464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8B2C0-F5E8-F5BF-A232-C4CBBCE6C214}"/>
              </a:ext>
            </a:extLst>
          </p:cNvPr>
          <p:cNvSpPr>
            <a:spLocks noGrp="1"/>
          </p:cNvSpPr>
          <p:nvPr>
            <p:ph type="title"/>
          </p:nvPr>
        </p:nvSpPr>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7C5D415A-0A2C-A2BA-0408-BBD7F92868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B5140A94-D8CA-7678-802F-E1DC360AD469}"/>
              </a:ext>
            </a:extLst>
          </p:cNvPr>
          <p:cNvSpPr>
            <a:spLocks noGrp="1"/>
          </p:cNvSpPr>
          <p:nvPr>
            <p:ph type="dt" sz="half" idx="10"/>
          </p:nvPr>
        </p:nvSpPr>
        <p:spPr/>
        <p:txBody>
          <a:bodyPr/>
          <a:lstStyle/>
          <a:p>
            <a:fld id="{ECC6FBEC-634D-43AD-BF41-97CAAF45D3FF}" type="datetimeFigureOut">
              <a:rPr lang="th-TH" smtClean="0"/>
              <a:t>03/01/68</a:t>
            </a:fld>
            <a:endParaRPr lang="th-TH"/>
          </a:p>
        </p:txBody>
      </p:sp>
      <p:sp>
        <p:nvSpPr>
          <p:cNvPr id="5" name="Footer Placeholder 4">
            <a:extLst>
              <a:ext uri="{FF2B5EF4-FFF2-40B4-BE49-F238E27FC236}">
                <a16:creationId xmlns:a16="http://schemas.microsoft.com/office/drawing/2014/main" id="{3ED97561-4E8B-0186-E051-C8B7CB30C422}"/>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77E2BC65-2526-FAD1-321C-0CEBBFC2993B}"/>
              </a:ext>
            </a:extLst>
          </p:cNvPr>
          <p:cNvSpPr>
            <a:spLocks noGrp="1"/>
          </p:cNvSpPr>
          <p:nvPr>
            <p:ph type="sldNum" sz="quarter" idx="12"/>
          </p:nvPr>
        </p:nvSpPr>
        <p:spPr/>
        <p:txBody>
          <a:bodyPr/>
          <a:lstStyle/>
          <a:p>
            <a:fld id="{BD339EB2-C286-4375-8A6A-FBE1A4B17DDD}" type="slidenum">
              <a:rPr lang="th-TH" smtClean="0"/>
              <a:t>‹#›</a:t>
            </a:fld>
            <a:endParaRPr lang="th-TH"/>
          </a:p>
        </p:txBody>
      </p:sp>
    </p:spTree>
    <p:extLst>
      <p:ext uri="{BB962C8B-B14F-4D97-AF65-F5344CB8AC3E}">
        <p14:creationId xmlns:p14="http://schemas.microsoft.com/office/powerpoint/2010/main" val="1090436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53F476-CD5B-4A4F-857B-A3CEB59FC1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1A3F1A67-9A97-06FA-B669-DCD5D9D816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2C50B78F-FC87-6B6C-AFB4-246C53BF5B5A}"/>
              </a:ext>
            </a:extLst>
          </p:cNvPr>
          <p:cNvSpPr>
            <a:spLocks noGrp="1"/>
          </p:cNvSpPr>
          <p:nvPr>
            <p:ph type="dt" sz="half" idx="10"/>
          </p:nvPr>
        </p:nvSpPr>
        <p:spPr/>
        <p:txBody>
          <a:bodyPr/>
          <a:lstStyle/>
          <a:p>
            <a:fld id="{ECC6FBEC-634D-43AD-BF41-97CAAF45D3FF}" type="datetimeFigureOut">
              <a:rPr lang="th-TH" smtClean="0"/>
              <a:t>03/01/68</a:t>
            </a:fld>
            <a:endParaRPr lang="th-TH"/>
          </a:p>
        </p:txBody>
      </p:sp>
      <p:sp>
        <p:nvSpPr>
          <p:cNvPr id="5" name="Footer Placeholder 4">
            <a:extLst>
              <a:ext uri="{FF2B5EF4-FFF2-40B4-BE49-F238E27FC236}">
                <a16:creationId xmlns:a16="http://schemas.microsoft.com/office/drawing/2014/main" id="{6A61B50A-A410-2B5F-A071-B8E016C696D4}"/>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DDB394E2-E2EE-276E-4A5C-E9CB0FD47A52}"/>
              </a:ext>
            </a:extLst>
          </p:cNvPr>
          <p:cNvSpPr>
            <a:spLocks noGrp="1"/>
          </p:cNvSpPr>
          <p:nvPr>
            <p:ph type="sldNum" sz="quarter" idx="12"/>
          </p:nvPr>
        </p:nvSpPr>
        <p:spPr/>
        <p:txBody>
          <a:bodyPr/>
          <a:lstStyle/>
          <a:p>
            <a:fld id="{BD339EB2-C286-4375-8A6A-FBE1A4B17DDD}" type="slidenum">
              <a:rPr lang="th-TH" smtClean="0"/>
              <a:t>‹#›</a:t>
            </a:fld>
            <a:endParaRPr lang="th-TH"/>
          </a:p>
        </p:txBody>
      </p:sp>
    </p:spTree>
    <p:extLst>
      <p:ext uri="{BB962C8B-B14F-4D97-AF65-F5344CB8AC3E}">
        <p14:creationId xmlns:p14="http://schemas.microsoft.com/office/powerpoint/2010/main" val="47019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12E7-A69A-613B-8DED-D30EFABBC197}"/>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CF2A5C2D-0D16-E456-F7F7-739BA6FB00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0B4D3DD6-0B35-7181-D2CA-5A9269B3F204}"/>
              </a:ext>
            </a:extLst>
          </p:cNvPr>
          <p:cNvSpPr>
            <a:spLocks noGrp="1"/>
          </p:cNvSpPr>
          <p:nvPr>
            <p:ph type="dt" sz="half" idx="10"/>
          </p:nvPr>
        </p:nvSpPr>
        <p:spPr/>
        <p:txBody>
          <a:bodyPr/>
          <a:lstStyle/>
          <a:p>
            <a:fld id="{ECC6FBEC-634D-43AD-BF41-97CAAF45D3FF}" type="datetimeFigureOut">
              <a:rPr lang="th-TH" smtClean="0"/>
              <a:t>03/01/68</a:t>
            </a:fld>
            <a:endParaRPr lang="th-TH"/>
          </a:p>
        </p:txBody>
      </p:sp>
      <p:sp>
        <p:nvSpPr>
          <p:cNvPr id="5" name="Footer Placeholder 4">
            <a:extLst>
              <a:ext uri="{FF2B5EF4-FFF2-40B4-BE49-F238E27FC236}">
                <a16:creationId xmlns:a16="http://schemas.microsoft.com/office/drawing/2014/main" id="{FDB45279-35F6-97AE-77A4-786C80F96271}"/>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8B2D948F-4787-FF84-0E36-DFBC246A20A9}"/>
              </a:ext>
            </a:extLst>
          </p:cNvPr>
          <p:cNvSpPr>
            <a:spLocks noGrp="1"/>
          </p:cNvSpPr>
          <p:nvPr>
            <p:ph type="sldNum" sz="quarter" idx="12"/>
          </p:nvPr>
        </p:nvSpPr>
        <p:spPr/>
        <p:txBody>
          <a:bodyPr/>
          <a:lstStyle/>
          <a:p>
            <a:fld id="{BD339EB2-C286-4375-8A6A-FBE1A4B17DDD}" type="slidenum">
              <a:rPr lang="th-TH" smtClean="0"/>
              <a:t>‹#›</a:t>
            </a:fld>
            <a:endParaRPr lang="th-TH"/>
          </a:p>
        </p:txBody>
      </p:sp>
    </p:spTree>
    <p:extLst>
      <p:ext uri="{BB962C8B-B14F-4D97-AF65-F5344CB8AC3E}">
        <p14:creationId xmlns:p14="http://schemas.microsoft.com/office/powerpoint/2010/main" val="4288985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64455-6257-D88C-A617-90C9180B4D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id="{040183F9-06C9-E60F-69F1-B726C0811D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18AAF-00F8-5502-5429-2E2053CEFB3F}"/>
              </a:ext>
            </a:extLst>
          </p:cNvPr>
          <p:cNvSpPr>
            <a:spLocks noGrp="1"/>
          </p:cNvSpPr>
          <p:nvPr>
            <p:ph type="dt" sz="half" idx="10"/>
          </p:nvPr>
        </p:nvSpPr>
        <p:spPr/>
        <p:txBody>
          <a:bodyPr/>
          <a:lstStyle/>
          <a:p>
            <a:fld id="{ECC6FBEC-634D-43AD-BF41-97CAAF45D3FF}" type="datetimeFigureOut">
              <a:rPr lang="th-TH" smtClean="0"/>
              <a:t>03/01/68</a:t>
            </a:fld>
            <a:endParaRPr lang="th-TH"/>
          </a:p>
        </p:txBody>
      </p:sp>
      <p:sp>
        <p:nvSpPr>
          <p:cNvPr id="5" name="Footer Placeholder 4">
            <a:extLst>
              <a:ext uri="{FF2B5EF4-FFF2-40B4-BE49-F238E27FC236}">
                <a16:creationId xmlns:a16="http://schemas.microsoft.com/office/drawing/2014/main" id="{8C25539F-78E7-8CB2-8C35-2B318229F68D}"/>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EDB29341-2675-944A-C59A-69188EB64B48}"/>
              </a:ext>
            </a:extLst>
          </p:cNvPr>
          <p:cNvSpPr>
            <a:spLocks noGrp="1"/>
          </p:cNvSpPr>
          <p:nvPr>
            <p:ph type="sldNum" sz="quarter" idx="12"/>
          </p:nvPr>
        </p:nvSpPr>
        <p:spPr/>
        <p:txBody>
          <a:bodyPr/>
          <a:lstStyle/>
          <a:p>
            <a:fld id="{BD339EB2-C286-4375-8A6A-FBE1A4B17DDD}" type="slidenum">
              <a:rPr lang="th-TH" smtClean="0"/>
              <a:t>‹#›</a:t>
            </a:fld>
            <a:endParaRPr lang="th-TH"/>
          </a:p>
        </p:txBody>
      </p:sp>
    </p:spTree>
    <p:extLst>
      <p:ext uri="{BB962C8B-B14F-4D97-AF65-F5344CB8AC3E}">
        <p14:creationId xmlns:p14="http://schemas.microsoft.com/office/powerpoint/2010/main" val="858670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CE306-E64E-3D62-6976-8BFB089179FF}"/>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2913FE41-AF9C-52DA-98F5-BA35EDE759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id="{94BA34D0-49D0-1C95-A25D-A8B9522C2A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a:extLst>
              <a:ext uri="{FF2B5EF4-FFF2-40B4-BE49-F238E27FC236}">
                <a16:creationId xmlns:a16="http://schemas.microsoft.com/office/drawing/2014/main" id="{BF7B80F6-2334-07AB-502F-928926EBF443}"/>
              </a:ext>
            </a:extLst>
          </p:cNvPr>
          <p:cNvSpPr>
            <a:spLocks noGrp="1"/>
          </p:cNvSpPr>
          <p:nvPr>
            <p:ph type="dt" sz="half" idx="10"/>
          </p:nvPr>
        </p:nvSpPr>
        <p:spPr/>
        <p:txBody>
          <a:bodyPr/>
          <a:lstStyle/>
          <a:p>
            <a:fld id="{ECC6FBEC-634D-43AD-BF41-97CAAF45D3FF}" type="datetimeFigureOut">
              <a:rPr lang="th-TH" smtClean="0"/>
              <a:t>03/01/68</a:t>
            </a:fld>
            <a:endParaRPr lang="th-TH"/>
          </a:p>
        </p:txBody>
      </p:sp>
      <p:sp>
        <p:nvSpPr>
          <p:cNvPr id="6" name="Footer Placeholder 5">
            <a:extLst>
              <a:ext uri="{FF2B5EF4-FFF2-40B4-BE49-F238E27FC236}">
                <a16:creationId xmlns:a16="http://schemas.microsoft.com/office/drawing/2014/main" id="{ECC4AEEA-A7CC-85C8-74D0-9D9D2627D6A2}"/>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6B3FB08B-4CE8-BCB9-3316-B8FA137C08DB}"/>
              </a:ext>
            </a:extLst>
          </p:cNvPr>
          <p:cNvSpPr>
            <a:spLocks noGrp="1"/>
          </p:cNvSpPr>
          <p:nvPr>
            <p:ph type="sldNum" sz="quarter" idx="12"/>
          </p:nvPr>
        </p:nvSpPr>
        <p:spPr/>
        <p:txBody>
          <a:bodyPr/>
          <a:lstStyle/>
          <a:p>
            <a:fld id="{BD339EB2-C286-4375-8A6A-FBE1A4B17DDD}" type="slidenum">
              <a:rPr lang="th-TH" smtClean="0"/>
              <a:t>‹#›</a:t>
            </a:fld>
            <a:endParaRPr lang="th-TH"/>
          </a:p>
        </p:txBody>
      </p:sp>
    </p:spTree>
    <p:extLst>
      <p:ext uri="{BB962C8B-B14F-4D97-AF65-F5344CB8AC3E}">
        <p14:creationId xmlns:p14="http://schemas.microsoft.com/office/powerpoint/2010/main" val="195918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D4D0-A702-6E68-2079-D05526F05102}"/>
              </a:ext>
            </a:extLst>
          </p:cNvPr>
          <p:cNvSpPr>
            <a:spLocks noGrp="1"/>
          </p:cNvSpPr>
          <p:nvPr>
            <p:ph type="title"/>
          </p:nvPr>
        </p:nvSpPr>
        <p:spPr>
          <a:xfrm>
            <a:off x="839788" y="365125"/>
            <a:ext cx="10515600" cy="1325563"/>
          </a:xfr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id="{8E814178-8606-DA91-29D8-7435B8091D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1E5C6B-EB65-809B-B678-D971765BB8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id="{42A7F2B3-19F5-18AD-0A3C-850359E0E3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CD647E-B039-98DC-7373-7483645A03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a16="http://schemas.microsoft.com/office/drawing/2014/main" id="{DF18A8F1-6182-280B-476D-8E976FDB081A}"/>
              </a:ext>
            </a:extLst>
          </p:cNvPr>
          <p:cNvSpPr>
            <a:spLocks noGrp="1"/>
          </p:cNvSpPr>
          <p:nvPr>
            <p:ph type="dt" sz="half" idx="10"/>
          </p:nvPr>
        </p:nvSpPr>
        <p:spPr/>
        <p:txBody>
          <a:bodyPr/>
          <a:lstStyle/>
          <a:p>
            <a:fld id="{ECC6FBEC-634D-43AD-BF41-97CAAF45D3FF}" type="datetimeFigureOut">
              <a:rPr lang="th-TH" smtClean="0"/>
              <a:t>03/01/68</a:t>
            </a:fld>
            <a:endParaRPr lang="th-TH"/>
          </a:p>
        </p:txBody>
      </p:sp>
      <p:sp>
        <p:nvSpPr>
          <p:cNvPr id="8" name="Footer Placeholder 7">
            <a:extLst>
              <a:ext uri="{FF2B5EF4-FFF2-40B4-BE49-F238E27FC236}">
                <a16:creationId xmlns:a16="http://schemas.microsoft.com/office/drawing/2014/main" id="{B44CABA7-F20B-0633-A039-8F6E1A29C2DB}"/>
              </a:ext>
            </a:extLst>
          </p:cNvPr>
          <p:cNvSpPr>
            <a:spLocks noGrp="1"/>
          </p:cNvSpPr>
          <p:nvPr>
            <p:ph type="ftr" sz="quarter" idx="11"/>
          </p:nvPr>
        </p:nvSpPr>
        <p:spPr/>
        <p:txBody>
          <a:bodyPr/>
          <a:lstStyle/>
          <a:p>
            <a:endParaRPr lang="th-TH"/>
          </a:p>
        </p:txBody>
      </p:sp>
      <p:sp>
        <p:nvSpPr>
          <p:cNvPr id="9" name="Slide Number Placeholder 8">
            <a:extLst>
              <a:ext uri="{FF2B5EF4-FFF2-40B4-BE49-F238E27FC236}">
                <a16:creationId xmlns:a16="http://schemas.microsoft.com/office/drawing/2014/main" id="{11CB2467-DC12-7D80-8399-4E027EF6068B}"/>
              </a:ext>
            </a:extLst>
          </p:cNvPr>
          <p:cNvSpPr>
            <a:spLocks noGrp="1"/>
          </p:cNvSpPr>
          <p:nvPr>
            <p:ph type="sldNum" sz="quarter" idx="12"/>
          </p:nvPr>
        </p:nvSpPr>
        <p:spPr/>
        <p:txBody>
          <a:bodyPr/>
          <a:lstStyle/>
          <a:p>
            <a:fld id="{BD339EB2-C286-4375-8A6A-FBE1A4B17DDD}" type="slidenum">
              <a:rPr lang="th-TH" smtClean="0"/>
              <a:t>‹#›</a:t>
            </a:fld>
            <a:endParaRPr lang="th-TH"/>
          </a:p>
        </p:txBody>
      </p:sp>
    </p:spTree>
    <p:extLst>
      <p:ext uri="{BB962C8B-B14F-4D97-AF65-F5344CB8AC3E}">
        <p14:creationId xmlns:p14="http://schemas.microsoft.com/office/powerpoint/2010/main" val="61202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C9ABA-AF01-C65D-C640-F74E97B6BCE5}"/>
              </a:ext>
            </a:extLst>
          </p:cNvPr>
          <p:cNvSpPr>
            <a:spLocks noGrp="1"/>
          </p:cNvSpPr>
          <p:nvPr>
            <p:ph type="title"/>
          </p:nvPr>
        </p:nvSpPr>
        <p:spPr/>
        <p:txBody>
          <a:bodyPr/>
          <a:lstStyle/>
          <a:p>
            <a:r>
              <a:rPr lang="en-US"/>
              <a:t>Click to edit Master title style</a:t>
            </a:r>
            <a:endParaRPr lang="th-TH"/>
          </a:p>
        </p:txBody>
      </p:sp>
      <p:sp>
        <p:nvSpPr>
          <p:cNvPr id="3" name="Date Placeholder 2">
            <a:extLst>
              <a:ext uri="{FF2B5EF4-FFF2-40B4-BE49-F238E27FC236}">
                <a16:creationId xmlns:a16="http://schemas.microsoft.com/office/drawing/2014/main" id="{C0DB0274-8EE2-92EA-7BE0-5A4936A1ED0D}"/>
              </a:ext>
            </a:extLst>
          </p:cNvPr>
          <p:cNvSpPr>
            <a:spLocks noGrp="1"/>
          </p:cNvSpPr>
          <p:nvPr>
            <p:ph type="dt" sz="half" idx="10"/>
          </p:nvPr>
        </p:nvSpPr>
        <p:spPr/>
        <p:txBody>
          <a:bodyPr/>
          <a:lstStyle/>
          <a:p>
            <a:fld id="{ECC6FBEC-634D-43AD-BF41-97CAAF45D3FF}" type="datetimeFigureOut">
              <a:rPr lang="th-TH" smtClean="0"/>
              <a:t>03/01/68</a:t>
            </a:fld>
            <a:endParaRPr lang="th-TH"/>
          </a:p>
        </p:txBody>
      </p:sp>
      <p:sp>
        <p:nvSpPr>
          <p:cNvPr id="4" name="Footer Placeholder 3">
            <a:extLst>
              <a:ext uri="{FF2B5EF4-FFF2-40B4-BE49-F238E27FC236}">
                <a16:creationId xmlns:a16="http://schemas.microsoft.com/office/drawing/2014/main" id="{15447780-80D5-A2C0-A9E9-38C21F683147}"/>
              </a:ext>
            </a:extLst>
          </p:cNvPr>
          <p:cNvSpPr>
            <a:spLocks noGrp="1"/>
          </p:cNvSpPr>
          <p:nvPr>
            <p:ph type="ftr" sz="quarter" idx="11"/>
          </p:nvPr>
        </p:nvSpPr>
        <p:spPr/>
        <p:txBody>
          <a:bodyPr/>
          <a:lstStyle/>
          <a:p>
            <a:endParaRPr lang="th-TH"/>
          </a:p>
        </p:txBody>
      </p:sp>
      <p:sp>
        <p:nvSpPr>
          <p:cNvPr id="5" name="Slide Number Placeholder 4">
            <a:extLst>
              <a:ext uri="{FF2B5EF4-FFF2-40B4-BE49-F238E27FC236}">
                <a16:creationId xmlns:a16="http://schemas.microsoft.com/office/drawing/2014/main" id="{0D196B27-ED77-6887-C491-EB94DB82AF4D}"/>
              </a:ext>
            </a:extLst>
          </p:cNvPr>
          <p:cNvSpPr>
            <a:spLocks noGrp="1"/>
          </p:cNvSpPr>
          <p:nvPr>
            <p:ph type="sldNum" sz="quarter" idx="12"/>
          </p:nvPr>
        </p:nvSpPr>
        <p:spPr/>
        <p:txBody>
          <a:bodyPr/>
          <a:lstStyle/>
          <a:p>
            <a:fld id="{BD339EB2-C286-4375-8A6A-FBE1A4B17DDD}" type="slidenum">
              <a:rPr lang="th-TH" smtClean="0"/>
              <a:t>‹#›</a:t>
            </a:fld>
            <a:endParaRPr lang="th-TH"/>
          </a:p>
        </p:txBody>
      </p:sp>
    </p:spTree>
    <p:extLst>
      <p:ext uri="{BB962C8B-B14F-4D97-AF65-F5344CB8AC3E}">
        <p14:creationId xmlns:p14="http://schemas.microsoft.com/office/powerpoint/2010/main" val="209485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8B5133-00A4-5BED-5C50-74FCDB2E6FC4}"/>
              </a:ext>
            </a:extLst>
          </p:cNvPr>
          <p:cNvSpPr>
            <a:spLocks noGrp="1"/>
          </p:cNvSpPr>
          <p:nvPr>
            <p:ph type="dt" sz="half" idx="10"/>
          </p:nvPr>
        </p:nvSpPr>
        <p:spPr/>
        <p:txBody>
          <a:bodyPr/>
          <a:lstStyle/>
          <a:p>
            <a:fld id="{ECC6FBEC-634D-43AD-BF41-97CAAF45D3FF}" type="datetimeFigureOut">
              <a:rPr lang="th-TH" smtClean="0"/>
              <a:t>03/01/68</a:t>
            </a:fld>
            <a:endParaRPr lang="th-TH"/>
          </a:p>
        </p:txBody>
      </p:sp>
      <p:sp>
        <p:nvSpPr>
          <p:cNvPr id="3" name="Footer Placeholder 2">
            <a:extLst>
              <a:ext uri="{FF2B5EF4-FFF2-40B4-BE49-F238E27FC236}">
                <a16:creationId xmlns:a16="http://schemas.microsoft.com/office/drawing/2014/main" id="{CFFA9EB3-E81D-2398-DC2E-30CAC613215D}"/>
              </a:ext>
            </a:extLst>
          </p:cNvPr>
          <p:cNvSpPr>
            <a:spLocks noGrp="1"/>
          </p:cNvSpPr>
          <p:nvPr>
            <p:ph type="ftr" sz="quarter" idx="11"/>
          </p:nvPr>
        </p:nvSpPr>
        <p:spPr/>
        <p:txBody>
          <a:bodyPr/>
          <a:lstStyle/>
          <a:p>
            <a:endParaRPr lang="th-TH"/>
          </a:p>
        </p:txBody>
      </p:sp>
      <p:sp>
        <p:nvSpPr>
          <p:cNvPr id="4" name="Slide Number Placeholder 3">
            <a:extLst>
              <a:ext uri="{FF2B5EF4-FFF2-40B4-BE49-F238E27FC236}">
                <a16:creationId xmlns:a16="http://schemas.microsoft.com/office/drawing/2014/main" id="{FB9709F3-52F0-BB87-3EDA-315AFF37B819}"/>
              </a:ext>
            </a:extLst>
          </p:cNvPr>
          <p:cNvSpPr>
            <a:spLocks noGrp="1"/>
          </p:cNvSpPr>
          <p:nvPr>
            <p:ph type="sldNum" sz="quarter" idx="12"/>
          </p:nvPr>
        </p:nvSpPr>
        <p:spPr/>
        <p:txBody>
          <a:bodyPr/>
          <a:lstStyle/>
          <a:p>
            <a:fld id="{BD339EB2-C286-4375-8A6A-FBE1A4B17DDD}" type="slidenum">
              <a:rPr lang="th-TH" smtClean="0"/>
              <a:t>‹#›</a:t>
            </a:fld>
            <a:endParaRPr lang="th-TH"/>
          </a:p>
        </p:txBody>
      </p:sp>
    </p:spTree>
    <p:extLst>
      <p:ext uri="{BB962C8B-B14F-4D97-AF65-F5344CB8AC3E}">
        <p14:creationId xmlns:p14="http://schemas.microsoft.com/office/powerpoint/2010/main" val="1472456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549AC-0831-6E81-23AA-7039021CB4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id="{A4779A1F-CCA3-7E97-7CAE-56146474A1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id="{9D6554EB-D156-C36A-C475-A8C005F6E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A65253-60DF-835A-B44A-5C2B5CFF2066}"/>
              </a:ext>
            </a:extLst>
          </p:cNvPr>
          <p:cNvSpPr>
            <a:spLocks noGrp="1"/>
          </p:cNvSpPr>
          <p:nvPr>
            <p:ph type="dt" sz="half" idx="10"/>
          </p:nvPr>
        </p:nvSpPr>
        <p:spPr/>
        <p:txBody>
          <a:bodyPr/>
          <a:lstStyle/>
          <a:p>
            <a:fld id="{ECC6FBEC-634D-43AD-BF41-97CAAF45D3FF}" type="datetimeFigureOut">
              <a:rPr lang="th-TH" smtClean="0"/>
              <a:t>03/01/68</a:t>
            </a:fld>
            <a:endParaRPr lang="th-TH"/>
          </a:p>
        </p:txBody>
      </p:sp>
      <p:sp>
        <p:nvSpPr>
          <p:cNvPr id="6" name="Footer Placeholder 5">
            <a:extLst>
              <a:ext uri="{FF2B5EF4-FFF2-40B4-BE49-F238E27FC236}">
                <a16:creationId xmlns:a16="http://schemas.microsoft.com/office/drawing/2014/main" id="{08FB3CB8-9BF1-8B3B-F7AA-EFD28B481152}"/>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E93C268B-B6E3-D491-33A4-163B0D7A6E9B}"/>
              </a:ext>
            </a:extLst>
          </p:cNvPr>
          <p:cNvSpPr>
            <a:spLocks noGrp="1"/>
          </p:cNvSpPr>
          <p:nvPr>
            <p:ph type="sldNum" sz="quarter" idx="12"/>
          </p:nvPr>
        </p:nvSpPr>
        <p:spPr/>
        <p:txBody>
          <a:bodyPr/>
          <a:lstStyle/>
          <a:p>
            <a:fld id="{BD339EB2-C286-4375-8A6A-FBE1A4B17DDD}" type="slidenum">
              <a:rPr lang="th-TH" smtClean="0"/>
              <a:t>‹#›</a:t>
            </a:fld>
            <a:endParaRPr lang="th-TH"/>
          </a:p>
        </p:txBody>
      </p:sp>
    </p:spTree>
    <p:extLst>
      <p:ext uri="{BB962C8B-B14F-4D97-AF65-F5344CB8AC3E}">
        <p14:creationId xmlns:p14="http://schemas.microsoft.com/office/powerpoint/2010/main" val="255075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A787C-FB3B-08CA-A801-FDA2F7E632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id="{22C693BC-11FC-3125-CFD3-F8D0ACAFB4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id="{205331B6-340D-EEB0-23A7-79E662BD35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45F4EA-C788-61CE-B93C-959EBB9BAA6E}"/>
              </a:ext>
            </a:extLst>
          </p:cNvPr>
          <p:cNvSpPr>
            <a:spLocks noGrp="1"/>
          </p:cNvSpPr>
          <p:nvPr>
            <p:ph type="dt" sz="half" idx="10"/>
          </p:nvPr>
        </p:nvSpPr>
        <p:spPr/>
        <p:txBody>
          <a:bodyPr/>
          <a:lstStyle/>
          <a:p>
            <a:fld id="{ECC6FBEC-634D-43AD-BF41-97CAAF45D3FF}" type="datetimeFigureOut">
              <a:rPr lang="th-TH" smtClean="0"/>
              <a:t>03/01/68</a:t>
            </a:fld>
            <a:endParaRPr lang="th-TH"/>
          </a:p>
        </p:txBody>
      </p:sp>
      <p:sp>
        <p:nvSpPr>
          <p:cNvPr id="6" name="Footer Placeholder 5">
            <a:extLst>
              <a:ext uri="{FF2B5EF4-FFF2-40B4-BE49-F238E27FC236}">
                <a16:creationId xmlns:a16="http://schemas.microsoft.com/office/drawing/2014/main" id="{A3DB55D8-57A2-2216-6BC5-1058E136CF97}"/>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366651C0-DB63-4008-17E6-B9E14D52EA4E}"/>
              </a:ext>
            </a:extLst>
          </p:cNvPr>
          <p:cNvSpPr>
            <a:spLocks noGrp="1"/>
          </p:cNvSpPr>
          <p:nvPr>
            <p:ph type="sldNum" sz="quarter" idx="12"/>
          </p:nvPr>
        </p:nvSpPr>
        <p:spPr/>
        <p:txBody>
          <a:bodyPr/>
          <a:lstStyle/>
          <a:p>
            <a:fld id="{BD339EB2-C286-4375-8A6A-FBE1A4B17DDD}" type="slidenum">
              <a:rPr lang="th-TH" smtClean="0"/>
              <a:t>‹#›</a:t>
            </a:fld>
            <a:endParaRPr lang="th-TH"/>
          </a:p>
        </p:txBody>
      </p:sp>
    </p:spTree>
    <p:extLst>
      <p:ext uri="{BB962C8B-B14F-4D97-AF65-F5344CB8AC3E}">
        <p14:creationId xmlns:p14="http://schemas.microsoft.com/office/powerpoint/2010/main" val="418474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9B786D-40CF-9533-F7AF-66E72DB06F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a:extLst>
              <a:ext uri="{FF2B5EF4-FFF2-40B4-BE49-F238E27FC236}">
                <a16:creationId xmlns:a16="http://schemas.microsoft.com/office/drawing/2014/main" id="{D7CEC590-9835-EA0B-C37E-E954A70DBD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FEAB85A1-9350-E969-914C-7283E3E9E8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C6FBEC-634D-43AD-BF41-97CAAF45D3FF}" type="datetimeFigureOut">
              <a:rPr lang="th-TH" smtClean="0"/>
              <a:t>03/01/68</a:t>
            </a:fld>
            <a:endParaRPr lang="th-TH"/>
          </a:p>
        </p:txBody>
      </p:sp>
      <p:sp>
        <p:nvSpPr>
          <p:cNvPr id="5" name="Footer Placeholder 4">
            <a:extLst>
              <a:ext uri="{FF2B5EF4-FFF2-40B4-BE49-F238E27FC236}">
                <a16:creationId xmlns:a16="http://schemas.microsoft.com/office/drawing/2014/main" id="{4910E608-FE0B-9B62-A9BF-58CAF0BC4D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a:extLst>
              <a:ext uri="{FF2B5EF4-FFF2-40B4-BE49-F238E27FC236}">
                <a16:creationId xmlns:a16="http://schemas.microsoft.com/office/drawing/2014/main" id="{4B3EC0D3-AA12-B983-ACF7-AF4B81E0BC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39EB2-C286-4375-8A6A-FBE1A4B17DDD}" type="slidenum">
              <a:rPr lang="th-TH" smtClean="0"/>
              <a:t>‹#›</a:t>
            </a:fld>
            <a:endParaRPr lang="th-TH"/>
          </a:p>
        </p:txBody>
      </p:sp>
    </p:spTree>
    <p:extLst>
      <p:ext uri="{BB962C8B-B14F-4D97-AF65-F5344CB8AC3E}">
        <p14:creationId xmlns:p14="http://schemas.microsoft.com/office/powerpoint/2010/main" val="1934510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urse Planning (5)| Lesson Planning | Teaching English | English EFL">
            <a:extLst>
              <a:ext uri="{FF2B5EF4-FFF2-40B4-BE49-F238E27FC236}">
                <a16:creationId xmlns:a16="http://schemas.microsoft.com/office/drawing/2014/main" id="{E4479481-D9C7-F0FD-B8EC-973855EA0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4" y="0"/>
            <a:ext cx="1220856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952F69F-7B82-7BFB-3F96-D01EB4DCF35E}"/>
              </a:ext>
            </a:extLst>
          </p:cNvPr>
          <p:cNvSpPr>
            <a:spLocks noGrp="1"/>
          </p:cNvSpPr>
          <p:nvPr>
            <p:ph type="ctrTitle"/>
          </p:nvPr>
        </p:nvSpPr>
        <p:spPr>
          <a:xfrm>
            <a:off x="244839" y="164890"/>
            <a:ext cx="10822900" cy="2068644"/>
          </a:xfrm>
        </p:spPr>
        <p:txBody>
          <a:bodyPr>
            <a:normAutofit/>
          </a:bodyPr>
          <a:lstStyle/>
          <a:p>
            <a:r>
              <a:rPr lang="en-US" sz="11500" b="1" dirty="0">
                <a:solidFill>
                  <a:srgbClr val="FF0000"/>
                </a:solidFill>
                <a:highlight>
                  <a:srgbClr val="FFFF00"/>
                </a:highlight>
              </a:rPr>
              <a:t>Planning a course</a:t>
            </a:r>
            <a:endParaRPr lang="th-TH" sz="11500" b="1" dirty="0">
              <a:solidFill>
                <a:srgbClr val="FF0000"/>
              </a:solidFill>
              <a:highlight>
                <a:srgbClr val="FFFF00"/>
              </a:highlight>
            </a:endParaRPr>
          </a:p>
        </p:txBody>
      </p:sp>
      <p:sp>
        <p:nvSpPr>
          <p:cNvPr id="3" name="Subtitle 2">
            <a:extLst>
              <a:ext uri="{FF2B5EF4-FFF2-40B4-BE49-F238E27FC236}">
                <a16:creationId xmlns:a16="http://schemas.microsoft.com/office/drawing/2014/main" id="{5023B0D6-9D4E-30F2-87EB-BABD74824F85}"/>
              </a:ext>
            </a:extLst>
          </p:cNvPr>
          <p:cNvSpPr>
            <a:spLocks noGrp="1"/>
          </p:cNvSpPr>
          <p:nvPr>
            <p:ph type="subTitle" idx="1"/>
          </p:nvPr>
        </p:nvSpPr>
        <p:spPr>
          <a:xfrm>
            <a:off x="1963712" y="5587911"/>
            <a:ext cx="7385154" cy="1479953"/>
          </a:xfrm>
        </p:spPr>
        <p:txBody>
          <a:bodyPr>
            <a:normAutofit/>
          </a:bodyPr>
          <a:lstStyle/>
          <a:p>
            <a:r>
              <a:rPr lang="en-US" sz="8000" dirty="0">
                <a:highlight>
                  <a:srgbClr val="FF00FF"/>
                </a:highlight>
              </a:rPr>
              <a:t>3</a:t>
            </a:r>
            <a:r>
              <a:rPr lang="en-US" sz="8000" baseline="30000" dirty="0">
                <a:highlight>
                  <a:srgbClr val="FF00FF"/>
                </a:highlight>
              </a:rPr>
              <a:t>rd</a:t>
            </a:r>
            <a:r>
              <a:rPr lang="en-US" sz="8000" dirty="0">
                <a:highlight>
                  <a:srgbClr val="FF00FF"/>
                </a:highlight>
              </a:rPr>
              <a:t> January 2025</a:t>
            </a:r>
            <a:endParaRPr lang="th-TH" sz="8000" dirty="0">
              <a:highlight>
                <a:srgbClr val="FF00FF"/>
              </a:highlight>
            </a:endParaRPr>
          </a:p>
        </p:txBody>
      </p:sp>
    </p:spTree>
    <p:extLst>
      <p:ext uri="{BB962C8B-B14F-4D97-AF65-F5344CB8AC3E}">
        <p14:creationId xmlns:p14="http://schemas.microsoft.com/office/powerpoint/2010/main" val="237029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3CD21E-4636-C2C2-AC04-F261A04B5FD4}"/>
              </a:ext>
            </a:extLst>
          </p:cNvPr>
          <p:cNvSpPr txBox="1"/>
          <p:nvPr/>
        </p:nvSpPr>
        <p:spPr>
          <a:xfrm>
            <a:off x="402957" y="166459"/>
            <a:ext cx="10585342" cy="6001643"/>
          </a:xfrm>
          <a:prstGeom prst="rect">
            <a:avLst/>
          </a:prstGeom>
          <a:noFill/>
        </p:spPr>
        <p:txBody>
          <a:bodyPr wrap="square">
            <a:spAutoFit/>
          </a:bodyPr>
          <a:lstStyle/>
          <a:p>
            <a:r>
              <a:rPr lang="en-US" sz="3200" b="1" i="0" dirty="0">
                <a:solidFill>
                  <a:srgbClr val="01415A"/>
                </a:solidFill>
                <a:effectLst/>
                <a:highlight>
                  <a:srgbClr val="FFFF00"/>
                </a:highlight>
                <a:latin typeface="Source Sans Pro" panose="020B0503030403020204" pitchFamily="34" charset="0"/>
              </a:rPr>
              <a:t>When you define the course goals, focus on student learning</a:t>
            </a:r>
            <a:endParaRPr lang="en-US" sz="3200" b="1" dirty="0">
              <a:solidFill>
                <a:srgbClr val="01415A"/>
              </a:solidFill>
              <a:highlight>
                <a:srgbClr val="FFFF00"/>
              </a:highlight>
              <a:latin typeface="Source Sans Pro" panose="020B0503030403020204" pitchFamily="34" charset="0"/>
            </a:endParaRPr>
          </a:p>
          <a:p>
            <a:endParaRPr lang="en-US" sz="3200" b="1" i="0" dirty="0">
              <a:solidFill>
                <a:srgbClr val="7030A0"/>
              </a:solidFill>
              <a:effectLst/>
              <a:latin typeface="Source Sans Pro" panose="020B0503030403020204" pitchFamily="34" charset="0"/>
            </a:endParaRPr>
          </a:p>
          <a:p>
            <a:r>
              <a:rPr lang="en-US" sz="3200" b="1" i="0" dirty="0">
                <a:solidFill>
                  <a:srgbClr val="7030A0"/>
                </a:solidFill>
                <a:effectLst/>
                <a:latin typeface="Source Sans Pro" panose="020B0503030403020204" pitchFamily="34" charset="0"/>
              </a:rPr>
              <a:t>One way to formulate these goals is</a:t>
            </a:r>
          </a:p>
          <a:p>
            <a:r>
              <a:rPr lang="en-US" sz="3200" b="0" i="0" dirty="0">
                <a:solidFill>
                  <a:srgbClr val="01415A"/>
                </a:solidFill>
                <a:effectLst/>
                <a:latin typeface="Source Sans Pro" panose="020B0503030403020204" pitchFamily="34" charset="0"/>
              </a:rPr>
              <a:t> </a:t>
            </a:r>
          </a:p>
          <a:p>
            <a:r>
              <a:rPr lang="en-US" sz="3200" b="0" i="0" dirty="0">
                <a:solidFill>
                  <a:srgbClr val="01415A"/>
                </a:solidFill>
                <a:effectLst/>
                <a:latin typeface="Source Sans Pro" panose="020B0503030403020204" pitchFamily="34" charset="0"/>
              </a:rPr>
              <a:t>determine what students should be learning </a:t>
            </a:r>
          </a:p>
          <a:p>
            <a:pPr marL="457200" indent="-457200">
              <a:buFont typeface="Wingdings" panose="05000000000000000000" pitchFamily="2" charset="2"/>
              <a:buChar char="v"/>
            </a:pPr>
            <a:r>
              <a:rPr lang="en-US" sz="3200" b="0" i="0" dirty="0">
                <a:solidFill>
                  <a:srgbClr val="01415A"/>
                </a:solidFill>
                <a:effectLst/>
                <a:highlight>
                  <a:srgbClr val="FF00FF"/>
                </a:highlight>
                <a:latin typeface="Source Sans Pro" panose="020B0503030403020204" pitchFamily="34" charset="0"/>
              </a:rPr>
              <a:t>in terms of content, </a:t>
            </a:r>
          </a:p>
          <a:p>
            <a:pPr marL="457200" indent="-457200">
              <a:buFont typeface="Wingdings" panose="05000000000000000000" pitchFamily="2" charset="2"/>
              <a:buChar char="v"/>
            </a:pPr>
            <a:r>
              <a:rPr lang="en-US" sz="3200" b="0" i="0" dirty="0">
                <a:solidFill>
                  <a:srgbClr val="01415A"/>
                </a:solidFill>
                <a:effectLst/>
                <a:highlight>
                  <a:srgbClr val="FF00FF"/>
                </a:highlight>
                <a:latin typeface="Source Sans Pro" panose="020B0503030403020204" pitchFamily="34" charset="0"/>
              </a:rPr>
              <a:t>cognitive development, and </a:t>
            </a:r>
          </a:p>
          <a:p>
            <a:pPr marL="457200" indent="-457200">
              <a:buFont typeface="Wingdings" panose="05000000000000000000" pitchFamily="2" charset="2"/>
              <a:buChar char="v"/>
            </a:pPr>
            <a:r>
              <a:rPr lang="en-US" sz="3200" b="0" i="0" dirty="0">
                <a:solidFill>
                  <a:srgbClr val="01415A"/>
                </a:solidFill>
                <a:effectLst/>
                <a:highlight>
                  <a:srgbClr val="FF00FF"/>
                </a:highlight>
                <a:latin typeface="Source Sans Pro" panose="020B0503030403020204" pitchFamily="34" charset="0"/>
              </a:rPr>
              <a:t>personal development</a:t>
            </a:r>
          </a:p>
          <a:p>
            <a:endParaRPr lang="en-US" sz="3200" dirty="0">
              <a:solidFill>
                <a:srgbClr val="01415A"/>
              </a:solidFill>
              <a:latin typeface="Source Sans Pro" panose="020B0503030403020204" pitchFamily="34" charset="0"/>
            </a:endParaRPr>
          </a:p>
          <a:p>
            <a:r>
              <a:rPr lang="en-US" sz="3200" b="0" i="0" dirty="0">
                <a:solidFill>
                  <a:srgbClr val="01415A"/>
                </a:solidFill>
                <a:effectLst/>
                <a:latin typeface="Source Sans Pro" panose="020B0503030403020204" pitchFamily="34" charset="0"/>
              </a:rPr>
              <a:t>Be as specific as you can and </a:t>
            </a:r>
          </a:p>
          <a:p>
            <a:r>
              <a:rPr lang="en-US" sz="3200" b="0" i="0" dirty="0">
                <a:solidFill>
                  <a:srgbClr val="01415A"/>
                </a:solidFill>
                <a:effectLst/>
                <a:latin typeface="Source Sans Pro" panose="020B0503030403020204" pitchFamily="34" charset="0"/>
              </a:rPr>
              <a:t>make sure that the goals define learning can be measured </a:t>
            </a:r>
            <a:endParaRPr lang="th-TH" sz="3200" dirty="0"/>
          </a:p>
        </p:txBody>
      </p:sp>
    </p:spTree>
    <p:extLst>
      <p:ext uri="{BB962C8B-B14F-4D97-AF65-F5344CB8AC3E}">
        <p14:creationId xmlns:p14="http://schemas.microsoft.com/office/powerpoint/2010/main" val="276772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8A9438-7A59-9740-0C5E-47F7684611A6}"/>
              </a:ext>
            </a:extLst>
          </p:cNvPr>
          <p:cNvSpPr txBox="1"/>
          <p:nvPr/>
        </p:nvSpPr>
        <p:spPr>
          <a:xfrm>
            <a:off x="302217" y="201479"/>
            <a:ext cx="11587565" cy="6063198"/>
          </a:xfrm>
          <a:prstGeom prst="rect">
            <a:avLst/>
          </a:prstGeom>
          <a:noFill/>
        </p:spPr>
        <p:txBody>
          <a:bodyPr wrap="square">
            <a:spAutoFit/>
          </a:bodyPr>
          <a:lstStyle/>
          <a:p>
            <a:pPr algn="l"/>
            <a:r>
              <a:rPr lang="en-US" sz="3600" b="0" i="0" dirty="0">
                <a:solidFill>
                  <a:srgbClr val="01415A"/>
                </a:solidFill>
                <a:effectLst/>
                <a:highlight>
                  <a:srgbClr val="FF00FF"/>
                </a:highlight>
                <a:latin typeface="Source Sans Pro" panose="020B0503030403020204" pitchFamily="34" charset="0"/>
              </a:rPr>
              <a:t>Consider the following questions:</a:t>
            </a:r>
          </a:p>
          <a:p>
            <a:pPr algn="l"/>
            <a:endParaRPr lang="en-US" sz="3600" b="0" i="0" dirty="0">
              <a:solidFill>
                <a:srgbClr val="01415A"/>
              </a:solidFill>
              <a:effectLst/>
              <a:latin typeface="Source Sans Pro" panose="020B0503030403020204" pitchFamily="34" charset="0"/>
            </a:endParaRPr>
          </a:p>
          <a:p>
            <a:pPr algn="l">
              <a:buFont typeface="Arial" panose="020B0604020202020204" pitchFamily="34" charset="0"/>
              <a:buChar char="•"/>
            </a:pPr>
            <a:r>
              <a:rPr lang="en-US" sz="3600" b="0" i="0" dirty="0">
                <a:solidFill>
                  <a:srgbClr val="01415A"/>
                </a:solidFill>
                <a:effectLst/>
                <a:highlight>
                  <a:srgbClr val="00FFFF"/>
                </a:highlight>
                <a:latin typeface="Source Sans Pro" panose="020B0503030403020204" pitchFamily="34" charset="0"/>
              </a:rPr>
              <a:t>What do you want your students to remember from your course in 5-10 years?</a:t>
            </a:r>
          </a:p>
          <a:p>
            <a:pPr algn="l"/>
            <a:endParaRPr lang="en-US" sz="3600" b="0" i="0" dirty="0">
              <a:solidFill>
                <a:srgbClr val="01415A"/>
              </a:solidFill>
              <a:effectLst/>
              <a:highlight>
                <a:srgbClr val="00FFFF"/>
              </a:highlight>
              <a:latin typeface="Source Sans Pro" panose="020B0503030403020204" pitchFamily="34" charset="0"/>
            </a:endParaRPr>
          </a:p>
          <a:p>
            <a:pPr algn="l">
              <a:buFont typeface="Arial" panose="020B0604020202020204" pitchFamily="34" charset="0"/>
              <a:buChar char="•"/>
            </a:pPr>
            <a:r>
              <a:rPr lang="en-US" sz="3600" b="0" i="0" dirty="0">
                <a:solidFill>
                  <a:srgbClr val="01415A"/>
                </a:solidFill>
                <a:effectLst/>
                <a:highlight>
                  <a:srgbClr val="00FFFF"/>
                </a:highlight>
                <a:latin typeface="Source Sans Pro" panose="020B0503030403020204" pitchFamily="34" charset="0"/>
              </a:rPr>
              <a:t>How should taking your course change students?</a:t>
            </a:r>
          </a:p>
          <a:p>
            <a:pPr algn="l">
              <a:buFont typeface="Arial" panose="020B0604020202020204" pitchFamily="34" charset="0"/>
              <a:buChar char="•"/>
            </a:pPr>
            <a:r>
              <a:rPr lang="en-US" sz="3600" b="0" i="0" dirty="0">
                <a:solidFill>
                  <a:srgbClr val="01415A"/>
                </a:solidFill>
                <a:effectLst/>
                <a:highlight>
                  <a:srgbClr val="00FFFF"/>
                </a:highlight>
                <a:latin typeface="Source Sans Pro" panose="020B0503030403020204" pitchFamily="34" charset="0"/>
              </a:rPr>
              <a:t>What skills should students gain in this course?</a:t>
            </a:r>
          </a:p>
          <a:p>
            <a:pPr algn="l">
              <a:buFont typeface="Arial" panose="020B0604020202020204" pitchFamily="34" charset="0"/>
              <a:buChar char="•"/>
            </a:pPr>
            <a:r>
              <a:rPr lang="en-US" sz="3600" b="0" i="0" dirty="0">
                <a:solidFill>
                  <a:srgbClr val="01415A"/>
                </a:solidFill>
                <a:effectLst/>
                <a:highlight>
                  <a:srgbClr val="00FFFF"/>
                </a:highlight>
                <a:latin typeface="Source Sans Pro" panose="020B0503030403020204" pitchFamily="34" charset="0"/>
              </a:rPr>
              <a:t>How does this course relate to other courses in the discipline?  </a:t>
            </a:r>
          </a:p>
          <a:p>
            <a:pPr>
              <a:buFont typeface="Arial" panose="020B0604020202020204" pitchFamily="34" charset="0"/>
              <a:buChar char="•"/>
            </a:pPr>
            <a:r>
              <a:rPr lang="en-US" sz="3200" b="0" i="0" dirty="0">
                <a:solidFill>
                  <a:srgbClr val="01415A"/>
                </a:solidFill>
                <a:effectLst/>
                <a:highlight>
                  <a:srgbClr val="00FFFF"/>
                </a:highlight>
                <a:latin typeface="Source Sans Pro" panose="020B0503030403020204" pitchFamily="34" charset="0"/>
              </a:rPr>
              <a:t>then, you</a:t>
            </a:r>
            <a:r>
              <a:rPr lang="en-US" sz="3200" dirty="0">
                <a:solidFill>
                  <a:srgbClr val="01415A"/>
                </a:solidFill>
                <a:highlight>
                  <a:srgbClr val="00FFFF"/>
                </a:highlight>
                <a:latin typeface="Source Sans Pro" panose="020B0503030403020204" pitchFamily="34" charset="0"/>
              </a:rPr>
              <a:t> might</a:t>
            </a:r>
            <a:r>
              <a:rPr lang="en-US" sz="3200" b="0" i="0" dirty="0">
                <a:solidFill>
                  <a:srgbClr val="01415A"/>
                </a:solidFill>
                <a:effectLst/>
                <a:highlight>
                  <a:srgbClr val="00FFFF"/>
                </a:highlight>
                <a:latin typeface="Source Sans Pro" panose="020B0503030403020204" pitchFamily="34" charset="0"/>
              </a:rPr>
              <a:t> define the course goals accordingly (e.g., for an introductory, fundamental, or advanced course in the discipline)?</a:t>
            </a:r>
          </a:p>
        </p:txBody>
      </p:sp>
    </p:spTree>
    <p:extLst>
      <p:ext uri="{BB962C8B-B14F-4D97-AF65-F5344CB8AC3E}">
        <p14:creationId xmlns:p14="http://schemas.microsoft.com/office/powerpoint/2010/main" val="124544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BC573A-F010-3A80-42EF-0700ABBA815E}"/>
              </a:ext>
            </a:extLst>
          </p:cNvPr>
          <p:cNvSpPr txBox="1"/>
          <p:nvPr/>
        </p:nvSpPr>
        <p:spPr>
          <a:xfrm>
            <a:off x="756319" y="1064303"/>
            <a:ext cx="10299614" cy="707886"/>
          </a:xfrm>
          <a:prstGeom prst="rect">
            <a:avLst/>
          </a:prstGeom>
          <a:noFill/>
        </p:spPr>
        <p:txBody>
          <a:bodyPr wrap="none" rtlCol="0">
            <a:spAutoFit/>
          </a:bodyPr>
          <a:lstStyle/>
          <a:p>
            <a:r>
              <a:rPr lang="en-US" sz="4000" b="1" dirty="0"/>
              <a:t>3. Name the aspects of the learning experience </a:t>
            </a:r>
            <a:endParaRPr lang="th-TH" sz="4000" b="1" dirty="0"/>
          </a:p>
        </p:txBody>
      </p:sp>
      <p:sp>
        <p:nvSpPr>
          <p:cNvPr id="3" name="TextBox 2">
            <a:extLst>
              <a:ext uri="{FF2B5EF4-FFF2-40B4-BE49-F238E27FC236}">
                <a16:creationId xmlns:a16="http://schemas.microsoft.com/office/drawing/2014/main" id="{522F335F-F7EE-78C4-4F97-4EE93AD5CE5D}"/>
              </a:ext>
            </a:extLst>
          </p:cNvPr>
          <p:cNvSpPr txBox="1"/>
          <p:nvPr/>
        </p:nvSpPr>
        <p:spPr>
          <a:xfrm>
            <a:off x="1678899" y="2008045"/>
            <a:ext cx="9061426" cy="4401205"/>
          </a:xfrm>
          <a:prstGeom prst="rect">
            <a:avLst/>
          </a:prstGeom>
          <a:noFill/>
        </p:spPr>
        <p:txBody>
          <a:bodyPr wrap="square" rtlCol="0">
            <a:spAutoFit/>
          </a:bodyPr>
          <a:lstStyle/>
          <a:p>
            <a:r>
              <a:rPr lang="en-US" sz="4000" dirty="0">
                <a:solidFill>
                  <a:schemeClr val="accent4">
                    <a:lumMod val="50000"/>
                  </a:schemeClr>
                </a:solidFill>
                <a:highlight>
                  <a:srgbClr val="00FFFF"/>
                </a:highlight>
              </a:rPr>
              <a:t>To reach the objectives</a:t>
            </a:r>
          </a:p>
          <a:p>
            <a:r>
              <a:rPr lang="en-US" sz="4000" dirty="0">
                <a:highlight>
                  <a:srgbClr val="00FFFF"/>
                </a:highlight>
              </a:rPr>
              <a:t>Should Consider</a:t>
            </a:r>
          </a:p>
          <a:p>
            <a:pPr marL="571500" indent="-571500">
              <a:buFont typeface="Wingdings" panose="05000000000000000000" pitchFamily="2" charset="2"/>
              <a:buChar char="§"/>
            </a:pPr>
            <a:r>
              <a:rPr lang="en-US" sz="4000" dirty="0">
                <a:highlight>
                  <a:srgbClr val="00FFFF"/>
                </a:highlight>
              </a:rPr>
              <a:t>Processes(The task learners might do) </a:t>
            </a:r>
          </a:p>
          <a:p>
            <a:pPr marL="571500" indent="-571500">
              <a:buFont typeface="Wingdings" panose="05000000000000000000" pitchFamily="2" charset="2"/>
              <a:buChar char="§"/>
            </a:pPr>
            <a:r>
              <a:rPr lang="en-US" sz="4000" dirty="0">
                <a:highlight>
                  <a:srgbClr val="00FFFF"/>
                </a:highlight>
              </a:rPr>
              <a:t>Topics</a:t>
            </a:r>
          </a:p>
          <a:p>
            <a:pPr marL="571500" indent="-571500">
              <a:buFont typeface="Wingdings" panose="05000000000000000000" pitchFamily="2" charset="2"/>
              <a:buChar char="§"/>
            </a:pPr>
            <a:r>
              <a:rPr lang="en-US" sz="4000" dirty="0">
                <a:highlight>
                  <a:srgbClr val="00FFFF"/>
                </a:highlight>
              </a:rPr>
              <a:t>Text types </a:t>
            </a:r>
          </a:p>
          <a:p>
            <a:pPr marL="571500" indent="-571500">
              <a:buFont typeface="Wingdings" panose="05000000000000000000" pitchFamily="2" charset="2"/>
              <a:buChar char="§"/>
            </a:pPr>
            <a:r>
              <a:rPr lang="en-US" sz="4000" dirty="0">
                <a:highlight>
                  <a:srgbClr val="00FFFF"/>
                </a:highlight>
              </a:rPr>
              <a:t>Language content </a:t>
            </a:r>
          </a:p>
          <a:p>
            <a:r>
              <a:rPr lang="en-US" sz="4000" dirty="0">
                <a:highlight>
                  <a:srgbClr val="00FFFF"/>
                </a:highlight>
              </a:rPr>
              <a:t>Consider each one in details------- </a:t>
            </a:r>
            <a:endParaRPr lang="th-TH" sz="4000" dirty="0">
              <a:highlight>
                <a:srgbClr val="00FFFF"/>
              </a:highlight>
            </a:endParaRPr>
          </a:p>
        </p:txBody>
      </p:sp>
    </p:spTree>
    <p:extLst>
      <p:ext uri="{BB962C8B-B14F-4D97-AF65-F5344CB8AC3E}">
        <p14:creationId xmlns:p14="http://schemas.microsoft.com/office/powerpoint/2010/main" val="401388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D5C98F-E6A9-57AD-1CF0-CD18416478BB}"/>
              </a:ext>
            </a:extLst>
          </p:cNvPr>
          <p:cNvSpPr txBox="1"/>
          <p:nvPr/>
        </p:nvSpPr>
        <p:spPr>
          <a:xfrm>
            <a:off x="371958" y="671691"/>
            <a:ext cx="10631838" cy="6186309"/>
          </a:xfrm>
          <a:prstGeom prst="rect">
            <a:avLst/>
          </a:prstGeom>
          <a:noFill/>
        </p:spPr>
        <p:txBody>
          <a:bodyPr wrap="square">
            <a:spAutoFit/>
          </a:bodyPr>
          <a:lstStyle/>
          <a:p>
            <a:pPr algn="l"/>
            <a:r>
              <a:rPr lang="en-US" sz="3600" b="1" i="0" dirty="0">
                <a:solidFill>
                  <a:srgbClr val="01415A"/>
                </a:solidFill>
                <a:effectLst/>
                <a:latin typeface="Source Sans Pro" panose="020B0503030403020204" pitchFamily="34" charset="0"/>
              </a:rPr>
              <a:t>Determine course content</a:t>
            </a:r>
          </a:p>
          <a:p>
            <a:pPr algn="l"/>
            <a:endParaRPr lang="en-US" sz="3600" b="0" i="0" dirty="0">
              <a:solidFill>
                <a:srgbClr val="01415A"/>
              </a:solidFill>
              <a:effectLst/>
              <a:latin typeface="Source Sans Pro" panose="020B0503030403020204" pitchFamily="34" charset="0"/>
            </a:endParaRPr>
          </a:p>
          <a:p>
            <a:pPr algn="l"/>
            <a:r>
              <a:rPr lang="en-US" sz="3600" b="0" i="0" dirty="0">
                <a:solidFill>
                  <a:srgbClr val="01415A"/>
                </a:solidFill>
                <a:effectLst/>
                <a:latin typeface="Source Sans Pro" panose="020B0503030403020204" pitchFamily="34" charset="0"/>
              </a:rPr>
              <a:t>Select the major topics and determine the order in which you will teach them</a:t>
            </a:r>
          </a:p>
          <a:p>
            <a:pPr algn="l">
              <a:buFont typeface="Arial" panose="020B0604020202020204" pitchFamily="34" charset="0"/>
              <a:buChar char="•"/>
            </a:pPr>
            <a:r>
              <a:rPr lang="en-US" sz="3600" b="0" i="1" dirty="0">
                <a:solidFill>
                  <a:srgbClr val="01415A"/>
                </a:solidFill>
                <a:effectLst/>
                <a:latin typeface="Source Sans Pro" panose="020B0503030403020204" pitchFamily="34" charset="0"/>
              </a:rPr>
              <a:t>Select the main topics to be covered</a:t>
            </a:r>
            <a:r>
              <a:rPr lang="en-US" sz="3600" b="0" i="0" dirty="0">
                <a:solidFill>
                  <a:srgbClr val="01415A"/>
                </a:solidFill>
                <a:effectLst/>
                <a:latin typeface="Source Sans Pro" panose="020B0503030403020204" pitchFamily="34" charset="0"/>
              </a:rPr>
              <a:t> </a:t>
            </a:r>
          </a:p>
          <a:p>
            <a:pPr algn="l"/>
            <a:r>
              <a:rPr lang="en-US" sz="3600" b="0" i="0" dirty="0">
                <a:solidFill>
                  <a:srgbClr val="01415A"/>
                </a:solidFill>
                <a:effectLst/>
                <a:latin typeface="Source Sans Pro" panose="020B0503030403020204" pitchFamily="34" charset="0"/>
              </a:rPr>
              <a:t>To obtain an initial list of course topics, look in current textbooks or the current literature (for a special-topics course) </a:t>
            </a:r>
          </a:p>
          <a:p>
            <a:pPr algn="l">
              <a:buFont typeface="Arial" panose="020B0604020202020204" pitchFamily="34" charset="0"/>
              <a:buChar char="•"/>
            </a:pPr>
            <a:r>
              <a:rPr lang="en-US" sz="3600" b="0" i="0" dirty="0">
                <a:solidFill>
                  <a:srgbClr val="01415A"/>
                </a:solidFill>
                <a:effectLst/>
                <a:latin typeface="Source Sans Pro" panose="020B0503030403020204" pitchFamily="34" charset="0"/>
              </a:rPr>
              <a:t>Determine whether there is concerning the necessary topics by obtaining previous course syllabi and discussing potential topics with colleagues. </a:t>
            </a:r>
          </a:p>
        </p:txBody>
      </p:sp>
    </p:spTree>
    <p:extLst>
      <p:ext uri="{BB962C8B-B14F-4D97-AF65-F5344CB8AC3E}">
        <p14:creationId xmlns:p14="http://schemas.microsoft.com/office/powerpoint/2010/main" val="217155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77BE4B-720F-A2E7-03E3-B7276B25C047}"/>
              </a:ext>
            </a:extLst>
          </p:cNvPr>
          <p:cNvSpPr txBox="1"/>
          <p:nvPr/>
        </p:nvSpPr>
        <p:spPr>
          <a:xfrm>
            <a:off x="480447" y="751344"/>
            <a:ext cx="11112285" cy="6186309"/>
          </a:xfrm>
          <a:prstGeom prst="rect">
            <a:avLst/>
          </a:prstGeom>
          <a:noFill/>
        </p:spPr>
        <p:txBody>
          <a:bodyPr wrap="square">
            <a:spAutoFit/>
          </a:bodyPr>
          <a:lstStyle/>
          <a:p>
            <a:pPr algn="l"/>
            <a:r>
              <a:rPr lang="en-US" sz="3600" b="1" i="0" dirty="0">
                <a:solidFill>
                  <a:srgbClr val="01415A"/>
                </a:solidFill>
                <a:effectLst/>
                <a:latin typeface="Source Sans Pro" panose="020B0503030403020204" pitchFamily="34" charset="0"/>
              </a:rPr>
              <a:t>Refine your list by considering </a:t>
            </a:r>
          </a:p>
          <a:p>
            <a:pPr algn="l"/>
            <a:endParaRPr lang="en-US" sz="3600" b="1" i="0" dirty="0">
              <a:solidFill>
                <a:srgbClr val="01415A"/>
              </a:solidFill>
              <a:effectLst/>
              <a:latin typeface="Source Sans Pro" panose="020B0503030403020204" pitchFamily="34" charset="0"/>
            </a:endParaRPr>
          </a:p>
          <a:p>
            <a:pPr algn="l">
              <a:buFont typeface="Arial" panose="020B0604020202020204" pitchFamily="34" charset="0"/>
              <a:buChar char="•"/>
            </a:pPr>
            <a:r>
              <a:rPr lang="en-US" sz="3600" b="0" i="0" dirty="0">
                <a:solidFill>
                  <a:srgbClr val="01415A"/>
                </a:solidFill>
                <a:effectLst/>
                <a:highlight>
                  <a:srgbClr val="FFFF00"/>
                </a:highlight>
                <a:latin typeface="Source Sans Pro" panose="020B0503030403020204" pitchFamily="34" charset="0"/>
              </a:rPr>
              <a:t>your course goals and </a:t>
            </a:r>
          </a:p>
          <a:p>
            <a:pPr algn="l">
              <a:buFont typeface="Arial" panose="020B0604020202020204" pitchFamily="34" charset="0"/>
              <a:buChar char="•"/>
            </a:pPr>
            <a:r>
              <a:rPr lang="en-US" sz="3600" b="0" i="0" dirty="0">
                <a:solidFill>
                  <a:srgbClr val="01415A"/>
                </a:solidFill>
                <a:effectLst/>
                <a:highlight>
                  <a:srgbClr val="FFFF00"/>
                </a:highlight>
                <a:latin typeface="Source Sans Pro" panose="020B0503030403020204" pitchFamily="34" charset="0"/>
              </a:rPr>
              <a:t>the characteristics of your students. </a:t>
            </a:r>
          </a:p>
          <a:p>
            <a:pPr algn="l"/>
            <a:endParaRPr lang="en-US" sz="3600" dirty="0">
              <a:solidFill>
                <a:srgbClr val="01415A"/>
              </a:solidFill>
              <a:latin typeface="Source Sans Pro" panose="020B0503030403020204" pitchFamily="34" charset="0"/>
            </a:endParaRPr>
          </a:p>
          <a:p>
            <a:pPr algn="l"/>
            <a:endParaRPr lang="en-US" sz="3600" b="0" i="0" dirty="0">
              <a:solidFill>
                <a:srgbClr val="01415A"/>
              </a:solidFill>
              <a:effectLst/>
              <a:latin typeface="Source Sans Pro" panose="020B0503030403020204" pitchFamily="34" charset="0"/>
            </a:endParaRPr>
          </a:p>
          <a:p>
            <a:pPr algn="l"/>
            <a:r>
              <a:rPr lang="en-US" sz="3600" b="0" i="0" dirty="0">
                <a:solidFill>
                  <a:srgbClr val="01415A"/>
                </a:solidFill>
                <a:effectLst/>
                <a:latin typeface="Source Sans Pro" panose="020B0503030403020204" pitchFamily="34" charset="0"/>
              </a:rPr>
              <a:t>At the same time, use the desired content to refine the course goals.</a:t>
            </a:r>
          </a:p>
          <a:p>
            <a:pPr algn="l">
              <a:buFont typeface="Arial" panose="020B0604020202020204" pitchFamily="34" charset="0"/>
              <a:buChar char="•"/>
            </a:pPr>
            <a:r>
              <a:rPr lang="en-US" sz="3600" b="0" i="1" dirty="0">
                <a:solidFill>
                  <a:srgbClr val="01415A"/>
                </a:solidFill>
                <a:effectLst/>
                <a:latin typeface="Source Sans Pro" panose="020B0503030403020204" pitchFamily="34" charset="0"/>
              </a:rPr>
              <a:t>Pare down and refine your initial list of topics.</a:t>
            </a:r>
            <a:r>
              <a:rPr lang="en-US" sz="3600" b="0" i="0" dirty="0">
                <a:solidFill>
                  <a:srgbClr val="01415A"/>
                </a:solidFill>
                <a:effectLst/>
                <a:latin typeface="Source Sans Pro" panose="020B0503030403020204" pitchFamily="34" charset="0"/>
              </a:rPr>
              <a:t> </a:t>
            </a:r>
          </a:p>
          <a:p>
            <a:pPr algn="l">
              <a:buFont typeface="Arial" panose="020B0604020202020204" pitchFamily="34" charset="0"/>
              <a:buChar char="•"/>
            </a:pPr>
            <a:r>
              <a:rPr lang="en-US" sz="3600" b="0" i="0" dirty="0">
                <a:solidFill>
                  <a:srgbClr val="01415A"/>
                </a:solidFill>
                <a:effectLst/>
                <a:latin typeface="Source Sans Pro" panose="020B0503030403020204" pitchFamily="34" charset="0"/>
              </a:rPr>
              <a:t>Instructors often plan initially to teach more material than they can cover in the allotted time.</a:t>
            </a:r>
          </a:p>
        </p:txBody>
      </p:sp>
    </p:spTree>
    <p:extLst>
      <p:ext uri="{BB962C8B-B14F-4D97-AF65-F5344CB8AC3E}">
        <p14:creationId xmlns:p14="http://schemas.microsoft.com/office/powerpoint/2010/main" val="407864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9" descr="Book edges and pages along a shelf" title="Book edges and pages along a shelf">
            <a:extLst>
              <a:ext uri="{FF2B5EF4-FFF2-40B4-BE49-F238E27FC236}">
                <a16:creationId xmlns:a16="http://schemas.microsoft.com/office/drawing/2014/main" id="{5192A286-A602-CD26-96E9-2CBA420B883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225446">
            <a:off x="7183905" y="145777"/>
            <a:ext cx="4607127" cy="4820364"/>
          </a:xfrm>
          <a:prstGeom prst="rect">
            <a:avLst/>
          </a:prstGeom>
        </p:spPr>
      </p:pic>
      <p:sp>
        <p:nvSpPr>
          <p:cNvPr id="2" name="TextBox 1">
            <a:extLst>
              <a:ext uri="{FF2B5EF4-FFF2-40B4-BE49-F238E27FC236}">
                <a16:creationId xmlns:a16="http://schemas.microsoft.com/office/drawing/2014/main" id="{35601078-0737-05CD-5541-65D176DD21B5}"/>
              </a:ext>
            </a:extLst>
          </p:cNvPr>
          <p:cNvSpPr txBox="1"/>
          <p:nvPr/>
        </p:nvSpPr>
        <p:spPr>
          <a:xfrm>
            <a:off x="882641" y="381482"/>
            <a:ext cx="6491905" cy="646331"/>
          </a:xfrm>
          <a:prstGeom prst="rect">
            <a:avLst/>
          </a:prstGeom>
          <a:noFill/>
        </p:spPr>
        <p:txBody>
          <a:bodyPr wrap="none" rtlCol="0">
            <a:spAutoFit/>
          </a:bodyPr>
          <a:lstStyle/>
          <a:p>
            <a:r>
              <a:rPr lang="en-US" sz="3600" b="1" dirty="0">
                <a:highlight>
                  <a:srgbClr val="00FFFF"/>
                </a:highlight>
              </a:rPr>
              <a:t>4. Consider the language content</a:t>
            </a:r>
            <a:endParaRPr lang="th-TH" sz="3600" b="1" dirty="0">
              <a:highlight>
                <a:srgbClr val="00FFFF"/>
              </a:highlight>
            </a:endParaRPr>
          </a:p>
        </p:txBody>
      </p:sp>
      <p:sp>
        <p:nvSpPr>
          <p:cNvPr id="3" name="Content Placeholder 1">
            <a:extLst>
              <a:ext uri="{FF2B5EF4-FFF2-40B4-BE49-F238E27FC236}">
                <a16:creationId xmlns:a16="http://schemas.microsoft.com/office/drawing/2014/main" id="{A5A051D7-A974-DE8A-9D59-08B467F71C6D}"/>
              </a:ext>
            </a:extLst>
          </p:cNvPr>
          <p:cNvSpPr txBox="1">
            <a:spLocks/>
          </p:cNvSpPr>
          <p:nvPr/>
        </p:nvSpPr>
        <p:spPr>
          <a:xfrm>
            <a:off x="664661" y="1107836"/>
            <a:ext cx="10862678" cy="4171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required</a:t>
            </a:r>
            <a:r>
              <a:rPr lang="en-US" sz="2400" dirty="0"/>
              <a:t> </a:t>
            </a:r>
            <a:r>
              <a:rPr lang="en-US" dirty="0">
                <a:solidFill>
                  <a:schemeClr val="accent4">
                    <a:lumMod val="50000"/>
                  </a:schemeClr>
                </a:solidFill>
              </a:rPr>
              <a:t>To specify</a:t>
            </a:r>
          </a:p>
          <a:p>
            <a:r>
              <a:rPr lang="en-US" dirty="0">
                <a:solidFill>
                  <a:schemeClr val="accent4">
                    <a:lumMod val="50000"/>
                  </a:schemeClr>
                </a:solidFill>
              </a:rPr>
              <a:t> the main structures, lexis and language functions </a:t>
            </a:r>
          </a:p>
          <a:p>
            <a:pPr marL="0" indent="0">
              <a:buNone/>
            </a:pPr>
            <a:r>
              <a:rPr lang="en-US" dirty="0">
                <a:solidFill>
                  <a:schemeClr val="accent4">
                    <a:lumMod val="50000"/>
                  </a:schemeClr>
                </a:solidFill>
              </a:rPr>
              <a:t>(that learners will experience and work with during the course)</a:t>
            </a:r>
          </a:p>
          <a:p>
            <a:r>
              <a:rPr lang="en-US" dirty="0">
                <a:solidFill>
                  <a:schemeClr val="accent4">
                    <a:lumMod val="50000"/>
                  </a:schemeClr>
                </a:solidFill>
              </a:rPr>
              <a:t>link these features with the overall aims and objectives of your course</a:t>
            </a:r>
            <a:endParaRPr lang="en-US" sz="2400" dirty="0">
              <a:solidFill>
                <a:schemeClr val="accent4">
                  <a:lumMod val="50000"/>
                </a:schemeClr>
              </a:solidFill>
            </a:endParaRPr>
          </a:p>
        </p:txBody>
      </p:sp>
      <p:sp>
        <p:nvSpPr>
          <p:cNvPr id="7" name="TextBox 6">
            <a:extLst>
              <a:ext uri="{FF2B5EF4-FFF2-40B4-BE49-F238E27FC236}">
                <a16:creationId xmlns:a16="http://schemas.microsoft.com/office/drawing/2014/main" id="{807D6E5F-ED6C-CCB1-4320-BC89EC519F6C}"/>
              </a:ext>
            </a:extLst>
          </p:cNvPr>
          <p:cNvSpPr txBox="1"/>
          <p:nvPr/>
        </p:nvSpPr>
        <p:spPr>
          <a:xfrm>
            <a:off x="664661" y="3676408"/>
            <a:ext cx="10389953" cy="2246769"/>
          </a:xfrm>
          <a:prstGeom prst="rect">
            <a:avLst/>
          </a:prstGeom>
          <a:noFill/>
        </p:spPr>
        <p:txBody>
          <a:bodyPr wrap="square" rtlCol="0">
            <a:spAutoFit/>
          </a:bodyPr>
          <a:lstStyle/>
          <a:p>
            <a:r>
              <a:rPr lang="en-US" b="0" i="0" dirty="0">
                <a:solidFill>
                  <a:srgbClr val="474747"/>
                </a:solidFill>
                <a:effectLst/>
                <a:highlight>
                  <a:srgbClr val="FFFF00"/>
                </a:highlight>
                <a:latin typeface="Google Sans"/>
              </a:rPr>
              <a:t>Main Structure</a:t>
            </a:r>
          </a:p>
          <a:p>
            <a:endParaRPr lang="en-US" b="0" i="0" dirty="0">
              <a:solidFill>
                <a:srgbClr val="474747"/>
              </a:solidFill>
              <a:effectLst/>
              <a:highlight>
                <a:srgbClr val="FFFF00"/>
              </a:highlight>
              <a:latin typeface="Google Sans"/>
            </a:endParaRPr>
          </a:p>
          <a:p>
            <a:r>
              <a:rPr lang="en-US" b="0" i="0" dirty="0">
                <a:solidFill>
                  <a:srgbClr val="474747"/>
                </a:solidFill>
                <a:effectLst/>
                <a:highlight>
                  <a:srgbClr val="FFFF00"/>
                </a:highlight>
                <a:latin typeface="Google Sans"/>
              </a:rPr>
              <a:t>Languages differ from each other in various respects, </a:t>
            </a:r>
          </a:p>
          <a:p>
            <a:r>
              <a:rPr lang="en-US" b="0" i="0" dirty="0">
                <a:solidFill>
                  <a:srgbClr val="474747"/>
                </a:solidFill>
                <a:effectLst/>
                <a:highlight>
                  <a:srgbClr val="FFFF00"/>
                </a:highlight>
                <a:latin typeface="Google Sans"/>
              </a:rPr>
              <a:t>e.g., in their </a:t>
            </a:r>
            <a:r>
              <a:rPr lang="en-US" b="0" i="0" dirty="0">
                <a:solidFill>
                  <a:srgbClr val="040C28"/>
                </a:solidFill>
                <a:effectLst/>
                <a:highlight>
                  <a:srgbClr val="FFFF00"/>
                </a:highlight>
                <a:latin typeface="Google Sans"/>
              </a:rPr>
              <a:t>sentence structure (syntax), word structure (morphology), sound structure (phonology) and vocabulary (lexicon)</a:t>
            </a:r>
            <a:r>
              <a:rPr lang="en-US" b="0" i="0" dirty="0">
                <a:solidFill>
                  <a:srgbClr val="474747"/>
                </a:solidFill>
                <a:effectLst/>
                <a:highlight>
                  <a:srgbClr val="FFFF00"/>
                </a:highlight>
                <a:latin typeface="Google Sans"/>
              </a:rPr>
              <a:t>.</a:t>
            </a:r>
            <a:endParaRPr lang="th-TH" dirty="0">
              <a:highlight>
                <a:srgbClr val="FFFF00"/>
              </a:highlight>
            </a:endParaRPr>
          </a:p>
        </p:txBody>
      </p:sp>
    </p:spTree>
    <p:extLst>
      <p:ext uri="{BB962C8B-B14F-4D97-AF65-F5344CB8AC3E}">
        <p14:creationId xmlns:p14="http://schemas.microsoft.com/office/powerpoint/2010/main" val="117144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 calcmode="lin" valueType="num">
                                      <p:cBhvr additive="base">
                                        <p:cTn id="3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 calcmode="lin" valueType="num">
                                      <p:cBhvr additive="base">
                                        <p:cTn id="3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tro to lexis | PPT">
            <a:extLst>
              <a:ext uri="{FF2B5EF4-FFF2-40B4-BE49-F238E27FC236}">
                <a16:creationId xmlns:a16="http://schemas.microsoft.com/office/drawing/2014/main" id="{577FC213-8659-95C0-8AF3-EAA3E5033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410" y="275095"/>
            <a:ext cx="7904135" cy="5928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397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682C98C-79D4-773B-1F9B-AD7C9CBF5089}"/>
              </a:ext>
            </a:extLst>
          </p:cNvPr>
          <p:cNvSpPr txBox="1"/>
          <p:nvPr/>
        </p:nvSpPr>
        <p:spPr>
          <a:xfrm>
            <a:off x="588936" y="356461"/>
            <a:ext cx="10971099" cy="6406882"/>
          </a:xfrm>
          <a:prstGeom prst="rect">
            <a:avLst/>
          </a:prstGeom>
          <a:noFill/>
        </p:spPr>
        <p:txBody>
          <a:bodyPr wrap="square" rtlCol="0">
            <a:spAutoFit/>
          </a:bodyPr>
          <a:lstStyle/>
          <a:p>
            <a:pPr algn="l" fontAlgn="ctr">
              <a:spcAft>
                <a:spcPts val="750"/>
              </a:spcAft>
            </a:pPr>
            <a:r>
              <a:rPr lang="en-US" sz="4000" dirty="0">
                <a:solidFill>
                  <a:schemeClr val="accent4">
                    <a:lumMod val="50000"/>
                  </a:schemeClr>
                </a:solidFill>
              </a:rPr>
              <a:t>Language functions</a:t>
            </a:r>
          </a:p>
          <a:p>
            <a:pPr algn="l" fontAlgn="ctr">
              <a:spcAft>
                <a:spcPts val="750"/>
              </a:spcAft>
            </a:pPr>
            <a:endParaRPr lang="en-US" sz="4000" dirty="0">
              <a:solidFill>
                <a:srgbClr val="001D35"/>
              </a:solidFill>
              <a:latin typeface="Google Sans"/>
            </a:endParaRPr>
          </a:p>
          <a:p>
            <a:pPr algn="l" fontAlgn="ctr">
              <a:spcAft>
                <a:spcPts val="750"/>
              </a:spcAft>
            </a:pPr>
            <a:r>
              <a:rPr lang="en-US" b="0" i="0" dirty="0">
                <a:solidFill>
                  <a:srgbClr val="001D35"/>
                </a:solidFill>
                <a:effectLst/>
                <a:latin typeface="Google Sans"/>
              </a:rPr>
              <a:t>Language functions are the reasons for using language, or the purpose of expressing oneself. Some examples of language functions include: </a:t>
            </a:r>
          </a:p>
          <a:p>
            <a:pPr algn="l">
              <a:spcBef>
                <a:spcPts val="750"/>
              </a:spcBef>
              <a:spcAft>
                <a:spcPts val="600"/>
              </a:spcAft>
              <a:buFont typeface="Arial" panose="020B0604020202020204" pitchFamily="34" charset="0"/>
              <a:buChar char="•"/>
            </a:pPr>
            <a:r>
              <a:rPr lang="en-US" b="1" i="0" dirty="0">
                <a:solidFill>
                  <a:srgbClr val="001D35"/>
                </a:solidFill>
                <a:effectLst/>
                <a:latin typeface="Google Sans"/>
              </a:rPr>
              <a:t>Expressing opinions</a:t>
            </a:r>
            <a:r>
              <a:rPr lang="en-US" b="0" i="0" dirty="0">
                <a:solidFill>
                  <a:srgbClr val="001D35"/>
                </a:solidFill>
                <a:effectLst/>
                <a:latin typeface="Google Sans"/>
              </a:rPr>
              <a:t>: Sharing thoughts and responding to others' ideas</a:t>
            </a:r>
          </a:p>
          <a:p>
            <a:pPr algn="l">
              <a:spcBef>
                <a:spcPts val="750"/>
              </a:spcBef>
              <a:spcAft>
                <a:spcPts val="600"/>
              </a:spcAft>
              <a:buFont typeface="Arial" panose="020B0604020202020204" pitchFamily="34" charset="0"/>
              <a:buChar char="•"/>
            </a:pPr>
            <a:r>
              <a:rPr lang="en-US" b="1" i="0" dirty="0">
                <a:solidFill>
                  <a:srgbClr val="001D35"/>
                </a:solidFill>
                <a:effectLst/>
                <a:latin typeface="Google Sans"/>
              </a:rPr>
              <a:t>Asking and answering questions</a:t>
            </a:r>
            <a:r>
              <a:rPr lang="en-US" b="0" i="0" dirty="0">
                <a:solidFill>
                  <a:srgbClr val="001D35"/>
                </a:solidFill>
                <a:effectLst/>
                <a:latin typeface="Google Sans"/>
              </a:rPr>
              <a:t>: Facilitating the exchange of information</a:t>
            </a:r>
          </a:p>
          <a:p>
            <a:pPr algn="l">
              <a:spcBef>
                <a:spcPts val="750"/>
              </a:spcBef>
              <a:spcAft>
                <a:spcPts val="600"/>
              </a:spcAft>
              <a:buFont typeface="Arial" panose="020B0604020202020204" pitchFamily="34" charset="0"/>
              <a:buChar char="•"/>
            </a:pPr>
            <a:r>
              <a:rPr lang="en-US" b="1" i="0" dirty="0">
                <a:solidFill>
                  <a:srgbClr val="001D35"/>
                </a:solidFill>
                <a:effectLst/>
                <a:latin typeface="Google Sans"/>
              </a:rPr>
              <a:t>Making requests</a:t>
            </a:r>
            <a:r>
              <a:rPr lang="en-US" b="0" i="0" dirty="0">
                <a:solidFill>
                  <a:srgbClr val="001D35"/>
                </a:solidFill>
                <a:effectLst/>
                <a:latin typeface="Google Sans"/>
              </a:rPr>
              <a:t>: Playing a role in coordinating actions and activities</a:t>
            </a:r>
          </a:p>
          <a:p>
            <a:pPr algn="l">
              <a:spcBef>
                <a:spcPts val="750"/>
              </a:spcBef>
              <a:spcAft>
                <a:spcPts val="600"/>
              </a:spcAft>
              <a:buFont typeface="Arial" panose="020B0604020202020204" pitchFamily="34" charset="0"/>
              <a:buChar char="•"/>
            </a:pPr>
            <a:r>
              <a:rPr lang="en-US" b="1" i="0" dirty="0">
                <a:solidFill>
                  <a:srgbClr val="001D35"/>
                </a:solidFill>
                <a:effectLst/>
                <a:latin typeface="Google Sans"/>
              </a:rPr>
              <a:t>Apologizing</a:t>
            </a:r>
            <a:r>
              <a:rPr lang="en-US" b="0" i="0" dirty="0">
                <a:solidFill>
                  <a:srgbClr val="001D35"/>
                </a:solidFill>
                <a:effectLst/>
                <a:latin typeface="Google Sans"/>
              </a:rPr>
              <a:t>: Expressing emotions and maintaining social harmony</a:t>
            </a:r>
          </a:p>
          <a:p>
            <a:pPr algn="l">
              <a:spcBef>
                <a:spcPts val="750"/>
              </a:spcBef>
              <a:spcAft>
                <a:spcPts val="600"/>
              </a:spcAft>
              <a:buFont typeface="Arial" panose="020B0604020202020204" pitchFamily="34" charset="0"/>
              <a:buChar char="•"/>
            </a:pPr>
            <a:r>
              <a:rPr lang="en-US" b="1" i="0" dirty="0">
                <a:solidFill>
                  <a:srgbClr val="001D35"/>
                </a:solidFill>
                <a:effectLst/>
                <a:latin typeface="Google Sans"/>
              </a:rPr>
              <a:t>Greeting and introducing oneself</a:t>
            </a:r>
            <a:r>
              <a:rPr lang="en-US" b="0" i="0" dirty="0">
                <a:solidFill>
                  <a:srgbClr val="001D35"/>
                </a:solidFill>
                <a:effectLst/>
                <a:latin typeface="Google Sans"/>
              </a:rPr>
              <a:t>: Establishing an interaction and managing social situations</a:t>
            </a:r>
          </a:p>
          <a:p>
            <a:endParaRPr lang="th-TH" dirty="0"/>
          </a:p>
        </p:txBody>
      </p:sp>
    </p:spTree>
    <p:extLst>
      <p:ext uri="{BB962C8B-B14F-4D97-AF65-F5344CB8AC3E}">
        <p14:creationId xmlns:p14="http://schemas.microsoft.com/office/powerpoint/2010/main" val="212312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678E83-967F-08DC-DAC3-7ABE70CF8115}"/>
              </a:ext>
            </a:extLst>
          </p:cNvPr>
          <p:cNvPicPr>
            <a:picLocks noChangeAspect="1"/>
          </p:cNvPicPr>
          <p:nvPr/>
        </p:nvPicPr>
        <p:blipFill>
          <a:blip r:embed="rId2"/>
          <a:stretch>
            <a:fillRect/>
          </a:stretch>
        </p:blipFill>
        <p:spPr>
          <a:xfrm>
            <a:off x="852407" y="406830"/>
            <a:ext cx="8059118" cy="6044339"/>
          </a:xfrm>
          <a:prstGeom prst="rect">
            <a:avLst/>
          </a:prstGeom>
        </p:spPr>
      </p:pic>
    </p:spTree>
    <p:extLst>
      <p:ext uri="{BB962C8B-B14F-4D97-AF65-F5344CB8AC3E}">
        <p14:creationId xmlns:p14="http://schemas.microsoft.com/office/powerpoint/2010/main" val="437029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Picture Placeholder 10" descr="Book edges and pages along a shelf" title="Book edges and pages along a shelf">
            <a:extLst>
              <a:ext uri="{FF2B5EF4-FFF2-40B4-BE49-F238E27FC236}">
                <a16:creationId xmlns:a16="http://schemas.microsoft.com/office/drawing/2014/main" id="{5E5004BF-4A8D-FE30-2616-C89912ACA04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45006" y="213496"/>
            <a:ext cx="11703600" cy="6415904"/>
          </a:xfrm>
          <a:prstGeom prst="rect">
            <a:avLst/>
          </a:prstGeom>
        </p:spPr>
      </p:pic>
      <p:sp>
        <p:nvSpPr>
          <p:cNvPr id="3" name="TextBox 2">
            <a:extLst>
              <a:ext uri="{FF2B5EF4-FFF2-40B4-BE49-F238E27FC236}">
                <a16:creationId xmlns:a16="http://schemas.microsoft.com/office/drawing/2014/main" id="{BC337E7C-8D76-4BE2-0C8F-A3C51E1CE29D}"/>
              </a:ext>
            </a:extLst>
          </p:cNvPr>
          <p:cNvSpPr txBox="1"/>
          <p:nvPr/>
        </p:nvSpPr>
        <p:spPr>
          <a:xfrm>
            <a:off x="1022887" y="913398"/>
            <a:ext cx="10693832" cy="3477875"/>
          </a:xfrm>
          <a:prstGeom prst="rect">
            <a:avLst/>
          </a:prstGeom>
          <a:noFill/>
        </p:spPr>
        <p:txBody>
          <a:bodyPr wrap="square">
            <a:spAutoFit/>
          </a:bodyPr>
          <a:lstStyle/>
          <a:p>
            <a:pPr marL="0" indent="0">
              <a:buFont typeface="Arial" panose="020B0604020202020204" pitchFamily="34" charset="0"/>
              <a:buNone/>
            </a:pPr>
            <a:r>
              <a:rPr lang="en-US" sz="3200" b="1" dirty="0">
                <a:solidFill>
                  <a:srgbClr val="FF0000"/>
                </a:solidFill>
                <a:highlight>
                  <a:srgbClr val="000000"/>
                </a:highlight>
              </a:rPr>
              <a:t>Besides the experience of these explicitly stated language features</a:t>
            </a:r>
            <a:r>
              <a:rPr lang="en-US" b="1" dirty="0">
                <a:solidFill>
                  <a:srgbClr val="FF0000"/>
                </a:solidFill>
                <a:highlight>
                  <a:srgbClr val="000000"/>
                </a:highlight>
              </a:rPr>
              <a:t> </a:t>
            </a:r>
          </a:p>
          <a:p>
            <a:pPr marL="0" indent="0">
              <a:buFont typeface="Arial" panose="020B0604020202020204" pitchFamily="34" charset="0"/>
              <a:buNone/>
            </a:pPr>
            <a:r>
              <a:rPr lang="en-US" b="1" dirty="0">
                <a:solidFill>
                  <a:srgbClr val="FF0000"/>
                </a:solidFill>
              </a:rPr>
              <a:t> </a:t>
            </a:r>
          </a:p>
          <a:p>
            <a:pPr marL="0" indent="0">
              <a:buFont typeface="Arial" panose="020B0604020202020204" pitchFamily="34" charset="0"/>
              <a:buNone/>
            </a:pPr>
            <a:r>
              <a:rPr lang="en-US" sz="3200" b="1" dirty="0">
                <a:solidFill>
                  <a:srgbClr val="FF0000"/>
                </a:solidFill>
                <a:highlight>
                  <a:srgbClr val="FFFF00"/>
                </a:highlight>
              </a:rPr>
              <a:t>Learners need a general verity of exposure</a:t>
            </a:r>
          </a:p>
          <a:p>
            <a:pPr marL="0" indent="0">
              <a:buFont typeface="Arial" panose="020B0604020202020204" pitchFamily="34" charset="0"/>
              <a:buNone/>
            </a:pPr>
            <a:endParaRPr lang="en-US" sz="3200" b="1" dirty="0">
              <a:solidFill>
                <a:srgbClr val="FF0000"/>
              </a:solidFill>
            </a:endParaRPr>
          </a:p>
          <a:p>
            <a:pPr marL="0" indent="0">
              <a:buFont typeface="Arial" panose="020B0604020202020204" pitchFamily="34" charset="0"/>
              <a:buNone/>
            </a:pPr>
            <a:r>
              <a:rPr lang="en-US" sz="3200" b="1" dirty="0">
                <a:solidFill>
                  <a:srgbClr val="FF0000"/>
                </a:solidFill>
                <a:highlight>
                  <a:srgbClr val="00FFFF"/>
                </a:highlight>
              </a:rPr>
              <a:t>give them opportunities to acquire features which are not being explicitly taught</a:t>
            </a:r>
          </a:p>
        </p:txBody>
      </p:sp>
      <p:grpSp>
        <p:nvGrpSpPr>
          <p:cNvPr id="4" name="Group 3">
            <a:extLst>
              <a:ext uri="{FF2B5EF4-FFF2-40B4-BE49-F238E27FC236}">
                <a16:creationId xmlns:a16="http://schemas.microsoft.com/office/drawing/2014/main" id="{64F2E897-B6CD-99E7-F8AD-C0783AA3185D}"/>
              </a:ext>
              <a:ext uri="{C183D7F6-B498-43B3-948B-1728B52AA6E4}">
                <adec:decorative xmlns:adec="http://schemas.microsoft.com/office/drawing/2017/decorative" val="1"/>
              </a:ext>
            </a:extLst>
          </p:cNvPr>
          <p:cNvGrpSpPr>
            <a:grpSpLocks noChangeAspect="1"/>
          </p:cNvGrpSpPr>
          <p:nvPr/>
        </p:nvGrpSpPr>
        <p:grpSpPr>
          <a:xfrm rot="684357">
            <a:off x="4607466" y="5254588"/>
            <a:ext cx="1219200" cy="914400"/>
            <a:chOff x="3403719" y="943599"/>
            <a:chExt cx="1219200" cy="914400"/>
          </a:xfrm>
        </p:grpSpPr>
        <p:sp>
          <p:nvSpPr>
            <p:cNvPr id="5" name="Freeform: Shape 4">
              <a:extLst>
                <a:ext uri="{FF2B5EF4-FFF2-40B4-BE49-F238E27FC236}">
                  <a16:creationId xmlns:a16="http://schemas.microsoft.com/office/drawing/2014/main" id="{03018C01-FECE-BA98-BBF8-3632ECA73ADB}"/>
                </a:ext>
              </a:extLst>
            </p:cNvPr>
            <p:cNvSpPr/>
            <p:nvPr/>
          </p:nvSpPr>
          <p:spPr>
            <a:xfrm>
              <a:off x="3403719" y="943599"/>
              <a:ext cx="1219200" cy="914400"/>
            </a:xfrm>
            <a:custGeom>
              <a:avLst/>
              <a:gdLst>
                <a:gd name="connsiteX0" fmla="*/ 1126331 w 1219200"/>
                <a:gd name="connsiteY0" fmla="*/ 260509 h 914400"/>
                <a:gd name="connsiteX1" fmla="*/ 1126331 w 1219200"/>
                <a:gd name="connsiteY1" fmla="*/ 215741 h 914400"/>
                <a:gd name="connsiteX2" fmla="*/ 1012984 w 1219200"/>
                <a:gd name="connsiteY2" fmla="*/ 101441 h 914400"/>
                <a:gd name="connsiteX3" fmla="*/ 955834 w 1219200"/>
                <a:gd name="connsiteY3" fmla="*/ 101441 h 914400"/>
                <a:gd name="connsiteX4" fmla="*/ 612934 w 1219200"/>
                <a:gd name="connsiteY4" fmla="*/ 7144 h 914400"/>
                <a:gd name="connsiteX5" fmla="*/ 268129 w 1219200"/>
                <a:gd name="connsiteY5" fmla="*/ 101441 h 914400"/>
                <a:gd name="connsiteX6" fmla="*/ 210979 w 1219200"/>
                <a:gd name="connsiteY6" fmla="*/ 101441 h 914400"/>
                <a:gd name="connsiteX7" fmla="*/ 97631 w 1219200"/>
                <a:gd name="connsiteY7" fmla="*/ 215741 h 914400"/>
                <a:gd name="connsiteX8" fmla="*/ 97631 w 1219200"/>
                <a:gd name="connsiteY8" fmla="*/ 260509 h 914400"/>
                <a:gd name="connsiteX9" fmla="*/ 7144 w 1219200"/>
                <a:gd name="connsiteY9" fmla="*/ 461486 h 914400"/>
                <a:gd name="connsiteX10" fmla="*/ 98584 w 1219200"/>
                <a:gd name="connsiteY10" fmla="*/ 662464 h 914400"/>
                <a:gd name="connsiteX11" fmla="*/ 98584 w 1219200"/>
                <a:gd name="connsiteY11" fmla="*/ 707231 h 914400"/>
                <a:gd name="connsiteX12" fmla="*/ 211931 w 1219200"/>
                <a:gd name="connsiteY12" fmla="*/ 821531 h 914400"/>
                <a:gd name="connsiteX13" fmla="*/ 269081 w 1219200"/>
                <a:gd name="connsiteY13" fmla="*/ 821531 h 914400"/>
                <a:gd name="connsiteX14" fmla="*/ 612934 w 1219200"/>
                <a:gd name="connsiteY14" fmla="*/ 915829 h 914400"/>
                <a:gd name="connsiteX15" fmla="*/ 956786 w 1219200"/>
                <a:gd name="connsiteY15" fmla="*/ 821531 h 914400"/>
                <a:gd name="connsiteX16" fmla="*/ 1013936 w 1219200"/>
                <a:gd name="connsiteY16" fmla="*/ 821531 h 914400"/>
                <a:gd name="connsiteX17" fmla="*/ 1127284 w 1219200"/>
                <a:gd name="connsiteY17" fmla="*/ 707231 h 914400"/>
                <a:gd name="connsiteX18" fmla="*/ 1127284 w 1219200"/>
                <a:gd name="connsiteY18" fmla="*/ 662464 h 914400"/>
                <a:gd name="connsiteX19" fmla="*/ 1218724 w 1219200"/>
                <a:gd name="connsiteY19" fmla="*/ 461486 h 914400"/>
                <a:gd name="connsiteX20" fmla="*/ 1126331 w 1219200"/>
                <a:gd name="connsiteY20" fmla="*/ 26050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 h="914400">
                  <a:moveTo>
                    <a:pt x="1126331" y="260509"/>
                  </a:moveTo>
                  <a:lnTo>
                    <a:pt x="1126331" y="215741"/>
                  </a:lnTo>
                  <a:cubicBezTo>
                    <a:pt x="1069181" y="201454"/>
                    <a:pt x="1027271" y="160496"/>
                    <a:pt x="1012984" y="101441"/>
                  </a:cubicBezTo>
                  <a:lnTo>
                    <a:pt x="955834" y="101441"/>
                  </a:lnTo>
                  <a:cubicBezTo>
                    <a:pt x="873919" y="41434"/>
                    <a:pt x="724376" y="7144"/>
                    <a:pt x="612934" y="7144"/>
                  </a:cubicBezTo>
                  <a:cubicBezTo>
                    <a:pt x="500539" y="7144"/>
                    <a:pt x="350996" y="41434"/>
                    <a:pt x="268129" y="101441"/>
                  </a:cubicBezTo>
                  <a:lnTo>
                    <a:pt x="210979" y="101441"/>
                  </a:lnTo>
                  <a:cubicBezTo>
                    <a:pt x="196691" y="160496"/>
                    <a:pt x="154781" y="201454"/>
                    <a:pt x="97631" y="215741"/>
                  </a:cubicBezTo>
                  <a:lnTo>
                    <a:pt x="97631" y="260509"/>
                  </a:lnTo>
                  <a:cubicBezTo>
                    <a:pt x="34766" y="302419"/>
                    <a:pt x="7144" y="392906"/>
                    <a:pt x="7144" y="461486"/>
                  </a:cubicBezTo>
                  <a:cubicBezTo>
                    <a:pt x="7144" y="530066"/>
                    <a:pt x="34766" y="620554"/>
                    <a:pt x="98584" y="662464"/>
                  </a:cubicBezTo>
                  <a:lnTo>
                    <a:pt x="98584" y="707231"/>
                  </a:lnTo>
                  <a:cubicBezTo>
                    <a:pt x="155734" y="721519"/>
                    <a:pt x="197644" y="762476"/>
                    <a:pt x="211931" y="821531"/>
                  </a:cubicBezTo>
                  <a:lnTo>
                    <a:pt x="269081" y="821531"/>
                  </a:lnTo>
                  <a:cubicBezTo>
                    <a:pt x="350996" y="881539"/>
                    <a:pt x="500539" y="915829"/>
                    <a:pt x="612934" y="915829"/>
                  </a:cubicBezTo>
                  <a:cubicBezTo>
                    <a:pt x="725329" y="915829"/>
                    <a:pt x="873919" y="881539"/>
                    <a:pt x="956786" y="821531"/>
                  </a:cubicBezTo>
                  <a:lnTo>
                    <a:pt x="1013936" y="821531"/>
                  </a:lnTo>
                  <a:cubicBezTo>
                    <a:pt x="1028224" y="762476"/>
                    <a:pt x="1070134" y="721519"/>
                    <a:pt x="1127284" y="707231"/>
                  </a:cubicBezTo>
                  <a:lnTo>
                    <a:pt x="1127284" y="662464"/>
                  </a:lnTo>
                  <a:cubicBezTo>
                    <a:pt x="1191101" y="620554"/>
                    <a:pt x="1218724" y="530066"/>
                    <a:pt x="1218724" y="461486"/>
                  </a:cubicBezTo>
                  <a:cubicBezTo>
                    <a:pt x="1218724" y="392906"/>
                    <a:pt x="1190149" y="302419"/>
                    <a:pt x="1126331" y="260509"/>
                  </a:cubicBezTo>
                  <a:close/>
                </a:path>
              </a:pathLst>
            </a:custGeom>
            <a:solidFill>
              <a:schemeClr val="accent2"/>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95C11A7E-F20F-60DC-267F-723F50EAAE81}"/>
                </a:ext>
              </a:extLst>
            </p:cNvPr>
            <p:cNvSpPr/>
            <p:nvPr/>
          </p:nvSpPr>
          <p:spPr>
            <a:xfrm>
              <a:off x="3674229" y="1192202"/>
              <a:ext cx="704850" cy="476250"/>
            </a:xfrm>
            <a:custGeom>
              <a:avLst/>
              <a:gdLst>
                <a:gd name="connsiteX0" fmla="*/ 7144 w 704850"/>
                <a:gd name="connsiteY0" fmla="*/ 69056 h 476250"/>
                <a:gd name="connsiteX1" fmla="*/ 117634 w 704850"/>
                <a:gd name="connsiteY1" fmla="*/ 7144 h 476250"/>
                <a:gd name="connsiteX2" fmla="*/ 671989 w 704850"/>
                <a:gd name="connsiteY2" fmla="*/ 7144 h 476250"/>
                <a:gd name="connsiteX3" fmla="*/ 702469 w 704850"/>
                <a:gd name="connsiteY3" fmla="*/ 37624 h 476250"/>
                <a:gd name="connsiteX4" fmla="*/ 702469 w 704850"/>
                <a:gd name="connsiteY4" fmla="*/ 391001 h 476250"/>
                <a:gd name="connsiteX5" fmla="*/ 673894 w 704850"/>
                <a:gd name="connsiteY5" fmla="*/ 441484 h 476250"/>
                <a:gd name="connsiteX6" fmla="*/ 630079 w 704850"/>
                <a:gd name="connsiteY6" fmla="*/ 472916 h 476250"/>
                <a:gd name="connsiteX7" fmla="*/ 7144 w 704850"/>
                <a:gd name="connsiteY7" fmla="*/ 69056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850" h="476250">
                  <a:moveTo>
                    <a:pt x="7144" y="69056"/>
                  </a:moveTo>
                  <a:lnTo>
                    <a:pt x="117634" y="7144"/>
                  </a:lnTo>
                  <a:lnTo>
                    <a:pt x="671989" y="7144"/>
                  </a:lnTo>
                  <a:cubicBezTo>
                    <a:pt x="689134" y="7144"/>
                    <a:pt x="702469" y="21431"/>
                    <a:pt x="702469" y="37624"/>
                  </a:cubicBezTo>
                  <a:lnTo>
                    <a:pt x="702469" y="391001"/>
                  </a:lnTo>
                  <a:cubicBezTo>
                    <a:pt x="702469" y="411956"/>
                    <a:pt x="691991" y="431006"/>
                    <a:pt x="673894" y="441484"/>
                  </a:cubicBezTo>
                  <a:lnTo>
                    <a:pt x="630079" y="472916"/>
                  </a:lnTo>
                  <a:lnTo>
                    <a:pt x="7144" y="69056"/>
                  </a:lnTo>
                  <a:close/>
                </a:path>
              </a:pathLst>
            </a:custGeom>
            <a:solidFill>
              <a:schemeClr val="accent1"/>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EE29A00A-4D31-42FC-0729-FE70B6D15D63}"/>
                </a:ext>
              </a:extLst>
            </p:cNvPr>
            <p:cNvSpPr/>
            <p:nvPr/>
          </p:nvSpPr>
          <p:spPr>
            <a:xfrm>
              <a:off x="3963789" y="1294119"/>
              <a:ext cx="314325" cy="323850"/>
            </a:xfrm>
            <a:custGeom>
              <a:avLst/>
              <a:gdLst>
                <a:gd name="connsiteX0" fmla="*/ 161449 w 314325"/>
                <a:gd name="connsiteY0" fmla="*/ 316706 h 323850"/>
                <a:gd name="connsiteX1" fmla="*/ 7144 w 314325"/>
                <a:gd name="connsiteY1" fmla="*/ 162401 h 323850"/>
                <a:gd name="connsiteX2" fmla="*/ 161449 w 314325"/>
                <a:gd name="connsiteY2" fmla="*/ 7144 h 323850"/>
                <a:gd name="connsiteX3" fmla="*/ 315754 w 314325"/>
                <a:gd name="connsiteY3" fmla="*/ 161449 h 323850"/>
                <a:gd name="connsiteX4" fmla="*/ 161449 w 314325"/>
                <a:gd name="connsiteY4" fmla="*/ 316706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23850">
                  <a:moveTo>
                    <a:pt x="161449" y="316706"/>
                  </a:moveTo>
                  <a:cubicBezTo>
                    <a:pt x="75724" y="316706"/>
                    <a:pt x="7144" y="247174"/>
                    <a:pt x="7144" y="162401"/>
                  </a:cubicBezTo>
                  <a:cubicBezTo>
                    <a:pt x="7144" y="77629"/>
                    <a:pt x="76676" y="7144"/>
                    <a:pt x="161449" y="7144"/>
                  </a:cubicBezTo>
                  <a:cubicBezTo>
                    <a:pt x="246221" y="7144"/>
                    <a:pt x="315754" y="76676"/>
                    <a:pt x="315754" y="161449"/>
                  </a:cubicBezTo>
                  <a:cubicBezTo>
                    <a:pt x="315754" y="246221"/>
                    <a:pt x="247174" y="316706"/>
                    <a:pt x="161449" y="316706"/>
                  </a:cubicBezTo>
                  <a:close/>
                </a:path>
              </a:pathLst>
            </a:custGeom>
            <a:solidFill>
              <a:schemeClr val="accent2"/>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B9F1048D-3247-934A-B464-74983A8343C3}"/>
                </a:ext>
              </a:extLst>
            </p:cNvPr>
            <p:cNvSpPr/>
            <p:nvPr/>
          </p:nvSpPr>
          <p:spPr>
            <a:xfrm>
              <a:off x="3673277" y="1045330"/>
              <a:ext cx="647700" cy="628650"/>
            </a:xfrm>
            <a:custGeom>
              <a:avLst/>
              <a:gdLst>
                <a:gd name="connsiteX0" fmla="*/ 623411 w 647700"/>
                <a:gd name="connsiteY0" fmla="*/ 204498 h 628650"/>
                <a:gd name="connsiteX1" fmla="*/ 208121 w 647700"/>
                <a:gd name="connsiteY1" fmla="*/ 204498 h 628650"/>
                <a:gd name="connsiteX2" fmla="*/ 451961 w 647700"/>
                <a:gd name="connsiteY2" fmla="*/ 67338 h 628650"/>
                <a:gd name="connsiteX3" fmla="*/ 464344 w 647700"/>
                <a:gd name="connsiteY3" fmla="*/ 23523 h 628650"/>
                <a:gd name="connsiteX4" fmla="*/ 420529 w 647700"/>
                <a:gd name="connsiteY4" fmla="*/ 11141 h 628650"/>
                <a:gd name="connsiteX5" fmla="*/ 75724 w 647700"/>
                <a:gd name="connsiteY5" fmla="*/ 204498 h 628650"/>
                <a:gd name="connsiteX6" fmla="*/ 29051 w 647700"/>
                <a:gd name="connsiteY6" fmla="*/ 204498 h 628650"/>
                <a:gd name="connsiteX7" fmla="*/ 7144 w 647700"/>
                <a:gd name="connsiteY7" fmla="*/ 226406 h 628650"/>
                <a:gd name="connsiteX8" fmla="*/ 7144 w 647700"/>
                <a:gd name="connsiteY8" fmla="*/ 601691 h 628650"/>
                <a:gd name="connsiteX9" fmla="*/ 29051 w 647700"/>
                <a:gd name="connsiteY9" fmla="*/ 623598 h 628650"/>
                <a:gd name="connsiteX10" fmla="*/ 623411 w 647700"/>
                <a:gd name="connsiteY10" fmla="*/ 623598 h 628650"/>
                <a:gd name="connsiteX11" fmla="*/ 645319 w 647700"/>
                <a:gd name="connsiteY11" fmla="*/ 601691 h 628650"/>
                <a:gd name="connsiteX12" fmla="*/ 645319 w 647700"/>
                <a:gd name="connsiteY12" fmla="*/ 226406 h 628650"/>
                <a:gd name="connsiteX13" fmla="*/ 623411 w 647700"/>
                <a:gd name="connsiteY13" fmla="*/ 204498 h 628650"/>
                <a:gd name="connsiteX14" fmla="*/ 453866 w 647700"/>
                <a:gd name="connsiteY14" fmla="*/ 560733 h 628650"/>
                <a:gd name="connsiteX15" fmla="*/ 304324 w 647700"/>
                <a:gd name="connsiteY15" fmla="*/ 411191 h 628650"/>
                <a:gd name="connsiteX16" fmla="*/ 453866 w 647700"/>
                <a:gd name="connsiteY16" fmla="*/ 261648 h 628650"/>
                <a:gd name="connsiteX17" fmla="*/ 603409 w 647700"/>
                <a:gd name="connsiteY17" fmla="*/ 411191 h 628650"/>
                <a:gd name="connsiteX18" fmla="*/ 453866 w 647700"/>
                <a:gd name="connsiteY18" fmla="*/ 560733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7700" h="628650">
                  <a:moveTo>
                    <a:pt x="623411" y="204498"/>
                  </a:moveTo>
                  <a:lnTo>
                    <a:pt x="208121" y="204498"/>
                  </a:lnTo>
                  <a:lnTo>
                    <a:pt x="451961" y="67338"/>
                  </a:lnTo>
                  <a:cubicBezTo>
                    <a:pt x="467201" y="58766"/>
                    <a:pt x="472916" y="38763"/>
                    <a:pt x="464344" y="23523"/>
                  </a:cubicBezTo>
                  <a:cubicBezTo>
                    <a:pt x="455771" y="8283"/>
                    <a:pt x="435769" y="2568"/>
                    <a:pt x="420529" y="11141"/>
                  </a:cubicBezTo>
                  <a:lnTo>
                    <a:pt x="75724" y="204498"/>
                  </a:lnTo>
                  <a:lnTo>
                    <a:pt x="29051" y="204498"/>
                  </a:lnTo>
                  <a:cubicBezTo>
                    <a:pt x="16669" y="204498"/>
                    <a:pt x="7144" y="214023"/>
                    <a:pt x="7144" y="226406"/>
                  </a:cubicBezTo>
                  <a:lnTo>
                    <a:pt x="7144" y="601691"/>
                  </a:lnTo>
                  <a:cubicBezTo>
                    <a:pt x="7144" y="614073"/>
                    <a:pt x="16669" y="623598"/>
                    <a:pt x="29051" y="623598"/>
                  </a:cubicBezTo>
                  <a:lnTo>
                    <a:pt x="623411" y="623598"/>
                  </a:lnTo>
                  <a:cubicBezTo>
                    <a:pt x="635794" y="623598"/>
                    <a:pt x="645319" y="614073"/>
                    <a:pt x="645319" y="601691"/>
                  </a:cubicBezTo>
                  <a:lnTo>
                    <a:pt x="645319" y="226406"/>
                  </a:lnTo>
                  <a:cubicBezTo>
                    <a:pt x="645319" y="214023"/>
                    <a:pt x="635794" y="204498"/>
                    <a:pt x="623411" y="204498"/>
                  </a:cubicBezTo>
                  <a:close/>
                  <a:moveTo>
                    <a:pt x="453866" y="560733"/>
                  </a:moveTo>
                  <a:cubicBezTo>
                    <a:pt x="370999" y="560733"/>
                    <a:pt x="304324" y="494058"/>
                    <a:pt x="304324" y="411191"/>
                  </a:cubicBezTo>
                  <a:cubicBezTo>
                    <a:pt x="304324" y="328323"/>
                    <a:pt x="370999" y="261648"/>
                    <a:pt x="453866" y="261648"/>
                  </a:cubicBezTo>
                  <a:cubicBezTo>
                    <a:pt x="536734" y="261648"/>
                    <a:pt x="603409" y="328323"/>
                    <a:pt x="603409" y="411191"/>
                  </a:cubicBezTo>
                  <a:cubicBezTo>
                    <a:pt x="603409" y="494058"/>
                    <a:pt x="536734" y="560733"/>
                    <a:pt x="453866" y="560733"/>
                  </a:cubicBezTo>
                  <a:close/>
                </a:path>
              </a:pathLst>
            </a:custGeom>
            <a:solidFill>
              <a:schemeClr val="accent6"/>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F117927C-CCE3-390E-C5F9-3D1F10D42178}"/>
                </a:ext>
              </a:extLst>
            </p:cNvPr>
            <p:cNvSpPr/>
            <p:nvPr/>
          </p:nvSpPr>
          <p:spPr>
            <a:xfrm>
              <a:off x="4076184" y="1405562"/>
              <a:ext cx="95250" cy="95250"/>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5157"/>
                    <a:pt x="75157" y="94774"/>
                    <a:pt x="50959" y="94774"/>
                  </a:cubicBezTo>
                  <a:cubicBezTo>
                    <a:pt x="26760" y="94774"/>
                    <a:pt x="7144" y="75157"/>
                    <a:pt x="7144" y="50959"/>
                  </a:cubicBezTo>
                  <a:cubicBezTo>
                    <a:pt x="7144" y="26760"/>
                    <a:pt x="26760" y="7144"/>
                    <a:pt x="50959" y="7144"/>
                  </a:cubicBezTo>
                  <a:cubicBezTo>
                    <a:pt x="75157" y="7144"/>
                    <a:pt x="94774" y="26760"/>
                    <a:pt x="94774" y="50959"/>
                  </a:cubicBezTo>
                  <a:close/>
                </a:path>
              </a:pathLst>
            </a:custGeom>
            <a:solidFill>
              <a:srgbClr val="5AB4E5"/>
            </a:solid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9502DAAA-D80F-186D-F91C-54F762F8F060}"/>
                </a:ext>
              </a:extLst>
            </p:cNvPr>
            <p:cNvSpPr/>
            <p:nvPr/>
          </p:nvSpPr>
          <p:spPr>
            <a:xfrm>
              <a:off x="3807579"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A3FDAAE7-0982-D2E9-0ABD-AECD466FD39F}"/>
                </a:ext>
              </a:extLst>
            </p:cNvPr>
            <p:cNvSpPr/>
            <p:nvPr/>
          </p:nvSpPr>
          <p:spPr>
            <a:xfrm>
              <a:off x="3724712"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16A10491-8A85-226C-5C20-F6F9BF458E69}"/>
                </a:ext>
              </a:extLst>
            </p:cNvPr>
            <p:cNvSpPr/>
            <p:nvPr/>
          </p:nvSpPr>
          <p:spPr>
            <a:xfrm>
              <a:off x="3723759" y="1538912"/>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63D11634-D09D-6D0D-70CB-12D128690D4A}"/>
                </a:ext>
              </a:extLst>
            </p:cNvPr>
            <p:cNvSpPr/>
            <p:nvPr/>
          </p:nvSpPr>
          <p:spPr>
            <a:xfrm>
              <a:off x="3723759" y="1498907"/>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6DB7F543-9AE6-DD4A-7777-02AA4B4F5564}"/>
                </a:ext>
              </a:extLst>
            </p:cNvPr>
            <p:cNvSpPr/>
            <p:nvPr/>
          </p:nvSpPr>
          <p:spPr>
            <a:xfrm>
              <a:off x="3723759" y="145794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391573B7-E6FD-C24A-3D08-055A97009804}"/>
                </a:ext>
              </a:extLst>
            </p:cNvPr>
            <p:cNvSpPr/>
            <p:nvPr/>
          </p:nvSpPr>
          <p:spPr>
            <a:xfrm>
              <a:off x="3723759" y="1417944"/>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0A3A2886-BC57-3B9F-0A17-E02F61B6E2EE}"/>
                </a:ext>
              </a:extLst>
            </p:cNvPr>
            <p:cNvSpPr/>
            <p:nvPr/>
          </p:nvSpPr>
          <p:spPr>
            <a:xfrm>
              <a:off x="3723759" y="137793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CF85C5E2-F475-1AEB-CD94-FFEBFAA3D800}"/>
                </a:ext>
              </a:extLst>
            </p:cNvPr>
            <p:cNvSpPr/>
            <p:nvPr/>
          </p:nvSpPr>
          <p:spPr>
            <a:xfrm>
              <a:off x="4069517" y="1398894"/>
              <a:ext cx="114300" cy="114300"/>
            </a:xfrm>
            <a:custGeom>
              <a:avLst/>
              <a:gdLst>
                <a:gd name="connsiteX0" fmla="*/ 110014 w 114300"/>
                <a:gd name="connsiteY0" fmla="*/ 58579 h 114300"/>
                <a:gd name="connsiteX1" fmla="*/ 58579 w 114300"/>
                <a:gd name="connsiteY1" fmla="*/ 110014 h 114300"/>
                <a:gd name="connsiteX2" fmla="*/ 7144 w 114300"/>
                <a:gd name="connsiteY2" fmla="*/ 58579 h 114300"/>
                <a:gd name="connsiteX3" fmla="*/ 58579 w 114300"/>
                <a:gd name="connsiteY3" fmla="*/ 7144 h 114300"/>
                <a:gd name="connsiteX4" fmla="*/ 110014 w 114300"/>
                <a:gd name="connsiteY4" fmla="*/ 58579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0014" y="58579"/>
                  </a:moveTo>
                  <a:cubicBezTo>
                    <a:pt x="110014" y="86986"/>
                    <a:pt x="86985" y="110014"/>
                    <a:pt x="58579" y="110014"/>
                  </a:cubicBezTo>
                  <a:cubicBezTo>
                    <a:pt x="30172" y="110014"/>
                    <a:pt x="7144" y="86986"/>
                    <a:pt x="7144" y="58579"/>
                  </a:cubicBezTo>
                  <a:cubicBezTo>
                    <a:pt x="7144" y="30172"/>
                    <a:pt x="30172" y="7144"/>
                    <a:pt x="58579" y="7144"/>
                  </a:cubicBezTo>
                  <a:cubicBezTo>
                    <a:pt x="86985" y="7144"/>
                    <a:pt x="110014" y="30172"/>
                    <a:pt x="110014" y="58579"/>
                  </a:cubicBezTo>
                  <a:close/>
                </a:path>
              </a:pathLst>
            </a:custGeom>
            <a:solidFill>
              <a:srgbClr val="1E3F77"/>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0E44F57C-8B42-2258-4FA6-D516F15AB7F6}"/>
                </a:ext>
              </a:extLst>
            </p:cNvPr>
            <p:cNvSpPr/>
            <p:nvPr/>
          </p:nvSpPr>
          <p:spPr>
            <a:xfrm>
              <a:off x="4421361"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5E759C63-D58D-8A96-359B-3B1196CAD138}"/>
                </a:ext>
              </a:extLst>
            </p:cNvPr>
            <p:cNvSpPr/>
            <p:nvPr/>
          </p:nvSpPr>
          <p:spPr>
            <a:xfrm>
              <a:off x="3502198"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FA320A55-00C8-2F54-1399-C5ACE596A50C}"/>
                </a:ext>
              </a:extLst>
            </p:cNvPr>
            <p:cNvSpPr/>
            <p:nvPr/>
          </p:nvSpPr>
          <p:spPr>
            <a:xfrm>
              <a:off x="3724474" y="1061471"/>
              <a:ext cx="95250" cy="95250"/>
            </a:xfrm>
            <a:custGeom>
              <a:avLst/>
              <a:gdLst>
                <a:gd name="connsiteX0" fmla="*/ 37862 w 95250"/>
                <a:gd name="connsiteY0" fmla="*/ 61674 h 95250"/>
                <a:gd name="connsiteX1" fmla="*/ 44529 w 95250"/>
                <a:gd name="connsiteY1" fmla="*/ 67389 h 95250"/>
                <a:gd name="connsiteX2" fmla="*/ 54054 w 95250"/>
                <a:gd name="connsiteY2" fmla="*/ 94059 h 95250"/>
                <a:gd name="connsiteX3" fmla="*/ 56912 w 95250"/>
                <a:gd name="connsiteY3" fmla="*/ 94059 h 95250"/>
                <a:gd name="connsiteX4" fmla="*/ 62627 w 95250"/>
                <a:gd name="connsiteY4" fmla="*/ 66437 h 95250"/>
                <a:gd name="connsiteX5" fmla="*/ 68342 w 95250"/>
                <a:gd name="connsiteY5" fmla="*/ 59769 h 95250"/>
                <a:gd name="connsiteX6" fmla="*/ 95012 w 95250"/>
                <a:gd name="connsiteY6" fmla="*/ 50244 h 95250"/>
                <a:gd name="connsiteX7" fmla="*/ 95012 w 95250"/>
                <a:gd name="connsiteY7" fmla="*/ 47387 h 95250"/>
                <a:gd name="connsiteX8" fmla="*/ 66437 w 95250"/>
                <a:gd name="connsiteY8" fmla="*/ 41672 h 95250"/>
                <a:gd name="connsiteX9" fmla="*/ 59769 w 95250"/>
                <a:gd name="connsiteY9" fmla="*/ 35957 h 95250"/>
                <a:gd name="connsiteX10" fmla="*/ 50244 w 95250"/>
                <a:gd name="connsiteY10" fmla="*/ 9287 h 95250"/>
                <a:gd name="connsiteX11" fmla="*/ 47387 w 95250"/>
                <a:gd name="connsiteY11" fmla="*/ 9287 h 95250"/>
                <a:gd name="connsiteX12" fmla="*/ 41672 w 95250"/>
                <a:gd name="connsiteY12" fmla="*/ 36909 h 95250"/>
                <a:gd name="connsiteX13" fmla="*/ 35957 w 95250"/>
                <a:gd name="connsiteY13" fmla="*/ 43577 h 95250"/>
                <a:gd name="connsiteX14" fmla="*/ 9287 w 95250"/>
                <a:gd name="connsiteY14" fmla="*/ 53102 h 95250"/>
                <a:gd name="connsiteX15" fmla="*/ 9287 w 95250"/>
                <a:gd name="connsiteY15" fmla="*/ 55959 h 95250"/>
                <a:gd name="connsiteX16" fmla="*/ 37862 w 95250"/>
                <a:gd name="connsiteY16" fmla="*/ 6167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7862" y="61674"/>
                  </a:moveTo>
                  <a:cubicBezTo>
                    <a:pt x="40719" y="62627"/>
                    <a:pt x="43577" y="64532"/>
                    <a:pt x="44529" y="67389"/>
                  </a:cubicBezTo>
                  <a:lnTo>
                    <a:pt x="54054" y="94059"/>
                  </a:lnTo>
                  <a:cubicBezTo>
                    <a:pt x="55007" y="96917"/>
                    <a:pt x="55959" y="96917"/>
                    <a:pt x="56912" y="94059"/>
                  </a:cubicBezTo>
                  <a:lnTo>
                    <a:pt x="62627" y="66437"/>
                  </a:lnTo>
                  <a:cubicBezTo>
                    <a:pt x="63579" y="63579"/>
                    <a:pt x="65484" y="60722"/>
                    <a:pt x="68342" y="59769"/>
                  </a:cubicBezTo>
                  <a:lnTo>
                    <a:pt x="95012" y="50244"/>
                  </a:lnTo>
                  <a:cubicBezTo>
                    <a:pt x="97869" y="49292"/>
                    <a:pt x="97869" y="48339"/>
                    <a:pt x="95012" y="47387"/>
                  </a:cubicBezTo>
                  <a:lnTo>
                    <a:pt x="66437" y="41672"/>
                  </a:lnTo>
                  <a:cubicBezTo>
                    <a:pt x="63579" y="40719"/>
                    <a:pt x="60722" y="38814"/>
                    <a:pt x="59769" y="35957"/>
                  </a:cubicBezTo>
                  <a:lnTo>
                    <a:pt x="50244" y="9287"/>
                  </a:lnTo>
                  <a:cubicBezTo>
                    <a:pt x="49292" y="6429"/>
                    <a:pt x="48339" y="6429"/>
                    <a:pt x="47387" y="9287"/>
                  </a:cubicBezTo>
                  <a:lnTo>
                    <a:pt x="41672" y="36909"/>
                  </a:lnTo>
                  <a:cubicBezTo>
                    <a:pt x="40719" y="39767"/>
                    <a:pt x="38814" y="42624"/>
                    <a:pt x="35957" y="43577"/>
                  </a:cubicBezTo>
                  <a:lnTo>
                    <a:pt x="9287" y="53102"/>
                  </a:lnTo>
                  <a:cubicBezTo>
                    <a:pt x="6429" y="54054"/>
                    <a:pt x="6429" y="55007"/>
                    <a:pt x="9287" y="55959"/>
                  </a:cubicBezTo>
                  <a:lnTo>
                    <a:pt x="37862" y="61674"/>
                  </a:lnTo>
                  <a:close/>
                </a:path>
              </a:pathLst>
            </a:custGeom>
            <a:solidFill>
              <a:schemeClr val="bg1"/>
            </a:soli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84BEF334-8984-4D60-426E-302A7C5C8068}"/>
                </a:ext>
              </a:extLst>
            </p:cNvPr>
            <p:cNvSpPr/>
            <p:nvPr/>
          </p:nvSpPr>
          <p:spPr>
            <a:xfrm>
              <a:off x="4058414" y="1711641"/>
              <a:ext cx="57150" cy="57150"/>
            </a:xfrm>
            <a:custGeom>
              <a:avLst/>
              <a:gdLst>
                <a:gd name="connsiteX0" fmla="*/ 20152 w 57150"/>
                <a:gd name="connsiteY0" fmla="*/ 31582 h 57150"/>
                <a:gd name="connsiteX1" fmla="*/ 22057 w 57150"/>
                <a:gd name="connsiteY1" fmla="*/ 36344 h 57150"/>
                <a:gd name="connsiteX2" fmla="*/ 19199 w 57150"/>
                <a:gd name="connsiteY2" fmla="*/ 52537 h 57150"/>
                <a:gd name="connsiteX3" fmla="*/ 20152 w 57150"/>
                <a:gd name="connsiteY3" fmla="*/ 53489 h 57150"/>
                <a:gd name="connsiteX4" fmla="*/ 31582 w 57150"/>
                <a:gd name="connsiteY4" fmla="*/ 41107 h 57150"/>
                <a:gd name="connsiteX5" fmla="*/ 36344 w 57150"/>
                <a:gd name="connsiteY5" fmla="*/ 39202 h 57150"/>
                <a:gd name="connsiteX6" fmla="*/ 52537 w 57150"/>
                <a:gd name="connsiteY6" fmla="*/ 42059 h 57150"/>
                <a:gd name="connsiteX7" fmla="*/ 53489 w 57150"/>
                <a:gd name="connsiteY7" fmla="*/ 41107 h 57150"/>
                <a:gd name="connsiteX8" fmla="*/ 41107 w 57150"/>
                <a:gd name="connsiteY8" fmla="*/ 29677 h 57150"/>
                <a:gd name="connsiteX9" fmla="*/ 39202 w 57150"/>
                <a:gd name="connsiteY9" fmla="*/ 24914 h 57150"/>
                <a:gd name="connsiteX10" fmla="*/ 42059 w 57150"/>
                <a:gd name="connsiteY10" fmla="*/ 8722 h 57150"/>
                <a:gd name="connsiteX11" fmla="*/ 41107 w 57150"/>
                <a:gd name="connsiteY11" fmla="*/ 7769 h 57150"/>
                <a:gd name="connsiteX12" fmla="*/ 29677 w 57150"/>
                <a:gd name="connsiteY12" fmla="*/ 20152 h 57150"/>
                <a:gd name="connsiteX13" fmla="*/ 24914 w 57150"/>
                <a:gd name="connsiteY13" fmla="*/ 22057 h 57150"/>
                <a:gd name="connsiteX14" fmla="*/ 8722 w 57150"/>
                <a:gd name="connsiteY14" fmla="*/ 19199 h 57150"/>
                <a:gd name="connsiteX15" fmla="*/ 7769 w 57150"/>
                <a:gd name="connsiteY15" fmla="*/ 20152 h 57150"/>
                <a:gd name="connsiteX16" fmla="*/ 20152 w 57150"/>
                <a:gd name="connsiteY16" fmla="*/ 3158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0152" y="31582"/>
                  </a:moveTo>
                  <a:cubicBezTo>
                    <a:pt x="21104" y="32534"/>
                    <a:pt x="22057" y="34439"/>
                    <a:pt x="22057" y="36344"/>
                  </a:cubicBezTo>
                  <a:lnTo>
                    <a:pt x="19199" y="52537"/>
                  </a:lnTo>
                  <a:cubicBezTo>
                    <a:pt x="19199" y="54442"/>
                    <a:pt x="19199" y="54442"/>
                    <a:pt x="20152" y="53489"/>
                  </a:cubicBezTo>
                  <a:lnTo>
                    <a:pt x="31582" y="41107"/>
                  </a:lnTo>
                  <a:cubicBezTo>
                    <a:pt x="32534" y="40154"/>
                    <a:pt x="34439" y="39202"/>
                    <a:pt x="36344" y="39202"/>
                  </a:cubicBezTo>
                  <a:lnTo>
                    <a:pt x="52537" y="42059"/>
                  </a:lnTo>
                  <a:cubicBezTo>
                    <a:pt x="54442" y="42059"/>
                    <a:pt x="54442" y="42059"/>
                    <a:pt x="53489" y="41107"/>
                  </a:cubicBezTo>
                  <a:lnTo>
                    <a:pt x="41107" y="29677"/>
                  </a:lnTo>
                  <a:cubicBezTo>
                    <a:pt x="40154" y="28724"/>
                    <a:pt x="39202" y="26819"/>
                    <a:pt x="39202" y="24914"/>
                  </a:cubicBezTo>
                  <a:lnTo>
                    <a:pt x="42059" y="8722"/>
                  </a:lnTo>
                  <a:cubicBezTo>
                    <a:pt x="42059" y="6817"/>
                    <a:pt x="42059" y="6817"/>
                    <a:pt x="41107" y="7769"/>
                  </a:cubicBezTo>
                  <a:lnTo>
                    <a:pt x="29677" y="20152"/>
                  </a:lnTo>
                  <a:cubicBezTo>
                    <a:pt x="28724" y="21104"/>
                    <a:pt x="26819" y="22057"/>
                    <a:pt x="24914" y="22057"/>
                  </a:cubicBezTo>
                  <a:lnTo>
                    <a:pt x="8722" y="19199"/>
                  </a:lnTo>
                  <a:cubicBezTo>
                    <a:pt x="6817" y="19199"/>
                    <a:pt x="6817" y="19199"/>
                    <a:pt x="7769" y="20152"/>
                  </a:cubicBezTo>
                  <a:lnTo>
                    <a:pt x="20152" y="31582"/>
                  </a:lnTo>
                  <a:close/>
                </a:path>
              </a:pathLst>
            </a:custGeom>
            <a:solidFill>
              <a:schemeClr val="bg1"/>
            </a:solid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15633C98-284B-E193-54B8-A1BADE09E51A}"/>
                </a:ext>
              </a:extLst>
            </p:cNvPr>
            <p:cNvSpPr/>
            <p:nvPr/>
          </p:nvSpPr>
          <p:spPr>
            <a:xfrm>
              <a:off x="4414649" y="1166811"/>
              <a:ext cx="57150" cy="57150"/>
            </a:xfrm>
            <a:custGeom>
              <a:avLst/>
              <a:gdLst>
                <a:gd name="connsiteX0" fmla="*/ 21104 w 57150"/>
                <a:gd name="connsiteY0" fmla="*/ 33487 h 57150"/>
                <a:gd name="connsiteX1" fmla="*/ 23009 w 57150"/>
                <a:gd name="connsiteY1" fmla="*/ 38249 h 57150"/>
                <a:gd name="connsiteX2" fmla="*/ 22057 w 57150"/>
                <a:gd name="connsiteY2" fmla="*/ 54442 h 57150"/>
                <a:gd name="connsiteX3" fmla="*/ 23962 w 57150"/>
                <a:gd name="connsiteY3" fmla="*/ 55394 h 57150"/>
                <a:gd name="connsiteX4" fmla="*/ 33487 w 57150"/>
                <a:gd name="connsiteY4" fmla="*/ 42059 h 57150"/>
                <a:gd name="connsiteX5" fmla="*/ 38249 w 57150"/>
                <a:gd name="connsiteY5" fmla="*/ 40154 h 57150"/>
                <a:gd name="connsiteX6" fmla="*/ 54442 w 57150"/>
                <a:gd name="connsiteY6" fmla="*/ 41107 h 57150"/>
                <a:gd name="connsiteX7" fmla="*/ 55394 w 57150"/>
                <a:gd name="connsiteY7" fmla="*/ 39202 h 57150"/>
                <a:gd name="connsiteX8" fmla="*/ 42059 w 57150"/>
                <a:gd name="connsiteY8" fmla="*/ 29677 h 57150"/>
                <a:gd name="connsiteX9" fmla="*/ 40154 w 57150"/>
                <a:gd name="connsiteY9" fmla="*/ 24914 h 57150"/>
                <a:gd name="connsiteX10" fmla="*/ 41107 w 57150"/>
                <a:gd name="connsiteY10" fmla="*/ 8722 h 57150"/>
                <a:gd name="connsiteX11" fmla="*/ 39202 w 57150"/>
                <a:gd name="connsiteY11" fmla="*/ 7769 h 57150"/>
                <a:gd name="connsiteX12" fmla="*/ 29677 w 57150"/>
                <a:gd name="connsiteY12" fmla="*/ 21104 h 57150"/>
                <a:gd name="connsiteX13" fmla="*/ 24914 w 57150"/>
                <a:gd name="connsiteY13" fmla="*/ 23009 h 57150"/>
                <a:gd name="connsiteX14" fmla="*/ 8722 w 57150"/>
                <a:gd name="connsiteY14" fmla="*/ 22057 h 57150"/>
                <a:gd name="connsiteX15" fmla="*/ 7769 w 57150"/>
                <a:gd name="connsiteY15" fmla="*/ 23962 h 57150"/>
                <a:gd name="connsiteX16" fmla="*/ 21104 w 57150"/>
                <a:gd name="connsiteY16" fmla="*/ 3348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1104" y="33487"/>
                  </a:moveTo>
                  <a:cubicBezTo>
                    <a:pt x="22057" y="34439"/>
                    <a:pt x="23009" y="36344"/>
                    <a:pt x="23009" y="38249"/>
                  </a:cubicBezTo>
                  <a:lnTo>
                    <a:pt x="22057" y="54442"/>
                  </a:lnTo>
                  <a:cubicBezTo>
                    <a:pt x="22057" y="56347"/>
                    <a:pt x="23009" y="56347"/>
                    <a:pt x="23962" y="55394"/>
                  </a:cubicBezTo>
                  <a:lnTo>
                    <a:pt x="33487" y="42059"/>
                  </a:lnTo>
                  <a:cubicBezTo>
                    <a:pt x="34439" y="41107"/>
                    <a:pt x="36344" y="40154"/>
                    <a:pt x="38249" y="40154"/>
                  </a:cubicBezTo>
                  <a:lnTo>
                    <a:pt x="54442" y="41107"/>
                  </a:lnTo>
                  <a:cubicBezTo>
                    <a:pt x="56347" y="41107"/>
                    <a:pt x="56347" y="40154"/>
                    <a:pt x="55394" y="39202"/>
                  </a:cubicBezTo>
                  <a:lnTo>
                    <a:pt x="42059" y="29677"/>
                  </a:lnTo>
                  <a:cubicBezTo>
                    <a:pt x="41107" y="28724"/>
                    <a:pt x="40154" y="26819"/>
                    <a:pt x="40154" y="24914"/>
                  </a:cubicBezTo>
                  <a:lnTo>
                    <a:pt x="41107" y="8722"/>
                  </a:lnTo>
                  <a:cubicBezTo>
                    <a:pt x="41107" y="6817"/>
                    <a:pt x="40154" y="6817"/>
                    <a:pt x="39202" y="7769"/>
                  </a:cubicBezTo>
                  <a:lnTo>
                    <a:pt x="29677" y="21104"/>
                  </a:lnTo>
                  <a:cubicBezTo>
                    <a:pt x="28724" y="22057"/>
                    <a:pt x="26819" y="23009"/>
                    <a:pt x="24914" y="23009"/>
                  </a:cubicBezTo>
                  <a:lnTo>
                    <a:pt x="8722" y="22057"/>
                  </a:lnTo>
                  <a:cubicBezTo>
                    <a:pt x="6817" y="22057"/>
                    <a:pt x="6817" y="23009"/>
                    <a:pt x="7769" y="23962"/>
                  </a:cubicBezTo>
                  <a:lnTo>
                    <a:pt x="21104" y="33487"/>
                  </a:lnTo>
                  <a:close/>
                </a:path>
              </a:pathLst>
            </a:custGeom>
            <a:solidFill>
              <a:schemeClr val="bg1"/>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0CC76E2A-58C6-836D-7666-72904866BA8E}"/>
                </a:ext>
              </a:extLst>
            </p:cNvPr>
            <p:cNvSpPr/>
            <p:nvPr/>
          </p:nvSpPr>
          <p:spPr>
            <a:xfrm>
              <a:off x="3573591" y="1543049"/>
              <a:ext cx="57150" cy="57150"/>
            </a:xfrm>
            <a:custGeom>
              <a:avLst/>
              <a:gdLst>
                <a:gd name="connsiteX0" fmla="*/ 24914 w 57150"/>
                <a:gd name="connsiteY0" fmla="*/ 39202 h 57150"/>
                <a:gd name="connsiteX1" fmla="*/ 29677 w 57150"/>
                <a:gd name="connsiteY1" fmla="*/ 41107 h 57150"/>
                <a:gd name="connsiteX2" fmla="*/ 40154 w 57150"/>
                <a:gd name="connsiteY2" fmla="*/ 53489 h 57150"/>
                <a:gd name="connsiteX3" fmla="*/ 41107 w 57150"/>
                <a:gd name="connsiteY3" fmla="*/ 52537 h 57150"/>
                <a:gd name="connsiteX4" fmla="*/ 39202 w 57150"/>
                <a:gd name="connsiteY4" fmla="*/ 36344 h 57150"/>
                <a:gd name="connsiteX5" fmla="*/ 41107 w 57150"/>
                <a:gd name="connsiteY5" fmla="*/ 31582 h 57150"/>
                <a:gd name="connsiteX6" fmla="*/ 53489 w 57150"/>
                <a:gd name="connsiteY6" fmla="*/ 21104 h 57150"/>
                <a:gd name="connsiteX7" fmla="*/ 52537 w 57150"/>
                <a:gd name="connsiteY7" fmla="*/ 20152 h 57150"/>
                <a:gd name="connsiteX8" fmla="*/ 36344 w 57150"/>
                <a:gd name="connsiteY8" fmla="*/ 23009 h 57150"/>
                <a:gd name="connsiteX9" fmla="*/ 31582 w 57150"/>
                <a:gd name="connsiteY9" fmla="*/ 21104 h 57150"/>
                <a:gd name="connsiteX10" fmla="*/ 21104 w 57150"/>
                <a:gd name="connsiteY10" fmla="*/ 7769 h 57150"/>
                <a:gd name="connsiteX11" fmla="*/ 20152 w 57150"/>
                <a:gd name="connsiteY11" fmla="*/ 8722 h 57150"/>
                <a:gd name="connsiteX12" fmla="*/ 22057 w 57150"/>
                <a:gd name="connsiteY12" fmla="*/ 24914 h 57150"/>
                <a:gd name="connsiteX13" fmla="*/ 20152 w 57150"/>
                <a:gd name="connsiteY13" fmla="*/ 29677 h 57150"/>
                <a:gd name="connsiteX14" fmla="*/ 7769 w 57150"/>
                <a:gd name="connsiteY14" fmla="*/ 40154 h 57150"/>
                <a:gd name="connsiteX15" fmla="*/ 8722 w 57150"/>
                <a:gd name="connsiteY15" fmla="*/ 41107 h 57150"/>
                <a:gd name="connsiteX16" fmla="*/ 24914 w 57150"/>
                <a:gd name="connsiteY16" fmla="*/ 392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4914" y="39202"/>
                  </a:moveTo>
                  <a:cubicBezTo>
                    <a:pt x="26819" y="39202"/>
                    <a:pt x="28724" y="40154"/>
                    <a:pt x="29677" y="41107"/>
                  </a:cubicBezTo>
                  <a:lnTo>
                    <a:pt x="40154" y="53489"/>
                  </a:lnTo>
                  <a:cubicBezTo>
                    <a:pt x="41107" y="54442"/>
                    <a:pt x="42059" y="54442"/>
                    <a:pt x="41107" y="52537"/>
                  </a:cubicBezTo>
                  <a:lnTo>
                    <a:pt x="39202" y="36344"/>
                  </a:lnTo>
                  <a:cubicBezTo>
                    <a:pt x="39202" y="34439"/>
                    <a:pt x="40154" y="32534"/>
                    <a:pt x="41107" y="31582"/>
                  </a:cubicBezTo>
                  <a:lnTo>
                    <a:pt x="53489" y="21104"/>
                  </a:lnTo>
                  <a:cubicBezTo>
                    <a:pt x="54442" y="20152"/>
                    <a:pt x="54442" y="19199"/>
                    <a:pt x="52537" y="20152"/>
                  </a:cubicBezTo>
                  <a:lnTo>
                    <a:pt x="36344" y="23009"/>
                  </a:lnTo>
                  <a:cubicBezTo>
                    <a:pt x="34439" y="23009"/>
                    <a:pt x="32534" y="22057"/>
                    <a:pt x="31582" y="21104"/>
                  </a:cubicBezTo>
                  <a:lnTo>
                    <a:pt x="21104" y="7769"/>
                  </a:lnTo>
                  <a:cubicBezTo>
                    <a:pt x="20152" y="6817"/>
                    <a:pt x="19199" y="6817"/>
                    <a:pt x="20152" y="8722"/>
                  </a:cubicBezTo>
                  <a:lnTo>
                    <a:pt x="22057" y="24914"/>
                  </a:lnTo>
                  <a:cubicBezTo>
                    <a:pt x="22057" y="26819"/>
                    <a:pt x="21104" y="28724"/>
                    <a:pt x="20152" y="29677"/>
                  </a:cubicBezTo>
                  <a:lnTo>
                    <a:pt x="7769" y="40154"/>
                  </a:lnTo>
                  <a:cubicBezTo>
                    <a:pt x="6817" y="41107"/>
                    <a:pt x="6817" y="42059"/>
                    <a:pt x="8722" y="41107"/>
                  </a:cubicBezTo>
                  <a:lnTo>
                    <a:pt x="24914" y="39202"/>
                  </a:lnTo>
                  <a:close/>
                </a:path>
              </a:pathLst>
            </a:custGeom>
            <a:solidFill>
              <a:schemeClr val="bg1"/>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9D76BA18-6B10-B20B-3615-90B3E142714D}"/>
                </a:ext>
              </a:extLst>
            </p:cNvPr>
            <p:cNvSpPr/>
            <p:nvPr/>
          </p:nvSpPr>
          <p:spPr>
            <a:xfrm>
              <a:off x="4385323" y="1132723"/>
              <a:ext cx="28575" cy="28575"/>
            </a:xfrm>
            <a:custGeom>
              <a:avLst/>
              <a:gdLst>
                <a:gd name="connsiteX0" fmla="*/ 15187 w 28575"/>
                <a:gd name="connsiteY0" fmla="*/ 21855 h 28575"/>
                <a:gd name="connsiteX1" fmla="*/ 17092 w 28575"/>
                <a:gd name="connsiteY1" fmla="*/ 22807 h 28575"/>
                <a:gd name="connsiteX2" fmla="*/ 21855 w 28575"/>
                <a:gd name="connsiteY2" fmla="*/ 28522 h 28575"/>
                <a:gd name="connsiteX3" fmla="*/ 22807 w 28575"/>
                <a:gd name="connsiteY3" fmla="*/ 28522 h 28575"/>
                <a:gd name="connsiteX4" fmla="*/ 21855 w 28575"/>
                <a:gd name="connsiteY4" fmla="*/ 20902 h 28575"/>
                <a:gd name="connsiteX5" fmla="*/ 22807 w 28575"/>
                <a:gd name="connsiteY5" fmla="*/ 18997 h 28575"/>
                <a:gd name="connsiteX6" fmla="*/ 28522 w 28575"/>
                <a:gd name="connsiteY6" fmla="*/ 14235 h 28575"/>
                <a:gd name="connsiteX7" fmla="*/ 28522 w 28575"/>
                <a:gd name="connsiteY7" fmla="*/ 13282 h 28575"/>
                <a:gd name="connsiteX8" fmla="*/ 20902 w 28575"/>
                <a:gd name="connsiteY8" fmla="*/ 14235 h 28575"/>
                <a:gd name="connsiteX9" fmla="*/ 18997 w 28575"/>
                <a:gd name="connsiteY9" fmla="*/ 13282 h 28575"/>
                <a:gd name="connsiteX10" fmla="*/ 14235 w 28575"/>
                <a:gd name="connsiteY10" fmla="*/ 7567 h 28575"/>
                <a:gd name="connsiteX11" fmla="*/ 13282 w 28575"/>
                <a:gd name="connsiteY11" fmla="*/ 7567 h 28575"/>
                <a:gd name="connsiteX12" fmla="*/ 14235 w 28575"/>
                <a:gd name="connsiteY12" fmla="*/ 15187 h 28575"/>
                <a:gd name="connsiteX13" fmla="*/ 13282 w 28575"/>
                <a:gd name="connsiteY13" fmla="*/ 17092 h 28575"/>
                <a:gd name="connsiteX14" fmla="*/ 7567 w 28575"/>
                <a:gd name="connsiteY14" fmla="*/ 21855 h 28575"/>
                <a:gd name="connsiteX15" fmla="*/ 7567 w 28575"/>
                <a:gd name="connsiteY15" fmla="*/ 22807 h 28575"/>
                <a:gd name="connsiteX16" fmla="*/ 15187 w 28575"/>
                <a:gd name="connsiteY16" fmla="*/ 2185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75" h="28575">
                  <a:moveTo>
                    <a:pt x="15187" y="21855"/>
                  </a:moveTo>
                  <a:cubicBezTo>
                    <a:pt x="16140" y="21855"/>
                    <a:pt x="17092" y="21855"/>
                    <a:pt x="17092" y="22807"/>
                  </a:cubicBezTo>
                  <a:lnTo>
                    <a:pt x="21855" y="28522"/>
                  </a:lnTo>
                  <a:cubicBezTo>
                    <a:pt x="21855" y="29475"/>
                    <a:pt x="22807" y="28522"/>
                    <a:pt x="22807" y="28522"/>
                  </a:cubicBezTo>
                  <a:lnTo>
                    <a:pt x="21855" y="20902"/>
                  </a:lnTo>
                  <a:cubicBezTo>
                    <a:pt x="21855" y="19950"/>
                    <a:pt x="21855" y="18997"/>
                    <a:pt x="22807" y="18997"/>
                  </a:cubicBezTo>
                  <a:lnTo>
                    <a:pt x="28522" y="14235"/>
                  </a:lnTo>
                  <a:cubicBezTo>
                    <a:pt x="29475" y="14235"/>
                    <a:pt x="28522" y="13282"/>
                    <a:pt x="28522" y="13282"/>
                  </a:cubicBezTo>
                  <a:lnTo>
                    <a:pt x="20902" y="14235"/>
                  </a:lnTo>
                  <a:cubicBezTo>
                    <a:pt x="19950" y="14235"/>
                    <a:pt x="18997" y="14235"/>
                    <a:pt x="18997" y="13282"/>
                  </a:cubicBezTo>
                  <a:lnTo>
                    <a:pt x="14235" y="7567"/>
                  </a:lnTo>
                  <a:cubicBezTo>
                    <a:pt x="14235" y="6615"/>
                    <a:pt x="13282" y="7567"/>
                    <a:pt x="13282" y="7567"/>
                  </a:cubicBezTo>
                  <a:lnTo>
                    <a:pt x="14235" y="15187"/>
                  </a:lnTo>
                  <a:cubicBezTo>
                    <a:pt x="14235" y="16140"/>
                    <a:pt x="14235" y="17092"/>
                    <a:pt x="13282" y="17092"/>
                  </a:cubicBezTo>
                  <a:lnTo>
                    <a:pt x="7567" y="21855"/>
                  </a:lnTo>
                  <a:cubicBezTo>
                    <a:pt x="6615" y="21855"/>
                    <a:pt x="7567" y="22807"/>
                    <a:pt x="7567" y="22807"/>
                  </a:cubicBezTo>
                  <a:lnTo>
                    <a:pt x="15187" y="21855"/>
                  </a:lnTo>
                  <a:close/>
                </a:path>
              </a:pathLst>
            </a:custGeom>
            <a:solidFill>
              <a:schemeClr val="bg1"/>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6E130984-8BBE-CCAE-490D-34D6BAE7F471}"/>
                </a:ext>
              </a:extLst>
            </p:cNvPr>
            <p:cNvSpPr/>
            <p:nvPr/>
          </p:nvSpPr>
          <p:spPr>
            <a:xfrm>
              <a:off x="4136293" y="1035142"/>
              <a:ext cx="142875" cy="142875"/>
            </a:xfrm>
            <a:custGeom>
              <a:avLst/>
              <a:gdLst>
                <a:gd name="connsiteX0" fmla="*/ 136582 w 142875"/>
                <a:gd name="connsiteY0" fmla="*/ 7403 h 142875"/>
                <a:gd name="connsiteX1" fmla="*/ 46095 w 142875"/>
                <a:gd name="connsiteY1" fmla="*/ 20739 h 142875"/>
                <a:gd name="connsiteX2" fmla="*/ 43237 w 142875"/>
                <a:gd name="connsiteY2" fmla="*/ 23596 h 142875"/>
                <a:gd name="connsiteX3" fmla="*/ 43237 w 142875"/>
                <a:gd name="connsiteY3" fmla="*/ 102653 h 142875"/>
                <a:gd name="connsiteX4" fmla="*/ 35617 w 142875"/>
                <a:gd name="connsiteY4" fmla="*/ 100748 h 142875"/>
                <a:gd name="connsiteX5" fmla="*/ 20377 w 142875"/>
                <a:gd name="connsiteY5" fmla="*/ 104558 h 142875"/>
                <a:gd name="connsiteX6" fmla="*/ 8947 w 142875"/>
                <a:gd name="connsiteY6" fmla="*/ 115989 h 142875"/>
                <a:gd name="connsiteX7" fmla="*/ 8947 w 142875"/>
                <a:gd name="connsiteY7" fmla="*/ 129323 h 142875"/>
                <a:gd name="connsiteX8" fmla="*/ 21330 w 142875"/>
                <a:gd name="connsiteY8" fmla="*/ 135991 h 142875"/>
                <a:gd name="connsiteX9" fmla="*/ 36570 w 142875"/>
                <a:gd name="connsiteY9" fmla="*/ 132181 h 142875"/>
                <a:gd name="connsiteX10" fmla="*/ 48000 w 142875"/>
                <a:gd name="connsiteY10" fmla="*/ 120751 h 142875"/>
                <a:gd name="connsiteX11" fmla="*/ 49905 w 142875"/>
                <a:gd name="connsiteY11" fmla="*/ 112178 h 142875"/>
                <a:gd name="connsiteX12" fmla="*/ 49905 w 142875"/>
                <a:gd name="connsiteY12" fmla="*/ 55028 h 142875"/>
                <a:gd name="connsiteX13" fmla="*/ 133725 w 142875"/>
                <a:gd name="connsiteY13" fmla="*/ 42646 h 142875"/>
                <a:gd name="connsiteX14" fmla="*/ 133725 w 142875"/>
                <a:gd name="connsiteY14" fmla="*/ 88366 h 142875"/>
                <a:gd name="connsiteX15" fmla="*/ 126105 w 142875"/>
                <a:gd name="connsiteY15" fmla="*/ 86461 h 142875"/>
                <a:gd name="connsiteX16" fmla="*/ 110865 w 142875"/>
                <a:gd name="connsiteY16" fmla="*/ 90271 h 142875"/>
                <a:gd name="connsiteX17" fmla="*/ 99435 w 142875"/>
                <a:gd name="connsiteY17" fmla="*/ 101701 h 142875"/>
                <a:gd name="connsiteX18" fmla="*/ 99435 w 142875"/>
                <a:gd name="connsiteY18" fmla="*/ 115036 h 142875"/>
                <a:gd name="connsiteX19" fmla="*/ 111817 w 142875"/>
                <a:gd name="connsiteY19" fmla="*/ 121703 h 142875"/>
                <a:gd name="connsiteX20" fmla="*/ 127057 w 142875"/>
                <a:gd name="connsiteY20" fmla="*/ 117893 h 142875"/>
                <a:gd name="connsiteX21" fmla="*/ 138487 w 142875"/>
                <a:gd name="connsiteY21" fmla="*/ 106464 h 142875"/>
                <a:gd name="connsiteX22" fmla="*/ 140392 w 142875"/>
                <a:gd name="connsiteY22" fmla="*/ 97891 h 142875"/>
                <a:gd name="connsiteX23" fmla="*/ 140392 w 142875"/>
                <a:gd name="connsiteY23" fmla="*/ 9308 h 142875"/>
                <a:gd name="connsiteX24" fmla="*/ 136582 w 142875"/>
                <a:gd name="connsiteY24" fmla="*/ 7403 h 142875"/>
                <a:gd name="connsiteX25" fmla="*/ 136582 w 142875"/>
                <a:gd name="connsiteY25" fmla="*/ 74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142875">
                  <a:moveTo>
                    <a:pt x="136582" y="7403"/>
                  </a:moveTo>
                  <a:lnTo>
                    <a:pt x="46095" y="20739"/>
                  </a:lnTo>
                  <a:cubicBezTo>
                    <a:pt x="44190" y="20739"/>
                    <a:pt x="43237" y="22643"/>
                    <a:pt x="43237" y="23596"/>
                  </a:cubicBezTo>
                  <a:cubicBezTo>
                    <a:pt x="43237" y="50266"/>
                    <a:pt x="43237" y="75983"/>
                    <a:pt x="43237" y="102653"/>
                  </a:cubicBezTo>
                  <a:cubicBezTo>
                    <a:pt x="41332" y="101701"/>
                    <a:pt x="38475" y="100748"/>
                    <a:pt x="35617" y="100748"/>
                  </a:cubicBezTo>
                  <a:cubicBezTo>
                    <a:pt x="30855" y="100748"/>
                    <a:pt x="25140" y="101701"/>
                    <a:pt x="20377" y="104558"/>
                  </a:cubicBezTo>
                  <a:cubicBezTo>
                    <a:pt x="15615" y="107416"/>
                    <a:pt x="11805" y="111226"/>
                    <a:pt x="8947" y="115989"/>
                  </a:cubicBezTo>
                  <a:cubicBezTo>
                    <a:pt x="7042" y="120751"/>
                    <a:pt x="6090" y="125514"/>
                    <a:pt x="8947" y="129323"/>
                  </a:cubicBezTo>
                  <a:cubicBezTo>
                    <a:pt x="11805" y="133133"/>
                    <a:pt x="15615" y="135991"/>
                    <a:pt x="21330" y="135991"/>
                  </a:cubicBezTo>
                  <a:cubicBezTo>
                    <a:pt x="26092" y="135991"/>
                    <a:pt x="31807" y="135039"/>
                    <a:pt x="36570" y="132181"/>
                  </a:cubicBezTo>
                  <a:cubicBezTo>
                    <a:pt x="41332" y="129323"/>
                    <a:pt x="45142" y="125514"/>
                    <a:pt x="48000" y="120751"/>
                  </a:cubicBezTo>
                  <a:cubicBezTo>
                    <a:pt x="48952" y="117893"/>
                    <a:pt x="49905" y="115036"/>
                    <a:pt x="49905" y="112178"/>
                  </a:cubicBezTo>
                  <a:lnTo>
                    <a:pt x="49905" y="55028"/>
                  </a:lnTo>
                  <a:lnTo>
                    <a:pt x="133725" y="42646"/>
                  </a:lnTo>
                  <a:lnTo>
                    <a:pt x="133725" y="88366"/>
                  </a:lnTo>
                  <a:cubicBezTo>
                    <a:pt x="131820" y="87414"/>
                    <a:pt x="128962" y="86461"/>
                    <a:pt x="126105" y="86461"/>
                  </a:cubicBezTo>
                  <a:cubicBezTo>
                    <a:pt x="121342" y="86461"/>
                    <a:pt x="115627" y="87414"/>
                    <a:pt x="110865" y="90271"/>
                  </a:cubicBezTo>
                  <a:cubicBezTo>
                    <a:pt x="106102" y="93128"/>
                    <a:pt x="102292" y="96939"/>
                    <a:pt x="99435" y="101701"/>
                  </a:cubicBezTo>
                  <a:cubicBezTo>
                    <a:pt x="97530" y="106464"/>
                    <a:pt x="96577" y="111226"/>
                    <a:pt x="99435" y="115036"/>
                  </a:cubicBezTo>
                  <a:cubicBezTo>
                    <a:pt x="102292" y="118846"/>
                    <a:pt x="106102" y="121703"/>
                    <a:pt x="111817" y="121703"/>
                  </a:cubicBezTo>
                  <a:cubicBezTo>
                    <a:pt x="116580" y="121703"/>
                    <a:pt x="122295" y="120751"/>
                    <a:pt x="127057" y="117893"/>
                  </a:cubicBezTo>
                  <a:cubicBezTo>
                    <a:pt x="131820" y="115036"/>
                    <a:pt x="135630" y="111226"/>
                    <a:pt x="138487" y="106464"/>
                  </a:cubicBezTo>
                  <a:cubicBezTo>
                    <a:pt x="139440" y="103606"/>
                    <a:pt x="140392" y="100748"/>
                    <a:pt x="140392" y="97891"/>
                  </a:cubicBezTo>
                  <a:cubicBezTo>
                    <a:pt x="140392" y="68364"/>
                    <a:pt x="140392" y="38836"/>
                    <a:pt x="140392" y="9308"/>
                  </a:cubicBezTo>
                  <a:cubicBezTo>
                    <a:pt x="139440" y="8356"/>
                    <a:pt x="137535" y="6451"/>
                    <a:pt x="136582" y="7403"/>
                  </a:cubicBezTo>
                  <a:lnTo>
                    <a:pt x="136582" y="7403"/>
                  </a:lnTo>
                  <a:close/>
                </a:path>
              </a:pathLst>
            </a:custGeom>
            <a:solidFill>
              <a:schemeClr val="bg1"/>
            </a:solidFill>
            <a:ln w="9525" cap="flat">
              <a:noFill/>
              <a:prstDash val="solid"/>
              <a:miter/>
            </a:ln>
          </p:spPr>
          <p:txBody>
            <a:bodyPr rtlCol="0" anchor="ctr"/>
            <a:lstStyle/>
            <a:p>
              <a:endParaRPr lang="en-US" dirty="0"/>
            </a:p>
          </p:txBody>
        </p:sp>
      </p:grpSp>
      <p:grpSp>
        <p:nvGrpSpPr>
          <p:cNvPr id="26" name="Group 25">
            <a:extLst>
              <a:ext uri="{FF2B5EF4-FFF2-40B4-BE49-F238E27FC236}">
                <a16:creationId xmlns:a16="http://schemas.microsoft.com/office/drawing/2014/main" id="{7DD6B5D3-A497-5917-FD7D-5B98096E0E5D}"/>
              </a:ext>
              <a:ext uri="{C183D7F6-B498-43B3-948B-1728B52AA6E4}">
                <adec:decorative xmlns:adec="http://schemas.microsoft.com/office/drawing/2017/decorative" val="1"/>
              </a:ext>
            </a:extLst>
          </p:cNvPr>
          <p:cNvGrpSpPr>
            <a:grpSpLocks noChangeAspect="1"/>
          </p:cNvGrpSpPr>
          <p:nvPr/>
        </p:nvGrpSpPr>
        <p:grpSpPr>
          <a:xfrm rot="20954291">
            <a:off x="740914" y="4951250"/>
            <a:ext cx="1424651" cy="1097682"/>
            <a:chOff x="967966" y="847100"/>
            <a:chExt cx="1424651" cy="1097682"/>
          </a:xfrm>
        </p:grpSpPr>
        <p:sp>
          <p:nvSpPr>
            <p:cNvPr id="27" name="Freeform: Shape 26">
              <a:extLst>
                <a:ext uri="{FF2B5EF4-FFF2-40B4-BE49-F238E27FC236}">
                  <a16:creationId xmlns:a16="http://schemas.microsoft.com/office/drawing/2014/main" id="{9AE1C1E0-9B93-17DF-6C2E-159B7C397717}"/>
                </a:ext>
              </a:extLst>
            </p:cNvPr>
            <p:cNvSpPr/>
            <p:nvPr/>
          </p:nvSpPr>
          <p:spPr>
            <a:xfrm>
              <a:off x="967966" y="847100"/>
              <a:ext cx="1424651" cy="1097682"/>
            </a:xfrm>
            <a:custGeom>
              <a:avLst/>
              <a:gdLst>
                <a:gd name="connsiteX0" fmla="*/ 1423670 w 1424651"/>
                <a:gd name="connsiteY0" fmla="*/ 552531 h 1097682"/>
                <a:gd name="connsiteX1" fmla="*/ 1324411 w 1424651"/>
                <a:gd name="connsiteY1" fmla="*/ 310807 h 1097682"/>
                <a:gd name="connsiteX2" fmla="*/ 1324411 w 1424651"/>
                <a:gd name="connsiteY2" fmla="*/ 247749 h 1097682"/>
                <a:gd name="connsiteX3" fmla="*/ 1320908 w 1424651"/>
                <a:gd name="connsiteY3" fmla="*/ 244246 h 1097682"/>
                <a:gd name="connsiteX4" fmla="*/ 1299889 w 1424651"/>
                <a:gd name="connsiteY4" fmla="*/ 240743 h 1097682"/>
                <a:gd name="connsiteX5" fmla="*/ 1197127 w 1424651"/>
                <a:gd name="connsiteY5" fmla="*/ 136813 h 1097682"/>
                <a:gd name="connsiteX6" fmla="*/ 1194792 w 1424651"/>
                <a:gd name="connsiteY6" fmla="*/ 115794 h 1097682"/>
                <a:gd name="connsiteX7" fmla="*/ 1191288 w 1424651"/>
                <a:gd name="connsiteY7" fmla="*/ 112290 h 1097682"/>
                <a:gd name="connsiteX8" fmla="*/ 1106043 w 1424651"/>
                <a:gd name="connsiteY8" fmla="*/ 112290 h 1097682"/>
                <a:gd name="connsiteX9" fmla="*/ 717183 w 1424651"/>
                <a:gd name="connsiteY9" fmla="*/ 10696 h 1097682"/>
                <a:gd name="connsiteX10" fmla="*/ 328324 w 1424651"/>
                <a:gd name="connsiteY10" fmla="*/ 112290 h 1097682"/>
                <a:gd name="connsiteX11" fmla="*/ 243078 w 1424651"/>
                <a:gd name="connsiteY11" fmla="*/ 112290 h 1097682"/>
                <a:gd name="connsiteX12" fmla="*/ 239575 w 1424651"/>
                <a:gd name="connsiteY12" fmla="*/ 115794 h 1097682"/>
                <a:gd name="connsiteX13" fmla="*/ 237239 w 1424651"/>
                <a:gd name="connsiteY13" fmla="*/ 136813 h 1097682"/>
                <a:gd name="connsiteX14" fmla="*/ 134478 w 1424651"/>
                <a:gd name="connsiteY14" fmla="*/ 240743 h 1097682"/>
                <a:gd name="connsiteX15" fmla="*/ 113458 w 1424651"/>
                <a:gd name="connsiteY15" fmla="*/ 244246 h 1097682"/>
                <a:gd name="connsiteX16" fmla="*/ 109955 w 1424651"/>
                <a:gd name="connsiteY16" fmla="*/ 247749 h 1097682"/>
                <a:gd name="connsiteX17" fmla="*/ 109955 w 1424651"/>
                <a:gd name="connsiteY17" fmla="*/ 310807 h 1097682"/>
                <a:gd name="connsiteX18" fmla="*/ 10696 w 1424651"/>
                <a:gd name="connsiteY18" fmla="*/ 552531 h 1097682"/>
                <a:gd name="connsiteX19" fmla="*/ 10696 w 1424651"/>
                <a:gd name="connsiteY19" fmla="*/ 553699 h 1097682"/>
                <a:gd name="connsiteX20" fmla="*/ 10696 w 1424651"/>
                <a:gd name="connsiteY20" fmla="*/ 554866 h 1097682"/>
                <a:gd name="connsiteX21" fmla="*/ 109955 w 1424651"/>
                <a:gd name="connsiteY21" fmla="*/ 795422 h 1097682"/>
                <a:gd name="connsiteX22" fmla="*/ 109955 w 1424651"/>
                <a:gd name="connsiteY22" fmla="*/ 858481 h 1097682"/>
                <a:gd name="connsiteX23" fmla="*/ 113458 w 1424651"/>
                <a:gd name="connsiteY23" fmla="*/ 861984 h 1097682"/>
                <a:gd name="connsiteX24" fmla="*/ 134478 w 1424651"/>
                <a:gd name="connsiteY24" fmla="*/ 865487 h 1097682"/>
                <a:gd name="connsiteX25" fmla="*/ 237239 w 1424651"/>
                <a:gd name="connsiteY25" fmla="*/ 969417 h 1097682"/>
                <a:gd name="connsiteX26" fmla="*/ 239575 w 1424651"/>
                <a:gd name="connsiteY26" fmla="*/ 990436 h 1097682"/>
                <a:gd name="connsiteX27" fmla="*/ 243078 w 1424651"/>
                <a:gd name="connsiteY27" fmla="*/ 993939 h 1097682"/>
                <a:gd name="connsiteX28" fmla="*/ 328324 w 1424651"/>
                <a:gd name="connsiteY28" fmla="*/ 993939 h 1097682"/>
                <a:gd name="connsiteX29" fmla="*/ 717183 w 1424651"/>
                <a:gd name="connsiteY29" fmla="*/ 1095533 h 1097682"/>
                <a:gd name="connsiteX30" fmla="*/ 1106043 w 1424651"/>
                <a:gd name="connsiteY30" fmla="*/ 993939 h 1097682"/>
                <a:gd name="connsiteX31" fmla="*/ 1191288 w 1424651"/>
                <a:gd name="connsiteY31" fmla="*/ 993939 h 1097682"/>
                <a:gd name="connsiteX32" fmla="*/ 1194792 w 1424651"/>
                <a:gd name="connsiteY32" fmla="*/ 990436 h 1097682"/>
                <a:gd name="connsiteX33" fmla="*/ 1197127 w 1424651"/>
                <a:gd name="connsiteY33" fmla="*/ 969417 h 1097682"/>
                <a:gd name="connsiteX34" fmla="*/ 1299889 w 1424651"/>
                <a:gd name="connsiteY34" fmla="*/ 865487 h 1097682"/>
                <a:gd name="connsiteX35" fmla="*/ 1320908 w 1424651"/>
                <a:gd name="connsiteY35" fmla="*/ 861984 h 1097682"/>
                <a:gd name="connsiteX36" fmla="*/ 1324411 w 1424651"/>
                <a:gd name="connsiteY36" fmla="*/ 858481 h 1097682"/>
                <a:gd name="connsiteX37" fmla="*/ 1324411 w 1424651"/>
                <a:gd name="connsiteY37" fmla="*/ 795422 h 1097682"/>
                <a:gd name="connsiteX38" fmla="*/ 1423670 w 1424651"/>
                <a:gd name="connsiteY38" fmla="*/ 553699 h 1097682"/>
                <a:gd name="connsiteX39" fmla="*/ 1423670 w 1424651"/>
                <a:gd name="connsiteY39" fmla="*/ 552531 h 1097682"/>
                <a:gd name="connsiteX40" fmla="*/ 1423670 w 1424651"/>
                <a:gd name="connsiteY40" fmla="*/ 552531 h 10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4651" h="1097682">
                  <a:moveTo>
                    <a:pt x="1423670" y="552531"/>
                  </a:moveTo>
                  <a:cubicBezTo>
                    <a:pt x="1420167" y="474292"/>
                    <a:pt x="1393309" y="369195"/>
                    <a:pt x="1324411" y="310807"/>
                  </a:cubicBezTo>
                  <a:lnTo>
                    <a:pt x="1324411" y="247749"/>
                  </a:lnTo>
                  <a:cubicBezTo>
                    <a:pt x="1324411" y="245413"/>
                    <a:pt x="1323244" y="244246"/>
                    <a:pt x="1320908" y="244246"/>
                  </a:cubicBezTo>
                  <a:lnTo>
                    <a:pt x="1299889" y="240743"/>
                  </a:lnTo>
                  <a:cubicBezTo>
                    <a:pt x="1242669" y="231401"/>
                    <a:pt x="1205301" y="194033"/>
                    <a:pt x="1197127" y="136813"/>
                  </a:cubicBezTo>
                  <a:lnTo>
                    <a:pt x="1194792" y="115794"/>
                  </a:lnTo>
                  <a:cubicBezTo>
                    <a:pt x="1194792" y="113458"/>
                    <a:pt x="1192456" y="112290"/>
                    <a:pt x="1191288" y="112290"/>
                  </a:cubicBezTo>
                  <a:lnTo>
                    <a:pt x="1106043" y="112290"/>
                  </a:lnTo>
                  <a:cubicBezTo>
                    <a:pt x="998610" y="42226"/>
                    <a:pt x="829287" y="10696"/>
                    <a:pt x="717183" y="10696"/>
                  </a:cubicBezTo>
                  <a:cubicBezTo>
                    <a:pt x="605079" y="10696"/>
                    <a:pt x="435756" y="42226"/>
                    <a:pt x="328324" y="112290"/>
                  </a:cubicBezTo>
                  <a:lnTo>
                    <a:pt x="243078" y="112290"/>
                  </a:lnTo>
                  <a:cubicBezTo>
                    <a:pt x="240742" y="112290"/>
                    <a:pt x="239575" y="113458"/>
                    <a:pt x="239575" y="115794"/>
                  </a:cubicBezTo>
                  <a:lnTo>
                    <a:pt x="237239" y="136813"/>
                  </a:lnTo>
                  <a:cubicBezTo>
                    <a:pt x="229065" y="194033"/>
                    <a:pt x="191697" y="231401"/>
                    <a:pt x="134478" y="240743"/>
                  </a:cubicBezTo>
                  <a:lnTo>
                    <a:pt x="113458" y="244246"/>
                  </a:lnTo>
                  <a:cubicBezTo>
                    <a:pt x="111123" y="244246"/>
                    <a:pt x="109955" y="246581"/>
                    <a:pt x="109955" y="247749"/>
                  </a:cubicBezTo>
                  <a:lnTo>
                    <a:pt x="109955" y="310807"/>
                  </a:lnTo>
                  <a:cubicBezTo>
                    <a:pt x="41058" y="369195"/>
                    <a:pt x="14200" y="473124"/>
                    <a:pt x="10696" y="552531"/>
                  </a:cubicBezTo>
                  <a:lnTo>
                    <a:pt x="10696" y="553699"/>
                  </a:lnTo>
                  <a:lnTo>
                    <a:pt x="10696" y="554866"/>
                  </a:lnTo>
                  <a:cubicBezTo>
                    <a:pt x="14200" y="633105"/>
                    <a:pt x="41058" y="737035"/>
                    <a:pt x="109955" y="795422"/>
                  </a:cubicBezTo>
                  <a:lnTo>
                    <a:pt x="109955" y="858481"/>
                  </a:lnTo>
                  <a:cubicBezTo>
                    <a:pt x="109955" y="860816"/>
                    <a:pt x="111123" y="861984"/>
                    <a:pt x="113458" y="861984"/>
                  </a:cubicBezTo>
                  <a:lnTo>
                    <a:pt x="134478" y="865487"/>
                  </a:lnTo>
                  <a:cubicBezTo>
                    <a:pt x="191697" y="874829"/>
                    <a:pt x="229065" y="912197"/>
                    <a:pt x="237239" y="969417"/>
                  </a:cubicBezTo>
                  <a:lnTo>
                    <a:pt x="239575" y="990436"/>
                  </a:lnTo>
                  <a:cubicBezTo>
                    <a:pt x="239575" y="992771"/>
                    <a:pt x="241910" y="993939"/>
                    <a:pt x="243078" y="993939"/>
                  </a:cubicBezTo>
                  <a:lnTo>
                    <a:pt x="328324" y="993939"/>
                  </a:lnTo>
                  <a:cubicBezTo>
                    <a:pt x="435756" y="1064004"/>
                    <a:pt x="603912" y="1095533"/>
                    <a:pt x="717183" y="1095533"/>
                  </a:cubicBezTo>
                  <a:cubicBezTo>
                    <a:pt x="829287" y="1095533"/>
                    <a:pt x="999778" y="1064004"/>
                    <a:pt x="1106043" y="993939"/>
                  </a:cubicBezTo>
                  <a:lnTo>
                    <a:pt x="1191288" y="993939"/>
                  </a:lnTo>
                  <a:cubicBezTo>
                    <a:pt x="1193624" y="993939"/>
                    <a:pt x="1194792" y="992771"/>
                    <a:pt x="1194792" y="990436"/>
                  </a:cubicBezTo>
                  <a:lnTo>
                    <a:pt x="1197127" y="969417"/>
                  </a:lnTo>
                  <a:cubicBezTo>
                    <a:pt x="1205301" y="912197"/>
                    <a:pt x="1242669" y="874829"/>
                    <a:pt x="1299889" y="865487"/>
                  </a:cubicBezTo>
                  <a:lnTo>
                    <a:pt x="1320908" y="861984"/>
                  </a:lnTo>
                  <a:cubicBezTo>
                    <a:pt x="1323244" y="861984"/>
                    <a:pt x="1324411" y="859648"/>
                    <a:pt x="1324411" y="858481"/>
                  </a:cubicBezTo>
                  <a:lnTo>
                    <a:pt x="1324411" y="795422"/>
                  </a:lnTo>
                  <a:cubicBezTo>
                    <a:pt x="1393309" y="737035"/>
                    <a:pt x="1420167" y="633105"/>
                    <a:pt x="1423670" y="553699"/>
                  </a:cubicBezTo>
                  <a:lnTo>
                    <a:pt x="1423670" y="552531"/>
                  </a:lnTo>
                  <a:lnTo>
                    <a:pt x="1423670" y="552531"/>
                  </a:lnTo>
                  <a:close/>
                </a:path>
              </a:pathLst>
            </a:custGeom>
            <a:solidFill>
              <a:schemeClr val="accent5"/>
            </a:solidFill>
            <a:ln w="25400" cap="flat">
              <a:solidFill>
                <a:schemeClr val="accent1"/>
              </a:solid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062E51A3-29C8-21B1-1C77-E7743AC7BF0F}"/>
                </a:ext>
              </a:extLst>
            </p:cNvPr>
            <p:cNvSpPr/>
            <p:nvPr/>
          </p:nvSpPr>
          <p:spPr>
            <a:xfrm>
              <a:off x="1434668" y="1345331"/>
              <a:ext cx="93420" cy="443744"/>
            </a:xfrm>
            <a:custGeom>
              <a:avLst/>
              <a:gdLst>
                <a:gd name="connsiteX0" fmla="*/ 51965 w 93419"/>
                <a:gd name="connsiteY0" fmla="*/ 8758 h 443743"/>
                <a:gd name="connsiteX1" fmla="*/ 8758 w 93419"/>
                <a:gd name="connsiteY1" fmla="*/ 51965 h 443743"/>
                <a:gd name="connsiteX2" fmla="*/ 8758 w 93419"/>
                <a:gd name="connsiteY2" fmla="*/ 394115 h 443743"/>
                <a:gd name="connsiteX3" fmla="*/ 51965 w 93419"/>
                <a:gd name="connsiteY3" fmla="*/ 437321 h 443743"/>
                <a:gd name="connsiteX4" fmla="*/ 95171 w 93419"/>
                <a:gd name="connsiteY4" fmla="*/ 394115 h 443743"/>
                <a:gd name="connsiteX5" fmla="*/ 95171 w 93419"/>
                <a:gd name="connsiteY5" fmla="*/ 50797 h 443743"/>
                <a:gd name="connsiteX6" fmla="*/ 51965 w 93419"/>
                <a:gd name="connsiteY6"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19" h="443743">
                  <a:moveTo>
                    <a:pt x="51965" y="8758"/>
                  </a:moveTo>
                  <a:cubicBezTo>
                    <a:pt x="28610" y="8758"/>
                    <a:pt x="8758" y="27442"/>
                    <a:pt x="8758" y="51965"/>
                  </a:cubicBezTo>
                  <a:lnTo>
                    <a:pt x="8758" y="394115"/>
                  </a:lnTo>
                  <a:cubicBezTo>
                    <a:pt x="8758" y="417469"/>
                    <a:pt x="27442" y="437321"/>
                    <a:pt x="51965" y="437321"/>
                  </a:cubicBezTo>
                  <a:cubicBezTo>
                    <a:pt x="76487" y="437321"/>
                    <a:pt x="95171" y="418637"/>
                    <a:pt x="95171" y="394115"/>
                  </a:cubicBezTo>
                  <a:lnTo>
                    <a:pt x="95171" y="50797"/>
                  </a:lnTo>
                  <a:cubicBezTo>
                    <a:pt x="95171" y="27442"/>
                    <a:pt x="75320" y="8758"/>
                    <a:pt x="51965" y="8758"/>
                  </a:cubicBezTo>
                  <a:close/>
                </a:path>
              </a:pathLst>
            </a:custGeom>
            <a:solidFill>
              <a:schemeClr val="bg1"/>
            </a:solid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4319ED19-EBF4-ACF1-B7F2-153FD0E7129D}"/>
                </a:ext>
              </a:extLst>
            </p:cNvPr>
            <p:cNvSpPr/>
            <p:nvPr/>
          </p:nvSpPr>
          <p:spPr>
            <a:xfrm>
              <a:off x="1834037" y="1345331"/>
              <a:ext cx="93420" cy="443744"/>
            </a:xfrm>
            <a:custGeom>
              <a:avLst/>
              <a:gdLst>
                <a:gd name="connsiteX0" fmla="*/ 51965 w 93419"/>
                <a:gd name="connsiteY0" fmla="*/ 8758 h 443743"/>
                <a:gd name="connsiteX1" fmla="*/ 8758 w 93419"/>
                <a:gd name="connsiteY1" fmla="*/ 51965 h 443743"/>
                <a:gd name="connsiteX2" fmla="*/ 8758 w 93419"/>
                <a:gd name="connsiteY2" fmla="*/ 394115 h 443743"/>
                <a:gd name="connsiteX3" fmla="*/ 51965 w 93419"/>
                <a:gd name="connsiteY3" fmla="*/ 437321 h 443743"/>
                <a:gd name="connsiteX4" fmla="*/ 95171 w 93419"/>
                <a:gd name="connsiteY4" fmla="*/ 394115 h 443743"/>
                <a:gd name="connsiteX5" fmla="*/ 95171 w 93419"/>
                <a:gd name="connsiteY5" fmla="*/ 50797 h 443743"/>
                <a:gd name="connsiteX6" fmla="*/ 51965 w 93419"/>
                <a:gd name="connsiteY6"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19" h="443743">
                  <a:moveTo>
                    <a:pt x="51965" y="8758"/>
                  </a:moveTo>
                  <a:cubicBezTo>
                    <a:pt x="28610" y="8758"/>
                    <a:pt x="8758" y="27442"/>
                    <a:pt x="8758" y="51965"/>
                  </a:cubicBezTo>
                  <a:lnTo>
                    <a:pt x="8758" y="394115"/>
                  </a:lnTo>
                  <a:cubicBezTo>
                    <a:pt x="8758" y="417469"/>
                    <a:pt x="27442" y="437321"/>
                    <a:pt x="51965" y="437321"/>
                  </a:cubicBezTo>
                  <a:cubicBezTo>
                    <a:pt x="75320" y="437321"/>
                    <a:pt x="95171" y="418637"/>
                    <a:pt x="95171" y="394115"/>
                  </a:cubicBezTo>
                  <a:lnTo>
                    <a:pt x="95171" y="50797"/>
                  </a:lnTo>
                  <a:cubicBezTo>
                    <a:pt x="95171" y="27442"/>
                    <a:pt x="76487" y="8758"/>
                    <a:pt x="51965" y="8758"/>
                  </a:cubicBezTo>
                  <a:close/>
                </a:path>
              </a:pathLst>
            </a:custGeom>
            <a:solidFill>
              <a:schemeClr val="bg1"/>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F09E3C14-D4FA-0046-0E15-C73660D50AC0}"/>
                </a:ext>
              </a:extLst>
            </p:cNvPr>
            <p:cNvSpPr/>
            <p:nvPr/>
          </p:nvSpPr>
          <p:spPr>
            <a:xfrm>
              <a:off x="1473203" y="1034710"/>
              <a:ext cx="408711" cy="81742"/>
            </a:xfrm>
            <a:custGeom>
              <a:avLst/>
              <a:gdLst>
                <a:gd name="connsiteX0" fmla="*/ 209611 w 408711"/>
                <a:gd name="connsiteY0" fmla="*/ 8758 h 81742"/>
                <a:gd name="connsiteX1" fmla="*/ 8758 w 408711"/>
                <a:gd name="connsiteY1" fmla="*/ 83494 h 81742"/>
                <a:gd name="connsiteX2" fmla="*/ 209611 w 408711"/>
                <a:gd name="connsiteY2" fmla="*/ 37952 h 81742"/>
                <a:gd name="connsiteX3" fmla="*/ 410463 w 408711"/>
                <a:gd name="connsiteY3" fmla="*/ 83494 h 81742"/>
                <a:gd name="connsiteX4" fmla="*/ 209611 w 408711"/>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711" h="81742">
                  <a:moveTo>
                    <a:pt x="209611" y="8758"/>
                  </a:moveTo>
                  <a:cubicBezTo>
                    <a:pt x="136043" y="8758"/>
                    <a:pt x="64810" y="35616"/>
                    <a:pt x="8758" y="83494"/>
                  </a:cubicBezTo>
                  <a:cubicBezTo>
                    <a:pt x="71816" y="54300"/>
                    <a:pt x="140714" y="39120"/>
                    <a:pt x="209611" y="37952"/>
                  </a:cubicBezTo>
                  <a:cubicBezTo>
                    <a:pt x="279675" y="39120"/>
                    <a:pt x="347405" y="54300"/>
                    <a:pt x="410463" y="83494"/>
                  </a:cubicBezTo>
                  <a:cubicBezTo>
                    <a:pt x="354411" y="35616"/>
                    <a:pt x="283179" y="8758"/>
                    <a:pt x="209611" y="8758"/>
                  </a:cubicBezTo>
                  <a:close/>
                </a:path>
              </a:pathLst>
            </a:custGeom>
            <a:solidFill>
              <a:schemeClr val="accent3"/>
            </a:solidFill>
            <a:ln w="9525" cap="flat">
              <a:noFill/>
              <a:prstDash val="solid"/>
              <a:miter/>
            </a:ln>
          </p:spPr>
          <p:txBody>
            <a:bodyPr rtlCol="0" anchor="ctr"/>
            <a:lstStyle/>
            <a:p>
              <a:endParaRPr lang="en-US" dirty="0"/>
            </a:p>
          </p:txBody>
        </p:sp>
        <p:grpSp>
          <p:nvGrpSpPr>
            <p:cNvPr id="31" name="Group 30">
              <a:extLst>
                <a:ext uri="{FF2B5EF4-FFF2-40B4-BE49-F238E27FC236}">
                  <a16:creationId xmlns:a16="http://schemas.microsoft.com/office/drawing/2014/main" id="{8D89A2E9-6A02-81C8-3DED-AD1B4CC7AE6C}"/>
                </a:ext>
              </a:extLst>
            </p:cNvPr>
            <p:cNvGrpSpPr/>
            <p:nvPr/>
          </p:nvGrpSpPr>
          <p:grpSpPr>
            <a:xfrm>
              <a:off x="1278190" y="977491"/>
              <a:ext cx="822094" cy="695977"/>
              <a:chOff x="1278190" y="977491"/>
              <a:chExt cx="822094" cy="695977"/>
            </a:xfrm>
          </p:grpSpPr>
          <p:sp>
            <p:nvSpPr>
              <p:cNvPr id="42" name="Freeform: Shape 41">
                <a:extLst>
                  <a:ext uri="{FF2B5EF4-FFF2-40B4-BE49-F238E27FC236}">
                    <a16:creationId xmlns:a16="http://schemas.microsoft.com/office/drawing/2014/main" id="{08BD8D25-E2F3-C291-7585-B793F0E9F658}"/>
                  </a:ext>
                </a:extLst>
              </p:cNvPr>
              <p:cNvSpPr/>
              <p:nvPr/>
            </p:nvSpPr>
            <p:spPr>
              <a:xfrm>
                <a:off x="2048903" y="1429409"/>
                <a:ext cx="35032" cy="81742"/>
              </a:xfrm>
              <a:custGeom>
                <a:avLst/>
                <a:gdLst>
                  <a:gd name="connsiteX0" fmla="*/ 8758 w 35032"/>
                  <a:gd name="connsiteY0" fmla="*/ 9926 h 81742"/>
                  <a:gd name="connsiteX1" fmla="*/ 8758 w 35032"/>
                  <a:gd name="connsiteY1" fmla="*/ 57803 h 81742"/>
                  <a:gd name="connsiteX2" fmla="*/ 36784 w 35032"/>
                  <a:gd name="connsiteY2" fmla="*/ 74152 h 81742"/>
                  <a:gd name="connsiteX3" fmla="*/ 36784 w 35032"/>
                  <a:gd name="connsiteY3" fmla="*/ 8758 h 81742"/>
                  <a:gd name="connsiteX4" fmla="*/ 8758 w 35032"/>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2" h="81742">
                    <a:moveTo>
                      <a:pt x="8758" y="9926"/>
                    </a:moveTo>
                    <a:lnTo>
                      <a:pt x="8758" y="57803"/>
                    </a:lnTo>
                    <a:cubicBezTo>
                      <a:pt x="19268" y="61307"/>
                      <a:pt x="28610" y="67145"/>
                      <a:pt x="36784" y="74152"/>
                    </a:cubicBezTo>
                    <a:lnTo>
                      <a:pt x="36784" y="8758"/>
                    </a:lnTo>
                    <a:lnTo>
                      <a:pt x="8758" y="8758"/>
                    </a:lnTo>
                    <a:close/>
                  </a:path>
                </a:pathLst>
              </a:custGeom>
              <a:solidFill>
                <a:schemeClr val="accent1"/>
              </a:solid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431864A8-AC61-D063-9460-D63BDE06CF79}"/>
                  </a:ext>
                </a:extLst>
              </p:cNvPr>
              <p:cNvSpPr/>
              <p:nvPr/>
            </p:nvSpPr>
            <p:spPr>
              <a:xfrm>
                <a:off x="1278190" y="1430577"/>
                <a:ext cx="35032" cy="81742"/>
              </a:xfrm>
              <a:custGeom>
                <a:avLst/>
                <a:gdLst>
                  <a:gd name="connsiteX0" fmla="*/ 36784 w 35032"/>
                  <a:gd name="connsiteY0" fmla="*/ 8758 h 81742"/>
                  <a:gd name="connsiteX1" fmla="*/ 8758 w 35032"/>
                  <a:gd name="connsiteY1" fmla="*/ 8758 h 81742"/>
                  <a:gd name="connsiteX2" fmla="*/ 8758 w 35032"/>
                  <a:gd name="connsiteY2" fmla="*/ 74152 h 81742"/>
                  <a:gd name="connsiteX3" fmla="*/ 36784 w 35032"/>
                  <a:gd name="connsiteY3" fmla="*/ 57803 h 81742"/>
                  <a:gd name="connsiteX4" fmla="*/ 36784 w 35032"/>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2" h="81742">
                    <a:moveTo>
                      <a:pt x="36784" y="8758"/>
                    </a:moveTo>
                    <a:lnTo>
                      <a:pt x="8758" y="8758"/>
                    </a:lnTo>
                    <a:lnTo>
                      <a:pt x="8758" y="74152"/>
                    </a:lnTo>
                    <a:cubicBezTo>
                      <a:pt x="16932" y="67145"/>
                      <a:pt x="26274" y="61307"/>
                      <a:pt x="36784" y="57803"/>
                    </a:cubicBezTo>
                    <a:lnTo>
                      <a:pt x="36784" y="8758"/>
                    </a:lnTo>
                    <a:close/>
                  </a:path>
                </a:pathLst>
              </a:custGeom>
              <a:solidFill>
                <a:schemeClr val="accent1"/>
              </a:solid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28547F03-2EF1-1B31-33D8-32FA55479784}"/>
                  </a:ext>
                </a:extLst>
              </p:cNvPr>
              <p:cNvSpPr/>
              <p:nvPr/>
            </p:nvSpPr>
            <p:spPr>
              <a:xfrm>
                <a:off x="1282861" y="977491"/>
                <a:ext cx="817423" cy="443744"/>
              </a:xfrm>
              <a:custGeom>
                <a:avLst/>
                <a:gdLst>
                  <a:gd name="connsiteX0" fmla="*/ 408128 w 817422"/>
                  <a:gd name="connsiteY0" fmla="*/ 8758 h 443743"/>
                  <a:gd name="connsiteX1" fmla="*/ 8758 w 817422"/>
                  <a:gd name="connsiteY1" fmla="*/ 437321 h 443743"/>
                  <a:gd name="connsiteX2" fmla="*/ 44958 w 817422"/>
                  <a:gd name="connsiteY2" fmla="*/ 437321 h 443743"/>
                  <a:gd name="connsiteX3" fmla="*/ 126701 w 817422"/>
                  <a:gd name="connsiteY3" fmla="*/ 186256 h 443743"/>
                  <a:gd name="connsiteX4" fmla="*/ 127868 w 817422"/>
                  <a:gd name="connsiteY4" fmla="*/ 185088 h 443743"/>
                  <a:gd name="connsiteX5" fmla="*/ 409295 w 817422"/>
                  <a:gd name="connsiteY5" fmla="*/ 37952 h 443743"/>
                  <a:gd name="connsiteX6" fmla="*/ 691890 w 817422"/>
                  <a:gd name="connsiteY6" fmla="*/ 185088 h 443743"/>
                  <a:gd name="connsiteX7" fmla="*/ 691890 w 817422"/>
                  <a:gd name="connsiteY7" fmla="*/ 185088 h 443743"/>
                  <a:gd name="connsiteX8" fmla="*/ 773632 w 817422"/>
                  <a:gd name="connsiteY8" fmla="*/ 437321 h 443743"/>
                  <a:gd name="connsiteX9" fmla="*/ 809832 w 817422"/>
                  <a:gd name="connsiteY9" fmla="*/ 437321 h 443743"/>
                  <a:gd name="connsiteX10" fmla="*/ 408128 w 817422"/>
                  <a:gd name="connsiteY10"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7422" h="443743">
                    <a:moveTo>
                      <a:pt x="408128" y="8758"/>
                    </a:moveTo>
                    <a:cubicBezTo>
                      <a:pt x="192094" y="8758"/>
                      <a:pt x="14597" y="200269"/>
                      <a:pt x="8758" y="437321"/>
                    </a:cubicBezTo>
                    <a:lnTo>
                      <a:pt x="44958" y="437321"/>
                    </a:lnTo>
                    <a:cubicBezTo>
                      <a:pt x="44958" y="347405"/>
                      <a:pt x="72984" y="258656"/>
                      <a:pt x="126701" y="186256"/>
                    </a:cubicBezTo>
                    <a:cubicBezTo>
                      <a:pt x="126701" y="186256"/>
                      <a:pt x="127868" y="185088"/>
                      <a:pt x="127868" y="185088"/>
                    </a:cubicBezTo>
                    <a:cubicBezTo>
                      <a:pt x="193262" y="94004"/>
                      <a:pt x="297192" y="39120"/>
                      <a:pt x="409295" y="37952"/>
                    </a:cubicBezTo>
                    <a:cubicBezTo>
                      <a:pt x="521399" y="39120"/>
                      <a:pt x="626496" y="94004"/>
                      <a:pt x="691890" y="185088"/>
                    </a:cubicBezTo>
                    <a:cubicBezTo>
                      <a:pt x="691890" y="185088"/>
                      <a:pt x="691890" y="185088"/>
                      <a:pt x="691890" y="185088"/>
                    </a:cubicBezTo>
                    <a:cubicBezTo>
                      <a:pt x="745606" y="258656"/>
                      <a:pt x="773632" y="346237"/>
                      <a:pt x="773632" y="437321"/>
                    </a:cubicBezTo>
                    <a:lnTo>
                      <a:pt x="809832" y="437321"/>
                    </a:lnTo>
                    <a:cubicBezTo>
                      <a:pt x="800490" y="196765"/>
                      <a:pt x="625328" y="8758"/>
                      <a:pt x="408128" y="8758"/>
                    </a:cubicBezTo>
                    <a:close/>
                  </a:path>
                </a:pathLst>
              </a:custGeom>
              <a:solidFill>
                <a:schemeClr val="accent1"/>
              </a:solid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DBDC0660-28BF-D906-2156-B4E37A0AA143}"/>
                  </a:ext>
                </a:extLst>
              </p:cNvPr>
              <p:cNvSpPr/>
              <p:nvPr/>
            </p:nvSpPr>
            <p:spPr>
              <a:xfrm>
                <a:off x="1335409" y="1358176"/>
                <a:ext cx="81742" cy="315292"/>
              </a:xfrm>
              <a:custGeom>
                <a:avLst/>
                <a:gdLst>
                  <a:gd name="connsiteX0" fmla="*/ 79991 w 81742"/>
                  <a:gd name="connsiteY0" fmla="*/ 317043 h 315291"/>
                  <a:gd name="connsiteX1" fmla="*/ 79991 w 81742"/>
                  <a:gd name="connsiteY1" fmla="*/ 8758 h 315291"/>
                  <a:gd name="connsiteX2" fmla="*/ 8758 w 81742"/>
                  <a:gd name="connsiteY2" fmla="*/ 162901 h 315291"/>
                  <a:gd name="connsiteX3" fmla="*/ 79991 w 81742"/>
                  <a:gd name="connsiteY3" fmla="*/ 317043 h 315291"/>
                </a:gdLst>
                <a:ahLst/>
                <a:cxnLst>
                  <a:cxn ang="0">
                    <a:pos x="connsiteX0" y="connsiteY0"/>
                  </a:cxn>
                  <a:cxn ang="0">
                    <a:pos x="connsiteX1" y="connsiteY1"/>
                  </a:cxn>
                  <a:cxn ang="0">
                    <a:pos x="connsiteX2" y="connsiteY2"/>
                  </a:cxn>
                  <a:cxn ang="0">
                    <a:pos x="connsiteX3" y="connsiteY3"/>
                  </a:cxn>
                </a:cxnLst>
                <a:rect l="l" t="t" r="r" b="b"/>
                <a:pathLst>
                  <a:path w="81742" h="315291">
                    <a:moveTo>
                      <a:pt x="79991" y="317043"/>
                    </a:moveTo>
                    <a:lnTo>
                      <a:pt x="79991" y="8758"/>
                    </a:lnTo>
                    <a:cubicBezTo>
                      <a:pt x="51965" y="36784"/>
                      <a:pt x="8758" y="91668"/>
                      <a:pt x="8758" y="162901"/>
                    </a:cubicBezTo>
                    <a:cubicBezTo>
                      <a:pt x="8758" y="232966"/>
                      <a:pt x="51965" y="289017"/>
                      <a:pt x="79991" y="317043"/>
                    </a:cubicBezTo>
                    <a:close/>
                  </a:path>
                </a:pathLst>
              </a:custGeom>
              <a:solidFill>
                <a:schemeClr val="accent1"/>
              </a:solid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67620A3D-A1A0-85F3-5A0D-637F9CEC5DFA}"/>
                  </a:ext>
                </a:extLst>
              </p:cNvPr>
              <p:cNvSpPr/>
              <p:nvPr/>
            </p:nvSpPr>
            <p:spPr>
              <a:xfrm>
                <a:off x="1949644" y="1358176"/>
                <a:ext cx="81742" cy="315292"/>
              </a:xfrm>
              <a:custGeom>
                <a:avLst/>
                <a:gdLst>
                  <a:gd name="connsiteX0" fmla="*/ 8758 w 81742"/>
                  <a:gd name="connsiteY0" fmla="*/ 317043 h 315291"/>
                  <a:gd name="connsiteX1" fmla="*/ 79991 w 81742"/>
                  <a:gd name="connsiteY1" fmla="*/ 162901 h 315291"/>
                  <a:gd name="connsiteX2" fmla="*/ 8758 w 81742"/>
                  <a:gd name="connsiteY2" fmla="*/ 8758 h 315291"/>
                  <a:gd name="connsiteX3" fmla="*/ 8758 w 81742"/>
                  <a:gd name="connsiteY3" fmla="*/ 317043 h 315291"/>
                </a:gdLst>
                <a:ahLst/>
                <a:cxnLst>
                  <a:cxn ang="0">
                    <a:pos x="connsiteX0" y="connsiteY0"/>
                  </a:cxn>
                  <a:cxn ang="0">
                    <a:pos x="connsiteX1" y="connsiteY1"/>
                  </a:cxn>
                  <a:cxn ang="0">
                    <a:pos x="connsiteX2" y="connsiteY2"/>
                  </a:cxn>
                  <a:cxn ang="0">
                    <a:pos x="connsiteX3" y="connsiteY3"/>
                  </a:cxn>
                </a:cxnLst>
                <a:rect l="l" t="t" r="r" b="b"/>
                <a:pathLst>
                  <a:path w="81742" h="315291">
                    <a:moveTo>
                      <a:pt x="8758" y="317043"/>
                    </a:moveTo>
                    <a:cubicBezTo>
                      <a:pt x="36784" y="289017"/>
                      <a:pt x="79991" y="234133"/>
                      <a:pt x="79991" y="162901"/>
                    </a:cubicBezTo>
                    <a:cubicBezTo>
                      <a:pt x="79991" y="92836"/>
                      <a:pt x="36784" y="36784"/>
                      <a:pt x="8758" y="8758"/>
                    </a:cubicBezTo>
                    <a:lnTo>
                      <a:pt x="8758" y="317043"/>
                    </a:lnTo>
                    <a:close/>
                  </a:path>
                </a:pathLst>
              </a:custGeom>
              <a:solidFill>
                <a:schemeClr val="accent1"/>
              </a:solidFill>
              <a:ln w="9525" cap="flat">
                <a:noFill/>
                <a:prstDash val="solid"/>
                <a:miter/>
              </a:ln>
            </p:spPr>
            <p:txBody>
              <a:bodyPr rtlCol="0" anchor="ctr"/>
              <a:lstStyle/>
              <a:p>
                <a:endParaRPr lang="en-US" dirty="0"/>
              </a:p>
            </p:txBody>
          </p:sp>
        </p:grpSp>
        <p:sp>
          <p:nvSpPr>
            <p:cNvPr id="32" name="Freeform: Shape 31">
              <a:extLst>
                <a:ext uri="{FF2B5EF4-FFF2-40B4-BE49-F238E27FC236}">
                  <a16:creationId xmlns:a16="http://schemas.microsoft.com/office/drawing/2014/main" id="{AAE29DBB-ADD2-0861-2F12-EB25FB1FC570}"/>
                </a:ext>
              </a:extLst>
            </p:cNvPr>
            <p:cNvSpPr/>
            <p:nvPr/>
          </p:nvSpPr>
          <p:spPr>
            <a:xfrm>
              <a:off x="1305445" y="1460167"/>
              <a:ext cx="46710" cy="116775"/>
            </a:xfrm>
            <a:custGeom>
              <a:avLst/>
              <a:gdLst>
                <a:gd name="connsiteX0" fmla="*/ 10696 w 46709"/>
                <a:gd name="connsiteY0" fmla="*/ 64413 h 116774"/>
                <a:gd name="connsiteX1" fmla="*/ 46897 w 46709"/>
                <a:gd name="connsiteY1" fmla="*/ 116961 h 116774"/>
                <a:gd name="connsiteX2" fmla="*/ 46897 w 46709"/>
                <a:gd name="connsiteY2" fmla="*/ 10696 h 116774"/>
                <a:gd name="connsiteX3" fmla="*/ 10696 w 46709"/>
                <a:gd name="connsiteY3" fmla="*/ 64413 h 116774"/>
                <a:gd name="connsiteX4" fmla="*/ 10696 w 46709"/>
                <a:gd name="connsiteY4" fmla="*/ 64413 h 1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 h="116774">
                  <a:moveTo>
                    <a:pt x="10696" y="64413"/>
                  </a:moveTo>
                  <a:cubicBezTo>
                    <a:pt x="10696" y="87768"/>
                    <a:pt x="24709" y="108787"/>
                    <a:pt x="46897" y="116961"/>
                  </a:cubicBezTo>
                  <a:cubicBezTo>
                    <a:pt x="37555" y="81929"/>
                    <a:pt x="37555" y="45729"/>
                    <a:pt x="46897" y="10696"/>
                  </a:cubicBezTo>
                  <a:cubicBezTo>
                    <a:pt x="24709" y="20038"/>
                    <a:pt x="10696" y="41058"/>
                    <a:pt x="10696" y="64413"/>
                  </a:cubicBezTo>
                  <a:lnTo>
                    <a:pt x="10696" y="64413"/>
                  </a:lnTo>
                  <a:close/>
                </a:path>
              </a:pathLst>
            </a:custGeom>
            <a:solidFill>
              <a:schemeClr val="bg1"/>
            </a:solidFill>
            <a:ln w="11633"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262F1873-2E5A-CAFD-F326-F3E9A18AA5AE}"/>
                </a:ext>
              </a:extLst>
            </p:cNvPr>
            <p:cNvSpPr/>
            <p:nvPr/>
          </p:nvSpPr>
          <p:spPr>
            <a:xfrm>
              <a:off x="2010764" y="1460167"/>
              <a:ext cx="46710" cy="116775"/>
            </a:xfrm>
            <a:custGeom>
              <a:avLst/>
              <a:gdLst>
                <a:gd name="connsiteX0" fmla="*/ 10696 w 46709"/>
                <a:gd name="connsiteY0" fmla="*/ 10696 h 116774"/>
                <a:gd name="connsiteX1" fmla="*/ 10696 w 46709"/>
                <a:gd name="connsiteY1" fmla="*/ 116961 h 116774"/>
                <a:gd name="connsiteX2" fmla="*/ 46897 w 46709"/>
                <a:gd name="connsiteY2" fmla="*/ 64413 h 116774"/>
                <a:gd name="connsiteX3" fmla="*/ 10696 w 46709"/>
                <a:gd name="connsiteY3" fmla="*/ 10696 h 116774"/>
                <a:gd name="connsiteX4" fmla="*/ 10696 w 46709"/>
                <a:gd name="connsiteY4" fmla="*/ 10696 h 1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 h="116774">
                  <a:moveTo>
                    <a:pt x="10696" y="10696"/>
                  </a:moveTo>
                  <a:cubicBezTo>
                    <a:pt x="20038" y="45729"/>
                    <a:pt x="20038" y="81929"/>
                    <a:pt x="10696" y="116961"/>
                  </a:cubicBezTo>
                  <a:cubicBezTo>
                    <a:pt x="31716" y="108787"/>
                    <a:pt x="46897" y="87768"/>
                    <a:pt x="46897" y="64413"/>
                  </a:cubicBezTo>
                  <a:cubicBezTo>
                    <a:pt x="46897" y="41058"/>
                    <a:pt x="32883" y="20038"/>
                    <a:pt x="10696" y="10696"/>
                  </a:cubicBezTo>
                  <a:lnTo>
                    <a:pt x="10696" y="10696"/>
                  </a:lnTo>
                  <a:close/>
                </a:path>
              </a:pathLst>
            </a:custGeom>
            <a:solidFill>
              <a:schemeClr val="bg1"/>
            </a:solidFill>
            <a:ln w="11633"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56331545-3E91-6822-80AF-09DB8FCE5311}"/>
                </a:ext>
              </a:extLst>
            </p:cNvPr>
            <p:cNvSpPr/>
            <p:nvPr/>
          </p:nvSpPr>
          <p:spPr>
            <a:xfrm>
              <a:off x="1463861" y="1676971"/>
              <a:ext cx="35032" cy="81742"/>
            </a:xfrm>
            <a:custGeom>
              <a:avLst/>
              <a:gdLst>
                <a:gd name="connsiteX0" fmla="*/ 36784 w 35032"/>
                <a:gd name="connsiteY0" fmla="*/ 65978 h 81742"/>
                <a:gd name="connsiteX1" fmla="*/ 22771 w 35032"/>
                <a:gd name="connsiteY1" fmla="*/ 79991 h 81742"/>
                <a:gd name="connsiteX2" fmla="*/ 8758 w 35032"/>
                <a:gd name="connsiteY2" fmla="*/ 65978 h 81742"/>
                <a:gd name="connsiteX3" fmla="*/ 8758 w 35032"/>
                <a:gd name="connsiteY3" fmla="*/ 22771 h 81742"/>
                <a:gd name="connsiteX4" fmla="*/ 22771 w 35032"/>
                <a:gd name="connsiteY4" fmla="*/ 8758 h 81742"/>
                <a:gd name="connsiteX5" fmla="*/ 36784 w 35032"/>
                <a:gd name="connsiteY5" fmla="*/ 22771 h 81742"/>
                <a:gd name="connsiteX6" fmla="*/ 36784 w 35032"/>
                <a:gd name="connsiteY6" fmla="*/ 65978 h 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2" h="81742">
                  <a:moveTo>
                    <a:pt x="36784" y="65978"/>
                  </a:moveTo>
                  <a:cubicBezTo>
                    <a:pt x="36784" y="74152"/>
                    <a:pt x="30945" y="79991"/>
                    <a:pt x="22771" y="79991"/>
                  </a:cubicBezTo>
                  <a:cubicBezTo>
                    <a:pt x="14597" y="79991"/>
                    <a:pt x="8758" y="74152"/>
                    <a:pt x="8758" y="65978"/>
                  </a:cubicBezTo>
                  <a:lnTo>
                    <a:pt x="8758" y="22771"/>
                  </a:lnTo>
                  <a:cubicBezTo>
                    <a:pt x="8758" y="14597"/>
                    <a:pt x="14597" y="8758"/>
                    <a:pt x="22771" y="8758"/>
                  </a:cubicBezTo>
                  <a:cubicBezTo>
                    <a:pt x="30945" y="8758"/>
                    <a:pt x="36784" y="14597"/>
                    <a:pt x="36784" y="22771"/>
                  </a:cubicBezTo>
                  <a:lnTo>
                    <a:pt x="36784" y="65978"/>
                  </a:lnTo>
                  <a:close/>
                </a:path>
              </a:pathLst>
            </a:custGeom>
            <a:solidFill>
              <a:schemeClr val="accent3"/>
            </a:solid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22067894-1DFA-DB2A-8AC9-7BA24CFC0860}"/>
                </a:ext>
              </a:extLst>
            </p:cNvPr>
            <p:cNvSpPr/>
            <p:nvPr/>
          </p:nvSpPr>
          <p:spPr>
            <a:xfrm>
              <a:off x="1463861" y="1376860"/>
              <a:ext cx="35032" cy="280259"/>
            </a:xfrm>
            <a:custGeom>
              <a:avLst/>
              <a:gdLst>
                <a:gd name="connsiteX0" fmla="*/ 36784 w 35032"/>
                <a:gd name="connsiteY0" fmla="*/ 265662 h 280259"/>
                <a:gd name="connsiteX1" fmla="*/ 22771 w 35032"/>
                <a:gd name="connsiteY1" fmla="*/ 279675 h 280259"/>
                <a:gd name="connsiteX2" fmla="*/ 8758 w 35032"/>
                <a:gd name="connsiteY2" fmla="*/ 265662 h 280259"/>
                <a:gd name="connsiteX3" fmla="*/ 8758 w 35032"/>
                <a:gd name="connsiteY3" fmla="*/ 22771 h 280259"/>
                <a:gd name="connsiteX4" fmla="*/ 22771 w 35032"/>
                <a:gd name="connsiteY4" fmla="*/ 8758 h 280259"/>
                <a:gd name="connsiteX5" fmla="*/ 36784 w 35032"/>
                <a:gd name="connsiteY5" fmla="*/ 22771 h 280259"/>
                <a:gd name="connsiteX6" fmla="*/ 36784 w 35032"/>
                <a:gd name="connsiteY6" fmla="*/ 265662 h 28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2" h="280259">
                  <a:moveTo>
                    <a:pt x="36784" y="265662"/>
                  </a:moveTo>
                  <a:cubicBezTo>
                    <a:pt x="36784" y="273837"/>
                    <a:pt x="30945" y="279675"/>
                    <a:pt x="22771" y="279675"/>
                  </a:cubicBezTo>
                  <a:cubicBezTo>
                    <a:pt x="14597" y="279675"/>
                    <a:pt x="8758" y="273837"/>
                    <a:pt x="8758" y="265662"/>
                  </a:cubicBezTo>
                  <a:lnTo>
                    <a:pt x="8758" y="22771"/>
                  </a:lnTo>
                  <a:cubicBezTo>
                    <a:pt x="8758" y="14597"/>
                    <a:pt x="14597" y="8758"/>
                    <a:pt x="22771" y="8758"/>
                  </a:cubicBezTo>
                  <a:cubicBezTo>
                    <a:pt x="30945" y="8758"/>
                    <a:pt x="36784" y="14597"/>
                    <a:pt x="36784" y="22771"/>
                  </a:cubicBezTo>
                  <a:lnTo>
                    <a:pt x="36784" y="265662"/>
                  </a:lnTo>
                  <a:close/>
                </a:path>
              </a:pathLst>
            </a:custGeom>
            <a:solidFill>
              <a:schemeClr val="accent3"/>
            </a:solid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65139146-1EA0-7243-8FA4-A666D73E120D}"/>
                </a:ext>
              </a:extLst>
            </p:cNvPr>
            <p:cNvSpPr/>
            <p:nvPr/>
          </p:nvSpPr>
          <p:spPr>
            <a:xfrm>
              <a:off x="1863231" y="1673468"/>
              <a:ext cx="46710" cy="81742"/>
            </a:xfrm>
            <a:custGeom>
              <a:avLst/>
              <a:gdLst>
                <a:gd name="connsiteX0" fmla="*/ 37952 w 46709"/>
                <a:gd name="connsiteY0" fmla="*/ 65978 h 81742"/>
                <a:gd name="connsiteX1" fmla="*/ 23939 w 46709"/>
                <a:gd name="connsiteY1" fmla="*/ 79991 h 81742"/>
                <a:gd name="connsiteX2" fmla="*/ 8758 w 46709"/>
                <a:gd name="connsiteY2" fmla="*/ 65978 h 81742"/>
                <a:gd name="connsiteX3" fmla="*/ 8758 w 46709"/>
                <a:gd name="connsiteY3" fmla="*/ 22771 h 81742"/>
                <a:gd name="connsiteX4" fmla="*/ 22771 w 46709"/>
                <a:gd name="connsiteY4" fmla="*/ 8758 h 81742"/>
                <a:gd name="connsiteX5" fmla="*/ 36784 w 46709"/>
                <a:gd name="connsiteY5" fmla="*/ 22771 h 81742"/>
                <a:gd name="connsiteX6" fmla="*/ 36784 w 46709"/>
                <a:gd name="connsiteY6" fmla="*/ 65978 h 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 h="81742">
                  <a:moveTo>
                    <a:pt x="37952" y="65978"/>
                  </a:moveTo>
                  <a:cubicBezTo>
                    <a:pt x="37952" y="74152"/>
                    <a:pt x="32113" y="79991"/>
                    <a:pt x="23939" y="79991"/>
                  </a:cubicBezTo>
                  <a:cubicBezTo>
                    <a:pt x="15765" y="79991"/>
                    <a:pt x="8758" y="74152"/>
                    <a:pt x="8758" y="65978"/>
                  </a:cubicBezTo>
                  <a:lnTo>
                    <a:pt x="8758" y="22771"/>
                  </a:lnTo>
                  <a:cubicBezTo>
                    <a:pt x="8758" y="14597"/>
                    <a:pt x="14597" y="8758"/>
                    <a:pt x="22771" y="8758"/>
                  </a:cubicBezTo>
                  <a:cubicBezTo>
                    <a:pt x="30945" y="8758"/>
                    <a:pt x="36784" y="14597"/>
                    <a:pt x="36784" y="22771"/>
                  </a:cubicBezTo>
                  <a:lnTo>
                    <a:pt x="36784" y="65978"/>
                  </a:lnTo>
                  <a:close/>
                </a:path>
              </a:pathLst>
            </a:custGeom>
            <a:solidFill>
              <a:schemeClr val="accent3"/>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1825DBF0-9791-16FC-B44D-91A38F6E1CBD}"/>
                </a:ext>
              </a:extLst>
            </p:cNvPr>
            <p:cNvSpPr/>
            <p:nvPr/>
          </p:nvSpPr>
          <p:spPr>
            <a:xfrm>
              <a:off x="1863231" y="1373357"/>
              <a:ext cx="46710" cy="280259"/>
            </a:xfrm>
            <a:custGeom>
              <a:avLst/>
              <a:gdLst>
                <a:gd name="connsiteX0" fmla="*/ 37952 w 46709"/>
                <a:gd name="connsiteY0" fmla="*/ 265662 h 280259"/>
                <a:gd name="connsiteX1" fmla="*/ 23939 w 46709"/>
                <a:gd name="connsiteY1" fmla="*/ 279675 h 280259"/>
                <a:gd name="connsiteX2" fmla="*/ 8758 w 46709"/>
                <a:gd name="connsiteY2" fmla="*/ 265662 h 280259"/>
                <a:gd name="connsiteX3" fmla="*/ 8758 w 46709"/>
                <a:gd name="connsiteY3" fmla="*/ 22771 h 280259"/>
                <a:gd name="connsiteX4" fmla="*/ 22771 w 46709"/>
                <a:gd name="connsiteY4" fmla="*/ 8758 h 280259"/>
                <a:gd name="connsiteX5" fmla="*/ 36784 w 46709"/>
                <a:gd name="connsiteY5" fmla="*/ 22771 h 280259"/>
                <a:gd name="connsiteX6" fmla="*/ 36784 w 46709"/>
                <a:gd name="connsiteY6" fmla="*/ 265662 h 28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 h="280259">
                  <a:moveTo>
                    <a:pt x="37952" y="265662"/>
                  </a:moveTo>
                  <a:cubicBezTo>
                    <a:pt x="37952" y="273837"/>
                    <a:pt x="32113" y="279675"/>
                    <a:pt x="23939" y="279675"/>
                  </a:cubicBezTo>
                  <a:cubicBezTo>
                    <a:pt x="15765" y="279675"/>
                    <a:pt x="8758" y="273837"/>
                    <a:pt x="8758" y="265662"/>
                  </a:cubicBezTo>
                  <a:lnTo>
                    <a:pt x="8758" y="22771"/>
                  </a:lnTo>
                  <a:cubicBezTo>
                    <a:pt x="8758" y="14597"/>
                    <a:pt x="14597" y="8758"/>
                    <a:pt x="22771" y="8758"/>
                  </a:cubicBezTo>
                  <a:cubicBezTo>
                    <a:pt x="30945" y="8758"/>
                    <a:pt x="36784" y="14597"/>
                    <a:pt x="36784" y="22771"/>
                  </a:cubicBezTo>
                  <a:lnTo>
                    <a:pt x="36784" y="265662"/>
                  </a:lnTo>
                  <a:close/>
                </a:path>
              </a:pathLst>
            </a:custGeom>
            <a:solidFill>
              <a:schemeClr val="accent3"/>
            </a:solid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132FFB1D-BF45-92C9-B6D0-C2FDBA118413}"/>
                </a:ext>
              </a:extLst>
            </p:cNvPr>
            <p:cNvSpPr/>
            <p:nvPr/>
          </p:nvSpPr>
          <p:spPr>
            <a:xfrm>
              <a:off x="1590878" y="1449415"/>
              <a:ext cx="186839" cy="291937"/>
            </a:xfrm>
            <a:custGeom>
              <a:avLst/>
              <a:gdLst>
                <a:gd name="connsiteX0" fmla="*/ 54568 w 186839"/>
                <a:gd name="connsiteY0" fmla="*/ 278353 h 291936"/>
                <a:gd name="connsiteX1" fmla="*/ 65077 w 186839"/>
                <a:gd name="connsiteY1" fmla="*/ 179094 h 291936"/>
                <a:gd name="connsiteX2" fmla="*/ 21871 w 186839"/>
                <a:gd name="connsiteY2" fmla="*/ 179094 h 291936"/>
                <a:gd name="connsiteX3" fmla="*/ 12529 w 186839"/>
                <a:gd name="connsiteY3" fmla="*/ 161578 h 291936"/>
                <a:gd name="connsiteX4" fmla="*/ 112955 w 186839"/>
                <a:gd name="connsiteY4" fmla="*/ 15610 h 291936"/>
                <a:gd name="connsiteX5" fmla="*/ 132807 w 186839"/>
                <a:gd name="connsiteY5" fmla="*/ 23784 h 291936"/>
                <a:gd name="connsiteX6" fmla="*/ 122297 w 186839"/>
                <a:gd name="connsiteY6" fmla="*/ 123043 h 291936"/>
                <a:gd name="connsiteX7" fmla="*/ 165504 w 186839"/>
                <a:gd name="connsiteY7" fmla="*/ 123043 h 291936"/>
                <a:gd name="connsiteX8" fmla="*/ 174846 w 186839"/>
                <a:gd name="connsiteY8" fmla="*/ 140559 h 291936"/>
                <a:gd name="connsiteX9" fmla="*/ 74419 w 186839"/>
                <a:gd name="connsiteY9" fmla="*/ 286527 h 291936"/>
                <a:gd name="connsiteX10" fmla="*/ 54568 w 186839"/>
                <a:gd name="connsiteY10" fmla="*/ 278353 h 29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839" h="291936">
                  <a:moveTo>
                    <a:pt x="54568" y="278353"/>
                  </a:moveTo>
                  <a:lnTo>
                    <a:pt x="65077" y="179094"/>
                  </a:lnTo>
                  <a:lnTo>
                    <a:pt x="21871" y="179094"/>
                  </a:lnTo>
                  <a:cubicBezTo>
                    <a:pt x="12529" y="179094"/>
                    <a:pt x="7858" y="168585"/>
                    <a:pt x="12529" y="161578"/>
                  </a:cubicBezTo>
                  <a:lnTo>
                    <a:pt x="112955" y="15610"/>
                  </a:lnTo>
                  <a:cubicBezTo>
                    <a:pt x="119962" y="6268"/>
                    <a:pt x="133975" y="10939"/>
                    <a:pt x="132807" y="23784"/>
                  </a:cubicBezTo>
                  <a:lnTo>
                    <a:pt x="122297" y="123043"/>
                  </a:lnTo>
                  <a:lnTo>
                    <a:pt x="165504" y="123043"/>
                  </a:lnTo>
                  <a:cubicBezTo>
                    <a:pt x="174846" y="123043"/>
                    <a:pt x="179517" y="133552"/>
                    <a:pt x="174846" y="140559"/>
                  </a:cubicBezTo>
                  <a:lnTo>
                    <a:pt x="74419" y="286527"/>
                  </a:lnTo>
                  <a:cubicBezTo>
                    <a:pt x="68581" y="295869"/>
                    <a:pt x="53400" y="290030"/>
                    <a:pt x="54568" y="278353"/>
                  </a:cubicBezTo>
                  <a:close/>
                </a:path>
              </a:pathLst>
            </a:custGeom>
            <a:solidFill>
              <a:schemeClr val="accent3"/>
            </a:solidFill>
            <a:ln w="11633" cap="flat">
              <a:solidFill>
                <a:schemeClr val="accent3"/>
              </a:solid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BCCF633B-E637-EA1F-BCF7-71E1F263BFEB}"/>
                </a:ext>
              </a:extLst>
            </p:cNvPr>
            <p:cNvSpPr/>
            <p:nvPr/>
          </p:nvSpPr>
          <p:spPr>
            <a:xfrm>
              <a:off x="1131761" y="1256122"/>
              <a:ext cx="116775" cy="116775"/>
            </a:xfrm>
            <a:custGeom>
              <a:avLst/>
              <a:gdLst>
                <a:gd name="connsiteX0" fmla="*/ 37244 w 116774"/>
                <a:gd name="connsiteY0" fmla="*/ 62934 h 116774"/>
                <a:gd name="connsiteX1" fmla="*/ 40747 w 116774"/>
                <a:gd name="connsiteY1" fmla="*/ 72276 h 116774"/>
                <a:gd name="connsiteX2" fmla="*/ 37244 w 116774"/>
                <a:gd name="connsiteY2" fmla="*/ 107309 h 116774"/>
                <a:gd name="connsiteX3" fmla="*/ 40747 w 116774"/>
                <a:gd name="connsiteY3" fmla="*/ 108477 h 116774"/>
                <a:gd name="connsiteX4" fmla="*/ 62934 w 116774"/>
                <a:gd name="connsiteY4" fmla="*/ 81618 h 116774"/>
                <a:gd name="connsiteX5" fmla="*/ 72276 w 116774"/>
                <a:gd name="connsiteY5" fmla="*/ 78115 h 116774"/>
                <a:gd name="connsiteX6" fmla="*/ 107309 w 116774"/>
                <a:gd name="connsiteY6" fmla="*/ 81618 h 116774"/>
                <a:gd name="connsiteX7" fmla="*/ 108477 w 116774"/>
                <a:gd name="connsiteY7" fmla="*/ 78115 h 116774"/>
                <a:gd name="connsiteX8" fmla="*/ 81618 w 116774"/>
                <a:gd name="connsiteY8" fmla="*/ 55928 h 116774"/>
                <a:gd name="connsiteX9" fmla="*/ 78115 w 116774"/>
                <a:gd name="connsiteY9" fmla="*/ 46586 h 116774"/>
                <a:gd name="connsiteX10" fmla="*/ 81618 w 116774"/>
                <a:gd name="connsiteY10" fmla="*/ 11554 h 116774"/>
                <a:gd name="connsiteX11" fmla="*/ 78115 w 116774"/>
                <a:gd name="connsiteY11" fmla="*/ 10386 h 116774"/>
                <a:gd name="connsiteX12" fmla="*/ 55928 w 116774"/>
                <a:gd name="connsiteY12" fmla="*/ 37244 h 116774"/>
                <a:gd name="connsiteX13" fmla="*/ 46586 w 116774"/>
                <a:gd name="connsiteY13" fmla="*/ 40747 h 116774"/>
                <a:gd name="connsiteX14" fmla="*/ 11554 w 116774"/>
                <a:gd name="connsiteY14" fmla="*/ 37244 h 116774"/>
                <a:gd name="connsiteX15" fmla="*/ 10386 w 116774"/>
                <a:gd name="connsiteY15" fmla="*/ 40747 h 116774"/>
                <a:gd name="connsiteX16" fmla="*/ 37244 w 116774"/>
                <a:gd name="connsiteY16" fmla="*/ 62934 h 1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74" h="116774">
                  <a:moveTo>
                    <a:pt x="37244" y="62934"/>
                  </a:moveTo>
                  <a:cubicBezTo>
                    <a:pt x="39579" y="65270"/>
                    <a:pt x="41915" y="68773"/>
                    <a:pt x="40747" y="72276"/>
                  </a:cubicBezTo>
                  <a:lnTo>
                    <a:pt x="37244" y="107309"/>
                  </a:lnTo>
                  <a:cubicBezTo>
                    <a:pt x="37244" y="110812"/>
                    <a:pt x="38412" y="110812"/>
                    <a:pt x="40747" y="108477"/>
                  </a:cubicBezTo>
                  <a:lnTo>
                    <a:pt x="62934" y="81618"/>
                  </a:lnTo>
                  <a:cubicBezTo>
                    <a:pt x="65270" y="79283"/>
                    <a:pt x="68773" y="76947"/>
                    <a:pt x="72276" y="78115"/>
                  </a:cubicBezTo>
                  <a:lnTo>
                    <a:pt x="107309" y="81618"/>
                  </a:lnTo>
                  <a:cubicBezTo>
                    <a:pt x="110812" y="81618"/>
                    <a:pt x="110812" y="80451"/>
                    <a:pt x="108477" y="78115"/>
                  </a:cubicBezTo>
                  <a:lnTo>
                    <a:pt x="81618" y="55928"/>
                  </a:lnTo>
                  <a:cubicBezTo>
                    <a:pt x="79283" y="53592"/>
                    <a:pt x="76947" y="50089"/>
                    <a:pt x="78115" y="46586"/>
                  </a:cubicBezTo>
                  <a:lnTo>
                    <a:pt x="81618" y="11554"/>
                  </a:lnTo>
                  <a:cubicBezTo>
                    <a:pt x="81618" y="8050"/>
                    <a:pt x="80451" y="8050"/>
                    <a:pt x="78115" y="10386"/>
                  </a:cubicBezTo>
                  <a:lnTo>
                    <a:pt x="55928" y="37244"/>
                  </a:lnTo>
                  <a:cubicBezTo>
                    <a:pt x="53592" y="39579"/>
                    <a:pt x="50089" y="41915"/>
                    <a:pt x="46586" y="40747"/>
                  </a:cubicBezTo>
                  <a:lnTo>
                    <a:pt x="11554" y="37244"/>
                  </a:lnTo>
                  <a:cubicBezTo>
                    <a:pt x="8050" y="37244"/>
                    <a:pt x="8050" y="38412"/>
                    <a:pt x="10386" y="40747"/>
                  </a:cubicBezTo>
                  <a:lnTo>
                    <a:pt x="37244" y="62934"/>
                  </a:lnTo>
                  <a:close/>
                </a:path>
              </a:pathLst>
            </a:custGeom>
            <a:solidFill>
              <a:schemeClr val="accent3"/>
            </a:solid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50EB8E71-1403-9248-80B3-204284DE29C0}"/>
                </a:ext>
              </a:extLst>
            </p:cNvPr>
            <p:cNvSpPr/>
            <p:nvPr/>
          </p:nvSpPr>
          <p:spPr>
            <a:xfrm>
              <a:off x="2081308" y="1178051"/>
              <a:ext cx="116775" cy="116775"/>
            </a:xfrm>
            <a:custGeom>
              <a:avLst/>
              <a:gdLst>
                <a:gd name="connsiteX0" fmla="*/ 41747 w 116774"/>
                <a:gd name="connsiteY0" fmla="*/ 70941 h 116774"/>
                <a:gd name="connsiteX1" fmla="*/ 47586 w 116774"/>
                <a:gd name="connsiteY1" fmla="*/ 79115 h 116774"/>
                <a:gd name="connsiteX2" fmla="*/ 52257 w 116774"/>
                <a:gd name="connsiteY2" fmla="*/ 114147 h 116774"/>
                <a:gd name="connsiteX3" fmla="*/ 55760 w 116774"/>
                <a:gd name="connsiteY3" fmla="*/ 114147 h 116774"/>
                <a:gd name="connsiteX4" fmla="*/ 70941 w 116774"/>
                <a:gd name="connsiteY4" fmla="*/ 82618 h 116774"/>
                <a:gd name="connsiteX5" fmla="*/ 79115 w 116774"/>
                <a:gd name="connsiteY5" fmla="*/ 76779 h 116774"/>
                <a:gd name="connsiteX6" fmla="*/ 114147 w 116774"/>
                <a:gd name="connsiteY6" fmla="*/ 72108 h 116774"/>
                <a:gd name="connsiteX7" fmla="*/ 114147 w 116774"/>
                <a:gd name="connsiteY7" fmla="*/ 68605 h 116774"/>
                <a:gd name="connsiteX8" fmla="*/ 82618 w 116774"/>
                <a:gd name="connsiteY8" fmla="*/ 54592 h 116774"/>
                <a:gd name="connsiteX9" fmla="*/ 76779 w 116774"/>
                <a:gd name="connsiteY9" fmla="*/ 46418 h 116774"/>
                <a:gd name="connsiteX10" fmla="*/ 72108 w 116774"/>
                <a:gd name="connsiteY10" fmla="*/ 11386 h 116774"/>
                <a:gd name="connsiteX11" fmla="*/ 68605 w 116774"/>
                <a:gd name="connsiteY11" fmla="*/ 11386 h 116774"/>
                <a:gd name="connsiteX12" fmla="*/ 54592 w 116774"/>
                <a:gd name="connsiteY12" fmla="*/ 42915 h 116774"/>
                <a:gd name="connsiteX13" fmla="*/ 46418 w 116774"/>
                <a:gd name="connsiteY13" fmla="*/ 48753 h 116774"/>
                <a:gd name="connsiteX14" fmla="*/ 11386 w 116774"/>
                <a:gd name="connsiteY14" fmla="*/ 53424 h 116774"/>
                <a:gd name="connsiteX15" fmla="*/ 11386 w 116774"/>
                <a:gd name="connsiteY15" fmla="*/ 56928 h 116774"/>
                <a:gd name="connsiteX16" fmla="*/ 41747 w 116774"/>
                <a:gd name="connsiteY16" fmla="*/ 70941 h 1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74" h="116774">
                  <a:moveTo>
                    <a:pt x="41747" y="70941"/>
                  </a:moveTo>
                  <a:cubicBezTo>
                    <a:pt x="45250" y="72108"/>
                    <a:pt x="47586" y="75612"/>
                    <a:pt x="47586" y="79115"/>
                  </a:cubicBezTo>
                  <a:lnTo>
                    <a:pt x="52257" y="114147"/>
                  </a:lnTo>
                  <a:cubicBezTo>
                    <a:pt x="52257" y="117650"/>
                    <a:pt x="54592" y="117650"/>
                    <a:pt x="55760" y="114147"/>
                  </a:cubicBezTo>
                  <a:lnTo>
                    <a:pt x="70941" y="82618"/>
                  </a:lnTo>
                  <a:cubicBezTo>
                    <a:pt x="72108" y="79115"/>
                    <a:pt x="75612" y="76779"/>
                    <a:pt x="79115" y="76779"/>
                  </a:cubicBezTo>
                  <a:lnTo>
                    <a:pt x="114147" y="72108"/>
                  </a:lnTo>
                  <a:cubicBezTo>
                    <a:pt x="117650" y="72108"/>
                    <a:pt x="117650" y="69773"/>
                    <a:pt x="114147" y="68605"/>
                  </a:cubicBezTo>
                  <a:lnTo>
                    <a:pt x="82618" y="54592"/>
                  </a:lnTo>
                  <a:cubicBezTo>
                    <a:pt x="79115" y="53424"/>
                    <a:pt x="76779" y="49921"/>
                    <a:pt x="76779" y="46418"/>
                  </a:cubicBezTo>
                  <a:lnTo>
                    <a:pt x="72108" y="11386"/>
                  </a:lnTo>
                  <a:cubicBezTo>
                    <a:pt x="72108" y="7882"/>
                    <a:pt x="69773" y="7882"/>
                    <a:pt x="68605" y="11386"/>
                  </a:cubicBezTo>
                  <a:lnTo>
                    <a:pt x="54592" y="42915"/>
                  </a:lnTo>
                  <a:cubicBezTo>
                    <a:pt x="53424" y="46418"/>
                    <a:pt x="49921" y="48753"/>
                    <a:pt x="46418" y="48753"/>
                  </a:cubicBezTo>
                  <a:lnTo>
                    <a:pt x="11386" y="53424"/>
                  </a:lnTo>
                  <a:cubicBezTo>
                    <a:pt x="7882" y="53424"/>
                    <a:pt x="7882" y="55760"/>
                    <a:pt x="11386" y="56928"/>
                  </a:cubicBezTo>
                  <a:lnTo>
                    <a:pt x="41747" y="70941"/>
                  </a:lnTo>
                  <a:close/>
                </a:path>
              </a:pathLst>
            </a:custGeom>
            <a:solidFill>
              <a:schemeClr val="accent3"/>
            </a:solid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822E3DF9-7133-1ACB-F771-AD0C42EF2009}"/>
                </a:ext>
              </a:extLst>
            </p:cNvPr>
            <p:cNvSpPr/>
            <p:nvPr/>
          </p:nvSpPr>
          <p:spPr>
            <a:xfrm>
              <a:off x="2050754" y="1694004"/>
              <a:ext cx="58387" cy="58387"/>
            </a:xfrm>
            <a:custGeom>
              <a:avLst/>
              <a:gdLst>
                <a:gd name="connsiteX0" fmla="*/ 23255 w 58387"/>
                <a:gd name="connsiteY0" fmla="*/ 36100 h 58387"/>
                <a:gd name="connsiteX1" fmla="*/ 25590 w 58387"/>
                <a:gd name="connsiteY1" fmla="*/ 40771 h 58387"/>
                <a:gd name="connsiteX2" fmla="*/ 23255 w 58387"/>
                <a:gd name="connsiteY2" fmla="*/ 58287 h 58387"/>
                <a:gd name="connsiteX3" fmla="*/ 24423 w 58387"/>
                <a:gd name="connsiteY3" fmla="*/ 59455 h 58387"/>
                <a:gd name="connsiteX4" fmla="*/ 36100 w 58387"/>
                <a:gd name="connsiteY4" fmla="*/ 45442 h 58387"/>
                <a:gd name="connsiteX5" fmla="*/ 40771 w 58387"/>
                <a:gd name="connsiteY5" fmla="*/ 43106 h 58387"/>
                <a:gd name="connsiteX6" fmla="*/ 58287 w 58387"/>
                <a:gd name="connsiteY6" fmla="*/ 45442 h 58387"/>
                <a:gd name="connsiteX7" fmla="*/ 59455 w 58387"/>
                <a:gd name="connsiteY7" fmla="*/ 44274 h 58387"/>
                <a:gd name="connsiteX8" fmla="*/ 45442 w 58387"/>
                <a:gd name="connsiteY8" fmla="*/ 32597 h 58387"/>
                <a:gd name="connsiteX9" fmla="*/ 43106 w 58387"/>
                <a:gd name="connsiteY9" fmla="*/ 27926 h 58387"/>
                <a:gd name="connsiteX10" fmla="*/ 45442 w 58387"/>
                <a:gd name="connsiteY10" fmla="*/ 10410 h 58387"/>
                <a:gd name="connsiteX11" fmla="*/ 44274 w 58387"/>
                <a:gd name="connsiteY11" fmla="*/ 9242 h 58387"/>
                <a:gd name="connsiteX12" fmla="*/ 32597 w 58387"/>
                <a:gd name="connsiteY12" fmla="*/ 23255 h 58387"/>
                <a:gd name="connsiteX13" fmla="*/ 27926 w 58387"/>
                <a:gd name="connsiteY13" fmla="*/ 25590 h 58387"/>
                <a:gd name="connsiteX14" fmla="*/ 10410 w 58387"/>
                <a:gd name="connsiteY14" fmla="*/ 23255 h 58387"/>
                <a:gd name="connsiteX15" fmla="*/ 9242 w 58387"/>
                <a:gd name="connsiteY15" fmla="*/ 24422 h 58387"/>
                <a:gd name="connsiteX16" fmla="*/ 23255 w 58387"/>
                <a:gd name="connsiteY16" fmla="*/ 36100 h 5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387" h="58387">
                  <a:moveTo>
                    <a:pt x="23255" y="36100"/>
                  </a:moveTo>
                  <a:cubicBezTo>
                    <a:pt x="24423" y="37268"/>
                    <a:pt x="25590" y="39603"/>
                    <a:pt x="25590" y="40771"/>
                  </a:cubicBezTo>
                  <a:lnTo>
                    <a:pt x="23255" y="58287"/>
                  </a:lnTo>
                  <a:cubicBezTo>
                    <a:pt x="23255" y="59455"/>
                    <a:pt x="23255" y="60623"/>
                    <a:pt x="24423" y="59455"/>
                  </a:cubicBezTo>
                  <a:lnTo>
                    <a:pt x="36100" y="45442"/>
                  </a:lnTo>
                  <a:cubicBezTo>
                    <a:pt x="37268" y="44274"/>
                    <a:pt x="39603" y="43106"/>
                    <a:pt x="40771" y="43106"/>
                  </a:cubicBezTo>
                  <a:lnTo>
                    <a:pt x="58287" y="45442"/>
                  </a:lnTo>
                  <a:cubicBezTo>
                    <a:pt x="59455" y="45442"/>
                    <a:pt x="60623" y="45442"/>
                    <a:pt x="59455" y="44274"/>
                  </a:cubicBezTo>
                  <a:lnTo>
                    <a:pt x="45442" y="32597"/>
                  </a:lnTo>
                  <a:cubicBezTo>
                    <a:pt x="44274" y="31429"/>
                    <a:pt x="43106" y="29093"/>
                    <a:pt x="43106" y="27926"/>
                  </a:cubicBezTo>
                  <a:lnTo>
                    <a:pt x="45442" y="10410"/>
                  </a:lnTo>
                  <a:cubicBezTo>
                    <a:pt x="45442" y="9242"/>
                    <a:pt x="45442" y="8074"/>
                    <a:pt x="44274" y="9242"/>
                  </a:cubicBezTo>
                  <a:lnTo>
                    <a:pt x="32597" y="23255"/>
                  </a:lnTo>
                  <a:cubicBezTo>
                    <a:pt x="31429" y="24422"/>
                    <a:pt x="29094" y="25590"/>
                    <a:pt x="27926" y="25590"/>
                  </a:cubicBezTo>
                  <a:lnTo>
                    <a:pt x="10410" y="23255"/>
                  </a:lnTo>
                  <a:cubicBezTo>
                    <a:pt x="9242" y="23255"/>
                    <a:pt x="8074" y="23255"/>
                    <a:pt x="9242" y="24422"/>
                  </a:cubicBezTo>
                  <a:lnTo>
                    <a:pt x="23255" y="36100"/>
                  </a:lnTo>
                  <a:close/>
                </a:path>
              </a:pathLst>
            </a:custGeom>
            <a:solidFill>
              <a:schemeClr val="accent3"/>
            </a:solidFill>
            <a:ln w="9525" cap="flat">
              <a:noFill/>
              <a:prstDash val="solid"/>
              <a:miter/>
            </a:ln>
          </p:spPr>
          <p:txBody>
            <a:bodyPr rtlCol="0" anchor="ctr"/>
            <a:lstStyle/>
            <a:p>
              <a:endParaRPr lang="en-US" dirty="0"/>
            </a:p>
          </p:txBody>
        </p:sp>
      </p:grpSp>
      <p:grpSp>
        <p:nvGrpSpPr>
          <p:cNvPr id="47" name="Group 46">
            <a:extLst>
              <a:ext uri="{FF2B5EF4-FFF2-40B4-BE49-F238E27FC236}">
                <a16:creationId xmlns:a16="http://schemas.microsoft.com/office/drawing/2014/main" id="{B2946A65-7CBA-B412-7336-4F37F93B6A89}"/>
              </a:ext>
              <a:ext uri="{C183D7F6-B498-43B3-948B-1728B52AA6E4}">
                <adec:decorative xmlns:adec="http://schemas.microsoft.com/office/drawing/2017/decorative" val="1"/>
              </a:ext>
            </a:extLst>
          </p:cNvPr>
          <p:cNvGrpSpPr>
            <a:grpSpLocks noChangeAspect="1"/>
          </p:cNvGrpSpPr>
          <p:nvPr/>
        </p:nvGrpSpPr>
        <p:grpSpPr>
          <a:xfrm rot="1005845">
            <a:off x="9466377" y="7480824"/>
            <a:ext cx="1162050" cy="1162050"/>
            <a:chOff x="1101743" y="2856619"/>
            <a:chExt cx="1162050" cy="1162050"/>
          </a:xfrm>
        </p:grpSpPr>
        <p:sp>
          <p:nvSpPr>
            <p:cNvPr id="48" name="Freeform: Shape 47">
              <a:extLst>
                <a:ext uri="{FF2B5EF4-FFF2-40B4-BE49-F238E27FC236}">
                  <a16:creationId xmlns:a16="http://schemas.microsoft.com/office/drawing/2014/main" id="{99347479-BE33-7102-F1E8-DC05A0652987}"/>
                </a:ext>
              </a:extLst>
            </p:cNvPr>
            <p:cNvSpPr/>
            <p:nvPr/>
          </p:nvSpPr>
          <p:spPr>
            <a:xfrm>
              <a:off x="1101743" y="2856619"/>
              <a:ext cx="1162050" cy="1162050"/>
            </a:xfrm>
            <a:custGeom>
              <a:avLst/>
              <a:gdLst>
                <a:gd name="connsiteX0" fmla="*/ 1145381 w 1162050"/>
                <a:gd name="connsiteY0" fmla="*/ 583406 h 1162050"/>
                <a:gd name="connsiteX1" fmla="*/ 583406 w 1162050"/>
                <a:gd name="connsiteY1" fmla="*/ 1145381 h 1162050"/>
                <a:gd name="connsiteX2" fmla="*/ 21431 w 1162050"/>
                <a:gd name="connsiteY2" fmla="*/ 583406 h 1162050"/>
                <a:gd name="connsiteX3" fmla="*/ 583406 w 1162050"/>
                <a:gd name="connsiteY3" fmla="*/ 21431 h 1162050"/>
                <a:gd name="connsiteX4" fmla="*/ 1145381 w 1162050"/>
                <a:gd name="connsiteY4" fmla="*/ 583406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0" h="1162050">
                  <a:moveTo>
                    <a:pt x="1145381" y="583406"/>
                  </a:moveTo>
                  <a:cubicBezTo>
                    <a:pt x="1145381" y="893777"/>
                    <a:pt x="893777" y="1145381"/>
                    <a:pt x="583406" y="1145381"/>
                  </a:cubicBezTo>
                  <a:cubicBezTo>
                    <a:pt x="273036" y="1145381"/>
                    <a:pt x="21431" y="893777"/>
                    <a:pt x="21431" y="583406"/>
                  </a:cubicBezTo>
                  <a:cubicBezTo>
                    <a:pt x="21431" y="273036"/>
                    <a:pt x="273036" y="21431"/>
                    <a:pt x="583406" y="21431"/>
                  </a:cubicBezTo>
                  <a:cubicBezTo>
                    <a:pt x="893777" y="21431"/>
                    <a:pt x="1145381" y="273036"/>
                    <a:pt x="1145381" y="583406"/>
                  </a:cubicBezTo>
                  <a:close/>
                </a:path>
              </a:pathLst>
            </a:custGeom>
            <a:solidFill>
              <a:schemeClr val="accent1"/>
            </a:solidFill>
            <a:ln w="28575" cap="flat">
              <a:solidFill>
                <a:schemeClr val="accent3"/>
              </a:solid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73504FF6-AC9B-4D24-8E09-C0EE4C4B9B74}"/>
                </a:ext>
              </a:extLst>
            </p:cNvPr>
            <p:cNvSpPr/>
            <p:nvPr/>
          </p:nvSpPr>
          <p:spPr>
            <a:xfrm>
              <a:off x="1459883" y="3035689"/>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B4414DAE-5608-A123-1D29-E2B853B95D8D}"/>
                </a:ext>
              </a:extLst>
            </p:cNvPr>
            <p:cNvSpPr/>
            <p:nvPr/>
          </p:nvSpPr>
          <p:spPr>
            <a:xfrm>
              <a:off x="1446548" y="3021402"/>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F320B584-64B6-29BC-3612-C9B07D77B5F0}"/>
                </a:ext>
              </a:extLst>
            </p:cNvPr>
            <p:cNvSpPr/>
            <p:nvPr/>
          </p:nvSpPr>
          <p:spPr>
            <a:xfrm>
              <a:off x="1751348" y="3254764"/>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rgbClr val="FFFFFF"/>
            </a:solid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C2226AED-3C88-F08A-7DBE-38C3F59D9DE7}"/>
                </a:ext>
              </a:extLst>
            </p:cNvPr>
            <p:cNvSpPr/>
            <p:nvPr/>
          </p:nvSpPr>
          <p:spPr>
            <a:xfrm>
              <a:off x="1738013" y="3240477"/>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rgbClr val="5AB4E5"/>
            </a:solid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D3170233-0DB3-96B5-705C-323CE5A43026}"/>
                </a:ext>
              </a:extLst>
            </p:cNvPr>
            <p:cNvSpPr/>
            <p:nvPr/>
          </p:nvSpPr>
          <p:spPr>
            <a:xfrm>
              <a:off x="1533226" y="3254764"/>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rgbClr val="FFFFFF"/>
            </a:solid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26E4953A-EA23-3C57-35C4-ED480F7D04DD}"/>
                </a:ext>
              </a:extLst>
            </p:cNvPr>
            <p:cNvSpPr/>
            <p:nvPr/>
          </p:nvSpPr>
          <p:spPr>
            <a:xfrm>
              <a:off x="1518938" y="3240477"/>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rgbClr val="5AB4E5"/>
            </a:solid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581FD266-1359-25FD-3825-B47EF024D784}"/>
                </a:ext>
              </a:extLst>
            </p:cNvPr>
            <p:cNvSpPr/>
            <p:nvPr/>
          </p:nvSpPr>
          <p:spPr>
            <a:xfrm>
              <a:off x="1315103" y="3108079"/>
              <a:ext cx="733425" cy="447675"/>
            </a:xfrm>
            <a:custGeom>
              <a:avLst/>
              <a:gdLst>
                <a:gd name="connsiteX0" fmla="*/ 662464 w 733425"/>
                <a:gd name="connsiteY0" fmla="*/ 445294 h 447675"/>
                <a:gd name="connsiteX1" fmla="*/ 662464 w 733425"/>
                <a:gd name="connsiteY1" fmla="*/ 298609 h 447675"/>
                <a:gd name="connsiteX2" fmla="*/ 589121 w 733425"/>
                <a:gd name="connsiteY2" fmla="*/ 298609 h 447675"/>
                <a:gd name="connsiteX3" fmla="*/ 589121 w 733425"/>
                <a:gd name="connsiteY3" fmla="*/ 444341 h 447675"/>
                <a:gd name="connsiteX4" fmla="*/ 517684 w 733425"/>
                <a:gd name="connsiteY4" fmla="*/ 444341 h 447675"/>
                <a:gd name="connsiteX5" fmla="*/ 517684 w 733425"/>
                <a:gd name="connsiteY5" fmla="*/ 370999 h 447675"/>
                <a:gd name="connsiteX6" fmla="*/ 224314 w 733425"/>
                <a:gd name="connsiteY6" fmla="*/ 370999 h 447675"/>
                <a:gd name="connsiteX7" fmla="*/ 224314 w 733425"/>
                <a:gd name="connsiteY7" fmla="*/ 444341 h 447675"/>
                <a:gd name="connsiteX8" fmla="*/ 152876 w 733425"/>
                <a:gd name="connsiteY8" fmla="*/ 444341 h 447675"/>
                <a:gd name="connsiteX9" fmla="*/ 152876 w 733425"/>
                <a:gd name="connsiteY9" fmla="*/ 298609 h 447675"/>
                <a:gd name="connsiteX10" fmla="*/ 78581 w 733425"/>
                <a:gd name="connsiteY10" fmla="*/ 298609 h 447675"/>
                <a:gd name="connsiteX11" fmla="*/ 78581 w 733425"/>
                <a:gd name="connsiteY11" fmla="*/ 444341 h 447675"/>
                <a:gd name="connsiteX12" fmla="*/ 7144 w 733425"/>
                <a:gd name="connsiteY12" fmla="*/ 444341 h 447675"/>
                <a:gd name="connsiteX13" fmla="*/ 7144 w 733425"/>
                <a:gd name="connsiteY13" fmla="*/ 227171 h 447675"/>
                <a:gd name="connsiteX14" fmla="*/ 79534 w 733425"/>
                <a:gd name="connsiteY14" fmla="*/ 227171 h 447675"/>
                <a:gd name="connsiteX15" fmla="*/ 79534 w 733425"/>
                <a:gd name="connsiteY15" fmla="*/ 153829 h 447675"/>
                <a:gd name="connsiteX16" fmla="*/ 152876 w 733425"/>
                <a:gd name="connsiteY16" fmla="*/ 153829 h 447675"/>
                <a:gd name="connsiteX17" fmla="*/ 152876 w 733425"/>
                <a:gd name="connsiteY17" fmla="*/ 80486 h 447675"/>
                <a:gd name="connsiteX18" fmla="*/ 226219 w 733425"/>
                <a:gd name="connsiteY18" fmla="*/ 80486 h 447675"/>
                <a:gd name="connsiteX19" fmla="*/ 226219 w 733425"/>
                <a:gd name="connsiteY19" fmla="*/ 7144 h 447675"/>
                <a:gd name="connsiteX20" fmla="*/ 297656 w 733425"/>
                <a:gd name="connsiteY20" fmla="*/ 7144 h 447675"/>
                <a:gd name="connsiteX21" fmla="*/ 297656 w 733425"/>
                <a:gd name="connsiteY21" fmla="*/ 80486 h 447675"/>
                <a:gd name="connsiteX22" fmla="*/ 444341 w 733425"/>
                <a:gd name="connsiteY22" fmla="*/ 80486 h 447675"/>
                <a:gd name="connsiteX23" fmla="*/ 444341 w 733425"/>
                <a:gd name="connsiteY23" fmla="*/ 7144 h 447675"/>
                <a:gd name="connsiteX24" fmla="*/ 515779 w 733425"/>
                <a:gd name="connsiteY24" fmla="*/ 7144 h 447675"/>
                <a:gd name="connsiteX25" fmla="*/ 515779 w 733425"/>
                <a:gd name="connsiteY25" fmla="*/ 80486 h 447675"/>
                <a:gd name="connsiteX26" fmla="*/ 589121 w 733425"/>
                <a:gd name="connsiteY26" fmla="*/ 80486 h 447675"/>
                <a:gd name="connsiteX27" fmla="*/ 589121 w 733425"/>
                <a:gd name="connsiteY27" fmla="*/ 153829 h 447675"/>
                <a:gd name="connsiteX28" fmla="*/ 662464 w 733425"/>
                <a:gd name="connsiteY28" fmla="*/ 153829 h 447675"/>
                <a:gd name="connsiteX29" fmla="*/ 662464 w 733425"/>
                <a:gd name="connsiteY29" fmla="*/ 227171 h 447675"/>
                <a:gd name="connsiteX30" fmla="*/ 734854 w 733425"/>
                <a:gd name="connsiteY30" fmla="*/ 227171 h 447675"/>
                <a:gd name="connsiteX31" fmla="*/ 734854 w 733425"/>
                <a:gd name="connsiteY31" fmla="*/ 445294 h 447675"/>
                <a:gd name="connsiteX32" fmla="*/ 662464 w 733425"/>
                <a:gd name="connsiteY32" fmla="*/ 445294 h 447675"/>
                <a:gd name="connsiteX33" fmla="*/ 516731 w 733425"/>
                <a:gd name="connsiteY33" fmla="*/ 227171 h 447675"/>
                <a:gd name="connsiteX34" fmla="*/ 516731 w 733425"/>
                <a:gd name="connsiteY34" fmla="*/ 152876 h 447675"/>
                <a:gd name="connsiteX35" fmla="*/ 442436 w 733425"/>
                <a:gd name="connsiteY35" fmla="*/ 152876 h 447675"/>
                <a:gd name="connsiteX36" fmla="*/ 442436 w 733425"/>
                <a:gd name="connsiteY36" fmla="*/ 227171 h 447675"/>
                <a:gd name="connsiteX37" fmla="*/ 516731 w 733425"/>
                <a:gd name="connsiteY37" fmla="*/ 227171 h 447675"/>
                <a:gd name="connsiteX38" fmla="*/ 298609 w 733425"/>
                <a:gd name="connsiteY38" fmla="*/ 227171 h 447675"/>
                <a:gd name="connsiteX39" fmla="*/ 298609 w 733425"/>
                <a:gd name="connsiteY39" fmla="*/ 152876 h 447675"/>
                <a:gd name="connsiteX40" fmla="*/ 224314 w 733425"/>
                <a:gd name="connsiteY40" fmla="*/ 152876 h 447675"/>
                <a:gd name="connsiteX41" fmla="*/ 224314 w 733425"/>
                <a:gd name="connsiteY41" fmla="*/ 227171 h 447675"/>
                <a:gd name="connsiteX42" fmla="*/ 298609 w 733425"/>
                <a:gd name="connsiteY42" fmla="*/ 22717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33425" h="447675">
                  <a:moveTo>
                    <a:pt x="662464" y="445294"/>
                  </a:moveTo>
                  <a:lnTo>
                    <a:pt x="662464" y="298609"/>
                  </a:lnTo>
                  <a:lnTo>
                    <a:pt x="589121" y="298609"/>
                  </a:lnTo>
                  <a:lnTo>
                    <a:pt x="589121" y="444341"/>
                  </a:lnTo>
                  <a:lnTo>
                    <a:pt x="517684" y="444341"/>
                  </a:lnTo>
                  <a:lnTo>
                    <a:pt x="517684" y="370999"/>
                  </a:lnTo>
                  <a:lnTo>
                    <a:pt x="224314" y="370999"/>
                  </a:lnTo>
                  <a:lnTo>
                    <a:pt x="224314" y="444341"/>
                  </a:lnTo>
                  <a:lnTo>
                    <a:pt x="152876" y="444341"/>
                  </a:lnTo>
                  <a:lnTo>
                    <a:pt x="152876" y="298609"/>
                  </a:lnTo>
                  <a:lnTo>
                    <a:pt x="78581" y="298609"/>
                  </a:lnTo>
                  <a:lnTo>
                    <a:pt x="78581" y="444341"/>
                  </a:lnTo>
                  <a:lnTo>
                    <a:pt x="7144" y="444341"/>
                  </a:lnTo>
                  <a:lnTo>
                    <a:pt x="7144" y="227171"/>
                  </a:lnTo>
                  <a:lnTo>
                    <a:pt x="79534" y="227171"/>
                  </a:lnTo>
                  <a:lnTo>
                    <a:pt x="79534" y="153829"/>
                  </a:lnTo>
                  <a:lnTo>
                    <a:pt x="152876" y="153829"/>
                  </a:lnTo>
                  <a:lnTo>
                    <a:pt x="152876" y="80486"/>
                  </a:lnTo>
                  <a:lnTo>
                    <a:pt x="226219" y="80486"/>
                  </a:lnTo>
                  <a:lnTo>
                    <a:pt x="226219" y="7144"/>
                  </a:lnTo>
                  <a:lnTo>
                    <a:pt x="297656" y="7144"/>
                  </a:lnTo>
                  <a:lnTo>
                    <a:pt x="297656" y="80486"/>
                  </a:lnTo>
                  <a:lnTo>
                    <a:pt x="444341" y="80486"/>
                  </a:lnTo>
                  <a:lnTo>
                    <a:pt x="444341" y="7144"/>
                  </a:lnTo>
                  <a:lnTo>
                    <a:pt x="515779" y="7144"/>
                  </a:lnTo>
                  <a:lnTo>
                    <a:pt x="515779" y="80486"/>
                  </a:lnTo>
                  <a:lnTo>
                    <a:pt x="589121" y="80486"/>
                  </a:lnTo>
                  <a:lnTo>
                    <a:pt x="589121" y="153829"/>
                  </a:lnTo>
                  <a:lnTo>
                    <a:pt x="662464" y="153829"/>
                  </a:lnTo>
                  <a:lnTo>
                    <a:pt x="662464" y="227171"/>
                  </a:lnTo>
                  <a:lnTo>
                    <a:pt x="734854" y="227171"/>
                  </a:lnTo>
                  <a:lnTo>
                    <a:pt x="734854" y="445294"/>
                  </a:lnTo>
                  <a:lnTo>
                    <a:pt x="662464" y="445294"/>
                  </a:lnTo>
                  <a:close/>
                  <a:moveTo>
                    <a:pt x="516731" y="227171"/>
                  </a:moveTo>
                  <a:lnTo>
                    <a:pt x="516731" y="152876"/>
                  </a:lnTo>
                  <a:lnTo>
                    <a:pt x="442436" y="152876"/>
                  </a:lnTo>
                  <a:lnTo>
                    <a:pt x="442436" y="227171"/>
                  </a:lnTo>
                  <a:lnTo>
                    <a:pt x="516731" y="227171"/>
                  </a:lnTo>
                  <a:close/>
                  <a:moveTo>
                    <a:pt x="298609" y="227171"/>
                  </a:moveTo>
                  <a:lnTo>
                    <a:pt x="298609" y="152876"/>
                  </a:lnTo>
                  <a:lnTo>
                    <a:pt x="224314" y="152876"/>
                  </a:lnTo>
                  <a:lnTo>
                    <a:pt x="224314" y="227171"/>
                  </a:lnTo>
                  <a:lnTo>
                    <a:pt x="298609" y="227171"/>
                  </a:lnTo>
                  <a:close/>
                </a:path>
              </a:pathLst>
            </a:custGeom>
            <a:solidFill>
              <a:schemeClr val="bg1"/>
            </a:solidFill>
            <a:ln w="95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10672885-1417-08A8-41FA-36228AF5ED34}"/>
                </a:ext>
              </a:extLst>
            </p:cNvPr>
            <p:cNvSpPr/>
            <p:nvPr/>
          </p:nvSpPr>
          <p:spPr>
            <a:xfrm>
              <a:off x="1298911" y="3094744"/>
              <a:ext cx="762000" cy="476250"/>
            </a:xfrm>
            <a:custGeom>
              <a:avLst/>
              <a:gdLst>
                <a:gd name="connsiteX0" fmla="*/ 517684 w 762000"/>
                <a:gd name="connsiteY0" fmla="*/ 35719 h 476250"/>
                <a:gd name="connsiteX1" fmla="*/ 517684 w 762000"/>
                <a:gd name="connsiteY1" fmla="*/ 109061 h 476250"/>
                <a:gd name="connsiteX2" fmla="*/ 591026 w 762000"/>
                <a:gd name="connsiteY2" fmla="*/ 109061 h 476250"/>
                <a:gd name="connsiteX3" fmla="*/ 591026 w 762000"/>
                <a:gd name="connsiteY3" fmla="*/ 182404 h 476250"/>
                <a:gd name="connsiteX4" fmla="*/ 664369 w 762000"/>
                <a:gd name="connsiteY4" fmla="*/ 182404 h 476250"/>
                <a:gd name="connsiteX5" fmla="*/ 664369 w 762000"/>
                <a:gd name="connsiteY5" fmla="*/ 254794 h 476250"/>
                <a:gd name="connsiteX6" fmla="*/ 736759 w 762000"/>
                <a:gd name="connsiteY6" fmla="*/ 254794 h 476250"/>
                <a:gd name="connsiteX7" fmla="*/ 736759 w 762000"/>
                <a:gd name="connsiteY7" fmla="*/ 444341 h 476250"/>
                <a:gd name="connsiteX8" fmla="*/ 693896 w 762000"/>
                <a:gd name="connsiteY8" fmla="*/ 444341 h 476250"/>
                <a:gd name="connsiteX9" fmla="*/ 693896 w 762000"/>
                <a:gd name="connsiteY9" fmla="*/ 297656 h 476250"/>
                <a:gd name="connsiteX10" fmla="*/ 591026 w 762000"/>
                <a:gd name="connsiteY10" fmla="*/ 297656 h 476250"/>
                <a:gd name="connsiteX11" fmla="*/ 591026 w 762000"/>
                <a:gd name="connsiteY11" fmla="*/ 443389 h 476250"/>
                <a:gd name="connsiteX12" fmla="*/ 548164 w 762000"/>
                <a:gd name="connsiteY12" fmla="*/ 443389 h 476250"/>
                <a:gd name="connsiteX13" fmla="*/ 548164 w 762000"/>
                <a:gd name="connsiteY13" fmla="*/ 370046 h 476250"/>
                <a:gd name="connsiteX14" fmla="*/ 226219 w 762000"/>
                <a:gd name="connsiteY14" fmla="*/ 370046 h 476250"/>
                <a:gd name="connsiteX15" fmla="*/ 226219 w 762000"/>
                <a:gd name="connsiteY15" fmla="*/ 443389 h 476250"/>
                <a:gd name="connsiteX16" fmla="*/ 183356 w 762000"/>
                <a:gd name="connsiteY16" fmla="*/ 443389 h 476250"/>
                <a:gd name="connsiteX17" fmla="*/ 183356 w 762000"/>
                <a:gd name="connsiteY17" fmla="*/ 297656 h 476250"/>
                <a:gd name="connsiteX18" fmla="*/ 79534 w 762000"/>
                <a:gd name="connsiteY18" fmla="*/ 297656 h 476250"/>
                <a:gd name="connsiteX19" fmla="*/ 79534 w 762000"/>
                <a:gd name="connsiteY19" fmla="*/ 443389 h 476250"/>
                <a:gd name="connsiteX20" fmla="*/ 36671 w 762000"/>
                <a:gd name="connsiteY20" fmla="*/ 443389 h 476250"/>
                <a:gd name="connsiteX21" fmla="*/ 36671 w 762000"/>
                <a:gd name="connsiteY21" fmla="*/ 254794 h 476250"/>
                <a:gd name="connsiteX22" fmla="*/ 110014 w 762000"/>
                <a:gd name="connsiteY22" fmla="*/ 254794 h 476250"/>
                <a:gd name="connsiteX23" fmla="*/ 110014 w 762000"/>
                <a:gd name="connsiteY23" fmla="*/ 181451 h 476250"/>
                <a:gd name="connsiteX24" fmla="*/ 183356 w 762000"/>
                <a:gd name="connsiteY24" fmla="*/ 181451 h 476250"/>
                <a:gd name="connsiteX25" fmla="*/ 183356 w 762000"/>
                <a:gd name="connsiteY25" fmla="*/ 108109 h 476250"/>
                <a:gd name="connsiteX26" fmla="*/ 256699 w 762000"/>
                <a:gd name="connsiteY26" fmla="*/ 108109 h 476250"/>
                <a:gd name="connsiteX27" fmla="*/ 256699 w 762000"/>
                <a:gd name="connsiteY27" fmla="*/ 35719 h 476250"/>
                <a:gd name="connsiteX28" fmla="*/ 299561 w 762000"/>
                <a:gd name="connsiteY28" fmla="*/ 35719 h 476250"/>
                <a:gd name="connsiteX29" fmla="*/ 299561 w 762000"/>
                <a:gd name="connsiteY29" fmla="*/ 109061 h 476250"/>
                <a:gd name="connsiteX30" fmla="*/ 474821 w 762000"/>
                <a:gd name="connsiteY30" fmla="*/ 109061 h 476250"/>
                <a:gd name="connsiteX31" fmla="*/ 474821 w 762000"/>
                <a:gd name="connsiteY31" fmla="*/ 35719 h 476250"/>
                <a:gd name="connsiteX32" fmla="*/ 517684 w 762000"/>
                <a:gd name="connsiteY32" fmla="*/ 35719 h 476250"/>
                <a:gd name="connsiteX33" fmla="*/ 444341 w 762000"/>
                <a:gd name="connsiteY33" fmla="*/ 254794 h 476250"/>
                <a:gd name="connsiteX34" fmla="*/ 547211 w 762000"/>
                <a:gd name="connsiteY34" fmla="*/ 254794 h 476250"/>
                <a:gd name="connsiteX35" fmla="*/ 547211 w 762000"/>
                <a:gd name="connsiteY35" fmla="*/ 151924 h 476250"/>
                <a:gd name="connsiteX36" fmla="*/ 444341 w 762000"/>
                <a:gd name="connsiteY36" fmla="*/ 151924 h 476250"/>
                <a:gd name="connsiteX37" fmla="*/ 444341 w 762000"/>
                <a:gd name="connsiteY37" fmla="*/ 254794 h 476250"/>
                <a:gd name="connsiteX38" fmla="*/ 226219 w 762000"/>
                <a:gd name="connsiteY38" fmla="*/ 254794 h 476250"/>
                <a:gd name="connsiteX39" fmla="*/ 329089 w 762000"/>
                <a:gd name="connsiteY39" fmla="*/ 254794 h 476250"/>
                <a:gd name="connsiteX40" fmla="*/ 329089 w 762000"/>
                <a:gd name="connsiteY40" fmla="*/ 151924 h 476250"/>
                <a:gd name="connsiteX41" fmla="*/ 226219 w 762000"/>
                <a:gd name="connsiteY41" fmla="*/ 151924 h 476250"/>
                <a:gd name="connsiteX42" fmla="*/ 226219 w 762000"/>
                <a:gd name="connsiteY42" fmla="*/ 254794 h 476250"/>
                <a:gd name="connsiteX43" fmla="*/ 546259 w 762000"/>
                <a:gd name="connsiteY43" fmla="*/ 7144 h 476250"/>
                <a:gd name="connsiteX44" fmla="*/ 517684 w 762000"/>
                <a:gd name="connsiteY44" fmla="*/ 7144 h 476250"/>
                <a:gd name="connsiteX45" fmla="*/ 474821 w 762000"/>
                <a:gd name="connsiteY45" fmla="*/ 7144 h 476250"/>
                <a:gd name="connsiteX46" fmla="*/ 446246 w 762000"/>
                <a:gd name="connsiteY46" fmla="*/ 7144 h 476250"/>
                <a:gd name="connsiteX47" fmla="*/ 446246 w 762000"/>
                <a:gd name="connsiteY47" fmla="*/ 35719 h 476250"/>
                <a:gd name="connsiteX48" fmla="*/ 446246 w 762000"/>
                <a:gd name="connsiteY48" fmla="*/ 80486 h 476250"/>
                <a:gd name="connsiteX49" fmla="*/ 327184 w 762000"/>
                <a:gd name="connsiteY49" fmla="*/ 80486 h 476250"/>
                <a:gd name="connsiteX50" fmla="*/ 327184 w 762000"/>
                <a:gd name="connsiteY50" fmla="*/ 35719 h 476250"/>
                <a:gd name="connsiteX51" fmla="*/ 327184 w 762000"/>
                <a:gd name="connsiteY51" fmla="*/ 7144 h 476250"/>
                <a:gd name="connsiteX52" fmla="*/ 298609 w 762000"/>
                <a:gd name="connsiteY52" fmla="*/ 7144 h 476250"/>
                <a:gd name="connsiteX53" fmla="*/ 255746 w 762000"/>
                <a:gd name="connsiteY53" fmla="*/ 7144 h 476250"/>
                <a:gd name="connsiteX54" fmla="*/ 227171 w 762000"/>
                <a:gd name="connsiteY54" fmla="*/ 7144 h 476250"/>
                <a:gd name="connsiteX55" fmla="*/ 227171 w 762000"/>
                <a:gd name="connsiteY55" fmla="*/ 35719 h 476250"/>
                <a:gd name="connsiteX56" fmla="*/ 227171 w 762000"/>
                <a:gd name="connsiteY56" fmla="*/ 80486 h 476250"/>
                <a:gd name="connsiteX57" fmla="*/ 182404 w 762000"/>
                <a:gd name="connsiteY57" fmla="*/ 80486 h 476250"/>
                <a:gd name="connsiteX58" fmla="*/ 153829 w 762000"/>
                <a:gd name="connsiteY58" fmla="*/ 80486 h 476250"/>
                <a:gd name="connsiteX59" fmla="*/ 153829 w 762000"/>
                <a:gd name="connsiteY59" fmla="*/ 109061 h 476250"/>
                <a:gd name="connsiteX60" fmla="*/ 153829 w 762000"/>
                <a:gd name="connsiteY60" fmla="*/ 153829 h 476250"/>
                <a:gd name="connsiteX61" fmla="*/ 109061 w 762000"/>
                <a:gd name="connsiteY61" fmla="*/ 153829 h 476250"/>
                <a:gd name="connsiteX62" fmla="*/ 80486 w 762000"/>
                <a:gd name="connsiteY62" fmla="*/ 153829 h 476250"/>
                <a:gd name="connsiteX63" fmla="*/ 80486 w 762000"/>
                <a:gd name="connsiteY63" fmla="*/ 182404 h 476250"/>
                <a:gd name="connsiteX64" fmla="*/ 80486 w 762000"/>
                <a:gd name="connsiteY64" fmla="*/ 226219 h 476250"/>
                <a:gd name="connsiteX65" fmla="*/ 35719 w 762000"/>
                <a:gd name="connsiteY65" fmla="*/ 226219 h 476250"/>
                <a:gd name="connsiteX66" fmla="*/ 7144 w 762000"/>
                <a:gd name="connsiteY66" fmla="*/ 226219 h 476250"/>
                <a:gd name="connsiteX67" fmla="*/ 7144 w 762000"/>
                <a:gd name="connsiteY67" fmla="*/ 254794 h 476250"/>
                <a:gd name="connsiteX68" fmla="*/ 7144 w 762000"/>
                <a:gd name="connsiteY68" fmla="*/ 444341 h 476250"/>
                <a:gd name="connsiteX69" fmla="*/ 7144 w 762000"/>
                <a:gd name="connsiteY69" fmla="*/ 472916 h 476250"/>
                <a:gd name="connsiteX70" fmla="*/ 35719 w 762000"/>
                <a:gd name="connsiteY70" fmla="*/ 472916 h 476250"/>
                <a:gd name="connsiteX71" fmla="*/ 78581 w 762000"/>
                <a:gd name="connsiteY71" fmla="*/ 472916 h 476250"/>
                <a:gd name="connsiteX72" fmla="*/ 107156 w 762000"/>
                <a:gd name="connsiteY72" fmla="*/ 472916 h 476250"/>
                <a:gd name="connsiteX73" fmla="*/ 107156 w 762000"/>
                <a:gd name="connsiteY73" fmla="*/ 444341 h 476250"/>
                <a:gd name="connsiteX74" fmla="*/ 107156 w 762000"/>
                <a:gd name="connsiteY74" fmla="*/ 326231 h 476250"/>
                <a:gd name="connsiteX75" fmla="*/ 152876 w 762000"/>
                <a:gd name="connsiteY75" fmla="*/ 326231 h 476250"/>
                <a:gd name="connsiteX76" fmla="*/ 152876 w 762000"/>
                <a:gd name="connsiteY76" fmla="*/ 443389 h 476250"/>
                <a:gd name="connsiteX77" fmla="*/ 152876 w 762000"/>
                <a:gd name="connsiteY77" fmla="*/ 471964 h 476250"/>
                <a:gd name="connsiteX78" fmla="*/ 181451 w 762000"/>
                <a:gd name="connsiteY78" fmla="*/ 471964 h 476250"/>
                <a:gd name="connsiteX79" fmla="*/ 224314 w 762000"/>
                <a:gd name="connsiteY79" fmla="*/ 471964 h 476250"/>
                <a:gd name="connsiteX80" fmla="*/ 252889 w 762000"/>
                <a:gd name="connsiteY80" fmla="*/ 471964 h 476250"/>
                <a:gd name="connsiteX81" fmla="*/ 252889 w 762000"/>
                <a:gd name="connsiteY81" fmla="*/ 443389 h 476250"/>
                <a:gd name="connsiteX82" fmla="*/ 252889 w 762000"/>
                <a:gd name="connsiteY82" fmla="*/ 398621 h 476250"/>
                <a:gd name="connsiteX83" fmla="*/ 516731 w 762000"/>
                <a:gd name="connsiteY83" fmla="*/ 398621 h 476250"/>
                <a:gd name="connsiteX84" fmla="*/ 516731 w 762000"/>
                <a:gd name="connsiteY84" fmla="*/ 443389 h 476250"/>
                <a:gd name="connsiteX85" fmla="*/ 516731 w 762000"/>
                <a:gd name="connsiteY85" fmla="*/ 471964 h 476250"/>
                <a:gd name="connsiteX86" fmla="*/ 545306 w 762000"/>
                <a:gd name="connsiteY86" fmla="*/ 471964 h 476250"/>
                <a:gd name="connsiteX87" fmla="*/ 591026 w 762000"/>
                <a:gd name="connsiteY87" fmla="*/ 471964 h 476250"/>
                <a:gd name="connsiteX88" fmla="*/ 619601 w 762000"/>
                <a:gd name="connsiteY88" fmla="*/ 471964 h 476250"/>
                <a:gd name="connsiteX89" fmla="*/ 619601 w 762000"/>
                <a:gd name="connsiteY89" fmla="*/ 443389 h 476250"/>
                <a:gd name="connsiteX90" fmla="*/ 619601 w 762000"/>
                <a:gd name="connsiteY90" fmla="*/ 326231 h 476250"/>
                <a:gd name="connsiteX91" fmla="*/ 664369 w 762000"/>
                <a:gd name="connsiteY91" fmla="*/ 326231 h 476250"/>
                <a:gd name="connsiteX92" fmla="*/ 664369 w 762000"/>
                <a:gd name="connsiteY92" fmla="*/ 443389 h 476250"/>
                <a:gd name="connsiteX93" fmla="*/ 664369 w 762000"/>
                <a:gd name="connsiteY93" fmla="*/ 471964 h 476250"/>
                <a:gd name="connsiteX94" fmla="*/ 692944 w 762000"/>
                <a:gd name="connsiteY94" fmla="*/ 471964 h 476250"/>
                <a:gd name="connsiteX95" fmla="*/ 735806 w 762000"/>
                <a:gd name="connsiteY95" fmla="*/ 471964 h 476250"/>
                <a:gd name="connsiteX96" fmla="*/ 764381 w 762000"/>
                <a:gd name="connsiteY96" fmla="*/ 471964 h 476250"/>
                <a:gd name="connsiteX97" fmla="*/ 764381 w 762000"/>
                <a:gd name="connsiteY97" fmla="*/ 443389 h 476250"/>
                <a:gd name="connsiteX98" fmla="*/ 764381 w 762000"/>
                <a:gd name="connsiteY98" fmla="*/ 254794 h 476250"/>
                <a:gd name="connsiteX99" fmla="*/ 764381 w 762000"/>
                <a:gd name="connsiteY99" fmla="*/ 226219 h 476250"/>
                <a:gd name="connsiteX100" fmla="*/ 735806 w 762000"/>
                <a:gd name="connsiteY100" fmla="*/ 226219 h 476250"/>
                <a:gd name="connsiteX101" fmla="*/ 691991 w 762000"/>
                <a:gd name="connsiteY101" fmla="*/ 226219 h 476250"/>
                <a:gd name="connsiteX102" fmla="*/ 691991 w 762000"/>
                <a:gd name="connsiteY102" fmla="*/ 181451 h 476250"/>
                <a:gd name="connsiteX103" fmla="*/ 691991 w 762000"/>
                <a:gd name="connsiteY103" fmla="*/ 152876 h 476250"/>
                <a:gd name="connsiteX104" fmla="*/ 663416 w 762000"/>
                <a:gd name="connsiteY104" fmla="*/ 152876 h 476250"/>
                <a:gd name="connsiteX105" fmla="*/ 619601 w 762000"/>
                <a:gd name="connsiteY105" fmla="*/ 152876 h 476250"/>
                <a:gd name="connsiteX106" fmla="*/ 619601 w 762000"/>
                <a:gd name="connsiteY106" fmla="*/ 108109 h 476250"/>
                <a:gd name="connsiteX107" fmla="*/ 619601 w 762000"/>
                <a:gd name="connsiteY107" fmla="*/ 79534 h 476250"/>
                <a:gd name="connsiteX108" fmla="*/ 591026 w 762000"/>
                <a:gd name="connsiteY108" fmla="*/ 79534 h 476250"/>
                <a:gd name="connsiteX109" fmla="*/ 546259 w 762000"/>
                <a:gd name="connsiteY109" fmla="*/ 79534 h 476250"/>
                <a:gd name="connsiteX110" fmla="*/ 546259 w 762000"/>
                <a:gd name="connsiteY110" fmla="*/ 35719 h 476250"/>
                <a:gd name="connsiteX111" fmla="*/ 546259 w 762000"/>
                <a:gd name="connsiteY111" fmla="*/ 7144 h 476250"/>
                <a:gd name="connsiteX112" fmla="*/ 546259 w 762000"/>
                <a:gd name="connsiteY112" fmla="*/ 7144 h 476250"/>
                <a:gd name="connsiteX113" fmla="*/ 472916 w 762000"/>
                <a:gd name="connsiteY113" fmla="*/ 180499 h 476250"/>
                <a:gd name="connsiteX114" fmla="*/ 518636 w 762000"/>
                <a:gd name="connsiteY114" fmla="*/ 180499 h 476250"/>
                <a:gd name="connsiteX115" fmla="*/ 518636 w 762000"/>
                <a:gd name="connsiteY115" fmla="*/ 226219 h 476250"/>
                <a:gd name="connsiteX116" fmla="*/ 472916 w 762000"/>
                <a:gd name="connsiteY116" fmla="*/ 226219 h 476250"/>
                <a:gd name="connsiteX117" fmla="*/ 472916 w 762000"/>
                <a:gd name="connsiteY117" fmla="*/ 180499 h 476250"/>
                <a:gd name="connsiteX118" fmla="*/ 472916 w 762000"/>
                <a:gd name="connsiteY118" fmla="*/ 180499 h 476250"/>
                <a:gd name="connsiteX119" fmla="*/ 254794 w 762000"/>
                <a:gd name="connsiteY119" fmla="*/ 180499 h 476250"/>
                <a:gd name="connsiteX120" fmla="*/ 300514 w 762000"/>
                <a:gd name="connsiteY120" fmla="*/ 180499 h 476250"/>
                <a:gd name="connsiteX121" fmla="*/ 300514 w 762000"/>
                <a:gd name="connsiteY121" fmla="*/ 226219 h 476250"/>
                <a:gd name="connsiteX122" fmla="*/ 254794 w 762000"/>
                <a:gd name="connsiteY122" fmla="*/ 226219 h 476250"/>
                <a:gd name="connsiteX123" fmla="*/ 254794 w 762000"/>
                <a:gd name="connsiteY123" fmla="*/ 180499 h 476250"/>
                <a:gd name="connsiteX124" fmla="*/ 254794 w 762000"/>
                <a:gd name="connsiteY124" fmla="*/ 180499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762000" h="476250">
                  <a:moveTo>
                    <a:pt x="517684" y="35719"/>
                  </a:moveTo>
                  <a:lnTo>
                    <a:pt x="517684" y="109061"/>
                  </a:lnTo>
                  <a:lnTo>
                    <a:pt x="591026" y="109061"/>
                  </a:lnTo>
                  <a:lnTo>
                    <a:pt x="591026" y="182404"/>
                  </a:lnTo>
                  <a:lnTo>
                    <a:pt x="664369" y="182404"/>
                  </a:lnTo>
                  <a:lnTo>
                    <a:pt x="664369" y="254794"/>
                  </a:lnTo>
                  <a:lnTo>
                    <a:pt x="736759" y="254794"/>
                  </a:lnTo>
                  <a:lnTo>
                    <a:pt x="736759" y="444341"/>
                  </a:lnTo>
                  <a:lnTo>
                    <a:pt x="693896" y="444341"/>
                  </a:lnTo>
                  <a:lnTo>
                    <a:pt x="693896" y="297656"/>
                  </a:lnTo>
                  <a:lnTo>
                    <a:pt x="591026" y="297656"/>
                  </a:lnTo>
                  <a:lnTo>
                    <a:pt x="591026" y="443389"/>
                  </a:lnTo>
                  <a:lnTo>
                    <a:pt x="548164" y="443389"/>
                  </a:lnTo>
                  <a:lnTo>
                    <a:pt x="548164" y="370046"/>
                  </a:lnTo>
                  <a:lnTo>
                    <a:pt x="226219" y="370046"/>
                  </a:lnTo>
                  <a:lnTo>
                    <a:pt x="226219" y="443389"/>
                  </a:lnTo>
                  <a:lnTo>
                    <a:pt x="183356" y="443389"/>
                  </a:lnTo>
                  <a:lnTo>
                    <a:pt x="183356" y="297656"/>
                  </a:lnTo>
                  <a:lnTo>
                    <a:pt x="79534" y="297656"/>
                  </a:lnTo>
                  <a:lnTo>
                    <a:pt x="79534" y="443389"/>
                  </a:lnTo>
                  <a:lnTo>
                    <a:pt x="36671" y="443389"/>
                  </a:lnTo>
                  <a:lnTo>
                    <a:pt x="36671" y="254794"/>
                  </a:lnTo>
                  <a:lnTo>
                    <a:pt x="110014" y="254794"/>
                  </a:lnTo>
                  <a:lnTo>
                    <a:pt x="110014" y="181451"/>
                  </a:lnTo>
                  <a:lnTo>
                    <a:pt x="183356" y="181451"/>
                  </a:lnTo>
                  <a:lnTo>
                    <a:pt x="183356" y="108109"/>
                  </a:lnTo>
                  <a:lnTo>
                    <a:pt x="256699" y="108109"/>
                  </a:lnTo>
                  <a:lnTo>
                    <a:pt x="256699" y="35719"/>
                  </a:lnTo>
                  <a:lnTo>
                    <a:pt x="299561" y="35719"/>
                  </a:lnTo>
                  <a:lnTo>
                    <a:pt x="299561" y="109061"/>
                  </a:lnTo>
                  <a:lnTo>
                    <a:pt x="474821" y="109061"/>
                  </a:lnTo>
                  <a:lnTo>
                    <a:pt x="474821" y="35719"/>
                  </a:lnTo>
                  <a:lnTo>
                    <a:pt x="517684" y="35719"/>
                  </a:lnTo>
                  <a:moveTo>
                    <a:pt x="444341" y="254794"/>
                  </a:moveTo>
                  <a:lnTo>
                    <a:pt x="547211" y="254794"/>
                  </a:lnTo>
                  <a:lnTo>
                    <a:pt x="547211" y="151924"/>
                  </a:lnTo>
                  <a:lnTo>
                    <a:pt x="444341" y="151924"/>
                  </a:lnTo>
                  <a:lnTo>
                    <a:pt x="444341" y="254794"/>
                  </a:lnTo>
                  <a:moveTo>
                    <a:pt x="226219" y="254794"/>
                  </a:moveTo>
                  <a:lnTo>
                    <a:pt x="329089" y="254794"/>
                  </a:lnTo>
                  <a:lnTo>
                    <a:pt x="329089" y="151924"/>
                  </a:lnTo>
                  <a:lnTo>
                    <a:pt x="226219" y="151924"/>
                  </a:lnTo>
                  <a:lnTo>
                    <a:pt x="226219" y="254794"/>
                  </a:lnTo>
                  <a:moveTo>
                    <a:pt x="546259" y="7144"/>
                  </a:moveTo>
                  <a:lnTo>
                    <a:pt x="517684" y="7144"/>
                  </a:lnTo>
                  <a:lnTo>
                    <a:pt x="474821" y="7144"/>
                  </a:lnTo>
                  <a:lnTo>
                    <a:pt x="446246" y="7144"/>
                  </a:lnTo>
                  <a:lnTo>
                    <a:pt x="446246" y="35719"/>
                  </a:lnTo>
                  <a:lnTo>
                    <a:pt x="446246" y="80486"/>
                  </a:lnTo>
                  <a:lnTo>
                    <a:pt x="327184" y="80486"/>
                  </a:lnTo>
                  <a:lnTo>
                    <a:pt x="327184" y="35719"/>
                  </a:lnTo>
                  <a:lnTo>
                    <a:pt x="327184" y="7144"/>
                  </a:lnTo>
                  <a:lnTo>
                    <a:pt x="298609" y="7144"/>
                  </a:lnTo>
                  <a:lnTo>
                    <a:pt x="255746" y="7144"/>
                  </a:lnTo>
                  <a:lnTo>
                    <a:pt x="227171" y="7144"/>
                  </a:lnTo>
                  <a:lnTo>
                    <a:pt x="227171" y="35719"/>
                  </a:lnTo>
                  <a:lnTo>
                    <a:pt x="227171" y="80486"/>
                  </a:lnTo>
                  <a:lnTo>
                    <a:pt x="182404" y="80486"/>
                  </a:lnTo>
                  <a:lnTo>
                    <a:pt x="153829" y="80486"/>
                  </a:lnTo>
                  <a:lnTo>
                    <a:pt x="153829" y="109061"/>
                  </a:lnTo>
                  <a:lnTo>
                    <a:pt x="153829" y="153829"/>
                  </a:lnTo>
                  <a:lnTo>
                    <a:pt x="109061" y="153829"/>
                  </a:lnTo>
                  <a:lnTo>
                    <a:pt x="80486" y="153829"/>
                  </a:lnTo>
                  <a:lnTo>
                    <a:pt x="80486" y="182404"/>
                  </a:lnTo>
                  <a:lnTo>
                    <a:pt x="80486" y="226219"/>
                  </a:lnTo>
                  <a:lnTo>
                    <a:pt x="35719" y="226219"/>
                  </a:lnTo>
                  <a:lnTo>
                    <a:pt x="7144" y="226219"/>
                  </a:lnTo>
                  <a:lnTo>
                    <a:pt x="7144" y="254794"/>
                  </a:lnTo>
                  <a:lnTo>
                    <a:pt x="7144" y="444341"/>
                  </a:lnTo>
                  <a:lnTo>
                    <a:pt x="7144" y="472916"/>
                  </a:lnTo>
                  <a:lnTo>
                    <a:pt x="35719" y="472916"/>
                  </a:lnTo>
                  <a:lnTo>
                    <a:pt x="78581" y="472916"/>
                  </a:lnTo>
                  <a:lnTo>
                    <a:pt x="107156" y="472916"/>
                  </a:lnTo>
                  <a:lnTo>
                    <a:pt x="107156" y="444341"/>
                  </a:lnTo>
                  <a:lnTo>
                    <a:pt x="107156" y="326231"/>
                  </a:lnTo>
                  <a:lnTo>
                    <a:pt x="152876" y="326231"/>
                  </a:lnTo>
                  <a:lnTo>
                    <a:pt x="152876" y="443389"/>
                  </a:lnTo>
                  <a:lnTo>
                    <a:pt x="152876" y="471964"/>
                  </a:lnTo>
                  <a:lnTo>
                    <a:pt x="181451" y="471964"/>
                  </a:lnTo>
                  <a:lnTo>
                    <a:pt x="224314" y="471964"/>
                  </a:lnTo>
                  <a:lnTo>
                    <a:pt x="252889" y="471964"/>
                  </a:lnTo>
                  <a:lnTo>
                    <a:pt x="252889" y="443389"/>
                  </a:lnTo>
                  <a:lnTo>
                    <a:pt x="252889" y="398621"/>
                  </a:lnTo>
                  <a:lnTo>
                    <a:pt x="516731" y="398621"/>
                  </a:lnTo>
                  <a:lnTo>
                    <a:pt x="516731" y="443389"/>
                  </a:lnTo>
                  <a:lnTo>
                    <a:pt x="516731" y="471964"/>
                  </a:lnTo>
                  <a:lnTo>
                    <a:pt x="545306" y="471964"/>
                  </a:lnTo>
                  <a:lnTo>
                    <a:pt x="591026" y="471964"/>
                  </a:lnTo>
                  <a:lnTo>
                    <a:pt x="619601" y="471964"/>
                  </a:lnTo>
                  <a:lnTo>
                    <a:pt x="619601" y="443389"/>
                  </a:lnTo>
                  <a:lnTo>
                    <a:pt x="619601" y="326231"/>
                  </a:lnTo>
                  <a:lnTo>
                    <a:pt x="664369" y="326231"/>
                  </a:lnTo>
                  <a:lnTo>
                    <a:pt x="664369" y="443389"/>
                  </a:lnTo>
                  <a:lnTo>
                    <a:pt x="664369" y="471964"/>
                  </a:lnTo>
                  <a:lnTo>
                    <a:pt x="692944" y="471964"/>
                  </a:lnTo>
                  <a:lnTo>
                    <a:pt x="735806" y="471964"/>
                  </a:lnTo>
                  <a:lnTo>
                    <a:pt x="764381" y="471964"/>
                  </a:lnTo>
                  <a:lnTo>
                    <a:pt x="764381" y="443389"/>
                  </a:lnTo>
                  <a:lnTo>
                    <a:pt x="764381" y="254794"/>
                  </a:lnTo>
                  <a:lnTo>
                    <a:pt x="764381" y="226219"/>
                  </a:lnTo>
                  <a:lnTo>
                    <a:pt x="735806" y="226219"/>
                  </a:lnTo>
                  <a:lnTo>
                    <a:pt x="691991" y="226219"/>
                  </a:lnTo>
                  <a:lnTo>
                    <a:pt x="691991" y="181451"/>
                  </a:lnTo>
                  <a:lnTo>
                    <a:pt x="691991" y="152876"/>
                  </a:lnTo>
                  <a:lnTo>
                    <a:pt x="663416" y="152876"/>
                  </a:lnTo>
                  <a:lnTo>
                    <a:pt x="619601" y="152876"/>
                  </a:lnTo>
                  <a:lnTo>
                    <a:pt x="619601" y="108109"/>
                  </a:lnTo>
                  <a:lnTo>
                    <a:pt x="619601" y="79534"/>
                  </a:lnTo>
                  <a:lnTo>
                    <a:pt x="591026" y="79534"/>
                  </a:lnTo>
                  <a:lnTo>
                    <a:pt x="546259" y="79534"/>
                  </a:lnTo>
                  <a:lnTo>
                    <a:pt x="546259" y="35719"/>
                  </a:lnTo>
                  <a:lnTo>
                    <a:pt x="546259" y="7144"/>
                  </a:lnTo>
                  <a:lnTo>
                    <a:pt x="546259" y="7144"/>
                  </a:lnTo>
                  <a:close/>
                  <a:moveTo>
                    <a:pt x="472916" y="180499"/>
                  </a:moveTo>
                  <a:lnTo>
                    <a:pt x="518636" y="180499"/>
                  </a:lnTo>
                  <a:lnTo>
                    <a:pt x="518636" y="226219"/>
                  </a:lnTo>
                  <a:lnTo>
                    <a:pt x="472916" y="226219"/>
                  </a:lnTo>
                  <a:lnTo>
                    <a:pt x="472916" y="180499"/>
                  </a:lnTo>
                  <a:lnTo>
                    <a:pt x="472916" y="180499"/>
                  </a:lnTo>
                  <a:close/>
                  <a:moveTo>
                    <a:pt x="254794" y="180499"/>
                  </a:moveTo>
                  <a:lnTo>
                    <a:pt x="300514" y="180499"/>
                  </a:lnTo>
                  <a:lnTo>
                    <a:pt x="300514" y="226219"/>
                  </a:lnTo>
                  <a:lnTo>
                    <a:pt x="254794" y="226219"/>
                  </a:lnTo>
                  <a:lnTo>
                    <a:pt x="254794" y="180499"/>
                  </a:lnTo>
                  <a:lnTo>
                    <a:pt x="254794" y="180499"/>
                  </a:lnTo>
                  <a:close/>
                </a:path>
              </a:pathLst>
            </a:custGeom>
            <a:solidFill>
              <a:schemeClr val="accent6"/>
            </a:solidFill>
            <a:ln w="95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E1A2A3BD-8B11-FC6D-84CC-5843872B067C}"/>
                </a:ext>
              </a:extLst>
            </p:cNvPr>
            <p:cNvSpPr/>
            <p:nvPr/>
          </p:nvSpPr>
          <p:spPr>
            <a:xfrm>
              <a:off x="1824691" y="3035689"/>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4A94766A-5CFE-EBFA-2063-BB33560A35A4}"/>
                </a:ext>
              </a:extLst>
            </p:cNvPr>
            <p:cNvSpPr/>
            <p:nvPr/>
          </p:nvSpPr>
          <p:spPr>
            <a:xfrm>
              <a:off x="1811356" y="3021402"/>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7C2A58BF-D4B8-ED2E-0042-60B7288599A3}"/>
                </a:ext>
              </a:extLst>
            </p:cNvPr>
            <p:cNvSpPr/>
            <p:nvPr/>
          </p:nvSpPr>
          <p:spPr>
            <a:xfrm>
              <a:off x="1751348" y="3547182"/>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DFE69EE3-C7AA-5C35-F24A-3C15E309C542}"/>
                </a:ext>
              </a:extLst>
            </p:cNvPr>
            <p:cNvSpPr/>
            <p:nvPr/>
          </p:nvSpPr>
          <p:spPr>
            <a:xfrm>
              <a:off x="1738013" y="3532894"/>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5D261CE4-7984-4AB3-6105-DD885A66FFFF}"/>
                </a:ext>
              </a:extLst>
            </p:cNvPr>
            <p:cNvSpPr/>
            <p:nvPr/>
          </p:nvSpPr>
          <p:spPr>
            <a:xfrm>
              <a:off x="1533226" y="3547182"/>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A3EE7E67-EEED-E183-58E8-452B43013FC6}"/>
                </a:ext>
              </a:extLst>
            </p:cNvPr>
            <p:cNvSpPr/>
            <p:nvPr/>
          </p:nvSpPr>
          <p:spPr>
            <a:xfrm>
              <a:off x="1518938" y="3532894"/>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FD1B8E6F-E0B4-EF6B-F287-300FDDE926F8}"/>
                </a:ext>
              </a:extLst>
            </p:cNvPr>
            <p:cNvSpPr/>
            <p:nvPr/>
          </p:nvSpPr>
          <p:spPr>
            <a:xfrm>
              <a:off x="1352251" y="3710059"/>
              <a:ext cx="47625" cy="123825"/>
            </a:xfrm>
            <a:custGeom>
              <a:avLst/>
              <a:gdLst>
                <a:gd name="connsiteX0" fmla="*/ 7144 w 47625"/>
                <a:gd name="connsiteY0" fmla="*/ 7144 h 123825"/>
                <a:gd name="connsiteX1" fmla="*/ 42386 w 47625"/>
                <a:gd name="connsiteY1" fmla="*/ 7144 h 123825"/>
                <a:gd name="connsiteX2" fmla="*/ 42386 w 47625"/>
                <a:gd name="connsiteY2" fmla="*/ 122396 h 123825"/>
                <a:gd name="connsiteX3" fmla="*/ 7144 w 47625"/>
                <a:gd name="connsiteY3" fmla="*/ 122396 h 123825"/>
                <a:gd name="connsiteX4" fmla="*/ 7144 w 47625"/>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23825">
                  <a:moveTo>
                    <a:pt x="7144" y="7144"/>
                  </a:moveTo>
                  <a:lnTo>
                    <a:pt x="42386" y="7144"/>
                  </a:lnTo>
                  <a:lnTo>
                    <a:pt x="4238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C118BDEF-8BD5-BCFB-E447-3C47D90C64CE}"/>
                </a:ext>
              </a:extLst>
            </p:cNvPr>
            <p:cNvSpPr/>
            <p:nvPr/>
          </p:nvSpPr>
          <p:spPr>
            <a:xfrm>
              <a:off x="1413211" y="3710059"/>
              <a:ext cx="123825" cy="123825"/>
            </a:xfrm>
            <a:custGeom>
              <a:avLst/>
              <a:gdLst>
                <a:gd name="connsiteX0" fmla="*/ 7144 w 123825"/>
                <a:gd name="connsiteY0" fmla="*/ 7144 h 123825"/>
                <a:gd name="connsiteX1" fmla="*/ 40481 w 123825"/>
                <a:gd name="connsiteY1" fmla="*/ 7144 h 123825"/>
                <a:gd name="connsiteX2" fmla="*/ 83344 w 123825"/>
                <a:gd name="connsiteY2" fmla="*/ 70961 h 123825"/>
                <a:gd name="connsiteX3" fmla="*/ 83344 w 123825"/>
                <a:gd name="connsiteY3" fmla="*/ 7144 h 123825"/>
                <a:gd name="connsiteX4" fmla="*/ 116681 w 123825"/>
                <a:gd name="connsiteY4" fmla="*/ 7144 h 123825"/>
                <a:gd name="connsiteX5" fmla="*/ 116681 w 123825"/>
                <a:gd name="connsiteY5" fmla="*/ 122396 h 123825"/>
                <a:gd name="connsiteX6" fmla="*/ 83344 w 123825"/>
                <a:gd name="connsiteY6" fmla="*/ 122396 h 123825"/>
                <a:gd name="connsiteX7" fmla="*/ 40481 w 123825"/>
                <a:gd name="connsiteY7" fmla="*/ 58579 h 123825"/>
                <a:gd name="connsiteX8" fmla="*/ 40481 w 123825"/>
                <a:gd name="connsiteY8" fmla="*/ 121444 h 123825"/>
                <a:gd name="connsiteX9" fmla="*/ 7144 w 123825"/>
                <a:gd name="connsiteY9" fmla="*/ 121444 h 123825"/>
                <a:gd name="connsiteX10" fmla="*/ 7144 w 123825"/>
                <a:gd name="connsiteY10"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123825">
                  <a:moveTo>
                    <a:pt x="7144" y="7144"/>
                  </a:moveTo>
                  <a:lnTo>
                    <a:pt x="40481" y="7144"/>
                  </a:lnTo>
                  <a:lnTo>
                    <a:pt x="83344" y="70961"/>
                  </a:lnTo>
                  <a:lnTo>
                    <a:pt x="83344" y="7144"/>
                  </a:lnTo>
                  <a:lnTo>
                    <a:pt x="116681" y="7144"/>
                  </a:lnTo>
                  <a:lnTo>
                    <a:pt x="116681" y="122396"/>
                  </a:lnTo>
                  <a:lnTo>
                    <a:pt x="83344" y="122396"/>
                  </a:lnTo>
                  <a:lnTo>
                    <a:pt x="40481" y="58579"/>
                  </a:lnTo>
                  <a:lnTo>
                    <a:pt x="40481" y="121444"/>
                  </a:lnTo>
                  <a:lnTo>
                    <a:pt x="7144" y="121444"/>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962A6C38-F80C-27BF-73BE-D6640B820260}"/>
                </a:ext>
              </a:extLst>
            </p:cNvPr>
            <p:cNvSpPr/>
            <p:nvPr/>
          </p:nvSpPr>
          <p:spPr>
            <a:xfrm>
              <a:off x="1536083" y="3710059"/>
              <a:ext cx="133350" cy="123825"/>
            </a:xfrm>
            <a:custGeom>
              <a:avLst/>
              <a:gdLst>
                <a:gd name="connsiteX0" fmla="*/ 7144 w 133350"/>
                <a:gd name="connsiteY0" fmla="*/ 7144 h 123825"/>
                <a:gd name="connsiteX1" fmla="*/ 44291 w 133350"/>
                <a:gd name="connsiteY1" fmla="*/ 7144 h 123825"/>
                <a:gd name="connsiteX2" fmla="*/ 70009 w 133350"/>
                <a:gd name="connsiteY2" fmla="*/ 90011 h 123825"/>
                <a:gd name="connsiteX3" fmla="*/ 95726 w 133350"/>
                <a:gd name="connsiteY3" fmla="*/ 7144 h 123825"/>
                <a:gd name="connsiteX4" fmla="*/ 131921 w 133350"/>
                <a:gd name="connsiteY4" fmla="*/ 7144 h 123825"/>
                <a:gd name="connsiteX5" fmla="*/ 89059 w 133350"/>
                <a:gd name="connsiteY5" fmla="*/ 122396 h 123825"/>
                <a:gd name="connsiteX6" fmla="*/ 50959 w 133350"/>
                <a:gd name="connsiteY6" fmla="*/ 122396 h 123825"/>
                <a:gd name="connsiteX7" fmla="*/ 7144 w 133350"/>
                <a:gd name="connsiteY7"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23825">
                  <a:moveTo>
                    <a:pt x="7144" y="7144"/>
                  </a:moveTo>
                  <a:lnTo>
                    <a:pt x="44291" y="7144"/>
                  </a:lnTo>
                  <a:lnTo>
                    <a:pt x="70009" y="90011"/>
                  </a:lnTo>
                  <a:lnTo>
                    <a:pt x="95726" y="7144"/>
                  </a:lnTo>
                  <a:lnTo>
                    <a:pt x="131921" y="7144"/>
                  </a:lnTo>
                  <a:lnTo>
                    <a:pt x="89059" y="122396"/>
                  </a:lnTo>
                  <a:lnTo>
                    <a:pt x="50959"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991FDD89-9184-00E8-E527-637E56B64901}"/>
                </a:ext>
              </a:extLst>
            </p:cNvPr>
            <p:cNvSpPr/>
            <p:nvPr/>
          </p:nvSpPr>
          <p:spPr>
            <a:xfrm>
              <a:off x="1651336" y="3710059"/>
              <a:ext cx="133350" cy="123825"/>
            </a:xfrm>
            <a:custGeom>
              <a:avLst/>
              <a:gdLst>
                <a:gd name="connsiteX0" fmla="*/ 89059 w 133350"/>
                <a:gd name="connsiteY0" fmla="*/ 103346 h 123825"/>
                <a:gd name="connsiteX1" fmla="*/ 49054 w 133350"/>
                <a:gd name="connsiteY1" fmla="*/ 103346 h 123825"/>
                <a:gd name="connsiteX2" fmla="*/ 43339 w 133350"/>
                <a:gd name="connsiteY2" fmla="*/ 122396 h 123825"/>
                <a:gd name="connsiteX3" fmla="*/ 7144 w 133350"/>
                <a:gd name="connsiteY3" fmla="*/ 122396 h 123825"/>
                <a:gd name="connsiteX4" fmla="*/ 50006 w 133350"/>
                <a:gd name="connsiteY4" fmla="*/ 7144 h 123825"/>
                <a:gd name="connsiteX5" fmla="*/ 89059 w 133350"/>
                <a:gd name="connsiteY5" fmla="*/ 7144 h 123825"/>
                <a:gd name="connsiteX6" fmla="*/ 131921 w 133350"/>
                <a:gd name="connsiteY6" fmla="*/ 122396 h 123825"/>
                <a:gd name="connsiteX7" fmla="*/ 94774 w 133350"/>
                <a:gd name="connsiteY7" fmla="*/ 122396 h 123825"/>
                <a:gd name="connsiteX8" fmla="*/ 89059 w 133350"/>
                <a:gd name="connsiteY8" fmla="*/ 103346 h 123825"/>
                <a:gd name="connsiteX9" fmla="*/ 82391 w 133350"/>
                <a:gd name="connsiteY9" fmla="*/ 78581 h 123825"/>
                <a:gd name="connsiteX10" fmla="*/ 70009 w 133350"/>
                <a:gd name="connsiteY10" fmla="*/ 37624 h 123825"/>
                <a:gd name="connsiteX11" fmla="*/ 57626 w 133350"/>
                <a:gd name="connsiteY11" fmla="*/ 78581 h 123825"/>
                <a:gd name="connsiteX12" fmla="*/ 82391 w 133350"/>
                <a:gd name="connsiteY12" fmla="*/ 78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23825">
                  <a:moveTo>
                    <a:pt x="89059" y="103346"/>
                  </a:moveTo>
                  <a:lnTo>
                    <a:pt x="49054" y="103346"/>
                  </a:lnTo>
                  <a:lnTo>
                    <a:pt x="43339" y="122396"/>
                  </a:lnTo>
                  <a:lnTo>
                    <a:pt x="7144" y="122396"/>
                  </a:lnTo>
                  <a:lnTo>
                    <a:pt x="50006" y="7144"/>
                  </a:lnTo>
                  <a:lnTo>
                    <a:pt x="89059" y="7144"/>
                  </a:lnTo>
                  <a:lnTo>
                    <a:pt x="131921" y="122396"/>
                  </a:lnTo>
                  <a:lnTo>
                    <a:pt x="94774" y="122396"/>
                  </a:lnTo>
                  <a:lnTo>
                    <a:pt x="89059" y="103346"/>
                  </a:lnTo>
                  <a:close/>
                  <a:moveTo>
                    <a:pt x="82391" y="78581"/>
                  </a:moveTo>
                  <a:lnTo>
                    <a:pt x="70009" y="37624"/>
                  </a:lnTo>
                  <a:lnTo>
                    <a:pt x="57626" y="78581"/>
                  </a:lnTo>
                  <a:lnTo>
                    <a:pt x="82391" y="78581"/>
                  </a:lnTo>
                  <a:close/>
                </a:path>
              </a:pathLst>
            </a:custGeom>
            <a:solidFill>
              <a:schemeClr val="bg1"/>
            </a:solid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72234116-E9F4-8A26-FA8F-0864D81745AC}"/>
                </a:ext>
              </a:extLst>
            </p:cNvPr>
            <p:cNvSpPr/>
            <p:nvPr/>
          </p:nvSpPr>
          <p:spPr>
            <a:xfrm>
              <a:off x="1788496" y="3710059"/>
              <a:ext cx="114300" cy="123825"/>
            </a:xfrm>
            <a:custGeom>
              <a:avLst/>
              <a:gdLst>
                <a:gd name="connsiteX0" fmla="*/ 7144 w 114300"/>
                <a:gd name="connsiteY0" fmla="*/ 7144 h 123825"/>
                <a:gd name="connsiteX1" fmla="*/ 59531 w 114300"/>
                <a:gd name="connsiteY1" fmla="*/ 7144 h 123825"/>
                <a:gd name="connsiteX2" fmla="*/ 84296 w 114300"/>
                <a:gd name="connsiteY2" fmla="*/ 10954 h 123825"/>
                <a:gd name="connsiteX3" fmla="*/ 100489 w 114300"/>
                <a:gd name="connsiteY3" fmla="*/ 23336 h 123825"/>
                <a:gd name="connsiteX4" fmla="*/ 110014 w 114300"/>
                <a:gd name="connsiteY4" fmla="*/ 41434 h 123825"/>
                <a:gd name="connsiteX5" fmla="*/ 112871 w 114300"/>
                <a:gd name="connsiteY5" fmla="*/ 63341 h 123825"/>
                <a:gd name="connsiteX6" fmla="*/ 109061 w 114300"/>
                <a:gd name="connsiteY6" fmla="*/ 91916 h 123825"/>
                <a:gd name="connsiteX7" fmla="*/ 97631 w 114300"/>
                <a:gd name="connsiteY7" fmla="*/ 109061 h 123825"/>
                <a:gd name="connsiteX8" fmla="*/ 81439 w 114300"/>
                <a:gd name="connsiteY8" fmla="*/ 118586 h 123825"/>
                <a:gd name="connsiteX9" fmla="*/ 60484 w 114300"/>
                <a:gd name="connsiteY9" fmla="*/ 121444 h 123825"/>
                <a:gd name="connsiteX10" fmla="*/ 8096 w 114300"/>
                <a:gd name="connsiteY10" fmla="*/ 121444 h 123825"/>
                <a:gd name="connsiteX11" fmla="*/ 8096 w 114300"/>
                <a:gd name="connsiteY11" fmla="*/ 7144 h 123825"/>
                <a:gd name="connsiteX12" fmla="*/ 42386 w 114300"/>
                <a:gd name="connsiteY12" fmla="*/ 32861 h 123825"/>
                <a:gd name="connsiteX13" fmla="*/ 42386 w 114300"/>
                <a:gd name="connsiteY13" fmla="*/ 95726 h 123825"/>
                <a:gd name="connsiteX14" fmla="*/ 50959 w 114300"/>
                <a:gd name="connsiteY14" fmla="*/ 95726 h 123825"/>
                <a:gd name="connsiteX15" fmla="*/ 67151 w 114300"/>
                <a:gd name="connsiteY15" fmla="*/ 92869 h 123825"/>
                <a:gd name="connsiteX16" fmla="*/ 74771 w 114300"/>
                <a:gd name="connsiteY16" fmla="*/ 84296 h 123825"/>
                <a:gd name="connsiteX17" fmla="*/ 77629 w 114300"/>
                <a:gd name="connsiteY17" fmla="*/ 64294 h 123825"/>
                <a:gd name="connsiteX18" fmla="*/ 71914 w 114300"/>
                <a:gd name="connsiteY18" fmla="*/ 39529 h 123825"/>
                <a:gd name="connsiteX19" fmla="*/ 51911 w 114300"/>
                <a:gd name="connsiteY19" fmla="*/ 32861 h 123825"/>
                <a:gd name="connsiteX20" fmla="*/ 42386 w 114300"/>
                <a:gd name="connsiteY20" fmla="*/ 3286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123825">
                  <a:moveTo>
                    <a:pt x="7144" y="7144"/>
                  </a:moveTo>
                  <a:lnTo>
                    <a:pt x="59531" y="7144"/>
                  </a:lnTo>
                  <a:cubicBezTo>
                    <a:pt x="70009" y="7144"/>
                    <a:pt x="78581" y="8096"/>
                    <a:pt x="84296" y="10954"/>
                  </a:cubicBezTo>
                  <a:cubicBezTo>
                    <a:pt x="90964" y="13811"/>
                    <a:pt x="95726" y="17621"/>
                    <a:pt x="100489" y="23336"/>
                  </a:cubicBezTo>
                  <a:cubicBezTo>
                    <a:pt x="104299" y="29051"/>
                    <a:pt x="108109" y="34766"/>
                    <a:pt x="110014" y="41434"/>
                  </a:cubicBezTo>
                  <a:cubicBezTo>
                    <a:pt x="111919" y="48101"/>
                    <a:pt x="112871" y="55721"/>
                    <a:pt x="112871" y="63341"/>
                  </a:cubicBezTo>
                  <a:cubicBezTo>
                    <a:pt x="112871" y="75724"/>
                    <a:pt x="111919" y="85249"/>
                    <a:pt x="109061" y="91916"/>
                  </a:cubicBezTo>
                  <a:cubicBezTo>
                    <a:pt x="106204" y="98584"/>
                    <a:pt x="102394" y="104299"/>
                    <a:pt x="97631" y="109061"/>
                  </a:cubicBezTo>
                  <a:cubicBezTo>
                    <a:pt x="92869" y="113824"/>
                    <a:pt x="87154" y="116681"/>
                    <a:pt x="81439" y="118586"/>
                  </a:cubicBezTo>
                  <a:cubicBezTo>
                    <a:pt x="73819" y="120491"/>
                    <a:pt x="66199" y="121444"/>
                    <a:pt x="60484" y="121444"/>
                  </a:cubicBezTo>
                  <a:lnTo>
                    <a:pt x="8096" y="121444"/>
                  </a:lnTo>
                  <a:lnTo>
                    <a:pt x="8096" y="7144"/>
                  </a:lnTo>
                  <a:close/>
                  <a:moveTo>
                    <a:pt x="42386" y="32861"/>
                  </a:moveTo>
                  <a:lnTo>
                    <a:pt x="42386" y="95726"/>
                  </a:lnTo>
                  <a:lnTo>
                    <a:pt x="50959" y="95726"/>
                  </a:lnTo>
                  <a:cubicBezTo>
                    <a:pt x="58579" y="95726"/>
                    <a:pt x="63341" y="94774"/>
                    <a:pt x="67151" y="92869"/>
                  </a:cubicBezTo>
                  <a:cubicBezTo>
                    <a:pt x="70961" y="90964"/>
                    <a:pt x="72866" y="88106"/>
                    <a:pt x="74771" y="84296"/>
                  </a:cubicBezTo>
                  <a:cubicBezTo>
                    <a:pt x="76676" y="80486"/>
                    <a:pt x="77629" y="73819"/>
                    <a:pt x="77629" y="64294"/>
                  </a:cubicBezTo>
                  <a:cubicBezTo>
                    <a:pt x="77629" y="51911"/>
                    <a:pt x="75724" y="43339"/>
                    <a:pt x="71914" y="39529"/>
                  </a:cubicBezTo>
                  <a:cubicBezTo>
                    <a:pt x="68104" y="35719"/>
                    <a:pt x="61436" y="32861"/>
                    <a:pt x="51911" y="32861"/>
                  </a:cubicBezTo>
                  <a:lnTo>
                    <a:pt x="42386" y="32861"/>
                  </a:lnTo>
                  <a:close/>
                </a:path>
              </a:pathLst>
            </a:custGeom>
            <a:solidFill>
              <a:schemeClr val="bg1"/>
            </a:solid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B60E9AAE-F521-FD57-F862-E71AE55C549C}"/>
                </a:ext>
              </a:extLst>
            </p:cNvPr>
            <p:cNvSpPr/>
            <p:nvPr/>
          </p:nvSpPr>
          <p:spPr>
            <a:xfrm>
              <a:off x="1912321" y="3710059"/>
              <a:ext cx="104775" cy="123825"/>
            </a:xfrm>
            <a:custGeom>
              <a:avLst/>
              <a:gdLst>
                <a:gd name="connsiteX0" fmla="*/ 7144 w 104775"/>
                <a:gd name="connsiteY0" fmla="*/ 7144 h 123825"/>
                <a:gd name="connsiteX1" fmla="*/ 102394 w 104775"/>
                <a:gd name="connsiteY1" fmla="*/ 7144 h 123825"/>
                <a:gd name="connsiteX2" fmla="*/ 102394 w 104775"/>
                <a:gd name="connsiteY2" fmla="*/ 31909 h 123825"/>
                <a:gd name="connsiteX3" fmla="*/ 42386 w 104775"/>
                <a:gd name="connsiteY3" fmla="*/ 31909 h 123825"/>
                <a:gd name="connsiteX4" fmla="*/ 42386 w 104775"/>
                <a:gd name="connsiteY4" fmla="*/ 50006 h 123825"/>
                <a:gd name="connsiteX5" fmla="*/ 97631 w 104775"/>
                <a:gd name="connsiteY5" fmla="*/ 50006 h 123825"/>
                <a:gd name="connsiteX6" fmla="*/ 97631 w 104775"/>
                <a:gd name="connsiteY6" fmla="*/ 73819 h 123825"/>
                <a:gd name="connsiteX7" fmla="*/ 42386 w 104775"/>
                <a:gd name="connsiteY7" fmla="*/ 73819 h 123825"/>
                <a:gd name="connsiteX8" fmla="*/ 42386 w 104775"/>
                <a:gd name="connsiteY8" fmla="*/ 96679 h 123825"/>
                <a:gd name="connsiteX9" fmla="*/ 103346 w 104775"/>
                <a:gd name="connsiteY9" fmla="*/ 96679 h 123825"/>
                <a:gd name="connsiteX10" fmla="*/ 103346 w 104775"/>
                <a:gd name="connsiteY10" fmla="*/ 122396 h 123825"/>
                <a:gd name="connsiteX11" fmla="*/ 7144 w 104775"/>
                <a:gd name="connsiteY11" fmla="*/ 122396 h 123825"/>
                <a:gd name="connsiteX12" fmla="*/ 7144 w 104775"/>
                <a:gd name="connsiteY12"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5" h="123825">
                  <a:moveTo>
                    <a:pt x="7144" y="7144"/>
                  </a:moveTo>
                  <a:lnTo>
                    <a:pt x="102394" y="7144"/>
                  </a:lnTo>
                  <a:lnTo>
                    <a:pt x="102394" y="31909"/>
                  </a:lnTo>
                  <a:lnTo>
                    <a:pt x="42386" y="31909"/>
                  </a:lnTo>
                  <a:lnTo>
                    <a:pt x="42386" y="50006"/>
                  </a:lnTo>
                  <a:lnTo>
                    <a:pt x="97631" y="50006"/>
                  </a:lnTo>
                  <a:lnTo>
                    <a:pt x="97631" y="73819"/>
                  </a:lnTo>
                  <a:lnTo>
                    <a:pt x="42386" y="73819"/>
                  </a:lnTo>
                  <a:lnTo>
                    <a:pt x="42386" y="96679"/>
                  </a:lnTo>
                  <a:lnTo>
                    <a:pt x="103346" y="96679"/>
                  </a:lnTo>
                  <a:lnTo>
                    <a:pt x="10334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F10E7AED-2F62-350B-B31E-9E4B07420097}"/>
                </a:ext>
              </a:extLst>
            </p:cNvPr>
            <p:cNvSpPr/>
            <p:nvPr/>
          </p:nvSpPr>
          <p:spPr>
            <a:xfrm>
              <a:off x="2022436" y="3155329"/>
              <a:ext cx="95250" cy="95250"/>
            </a:xfrm>
            <a:custGeom>
              <a:avLst/>
              <a:gdLst>
                <a:gd name="connsiteX0" fmla="*/ 30379 w 95250"/>
                <a:gd name="connsiteY0" fmla="*/ 51334 h 95250"/>
                <a:gd name="connsiteX1" fmla="*/ 33236 w 95250"/>
                <a:gd name="connsiteY1" fmla="*/ 58954 h 95250"/>
                <a:gd name="connsiteX2" fmla="*/ 30379 w 95250"/>
                <a:gd name="connsiteY2" fmla="*/ 87529 h 95250"/>
                <a:gd name="connsiteX3" fmla="*/ 33236 w 95250"/>
                <a:gd name="connsiteY3" fmla="*/ 88481 h 95250"/>
                <a:gd name="connsiteX4" fmla="*/ 51334 w 95250"/>
                <a:gd name="connsiteY4" fmla="*/ 66574 h 95250"/>
                <a:gd name="connsiteX5" fmla="*/ 58954 w 95250"/>
                <a:gd name="connsiteY5" fmla="*/ 63716 h 95250"/>
                <a:gd name="connsiteX6" fmla="*/ 87529 w 95250"/>
                <a:gd name="connsiteY6" fmla="*/ 66574 h 95250"/>
                <a:gd name="connsiteX7" fmla="*/ 88481 w 95250"/>
                <a:gd name="connsiteY7" fmla="*/ 63716 h 95250"/>
                <a:gd name="connsiteX8" fmla="*/ 66574 w 95250"/>
                <a:gd name="connsiteY8" fmla="*/ 45619 h 95250"/>
                <a:gd name="connsiteX9" fmla="*/ 63716 w 95250"/>
                <a:gd name="connsiteY9" fmla="*/ 37999 h 95250"/>
                <a:gd name="connsiteX10" fmla="*/ 66574 w 95250"/>
                <a:gd name="connsiteY10" fmla="*/ 9424 h 95250"/>
                <a:gd name="connsiteX11" fmla="*/ 63716 w 95250"/>
                <a:gd name="connsiteY11" fmla="*/ 8471 h 95250"/>
                <a:gd name="connsiteX12" fmla="*/ 45619 w 95250"/>
                <a:gd name="connsiteY12" fmla="*/ 30379 h 95250"/>
                <a:gd name="connsiteX13" fmla="*/ 37999 w 95250"/>
                <a:gd name="connsiteY13" fmla="*/ 33236 h 95250"/>
                <a:gd name="connsiteX14" fmla="*/ 9424 w 95250"/>
                <a:gd name="connsiteY14" fmla="*/ 30379 h 95250"/>
                <a:gd name="connsiteX15" fmla="*/ 8471 w 95250"/>
                <a:gd name="connsiteY15" fmla="*/ 33236 h 95250"/>
                <a:gd name="connsiteX16" fmla="*/ 30379 w 95250"/>
                <a:gd name="connsiteY16" fmla="*/ 51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0379" y="51334"/>
                  </a:moveTo>
                  <a:cubicBezTo>
                    <a:pt x="32284" y="53239"/>
                    <a:pt x="34189" y="56096"/>
                    <a:pt x="33236" y="58954"/>
                  </a:cubicBezTo>
                  <a:lnTo>
                    <a:pt x="30379" y="87529"/>
                  </a:lnTo>
                  <a:cubicBezTo>
                    <a:pt x="30379" y="90386"/>
                    <a:pt x="31331" y="90386"/>
                    <a:pt x="33236" y="88481"/>
                  </a:cubicBezTo>
                  <a:lnTo>
                    <a:pt x="51334" y="66574"/>
                  </a:lnTo>
                  <a:cubicBezTo>
                    <a:pt x="53239" y="64669"/>
                    <a:pt x="56096" y="62764"/>
                    <a:pt x="58954" y="63716"/>
                  </a:cubicBezTo>
                  <a:lnTo>
                    <a:pt x="87529" y="66574"/>
                  </a:lnTo>
                  <a:cubicBezTo>
                    <a:pt x="90386" y="66574"/>
                    <a:pt x="90386" y="65621"/>
                    <a:pt x="88481" y="63716"/>
                  </a:cubicBezTo>
                  <a:lnTo>
                    <a:pt x="66574" y="45619"/>
                  </a:lnTo>
                  <a:cubicBezTo>
                    <a:pt x="64669" y="43714"/>
                    <a:pt x="62764" y="40856"/>
                    <a:pt x="63716" y="37999"/>
                  </a:cubicBezTo>
                  <a:lnTo>
                    <a:pt x="66574" y="9424"/>
                  </a:lnTo>
                  <a:cubicBezTo>
                    <a:pt x="66574" y="6566"/>
                    <a:pt x="65621" y="6566"/>
                    <a:pt x="63716" y="8471"/>
                  </a:cubicBezTo>
                  <a:lnTo>
                    <a:pt x="45619" y="30379"/>
                  </a:lnTo>
                  <a:cubicBezTo>
                    <a:pt x="43714" y="32284"/>
                    <a:pt x="40856" y="34189"/>
                    <a:pt x="37999" y="33236"/>
                  </a:cubicBezTo>
                  <a:lnTo>
                    <a:pt x="9424" y="30379"/>
                  </a:lnTo>
                  <a:cubicBezTo>
                    <a:pt x="6566" y="30379"/>
                    <a:pt x="6566" y="31331"/>
                    <a:pt x="8471" y="33236"/>
                  </a:cubicBezTo>
                  <a:lnTo>
                    <a:pt x="30379" y="51334"/>
                  </a:lnTo>
                  <a:close/>
                </a:path>
              </a:pathLst>
            </a:custGeom>
            <a:solidFill>
              <a:schemeClr val="accent3"/>
            </a:solid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148F2D54-4C41-0341-BF36-79BC636C6565}"/>
                </a:ext>
              </a:extLst>
            </p:cNvPr>
            <p:cNvSpPr/>
            <p:nvPr/>
          </p:nvSpPr>
          <p:spPr>
            <a:xfrm>
              <a:off x="1264383" y="3617429"/>
              <a:ext cx="95250" cy="95250"/>
            </a:xfrm>
            <a:custGeom>
              <a:avLst/>
              <a:gdLst>
                <a:gd name="connsiteX0" fmla="*/ 37862 w 95250"/>
                <a:gd name="connsiteY0" fmla="*/ 61674 h 95250"/>
                <a:gd name="connsiteX1" fmla="*/ 44529 w 95250"/>
                <a:gd name="connsiteY1" fmla="*/ 67389 h 95250"/>
                <a:gd name="connsiteX2" fmla="*/ 54054 w 95250"/>
                <a:gd name="connsiteY2" fmla="*/ 94059 h 95250"/>
                <a:gd name="connsiteX3" fmla="*/ 56912 w 95250"/>
                <a:gd name="connsiteY3" fmla="*/ 94059 h 95250"/>
                <a:gd name="connsiteX4" fmla="*/ 62627 w 95250"/>
                <a:gd name="connsiteY4" fmla="*/ 66437 h 95250"/>
                <a:gd name="connsiteX5" fmla="*/ 68342 w 95250"/>
                <a:gd name="connsiteY5" fmla="*/ 59769 h 95250"/>
                <a:gd name="connsiteX6" fmla="*/ 95012 w 95250"/>
                <a:gd name="connsiteY6" fmla="*/ 50244 h 95250"/>
                <a:gd name="connsiteX7" fmla="*/ 95012 w 95250"/>
                <a:gd name="connsiteY7" fmla="*/ 47387 h 95250"/>
                <a:gd name="connsiteX8" fmla="*/ 67389 w 95250"/>
                <a:gd name="connsiteY8" fmla="*/ 41672 h 95250"/>
                <a:gd name="connsiteX9" fmla="*/ 60722 w 95250"/>
                <a:gd name="connsiteY9" fmla="*/ 35957 h 95250"/>
                <a:gd name="connsiteX10" fmla="*/ 51197 w 95250"/>
                <a:gd name="connsiteY10" fmla="*/ 9287 h 95250"/>
                <a:gd name="connsiteX11" fmla="*/ 48339 w 95250"/>
                <a:gd name="connsiteY11" fmla="*/ 9287 h 95250"/>
                <a:gd name="connsiteX12" fmla="*/ 41672 w 95250"/>
                <a:gd name="connsiteY12" fmla="*/ 36909 h 95250"/>
                <a:gd name="connsiteX13" fmla="*/ 35957 w 95250"/>
                <a:gd name="connsiteY13" fmla="*/ 43577 h 95250"/>
                <a:gd name="connsiteX14" fmla="*/ 9287 w 95250"/>
                <a:gd name="connsiteY14" fmla="*/ 53102 h 95250"/>
                <a:gd name="connsiteX15" fmla="*/ 9287 w 95250"/>
                <a:gd name="connsiteY15" fmla="*/ 55959 h 95250"/>
                <a:gd name="connsiteX16" fmla="*/ 37862 w 95250"/>
                <a:gd name="connsiteY16" fmla="*/ 6167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7862" y="61674"/>
                  </a:moveTo>
                  <a:cubicBezTo>
                    <a:pt x="40719" y="62627"/>
                    <a:pt x="43577" y="64532"/>
                    <a:pt x="44529" y="67389"/>
                  </a:cubicBezTo>
                  <a:lnTo>
                    <a:pt x="54054" y="94059"/>
                  </a:lnTo>
                  <a:cubicBezTo>
                    <a:pt x="55007" y="96917"/>
                    <a:pt x="55959" y="96917"/>
                    <a:pt x="56912" y="94059"/>
                  </a:cubicBezTo>
                  <a:lnTo>
                    <a:pt x="62627" y="66437"/>
                  </a:lnTo>
                  <a:cubicBezTo>
                    <a:pt x="63579" y="63579"/>
                    <a:pt x="65484" y="60722"/>
                    <a:pt x="68342" y="59769"/>
                  </a:cubicBezTo>
                  <a:lnTo>
                    <a:pt x="95012" y="50244"/>
                  </a:lnTo>
                  <a:cubicBezTo>
                    <a:pt x="97869" y="49292"/>
                    <a:pt x="97869" y="48339"/>
                    <a:pt x="95012" y="47387"/>
                  </a:cubicBezTo>
                  <a:lnTo>
                    <a:pt x="67389" y="41672"/>
                  </a:lnTo>
                  <a:cubicBezTo>
                    <a:pt x="64532" y="40719"/>
                    <a:pt x="61674" y="38814"/>
                    <a:pt x="60722" y="35957"/>
                  </a:cubicBezTo>
                  <a:lnTo>
                    <a:pt x="51197" y="9287"/>
                  </a:lnTo>
                  <a:cubicBezTo>
                    <a:pt x="50244" y="6429"/>
                    <a:pt x="49292" y="6429"/>
                    <a:pt x="48339" y="9287"/>
                  </a:cubicBezTo>
                  <a:lnTo>
                    <a:pt x="41672" y="36909"/>
                  </a:lnTo>
                  <a:cubicBezTo>
                    <a:pt x="40719" y="39767"/>
                    <a:pt x="38814" y="42624"/>
                    <a:pt x="35957" y="43577"/>
                  </a:cubicBezTo>
                  <a:lnTo>
                    <a:pt x="9287" y="53102"/>
                  </a:lnTo>
                  <a:cubicBezTo>
                    <a:pt x="6429" y="54054"/>
                    <a:pt x="6429" y="55007"/>
                    <a:pt x="9287" y="55959"/>
                  </a:cubicBezTo>
                  <a:lnTo>
                    <a:pt x="37862" y="61674"/>
                  </a:lnTo>
                  <a:close/>
                </a:path>
              </a:pathLst>
            </a:custGeom>
            <a:solidFill>
              <a:schemeClr val="accent3"/>
            </a:solid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0849F7CF-103B-9785-2310-AF06F75EC414}"/>
                </a:ext>
              </a:extLst>
            </p:cNvPr>
            <p:cNvSpPr/>
            <p:nvPr/>
          </p:nvSpPr>
          <p:spPr>
            <a:xfrm>
              <a:off x="1352251" y="3710059"/>
              <a:ext cx="47625" cy="123825"/>
            </a:xfrm>
            <a:custGeom>
              <a:avLst/>
              <a:gdLst>
                <a:gd name="connsiteX0" fmla="*/ 7144 w 47625"/>
                <a:gd name="connsiteY0" fmla="*/ 7144 h 123825"/>
                <a:gd name="connsiteX1" fmla="*/ 42386 w 47625"/>
                <a:gd name="connsiteY1" fmla="*/ 7144 h 123825"/>
                <a:gd name="connsiteX2" fmla="*/ 42386 w 47625"/>
                <a:gd name="connsiteY2" fmla="*/ 122396 h 123825"/>
                <a:gd name="connsiteX3" fmla="*/ 7144 w 47625"/>
                <a:gd name="connsiteY3" fmla="*/ 122396 h 123825"/>
                <a:gd name="connsiteX4" fmla="*/ 7144 w 47625"/>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23825">
                  <a:moveTo>
                    <a:pt x="7144" y="7144"/>
                  </a:moveTo>
                  <a:lnTo>
                    <a:pt x="42386" y="7144"/>
                  </a:lnTo>
                  <a:lnTo>
                    <a:pt x="4238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0D20AF58-7803-F2A1-1988-7AA5125C7F7B}"/>
                </a:ext>
              </a:extLst>
            </p:cNvPr>
            <p:cNvSpPr/>
            <p:nvPr/>
          </p:nvSpPr>
          <p:spPr>
            <a:xfrm>
              <a:off x="1413211" y="3710059"/>
              <a:ext cx="123825" cy="123825"/>
            </a:xfrm>
            <a:custGeom>
              <a:avLst/>
              <a:gdLst>
                <a:gd name="connsiteX0" fmla="*/ 7144 w 123825"/>
                <a:gd name="connsiteY0" fmla="*/ 7144 h 123825"/>
                <a:gd name="connsiteX1" fmla="*/ 40481 w 123825"/>
                <a:gd name="connsiteY1" fmla="*/ 7144 h 123825"/>
                <a:gd name="connsiteX2" fmla="*/ 83344 w 123825"/>
                <a:gd name="connsiteY2" fmla="*/ 70961 h 123825"/>
                <a:gd name="connsiteX3" fmla="*/ 83344 w 123825"/>
                <a:gd name="connsiteY3" fmla="*/ 7144 h 123825"/>
                <a:gd name="connsiteX4" fmla="*/ 116681 w 123825"/>
                <a:gd name="connsiteY4" fmla="*/ 7144 h 123825"/>
                <a:gd name="connsiteX5" fmla="*/ 116681 w 123825"/>
                <a:gd name="connsiteY5" fmla="*/ 122396 h 123825"/>
                <a:gd name="connsiteX6" fmla="*/ 83344 w 123825"/>
                <a:gd name="connsiteY6" fmla="*/ 122396 h 123825"/>
                <a:gd name="connsiteX7" fmla="*/ 40481 w 123825"/>
                <a:gd name="connsiteY7" fmla="*/ 58579 h 123825"/>
                <a:gd name="connsiteX8" fmla="*/ 40481 w 123825"/>
                <a:gd name="connsiteY8" fmla="*/ 121444 h 123825"/>
                <a:gd name="connsiteX9" fmla="*/ 7144 w 123825"/>
                <a:gd name="connsiteY9" fmla="*/ 121444 h 123825"/>
                <a:gd name="connsiteX10" fmla="*/ 7144 w 123825"/>
                <a:gd name="connsiteY10"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123825">
                  <a:moveTo>
                    <a:pt x="7144" y="7144"/>
                  </a:moveTo>
                  <a:lnTo>
                    <a:pt x="40481" y="7144"/>
                  </a:lnTo>
                  <a:lnTo>
                    <a:pt x="83344" y="70961"/>
                  </a:lnTo>
                  <a:lnTo>
                    <a:pt x="83344" y="7144"/>
                  </a:lnTo>
                  <a:lnTo>
                    <a:pt x="116681" y="7144"/>
                  </a:lnTo>
                  <a:lnTo>
                    <a:pt x="116681" y="122396"/>
                  </a:lnTo>
                  <a:lnTo>
                    <a:pt x="83344" y="122396"/>
                  </a:lnTo>
                  <a:lnTo>
                    <a:pt x="40481" y="58579"/>
                  </a:lnTo>
                  <a:lnTo>
                    <a:pt x="40481" y="121444"/>
                  </a:lnTo>
                  <a:lnTo>
                    <a:pt x="7144" y="121444"/>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ADD2F0A8-EA5C-5484-CAD7-7BFFB17F4F5C}"/>
                </a:ext>
              </a:extLst>
            </p:cNvPr>
            <p:cNvSpPr/>
            <p:nvPr/>
          </p:nvSpPr>
          <p:spPr>
            <a:xfrm>
              <a:off x="1536083" y="3710059"/>
              <a:ext cx="133350" cy="123825"/>
            </a:xfrm>
            <a:custGeom>
              <a:avLst/>
              <a:gdLst>
                <a:gd name="connsiteX0" fmla="*/ 7144 w 133350"/>
                <a:gd name="connsiteY0" fmla="*/ 7144 h 123825"/>
                <a:gd name="connsiteX1" fmla="*/ 44291 w 133350"/>
                <a:gd name="connsiteY1" fmla="*/ 7144 h 123825"/>
                <a:gd name="connsiteX2" fmla="*/ 70009 w 133350"/>
                <a:gd name="connsiteY2" fmla="*/ 90011 h 123825"/>
                <a:gd name="connsiteX3" fmla="*/ 95726 w 133350"/>
                <a:gd name="connsiteY3" fmla="*/ 7144 h 123825"/>
                <a:gd name="connsiteX4" fmla="*/ 131921 w 133350"/>
                <a:gd name="connsiteY4" fmla="*/ 7144 h 123825"/>
                <a:gd name="connsiteX5" fmla="*/ 89059 w 133350"/>
                <a:gd name="connsiteY5" fmla="*/ 122396 h 123825"/>
                <a:gd name="connsiteX6" fmla="*/ 50959 w 133350"/>
                <a:gd name="connsiteY6" fmla="*/ 122396 h 123825"/>
                <a:gd name="connsiteX7" fmla="*/ 7144 w 133350"/>
                <a:gd name="connsiteY7"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23825">
                  <a:moveTo>
                    <a:pt x="7144" y="7144"/>
                  </a:moveTo>
                  <a:lnTo>
                    <a:pt x="44291" y="7144"/>
                  </a:lnTo>
                  <a:lnTo>
                    <a:pt x="70009" y="90011"/>
                  </a:lnTo>
                  <a:lnTo>
                    <a:pt x="95726" y="7144"/>
                  </a:lnTo>
                  <a:lnTo>
                    <a:pt x="131921" y="7144"/>
                  </a:lnTo>
                  <a:lnTo>
                    <a:pt x="89059" y="122396"/>
                  </a:lnTo>
                  <a:lnTo>
                    <a:pt x="50959"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094EA901-D78A-F2AD-79D3-C357BA40A73D}"/>
                </a:ext>
              </a:extLst>
            </p:cNvPr>
            <p:cNvSpPr/>
            <p:nvPr/>
          </p:nvSpPr>
          <p:spPr>
            <a:xfrm>
              <a:off x="1651336" y="3710059"/>
              <a:ext cx="133350" cy="123825"/>
            </a:xfrm>
            <a:custGeom>
              <a:avLst/>
              <a:gdLst>
                <a:gd name="connsiteX0" fmla="*/ 89059 w 133350"/>
                <a:gd name="connsiteY0" fmla="*/ 103346 h 123825"/>
                <a:gd name="connsiteX1" fmla="*/ 49054 w 133350"/>
                <a:gd name="connsiteY1" fmla="*/ 103346 h 123825"/>
                <a:gd name="connsiteX2" fmla="*/ 43339 w 133350"/>
                <a:gd name="connsiteY2" fmla="*/ 122396 h 123825"/>
                <a:gd name="connsiteX3" fmla="*/ 7144 w 133350"/>
                <a:gd name="connsiteY3" fmla="*/ 122396 h 123825"/>
                <a:gd name="connsiteX4" fmla="*/ 50006 w 133350"/>
                <a:gd name="connsiteY4" fmla="*/ 7144 h 123825"/>
                <a:gd name="connsiteX5" fmla="*/ 89059 w 133350"/>
                <a:gd name="connsiteY5" fmla="*/ 7144 h 123825"/>
                <a:gd name="connsiteX6" fmla="*/ 131921 w 133350"/>
                <a:gd name="connsiteY6" fmla="*/ 122396 h 123825"/>
                <a:gd name="connsiteX7" fmla="*/ 94774 w 133350"/>
                <a:gd name="connsiteY7" fmla="*/ 122396 h 123825"/>
                <a:gd name="connsiteX8" fmla="*/ 89059 w 133350"/>
                <a:gd name="connsiteY8" fmla="*/ 103346 h 123825"/>
                <a:gd name="connsiteX9" fmla="*/ 82391 w 133350"/>
                <a:gd name="connsiteY9" fmla="*/ 78581 h 123825"/>
                <a:gd name="connsiteX10" fmla="*/ 70009 w 133350"/>
                <a:gd name="connsiteY10" fmla="*/ 37624 h 123825"/>
                <a:gd name="connsiteX11" fmla="*/ 57626 w 133350"/>
                <a:gd name="connsiteY11" fmla="*/ 78581 h 123825"/>
                <a:gd name="connsiteX12" fmla="*/ 82391 w 133350"/>
                <a:gd name="connsiteY12" fmla="*/ 78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23825">
                  <a:moveTo>
                    <a:pt x="89059" y="103346"/>
                  </a:moveTo>
                  <a:lnTo>
                    <a:pt x="49054" y="103346"/>
                  </a:lnTo>
                  <a:lnTo>
                    <a:pt x="43339" y="122396"/>
                  </a:lnTo>
                  <a:lnTo>
                    <a:pt x="7144" y="122396"/>
                  </a:lnTo>
                  <a:lnTo>
                    <a:pt x="50006" y="7144"/>
                  </a:lnTo>
                  <a:lnTo>
                    <a:pt x="89059" y="7144"/>
                  </a:lnTo>
                  <a:lnTo>
                    <a:pt x="131921" y="122396"/>
                  </a:lnTo>
                  <a:lnTo>
                    <a:pt x="94774" y="122396"/>
                  </a:lnTo>
                  <a:lnTo>
                    <a:pt x="89059" y="103346"/>
                  </a:lnTo>
                  <a:close/>
                  <a:moveTo>
                    <a:pt x="82391" y="78581"/>
                  </a:moveTo>
                  <a:lnTo>
                    <a:pt x="70009" y="37624"/>
                  </a:lnTo>
                  <a:lnTo>
                    <a:pt x="57626" y="78581"/>
                  </a:lnTo>
                  <a:lnTo>
                    <a:pt x="82391" y="78581"/>
                  </a:lnTo>
                  <a:close/>
                </a:path>
              </a:pathLst>
            </a:custGeom>
            <a:solidFill>
              <a:schemeClr val="bg1"/>
            </a:solid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48E563D0-DDC0-A724-D9D5-41007CAA07B1}"/>
                </a:ext>
              </a:extLst>
            </p:cNvPr>
            <p:cNvSpPr/>
            <p:nvPr/>
          </p:nvSpPr>
          <p:spPr>
            <a:xfrm>
              <a:off x="1788496" y="3710059"/>
              <a:ext cx="114300" cy="123825"/>
            </a:xfrm>
            <a:custGeom>
              <a:avLst/>
              <a:gdLst>
                <a:gd name="connsiteX0" fmla="*/ 7144 w 114300"/>
                <a:gd name="connsiteY0" fmla="*/ 7144 h 123825"/>
                <a:gd name="connsiteX1" fmla="*/ 59531 w 114300"/>
                <a:gd name="connsiteY1" fmla="*/ 7144 h 123825"/>
                <a:gd name="connsiteX2" fmla="*/ 84296 w 114300"/>
                <a:gd name="connsiteY2" fmla="*/ 10954 h 123825"/>
                <a:gd name="connsiteX3" fmla="*/ 100489 w 114300"/>
                <a:gd name="connsiteY3" fmla="*/ 23336 h 123825"/>
                <a:gd name="connsiteX4" fmla="*/ 110014 w 114300"/>
                <a:gd name="connsiteY4" fmla="*/ 41434 h 123825"/>
                <a:gd name="connsiteX5" fmla="*/ 112871 w 114300"/>
                <a:gd name="connsiteY5" fmla="*/ 63341 h 123825"/>
                <a:gd name="connsiteX6" fmla="*/ 109061 w 114300"/>
                <a:gd name="connsiteY6" fmla="*/ 91916 h 123825"/>
                <a:gd name="connsiteX7" fmla="*/ 97631 w 114300"/>
                <a:gd name="connsiteY7" fmla="*/ 109061 h 123825"/>
                <a:gd name="connsiteX8" fmla="*/ 81439 w 114300"/>
                <a:gd name="connsiteY8" fmla="*/ 118586 h 123825"/>
                <a:gd name="connsiteX9" fmla="*/ 60484 w 114300"/>
                <a:gd name="connsiteY9" fmla="*/ 121444 h 123825"/>
                <a:gd name="connsiteX10" fmla="*/ 8096 w 114300"/>
                <a:gd name="connsiteY10" fmla="*/ 121444 h 123825"/>
                <a:gd name="connsiteX11" fmla="*/ 8096 w 114300"/>
                <a:gd name="connsiteY11" fmla="*/ 7144 h 123825"/>
                <a:gd name="connsiteX12" fmla="*/ 42386 w 114300"/>
                <a:gd name="connsiteY12" fmla="*/ 32861 h 123825"/>
                <a:gd name="connsiteX13" fmla="*/ 42386 w 114300"/>
                <a:gd name="connsiteY13" fmla="*/ 95726 h 123825"/>
                <a:gd name="connsiteX14" fmla="*/ 50959 w 114300"/>
                <a:gd name="connsiteY14" fmla="*/ 95726 h 123825"/>
                <a:gd name="connsiteX15" fmla="*/ 67151 w 114300"/>
                <a:gd name="connsiteY15" fmla="*/ 92869 h 123825"/>
                <a:gd name="connsiteX16" fmla="*/ 74771 w 114300"/>
                <a:gd name="connsiteY16" fmla="*/ 84296 h 123825"/>
                <a:gd name="connsiteX17" fmla="*/ 77629 w 114300"/>
                <a:gd name="connsiteY17" fmla="*/ 64294 h 123825"/>
                <a:gd name="connsiteX18" fmla="*/ 71914 w 114300"/>
                <a:gd name="connsiteY18" fmla="*/ 39529 h 123825"/>
                <a:gd name="connsiteX19" fmla="*/ 51911 w 114300"/>
                <a:gd name="connsiteY19" fmla="*/ 32861 h 123825"/>
                <a:gd name="connsiteX20" fmla="*/ 42386 w 114300"/>
                <a:gd name="connsiteY20" fmla="*/ 3286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123825">
                  <a:moveTo>
                    <a:pt x="7144" y="7144"/>
                  </a:moveTo>
                  <a:lnTo>
                    <a:pt x="59531" y="7144"/>
                  </a:lnTo>
                  <a:cubicBezTo>
                    <a:pt x="70009" y="7144"/>
                    <a:pt x="78581" y="8096"/>
                    <a:pt x="84296" y="10954"/>
                  </a:cubicBezTo>
                  <a:cubicBezTo>
                    <a:pt x="90964" y="13811"/>
                    <a:pt x="95726" y="17621"/>
                    <a:pt x="100489" y="23336"/>
                  </a:cubicBezTo>
                  <a:cubicBezTo>
                    <a:pt x="104299" y="29051"/>
                    <a:pt x="108109" y="34766"/>
                    <a:pt x="110014" y="41434"/>
                  </a:cubicBezTo>
                  <a:cubicBezTo>
                    <a:pt x="111919" y="48101"/>
                    <a:pt x="112871" y="55721"/>
                    <a:pt x="112871" y="63341"/>
                  </a:cubicBezTo>
                  <a:cubicBezTo>
                    <a:pt x="112871" y="75724"/>
                    <a:pt x="111919" y="85249"/>
                    <a:pt x="109061" y="91916"/>
                  </a:cubicBezTo>
                  <a:cubicBezTo>
                    <a:pt x="106204" y="98584"/>
                    <a:pt x="102394" y="104299"/>
                    <a:pt x="97631" y="109061"/>
                  </a:cubicBezTo>
                  <a:cubicBezTo>
                    <a:pt x="92869" y="113824"/>
                    <a:pt x="87154" y="116681"/>
                    <a:pt x="81439" y="118586"/>
                  </a:cubicBezTo>
                  <a:cubicBezTo>
                    <a:pt x="73819" y="120491"/>
                    <a:pt x="66199" y="121444"/>
                    <a:pt x="60484" y="121444"/>
                  </a:cubicBezTo>
                  <a:lnTo>
                    <a:pt x="8096" y="121444"/>
                  </a:lnTo>
                  <a:lnTo>
                    <a:pt x="8096" y="7144"/>
                  </a:lnTo>
                  <a:close/>
                  <a:moveTo>
                    <a:pt x="42386" y="32861"/>
                  </a:moveTo>
                  <a:lnTo>
                    <a:pt x="42386" y="95726"/>
                  </a:lnTo>
                  <a:lnTo>
                    <a:pt x="50959" y="95726"/>
                  </a:lnTo>
                  <a:cubicBezTo>
                    <a:pt x="58579" y="95726"/>
                    <a:pt x="63341" y="94774"/>
                    <a:pt x="67151" y="92869"/>
                  </a:cubicBezTo>
                  <a:cubicBezTo>
                    <a:pt x="70961" y="90964"/>
                    <a:pt x="72866" y="88106"/>
                    <a:pt x="74771" y="84296"/>
                  </a:cubicBezTo>
                  <a:cubicBezTo>
                    <a:pt x="76676" y="80486"/>
                    <a:pt x="77629" y="73819"/>
                    <a:pt x="77629" y="64294"/>
                  </a:cubicBezTo>
                  <a:cubicBezTo>
                    <a:pt x="77629" y="51911"/>
                    <a:pt x="75724" y="43339"/>
                    <a:pt x="71914" y="39529"/>
                  </a:cubicBezTo>
                  <a:cubicBezTo>
                    <a:pt x="68104" y="35719"/>
                    <a:pt x="61436" y="32861"/>
                    <a:pt x="51911" y="32861"/>
                  </a:cubicBezTo>
                  <a:lnTo>
                    <a:pt x="42386" y="32861"/>
                  </a:lnTo>
                  <a:close/>
                </a:path>
              </a:pathLst>
            </a:custGeom>
            <a:solidFill>
              <a:schemeClr val="bg1"/>
            </a:solid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BACA90CC-1348-298B-8A09-5EE302E2D1C8}"/>
                </a:ext>
              </a:extLst>
            </p:cNvPr>
            <p:cNvSpPr/>
            <p:nvPr/>
          </p:nvSpPr>
          <p:spPr>
            <a:xfrm>
              <a:off x="1912321" y="3710059"/>
              <a:ext cx="104775" cy="123825"/>
            </a:xfrm>
            <a:custGeom>
              <a:avLst/>
              <a:gdLst>
                <a:gd name="connsiteX0" fmla="*/ 7144 w 104775"/>
                <a:gd name="connsiteY0" fmla="*/ 7144 h 123825"/>
                <a:gd name="connsiteX1" fmla="*/ 102394 w 104775"/>
                <a:gd name="connsiteY1" fmla="*/ 7144 h 123825"/>
                <a:gd name="connsiteX2" fmla="*/ 102394 w 104775"/>
                <a:gd name="connsiteY2" fmla="*/ 31909 h 123825"/>
                <a:gd name="connsiteX3" fmla="*/ 42386 w 104775"/>
                <a:gd name="connsiteY3" fmla="*/ 31909 h 123825"/>
                <a:gd name="connsiteX4" fmla="*/ 42386 w 104775"/>
                <a:gd name="connsiteY4" fmla="*/ 50006 h 123825"/>
                <a:gd name="connsiteX5" fmla="*/ 97631 w 104775"/>
                <a:gd name="connsiteY5" fmla="*/ 50006 h 123825"/>
                <a:gd name="connsiteX6" fmla="*/ 97631 w 104775"/>
                <a:gd name="connsiteY6" fmla="*/ 73819 h 123825"/>
                <a:gd name="connsiteX7" fmla="*/ 42386 w 104775"/>
                <a:gd name="connsiteY7" fmla="*/ 73819 h 123825"/>
                <a:gd name="connsiteX8" fmla="*/ 42386 w 104775"/>
                <a:gd name="connsiteY8" fmla="*/ 96679 h 123825"/>
                <a:gd name="connsiteX9" fmla="*/ 103346 w 104775"/>
                <a:gd name="connsiteY9" fmla="*/ 96679 h 123825"/>
                <a:gd name="connsiteX10" fmla="*/ 103346 w 104775"/>
                <a:gd name="connsiteY10" fmla="*/ 122396 h 123825"/>
                <a:gd name="connsiteX11" fmla="*/ 7144 w 104775"/>
                <a:gd name="connsiteY11" fmla="*/ 122396 h 123825"/>
                <a:gd name="connsiteX12" fmla="*/ 7144 w 104775"/>
                <a:gd name="connsiteY12"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5" h="123825">
                  <a:moveTo>
                    <a:pt x="7144" y="7144"/>
                  </a:moveTo>
                  <a:lnTo>
                    <a:pt x="102394" y="7144"/>
                  </a:lnTo>
                  <a:lnTo>
                    <a:pt x="102394" y="31909"/>
                  </a:lnTo>
                  <a:lnTo>
                    <a:pt x="42386" y="31909"/>
                  </a:lnTo>
                  <a:lnTo>
                    <a:pt x="42386" y="50006"/>
                  </a:lnTo>
                  <a:lnTo>
                    <a:pt x="97631" y="50006"/>
                  </a:lnTo>
                  <a:lnTo>
                    <a:pt x="97631" y="73819"/>
                  </a:lnTo>
                  <a:lnTo>
                    <a:pt x="42386" y="73819"/>
                  </a:lnTo>
                  <a:lnTo>
                    <a:pt x="42386" y="96679"/>
                  </a:lnTo>
                  <a:lnTo>
                    <a:pt x="103346" y="96679"/>
                  </a:lnTo>
                  <a:lnTo>
                    <a:pt x="10334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C93D0877-FC1F-7B84-5DDE-884C29E5006C}"/>
                </a:ext>
              </a:extLst>
            </p:cNvPr>
            <p:cNvSpPr/>
            <p:nvPr/>
          </p:nvSpPr>
          <p:spPr>
            <a:xfrm>
              <a:off x="1352251" y="3710059"/>
              <a:ext cx="47625" cy="123825"/>
            </a:xfrm>
            <a:custGeom>
              <a:avLst/>
              <a:gdLst>
                <a:gd name="connsiteX0" fmla="*/ 7144 w 47625"/>
                <a:gd name="connsiteY0" fmla="*/ 7144 h 123825"/>
                <a:gd name="connsiteX1" fmla="*/ 42386 w 47625"/>
                <a:gd name="connsiteY1" fmla="*/ 7144 h 123825"/>
                <a:gd name="connsiteX2" fmla="*/ 42386 w 47625"/>
                <a:gd name="connsiteY2" fmla="*/ 122396 h 123825"/>
                <a:gd name="connsiteX3" fmla="*/ 7144 w 47625"/>
                <a:gd name="connsiteY3" fmla="*/ 122396 h 123825"/>
                <a:gd name="connsiteX4" fmla="*/ 7144 w 47625"/>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23825">
                  <a:moveTo>
                    <a:pt x="7144" y="7144"/>
                  </a:moveTo>
                  <a:lnTo>
                    <a:pt x="42386" y="7144"/>
                  </a:lnTo>
                  <a:lnTo>
                    <a:pt x="4238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CAC2404D-E555-EF7B-CDC3-A4A0E01860B4}"/>
                </a:ext>
              </a:extLst>
            </p:cNvPr>
            <p:cNvSpPr/>
            <p:nvPr/>
          </p:nvSpPr>
          <p:spPr>
            <a:xfrm>
              <a:off x="1413211" y="3710059"/>
              <a:ext cx="123825" cy="123825"/>
            </a:xfrm>
            <a:custGeom>
              <a:avLst/>
              <a:gdLst>
                <a:gd name="connsiteX0" fmla="*/ 7144 w 123825"/>
                <a:gd name="connsiteY0" fmla="*/ 7144 h 123825"/>
                <a:gd name="connsiteX1" fmla="*/ 40481 w 123825"/>
                <a:gd name="connsiteY1" fmla="*/ 7144 h 123825"/>
                <a:gd name="connsiteX2" fmla="*/ 83344 w 123825"/>
                <a:gd name="connsiteY2" fmla="*/ 70961 h 123825"/>
                <a:gd name="connsiteX3" fmla="*/ 83344 w 123825"/>
                <a:gd name="connsiteY3" fmla="*/ 7144 h 123825"/>
                <a:gd name="connsiteX4" fmla="*/ 116681 w 123825"/>
                <a:gd name="connsiteY4" fmla="*/ 7144 h 123825"/>
                <a:gd name="connsiteX5" fmla="*/ 116681 w 123825"/>
                <a:gd name="connsiteY5" fmla="*/ 122396 h 123825"/>
                <a:gd name="connsiteX6" fmla="*/ 83344 w 123825"/>
                <a:gd name="connsiteY6" fmla="*/ 122396 h 123825"/>
                <a:gd name="connsiteX7" fmla="*/ 40481 w 123825"/>
                <a:gd name="connsiteY7" fmla="*/ 58579 h 123825"/>
                <a:gd name="connsiteX8" fmla="*/ 40481 w 123825"/>
                <a:gd name="connsiteY8" fmla="*/ 121444 h 123825"/>
                <a:gd name="connsiteX9" fmla="*/ 7144 w 123825"/>
                <a:gd name="connsiteY9" fmla="*/ 121444 h 123825"/>
                <a:gd name="connsiteX10" fmla="*/ 7144 w 123825"/>
                <a:gd name="connsiteY10"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123825">
                  <a:moveTo>
                    <a:pt x="7144" y="7144"/>
                  </a:moveTo>
                  <a:lnTo>
                    <a:pt x="40481" y="7144"/>
                  </a:lnTo>
                  <a:lnTo>
                    <a:pt x="83344" y="70961"/>
                  </a:lnTo>
                  <a:lnTo>
                    <a:pt x="83344" y="7144"/>
                  </a:lnTo>
                  <a:lnTo>
                    <a:pt x="116681" y="7144"/>
                  </a:lnTo>
                  <a:lnTo>
                    <a:pt x="116681" y="122396"/>
                  </a:lnTo>
                  <a:lnTo>
                    <a:pt x="83344" y="122396"/>
                  </a:lnTo>
                  <a:lnTo>
                    <a:pt x="40481" y="58579"/>
                  </a:lnTo>
                  <a:lnTo>
                    <a:pt x="40481" y="121444"/>
                  </a:lnTo>
                  <a:lnTo>
                    <a:pt x="7144" y="121444"/>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E8354123-82F7-05DC-0866-0C927FF23186}"/>
                </a:ext>
              </a:extLst>
            </p:cNvPr>
            <p:cNvSpPr/>
            <p:nvPr/>
          </p:nvSpPr>
          <p:spPr>
            <a:xfrm>
              <a:off x="1536083" y="3710059"/>
              <a:ext cx="133350" cy="123825"/>
            </a:xfrm>
            <a:custGeom>
              <a:avLst/>
              <a:gdLst>
                <a:gd name="connsiteX0" fmla="*/ 7144 w 133350"/>
                <a:gd name="connsiteY0" fmla="*/ 7144 h 123825"/>
                <a:gd name="connsiteX1" fmla="*/ 44291 w 133350"/>
                <a:gd name="connsiteY1" fmla="*/ 7144 h 123825"/>
                <a:gd name="connsiteX2" fmla="*/ 70009 w 133350"/>
                <a:gd name="connsiteY2" fmla="*/ 90011 h 123825"/>
                <a:gd name="connsiteX3" fmla="*/ 95726 w 133350"/>
                <a:gd name="connsiteY3" fmla="*/ 7144 h 123825"/>
                <a:gd name="connsiteX4" fmla="*/ 131921 w 133350"/>
                <a:gd name="connsiteY4" fmla="*/ 7144 h 123825"/>
                <a:gd name="connsiteX5" fmla="*/ 89059 w 133350"/>
                <a:gd name="connsiteY5" fmla="*/ 122396 h 123825"/>
                <a:gd name="connsiteX6" fmla="*/ 50959 w 133350"/>
                <a:gd name="connsiteY6" fmla="*/ 122396 h 123825"/>
                <a:gd name="connsiteX7" fmla="*/ 7144 w 133350"/>
                <a:gd name="connsiteY7"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23825">
                  <a:moveTo>
                    <a:pt x="7144" y="7144"/>
                  </a:moveTo>
                  <a:lnTo>
                    <a:pt x="44291" y="7144"/>
                  </a:lnTo>
                  <a:lnTo>
                    <a:pt x="70009" y="90011"/>
                  </a:lnTo>
                  <a:lnTo>
                    <a:pt x="95726" y="7144"/>
                  </a:lnTo>
                  <a:lnTo>
                    <a:pt x="131921" y="7144"/>
                  </a:lnTo>
                  <a:lnTo>
                    <a:pt x="89059" y="122396"/>
                  </a:lnTo>
                  <a:lnTo>
                    <a:pt x="50959"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CB67DBAB-6280-A14D-4043-853634490804}"/>
                </a:ext>
              </a:extLst>
            </p:cNvPr>
            <p:cNvSpPr/>
            <p:nvPr/>
          </p:nvSpPr>
          <p:spPr>
            <a:xfrm>
              <a:off x="1651336" y="3710059"/>
              <a:ext cx="133350" cy="123825"/>
            </a:xfrm>
            <a:custGeom>
              <a:avLst/>
              <a:gdLst>
                <a:gd name="connsiteX0" fmla="*/ 89059 w 133350"/>
                <a:gd name="connsiteY0" fmla="*/ 103346 h 123825"/>
                <a:gd name="connsiteX1" fmla="*/ 49054 w 133350"/>
                <a:gd name="connsiteY1" fmla="*/ 103346 h 123825"/>
                <a:gd name="connsiteX2" fmla="*/ 43339 w 133350"/>
                <a:gd name="connsiteY2" fmla="*/ 122396 h 123825"/>
                <a:gd name="connsiteX3" fmla="*/ 7144 w 133350"/>
                <a:gd name="connsiteY3" fmla="*/ 122396 h 123825"/>
                <a:gd name="connsiteX4" fmla="*/ 50006 w 133350"/>
                <a:gd name="connsiteY4" fmla="*/ 7144 h 123825"/>
                <a:gd name="connsiteX5" fmla="*/ 89059 w 133350"/>
                <a:gd name="connsiteY5" fmla="*/ 7144 h 123825"/>
                <a:gd name="connsiteX6" fmla="*/ 131921 w 133350"/>
                <a:gd name="connsiteY6" fmla="*/ 122396 h 123825"/>
                <a:gd name="connsiteX7" fmla="*/ 94774 w 133350"/>
                <a:gd name="connsiteY7" fmla="*/ 122396 h 123825"/>
                <a:gd name="connsiteX8" fmla="*/ 89059 w 133350"/>
                <a:gd name="connsiteY8" fmla="*/ 103346 h 123825"/>
                <a:gd name="connsiteX9" fmla="*/ 82391 w 133350"/>
                <a:gd name="connsiteY9" fmla="*/ 78581 h 123825"/>
                <a:gd name="connsiteX10" fmla="*/ 70009 w 133350"/>
                <a:gd name="connsiteY10" fmla="*/ 37624 h 123825"/>
                <a:gd name="connsiteX11" fmla="*/ 57626 w 133350"/>
                <a:gd name="connsiteY11" fmla="*/ 78581 h 123825"/>
                <a:gd name="connsiteX12" fmla="*/ 82391 w 133350"/>
                <a:gd name="connsiteY12" fmla="*/ 78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23825">
                  <a:moveTo>
                    <a:pt x="89059" y="103346"/>
                  </a:moveTo>
                  <a:lnTo>
                    <a:pt x="49054" y="103346"/>
                  </a:lnTo>
                  <a:lnTo>
                    <a:pt x="43339" y="122396"/>
                  </a:lnTo>
                  <a:lnTo>
                    <a:pt x="7144" y="122396"/>
                  </a:lnTo>
                  <a:lnTo>
                    <a:pt x="50006" y="7144"/>
                  </a:lnTo>
                  <a:lnTo>
                    <a:pt x="89059" y="7144"/>
                  </a:lnTo>
                  <a:lnTo>
                    <a:pt x="131921" y="122396"/>
                  </a:lnTo>
                  <a:lnTo>
                    <a:pt x="94774" y="122396"/>
                  </a:lnTo>
                  <a:lnTo>
                    <a:pt x="89059" y="103346"/>
                  </a:lnTo>
                  <a:close/>
                  <a:moveTo>
                    <a:pt x="82391" y="78581"/>
                  </a:moveTo>
                  <a:lnTo>
                    <a:pt x="70009" y="37624"/>
                  </a:lnTo>
                  <a:lnTo>
                    <a:pt x="57626" y="78581"/>
                  </a:lnTo>
                  <a:lnTo>
                    <a:pt x="82391" y="78581"/>
                  </a:lnTo>
                  <a:close/>
                </a:path>
              </a:pathLst>
            </a:custGeom>
            <a:solidFill>
              <a:schemeClr val="bg1"/>
            </a:solid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C02EDD31-0C04-EE34-5B3D-222B280339DA}"/>
                </a:ext>
              </a:extLst>
            </p:cNvPr>
            <p:cNvSpPr/>
            <p:nvPr/>
          </p:nvSpPr>
          <p:spPr>
            <a:xfrm>
              <a:off x="1788496" y="3710059"/>
              <a:ext cx="114300" cy="123825"/>
            </a:xfrm>
            <a:custGeom>
              <a:avLst/>
              <a:gdLst>
                <a:gd name="connsiteX0" fmla="*/ 7144 w 114300"/>
                <a:gd name="connsiteY0" fmla="*/ 7144 h 123825"/>
                <a:gd name="connsiteX1" fmla="*/ 59531 w 114300"/>
                <a:gd name="connsiteY1" fmla="*/ 7144 h 123825"/>
                <a:gd name="connsiteX2" fmla="*/ 84296 w 114300"/>
                <a:gd name="connsiteY2" fmla="*/ 10954 h 123825"/>
                <a:gd name="connsiteX3" fmla="*/ 100489 w 114300"/>
                <a:gd name="connsiteY3" fmla="*/ 23336 h 123825"/>
                <a:gd name="connsiteX4" fmla="*/ 110014 w 114300"/>
                <a:gd name="connsiteY4" fmla="*/ 41434 h 123825"/>
                <a:gd name="connsiteX5" fmla="*/ 112871 w 114300"/>
                <a:gd name="connsiteY5" fmla="*/ 63341 h 123825"/>
                <a:gd name="connsiteX6" fmla="*/ 109061 w 114300"/>
                <a:gd name="connsiteY6" fmla="*/ 91916 h 123825"/>
                <a:gd name="connsiteX7" fmla="*/ 97631 w 114300"/>
                <a:gd name="connsiteY7" fmla="*/ 109061 h 123825"/>
                <a:gd name="connsiteX8" fmla="*/ 81439 w 114300"/>
                <a:gd name="connsiteY8" fmla="*/ 118586 h 123825"/>
                <a:gd name="connsiteX9" fmla="*/ 60484 w 114300"/>
                <a:gd name="connsiteY9" fmla="*/ 121444 h 123825"/>
                <a:gd name="connsiteX10" fmla="*/ 8096 w 114300"/>
                <a:gd name="connsiteY10" fmla="*/ 121444 h 123825"/>
                <a:gd name="connsiteX11" fmla="*/ 8096 w 114300"/>
                <a:gd name="connsiteY11" fmla="*/ 7144 h 123825"/>
                <a:gd name="connsiteX12" fmla="*/ 42386 w 114300"/>
                <a:gd name="connsiteY12" fmla="*/ 32861 h 123825"/>
                <a:gd name="connsiteX13" fmla="*/ 42386 w 114300"/>
                <a:gd name="connsiteY13" fmla="*/ 95726 h 123825"/>
                <a:gd name="connsiteX14" fmla="*/ 50959 w 114300"/>
                <a:gd name="connsiteY14" fmla="*/ 95726 h 123825"/>
                <a:gd name="connsiteX15" fmla="*/ 67151 w 114300"/>
                <a:gd name="connsiteY15" fmla="*/ 92869 h 123825"/>
                <a:gd name="connsiteX16" fmla="*/ 74771 w 114300"/>
                <a:gd name="connsiteY16" fmla="*/ 84296 h 123825"/>
                <a:gd name="connsiteX17" fmla="*/ 77629 w 114300"/>
                <a:gd name="connsiteY17" fmla="*/ 64294 h 123825"/>
                <a:gd name="connsiteX18" fmla="*/ 71914 w 114300"/>
                <a:gd name="connsiteY18" fmla="*/ 39529 h 123825"/>
                <a:gd name="connsiteX19" fmla="*/ 51911 w 114300"/>
                <a:gd name="connsiteY19" fmla="*/ 32861 h 123825"/>
                <a:gd name="connsiteX20" fmla="*/ 42386 w 114300"/>
                <a:gd name="connsiteY20" fmla="*/ 3286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123825">
                  <a:moveTo>
                    <a:pt x="7144" y="7144"/>
                  </a:moveTo>
                  <a:lnTo>
                    <a:pt x="59531" y="7144"/>
                  </a:lnTo>
                  <a:cubicBezTo>
                    <a:pt x="70009" y="7144"/>
                    <a:pt x="78581" y="8096"/>
                    <a:pt x="84296" y="10954"/>
                  </a:cubicBezTo>
                  <a:cubicBezTo>
                    <a:pt x="90964" y="13811"/>
                    <a:pt x="95726" y="17621"/>
                    <a:pt x="100489" y="23336"/>
                  </a:cubicBezTo>
                  <a:cubicBezTo>
                    <a:pt x="104299" y="29051"/>
                    <a:pt x="108109" y="34766"/>
                    <a:pt x="110014" y="41434"/>
                  </a:cubicBezTo>
                  <a:cubicBezTo>
                    <a:pt x="111919" y="48101"/>
                    <a:pt x="112871" y="55721"/>
                    <a:pt x="112871" y="63341"/>
                  </a:cubicBezTo>
                  <a:cubicBezTo>
                    <a:pt x="112871" y="75724"/>
                    <a:pt x="111919" y="85249"/>
                    <a:pt x="109061" y="91916"/>
                  </a:cubicBezTo>
                  <a:cubicBezTo>
                    <a:pt x="106204" y="98584"/>
                    <a:pt x="102394" y="104299"/>
                    <a:pt x="97631" y="109061"/>
                  </a:cubicBezTo>
                  <a:cubicBezTo>
                    <a:pt x="92869" y="113824"/>
                    <a:pt x="87154" y="116681"/>
                    <a:pt x="81439" y="118586"/>
                  </a:cubicBezTo>
                  <a:cubicBezTo>
                    <a:pt x="73819" y="120491"/>
                    <a:pt x="66199" y="121444"/>
                    <a:pt x="60484" y="121444"/>
                  </a:cubicBezTo>
                  <a:lnTo>
                    <a:pt x="8096" y="121444"/>
                  </a:lnTo>
                  <a:lnTo>
                    <a:pt x="8096" y="7144"/>
                  </a:lnTo>
                  <a:close/>
                  <a:moveTo>
                    <a:pt x="42386" y="32861"/>
                  </a:moveTo>
                  <a:lnTo>
                    <a:pt x="42386" y="95726"/>
                  </a:lnTo>
                  <a:lnTo>
                    <a:pt x="50959" y="95726"/>
                  </a:lnTo>
                  <a:cubicBezTo>
                    <a:pt x="58579" y="95726"/>
                    <a:pt x="63341" y="94774"/>
                    <a:pt x="67151" y="92869"/>
                  </a:cubicBezTo>
                  <a:cubicBezTo>
                    <a:pt x="70961" y="90964"/>
                    <a:pt x="72866" y="88106"/>
                    <a:pt x="74771" y="84296"/>
                  </a:cubicBezTo>
                  <a:cubicBezTo>
                    <a:pt x="76676" y="80486"/>
                    <a:pt x="77629" y="73819"/>
                    <a:pt x="77629" y="64294"/>
                  </a:cubicBezTo>
                  <a:cubicBezTo>
                    <a:pt x="77629" y="51911"/>
                    <a:pt x="75724" y="43339"/>
                    <a:pt x="71914" y="39529"/>
                  </a:cubicBezTo>
                  <a:cubicBezTo>
                    <a:pt x="68104" y="35719"/>
                    <a:pt x="61436" y="32861"/>
                    <a:pt x="51911" y="32861"/>
                  </a:cubicBezTo>
                  <a:lnTo>
                    <a:pt x="42386" y="32861"/>
                  </a:lnTo>
                  <a:close/>
                </a:path>
              </a:pathLst>
            </a:custGeom>
            <a:solidFill>
              <a:schemeClr val="bg1"/>
            </a:solid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93FB5629-8AF2-5658-D9B9-276F7E92AEF7}"/>
                </a:ext>
              </a:extLst>
            </p:cNvPr>
            <p:cNvSpPr/>
            <p:nvPr/>
          </p:nvSpPr>
          <p:spPr>
            <a:xfrm>
              <a:off x="1912321" y="3710059"/>
              <a:ext cx="104775" cy="123825"/>
            </a:xfrm>
            <a:custGeom>
              <a:avLst/>
              <a:gdLst>
                <a:gd name="connsiteX0" fmla="*/ 7144 w 104775"/>
                <a:gd name="connsiteY0" fmla="*/ 7144 h 123825"/>
                <a:gd name="connsiteX1" fmla="*/ 102394 w 104775"/>
                <a:gd name="connsiteY1" fmla="*/ 7144 h 123825"/>
                <a:gd name="connsiteX2" fmla="*/ 102394 w 104775"/>
                <a:gd name="connsiteY2" fmla="*/ 31909 h 123825"/>
                <a:gd name="connsiteX3" fmla="*/ 42386 w 104775"/>
                <a:gd name="connsiteY3" fmla="*/ 31909 h 123825"/>
                <a:gd name="connsiteX4" fmla="*/ 42386 w 104775"/>
                <a:gd name="connsiteY4" fmla="*/ 50006 h 123825"/>
                <a:gd name="connsiteX5" fmla="*/ 97631 w 104775"/>
                <a:gd name="connsiteY5" fmla="*/ 50006 h 123825"/>
                <a:gd name="connsiteX6" fmla="*/ 97631 w 104775"/>
                <a:gd name="connsiteY6" fmla="*/ 73819 h 123825"/>
                <a:gd name="connsiteX7" fmla="*/ 42386 w 104775"/>
                <a:gd name="connsiteY7" fmla="*/ 73819 h 123825"/>
                <a:gd name="connsiteX8" fmla="*/ 42386 w 104775"/>
                <a:gd name="connsiteY8" fmla="*/ 96679 h 123825"/>
                <a:gd name="connsiteX9" fmla="*/ 103346 w 104775"/>
                <a:gd name="connsiteY9" fmla="*/ 96679 h 123825"/>
                <a:gd name="connsiteX10" fmla="*/ 103346 w 104775"/>
                <a:gd name="connsiteY10" fmla="*/ 122396 h 123825"/>
                <a:gd name="connsiteX11" fmla="*/ 7144 w 104775"/>
                <a:gd name="connsiteY11" fmla="*/ 122396 h 123825"/>
                <a:gd name="connsiteX12" fmla="*/ 7144 w 104775"/>
                <a:gd name="connsiteY12"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5" h="123825">
                  <a:moveTo>
                    <a:pt x="7144" y="7144"/>
                  </a:moveTo>
                  <a:lnTo>
                    <a:pt x="102394" y="7144"/>
                  </a:lnTo>
                  <a:lnTo>
                    <a:pt x="102394" y="31909"/>
                  </a:lnTo>
                  <a:lnTo>
                    <a:pt x="42386" y="31909"/>
                  </a:lnTo>
                  <a:lnTo>
                    <a:pt x="42386" y="50006"/>
                  </a:lnTo>
                  <a:lnTo>
                    <a:pt x="97631" y="50006"/>
                  </a:lnTo>
                  <a:lnTo>
                    <a:pt x="97631" y="73819"/>
                  </a:lnTo>
                  <a:lnTo>
                    <a:pt x="42386" y="73819"/>
                  </a:lnTo>
                  <a:lnTo>
                    <a:pt x="42386" y="96679"/>
                  </a:lnTo>
                  <a:lnTo>
                    <a:pt x="103346" y="96679"/>
                  </a:lnTo>
                  <a:lnTo>
                    <a:pt x="10334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grpSp>
      <p:grpSp>
        <p:nvGrpSpPr>
          <p:cNvPr id="83" name="Group 82">
            <a:extLst>
              <a:ext uri="{FF2B5EF4-FFF2-40B4-BE49-F238E27FC236}">
                <a16:creationId xmlns:a16="http://schemas.microsoft.com/office/drawing/2014/main" id="{535A6A69-2AA5-F1AA-AE22-B5CD36384DCE}"/>
              </a:ext>
              <a:ext uri="{C183D7F6-B498-43B3-948B-1728B52AA6E4}">
                <adec:decorative xmlns:adec="http://schemas.microsoft.com/office/drawing/2017/decorative" val="1"/>
              </a:ext>
            </a:extLst>
          </p:cNvPr>
          <p:cNvGrpSpPr/>
          <p:nvPr/>
        </p:nvGrpSpPr>
        <p:grpSpPr>
          <a:xfrm rot="20895564">
            <a:off x="2390495" y="4924930"/>
            <a:ext cx="1454890" cy="1386228"/>
            <a:chOff x="-68843" y="1795825"/>
            <a:chExt cx="1600379" cy="1524851"/>
          </a:xfrm>
        </p:grpSpPr>
        <p:sp>
          <p:nvSpPr>
            <p:cNvPr id="84" name="Freeform: Shape 83">
              <a:extLst>
                <a:ext uri="{FF2B5EF4-FFF2-40B4-BE49-F238E27FC236}">
                  <a16:creationId xmlns:a16="http://schemas.microsoft.com/office/drawing/2014/main" id="{6F966B2D-165B-F852-7C89-DF574C913B4A}"/>
                </a:ext>
              </a:extLst>
            </p:cNvPr>
            <p:cNvSpPr/>
            <p:nvPr/>
          </p:nvSpPr>
          <p:spPr>
            <a:xfrm>
              <a:off x="-68843" y="1795825"/>
              <a:ext cx="1600379" cy="1414288"/>
            </a:xfrm>
            <a:custGeom>
              <a:avLst/>
              <a:gdLst>
                <a:gd name="connsiteX0" fmla="*/ 619125 w 1228725"/>
                <a:gd name="connsiteY0" fmla="*/ 1046798 h 1085850"/>
                <a:gd name="connsiteX1" fmla="*/ 693420 w 1228725"/>
                <a:gd name="connsiteY1" fmla="*/ 1002030 h 1085850"/>
                <a:gd name="connsiteX2" fmla="*/ 1173480 w 1228725"/>
                <a:gd name="connsiteY2" fmla="*/ 180023 h 1085850"/>
                <a:gd name="connsiteX3" fmla="*/ 1141095 w 1228725"/>
                <a:gd name="connsiteY3" fmla="*/ 55245 h 1085850"/>
                <a:gd name="connsiteX4" fmla="*/ 1094423 w 1228725"/>
                <a:gd name="connsiteY4" fmla="*/ 42863 h 1085850"/>
                <a:gd name="connsiteX5" fmla="*/ 134303 w 1228725"/>
                <a:gd name="connsiteY5" fmla="*/ 42863 h 1085850"/>
                <a:gd name="connsiteX6" fmla="*/ 42863 w 1228725"/>
                <a:gd name="connsiteY6" fmla="*/ 133350 h 1085850"/>
                <a:gd name="connsiteX7" fmla="*/ 55245 w 1228725"/>
                <a:gd name="connsiteY7" fmla="*/ 180023 h 1085850"/>
                <a:gd name="connsiteX8" fmla="*/ 535305 w 1228725"/>
                <a:gd name="connsiteY8" fmla="*/ 1002030 h 1085850"/>
                <a:gd name="connsiteX9" fmla="*/ 619125 w 1228725"/>
                <a:gd name="connsiteY9" fmla="*/ 1046798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25" h="1085850">
                  <a:moveTo>
                    <a:pt x="619125" y="1046798"/>
                  </a:moveTo>
                  <a:cubicBezTo>
                    <a:pt x="649605" y="1044892"/>
                    <a:pt x="678180" y="1028700"/>
                    <a:pt x="693420" y="1002030"/>
                  </a:cubicBezTo>
                  <a:lnTo>
                    <a:pt x="1173480" y="180023"/>
                  </a:lnTo>
                  <a:cubicBezTo>
                    <a:pt x="1199198" y="136207"/>
                    <a:pt x="1184910" y="80963"/>
                    <a:pt x="1141095" y="55245"/>
                  </a:cubicBezTo>
                  <a:cubicBezTo>
                    <a:pt x="1126808" y="46673"/>
                    <a:pt x="1110615" y="42863"/>
                    <a:pt x="1094423" y="42863"/>
                  </a:cubicBezTo>
                  <a:lnTo>
                    <a:pt x="134303" y="42863"/>
                  </a:lnTo>
                  <a:cubicBezTo>
                    <a:pt x="83820" y="42863"/>
                    <a:pt x="42863" y="82868"/>
                    <a:pt x="42863" y="133350"/>
                  </a:cubicBezTo>
                  <a:cubicBezTo>
                    <a:pt x="42863" y="149543"/>
                    <a:pt x="46673" y="165735"/>
                    <a:pt x="55245" y="180023"/>
                  </a:cubicBezTo>
                  <a:lnTo>
                    <a:pt x="535305" y="1002030"/>
                  </a:lnTo>
                  <a:cubicBezTo>
                    <a:pt x="552450" y="1031558"/>
                    <a:pt x="584835" y="1048702"/>
                    <a:pt x="619125" y="1046798"/>
                  </a:cubicBezTo>
                  <a:close/>
                </a:path>
              </a:pathLst>
            </a:custGeom>
            <a:solidFill>
              <a:schemeClr val="accent3"/>
            </a:solidFill>
            <a:ln w="57150" cap="flat">
              <a:solidFill>
                <a:schemeClr val="accent1"/>
              </a:solidFill>
              <a:prstDash val="solid"/>
              <a:miter/>
            </a:ln>
          </p:spPr>
          <p:txBody>
            <a:bodyPr rtlCol="0" anchor="ctr"/>
            <a:lstStyle/>
            <a:p>
              <a:endParaRPr lang="en-US" sz="1600" dirty="0"/>
            </a:p>
          </p:txBody>
        </p:sp>
        <p:sp>
          <p:nvSpPr>
            <p:cNvPr id="85" name="Freeform: Shape 84">
              <a:extLst>
                <a:ext uri="{FF2B5EF4-FFF2-40B4-BE49-F238E27FC236}">
                  <a16:creationId xmlns:a16="http://schemas.microsoft.com/office/drawing/2014/main" id="{0CCA8D59-86AA-798A-C96C-C95A6DF53C20}"/>
                </a:ext>
              </a:extLst>
            </p:cNvPr>
            <p:cNvSpPr/>
            <p:nvPr/>
          </p:nvSpPr>
          <p:spPr>
            <a:xfrm>
              <a:off x="384598" y="2452253"/>
              <a:ext cx="719550" cy="856017"/>
            </a:xfrm>
            <a:custGeom>
              <a:avLst/>
              <a:gdLst>
                <a:gd name="connsiteX0" fmla="*/ 205264 w 552450"/>
                <a:gd name="connsiteY0" fmla="*/ 15716 h 657225"/>
                <a:gd name="connsiteX1" fmla="*/ 65246 w 552450"/>
                <a:gd name="connsiteY1" fmla="*/ 152876 h 657225"/>
                <a:gd name="connsiteX2" fmla="*/ 25241 w 552450"/>
                <a:gd name="connsiteY2" fmla="*/ 294799 h 657225"/>
                <a:gd name="connsiteX3" fmla="*/ 7144 w 552450"/>
                <a:gd name="connsiteY3" fmla="*/ 385286 h 657225"/>
                <a:gd name="connsiteX4" fmla="*/ 48101 w 552450"/>
                <a:gd name="connsiteY4" fmla="*/ 443389 h 657225"/>
                <a:gd name="connsiteX5" fmla="*/ 181451 w 552450"/>
                <a:gd name="connsiteY5" fmla="*/ 623411 h 657225"/>
                <a:gd name="connsiteX6" fmla="*/ 318611 w 552450"/>
                <a:gd name="connsiteY6" fmla="*/ 650081 h 657225"/>
                <a:gd name="connsiteX7" fmla="*/ 391001 w 552450"/>
                <a:gd name="connsiteY7" fmla="*/ 603409 h 657225"/>
                <a:gd name="connsiteX8" fmla="*/ 501491 w 552450"/>
                <a:gd name="connsiteY8" fmla="*/ 443389 h 657225"/>
                <a:gd name="connsiteX9" fmla="*/ 536734 w 552450"/>
                <a:gd name="connsiteY9" fmla="*/ 405289 h 657225"/>
                <a:gd name="connsiteX10" fmla="*/ 551021 w 552450"/>
                <a:gd name="connsiteY10" fmla="*/ 304324 h 657225"/>
                <a:gd name="connsiteX11" fmla="*/ 454819 w 552450"/>
                <a:gd name="connsiteY11" fmla="*/ 68104 h 657225"/>
                <a:gd name="connsiteX12" fmla="*/ 315754 w 552450"/>
                <a:gd name="connsiteY12" fmla="*/ 714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2450" h="657225">
                  <a:moveTo>
                    <a:pt x="205264" y="15716"/>
                  </a:moveTo>
                  <a:lnTo>
                    <a:pt x="65246" y="152876"/>
                  </a:lnTo>
                  <a:lnTo>
                    <a:pt x="25241" y="294799"/>
                  </a:lnTo>
                  <a:lnTo>
                    <a:pt x="7144" y="385286"/>
                  </a:lnTo>
                  <a:lnTo>
                    <a:pt x="48101" y="443389"/>
                  </a:lnTo>
                  <a:lnTo>
                    <a:pt x="181451" y="623411"/>
                  </a:lnTo>
                  <a:lnTo>
                    <a:pt x="318611" y="650081"/>
                  </a:lnTo>
                  <a:lnTo>
                    <a:pt x="391001" y="603409"/>
                  </a:lnTo>
                  <a:lnTo>
                    <a:pt x="501491" y="443389"/>
                  </a:lnTo>
                  <a:lnTo>
                    <a:pt x="536734" y="405289"/>
                  </a:lnTo>
                  <a:lnTo>
                    <a:pt x="551021" y="304324"/>
                  </a:lnTo>
                  <a:lnTo>
                    <a:pt x="454819" y="68104"/>
                  </a:lnTo>
                  <a:lnTo>
                    <a:pt x="315754" y="7144"/>
                  </a:lnTo>
                  <a:close/>
                </a:path>
              </a:pathLst>
            </a:custGeom>
            <a:solidFill>
              <a:schemeClr val="accent4"/>
            </a:solidFill>
            <a:ln w="9525" cap="flat">
              <a:noFill/>
              <a:prstDash val="solid"/>
              <a:miter/>
            </a:ln>
          </p:spPr>
          <p:txBody>
            <a:bodyPr rtlCol="0" anchor="ctr"/>
            <a:lstStyle/>
            <a:p>
              <a:endParaRPr lang="en-US" sz="1600" dirty="0"/>
            </a:p>
          </p:txBody>
        </p:sp>
        <p:sp>
          <p:nvSpPr>
            <p:cNvPr id="86" name="Freeform: Shape 85">
              <a:extLst>
                <a:ext uri="{FF2B5EF4-FFF2-40B4-BE49-F238E27FC236}">
                  <a16:creationId xmlns:a16="http://schemas.microsoft.com/office/drawing/2014/main" id="{E9327EBF-1B2E-2464-60F0-61DABC4E0F8E}"/>
                </a:ext>
              </a:extLst>
            </p:cNvPr>
            <p:cNvSpPr/>
            <p:nvPr/>
          </p:nvSpPr>
          <p:spPr>
            <a:xfrm>
              <a:off x="657531" y="3058908"/>
              <a:ext cx="173685" cy="124060"/>
            </a:xfrm>
            <a:custGeom>
              <a:avLst/>
              <a:gdLst>
                <a:gd name="connsiteX0" fmla="*/ 7144 w 133350"/>
                <a:gd name="connsiteY0" fmla="*/ 7144 h 95250"/>
                <a:gd name="connsiteX1" fmla="*/ 134779 w 133350"/>
                <a:gd name="connsiteY1" fmla="*/ 21431 h 95250"/>
                <a:gd name="connsiteX2" fmla="*/ 76676 w 133350"/>
                <a:gd name="connsiteY2" fmla="*/ 90964 h 95250"/>
                <a:gd name="connsiteX3" fmla="*/ 27146 w 133350"/>
                <a:gd name="connsiteY3" fmla="*/ 70961 h 95250"/>
              </a:gdLst>
              <a:ahLst/>
              <a:cxnLst>
                <a:cxn ang="0">
                  <a:pos x="connsiteX0" y="connsiteY0"/>
                </a:cxn>
                <a:cxn ang="0">
                  <a:pos x="connsiteX1" y="connsiteY1"/>
                </a:cxn>
                <a:cxn ang="0">
                  <a:pos x="connsiteX2" y="connsiteY2"/>
                </a:cxn>
                <a:cxn ang="0">
                  <a:pos x="connsiteX3" y="connsiteY3"/>
                </a:cxn>
              </a:cxnLst>
              <a:rect l="l" t="t" r="r" b="b"/>
              <a:pathLst>
                <a:path w="133350" h="95250">
                  <a:moveTo>
                    <a:pt x="7144" y="7144"/>
                  </a:moveTo>
                  <a:lnTo>
                    <a:pt x="134779" y="21431"/>
                  </a:lnTo>
                  <a:lnTo>
                    <a:pt x="76676" y="90964"/>
                  </a:lnTo>
                  <a:lnTo>
                    <a:pt x="27146" y="70961"/>
                  </a:lnTo>
                  <a:close/>
                </a:path>
              </a:pathLst>
            </a:custGeom>
            <a:solidFill>
              <a:schemeClr val="accent5"/>
            </a:solidFill>
            <a:ln w="9525" cap="flat">
              <a:noFill/>
              <a:prstDash val="solid"/>
              <a:miter/>
            </a:ln>
          </p:spPr>
          <p:txBody>
            <a:bodyPr rtlCol="0" anchor="ctr"/>
            <a:lstStyle/>
            <a:p>
              <a:endParaRPr lang="en-US" sz="1600" dirty="0"/>
            </a:p>
          </p:txBody>
        </p:sp>
        <p:sp>
          <p:nvSpPr>
            <p:cNvPr id="87" name="Freeform: Shape 86">
              <a:extLst>
                <a:ext uri="{FF2B5EF4-FFF2-40B4-BE49-F238E27FC236}">
                  <a16:creationId xmlns:a16="http://schemas.microsoft.com/office/drawing/2014/main" id="{D16F2A59-852A-E4EA-75FD-0954DE95FDF4}"/>
                </a:ext>
              </a:extLst>
            </p:cNvPr>
            <p:cNvSpPr/>
            <p:nvPr/>
          </p:nvSpPr>
          <p:spPr>
            <a:xfrm>
              <a:off x="736930" y="2357968"/>
              <a:ext cx="533460" cy="781580"/>
            </a:xfrm>
            <a:custGeom>
              <a:avLst/>
              <a:gdLst>
                <a:gd name="connsiteX0" fmla="*/ 7144 w 409575"/>
                <a:gd name="connsiteY0" fmla="*/ 7144 h 600075"/>
                <a:gd name="connsiteX1" fmla="*/ 21431 w 409575"/>
                <a:gd name="connsiteY1" fmla="*/ 76676 h 600075"/>
                <a:gd name="connsiteX2" fmla="*/ 155734 w 409575"/>
                <a:gd name="connsiteY2" fmla="*/ 126206 h 600075"/>
                <a:gd name="connsiteX3" fmla="*/ 222409 w 409575"/>
                <a:gd name="connsiteY3" fmla="*/ 208121 h 600075"/>
                <a:gd name="connsiteX4" fmla="*/ 249079 w 409575"/>
                <a:gd name="connsiteY4" fmla="*/ 327184 h 600075"/>
                <a:gd name="connsiteX5" fmla="*/ 283369 w 409575"/>
                <a:gd name="connsiteY5" fmla="*/ 396716 h 600075"/>
                <a:gd name="connsiteX6" fmla="*/ 280511 w 409575"/>
                <a:gd name="connsiteY6" fmla="*/ 466249 h 600075"/>
                <a:gd name="connsiteX7" fmla="*/ 230981 w 409575"/>
                <a:gd name="connsiteY7" fmla="*/ 515779 h 600075"/>
                <a:gd name="connsiteX8" fmla="*/ 213836 w 409575"/>
                <a:gd name="connsiteY8" fmla="*/ 594836 h 600075"/>
                <a:gd name="connsiteX9" fmla="*/ 312896 w 409575"/>
                <a:gd name="connsiteY9" fmla="*/ 535781 h 600075"/>
                <a:gd name="connsiteX10" fmla="*/ 330041 w 409575"/>
                <a:gd name="connsiteY10" fmla="*/ 565309 h 600075"/>
                <a:gd name="connsiteX11" fmla="*/ 365284 w 409575"/>
                <a:gd name="connsiteY11" fmla="*/ 545306 h 600075"/>
                <a:gd name="connsiteX12" fmla="*/ 399574 w 409575"/>
                <a:gd name="connsiteY12" fmla="*/ 460534 h 600075"/>
                <a:gd name="connsiteX13" fmla="*/ 391001 w 409575"/>
                <a:gd name="connsiteY13" fmla="*/ 379571 h 600075"/>
                <a:gd name="connsiteX14" fmla="*/ 402431 w 409575"/>
                <a:gd name="connsiteY14" fmla="*/ 283369 h 600075"/>
                <a:gd name="connsiteX15" fmla="*/ 310039 w 409575"/>
                <a:gd name="connsiteY15" fmla="*/ 178594 h 600075"/>
                <a:gd name="connsiteX16" fmla="*/ 335756 w 409575"/>
                <a:gd name="connsiteY16" fmla="*/ 158591 h 600075"/>
                <a:gd name="connsiteX17" fmla="*/ 283369 w 409575"/>
                <a:gd name="connsiteY17" fmla="*/ 68104 h 600075"/>
                <a:gd name="connsiteX18" fmla="*/ 172879 w 409575"/>
                <a:gd name="connsiteY18" fmla="*/ 7144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9575" h="600075">
                  <a:moveTo>
                    <a:pt x="7144" y="7144"/>
                  </a:moveTo>
                  <a:lnTo>
                    <a:pt x="21431" y="76676"/>
                  </a:lnTo>
                  <a:lnTo>
                    <a:pt x="155734" y="126206"/>
                  </a:lnTo>
                  <a:lnTo>
                    <a:pt x="222409" y="208121"/>
                  </a:lnTo>
                  <a:lnTo>
                    <a:pt x="249079" y="327184"/>
                  </a:lnTo>
                  <a:lnTo>
                    <a:pt x="283369" y="396716"/>
                  </a:lnTo>
                  <a:lnTo>
                    <a:pt x="280511" y="466249"/>
                  </a:lnTo>
                  <a:lnTo>
                    <a:pt x="230981" y="515779"/>
                  </a:lnTo>
                  <a:lnTo>
                    <a:pt x="213836" y="594836"/>
                  </a:lnTo>
                  <a:lnTo>
                    <a:pt x="312896" y="535781"/>
                  </a:lnTo>
                  <a:lnTo>
                    <a:pt x="330041" y="565309"/>
                  </a:lnTo>
                  <a:lnTo>
                    <a:pt x="365284" y="545306"/>
                  </a:lnTo>
                  <a:lnTo>
                    <a:pt x="399574" y="460534"/>
                  </a:lnTo>
                  <a:lnTo>
                    <a:pt x="391001" y="379571"/>
                  </a:lnTo>
                  <a:lnTo>
                    <a:pt x="402431" y="283369"/>
                  </a:lnTo>
                  <a:lnTo>
                    <a:pt x="310039" y="178594"/>
                  </a:lnTo>
                  <a:lnTo>
                    <a:pt x="335756" y="158591"/>
                  </a:lnTo>
                  <a:lnTo>
                    <a:pt x="283369" y="68104"/>
                  </a:lnTo>
                  <a:lnTo>
                    <a:pt x="172879" y="7144"/>
                  </a:lnTo>
                  <a:close/>
                </a:path>
              </a:pathLst>
            </a:custGeom>
            <a:solidFill>
              <a:schemeClr val="bg1">
                <a:lumMod val="85000"/>
              </a:schemeClr>
            </a:solidFill>
            <a:ln w="9525" cap="flat">
              <a:noFill/>
              <a:prstDash val="solid"/>
              <a:miter/>
            </a:ln>
          </p:spPr>
          <p:txBody>
            <a:bodyPr rtlCol="0" anchor="ctr"/>
            <a:lstStyle/>
            <a:p>
              <a:endParaRPr lang="en-US" sz="1600" dirty="0"/>
            </a:p>
          </p:txBody>
        </p:sp>
        <p:sp>
          <p:nvSpPr>
            <p:cNvPr id="88" name="Freeform: Shape 87">
              <a:extLst>
                <a:ext uri="{FF2B5EF4-FFF2-40B4-BE49-F238E27FC236}">
                  <a16:creationId xmlns:a16="http://schemas.microsoft.com/office/drawing/2014/main" id="{B73658FB-E417-9242-6F9B-1FBA0B2842FB}"/>
                </a:ext>
              </a:extLst>
            </p:cNvPr>
            <p:cNvSpPr/>
            <p:nvPr/>
          </p:nvSpPr>
          <p:spPr>
            <a:xfrm>
              <a:off x="229523" y="2335637"/>
              <a:ext cx="558272" cy="806392"/>
            </a:xfrm>
            <a:custGeom>
              <a:avLst/>
              <a:gdLst>
                <a:gd name="connsiteX0" fmla="*/ 263366 w 428625"/>
                <a:gd name="connsiteY0" fmla="*/ 7144 h 619125"/>
                <a:gd name="connsiteX1" fmla="*/ 117634 w 428625"/>
                <a:gd name="connsiteY1" fmla="*/ 76676 h 619125"/>
                <a:gd name="connsiteX2" fmla="*/ 65246 w 428625"/>
                <a:gd name="connsiteY2" fmla="*/ 163354 h 619125"/>
                <a:gd name="connsiteX3" fmla="*/ 80486 w 428625"/>
                <a:gd name="connsiteY3" fmla="*/ 207169 h 619125"/>
                <a:gd name="connsiteX4" fmla="*/ 21431 w 428625"/>
                <a:gd name="connsiteY4" fmla="*/ 280511 h 619125"/>
                <a:gd name="connsiteX5" fmla="*/ 7144 w 428625"/>
                <a:gd name="connsiteY5" fmla="*/ 375761 h 619125"/>
                <a:gd name="connsiteX6" fmla="*/ 18574 w 428625"/>
                <a:gd name="connsiteY6" fmla="*/ 422434 h 619125"/>
                <a:gd name="connsiteX7" fmla="*/ 10001 w 428625"/>
                <a:gd name="connsiteY7" fmla="*/ 504349 h 619125"/>
                <a:gd name="connsiteX8" fmla="*/ 59531 w 428625"/>
                <a:gd name="connsiteY8" fmla="*/ 585311 h 619125"/>
                <a:gd name="connsiteX9" fmla="*/ 89059 w 428625"/>
                <a:gd name="connsiteY9" fmla="*/ 556736 h 619125"/>
                <a:gd name="connsiteX10" fmla="*/ 196691 w 428625"/>
                <a:gd name="connsiteY10" fmla="*/ 611981 h 619125"/>
                <a:gd name="connsiteX11" fmla="*/ 167164 w 428625"/>
                <a:gd name="connsiteY11" fmla="*/ 532924 h 619125"/>
                <a:gd name="connsiteX12" fmla="*/ 109061 w 428625"/>
                <a:gd name="connsiteY12" fmla="*/ 396716 h 619125"/>
                <a:gd name="connsiteX13" fmla="*/ 155734 w 428625"/>
                <a:gd name="connsiteY13" fmla="*/ 341471 h 619125"/>
                <a:gd name="connsiteX14" fmla="*/ 213836 w 428625"/>
                <a:gd name="connsiteY14" fmla="*/ 198596 h 619125"/>
                <a:gd name="connsiteX15" fmla="*/ 291941 w 428625"/>
                <a:gd name="connsiteY15" fmla="*/ 129064 h 619125"/>
                <a:gd name="connsiteX16" fmla="*/ 411004 w 428625"/>
                <a:gd name="connsiteY16" fmla="*/ 93821 h 619125"/>
                <a:gd name="connsiteX17" fmla="*/ 429101 w 428625"/>
                <a:gd name="connsiteY17" fmla="*/ 1857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625" h="619125">
                  <a:moveTo>
                    <a:pt x="263366" y="7144"/>
                  </a:moveTo>
                  <a:lnTo>
                    <a:pt x="117634" y="76676"/>
                  </a:lnTo>
                  <a:lnTo>
                    <a:pt x="65246" y="163354"/>
                  </a:lnTo>
                  <a:lnTo>
                    <a:pt x="80486" y="207169"/>
                  </a:lnTo>
                  <a:lnTo>
                    <a:pt x="21431" y="280511"/>
                  </a:lnTo>
                  <a:lnTo>
                    <a:pt x="7144" y="375761"/>
                  </a:lnTo>
                  <a:lnTo>
                    <a:pt x="18574" y="422434"/>
                  </a:lnTo>
                  <a:lnTo>
                    <a:pt x="10001" y="504349"/>
                  </a:lnTo>
                  <a:lnTo>
                    <a:pt x="59531" y="585311"/>
                  </a:lnTo>
                  <a:lnTo>
                    <a:pt x="89059" y="556736"/>
                  </a:lnTo>
                  <a:lnTo>
                    <a:pt x="196691" y="611981"/>
                  </a:lnTo>
                  <a:lnTo>
                    <a:pt x="167164" y="532924"/>
                  </a:lnTo>
                  <a:lnTo>
                    <a:pt x="109061" y="396716"/>
                  </a:lnTo>
                  <a:lnTo>
                    <a:pt x="155734" y="341471"/>
                  </a:lnTo>
                  <a:lnTo>
                    <a:pt x="213836" y="198596"/>
                  </a:lnTo>
                  <a:lnTo>
                    <a:pt x="291941" y="129064"/>
                  </a:lnTo>
                  <a:lnTo>
                    <a:pt x="411004" y="93821"/>
                  </a:lnTo>
                  <a:lnTo>
                    <a:pt x="429101" y="18574"/>
                  </a:lnTo>
                  <a:close/>
                </a:path>
              </a:pathLst>
            </a:custGeom>
            <a:solidFill>
              <a:schemeClr val="bg1">
                <a:lumMod val="85000"/>
              </a:schemeClr>
            </a:solidFill>
            <a:ln w="9525" cap="flat">
              <a:noFill/>
              <a:prstDash val="solid"/>
              <a:miter/>
            </a:ln>
          </p:spPr>
          <p:txBody>
            <a:bodyPr rtlCol="0" anchor="ctr"/>
            <a:lstStyle/>
            <a:p>
              <a:endParaRPr lang="en-US" sz="1600" dirty="0"/>
            </a:p>
          </p:txBody>
        </p:sp>
        <p:sp>
          <p:nvSpPr>
            <p:cNvPr id="89" name="Freeform: Shape 88">
              <a:extLst>
                <a:ext uri="{FF2B5EF4-FFF2-40B4-BE49-F238E27FC236}">
                  <a16:creationId xmlns:a16="http://schemas.microsoft.com/office/drawing/2014/main" id="{A4405F67-0CE5-F41E-12EC-A20A8850B179}"/>
                </a:ext>
              </a:extLst>
            </p:cNvPr>
            <p:cNvSpPr/>
            <p:nvPr/>
          </p:nvSpPr>
          <p:spPr>
            <a:xfrm>
              <a:off x="575473" y="2978269"/>
              <a:ext cx="347369" cy="235715"/>
            </a:xfrm>
            <a:custGeom>
              <a:avLst/>
              <a:gdLst>
                <a:gd name="connsiteX0" fmla="*/ 256836 w 266700"/>
                <a:gd name="connsiteY0" fmla="*/ 58579 h 180975"/>
                <a:gd name="connsiteX1" fmla="*/ 175874 w 266700"/>
                <a:gd name="connsiteY1" fmla="*/ 8096 h 180975"/>
                <a:gd name="connsiteX2" fmla="*/ 133964 w 266700"/>
                <a:gd name="connsiteY2" fmla="*/ 20479 h 180975"/>
                <a:gd name="connsiteX3" fmla="*/ 92054 w 266700"/>
                <a:gd name="connsiteY3" fmla="*/ 7144 h 180975"/>
                <a:gd name="connsiteX4" fmla="*/ 11091 w 266700"/>
                <a:gd name="connsiteY4" fmla="*/ 57626 h 180975"/>
                <a:gd name="connsiteX5" fmla="*/ 15854 w 266700"/>
                <a:gd name="connsiteY5" fmla="*/ 87154 h 180975"/>
                <a:gd name="connsiteX6" fmla="*/ 28236 w 266700"/>
                <a:gd name="connsiteY6" fmla="*/ 90964 h 180975"/>
                <a:gd name="connsiteX7" fmla="*/ 45381 w 266700"/>
                <a:gd name="connsiteY7" fmla="*/ 82391 h 180975"/>
                <a:gd name="connsiteX8" fmla="*/ 50144 w 266700"/>
                <a:gd name="connsiteY8" fmla="*/ 76676 h 180975"/>
                <a:gd name="connsiteX9" fmla="*/ 134916 w 266700"/>
                <a:gd name="connsiteY9" fmla="*/ 175736 h 180975"/>
                <a:gd name="connsiteX10" fmla="*/ 219689 w 266700"/>
                <a:gd name="connsiteY10" fmla="*/ 76676 h 180975"/>
                <a:gd name="connsiteX11" fmla="*/ 224451 w 266700"/>
                <a:gd name="connsiteY11" fmla="*/ 82391 h 180975"/>
                <a:gd name="connsiteX12" fmla="*/ 241596 w 266700"/>
                <a:gd name="connsiteY12" fmla="*/ 90964 h 180975"/>
                <a:gd name="connsiteX13" fmla="*/ 253979 w 266700"/>
                <a:gd name="connsiteY13" fmla="*/ 87154 h 180975"/>
                <a:gd name="connsiteX14" fmla="*/ 256836 w 266700"/>
                <a:gd name="connsiteY14" fmla="*/ 58579 h 180975"/>
                <a:gd name="connsiteX15" fmla="*/ 133964 w 266700"/>
                <a:gd name="connsiteY15" fmla="*/ 134779 h 180975"/>
                <a:gd name="connsiteX16" fmla="*/ 93959 w 266700"/>
                <a:gd name="connsiteY16" fmla="*/ 91916 h 180975"/>
                <a:gd name="connsiteX17" fmla="*/ 173969 w 266700"/>
                <a:gd name="connsiteY17" fmla="*/ 91916 h 180975"/>
                <a:gd name="connsiteX18" fmla="*/ 133964 w 266700"/>
                <a:gd name="connsiteY18" fmla="*/ 13477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700" h="180975">
                  <a:moveTo>
                    <a:pt x="256836" y="58579"/>
                  </a:moveTo>
                  <a:cubicBezTo>
                    <a:pt x="253026" y="53816"/>
                    <a:pt x="219689" y="10001"/>
                    <a:pt x="175874" y="8096"/>
                  </a:cubicBezTo>
                  <a:cubicBezTo>
                    <a:pt x="164444" y="7144"/>
                    <a:pt x="149204" y="10001"/>
                    <a:pt x="133964" y="20479"/>
                  </a:cubicBezTo>
                  <a:cubicBezTo>
                    <a:pt x="118724" y="9049"/>
                    <a:pt x="103484" y="7144"/>
                    <a:pt x="92054" y="7144"/>
                  </a:cubicBezTo>
                  <a:cubicBezTo>
                    <a:pt x="48239" y="9049"/>
                    <a:pt x="14901" y="51911"/>
                    <a:pt x="11091" y="57626"/>
                  </a:cubicBezTo>
                  <a:cubicBezTo>
                    <a:pt x="4424" y="67151"/>
                    <a:pt x="6329" y="80486"/>
                    <a:pt x="15854" y="87154"/>
                  </a:cubicBezTo>
                  <a:cubicBezTo>
                    <a:pt x="19664" y="90011"/>
                    <a:pt x="24426" y="90964"/>
                    <a:pt x="28236" y="90964"/>
                  </a:cubicBezTo>
                  <a:cubicBezTo>
                    <a:pt x="34904" y="90964"/>
                    <a:pt x="41571" y="88106"/>
                    <a:pt x="45381" y="82391"/>
                  </a:cubicBezTo>
                  <a:cubicBezTo>
                    <a:pt x="46334" y="81439"/>
                    <a:pt x="48239" y="79534"/>
                    <a:pt x="50144" y="76676"/>
                  </a:cubicBezTo>
                  <a:cubicBezTo>
                    <a:pt x="53001" y="130969"/>
                    <a:pt x="90149" y="175736"/>
                    <a:pt x="134916" y="175736"/>
                  </a:cubicBezTo>
                  <a:cubicBezTo>
                    <a:pt x="178731" y="175736"/>
                    <a:pt x="215879" y="130969"/>
                    <a:pt x="219689" y="76676"/>
                  </a:cubicBezTo>
                  <a:cubicBezTo>
                    <a:pt x="221594" y="78581"/>
                    <a:pt x="223499" y="80486"/>
                    <a:pt x="224451" y="82391"/>
                  </a:cubicBezTo>
                  <a:cubicBezTo>
                    <a:pt x="228261" y="88106"/>
                    <a:pt x="234929" y="90964"/>
                    <a:pt x="241596" y="90964"/>
                  </a:cubicBezTo>
                  <a:cubicBezTo>
                    <a:pt x="246359" y="90964"/>
                    <a:pt x="250169" y="90011"/>
                    <a:pt x="253979" y="87154"/>
                  </a:cubicBezTo>
                  <a:cubicBezTo>
                    <a:pt x="262551" y="81439"/>
                    <a:pt x="264456" y="68104"/>
                    <a:pt x="256836" y="58579"/>
                  </a:cubicBezTo>
                  <a:close/>
                  <a:moveTo>
                    <a:pt x="133964" y="134779"/>
                  </a:moveTo>
                  <a:cubicBezTo>
                    <a:pt x="119676" y="134779"/>
                    <a:pt x="100626" y="119539"/>
                    <a:pt x="93959" y="91916"/>
                  </a:cubicBezTo>
                  <a:lnTo>
                    <a:pt x="173969" y="91916"/>
                  </a:lnTo>
                  <a:cubicBezTo>
                    <a:pt x="167301" y="119539"/>
                    <a:pt x="148251" y="134779"/>
                    <a:pt x="133964" y="134779"/>
                  </a:cubicBezTo>
                  <a:close/>
                </a:path>
              </a:pathLst>
            </a:custGeom>
            <a:solidFill>
              <a:schemeClr val="accent1"/>
            </a:solidFill>
            <a:ln w="9525" cap="flat">
              <a:noFill/>
              <a:prstDash val="solid"/>
              <a:miter/>
            </a:ln>
          </p:spPr>
          <p:txBody>
            <a:bodyPr rtlCol="0" anchor="ctr"/>
            <a:lstStyle/>
            <a:p>
              <a:endParaRPr lang="en-US" sz="1600" dirty="0"/>
            </a:p>
          </p:txBody>
        </p:sp>
        <p:sp>
          <p:nvSpPr>
            <p:cNvPr id="90" name="Freeform: Shape 89">
              <a:extLst>
                <a:ext uri="{FF2B5EF4-FFF2-40B4-BE49-F238E27FC236}">
                  <a16:creationId xmlns:a16="http://schemas.microsoft.com/office/drawing/2014/main" id="{62887D01-03BF-BCDF-6E2D-21012B66C4F7}"/>
                </a:ext>
              </a:extLst>
            </p:cNvPr>
            <p:cNvSpPr/>
            <p:nvPr/>
          </p:nvSpPr>
          <p:spPr>
            <a:xfrm>
              <a:off x="191064" y="2315787"/>
              <a:ext cx="1116543" cy="1004889"/>
            </a:xfrm>
            <a:custGeom>
              <a:avLst/>
              <a:gdLst>
                <a:gd name="connsiteX0" fmla="*/ 852964 w 857250"/>
                <a:gd name="connsiteY0" fmla="*/ 368141 h 771525"/>
                <a:gd name="connsiteX1" fmla="*/ 773906 w 857250"/>
                <a:gd name="connsiteY1" fmla="*/ 219551 h 771525"/>
                <a:gd name="connsiteX2" fmla="*/ 766286 w 857250"/>
                <a:gd name="connsiteY2" fmla="*/ 146209 h 771525"/>
                <a:gd name="connsiteX3" fmla="*/ 535781 w 857250"/>
                <a:gd name="connsiteY3" fmla="*/ 7144 h 771525"/>
                <a:gd name="connsiteX4" fmla="*/ 430054 w 857250"/>
                <a:gd name="connsiteY4" fmla="*/ 23336 h 771525"/>
                <a:gd name="connsiteX5" fmla="*/ 324326 w 857250"/>
                <a:gd name="connsiteY5" fmla="*/ 7144 h 771525"/>
                <a:gd name="connsiteX6" fmla="*/ 93821 w 857250"/>
                <a:gd name="connsiteY6" fmla="*/ 146209 h 771525"/>
                <a:gd name="connsiteX7" fmla="*/ 86201 w 857250"/>
                <a:gd name="connsiteY7" fmla="*/ 219551 h 771525"/>
                <a:gd name="connsiteX8" fmla="*/ 7144 w 857250"/>
                <a:gd name="connsiteY8" fmla="*/ 368141 h 771525"/>
                <a:gd name="connsiteX9" fmla="*/ 29051 w 857250"/>
                <a:gd name="connsiteY9" fmla="*/ 445294 h 771525"/>
                <a:gd name="connsiteX10" fmla="*/ 54769 w 857250"/>
                <a:gd name="connsiteY10" fmla="*/ 593884 h 771525"/>
                <a:gd name="connsiteX11" fmla="*/ 119539 w 857250"/>
                <a:gd name="connsiteY11" fmla="*/ 624364 h 771525"/>
                <a:gd name="connsiteX12" fmla="*/ 136684 w 857250"/>
                <a:gd name="connsiteY12" fmla="*/ 600551 h 771525"/>
                <a:gd name="connsiteX13" fmla="*/ 231934 w 857250"/>
                <a:gd name="connsiteY13" fmla="*/ 643414 h 771525"/>
                <a:gd name="connsiteX14" fmla="*/ 431006 w 857250"/>
                <a:gd name="connsiteY14" fmla="*/ 771049 h 771525"/>
                <a:gd name="connsiteX15" fmla="*/ 630079 w 857250"/>
                <a:gd name="connsiteY15" fmla="*/ 643414 h 771525"/>
                <a:gd name="connsiteX16" fmla="*/ 725329 w 857250"/>
                <a:gd name="connsiteY16" fmla="*/ 600551 h 771525"/>
                <a:gd name="connsiteX17" fmla="*/ 742474 w 857250"/>
                <a:gd name="connsiteY17" fmla="*/ 624364 h 771525"/>
                <a:gd name="connsiteX18" fmla="*/ 807244 w 857250"/>
                <a:gd name="connsiteY18" fmla="*/ 593884 h 771525"/>
                <a:gd name="connsiteX19" fmla="*/ 832961 w 857250"/>
                <a:gd name="connsiteY19" fmla="*/ 445294 h 771525"/>
                <a:gd name="connsiteX20" fmla="*/ 852964 w 857250"/>
                <a:gd name="connsiteY20" fmla="*/ 368141 h 771525"/>
                <a:gd name="connsiteX21" fmla="*/ 642461 w 857250"/>
                <a:gd name="connsiteY21" fmla="*/ 513874 h 771525"/>
                <a:gd name="connsiteX22" fmla="*/ 630079 w 857250"/>
                <a:gd name="connsiteY22" fmla="*/ 528161 h 771525"/>
                <a:gd name="connsiteX23" fmla="*/ 430054 w 857250"/>
                <a:gd name="connsiteY23" fmla="*/ 728186 h 771525"/>
                <a:gd name="connsiteX24" fmla="*/ 230029 w 857250"/>
                <a:gd name="connsiteY24" fmla="*/ 528161 h 771525"/>
                <a:gd name="connsiteX25" fmla="*/ 216694 w 857250"/>
                <a:gd name="connsiteY25" fmla="*/ 513874 h 771525"/>
                <a:gd name="connsiteX26" fmla="*/ 209074 w 857250"/>
                <a:gd name="connsiteY26" fmla="*/ 512921 h 771525"/>
                <a:gd name="connsiteX27" fmla="*/ 196691 w 857250"/>
                <a:gd name="connsiteY27" fmla="*/ 516731 h 771525"/>
                <a:gd name="connsiteX28" fmla="*/ 175736 w 857250"/>
                <a:gd name="connsiteY28" fmla="*/ 452914 h 771525"/>
                <a:gd name="connsiteX29" fmla="*/ 195739 w 857250"/>
                <a:gd name="connsiteY29" fmla="*/ 389096 h 771525"/>
                <a:gd name="connsiteX30" fmla="*/ 196691 w 857250"/>
                <a:gd name="connsiteY30" fmla="*/ 389096 h 771525"/>
                <a:gd name="connsiteX31" fmla="*/ 213836 w 857250"/>
                <a:gd name="connsiteY31" fmla="*/ 383381 h 771525"/>
                <a:gd name="connsiteX32" fmla="*/ 215741 w 857250"/>
                <a:gd name="connsiteY32" fmla="*/ 380524 h 771525"/>
                <a:gd name="connsiteX33" fmla="*/ 215741 w 857250"/>
                <a:gd name="connsiteY33" fmla="*/ 431959 h 771525"/>
                <a:gd name="connsiteX34" fmla="*/ 214789 w 857250"/>
                <a:gd name="connsiteY34" fmla="*/ 431959 h 771525"/>
                <a:gd name="connsiteX35" fmla="*/ 214789 w 857250"/>
                <a:gd name="connsiteY35" fmla="*/ 441484 h 771525"/>
                <a:gd name="connsiteX36" fmla="*/ 235744 w 857250"/>
                <a:gd name="connsiteY36" fmla="*/ 462439 h 771525"/>
                <a:gd name="connsiteX37" fmla="*/ 363379 w 857250"/>
                <a:gd name="connsiteY37" fmla="*/ 462439 h 771525"/>
                <a:gd name="connsiteX38" fmla="*/ 369094 w 857250"/>
                <a:gd name="connsiteY38" fmla="*/ 461486 h 771525"/>
                <a:gd name="connsiteX39" fmla="*/ 431959 w 857250"/>
                <a:gd name="connsiteY39" fmla="*/ 411956 h 771525"/>
                <a:gd name="connsiteX40" fmla="*/ 494824 w 857250"/>
                <a:gd name="connsiteY40" fmla="*/ 461486 h 771525"/>
                <a:gd name="connsiteX41" fmla="*/ 500539 w 857250"/>
                <a:gd name="connsiteY41" fmla="*/ 462439 h 771525"/>
                <a:gd name="connsiteX42" fmla="*/ 621506 w 857250"/>
                <a:gd name="connsiteY42" fmla="*/ 462439 h 771525"/>
                <a:gd name="connsiteX43" fmla="*/ 642461 w 857250"/>
                <a:gd name="connsiteY43" fmla="*/ 441484 h 771525"/>
                <a:gd name="connsiteX44" fmla="*/ 642461 w 857250"/>
                <a:gd name="connsiteY44" fmla="*/ 431959 h 771525"/>
                <a:gd name="connsiteX45" fmla="*/ 642461 w 857250"/>
                <a:gd name="connsiteY45" fmla="*/ 379571 h 771525"/>
                <a:gd name="connsiteX46" fmla="*/ 645319 w 857250"/>
                <a:gd name="connsiteY46" fmla="*/ 383381 h 771525"/>
                <a:gd name="connsiteX47" fmla="*/ 662464 w 857250"/>
                <a:gd name="connsiteY47" fmla="*/ 389096 h 771525"/>
                <a:gd name="connsiteX48" fmla="*/ 663416 w 857250"/>
                <a:gd name="connsiteY48" fmla="*/ 389096 h 771525"/>
                <a:gd name="connsiteX49" fmla="*/ 683419 w 857250"/>
                <a:gd name="connsiteY49" fmla="*/ 452914 h 771525"/>
                <a:gd name="connsiteX50" fmla="*/ 660559 w 857250"/>
                <a:gd name="connsiteY50" fmla="*/ 515779 h 771525"/>
                <a:gd name="connsiteX51" fmla="*/ 642461 w 857250"/>
                <a:gd name="connsiteY51" fmla="*/ 513874 h 771525"/>
                <a:gd name="connsiteX52" fmla="*/ 218599 w 857250"/>
                <a:gd name="connsiteY52" fmla="*/ 320516 h 771525"/>
                <a:gd name="connsiteX53" fmla="*/ 429101 w 857250"/>
                <a:gd name="connsiteY53" fmla="*/ 134779 h 771525"/>
                <a:gd name="connsiteX54" fmla="*/ 639604 w 857250"/>
                <a:gd name="connsiteY54" fmla="*/ 320516 h 771525"/>
                <a:gd name="connsiteX55" fmla="*/ 218599 w 857250"/>
                <a:gd name="connsiteY55" fmla="*/ 320516 h 771525"/>
                <a:gd name="connsiteX56" fmla="*/ 809149 w 857250"/>
                <a:gd name="connsiteY56" fmla="*/ 400526 h 771525"/>
                <a:gd name="connsiteX57" fmla="*/ 807244 w 857250"/>
                <a:gd name="connsiteY57" fmla="*/ 397669 h 771525"/>
                <a:gd name="connsiteX58" fmla="*/ 777716 w 857250"/>
                <a:gd name="connsiteY58" fmla="*/ 392906 h 771525"/>
                <a:gd name="connsiteX59" fmla="*/ 772001 w 857250"/>
                <a:gd name="connsiteY59" fmla="*/ 422434 h 771525"/>
                <a:gd name="connsiteX60" fmla="*/ 774859 w 857250"/>
                <a:gd name="connsiteY60" fmla="*/ 426244 h 771525"/>
                <a:gd name="connsiteX61" fmla="*/ 773906 w 857250"/>
                <a:gd name="connsiteY61" fmla="*/ 566261 h 771525"/>
                <a:gd name="connsiteX62" fmla="*/ 763429 w 857250"/>
                <a:gd name="connsiteY62" fmla="*/ 576739 h 771525"/>
                <a:gd name="connsiteX63" fmla="*/ 768191 w 857250"/>
                <a:gd name="connsiteY63" fmla="*/ 542449 h 771525"/>
                <a:gd name="connsiteX64" fmla="*/ 754856 w 857250"/>
                <a:gd name="connsiteY64" fmla="*/ 517684 h 771525"/>
                <a:gd name="connsiteX65" fmla="*/ 729139 w 857250"/>
                <a:gd name="connsiteY65" fmla="*/ 527209 h 771525"/>
                <a:gd name="connsiteX66" fmla="*/ 651986 w 857250"/>
                <a:gd name="connsiteY66" fmla="*/ 594836 h 771525"/>
                <a:gd name="connsiteX67" fmla="*/ 665321 w 857250"/>
                <a:gd name="connsiteY67" fmla="*/ 557689 h 771525"/>
                <a:gd name="connsiteX68" fmla="*/ 726281 w 857250"/>
                <a:gd name="connsiteY68" fmla="*/ 451961 h 771525"/>
                <a:gd name="connsiteX69" fmla="*/ 683419 w 857250"/>
                <a:gd name="connsiteY69" fmla="*/ 351949 h 771525"/>
                <a:gd name="connsiteX70" fmla="*/ 683419 w 857250"/>
                <a:gd name="connsiteY70" fmla="*/ 346234 h 771525"/>
                <a:gd name="connsiteX71" fmla="*/ 662464 w 857250"/>
                <a:gd name="connsiteY71" fmla="*/ 246221 h 771525"/>
                <a:gd name="connsiteX72" fmla="*/ 707231 w 857250"/>
                <a:gd name="connsiteY72" fmla="*/ 280511 h 771525"/>
                <a:gd name="connsiteX73" fmla="*/ 752951 w 857250"/>
                <a:gd name="connsiteY73" fmla="*/ 358616 h 771525"/>
                <a:gd name="connsiteX74" fmla="*/ 757714 w 857250"/>
                <a:gd name="connsiteY74" fmla="*/ 362426 h 771525"/>
                <a:gd name="connsiteX75" fmla="*/ 757714 w 857250"/>
                <a:gd name="connsiteY75" fmla="*/ 362426 h 771525"/>
                <a:gd name="connsiteX76" fmla="*/ 762476 w 857250"/>
                <a:gd name="connsiteY76" fmla="*/ 358616 h 771525"/>
                <a:gd name="connsiteX77" fmla="*/ 726281 w 857250"/>
                <a:gd name="connsiteY77" fmla="*/ 265271 h 771525"/>
                <a:gd name="connsiteX78" fmla="*/ 654844 w 857250"/>
                <a:gd name="connsiteY78" fmla="*/ 231934 h 771525"/>
                <a:gd name="connsiteX79" fmla="*/ 492919 w 857250"/>
                <a:gd name="connsiteY79" fmla="*/ 101441 h 771525"/>
                <a:gd name="connsiteX80" fmla="*/ 525304 w 857250"/>
                <a:gd name="connsiteY80" fmla="*/ 91916 h 771525"/>
                <a:gd name="connsiteX81" fmla="*/ 601504 w 857250"/>
                <a:gd name="connsiteY81" fmla="*/ 93821 h 771525"/>
                <a:gd name="connsiteX82" fmla="*/ 607219 w 857250"/>
                <a:gd name="connsiteY82" fmla="*/ 91916 h 771525"/>
                <a:gd name="connsiteX83" fmla="*/ 606266 w 857250"/>
                <a:gd name="connsiteY83" fmla="*/ 86201 h 771525"/>
                <a:gd name="connsiteX84" fmla="*/ 522446 w 857250"/>
                <a:gd name="connsiteY84" fmla="*/ 70009 h 771525"/>
                <a:gd name="connsiteX85" fmla="*/ 471964 w 857250"/>
                <a:gd name="connsiteY85" fmla="*/ 97631 h 771525"/>
                <a:gd name="connsiteX86" fmla="*/ 429101 w 857250"/>
                <a:gd name="connsiteY86" fmla="*/ 93821 h 771525"/>
                <a:gd name="connsiteX87" fmla="*/ 385286 w 857250"/>
                <a:gd name="connsiteY87" fmla="*/ 97631 h 771525"/>
                <a:gd name="connsiteX88" fmla="*/ 274796 w 857250"/>
                <a:gd name="connsiteY88" fmla="*/ 81439 h 771525"/>
                <a:gd name="connsiteX89" fmla="*/ 190976 w 857250"/>
                <a:gd name="connsiteY89" fmla="*/ 141446 h 771525"/>
                <a:gd name="connsiteX90" fmla="*/ 193834 w 857250"/>
                <a:gd name="connsiteY90" fmla="*/ 147161 h 771525"/>
                <a:gd name="connsiteX91" fmla="*/ 195739 w 857250"/>
                <a:gd name="connsiteY91" fmla="*/ 147161 h 771525"/>
                <a:gd name="connsiteX92" fmla="*/ 199549 w 857250"/>
                <a:gd name="connsiteY92" fmla="*/ 145256 h 771525"/>
                <a:gd name="connsiteX93" fmla="*/ 277654 w 857250"/>
                <a:gd name="connsiteY93" fmla="*/ 110014 h 771525"/>
                <a:gd name="connsiteX94" fmla="*/ 352901 w 857250"/>
                <a:gd name="connsiteY94" fmla="*/ 105251 h 771525"/>
                <a:gd name="connsiteX95" fmla="*/ 174784 w 857250"/>
                <a:gd name="connsiteY95" fmla="*/ 346234 h 771525"/>
                <a:gd name="connsiteX96" fmla="*/ 174784 w 857250"/>
                <a:gd name="connsiteY96" fmla="*/ 351949 h 771525"/>
                <a:gd name="connsiteX97" fmla="*/ 138589 w 857250"/>
                <a:gd name="connsiteY97" fmla="*/ 403384 h 771525"/>
                <a:gd name="connsiteX98" fmla="*/ 107156 w 857250"/>
                <a:gd name="connsiteY98" fmla="*/ 430054 h 771525"/>
                <a:gd name="connsiteX99" fmla="*/ 88106 w 857250"/>
                <a:gd name="connsiteY99" fmla="*/ 497681 h 771525"/>
                <a:gd name="connsiteX100" fmla="*/ 91916 w 857250"/>
                <a:gd name="connsiteY100" fmla="*/ 500539 h 771525"/>
                <a:gd name="connsiteX101" fmla="*/ 92869 w 857250"/>
                <a:gd name="connsiteY101" fmla="*/ 500539 h 771525"/>
                <a:gd name="connsiteX102" fmla="*/ 96679 w 857250"/>
                <a:gd name="connsiteY102" fmla="*/ 495776 h 771525"/>
                <a:gd name="connsiteX103" fmla="*/ 123349 w 857250"/>
                <a:gd name="connsiteY103" fmla="*/ 446246 h 771525"/>
                <a:gd name="connsiteX104" fmla="*/ 133826 w 857250"/>
                <a:gd name="connsiteY104" fmla="*/ 434816 h 771525"/>
                <a:gd name="connsiteX105" fmla="*/ 132874 w 857250"/>
                <a:gd name="connsiteY105" fmla="*/ 451961 h 771525"/>
                <a:gd name="connsiteX106" fmla="*/ 193834 w 857250"/>
                <a:gd name="connsiteY106" fmla="*/ 557689 h 771525"/>
                <a:gd name="connsiteX107" fmla="*/ 207169 w 857250"/>
                <a:gd name="connsiteY107" fmla="*/ 594836 h 771525"/>
                <a:gd name="connsiteX108" fmla="*/ 130016 w 857250"/>
                <a:gd name="connsiteY108" fmla="*/ 527209 h 771525"/>
                <a:gd name="connsiteX109" fmla="*/ 104299 w 857250"/>
                <a:gd name="connsiteY109" fmla="*/ 517684 h 771525"/>
                <a:gd name="connsiteX110" fmla="*/ 90964 w 857250"/>
                <a:gd name="connsiteY110" fmla="*/ 542449 h 771525"/>
                <a:gd name="connsiteX111" fmla="*/ 95726 w 857250"/>
                <a:gd name="connsiteY111" fmla="*/ 576739 h 771525"/>
                <a:gd name="connsiteX112" fmla="*/ 85249 w 857250"/>
                <a:gd name="connsiteY112" fmla="*/ 566261 h 771525"/>
                <a:gd name="connsiteX113" fmla="*/ 84296 w 857250"/>
                <a:gd name="connsiteY113" fmla="*/ 426244 h 771525"/>
                <a:gd name="connsiteX114" fmla="*/ 86201 w 857250"/>
                <a:gd name="connsiteY114" fmla="*/ 423386 h 771525"/>
                <a:gd name="connsiteX115" fmla="*/ 80486 w 857250"/>
                <a:gd name="connsiteY115" fmla="*/ 393859 h 771525"/>
                <a:gd name="connsiteX116" fmla="*/ 50959 w 857250"/>
                <a:gd name="connsiteY116" fmla="*/ 398621 h 771525"/>
                <a:gd name="connsiteX117" fmla="*/ 49054 w 857250"/>
                <a:gd name="connsiteY117" fmla="*/ 401479 h 771525"/>
                <a:gd name="connsiteX118" fmla="*/ 47149 w 857250"/>
                <a:gd name="connsiteY118" fmla="*/ 369094 h 771525"/>
                <a:gd name="connsiteX119" fmla="*/ 160496 w 857250"/>
                <a:gd name="connsiteY119" fmla="*/ 219551 h 771525"/>
                <a:gd name="connsiteX120" fmla="*/ 163354 w 857250"/>
                <a:gd name="connsiteY120" fmla="*/ 218599 h 771525"/>
                <a:gd name="connsiteX121" fmla="*/ 171926 w 857250"/>
                <a:gd name="connsiteY121" fmla="*/ 190024 h 771525"/>
                <a:gd name="connsiteX122" fmla="*/ 143351 w 857250"/>
                <a:gd name="connsiteY122" fmla="*/ 180499 h 771525"/>
                <a:gd name="connsiteX123" fmla="*/ 140494 w 857250"/>
                <a:gd name="connsiteY123" fmla="*/ 182404 h 771525"/>
                <a:gd name="connsiteX124" fmla="*/ 119539 w 857250"/>
                <a:gd name="connsiteY124" fmla="*/ 190024 h 771525"/>
                <a:gd name="connsiteX125" fmla="*/ 129064 w 857250"/>
                <a:gd name="connsiteY125" fmla="*/ 167164 h 771525"/>
                <a:gd name="connsiteX126" fmla="*/ 322421 w 857250"/>
                <a:gd name="connsiteY126" fmla="*/ 51911 h 771525"/>
                <a:gd name="connsiteX127" fmla="*/ 411004 w 857250"/>
                <a:gd name="connsiteY127" fmla="*/ 63341 h 771525"/>
                <a:gd name="connsiteX128" fmla="*/ 411004 w 857250"/>
                <a:gd name="connsiteY128" fmla="*/ 63341 h 771525"/>
                <a:gd name="connsiteX129" fmla="*/ 413861 w 857250"/>
                <a:gd name="connsiteY129" fmla="*/ 67151 h 771525"/>
                <a:gd name="connsiteX130" fmla="*/ 414814 w 857250"/>
                <a:gd name="connsiteY130" fmla="*/ 68104 h 771525"/>
                <a:gd name="connsiteX131" fmla="*/ 417671 w 857250"/>
                <a:gd name="connsiteY131" fmla="*/ 70009 h 771525"/>
                <a:gd name="connsiteX132" fmla="*/ 419576 w 857250"/>
                <a:gd name="connsiteY132" fmla="*/ 70961 h 771525"/>
                <a:gd name="connsiteX133" fmla="*/ 422434 w 857250"/>
                <a:gd name="connsiteY133" fmla="*/ 71914 h 771525"/>
                <a:gd name="connsiteX134" fmla="*/ 424339 w 857250"/>
                <a:gd name="connsiteY134" fmla="*/ 71914 h 771525"/>
                <a:gd name="connsiteX135" fmla="*/ 429101 w 857250"/>
                <a:gd name="connsiteY135" fmla="*/ 72866 h 771525"/>
                <a:gd name="connsiteX136" fmla="*/ 433864 w 857250"/>
                <a:gd name="connsiteY136" fmla="*/ 71914 h 771525"/>
                <a:gd name="connsiteX137" fmla="*/ 435769 w 857250"/>
                <a:gd name="connsiteY137" fmla="*/ 71914 h 771525"/>
                <a:gd name="connsiteX138" fmla="*/ 438626 w 857250"/>
                <a:gd name="connsiteY138" fmla="*/ 70961 h 771525"/>
                <a:gd name="connsiteX139" fmla="*/ 440531 w 857250"/>
                <a:gd name="connsiteY139" fmla="*/ 70009 h 771525"/>
                <a:gd name="connsiteX140" fmla="*/ 443389 w 857250"/>
                <a:gd name="connsiteY140" fmla="*/ 68104 h 771525"/>
                <a:gd name="connsiteX141" fmla="*/ 444341 w 857250"/>
                <a:gd name="connsiteY141" fmla="*/ 67151 h 771525"/>
                <a:gd name="connsiteX142" fmla="*/ 447199 w 857250"/>
                <a:gd name="connsiteY142" fmla="*/ 63341 h 771525"/>
                <a:gd name="connsiteX143" fmla="*/ 447199 w 857250"/>
                <a:gd name="connsiteY143" fmla="*/ 63341 h 771525"/>
                <a:gd name="connsiteX144" fmla="*/ 535781 w 857250"/>
                <a:gd name="connsiteY144" fmla="*/ 51911 h 771525"/>
                <a:gd name="connsiteX145" fmla="*/ 729139 w 857250"/>
                <a:gd name="connsiteY145" fmla="*/ 167164 h 771525"/>
                <a:gd name="connsiteX146" fmla="*/ 738664 w 857250"/>
                <a:gd name="connsiteY146" fmla="*/ 190024 h 771525"/>
                <a:gd name="connsiteX147" fmla="*/ 717709 w 857250"/>
                <a:gd name="connsiteY147" fmla="*/ 182404 h 771525"/>
                <a:gd name="connsiteX148" fmla="*/ 714851 w 857250"/>
                <a:gd name="connsiteY148" fmla="*/ 180499 h 771525"/>
                <a:gd name="connsiteX149" fmla="*/ 686276 w 857250"/>
                <a:gd name="connsiteY149" fmla="*/ 190024 h 771525"/>
                <a:gd name="connsiteX150" fmla="*/ 694849 w 857250"/>
                <a:gd name="connsiteY150" fmla="*/ 218599 h 771525"/>
                <a:gd name="connsiteX151" fmla="*/ 697706 w 857250"/>
                <a:gd name="connsiteY151" fmla="*/ 219551 h 771525"/>
                <a:gd name="connsiteX152" fmla="*/ 811054 w 857250"/>
                <a:gd name="connsiteY152" fmla="*/ 369094 h 771525"/>
                <a:gd name="connsiteX153" fmla="*/ 809149 w 857250"/>
                <a:gd name="connsiteY153" fmla="*/ 400526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857250" h="771525">
                  <a:moveTo>
                    <a:pt x="852964" y="368141"/>
                  </a:moveTo>
                  <a:cubicBezTo>
                    <a:pt x="852964" y="302419"/>
                    <a:pt x="811054" y="251936"/>
                    <a:pt x="773906" y="219551"/>
                  </a:cubicBezTo>
                  <a:cubicBezTo>
                    <a:pt x="792004" y="197644"/>
                    <a:pt x="773906" y="160496"/>
                    <a:pt x="766286" y="146209"/>
                  </a:cubicBezTo>
                  <a:cubicBezTo>
                    <a:pt x="717709" y="51911"/>
                    <a:pt x="599599" y="7144"/>
                    <a:pt x="535781" y="7144"/>
                  </a:cubicBezTo>
                  <a:cubicBezTo>
                    <a:pt x="509111" y="7144"/>
                    <a:pt x="458629" y="9049"/>
                    <a:pt x="430054" y="23336"/>
                  </a:cubicBezTo>
                  <a:cubicBezTo>
                    <a:pt x="401479" y="9049"/>
                    <a:pt x="350996" y="7144"/>
                    <a:pt x="324326" y="7144"/>
                  </a:cubicBezTo>
                  <a:cubicBezTo>
                    <a:pt x="259556" y="7144"/>
                    <a:pt x="141446" y="50959"/>
                    <a:pt x="93821" y="146209"/>
                  </a:cubicBezTo>
                  <a:cubicBezTo>
                    <a:pt x="86201" y="160496"/>
                    <a:pt x="68104" y="197644"/>
                    <a:pt x="86201" y="219551"/>
                  </a:cubicBezTo>
                  <a:cubicBezTo>
                    <a:pt x="48101" y="251936"/>
                    <a:pt x="7144" y="301466"/>
                    <a:pt x="7144" y="368141"/>
                  </a:cubicBezTo>
                  <a:cubicBezTo>
                    <a:pt x="7144" y="399574"/>
                    <a:pt x="10001" y="431959"/>
                    <a:pt x="29051" y="445294"/>
                  </a:cubicBezTo>
                  <a:cubicBezTo>
                    <a:pt x="13811" y="488156"/>
                    <a:pt x="10954" y="545306"/>
                    <a:pt x="54769" y="593884"/>
                  </a:cubicBezTo>
                  <a:cubicBezTo>
                    <a:pt x="66199" y="607219"/>
                    <a:pt x="92869" y="636746"/>
                    <a:pt x="119539" y="624364"/>
                  </a:cubicBezTo>
                  <a:cubicBezTo>
                    <a:pt x="128111" y="619601"/>
                    <a:pt x="133826" y="611981"/>
                    <a:pt x="136684" y="600551"/>
                  </a:cubicBezTo>
                  <a:cubicBezTo>
                    <a:pt x="159544" y="621506"/>
                    <a:pt x="191929" y="640556"/>
                    <a:pt x="231934" y="643414"/>
                  </a:cubicBezTo>
                  <a:cubicBezTo>
                    <a:pt x="279559" y="722471"/>
                    <a:pt x="351949" y="771049"/>
                    <a:pt x="431006" y="771049"/>
                  </a:cubicBezTo>
                  <a:cubicBezTo>
                    <a:pt x="510064" y="771049"/>
                    <a:pt x="582454" y="722471"/>
                    <a:pt x="630079" y="643414"/>
                  </a:cubicBezTo>
                  <a:cubicBezTo>
                    <a:pt x="670084" y="641509"/>
                    <a:pt x="702469" y="621506"/>
                    <a:pt x="725329" y="600551"/>
                  </a:cubicBezTo>
                  <a:cubicBezTo>
                    <a:pt x="728186" y="611981"/>
                    <a:pt x="733901" y="619601"/>
                    <a:pt x="742474" y="624364"/>
                  </a:cubicBezTo>
                  <a:cubicBezTo>
                    <a:pt x="768191" y="637699"/>
                    <a:pt x="795814" y="607219"/>
                    <a:pt x="807244" y="593884"/>
                  </a:cubicBezTo>
                  <a:cubicBezTo>
                    <a:pt x="851059" y="544354"/>
                    <a:pt x="848201" y="487204"/>
                    <a:pt x="832961" y="445294"/>
                  </a:cubicBezTo>
                  <a:cubicBezTo>
                    <a:pt x="850106" y="431959"/>
                    <a:pt x="852964" y="399574"/>
                    <a:pt x="852964" y="368141"/>
                  </a:cubicBezTo>
                  <a:close/>
                  <a:moveTo>
                    <a:pt x="642461" y="513874"/>
                  </a:moveTo>
                  <a:cubicBezTo>
                    <a:pt x="635794" y="516731"/>
                    <a:pt x="631984" y="521494"/>
                    <a:pt x="630079" y="528161"/>
                  </a:cubicBezTo>
                  <a:cubicBezTo>
                    <a:pt x="600551" y="648176"/>
                    <a:pt x="519589" y="728186"/>
                    <a:pt x="430054" y="728186"/>
                  </a:cubicBezTo>
                  <a:cubicBezTo>
                    <a:pt x="339566" y="728186"/>
                    <a:pt x="259556" y="648176"/>
                    <a:pt x="230029" y="528161"/>
                  </a:cubicBezTo>
                  <a:cubicBezTo>
                    <a:pt x="228124" y="521494"/>
                    <a:pt x="223361" y="516731"/>
                    <a:pt x="216694" y="513874"/>
                  </a:cubicBezTo>
                  <a:cubicBezTo>
                    <a:pt x="214789" y="512921"/>
                    <a:pt x="211931" y="512921"/>
                    <a:pt x="209074" y="512921"/>
                  </a:cubicBezTo>
                  <a:cubicBezTo>
                    <a:pt x="204311" y="512921"/>
                    <a:pt x="200501" y="513874"/>
                    <a:pt x="196691" y="516731"/>
                  </a:cubicBezTo>
                  <a:cubicBezTo>
                    <a:pt x="190976" y="516731"/>
                    <a:pt x="175736" y="493871"/>
                    <a:pt x="175736" y="452914"/>
                  </a:cubicBezTo>
                  <a:cubicBezTo>
                    <a:pt x="175736" y="413861"/>
                    <a:pt x="190024" y="391954"/>
                    <a:pt x="195739" y="389096"/>
                  </a:cubicBezTo>
                  <a:cubicBezTo>
                    <a:pt x="195739" y="389096"/>
                    <a:pt x="195739" y="389096"/>
                    <a:pt x="196691" y="389096"/>
                  </a:cubicBezTo>
                  <a:cubicBezTo>
                    <a:pt x="203359" y="390049"/>
                    <a:pt x="209074" y="387191"/>
                    <a:pt x="213836" y="383381"/>
                  </a:cubicBezTo>
                  <a:cubicBezTo>
                    <a:pt x="214789" y="382429"/>
                    <a:pt x="215741" y="381476"/>
                    <a:pt x="215741" y="380524"/>
                  </a:cubicBezTo>
                  <a:lnTo>
                    <a:pt x="215741" y="431959"/>
                  </a:lnTo>
                  <a:lnTo>
                    <a:pt x="214789" y="431959"/>
                  </a:lnTo>
                  <a:lnTo>
                    <a:pt x="214789" y="441484"/>
                  </a:lnTo>
                  <a:cubicBezTo>
                    <a:pt x="214789" y="452914"/>
                    <a:pt x="224314" y="462439"/>
                    <a:pt x="235744" y="462439"/>
                  </a:cubicBezTo>
                  <a:lnTo>
                    <a:pt x="363379" y="462439"/>
                  </a:lnTo>
                  <a:cubicBezTo>
                    <a:pt x="365284" y="462439"/>
                    <a:pt x="367189" y="462439"/>
                    <a:pt x="369094" y="461486"/>
                  </a:cubicBezTo>
                  <a:cubicBezTo>
                    <a:pt x="375761" y="432911"/>
                    <a:pt x="401479" y="411956"/>
                    <a:pt x="431959" y="411956"/>
                  </a:cubicBezTo>
                  <a:cubicBezTo>
                    <a:pt x="462439" y="411956"/>
                    <a:pt x="488156" y="432911"/>
                    <a:pt x="494824" y="461486"/>
                  </a:cubicBezTo>
                  <a:cubicBezTo>
                    <a:pt x="496729" y="461486"/>
                    <a:pt x="498634" y="462439"/>
                    <a:pt x="500539" y="462439"/>
                  </a:cubicBezTo>
                  <a:lnTo>
                    <a:pt x="621506" y="462439"/>
                  </a:lnTo>
                  <a:cubicBezTo>
                    <a:pt x="632936" y="462439"/>
                    <a:pt x="642461" y="452914"/>
                    <a:pt x="642461" y="441484"/>
                  </a:cubicBezTo>
                  <a:lnTo>
                    <a:pt x="642461" y="431959"/>
                  </a:lnTo>
                  <a:lnTo>
                    <a:pt x="642461" y="379571"/>
                  </a:lnTo>
                  <a:cubicBezTo>
                    <a:pt x="643414" y="380524"/>
                    <a:pt x="644366" y="382429"/>
                    <a:pt x="645319" y="383381"/>
                  </a:cubicBezTo>
                  <a:cubicBezTo>
                    <a:pt x="650081" y="388144"/>
                    <a:pt x="655796" y="390049"/>
                    <a:pt x="662464" y="389096"/>
                  </a:cubicBezTo>
                  <a:cubicBezTo>
                    <a:pt x="662464" y="389096"/>
                    <a:pt x="662464" y="389096"/>
                    <a:pt x="663416" y="389096"/>
                  </a:cubicBezTo>
                  <a:cubicBezTo>
                    <a:pt x="669131" y="391001"/>
                    <a:pt x="683419" y="413861"/>
                    <a:pt x="683419" y="452914"/>
                  </a:cubicBezTo>
                  <a:cubicBezTo>
                    <a:pt x="683419" y="493871"/>
                    <a:pt x="668179" y="515779"/>
                    <a:pt x="660559" y="515779"/>
                  </a:cubicBezTo>
                  <a:cubicBezTo>
                    <a:pt x="655796" y="511969"/>
                    <a:pt x="648176" y="511016"/>
                    <a:pt x="642461" y="513874"/>
                  </a:cubicBezTo>
                  <a:close/>
                  <a:moveTo>
                    <a:pt x="218599" y="320516"/>
                  </a:moveTo>
                  <a:cubicBezTo>
                    <a:pt x="230981" y="215741"/>
                    <a:pt x="320516" y="134779"/>
                    <a:pt x="429101" y="134779"/>
                  </a:cubicBezTo>
                  <a:cubicBezTo>
                    <a:pt x="537686" y="134779"/>
                    <a:pt x="626269" y="215741"/>
                    <a:pt x="639604" y="320516"/>
                  </a:cubicBezTo>
                  <a:lnTo>
                    <a:pt x="218599" y="320516"/>
                  </a:lnTo>
                  <a:close/>
                  <a:moveTo>
                    <a:pt x="809149" y="400526"/>
                  </a:moveTo>
                  <a:cubicBezTo>
                    <a:pt x="808196" y="399574"/>
                    <a:pt x="808196" y="398621"/>
                    <a:pt x="807244" y="397669"/>
                  </a:cubicBezTo>
                  <a:cubicBezTo>
                    <a:pt x="800576" y="388144"/>
                    <a:pt x="787241" y="386239"/>
                    <a:pt x="777716" y="392906"/>
                  </a:cubicBezTo>
                  <a:cubicBezTo>
                    <a:pt x="768191" y="399574"/>
                    <a:pt x="766286" y="412909"/>
                    <a:pt x="772001" y="422434"/>
                  </a:cubicBezTo>
                  <a:cubicBezTo>
                    <a:pt x="772954" y="423386"/>
                    <a:pt x="773906" y="424339"/>
                    <a:pt x="774859" y="426244"/>
                  </a:cubicBezTo>
                  <a:cubicBezTo>
                    <a:pt x="784384" y="440531"/>
                    <a:pt x="825341" y="508159"/>
                    <a:pt x="773906" y="566261"/>
                  </a:cubicBezTo>
                  <a:cubicBezTo>
                    <a:pt x="770096" y="571024"/>
                    <a:pt x="766286" y="574834"/>
                    <a:pt x="763429" y="576739"/>
                  </a:cubicBezTo>
                  <a:cubicBezTo>
                    <a:pt x="763429" y="567214"/>
                    <a:pt x="765334" y="553879"/>
                    <a:pt x="768191" y="542449"/>
                  </a:cubicBezTo>
                  <a:cubicBezTo>
                    <a:pt x="770096" y="531971"/>
                    <a:pt x="764381" y="521494"/>
                    <a:pt x="754856" y="517684"/>
                  </a:cubicBezTo>
                  <a:cubicBezTo>
                    <a:pt x="745331" y="513874"/>
                    <a:pt x="733901" y="517684"/>
                    <a:pt x="729139" y="527209"/>
                  </a:cubicBezTo>
                  <a:cubicBezTo>
                    <a:pt x="729139" y="528161"/>
                    <a:pt x="700564" y="578644"/>
                    <a:pt x="651986" y="594836"/>
                  </a:cubicBezTo>
                  <a:cubicBezTo>
                    <a:pt x="656749" y="583406"/>
                    <a:pt x="661511" y="571024"/>
                    <a:pt x="665321" y="557689"/>
                  </a:cubicBezTo>
                  <a:cubicBezTo>
                    <a:pt x="700564" y="555784"/>
                    <a:pt x="726281" y="511016"/>
                    <a:pt x="726281" y="451961"/>
                  </a:cubicBezTo>
                  <a:cubicBezTo>
                    <a:pt x="726281" y="404336"/>
                    <a:pt x="709136" y="365284"/>
                    <a:pt x="683419" y="351949"/>
                  </a:cubicBezTo>
                  <a:cubicBezTo>
                    <a:pt x="683419" y="350044"/>
                    <a:pt x="683419" y="348139"/>
                    <a:pt x="683419" y="346234"/>
                  </a:cubicBezTo>
                  <a:cubicBezTo>
                    <a:pt x="683419" y="310991"/>
                    <a:pt x="675799" y="276701"/>
                    <a:pt x="662464" y="246221"/>
                  </a:cubicBezTo>
                  <a:cubicBezTo>
                    <a:pt x="671989" y="250984"/>
                    <a:pt x="687229" y="260509"/>
                    <a:pt x="707231" y="280511"/>
                  </a:cubicBezTo>
                  <a:cubicBezTo>
                    <a:pt x="745331" y="319564"/>
                    <a:pt x="752951" y="357664"/>
                    <a:pt x="752951" y="358616"/>
                  </a:cubicBezTo>
                  <a:cubicBezTo>
                    <a:pt x="752951" y="360521"/>
                    <a:pt x="755809" y="362426"/>
                    <a:pt x="757714" y="362426"/>
                  </a:cubicBezTo>
                  <a:cubicBezTo>
                    <a:pt x="757714" y="362426"/>
                    <a:pt x="757714" y="362426"/>
                    <a:pt x="757714" y="362426"/>
                  </a:cubicBezTo>
                  <a:cubicBezTo>
                    <a:pt x="759619" y="362426"/>
                    <a:pt x="761524" y="360521"/>
                    <a:pt x="762476" y="358616"/>
                  </a:cubicBezTo>
                  <a:cubicBezTo>
                    <a:pt x="762476" y="356711"/>
                    <a:pt x="771049" y="309086"/>
                    <a:pt x="726281" y="265271"/>
                  </a:cubicBezTo>
                  <a:cubicBezTo>
                    <a:pt x="693896" y="232886"/>
                    <a:pt x="668179" y="230029"/>
                    <a:pt x="654844" y="231934"/>
                  </a:cubicBezTo>
                  <a:cubicBezTo>
                    <a:pt x="622459" y="168116"/>
                    <a:pt x="563404" y="120491"/>
                    <a:pt x="492919" y="101441"/>
                  </a:cubicBezTo>
                  <a:cubicBezTo>
                    <a:pt x="500539" y="97631"/>
                    <a:pt x="511016" y="94774"/>
                    <a:pt x="525304" y="91916"/>
                  </a:cubicBezTo>
                  <a:cubicBezTo>
                    <a:pt x="570071" y="82391"/>
                    <a:pt x="600551" y="93821"/>
                    <a:pt x="601504" y="93821"/>
                  </a:cubicBezTo>
                  <a:cubicBezTo>
                    <a:pt x="603409" y="94774"/>
                    <a:pt x="606266" y="93821"/>
                    <a:pt x="607219" y="91916"/>
                  </a:cubicBezTo>
                  <a:cubicBezTo>
                    <a:pt x="608171" y="90011"/>
                    <a:pt x="608171" y="87154"/>
                    <a:pt x="606266" y="86201"/>
                  </a:cubicBezTo>
                  <a:cubicBezTo>
                    <a:pt x="605314" y="85249"/>
                    <a:pt x="574834" y="57626"/>
                    <a:pt x="522446" y="70009"/>
                  </a:cubicBezTo>
                  <a:cubicBezTo>
                    <a:pt x="493871" y="76676"/>
                    <a:pt x="479584" y="88106"/>
                    <a:pt x="471964" y="97631"/>
                  </a:cubicBezTo>
                  <a:cubicBezTo>
                    <a:pt x="457676" y="95726"/>
                    <a:pt x="443389" y="93821"/>
                    <a:pt x="429101" y="93821"/>
                  </a:cubicBezTo>
                  <a:cubicBezTo>
                    <a:pt x="413861" y="93821"/>
                    <a:pt x="399574" y="94774"/>
                    <a:pt x="385286" y="97631"/>
                  </a:cubicBezTo>
                  <a:cubicBezTo>
                    <a:pt x="369094" y="87154"/>
                    <a:pt x="330994" y="68104"/>
                    <a:pt x="274796" y="81439"/>
                  </a:cubicBezTo>
                  <a:cubicBezTo>
                    <a:pt x="199549" y="99536"/>
                    <a:pt x="191929" y="140494"/>
                    <a:pt x="190976" y="141446"/>
                  </a:cubicBezTo>
                  <a:cubicBezTo>
                    <a:pt x="190976" y="143351"/>
                    <a:pt x="191929" y="146209"/>
                    <a:pt x="193834" y="147161"/>
                  </a:cubicBezTo>
                  <a:cubicBezTo>
                    <a:pt x="194786" y="147161"/>
                    <a:pt x="194786" y="147161"/>
                    <a:pt x="195739" y="147161"/>
                  </a:cubicBezTo>
                  <a:cubicBezTo>
                    <a:pt x="197644" y="147161"/>
                    <a:pt x="198596" y="146209"/>
                    <a:pt x="199549" y="145256"/>
                  </a:cubicBezTo>
                  <a:cubicBezTo>
                    <a:pt x="199549" y="145256"/>
                    <a:pt x="214789" y="123349"/>
                    <a:pt x="277654" y="110014"/>
                  </a:cubicBezTo>
                  <a:cubicBezTo>
                    <a:pt x="307181" y="103346"/>
                    <a:pt x="333851" y="103346"/>
                    <a:pt x="352901" y="105251"/>
                  </a:cubicBezTo>
                  <a:cubicBezTo>
                    <a:pt x="250031" y="135731"/>
                    <a:pt x="174784" y="232886"/>
                    <a:pt x="174784" y="346234"/>
                  </a:cubicBezTo>
                  <a:cubicBezTo>
                    <a:pt x="174784" y="348139"/>
                    <a:pt x="174784" y="350044"/>
                    <a:pt x="174784" y="351949"/>
                  </a:cubicBezTo>
                  <a:cubicBezTo>
                    <a:pt x="158591" y="360521"/>
                    <a:pt x="146209" y="379571"/>
                    <a:pt x="138589" y="403384"/>
                  </a:cubicBezTo>
                  <a:cubicBezTo>
                    <a:pt x="128111" y="409099"/>
                    <a:pt x="116681" y="417671"/>
                    <a:pt x="107156" y="430054"/>
                  </a:cubicBezTo>
                  <a:cubicBezTo>
                    <a:pt x="74771" y="471011"/>
                    <a:pt x="87154" y="496729"/>
                    <a:pt x="88106" y="497681"/>
                  </a:cubicBezTo>
                  <a:cubicBezTo>
                    <a:pt x="89059" y="499586"/>
                    <a:pt x="90964" y="500539"/>
                    <a:pt x="91916" y="500539"/>
                  </a:cubicBezTo>
                  <a:cubicBezTo>
                    <a:pt x="91916" y="500539"/>
                    <a:pt x="92869" y="500539"/>
                    <a:pt x="92869" y="500539"/>
                  </a:cubicBezTo>
                  <a:cubicBezTo>
                    <a:pt x="94774" y="499586"/>
                    <a:pt x="96679" y="497681"/>
                    <a:pt x="96679" y="495776"/>
                  </a:cubicBezTo>
                  <a:cubicBezTo>
                    <a:pt x="96679" y="495776"/>
                    <a:pt x="95726" y="478631"/>
                    <a:pt x="123349" y="446246"/>
                  </a:cubicBezTo>
                  <a:cubicBezTo>
                    <a:pt x="127159" y="442436"/>
                    <a:pt x="130016" y="438626"/>
                    <a:pt x="133826" y="434816"/>
                  </a:cubicBezTo>
                  <a:cubicBezTo>
                    <a:pt x="132874" y="440531"/>
                    <a:pt x="132874" y="446246"/>
                    <a:pt x="132874" y="451961"/>
                  </a:cubicBezTo>
                  <a:cubicBezTo>
                    <a:pt x="132874" y="511016"/>
                    <a:pt x="158591" y="555784"/>
                    <a:pt x="193834" y="557689"/>
                  </a:cubicBezTo>
                  <a:cubicBezTo>
                    <a:pt x="197644" y="570071"/>
                    <a:pt x="202406" y="582454"/>
                    <a:pt x="207169" y="594836"/>
                  </a:cubicBezTo>
                  <a:cubicBezTo>
                    <a:pt x="158591" y="577691"/>
                    <a:pt x="130969" y="527209"/>
                    <a:pt x="130016" y="527209"/>
                  </a:cubicBezTo>
                  <a:cubicBezTo>
                    <a:pt x="125254" y="517684"/>
                    <a:pt x="113824" y="513874"/>
                    <a:pt x="104299" y="517684"/>
                  </a:cubicBezTo>
                  <a:cubicBezTo>
                    <a:pt x="94774" y="521494"/>
                    <a:pt x="89059" y="531971"/>
                    <a:pt x="90964" y="542449"/>
                  </a:cubicBezTo>
                  <a:cubicBezTo>
                    <a:pt x="93821" y="553879"/>
                    <a:pt x="94774" y="567214"/>
                    <a:pt x="95726" y="576739"/>
                  </a:cubicBezTo>
                  <a:cubicBezTo>
                    <a:pt x="92869" y="573881"/>
                    <a:pt x="89059" y="571024"/>
                    <a:pt x="85249" y="566261"/>
                  </a:cubicBezTo>
                  <a:cubicBezTo>
                    <a:pt x="33814" y="508159"/>
                    <a:pt x="75724" y="439579"/>
                    <a:pt x="84296" y="426244"/>
                  </a:cubicBezTo>
                  <a:cubicBezTo>
                    <a:pt x="85249" y="425291"/>
                    <a:pt x="86201" y="423386"/>
                    <a:pt x="86201" y="423386"/>
                  </a:cubicBezTo>
                  <a:cubicBezTo>
                    <a:pt x="92869" y="413861"/>
                    <a:pt x="90011" y="400526"/>
                    <a:pt x="80486" y="393859"/>
                  </a:cubicBezTo>
                  <a:cubicBezTo>
                    <a:pt x="70961" y="387191"/>
                    <a:pt x="58579" y="389096"/>
                    <a:pt x="50959" y="398621"/>
                  </a:cubicBezTo>
                  <a:cubicBezTo>
                    <a:pt x="50006" y="399574"/>
                    <a:pt x="50006" y="400526"/>
                    <a:pt x="49054" y="401479"/>
                  </a:cubicBezTo>
                  <a:cubicBezTo>
                    <a:pt x="48101" y="394811"/>
                    <a:pt x="47149" y="384334"/>
                    <a:pt x="47149" y="369094"/>
                  </a:cubicBezTo>
                  <a:cubicBezTo>
                    <a:pt x="47149" y="284321"/>
                    <a:pt x="145256" y="228124"/>
                    <a:pt x="160496" y="219551"/>
                  </a:cubicBezTo>
                  <a:cubicBezTo>
                    <a:pt x="161449" y="219551"/>
                    <a:pt x="162401" y="218599"/>
                    <a:pt x="163354" y="218599"/>
                  </a:cubicBezTo>
                  <a:cubicBezTo>
                    <a:pt x="173831" y="212884"/>
                    <a:pt x="177641" y="200501"/>
                    <a:pt x="171926" y="190024"/>
                  </a:cubicBezTo>
                  <a:cubicBezTo>
                    <a:pt x="166211" y="179546"/>
                    <a:pt x="153829" y="175736"/>
                    <a:pt x="143351" y="180499"/>
                  </a:cubicBezTo>
                  <a:cubicBezTo>
                    <a:pt x="143351" y="180499"/>
                    <a:pt x="142399" y="181451"/>
                    <a:pt x="140494" y="182404"/>
                  </a:cubicBezTo>
                  <a:cubicBezTo>
                    <a:pt x="133826" y="186214"/>
                    <a:pt x="125254" y="189071"/>
                    <a:pt x="119539" y="190024"/>
                  </a:cubicBezTo>
                  <a:cubicBezTo>
                    <a:pt x="120491" y="185261"/>
                    <a:pt x="123349" y="177641"/>
                    <a:pt x="129064" y="167164"/>
                  </a:cubicBezTo>
                  <a:cubicBezTo>
                    <a:pt x="170974" y="85249"/>
                    <a:pt x="275749" y="51911"/>
                    <a:pt x="322421" y="51911"/>
                  </a:cubicBezTo>
                  <a:cubicBezTo>
                    <a:pt x="365284" y="51911"/>
                    <a:pt x="399574" y="58579"/>
                    <a:pt x="411004" y="63341"/>
                  </a:cubicBezTo>
                  <a:cubicBezTo>
                    <a:pt x="411004" y="63341"/>
                    <a:pt x="411004" y="63341"/>
                    <a:pt x="411004" y="63341"/>
                  </a:cubicBezTo>
                  <a:cubicBezTo>
                    <a:pt x="411956" y="64294"/>
                    <a:pt x="412909" y="66199"/>
                    <a:pt x="413861" y="67151"/>
                  </a:cubicBezTo>
                  <a:cubicBezTo>
                    <a:pt x="413861" y="67151"/>
                    <a:pt x="414814" y="68104"/>
                    <a:pt x="414814" y="68104"/>
                  </a:cubicBezTo>
                  <a:cubicBezTo>
                    <a:pt x="415766" y="69056"/>
                    <a:pt x="416719" y="69056"/>
                    <a:pt x="417671" y="70009"/>
                  </a:cubicBezTo>
                  <a:cubicBezTo>
                    <a:pt x="418624" y="70009"/>
                    <a:pt x="418624" y="70961"/>
                    <a:pt x="419576" y="70961"/>
                  </a:cubicBezTo>
                  <a:cubicBezTo>
                    <a:pt x="420529" y="71914"/>
                    <a:pt x="421481" y="71914"/>
                    <a:pt x="422434" y="71914"/>
                  </a:cubicBezTo>
                  <a:cubicBezTo>
                    <a:pt x="423386" y="71914"/>
                    <a:pt x="423386" y="71914"/>
                    <a:pt x="424339" y="71914"/>
                  </a:cubicBezTo>
                  <a:cubicBezTo>
                    <a:pt x="426244" y="71914"/>
                    <a:pt x="427196" y="72866"/>
                    <a:pt x="429101" y="72866"/>
                  </a:cubicBezTo>
                  <a:cubicBezTo>
                    <a:pt x="431006" y="72866"/>
                    <a:pt x="431959" y="72866"/>
                    <a:pt x="433864" y="71914"/>
                  </a:cubicBezTo>
                  <a:cubicBezTo>
                    <a:pt x="434816" y="71914"/>
                    <a:pt x="434816" y="71914"/>
                    <a:pt x="435769" y="71914"/>
                  </a:cubicBezTo>
                  <a:cubicBezTo>
                    <a:pt x="436721" y="71914"/>
                    <a:pt x="437674" y="70961"/>
                    <a:pt x="438626" y="70961"/>
                  </a:cubicBezTo>
                  <a:cubicBezTo>
                    <a:pt x="439579" y="70961"/>
                    <a:pt x="439579" y="70009"/>
                    <a:pt x="440531" y="70009"/>
                  </a:cubicBezTo>
                  <a:cubicBezTo>
                    <a:pt x="441484" y="69056"/>
                    <a:pt x="442436" y="69056"/>
                    <a:pt x="443389" y="68104"/>
                  </a:cubicBezTo>
                  <a:cubicBezTo>
                    <a:pt x="443389" y="68104"/>
                    <a:pt x="444341" y="67151"/>
                    <a:pt x="444341" y="67151"/>
                  </a:cubicBezTo>
                  <a:cubicBezTo>
                    <a:pt x="445294" y="66199"/>
                    <a:pt x="446246" y="65246"/>
                    <a:pt x="447199" y="63341"/>
                  </a:cubicBezTo>
                  <a:cubicBezTo>
                    <a:pt x="447199" y="63341"/>
                    <a:pt x="447199" y="63341"/>
                    <a:pt x="447199" y="63341"/>
                  </a:cubicBezTo>
                  <a:cubicBezTo>
                    <a:pt x="457676" y="58579"/>
                    <a:pt x="492919" y="51911"/>
                    <a:pt x="535781" y="51911"/>
                  </a:cubicBezTo>
                  <a:cubicBezTo>
                    <a:pt x="582454" y="51911"/>
                    <a:pt x="687229" y="86201"/>
                    <a:pt x="729139" y="167164"/>
                  </a:cubicBezTo>
                  <a:cubicBezTo>
                    <a:pt x="734854" y="178594"/>
                    <a:pt x="737711" y="185261"/>
                    <a:pt x="738664" y="190024"/>
                  </a:cubicBezTo>
                  <a:cubicBezTo>
                    <a:pt x="732949" y="188119"/>
                    <a:pt x="724376" y="185261"/>
                    <a:pt x="717709" y="182404"/>
                  </a:cubicBezTo>
                  <a:cubicBezTo>
                    <a:pt x="715804" y="181451"/>
                    <a:pt x="715804" y="181451"/>
                    <a:pt x="714851" y="180499"/>
                  </a:cubicBezTo>
                  <a:cubicBezTo>
                    <a:pt x="704374" y="175736"/>
                    <a:pt x="691991" y="179546"/>
                    <a:pt x="686276" y="190024"/>
                  </a:cubicBezTo>
                  <a:cubicBezTo>
                    <a:pt x="680561" y="200501"/>
                    <a:pt x="684371" y="212884"/>
                    <a:pt x="694849" y="218599"/>
                  </a:cubicBezTo>
                  <a:cubicBezTo>
                    <a:pt x="695801" y="218599"/>
                    <a:pt x="696754" y="219551"/>
                    <a:pt x="697706" y="219551"/>
                  </a:cubicBezTo>
                  <a:cubicBezTo>
                    <a:pt x="712946" y="228124"/>
                    <a:pt x="811054" y="284321"/>
                    <a:pt x="811054" y="369094"/>
                  </a:cubicBezTo>
                  <a:cubicBezTo>
                    <a:pt x="811054" y="383381"/>
                    <a:pt x="810101" y="393859"/>
                    <a:pt x="809149" y="400526"/>
                  </a:cubicBezTo>
                  <a:close/>
                </a:path>
              </a:pathLst>
            </a:custGeom>
            <a:solidFill>
              <a:schemeClr val="accent1"/>
            </a:solidFill>
            <a:ln w="9525" cap="flat">
              <a:noFill/>
              <a:prstDash val="solid"/>
              <a:miter/>
            </a:ln>
          </p:spPr>
          <p:txBody>
            <a:bodyPr rtlCol="0" anchor="ctr"/>
            <a:lstStyle/>
            <a:p>
              <a:endParaRPr lang="en-US" sz="1600" dirty="0"/>
            </a:p>
          </p:txBody>
        </p:sp>
        <p:sp>
          <p:nvSpPr>
            <p:cNvPr id="91" name="Freeform: Shape 90">
              <a:extLst>
                <a:ext uri="{FF2B5EF4-FFF2-40B4-BE49-F238E27FC236}">
                  <a16:creationId xmlns:a16="http://schemas.microsoft.com/office/drawing/2014/main" id="{476C2739-2215-6DB8-26BA-7E49103B5E95}"/>
                </a:ext>
              </a:extLst>
            </p:cNvPr>
            <p:cNvSpPr/>
            <p:nvPr/>
          </p:nvSpPr>
          <p:spPr>
            <a:xfrm>
              <a:off x="497494" y="2749998"/>
              <a:ext cx="508648" cy="148872"/>
            </a:xfrm>
            <a:custGeom>
              <a:avLst/>
              <a:gdLst>
                <a:gd name="connsiteX0" fmla="*/ 307181 w 390525"/>
                <a:gd name="connsiteY0" fmla="*/ 7144 h 114300"/>
                <a:gd name="connsiteX1" fmla="*/ 350996 w 390525"/>
                <a:gd name="connsiteY1" fmla="*/ 39529 h 114300"/>
                <a:gd name="connsiteX2" fmla="*/ 351949 w 390525"/>
                <a:gd name="connsiteY2" fmla="*/ 46196 h 114300"/>
                <a:gd name="connsiteX3" fmla="*/ 348139 w 390525"/>
                <a:gd name="connsiteY3" fmla="*/ 48101 h 114300"/>
                <a:gd name="connsiteX4" fmla="*/ 345281 w 390525"/>
                <a:gd name="connsiteY4" fmla="*/ 47149 h 114300"/>
                <a:gd name="connsiteX5" fmla="*/ 290989 w 390525"/>
                <a:gd name="connsiteY5" fmla="*/ 7144 h 114300"/>
                <a:gd name="connsiteX6" fmla="*/ 262414 w 390525"/>
                <a:gd name="connsiteY6" fmla="*/ 7144 h 114300"/>
                <a:gd name="connsiteX7" fmla="*/ 360521 w 390525"/>
                <a:gd name="connsiteY7" fmla="*/ 82391 h 114300"/>
                <a:gd name="connsiteX8" fmla="*/ 361474 w 390525"/>
                <a:gd name="connsiteY8" fmla="*/ 89059 h 114300"/>
                <a:gd name="connsiteX9" fmla="*/ 357664 w 390525"/>
                <a:gd name="connsiteY9" fmla="*/ 90964 h 114300"/>
                <a:gd name="connsiteX10" fmla="*/ 354806 w 390525"/>
                <a:gd name="connsiteY10" fmla="*/ 90011 h 114300"/>
                <a:gd name="connsiteX11" fmla="*/ 246221 w 390525"/>
                <a:gd name="connsiteY11" fmla="*/ 7144 h 114300"/>
                <a:gd name="connsiteX12" fmla="*/ 211931 w 390525"/>
                <a:gd name="connsiteY12" fmla="*/ 7144 h 114300"/>
                <a:gd name="connsiteX13" fmla="*/ 331946 w 390525"/>
                <a:gd name="connsiteY13" fmla="*/ 96679 h 114300"/>
                <a:gd name="connsiteX14" fmla="*/ 332899 w 390525"/>
                <a:gd name="connsiteY14" fmla="*/ 103346 h 114300"/>
                <a:gd name="connsiteX15" fmla="*/ 329089 w 390525"/>
                <a:gd name="connsiteY15" fmla="*/ 105251 h 114300"/>
                <a:gd name="connsiteX16" fmla="*/ 326231 w 390525"/>
                <a:gd name="connsiteY16" fmla="*/ 104299 h 114300"/>
                <a:gd name="connsiteX17" fmla="*/ 201454 w 390525"/>
                <a:gd name="connsiteY17" fmla="*/ 10954 h 114300"/>
                <a:gd name="connsiteX18" fmla="*/ 199549 w 390525"/>
                <a:gd name="connsiteY18" fmla="*/ 7144 h 114300"/>
                <a:gd name="connsiteX19" fmla="*/ 47149 w 390525"/>
                <a:gd name="connsiteY19" fmla="*/ 7144 h 114300"/>
                <a:gd name="connsiteX20" fmla="*/ 90011 w 390525"/>
                <a:gd name="connsiteY20" fmla="*/ 38576 h 114300"/>
                <a:gd name="connsiteX21" fmla="*/ 90964 w 390525"/>
                <a:gd name="connsiteY21" fmla="*/ 45244 h 114300"/>
                <a:gd name="connsiteX22" fmla="*/ 87154 w 390525"/>
                <a:gd name="connsiteY22" fmla="*/ 47149 h 114300"/>
                <a:gd name="connsiteX23" fmla="*/ 84296 w 390525"/>
                <a:gd name="connsiteY23" fmla="*/ 46196 h 114300"/>
                <a:gd name="connsiteX24" fmla="*/ 30956 w 390525"/>
                <a:gd name="connsiteY24" fmla="*/ 7144 h 114300"/>
                <a:gd name="connsiteX25" fmla="*/ 8096 w 390525"/>
                <a:gd name="connsiteY25" fmla="*/ 7144 h 114300"/>
                <a:gd name="connsiteX26" fmla="*/ 8096 w 390525"/>
                <a:gd name="connsiteY26" fmla="*/ 11906 h 114300"/>
                <a:gd name="connsiteX27" fmla="*/ 100489 w 390525"/>
                <a:gd name="connsiteY27" fmla="*/ 82391 h 114300"/>
                <a:gd name="connsiteX28" fmla="*/ 101441 w 390525"/>
                <a:gd name="connsiteY28" fmla="*/ 89059 h 114300"/>
                <a:gd name="connsiteX29" fmla="*/ 97631 w 390525"/>
                <a:gd name="connsiteY29" fmla="*/ 90964 h 114300"/>
                <a:gd name="connsiteX30" fmla="*/ 94774 w 390525"/>
                <a:gd name="connsiteY30" fmla="*/ 90011 h 114300"/>
                <a:gd name="connsiteX31" fmla="*/ 9049 w 390525"/>
                <a:gd name="connsiteY31" fmla="*/ 24289 h 114300"/>
                <a:gd name="connsiteX32" fmla="*/ 9049 w 390525"/>
                <a:gd name="connsiteY32" fmla="*/ 49054 h 114300"/>
                <a:gd name="connsiteX33" fmla="*/ 72866 w 390525"/>
                <a:gd name="connsiteY33" fmla="*/ 96679 h 114300"/>
                <a:gd name="connsiteX34" fmla="*/ 73819 w 390525"/>
                <a:gd name="connsiteY34" fmla="*/ 103346 h 114300"/>
                <a:gd name="connsiteX35" fmla="*/ 70009 w 390525"/>
                <a:gd name="connsiteY35" fmla="*/ 105251 h 114300"/>
                <a:gd name="connsiteX36" fmla="*/ 67151 w 390525"/>
                <a:gd name="connsiteY36" fmla="*/ 104299 h 114300"/>
                <a:gd name="connsiteX37" fmla="*/ 8096 w 390525"/>
                <a:gd name="connsiteY37" fmla="*/ 60484 h 114300"/>
                <a:gd name="connsiteX38" fmla="*/ 8096 w 390525"/>
                <a:gd name="connsiteY38" fmla="*/ 90011 h 114300"/>
                <a:gd name="connsiteX39" fmla="*/ 7144 w 390525"/>
                <a:gd name="connsiteY39" fmla="*/ 90011 h 114300"/>
                <a:gd name="connsiteX40" fmla="*/ 7144 w 390525"/>
                <a:gd name="connsiteY40" fmla="*/ 96679 h 114300"/>
                <a:gd name="connsiteX41" fmla="*/ 26194 w 390525"/>
                <a:gd name="connsiteY41" fmla="*/ 111919 h 114300"/>
                <a:gd name="connsiteX42" fmla="*/ 121444 w 390525"/>
                <a:gd name="connsiteY42" fmla="*/ 111919 h 114300"/>
                <a:gd name="connsiteX43" fmla="*/ 196691 w 390525"/>
                <a:gd name="connsiteY43" fmla="*/ 59531 h 114300"/>
                <a:gd name="connsiteX44" fmla="*/ 271939 w 390525"/>
                <a:gd name="connsiteY44" fmla="*/ 111919 h 114300"/>
                <a:gd name="connsiteX45" fmla="*/ 367189 w 390525"/>
                <a:gd name="connsiteY45" fmla="*/ 111919 h 114300"/>
                <a:gd name="connsiteX46" fmla="*/ 386239 w 390525"/>
                <a:gd name="connsiteY46" fmla="*/ 96679 h 114300"/>
                <a:gd name="connsiteX47" fmla="*/ 386239 w 390525"/>
                <a:gd name="connsiteY47" fmla="*/ 90011 h 114300"/>
                <a:gd name="connsiteX48" fmla="*/ 386239 w 390525"/>
                <a:gd name="connsiteY48" fmla="*/ 20479 h 114300"/>
                <a:gd name="connsiteX49" fmla="*/ 386239 w 390525"/>
                <a:gd name="connsiteY49" fmla="*/ 8096 h 114300"/>
                <a:gd name="connsiteX50" fmla="*/ 307181 w 390525"/>
                <a:gd name="connsiteY50" fmla="*/ 809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525" h="114300">
                  <a:moveTo>
                    <a:pt x="307181" y="7144"/>
                  </a:moveTo>
                  <a:lnTo>
                    <a:pt x="350996" y="39529"/>
                  </a:lnTo>
                  <a:cubicBezTo>
                    <a:pt x="352901" y="41434"/>
                    <a:pt x="353854" y="44291"/>
                    <a:pt x="351949" y="46196"/>
                  </a:cubicBezTo>
                  <a:cubicBezTo>
                    <a:pt x="350996" y="47149"/>
                    <a:pt x="349091" y="48101"/>
                    <a:pt x="348139" y="48101"/>
                  </a:cubicBezTo>
                  <a:cubicBezTo>
                    <a:pt x="347186" y="48101"/>
                    <a:pt x="346234" y="48101"/>
                    <a:pt x="345281" y="47149"/>
                  </a:cubicBezTo>
                  <a:lnTo>
                    <a:pt x="290989" y="7144"/>
                  </a:lnTo>
                  <a:lnTo>
                    <a:pt x="262414" y="7144"/>
                  </a:lnTo>
                  <a:lnTo>
                    <a:pt x="360521" y="82391"/>
                  </a:lnTo>
                  <a:cubicBezTo>
                    <a:pt x="362426" y="84296"/>
                    <a:pt x="363379" y="87154"/>
                    <a:pt x="361474" y="89059"/>
                  </a:cubicBezTo>
                  <a:cubicBezTo>
                    <a:pt x="360521" y="90011"/>
                    <a:pt x="359569" y="90964"/>
                    <a:pt x="357664" y="90964"/>
                  </a:cubicBezTo>
                  <a:cubicBezTo>
                    <a:pt x="356711" y="90964"/>
                    <a:pt x="355759" y="90964"/>
                    <a:pt x="354806" y="90011"/>
                  </a:cubicBezTo>
                  <a:lnTo>
                    <a:pt x="246221" y="7144"/>
                  </a:lnTo>
                  <a:lnTo>
                    <a:pt x="211931" y="7144"/>
                  </a:lnTo>
                  <a:lnTo>
                    <a:pt x="331946" y="96679"/>
                  </a:lnTo>
                  <a:cubicBezTo>
                    <a:pt x="333851" y="98584"/>
                    <a:pt x="334804" y="101441"/>
                    <a:pt x="332899" y="103346"/>
                  </a:cubicBezTo>
                  <a:cubicBezTo>
                    <a:pt x="331946" y="104299"/>
                    <a:pt x="330994" y="105251"/>
                    <a:pt x="329089" y="105251"/>
                  </a:cubicBezTo>
                  <a:cubicBezTo>
                    <a:pt x="328136" y="105251"/>
                    <a:pt x="327184" y="105251"/>
                    <a:pt x="326231" y="104299"/>
                  </a:cubicBezTo>
                  <a:lnTo>
                    <a:pt x="201454" y="10954"/>
                  </a:lnTo>
                  <a:cubicBezTo>
                    <a:pt x="200501" y="10001"/>
                    <a:pt x="199549" y="9049"/>
                    <a:pt x="199549" y="7144"/>
                  </a:cubicBezTo>
                  <a:lnTo>
                    <a:pt x="47149" y="7144"/>
                  </a:lnTo>
                  <a:lnTo>
                    <a:pt x="90011" y="38576"/>
                  </a:lnTo>
                  <a:cubicBezTo>
                    <a:pt x="91916" y="40481"/>
                    <a:pt x="92869" y="43339"/>
                    <a:pt x="90964" y="45244"/>
                  </a:cubicBezTo>
                  <a:cubicBezTo>
                    <a:pt x="90011" y="46196"/>
                    <a:pt x="88106" y="47149"/>
                    <a:pt x="87154" y="47149"/>
                  </a:cubicBezTo>
                  <a:cubicBezTo>
                    <a:pt x="86201" y="47149"/>
                    <a:pt x="85249" y="47149"/>
                    <a:pt x="84296" y="46196"/>
                  </a:cubicBezTo>
                  <a:lnTo>
                    <a:pt x="30956" y="7144"/>
                  </a:lnTo>
                  <a:lnTo>
                    <a:pt x="8096" y="7144"/>
                  </a:lnTo>
                  <a:lnTo>
                    <a:pt x="8096" y="11906"/>
                  </a:lnTo>
                  <a:lnTo>
                    <a:pt x="100489" y="82391"/>
                  </a:lnTo>
                  <a:cubicBezTo>
                    <a:pt x="102394" y="84296"/>
                    <a:pt x="103346" y="87154"/>
                    <a:pt x="101441" y="89059"/>
                  </a:cubicBezTo>
                  <a:cubicBezTo>
                    <a:pt x="100489" y="90011"/>
                    <a:pt x="99536" y="90964"/>
                    <a:pt x="97631" y="90964"/>
                  </a:cubicBezTo>
                  <a:cubicBezTo>
                    <a:pt x="96679" y="90964"/>
                    <a:pt x="95726" y="90964"/>
                    <a:pt x="94774" y="90011"/>
                  </a:cubicBezTo>
                  <a:lnTo>
                    <a:pt x="9049" y="24289"/>
                  </a:lnTo>
                  <a:lnTo>
                    <a:pt x="9049" y="49054"/>
                  </a:lnTo>
                  <a:lnTo>
                    <a:pt x="72866" y="96679"/>
                  </a:lnTo>
                  <a:cubicBezTo>
                    <a:pt x="74771" y="98584"/>
                    <a:pt x="75724" y="101441"/>
                    <a:pt x="73819" y="103346"/>
                  </a:cubicBezTo>
                  <a:cubicBezTo>
                    <a:pt x="72866" y="104299"/>
                    <a:pt x="71914" y="105251"/>
                    <a:pt x="70009" y="105251"/>
                  </a:cubicBezTo>
                  <a:cubicBezTo>
                    <a:pt x="69056" y="105251"/>
                    <a:pt x="68104" y="105251"/>
                    <a:pt x="67151" y="104299"/>
                  </a:cubicBezTo>
                  <a:lnTo>
                    <a:pt x="8096" y="60484"/>
                  </a:lnTo>
                  <a:lnTo>
                    <a:pt x="8096" y="90011"/>
                  </a:lnTo>
                  <a:lnTo>
                    <a:pt x="7144" y="90011"/>
                  </a:lnTo>
                  <a:lnTo>
                    <a:pt x="7144" y="96679"/>
                  </a:lnTo>
                  <a:cubicBezTo>
                    <a:pt x="7144" y="105251"/>
                    <a:pt x="15716" y="111919"/>
                    <a:pt x="26194" y="111919"/>
                  </a:cubicBezTo>
                  <a:lnTo>
                    <a:pt x="121444" y="111919"/>
                  </a:lnTo>
                  <a:cubicBezTo>
                    <a:pt x="132874" y="81439"/>
                    <a:pt x="162401" y="59531"/>
                    <a:pt x="196691" y="59531"/>
                  </a:cubicBezTo>
                  <a:cubicBezTo>
                    <a:pt x="230981" y="59531"/>
                    <a:pt x="260509" y="81439"/>
                    <a:pt x="271939" y="111919"/>
                  </a:cubicBezTo>
                  <a:lnTo>
                    <a:pt x="367189" y="111919"/>
                  </a:lnTo>
                  <a:cubicBezTo>
                    <a:pt x="377666" y="111919"/>
                    <a:pt x="386239" y="105251"/>
                    <a:pt x="386239" y="96679"/>
                  </a:cubicBezTo>
                  <a:lnTo>
                    <a:pt x="386239" y="90011"/>
                  </a:lnTo>
                  <a:lnTo>
                    <a:pt x="386239" y="20479"/>
                  </a:lnTo>
                  <a:lnTo>
                    <a:pt x="386239" y="8096"/>
                  </a:lnTo>
                  <a:lnTo>
                    <a:pt x="307181" y="8096"/>
                  </a:lnTo>
                  <a:close/>
                </a:path>
              </a:pathLst>
            </a:custGeom>
            <a:solidFill>
              <a:schemeClr val="accent3"/>
            </a:solidFill>
            <a:ln w="9525" cap="flat">
              <a:noFill/>
              <a:prstDash val="solid"/>
              <a:miter/>
            </a:ln>
          </p:spPr>
          <p:txBody>
            <a:bodyPr rtlCol="0" anchor="ctr"/>
            <a:lstStyle/>
            <a:p>
              <a:endParaRPr lang="en-US" sz="1600" dirty="0"/>
            </a:p>
          </p:txBody>
        </p:sp>
        <p:sp>
          <p:nvSpPr>
            <p:cNvPr id="92" name="TextBox 91">
              <a:extLst>
                <a:ext uri="{FF2B5EF4-FFF2-40B4-BE49-F238E27FC236}">
                  <a16:creationId xmlns:a16="http://schemas.microsoft.com/office/drawing/2014/main" id="{B078B7FA-0610-82FA-1D86-9E6A1F4EB48E}"/>
                </a:ext>
              </a:extLst>
            </p:cNvPr>
            <p:cNvSpPr txBox="1"/>
            <p:nvPr/>
          </p:nvSpPr>
          <p:spPr>
            <a:xfrm>
              <a:off x="134201" y="1914477"/>
              <a:ext cx="1194291" cy="369332"/>
            </a:xfrm>
            <a:prstGeom prst="rect">
              <a:avLst/>
            </a:prstGeom>
            <a:noFill/>
          </p:spPr>
          <p:txBody>
            <a:bodyPr wrap="square" rtlCol="0">
              <a:spAutoFit/>
            </a:bodyPr>
            <a:lstStyle/>
            <a:p>
              <a:pPr algn="ctr"/>
              <a:r>
                <a:rPr lang="en-US" sz="1600" b="1">
                  <a:solidFill>
                    <a:schemeClr val="bg1"/>
                  </a:solidFill>
                </a:rPr>
                <a:t>BOFFIN</a:t>
              </a:r>
              <a:endParaRPr lang="en-US" sz="1600" b="1" dirty="0">
                <a:solidFill>
                  <a:schemeClr val="bg1"/>
                </a:solidFill>
              </a:endParaRPr>
            </a:p>
          </p:txBody>
        </p:sp>
      </p:grpSp>
      <p:grpSp>
        <p:nvGrpSpPr>
          <p:cNvPr id="93" name="Group 92">
            <a:extLst>
              <a:ext uri="{FF2B5EF4-FFF2-40B4-BE49-F238E27FC236}">
                <a16:creationId xmlns:a16="http://schemas.microsoft.com/office/drawing/2014/main" id="{B2844AB9-49CB-08A9-0049-EC67FAB7C76A}"/>
              </a:ext>
              <a:ext uri="{C183D7F6-B498-43B3-948B-1728B52AA6E4}">
                <adec:decorative xmlns:adec="http://schemas.microsoft.com/office/drawing/2017/decorative" val="1"/>
              </a:ext>
            </a:extLst>
          </p:cNvPr>
          <p:cNvGrpSpPr/>
          <p:nvPr/>
        </p:nvGrpSpPr>
        <p:grpSpPr>
          <a:xfrm>
            <a:off x="6601031" y="4477344"/>
            <a:ext cx="1789339" cy="1467258"/>
            <a:chOff x="5439830" y="681154"/>
            <a:chExt cx="1789339" cy="1467258"/>
          </a:xfrm>
        </p:grpSpPr>
        <p:sp>
          <p:nvSpPr>
            <p:cNvPr id="94" name="Freeform: Shape 93">
              <a:extLst>
                <a:ext uri="{FF2B5EF4-FFF2-40B4-BE49-F238E27FC236}">
                  <a16:creationId xmlns:a16="http://schemas.microsoft.com/office/drawing/2014/main" id="{53F340F4-5AA8-F7F5-3D3B-8B549D450ACD}"/>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97D7FEB2-4A23-D4C7-52B6-EF5E7DFB9C7D}"/>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7D8B2EB8-1BF2-E34C-E484-80D9E9BE6235}"/>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FB8D8945-211C-4CCD-1BFF-F2E142F365B4}"/>
                </a:ext>
              </a:extLst>
            </p:cNvPr>
            <p:cNvSpPr/>
            <p:nvPr/>
          </p:nvSpPr>
          <p:spPr>
            <a:xfrm>
              <a:off x="6036015"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70730115-1A1A-A1BD-AC91-1A8D9679EDAC}"/>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5C617C58-808B-1A18-FA86-33125F79E825}"/>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56925525-E442-C554-6660-4FB627B408E4}"/>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A9830DCF-AAB2-2AE7-8A56-CEC12A5F3AC9}"/>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741CC64C-C7F9-3485-9F59-35F126CFC8E2}"/>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79F500F6-5245-CE52-F839-26546CB79AE2}"/>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3D6CA254-EF4B-07C9-2F8E-9109A2B08450}"/>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0BFB1ECB-4D48-7333-576F-EE9AD140C264}"/>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6E6CCA80-A4B2-B152-DA14-DF80751DEFC1}"/>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F4A629C1-9E63-AB9E-62B5-27B26C1DAB7F}"/>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4264983B-580A-37ED-7867-69C2CF7BF871}"/>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44664A35-367E-4712-7B8E-7FD9F851E818}"/>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dirty="0"/>
            </a:p>
          </p:txBody>
        </p:sp>
        <p:grpSp>
          <p:nvGrpSpPr>
            <p:cNvPr id="110" name="Group 109">
              <a:extLst>
                <a:ext uri="{FF2B5EF4-FFF2-40B4-BE49-F238E27FC236}">
                  <a16:creationId xmlns:a16="http://schemas.microsoft.com/office/drawing/2014/main" id="{A754EECA-435D-A07A-C712-1E77EE8CFA94}"/>
                </a:ext>
              </a:extLst>
            </p:cNvPr>
            <p:cNvGrpSpPr/>
            <p:nvPr/>
          </p:nvGrpSpPr>
          <p:grpSpPr>
            <a:xfrm>
              <a:off x="5640835" y="1300386"/>
              <a:ext cx="1392651" cy="400374"/>
              <a:chOff x="5688118" y="650074"/>
              <a:chExt cx="1392651" cy="400374"/>
            </a:xfrm>
          </p:grpSpPr>
          <p:sp>
            <p:nvSpPr>
              <p:cNvPr id="111" name="TextBox 110">
                <a:extLst>
                  <a:ext uri="{FF2B5EF4-FFF2-40B4-BE49-F238E27FC236}">
                    <a16:creationId xmlns:a16="http://schemas.microsoft.com/office/drawing/2014/main" id="{08E36325-B592-F039-069C-C4BACF421471}"/>
                  </a:ext>
                </a:extLst>
              </p:cNvPr>
              <p:cNvSpPr txBox="1"/>
              <p:nvPr/>
            </p:nvSpPr>
            <p:spPr>
              <a:xfrm>
                <a:off x="5688496" y="650338"/>
                <a:ext cx="1392273" cy="400110"/>
              </a:xfrm>
              <a:prstGeom prst="rect">
                <a:avLst/>
              </a:prstGeom>
              <a:noFill/>
            </p:spPr>
            <p:txBody>
              <a:bodyPr wrap="square" rtlCol="0">
                <a:spAutoFit/>
              </a:bodyPr>
              <a:lstStyle/>
              <a:p>
                <a:pPr algn="ctr"/>
                <a:r>
                  <a:rPr lang="en-US" sz="2000" b="1">
                    <a:ln w="28575">
                      <a:solidFill>
                        <a:schemeClr val="bg1"/>
                      </a:solidFill>
                    </a:ln>
                    <a:solidFill>
                      <a:schemeClr val="bg1"/>
                    </a:solidFill>
                    <a:latin typeface="+mj-lt"/>
                  </a:rPr>
                  <a:t>Launch</a:t>
                </a:r>
                <a:endParaRPr lang="en-US" sz="2000" b="1" dirty="0">
                  <a:ln w="28575">
                    <a:solidFill>
                      <a:schemeClr val="bg1"/>
                    </a:solidFill>
                  </a:ln>
                  <a:solidFill>
                    <a:schemeClr val="bg1"/>
                  </a:solidFill>
                  <a:latin typeface="+mj-lt"/>
                </a:endParaRPr>
              </a:p>
            </p:txBody>
          </p:sp>
          <p:sp>
            <p:nvSpPr>
              <p:cNvPr id="112" name="TextBox 111">
                <a:extLst>
                  <a:ext uri="{FF2B5EF4-FFF2-40B4-BE49-F238E27FC236}">
                    <a16:creationId xmlns:a16="http://schemas.microsoft.com/office/drawing/2014/main" id="{DE427464-DB57-0083-C5D2-59C37F57B091}"/>
                  </a:ext>
                </a:extLst>
              </p:cNvPr>
              <p:cNvSpPr txBox="1"/>
              <p:nvPr/>
            </p:nvSpPr>
            <p:spPr>
              <a:xfrm>
                <a:off x="5688118" y="650074"/>
                <a:ext cx="1392273" cy="400110"/>
              </a:xfrm>
              <a:prstGeom prst="rect">
                <a:avLst/>
              </a:prstGeom>
              <a:noFill/>
            </p:spPr>
            <p:txBody>
              <a:bodyPr wrap="square" rtlCol="0">
                <a:spAutoFit/>
              </a:bodyPr>
              <a:lstStyle/>
              <a:p>
                <a:pPr algn="ctr"/>
                <a:r>
                  <a:rPr lang="en-US" sz="2000" b="1" dirty="0">
                    <a:solidFill>
                      <a:schemeClr val="accent5"/>
                    </a:solidFill>
                    <a:latin typeface="+mj-lt"/>
                  </a:rPr>
                  <a:t>Launch</a:t>
                </a:r>
              </a:p>
            </p:txBody>
          </p:sp>
        </p:grpSp>
      </p:grpSp>
      <p:grpSp>
        <p:nvGrpSpPr>
          <p:cNvPr id="113" name="Group 112">
            <a:extLst>
              <a:ext uri="{FF2B5EF4-FFF2-40B4-BE49-F238E27FC236}">
                <a16:creationId xmlns:a16="http://schemas.microsoft.com/office/drawing/2014/main" id="{9175E5C2-3E8F-C14A-D44F-20ED589F9181}"/>
              </a:ext>
              <a:ext uri="{C183D7F6-B498-43B3-948B-1728B52AA6E4}">
                <adec:decorative xmlns:adec="http://schemas.microsoft.com/office/drawing/2017/decorative" val="1"/>
              </a:ext>
            </a:extLst>
          </p:cNvPr>
          <p:cNvGrpSpPr>
            <a:grpSpLocks noChangeAspect="1"/>
          </p:cNvGrpSpPr>
          <p:nvPr/>
        </p:nvGrpSpPr>
        <p:grpSpPr>
          <a:xfrm>
            <a:off x="9953381" y="472617"/>
            <a:ext cx="1241519" cy="676112"/>
            <a:chOff x="69329" y="3410351"/>
            <a:chExt cx="1128654" cy="614647"/>
          </a:xfrm>
        </p:grpSpPr>
        <p:sp>
          <p:nvSpPr>
            <p:cNvPr id="114" name="Freeform: Shape 113">
              <a:extLst>
                <a:ext uri="{FF2B5EF4-FFF2-40B4-BE49-F238E27FC236}">
                  <a16:creationId xmlns:a16="http://schemas.microsoft.com/office/drawing/2014/main" id="{A3987F50-B7B3-F977-7C6F-F801FFBD2212}"/>
                </a:ext>
              </a:extLst>
            </p:cNvPr>
            <p:cNvSpPr/>
            <p:nvPr/>
          </p:nvSpPr>
          <p:spPr>
            <a:xfrm>
              <a:off x="126671" y="3456979"/>
              <a:ext cx="1028700" cy="533400"/>
            </a:xfrm>
            <a:custGeom>
              <a:avLst/>
              <a:gdLst>
                <a:gd name="connsiteX0" fmla="*/ 1003267 w 1028700"/>
                <a:gd name="connsiteY0" fmla="*/ 81483 h 533400"/>
                <a:gd name="connsiteX1" fmla="*/ 651795 w 1028700"/>
                <a:gd name="connsiteY1" fmla="*/ 56718 h 533400"/>
                <a:gd name="connsiteX2" fmla="*/ 651795 w 1028700"/>
                <a:gd name="connsiteY2" fmla="*/ 56718 h 533400"/>
                <a:gd name="connsiteX3" fmla="*/ 650842 w 1028700"/>
                <a:gd name="connsiteY3" fmla="*/ 56718 h 533400"/>
                <a:gd name="connsiteX4" fmla="*/ 606075 w 1028700"/>
                <a:gd name="connsiteY4" fmla="*/ 68148 h 533400"/>
                <a:gd name="connsiteX5" fmla="*/ 606075 w 1028700"/>
                <a:gd name="connsiteY5" fmla="*/ 68148 h 533400"/>
                <a:gd name="connsiteX6" fmla="*/ 559402 w 1028700"/>
                <a:gd name="connsiteY6" fmla="*/ 81483 h 533400"/>
                <a:gd name="connsiteX7" fmla="*/ 558450 w 1028700"/>
                <a:gd name="connsiteY7" fmla="*/ 81483 h 533400"/>
                <a:gd name="connsiteX8" fmla="*/ 510825 w 1028700"/>
                <a:gd name="connsiteY8" fmla="*/ 96723 h 533400"/>
                <a:gd name="connsiteX9" fmla="*/ 509872 w 1028700"/>
                <a:gd name="connsiteY9" fmla="*/ 96723 h 533400"/>
                <a:gd name="connsiteX10" fmla="*/ 461295 w 1028700"/>
                <a:gd name="connsiteY10" fmla="*/ 113868 h 533400"/>
                <a:gd name="connsiteX11" fmla="*/ 436530 w 1028700"/>
                <a:gd name="connsiteY11" fmla="*/ 123393 h 533400"/>
                <a:gd name="connsiteX12" fmla="*/ 424147 w 1028700"/>
                <a:gd name="connsiteY12" fmla="*/ 128156 h 533400"/>
                <a:gd name="connsiteX13" fmla="*/ 412717 w 1028700"/>
                <a:gd name="connsiteY13" fmla="*/ 132918 h 533400"/>
                <a:gd name="connsiteX14" fmla="*/ 395572 w 1028700"/>
                <a:gd name="connsiteY14" fmla="*/ 140538 h 533400"/>
                <a:gd name="connsiteX15" fmla="*/ 388905 w 1028700"/>
                <a:gd name="connsiteY15" fmla="*/ 143396 h 533400"/>
                <a:gd name="connsiteX16" fmla="*/ 367950 w 1028700"/>
                <a:gd name="connsiteY16" fmla="*/ 152921 h 533400"/>
                <a:gd name="connsiteX17" fmla="*/ 366045 w 1028700"/>
                <a:gd name="connsiteY17" fmla="*/ 153873 h 533400"/>
                <a:gd name="connsiteX18" fmla="*/ 279367 w 1028700"/>
                <a:gd name="connsiteY18" fmla="*/ 195783 h 533400"/>
                <a:gd name="connsiteX19" fmla="*/ 279367 w 1028700"/>
                <a:gd name="connsiteY19" fmla="*/ 195783 h 533400"/>
                <a:gd name="connsiteX20" fmla="*/ 279367 w 1028700"/>
                <a:gd name="connsiteY20" fmla="*/ 195783 h 533400"/>
                <a:gd name="connsiteX21" fmla="*/ 31717 w 1028700"/>
                <a:gd name="connsiteY21" fmla="*/ 446291 h 533400"/>
                <a:gd name="connsiteX22" fmla="*/ 383190 w 1028700"/>
                <a:gd name="connsiteY22" fmla="*/ 471056 h 533400"/>
                <a:gd name="connsiteX23" fmla="*/ 383190 w 1028700"/>
                <a:gd name="connsiteY23" fmla="*/ 471056 h 533400"/>
                <a:gd name="connsiteX24" fmla="*/ 407002 w 1028700"/>
                <a:gd name="connsiteY24" fmla="*/ 484391 h 533400"/>
                <a:gd name="connsiteX25" fmla="*/ 517492 w 1028700"/>
                <a:gd name="connsiteY25" fmla="*/ 510108 h 533400"/>
                <a:gd name="connsiteX26" fmla="*/ 746092 w 1028700"/>
                <a:gd name="connsiteY26" fmla="*/ 356756 h 533400"/>
                <a:gd name="connsiteX27" fmla="*/ 754665 w 1028700"/>
                <a:gd name="connsiteY27" fmla="*/ 331038 h 533400"/>
                <a:gd name="connsiteX28" fmla="*/ 754665 w 1028700"/>
                <a:gd name="connsiteY28" fmla="*/ 331038 h 533400"/>
                <a:gd name="connsiteX29" fmla="*/ 1003267 w 1028700"/>
                <a:gd name="connsiteY29" fmla="*/ 81483 h 533400"/>
                <a:gd name="connsiteX30" fmla="*/ 764190 w 1028700"/>
                <a:gd name="connsiteY30" fmla="*/ 257696 h 533400"/>
                <a:gd name="connsiteX31" fmla="*/ 764190 w 1028700"/>
                <a:gd name="connsiteY31" fmla="*/ 257696 h 533400"/>
                <a:gd name="connsiteX32" fmla="*/ 762285 w 1028700"/>
                <a:gd name="connsiteY32" fmla="*/ 235788 h 533400"/>
                <a:gd name="connsiteX33" fmla="*/ 720375 w 1028700"/>
                <a:gd name="connsiteY33" fmla="*/ 124346 h 533400"/>
                <a:gd name="connsiteX34" fmla="*/ 486060 w 1028700"/>
                <a:gd name="connsiteY34" fmla="*/ 182448 h 533400"/>
                <a:gd name="connsiteX35" fmla="*/ 271747 w 1028700"/>
                <a:gd name="connsiteY35" fmla="*/ 292938 h 533400"/>
                <a:gd name="connsiteX36" fmla="*/ 313657 w 1028700"/>
                <a:gd name="connsiteY36" fmla="*/ 404381 h 533400"/>
                <a:gd name="connsiteX37" fmla="*/ 326992 w 1028700"/>
                <a:gd name="connsiteY37" fmla="*/ 422478 h 533400"/>
                <a:gd name="connsiteX38" fmla="*/ 326992 w 1028700"/>
                <a:gd name="connsiteY38" fmla="*/ 422478 h 533400"/>
                <a:gd name="connsiteX39" fmla="*/ 181260 w 1028700"/>
                <a:gd name="connsiteY39" fmla="*/ 391046 h 533400"/>
                <a:gd name="connsiteX40" fmla="*/ 269842 w 1028700"/>
                <a:gd name="connsiteY40" fmla="*/ 271031 h 533400"/>
                <a:gd name="connsiteX41" fmla="*/ 269842 w 1028700"/>
                <a:gd name="connsiteY41" fmla="*/ 271031 h 533400"/>
                <a:gd name="connsiteX42" fmla="*/ 362235 w 1028700"/>
                <a:gd name="connsiteY42" fmla="*/ 215786 h 533400"/>
                <a:gd name="connsiteX43" fmla="*/ 363187 w 1028700"/>
                <a:gd name="connsiteY43" fmla="*/ 215786 h 533400"/>
                <a:gd name="connsiteX44" fmla="*/ 388905 w 1028700"/>
                <a:gd name="connsiteY44" fmla="*/ 203403 h 533400"/>
                <a:gd name="connsiteX45" fmla="*/ 391762 w 1028700"/>
                <a:gd name="connsiteY45" fmla="*/ 202451 h 533400"/>
                <a:gd name="connsiteX46" fmla="*/ 417480 w 1028700"/>
                <a:gd name="connsiteY46" fmla="*/ 191021 h 533400"/>
                <a:gd name="connsiteX47" fmla="*/ 421290 w 1028700"/>
                <a:gd name="connsiteY47" fmla="*/ 189116 h 533400"/>
                <a:gd name="connsiteX48" fmla="*/ 447960 w 1028700"/>
                <a:gd name="connsiteY48" fmla="*/ 177686 h 533400"/>
                <a:gd name="connsiteX49" fmla="*/ 450817 w 1028700"/>
                <a:gd name="connsiteY49" fmla="*/ 176733 h 533400"/>
                <a:gd name="connsiteX50" fmla="*/ 479392 w 1028700"/>
                <a:gd name="connsiteY50" fmla="*/ 165303 h 533400"/>
                <a:gd name="connsiteX51" fmla="*/ 507967 w 1028700"/>
                <a:gd name="connsiteY51" fmla="*/ 154826 h 533400"/>
                <a:gd name="connsiteX52" fmla="*/ 510825 w 1028700"/>
                <a:gd name="connsiteY52" fmla="*/ 153873 h 533400"/>
                <a:gd name="connsiteX53" fmla="*/ 538447 w 1028700"/>
                <a:gd name="connsiteY53" fmla="*/ 144348 h 533400"/>
                <a:gd name="connsiteX54" fmla="*/ 542257 w 1028700"/>
                <a:gd name="connsiteY54" fmla="*/ 143396 h 533400"/>
                <a:gd name="connsiteX55" fmla="*/ 569880 w 1028700"/>
                <a:gd name="connsiteY55" fmla="*/ 134823 h 533400"/>
                <a:gd name="connsiteX56" fmla="*/ 572737 w 1028700"/>
                <a:gd name="connsiteY56" fmla="*/ 133871 h 533400"/>
                <a:gd name="connsiteX57" fmla="*/ 707040 w 1028700"/>
                <a:gd name="connsiteY57" fmla="*/ 106248 h 533400"/>
                <a:gd name="connsiteX58" fmla="*/ 707040 w 1028700"/>
                <a:gd name="connsiteY58" fmla="*/ 106248 h 533400"/>
                <a:gd name="connsiteX59" fmla="*/ 852772 w 1028700"/>
                <a:gd name="connsiteY59" fmla="*/ 137681 h 533400"/>
                <a:gd name="connsiteX60" fmla="*/ 764190 w 1028700"/>
                <a:gd name="connsiteY60" fmla="*/ 25769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28700" h="533400">
                  <a:moveTo>
                    <a:pt x="1003267" y="81483"/>
                  </a:moveTo>
                  <a:cubicBezTo>
                    <a:pt x="980407" y="19571"/>
                    <a:pt x="836580" y="12903"/>
                    <a:pt x="651795" y="56718"/>
                  </a:cubicBezTo>
                  <a:cubicBezTo>
                    <a:pt x="651795" y="56718"/>
                    <a:pt x="651795" y="56718"/>
                    <a:pt x="651795" y="56718"/>
                  </a:cubicBezTo>
                  <a:cubicBezTo>
                    <a:pt x="651795" y="56718"/>
                    <a:pt x="651795" y="56718"/>
                    <a:pt x="650842" y="56718"/>
                  </a:cubicBezTo>
                  <a:cubicBezTo>
                    <a:pt x="635602" y="60528"/>
                    <a:pt x="621315" y="64338"/>
                    <a:pt x="606075" y="68148"/>
                  </a:cubicBezTo>
                  <a:cubicBezTo>
                    <a:pt x="606075" y="68148"/>
                    <a:pt x="606075" y="68148"/>
                    <a:pt x="606075" y="68148"/>
                  </a:cubicBezTo>
                  <a:cubicBezTo>
                    <a:pt x="590835" y="71958"/>
                    <a:pt x="575595" y="76721"/>
                    <a:pt x="559402" y="81483"/>
                  </a:cubicBezTo>
                  <a:cubicBezTo>
                    <a:pt x="559402" y="81483"/>
                    <a:pt x="559402" y="81483"/>
                    <a:pt x="558450" y="81483"/>
                  </a:cubicBezTo>
                  <a:cubicBezTo>
                    <a:pt x="542257" y="86246"/>
                    <a:pt x="527017" y="91008"/>
                    <a:pt x="510825" y="96723"/>
                  </a:cubicBezTo>
                  <a:cubicBezTo>
                    <a:pt x="510825" y="96723"/>
                    <a:pt x="510825" y="96723"/>
                    <a:pt x="509872" y="96723"/>
                  </a:cubicBezTo>
                  <a:cubicBezTo>
                    <a:pt x="493680" y="102438"/>
                    <a:pt x="477487" y="108153"/>
                    <a:pt x="461295" y="113868"/>
                  </a:cubicBezTo>
                  <a:cubicBezTo>
                    <a:pt x="452722" y="116726"/>
                    <a:pt x="445102" y="120536"/>
                    <a:pt x="436530" y="123393"/>
                  </a:cubicBezTo>
                  <a:cubicBezTo>
                    <a:pt x="432720" y="125298"/>
                    <a:pt x="427957" y="126251"/>
                    <a:pt x="424147" y="128156"/>
                  </a:cubicBezTo>
                  <a:cubicBezTo>
                    <a:pt x="420337" y="130061"/>
                    <a:pt x="416527" y="131013"/>
                    <a:pt x="412717" y="132918"/>
                  </a:cubicBezTo>
                  <a:cubicBezTo>
                    <a:pt x="407002" y="135776"/>
                    <a:pt x="401287" y="137681"/>
                    <a:pt x="395572" y="140538"/>
                  </a:cubicBezTo>
                  <a:cubicBezTo>
                    <a:pt x="393667" y="141491"/>
                    <a:pt x="391762" y="142443"/>
                    <a:pt x="388905" y="143396"/>
                  </a:cubicBezTo>
                  <a:cubicBezTo>
                    <a:pt x="382237" y="146253"/>
                    <a:pt x="374617" y="149111"/>
                    <a:pt x="367950" y="152921"/>
                  </a:cubicBezTo>
                  <a:cubicBezTo>
                    <a:pt x="366997" y="152921"/>
                    <a:pt x="366997" y="153873"/>
                    <a:pt x="366045" y="153873"/>
                  </a:cubicBezTo>
                  <a:cubicBezTo>
                    <a:pt x="335565" y="167208"/>
                    <a:pt x="306990" y="181496"/>
                    <a:pt x="279367" y="195783"/>
                  </a:cubicBezTo>
                  <a:cubicBezTo>
                    <a:pt x="279367" y="195783"/>
                    <a:pt x="279367" y="195783"/>
                    <a:pt x="279367" y="195783"/>
                  </a:cubicBezTo>
                  <a:lnTo>
                    <a:pt x="279367" y="195783"/>
                  </a:lnTo>
                  <a:cubicBezTo>
                    <a:pt x="112680" y="285318"/>
                    <a:pt x="8857" y="384378"/>
                    <a:pt x="31717" y="446291"/>
                  </a:cubicBezTo>
                  <a:cubicBezTo>
                    <a:pt x="54577" y="508203"/>
                    <a:pt x="198405" y="514871"/>
                    <a:pt x="383190" y="471056"/>
                  </a:cubicBezTo>
                  <a:cubicBezTo>
                    <a:pt x="383190" y="471056"/>
                    <a:pt x="383190" y="471056"/>
                    <a:pt x="383190" y="471056"/>
                  </a:cubicBezTo>
                  <a:cubicBezTo>
                    <a:pt x="390810" y="475818"/>
                    <a:pt x="398430" y="480581"/>
                    <a:pt x="407002" y="484391"/>
                  </a:cubicBezTo>
                  <a:cubicBezTo>
                    <a:pt x="440340" y="500583"/>
                    <a:pt x="477487" y="510108"/>
                    <a:pt x="517492" y="510108"/>
                  </a:cubicBezTo>
                  <a:cubicBezTo>
                    <a:pt x="620362" y="510108"/>
                    <a:pt x="708945" y="447243"/>
                    <a:pt x="746092" y="356756"/>
                  </a:cubicBezTo>
                  <a:cubicBezTo>
                    <a:pt x="749902" y="348183"/>
                    <a:pt x="752760" y="339611"/>
                    <a:pt x="754665" y="331038"/>
                  </a:cubicBezTo>
                  <a:lnTo>
                    <a:pt x="754665" y="331038"/>
                  </a:lnTo>
                  <a:cubicBezTo>
                    <a:pt x="922305" y="242456"/>
                    <a:pt x="1026127" y="143396"/>
                    <a:pt x="1003267" y="81483"/>
                  </a:cubicBezTo>
                  <a:close/>
                  <a:moveTo>
                    <a:pt x="764190" y="257696"/>
                  </a:moveTo>
                  <a:lnTo>
                    <a:pt x="764190" y="257696"/>
                  </a:lnTo>
                  <a:cubicBezTo>
                    <a:pt x="764190" y="250076"/>
                    <a:pt x="763237" y="242456"/>
                    <a:pt x="762285" y="235788"/>
                  </a:cubicBezTo>
                  <a:cubicBezTo>
                    <a:pt x="757522" y="194831"/>
                    <a:pt x="742282" y="156731"/>
                    <a:pt x="720375" y="124346"/>
                  </a:cubicBezTo>
                  <a:cubicBezTo>
                    <a:pt x="653700" y="130061"/>
                    <a:pt x="570832" y="150063"/>
                    <a:pt x="486060" y="182448"/>
                  </a:cubicBezTo>
                  <a:cubicBezTo>
                    <a:pt x="393667" y="217691"/>
                    <a:pt x="321277" y="257696"/>
                    <a:pt x="271747" y="292938"/>
                  </a:cubicBezTo>
                  <a:cubicBezTo>
                    <a:pt x="276510" y="333896"/>
                    <a:pt x="291750" y="371996"/>
                    <a:pt x="313657" y="404381"/>
                  </a:cubicBezTo>
                  <a:cubicBezTo>
                    <a:pt x="317467" y="410096"/>
                    <a:pt x="322230" y="416763"/>
                    <a:pt x="326992" y="422478"/>
                  </a:cubicBezTo>
                  <a:cubicBezTo>
                    <a:pt x="326992" y="422478"/>
                    <a:pt x="326992" y="422478"/>
                    <a:pt x="326992" y="422478"/>
                  </a:cubicBezTo>
                  <a:cubicBezTo>
                    <a:pt x="248887" y="431051"/>
                    <a:pt x="192690" y="420573"/>
                    <a:pt x="181260" y="391046"/>
                  </a:cubicBezTo>
                  <a:cubicBezTo>
                    <a:pt x="169830" y="360566"/>
                    <a:pt x="205072" y="316751"/>
                    <a:pt x="269842" y="271031"/>
                  </a:cubicBezTo>
                  <a:lnTo>
                    <a:pt x="269842" y="271031"/>
                  </a:lnTo>
                  <a:cubicBezTo>
                    <a:pt x="296512" y="252933"/>
                    <a:pt x="326992" y="233883"/>
                    <a:pt x="362235" y="215786"/>
                  </a:cubicBezTo>
                  <a:cubicBezTo>
                    <a:pt x="362235" y="215786"/>
                    <a:pt x="363187" y="215786"/>
                    <a:pt x="363187" y="215786"/>
                  </a:cubicBezTo>
                  <a:cubicBezTo>
                    <a:pt x="371760" y="211976"/>
                    <a:pt x="380332" y="207213"/>
                    <a:pt x="388905" y="203403"/>
                  </a:cubicBezTo>
                  <a:cubicBezTo>
                    <a:pt x="389857" y="203403"/>
                    <a:pt x="390810" y="202451"/>
                    <a:pt x="391762" y="202451"/>
                  </a:cubicBezTo>
                  <a:cubicBezTo>
                    <a:pt x="400335" y="198641"/>
                    <a:pt x="408907" y="194831"/>
                    <a:pt x="417480" y="191021"/>
                  </a:cubicBezTo>
                  <a:cubicBezTo>
                    <a:pt x="418432" y="190068"/>
                    <a:pt x="420337" y="190068"/>
                    <a:pt x="421290" y="189116"/>
                  </a:cubicBezTo>
                  <a:cubicBezTo>
                    <a:pt x="429862" y="185306"/>
                    <a:pt x="438435" y="181496"/>
                    <a:pt x="447960" y="177686"/>
                  </a:cubicBezTo>
                  <a:cubicBezTo>
                    <a:pt x="448912" y="177686"/>
                    <a:pt x="449865" y="176733"/>
                    <a:pt x="450817" y="176733"/>
                  </a:cubicBezTo>
                  <a:cubicBezTo>
                    <a:pt x="460342" y="172923"/>
                    <a:pt x="469867" y="169113"/>
                    <a:pt x="479392" y="165303"/>
                  </a:cubicBezTo>
                  <a:cubicBezTo>
                    <a:pt x="488917" y="161493"/>
                    <a:pt x="498442" y="158636"/>
                    <a:pt x="507967" y="154826"/>
                  </a:cubicBezTo>
                  <a:cubicBezTo>
                    <a:pt x="508920" y="154826"/>
                    <a:pt x="509872" y="153873"/>
                    <a:pt x="510825" y="153873"/>
                  </a:cubicBezTo>
                  <a:cubicBezTo>
                    <a:pt x="520350" y="151016"/>
                    <a:pt x="528922" y="147206"/>
                    <a:pt x="538447" y="144348"/>
                  </a:cubicBezTo>
                  <a:cubicBezTo>
                    <a:pt x="539400" y="144348"/>
                    <a:pt x="540352" y="143396"/>
                    <a:pt x="542257" y="143396"/>
                  </a:cubicBezTo>
                  <a:cubicBezTo>
                    <a:pt x="551782" y="140538"/>
                    <a:pt x="560355" y="137681"/>
                    <a:pt x="569880" y="134823"/>
                  </a:cubicBezTo>
                  <a:cubicBezTo>
                    <a:pt x="570832" y="134823"/>
                    <a:pt x="571785" y="134823"/>
                    <a:pt x="572737" y="133871"/>
                  </a:cubicBezTo>
                  <a:cubicBezTo>
                    <a:pt x="621315" y="120536"/>
                    <a:pt x="667035" y="111011"/>
                    <a:pt x="707040" y="106248"/>
                  </a:cubicBezTo>
                  <a:lnTo>
                    <a:pt x="707040" y="106248"/>
                  </a:lnTo>
                  <a:cubicBezTo>
                    <a:pt x="785145" y="97676"/>
                    <a:pt x="841342" y="108153"/>
                    <a:pt x="852772" y="137681"/>
                  </a:cubicBezTo>
                  <a:cubicBezTo>
                    <a:pt x="864202" y="168161"/>
                    <a:pt x="828960" y="212928"/>
                    <a:pt x="764190" y="257696"/>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4BE5888D-00CA-4DDD-9F3F-3F73BB8E2969}"/>
                </a:ext>
              </a:extLst>
            </p:cNvPr>
            <p:cNvSpPr/>
            <p:nvPr/>
          </p:nvSpPr>
          <p:spPr>
            <a:xfrm>
              <a:off x="386988" y="3446070"/>
              <a:ext cx="390525" cy="209550"/>
            </a:xfrm>
            <a:custGeom>
              <a:avLst/>
              <a:gdLst>
                <a:gd name="connsiteX0" fmla="*/ 367665 w 390525"/>
                <a:gd name="connsiteY0" fmla="*/ 54293 h 209550"/>
                <a:gd name="connsiteX1" fmla="*/ 257175 w 390525"/>
                <a:gd name="connsiteY1" fmla="*/ 28575 h 209550"/>
                <a:gd name="connsiteX2" fmla="*/ 28575 w 390525"/>
                <a:gd name="connsiteY2" fmla="*/ 181928 h 209550"/>
                <a:gd name="connsiteX3" fmla="*/ 194310 w 390525"/>
                <a:gd name="connsiteY3" fmla="*/ 108585 h 209550"/>
                <a:gd name="connsiteX4" fmla="*/ 367665 w 390525"/>
                <a:gd name="connsiteY4" fmla="*/ 54293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09550">
                  <a:moveTo>
                    <a:pt x="367665" y="54293"/>
                  </a:moveTo>
                  <a:cubicBezTo>
                    <a:pt x="334328" y="38100"/>
                    <a:pt x="297180" y="28575"/>
                    <a:pt x="257175" y="28575"/>
                  </a:cubicBezTo>
                  <a:cubicBezTo>
                    <a:pt x="154305" y="28575"/>
                    <a:pt x="65723" y="92393"/>
                    <a:pt x="28575" y="181928"/>
                  </a:cubicBezTo>
                  <a:cubicBezTo>
                    <a:pt x="80963" y="155258"/>
                    <a:pt x="138113" y="130493"/>
                    <a:pt x="194310" y="108585"/>
                  </a:cubicBezTo>
                  <a:cubicBezTo>
                    <a:pt x="253365" y="86678"/>
                    <a:pt x="311468" y="68580"/>
                    <a:pt x="367665" y="54293"/>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657DCEB7-B47F-186F-A878-D8F4FA7B2AD5}"/>
                </a:ext>
              </a:extLst>
            </p:cNvPr>
            <p:cNvSpPr/>
            <p:nvPr/>
          </p:nvSpPr>
          <p:spPr>
            <a:xfrm>
              <a:off x="69329" y="3410351"/>
              <a:ext cx="9525" cy="9525"/>
            </a:xfrm>
            <a:custGeom>
              <a:avLst/>
              <a:gdLst/>
              <a:ahLst/>
              <a:cxnLst/>
              <a:rect l="l" t="t" r="r" b="b"/>
              <a:pathLst>
                <a:path w="9525" h="9525"/>
              </a:pathLst>
            </a:custGeom>
            <a:noFill/>
            <a:ln w="9525" cap="flat">
              <a:solidFill>
                <a:srgbClr val="1E3F77"/>
              </a:solid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77E1854F-1D5C-8AD1-93E7-8F03FE2E3EC1}"/>
                </a:ext>
              </a:extLst>
            </p:cNvPr>
            <p:cNvSpPr/>
            <p:nvPr/>
          </p:nvSpPr>
          <p:spPr>
            <a:xfrm>
              <a:off x="74033" y="3415398"/>
              <a:ext cx="1123950" cy="609600"/>
            </a:xfrm>
            <a:custGeom>
              <a:avLst/>
              <a:gdLst>
                <a:gd name="connsiteX0" fmla="*/ 276760 w 1123950"/>
                <a:gd name="connsiteY0" fmla="*/ 212599 h 609600"/>
                <a:gd name="connsiteX1" fmla="*/ 11965 w 1123950"/>
                <a:gd name="connsiteY1" fmla="*/ 519304 h 609600"/>
                <a:gd name="connsiteX2" fmla="*/ 408205 w 1123950"/>
                <a:gd name="connsiteY2" fmla="*/ 557404 h 609600"/>
                <a:gd name="connsiteX3" fmla="*/ 408205 w 1123950"/>
                <a:gd name="connsiteY3" fmla="*/ 557404 h 609600"/>
                <a:gd name="connsiteX4" fmla="*/ 436780 w 1123950"/>
                <a:gd name="connsiteY4" fmla="*/ 573597 h 609600"/>
                <a:gd name="connsiteX5" fmla="*/ 568225 w 1123950"/>
                <a:gd name="connsiteY5" fmla="*/ 605029 h 609600"/>
                <a:gd name="connsiteX6" fmla="*/ 841593 w 1123950"/>
                <a:gd name="connsiteY6" fmla="*/ 422149 h 609600"/>
                <a:gd name="connsiteX7" fmla="*/ 852070 w 1123950"/>
                <a:gd name="connsiteY7" fmla="*/ 390717 h 609600"/>
                <a:gd name="connsiteX8" fmla="*/ 852070 w 1123950"/>
                <a:gd name="connsiteY8" fmla="*/ 390717 h 609600"/>
                <a:gd name="connsiteX9" fmla="*/ 1116865 w 1123950"/>
                <a:gd name="connsiteY9" fmla="*/ 88774 h 609600"/>
                <a:gd name="connsiteX10" fmla="*/ 722530 w 1123950"/>
                <a:gd name="connsiteY10" fmla="*/ 47817 h 609600"/>
                <a:gd name="connsiteX11" fmla="*/ 466308 w 1123950"/>
                <a:gd name="connsiteY11" fmla="*/ 27814 h 609600"/>
                <a:gd name="connsiteX12" fmla="*/ 276760 w 1123950"/>
                <a:gd name="connsiteY12" fmla="*/ 212599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950" h="609600">
                  <a:moveTo>
                    <a:pt x="276760" y="212599"/>
                  </a:moveTo>
                  <a:cubicBezTo>
                    <a:pt x="75783" y="318327"/>
                    <a:pt x="-15657" y="445009"/>
                    <a:pt x="11965" y="519304"/>
                  </a:cubicBezTo>
                  <a:cubicBezTo>
                    <a:pt x="39588" y="593599"/>
                    <a:pt x="187225" y="609792"/>
                    <a:pt x="408205" y="557404"/>
                  </a:cubicBezTo>
                  <a:cubicBezTo>
                    <a:pt x="408205" y="557404"/>
                    <a:pt x="408205" y="557404"/>
                    <a:pt x="408205" y="557404"/>
                  </a:cubicBezTo>
                  <a:cubicBezTo>
                    <a:pt x="417730" y="563119"/>
                    <a:pt x="427255" y="568834"/>
                    <a:pt x="436780" y="573597"/>
                  </a:cubicBezTo>
                  <a:cubicBezTo>
                    <a:pt x="476785" y="593599"/>
                    <a:pt x="521553" y="605029"/>
                    <a:pt x="568225" y="605029"/>
                  </a:cubicBezTo>
                  <a:cubicBezTo>
                    <a:pt x="691098" y="605029"/>
                    <a:pt x="796825" y="529782"/>
                    <a:pt x="841593" y="422149"/>
                  </a:cubicBezTo>
                  <a:cubicBezTo>
                    <a:pt x="845403" y="411672"/>
                    <a:pt x="849213" y="401194"/>
                    <a:pt x="852070" y="390717"/>
                  </a:cubicBezTo>
                  <a:lnTo>
                    <a:pt x="852070" y="390717"/>
                  </a:lnTo>
                  <a:cubicBezTo>
                    <a:pt x="1052095" y="284989"/>
                    <a:pt x="1144488" y="163069"/>
                    <a:pt x="1116865" y="88774"/>
                  </a:cubicBezTo>
                  <a:cubicBezTo>
                    <a:pt x="1089243" y="14479"/>
                    <a:pt x="943510" y="-4571"/>
                    <a:pt x="722530" y="47817"/>
                  </a:cubicBezTo>
                  <a:cubicBezTo>
                    <a:pt x="722530" y="47817"/>
                    <a:pt x="628233" y="-28383"/>
                    <a:pt x="466308" y="27814"/>
                  </a:cubicBezTo>
                  <a:cubicBezTo>
                    <a:pt x="308193" y="82107"/>
                    <a:pt x="276760" y="212599"/>
                    <a:pt x="276760" y="212599"/>
                  </a:cubicBezTo>
                  <a:close/>
                </a:path>
              </a:pathLst>
            </a:custGeom>
            <a:noFill/>
            <a:ln w="9525" cap="flat">
              <a:solidFill>
                <a:schemeClr val="accent1"/>
              </a:solidFill>
              <a:prstDash val="solid"/>
              <a:miter/>
            </a:ln>
          </p:spPr>
          <p:txBody>
            <a:bodyPr rtlCol="0" anchor="ctr"/>
            <a:lstStyle/>
            <a:p>
              <a:endParaRPr lang="en-US" dirty="0"/>
            </a:p>
          </p:txBody>
        </p:sp>
      </p:grpSp>
      <p:grpSp>
        <p:nvGrpSpPr>
          <p:cNvPr id="118" name="Group 117">
            <a:extLst>
              <a:ext uri="{FF2B5EF4-FFF2-40B4-BE49-F238E27FC236}">
                <a16:creationId xmlns:a16="http://schemas.microsoft.com/office/drawing/2014/main" id="{C36FDCBB-EF81-8109-08AD-36DF6B6E98AE}"/>
              </a:ext>
              <a:ext uri="{C183D7F6-B498-43B3-948B-1728B52AA6E4}">
                <adec:decorative xmlns:adec="http://schemas.microsoft.com/office/drawing/2017/decorative" val="1"/>
              </a:ext>
            </a:extLst>
          </p:cNvPr>
          <p:cNvGrpSpPr>
            <a:grpSpLocks noChangeAspect="1"/>
          </p:cNvGrpSpPr>
          <p:nvPr/>
        </p:nvGrpSpPr>
        <p:grpSpPr>
          <a:xfrm rot="20770368">
            <a:off x="6436102" y="7727774"/>
            <a:ext cx="1422447" cy="962244"/>
            <a:chOff x="228294" y="3266533"/>
            <a:chExt cx="971550" cy="657225"/>
          </a:xfrm>
        </p:grpSpPr>
        <p:sp>
          <p:nvSpPr>
            <p:cNvPr id="119" name="Freeform: Shape 118">
              <a:extLst>
                <a:ext uri="{FF2B5EF4-FFF2-40B4-BE49-F238E27FC236}">
                  <a16:creationId xmlns:a16="http://schemas.microsoft.com/office/drawing/2014/main" id="{D4D2CD6D-3C9D-4B1B-0A2A-9E90D0BB5DDA}"/>
                </a:ext>
              </a:extLst>
            </p:cNvPr>
            <p:cNvSpPr/>
            <p:nvPr/>
          </p:nvSpPr>
          <p:spPr>
            <a:xfrm>
              <a:off x="228294" y="3266533"/>
              <a:ext cx="971550" cy="657225"/>
            </a:xfrm>
            <a:custGeom>
              <a:avLst/>
              <a:gdLst>
                <a:gd name="connsiteX0" fmla="*/ 870347 w 971550"/>
                <a:gd name="connsiteY0" fmla="*/ 657939 h 657225"/>
                <a:gd name="connsiteX1" fmla="*/ 110252 w 971550"/>
                <a:gd name="connsiteY1" fmla="*/ 657939 h 657225"/>
                <a:gd name="connsiteX2" fmla="*/ 3572 w 971550"/>
                <a:gd name="connsiteY2" fmla="*/ 551259 h 657225"/>
                <a:gd name="connsiteX3" fmla="*/ 3572 w 971550"/>
                <a:gd name="connsiteY3" fmla="*/ 110252 h 657225"/>
                <a:gd name="connsiteX4" fmla="*/ 110252 w 971550"/>
                <a:gd name="connsiteY4" fmla="*/ 3572 h 657225"/>
                <a:gd name="connsiteX5" fmla="*/ 870347 w 971550"/>
                <a:gd name="connsiteY5" fmla="*/ 3572 h 657225"/>
                <a:gd name="connsiteX6" fmla="*/ 977027 w 971550"/>
                <a:gd name="connsiteY6" fmla="*/ 110252 h 657225"/>
                <a:gd name="connsiteX7" fmla="*/ 977027 w 971550"/>
                <a:gd name="connsiteY7" fmla="*/ 551259 h 657225"/>
                <a:gd name="connsiteX8" fmla="*/ 870347 w 971550"/>
                <a:gd name="connsiteY8" fmla="*/ 657939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550" h="657225">
                  <a:moveTo>
                    <a:pt x="870347" y="657939"/>
                  </a:moveTo>
                  <a:lnTo>
                    <a:pt x="110252" y="657939"/>
                  </a:lnTo>
                  <a:cubicBezTo>
                    <a:pt x="51197" y="657939"/>
                    <a:pt x="3572" y="610314"/>
                    <a:pt x="3572" y="551259"/>
                  </a:cubicBezTo>
                  <a:lnTo>
                    <a:pt x="3572" y="110252"/>
                  </a:lnTo>
                  <a:cubicBezTo>
                    <a:pt x="3572" y="51197"/>
                    <a:pt x="52149" y="3572"/>
                    <a:pt x="110252" y="3572"/>
                  </a:cubicBezTo>
                  <a:lnTo>
                    <a:pt x="870347" y="3572"/>
                  </a:lnTo>
                  <a:cubicBezTo>
                    <a:pt x="929402" y="3572"/>
                    <a:pt x="977027" y="52149"/>
                    <a:pt x="977027" y="110252"/>
                  </a:cubicBezTo>
                  <a:lnTo>
                    <a:pt x="977027" y="551259"/>
                  </a:lnTo>
                  <a:cubicBezTo>
                    <a:pt x="977979" y="610314"/>
                    <a:pt x="929402" y="657939"/>
                    <a:pt x="870347" y="657939"/>
                  </a:cubicBezTo>
                  <a:close/>
                </a:path>
              </a:pathLst>
            </a:custGeom>
            <a:noFill/>
            <a:ln w="4763" cap="flat">
              <a:solidFill>
                <a:schemeClr val="accent1"/>
              </a:solid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3CC01AC2-5AEA-60C8-C317-49B305327918}"/>
                </a:ext>
              </a:extLst>
            </p:cNvPr>
            <p:cNvSpPr/>
            <p:nvPr/>
          </p:nvSpPr>
          <p:spPr>
            <a:xfrm>
              <a:off x="248058" y="3285345"/>
              <a:ext cx="933450" cy="619125"/>
            </a:xfrm>
            <a:custGeom>
              <a:avLst/>
              <a:gdLst>
                <a:gd name="connsiteX0" fmla="*/ 845820 w 933450"/>
                <a:gd name="connsiteY0" fmla="*/ 609600 h 619125"/>
                <a:gd name="connsiteX1" fmla="*/ 95250 w 933450"/>
                <a:gd name="connsiteY1" fmla="*/ 609600 h 619125"/>
                <a:gd name="connsiteX2" fmla="*/ 14288 w 933450"/>
                <a:gd name="connsiteY2" fmla="*/ 528638 h 619125"/>
                <a:gd name="connsiteX3" fmla="*/ 14288 w 933450"/>
                <a:gd name="connsiteY3" fmla="*/ 95250 h 619125"/>
                <a:gd name="connsiteX4" fmla="*/ 95250 w 933450"/>
                <a:gd name="connsiteY4" fmla="*/ 14288 h 619125"/>
                <a:gd name="connsiteX5" fmla="*/ 846773 w 933450"/>
                <a:gd name="connsiteY5" fmla="*/ 14288 h 619125"/>
                <a:gd name="connsiteX6" fmla="*/ 927735 w 933450"/>
                <a:gd name="connsiteY6" fmla="*/ 95250 h 619125"/>
                <a:gd name="connsiteX7" fmla="*/ 927735 w 933450"/>
                <a:gd name="connsiteY7" fmla="*/ 528638 h 619125"/>
                <a:gd name="connsiteX8" fmla="*/ 845820 w 933450"/>
                <a:gd name="connsiteY8" fmla="*/ 60960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3450" h="619125">
                  <a:moveTo>
                    <a:pt x="845820" y="609600"/>
                  </a:moveTo>
                  <a:lnTo>
                    <a:pt x="95250" y="609600"/>
                  </a:lnTo>
                  <a:cubicBezTo>
                    <a:pt x="50483" y="609600"/>
                    <a:pt x="14288" y="573405"/>
                    <a:pt x="14288" y="528638"/>
                  </a:cubicBezTo>
                  <a:lnTo>
                    <a:pt x="14288" y="95250"/>
                  </a:lnTo>
                  <a:cubicBezTo>
                    <a:pt x="14288" y="50482"/>
                    <a:pt x="50483" y="14288"/>
                    <a:pt x="95250" y="14288"/>
                  </a:cubicBezTo>
                  <a:lnTo>
                    <a:pt x="846773" y="14288"/>
                  </a:lnTo>
                  <a:cubicBezTo>
                    <a:pt x="891540" y="14288"/>
                    <a:pt x="927735" y="50482"/>
                    <a:pt x="927735" y="95250"/>
                  </a:cubicBezTo>
                  <a:lnTo>
                    <a:pt x="927735" y="528638"/>
                  </a:lnTo>
                  <a:cubicBezTo>
                    <a:pt x="927735" y="573405"/>
                    <a:pt x="890588" y="609600"/>
                    <a:pt x="845820" y="609600"/>
                  </a:cubicBezTo>
                  <a:close/>
                </a:path>
              </a:pathLst>
            </a:custGeom>
            <a:solidFill>
              <a:schemeClr val="accent2"/>
            </a:solidFill>
            <a:ln w="19050" cap="flat">
              <a:solidFill>
                <a:schemeClr val="accent1"/>
              </a:solid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8CE1A71D-A102-0709-4000-A4A1BA152827}"/>
                </a:ext>
              </a:extLst>
            </p:cNvPr>
            <p:cNvSpPr/>
            <p:nvPr/>
          </p:nvSpPr>
          <p:spPr>
            <a:xfrm>
              <a:off x="372359" y="3349638"/>
              <a:ext cx="666750" cy="485775"/>
            </a:xfrm>
            <a:custGeom>
              <a:avLst/>
              <a:gdLst>
                <a:gd name="connsiteX0" fmla="*/ 140494 w 666750"/>
                <a:gd name="connsiteY0" fmla="*/ 478631 h 485775"/>
                <a:gd name="connsiteX1" fmla="*/ 140494 w 666750"/>
                <a:gd name="connsiteY1" fmla="*/ 354806 h 485775"/>
                <a:gd name="connsiteX2" fmla="*/ 111919 w 666750"/>
                <a:gd name="connsiteY2" fmla="*/ 354806 h 485775"/>
                <a:gd name="connsiteX3" fmla="*/ 55721 w 666750"/>
                <a:gd name="connsiteY3" fmla="*/ 298609 h 485775"/>
                <a:gd name="connsiteX4" fmla="*/ 55721 w 666750"/>
                <a:gd name="connsiteY4" fmla="*/ 237649 h 485775"/>
                <a:gd name="connsiteX5" fmla="*/ 7144 w 666750"/>
                <a:gd name="connsiteY5" fmla="*/ 173831 h 485775"/>
                <a:gd name="connsiteX6" fmla="*/ 36671 w 666750"/>
                <a:gd name="connsiteY6" fmla="*/ 118586 h 485775"/>
                <a:gd name="connsiteX7" fmla="*/ 40481 w 666750"/>
                <a:gd name="connsiteY7" fmla="*/ 115729 h 485775"/>
                <a:gd name="connsiteX8" fmla="*/ 58579 w 666750"/>
                <a:gd name="connsiteY8" fmla="*/ 143351 h 485775"/>
                <a:gd name="connsiteX9" fmla="*/ 54769 w 666750"/>
                <a:gd name="connsiteY9" fmla="*/ 146209 h 485775"/>
                <a:gd name="connsiteX10" fmla="*/ 40481 w 666750"/>
                <a:gd name="connsiteY10" fmla="*/ 172879 h 485775"/>
                <a:gd name="connsiteX11" fmla="*/ 72866 w 666750"/>
                <a:gd name="connsiteY11" fmla="*/ 205264 h 485775"/>
                <a:gd name="connsiteX12" fmla="*/ 105251 w 666750"/>
                <a:gd name="connsiteY12" fmla="*/ 172879 h 485775"/>
                <a:gd name="connsiteX13" fmla="*/ 90964 w 666750"/>
                <a:gd name="connsiteY13" fmla="*/ 146209 h 485775"/>
                <a:gd name="connsiteX14" fmla="*/ 87154 w 666750"/>
                <a:gd name="connsiteY14" fmla="*/ 143351 h 485775"/>
                <a:gd name="connsiteX15" fmla="*/ 104299 w 666750"/>
                <a:gd name="connsiteY15" fmla="*/ 117634 h 485775"/>
                <a:gd name="connsiteX16" fmla="*/ 108109 w 666750"/>
                <a:gd name="connsiteY16" fmla="*/ 120491 h 485775"/>
                <a:gd name="connsiteX17" fmla="*/ 137636 w 666750"/>
                <a:gd name="connsiteY17" fmla="*/ 175736 h 485775"/>
                <a:gd name="connsiteX18" fmla="*/ 89059 w 666750"/>
                <a:gd name="connsiteY18" fmla="*/ 239554 h 485775"/>
                <a:gd name="connsiteX19" fmla="*/ 89059 w 666750"/>
                <a:gd name="connsiteY19" fmla="*/ 300514 h 485775"/>
                <a:gd name="connsiteX20" fmla="*/ 111919 w 666750"/>
                <a:gd name="connsiteY20" fmla="*/ 323374 h 485775"/>
                <a:gd name="connsiteX21" fmla="*/ 140494 w 666750"/>
                <a:gd name="connsiteY21" fmla="*/ 323374 h 485775"/>
                <a:gd name="connsiteX22" fmla="*/ 140494 w 666750"/>
                <a:gd name="connsiteY22" fmla="*/ 170974 h 485775"/>
                <a:gd name="connsiteX23" fmla="*/ 230981 w 666750"/>
                <a:gd name="connsiteY23" fmla="*/ 67151 h 485775"/>
                <a:gd name="connsiteX24" fmla="*/ 230981 w 666750"/>
                <a:gd name="connsiteY24" fmla="*/ 7144 h 485775"/>
                <a:gd name="connsiteX25" fmla="*/ 456724 w 666750"/>
                <a:gd name="connsiteY25" fmla="*/ 7144 h 485775"/>
                <a:gd name="connsiteX26" fmla="*/ 456724 w 666750"/>
                <a:gd name="connsiteY26" fmla="*/ 62389 h 485775"/>
                <a:gd name="connsiteX27" fmla="*/ 534829 w 666750"/>
                <a:gd name="connsiteY27" fmla="*/ 167164 h 485775"/>
                <a:gd name="connsiteX28" fmla="*/ 564356 w 666750"/>
                <a:gd name="connsiteY28" fmla="*/ 118586 h 485775"/>
                <a:gd name="connsiteX29" fmla="*/ 568166 w 666750"/>
                <a:gd name="connsiteY29" fmla="*/ 115729 h 485775"/>
                <a:gd name="connsiteX30" fmla="*/ 586264 w 666750"/>
                <a:gd name="connsiteY30" fmla="*/ 143351 h 485775"/>
                <a:gd name="connsiteX31" fmla="*/ 582454 w 666750"/>
                <a:gd name="connsiteY31" fmla="*/ 146209 h 485775"/>
                <a:gd name="connsiteX32" fmla="*/ 568166 w 666750"/>
                <a:gd name="connsiteY32" fmla="*/ 172879 h 485775"/>
                <a:gd name="connsiteX33" fmla="*/ 600551 w 666750"/>
                <a:gd name="connsiteY33" fmla="*/ 205264 h 485775"/>
                <a:gd name="connsiteX34" fmla="*/ 632936 w 666750"/>
                <a:gd name="connsiteY34" fmla="*/ 172879 h 485775"/>
                <a:gd name="connsiteX35" fmla="*/ 618649 w 666750"/>
                <a:gd name="connsiteY35" fmla="*/ 146209 h 485775"/>
                <a:gd name="connsiteX36" fmla="*/ 614839 w 666750"/>
                <a:gd name="connsiteY36" fmla="*/ 143351 h 485775"/>
                <a:gd name="connsiteX37" fmla="*/ 632936 w 666750"/>
                <a:gd name="connsiteY37" fmla="*/ 115729 h 485775"/>
                <a:gd name="connsiteX38" fmla="*/ 636746 w 666750"/>
                <a:gd name="connsiteY38" fmla="*/ 118586 h 485775"/>
                <a:gd name="connsiteX39" fmla="*/ 666274 w 666750"/>
                <a:gd name="connsiteY39" fmla="*/ 173831 h 485775"/>
                <a:gd name="connsiteX40" fmla="*/ 617696 w 666750"/>
                <a:gd name="connsiteY40" fmla="*/ 237649 h 485775"/>
                <a:gd name="connsiteX41" fmla="*/ 617696 w 666750"/>
                <a:gd name="connsiteY41" fmla="*/ 298609 h 485775"/>
                <a:gd name="connsiteX42" fmla="*/ 561499 w 666750"/>
                <a:gd name="connsiteY42" fmla="*/ 354806 h 485775"/>
                <a:gd name="connsiteX43" fmla="*/ 536734 w 666750"/>
                <a:gd name="connsiteY43" fmla="*/ 354806 h 485775"/>
                <a:gd name="connsiteX44" fmla="*/ 536734 w 666750"/>
                <a:gd name="connsiteY44" fmla="*/ 478631 h 485775"/>
                <a:gd name="connsiteX45" fmla="*/ 140494 w 666750"/>
                <a:gd name="connsiteY45" fmla="*/ 478631 h 485775"/>
                <a:gd name="connsiteX46" fmla="*/ 561499 w 666750"/>
                <a:gd name="connsiteY46" fmla="*/ 321469 h 485775"/>
                <a:gd name="connsiteX47" fmla="*/ 584359 w 666750"/>
                <a:gd name="connsiteY47" fmla="*/ 298609 h 485775"/>
                <a:gd name="connsiteX48" fmla="*/ 584359 w 666750"/>
                <a:gd name="connsiteY48" fmla="*/ 237649 h 485775"/>
                <a:gd name="connsiteX49" fmla="*/ 536734 w 666750"/>
                <a:gd name="connsiteY49" fmla="*/ 188119 h 485775"/>
                <a:gd name="connsiteX50" fmla="*/ 536734 w 666750"/>
                <a:gd name="connsiteY50" fmla="*/ 321469 h 485775"/>
                <a:gd name="connsiteX51" fmla="*/ 561499 w 666750"/>
                <a:gd name="connsiteY51" fmla="*/ 321469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66750" h="485775">
                  <a:moveTo>
                    <a:pt x="140494" y="478631"/>
                  </a:moveTo>
                  <a:lnTo>
                    <a:pt x="140494" y="354806"/>
                  </a:lnTo>
                  <a:lnTo>
                    <a:pt x="111919" y="354806"/>
                  </a:lnTo>
                  <a:cubicBezTo>
                    <a:pt x="81439" y="354806"/>
                    <a:pt x="55721" y="330041"/>
                    <a:pt x="55721" y="298609"/>
                  </a:cubicBezTo>
                  <a:lnTo>
                    <a:pt x="55721" y="237649"/>
                  </a:lnTo>
                  <a:cubicBezTo>
                    <a:pt x="27146" y="230029"/>
                    <a:pt x="7144" y="204311"/>
                    <a:pt x="7144" y="173831"/>
                  </a:cubicBezTo>
                  <a:cubicBezTo>
                    <a:pt x="7144" y="151924"/>
                    <a:pt x="18574" y="130969"/>
                    <a:pt x="36671" y="118586"/>
                  </a:cubicBezTo>
                  <a:lnTo>
                    <a:pt x="40481" y="115729"/>
                  </a:lnTo>
                  <a:lnTo>
                    <a:pt x="58579" y="143351"/>
                  </a:lnTo>
                  <a:lnTo>
                    <a:pt x="54769" y="146209"/>
                  </a:lnTo>
                  <a:cubicBezTo>
                    <a:pt x="45244" y="151924"/>
                    <a:pt x="40481" y="162401"/>
                    <a:pt x="40481" y="172879"/>
                  </a:cubicBezTo>
                  <a:cubicBezTo>
                    <a:pt x="40481" y="190976"/>
                    <a:pt x="54769" y="205264"/>
                    <a:pt x="72866" y="205264"/>
                  </a:cubicBezTo>
                  <a:cubicBezTo>
                    <a:pt x="90964" y="205264"/>
                    <a:pt x="105251" y="190976"/>
                    <a:pt x="105251" y="172879"/>
                  </a:cubicBezTo>
                  <a:cubicBezTo>
                    <a:pt x="105251" y="162401"/>
                    <a:pt x="99536" y="151924"/>
                    <a:pt x="90964" y="146209"/>
                  </a:cubicBezTo>
                  <a:lnTo>
                    <a:pt x="87154" y="143351"/>
                  </a:lnTo>
                  <a:lnTo>
                    <a:pt x="104299" y="117634"/>
                  </a:lnTo>
                  <a:lnTo>
                    <a:pt x="108109" y="120491"/>
                  </a:lnTo>
                  <a:cubicBezTo>
                    <a:pt x="127159" y="132874"/>
                    <a:pt x="137636" y="152876"/>
                    <a:pt x="137636" y="175736"/>
                  </a:cubicBezTo>
                  <a:cubicBezTo>
                    <a:pt x="137636" y="205264"/>
                    <a:pt x="117634" y="231934"/>
                    <a:pt x="89059" y="239554"/>
                  </a:cubicBezTo>
                  <a:lnTo>
                    <a:pt x="89059" y="300514"/>
                  </a:lnTo>
                  <a:cubicBezTo>
                    <a:pt x="89059" y="312896"/>
                    <a:pt x="99536" y="323374"/>
                    <a:pt x="111919" y="323374"/>
                  </a:cubicBezTo>
                  <a:lnTo>
                    <a:pt x="140494" y="323374"/>
                  </a:lnTo>
                  <a:lnTo>
                    <a:pt x="140494" y="170974"/>
                  </a:lnTo>
                  <a:lnTo>
                    <a:pt x="230981" y="67151"/>
                  </a:lnTo>
                  <a:lnTo>
                    <a:pt x="230981" y="7144"/>
                  </a:lnTo>
                  <a:lnTo>
                    <a:pt x="456724" y="7144"/>
                  </a:lnTo>
                  <a:lnTo>
                    <a:pt x="456724" y="62389"/>
                  </a:lnTo>
                  <a:lnTo>
                    <a:pt x="534829" y="167164"/>
                  </a:lnTo>
                  <a:cubicBezTo>
                    <a:pt x="536734" y="147161"/>
                    <a:pt x="547211" y="130016"/>
                    <a:pt x="564356" y="118586"/>
                  </a:cubicBezTo>
                  <a:lnTo>
                    <a:pt x="568166" y="115729"/>
                  </a:lnTo>
                  <a:lnTo>
                    <a:pt x="586264" y="143351"/>
                  </a:lnTo>
                  <a:lnTo>
                    <a:pt x="582454" y="146209"/>
                  </a:lnTo>
                  <a:cubicBezTo>
                    <a:pt x="572929" y="151924"/>
                    <a:pt x="568166" y="162401"/>
                    <a:pt x="568166" y="172879"/>
                  </a:cubicBezTo>
                  <a:cubicBezTo>
                    <a:pt x="568166" y="190976"/>
                    <a:pt x="582454" y="205264"/>
                    <a:pt x="600551" y="205264"/>
                  </a:cubicBezTo>
                  <a:cubicBezTo>
                    <a:pt x="618649" y="205264"/>
                    <a:pt x="632936" y="190976"/>
                    <a:pt x="632936" y="172879"/>
                  </a:cubicBezTo>
                  <a:cubicBezTo>
                    <a:pt x="632936" y="162401"/>
                    <a:pt x="627221" y="151924"/>
                    <a:pt x="618649" y="146209"/>
                  </a:cubicBezTo>
                  <a:lnTo>
                    <a:pt x="614839" y="143351"/>
                  </a:lnTo>
                  <a:lnTo>
                    <a:pt x="632936" y="115729"/>
                  </a:lnTo>
                  <a:lnTo>
                    <a:pt x="636746" y="118586"/>
                  </a:lnTo>
                  <a:cubicBezTo>
                    <a:pt x="655796" y="130969"/>
                    <a:pt x="666274" y="150971"/>
                    <a:pt x="666274" y="173831"/>
                  </a:cubicBezTo>
                  <a:cubicBezTo>
                    <a:pt x="666274" y="203359"/>
                    <a:pt x="646271" y="230029"/>
                    <a:pt x="617696" y="237649"/>
                  </a:cubicBezTo>
                  <a:lnTo>
                    <a:pt x="617696" y="298609"/>
                  </a:lnTo>
                  <a:cubicBezTo>
                    <a:pt x="617696" y="329089"/>
                    <a:pt x="592931" y="354806"/>
                    <a:pt x="561499" y="354806"/>
                  </a:cubicBezTo>
                  <a:lnTo>
                    <a:pt x="536734" y="354806"/>
                  </a:lnTo>
                  <a:lnTo>
                    <a:pt x="536734" y="478631"/>
                  </a:lnTo>
                  <a:lnTo>
                    <a:pt x="140494" y="478631"/>
                  </a:lnTo>
                  <a:close/>
                  <a:moveTo>
                    <a:pt x="561499" y="321469"/>
                  </a:moveTo>
                  <a:cubicBezTo>
                    <a:pt x="573881" y="321469"/>
                    <a:pt x="584359" y="310991"/>
                    <a:pt x="584359" y="298609"/>
                  </a:cubicBezTo>
                  <a:lnTo>
                    <a:pt x="584359" y="237649"/>
                  </a:lnTo>
                  <a:cubicBezTo>
                    <a:pt x="560546" y="230981"/>
                    <a:pt x="541496" y="211931"/>
                    <a:pt x="536734" y="188119"/>
                  </a:cubicBezTo>
                  <a:lnTo>
                    <a:pt x="536734" y="321469"/>
                  </a:lnTo>
                  <a:lnTo>
                    <a:pt x="561499" y="321469"/>
                  </a:lnTo>
                  <a:close/>
                </a:path>
              </a:pathLst>
            </a:custGeom>
            <a:solidFill>
              <a:schemeClr val="accent3"/>
            </a:solid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07A25548-3BE0-6D8C-D933-CCB6C9A8267A}"/>
                </a:ext>
              </a:extLst>
            </p:cNvPr>
            <p:cNvSpPr/>
            <p:nvPr/>
          </p:nvSpPr>
          <p:spPr>
            <a:xfrm>
              <a:off x="368549" y="3344876"/>
              <a:ext cx="676275" cy="495300"/>
            </a:xfrm>
            <a:custGeom>
              <a:avLst/>
              <a:gdLst>
                <a:gd name="connsiteX0" fmla="*/ 455771 w 676275"/>
                <a:gd name="connsiteY0" fmla="*/ 16669 h 495300"/>
                <a:gd name="connsiteX1" fmla="*/ 455771 w 676275"/>
                <a:gd name="connsiteY1" fmla="*/ 69056 h 495300"/>
                <a:gd name="connsiteX2" fmla="*/ 534829 w 676275"/>
                <a:gd name="connsiteY2" fmla="*/ 175736 h 495300"/>
                <a:gd name="connsiteX3" fmla="*/ 534829 w 676275"/>
                <a:gd name="connsiteY3" fmla="*/ 330994 h 495300"/>
                <a:gd name="connsiteX4" fmla="*/ 565309 w 676275"/>
                <a:gd name="connsiteY4" fmla="*/ 330994 h 495300"/>
                <a:gd name="connsiteX5" fmla="*/ 592931 w 676275"/>
                <a:gd name="connsiteY5" fmla="*/ 303371 h 495300"/>
                <a:gd name="connsiteX6" fmla="*/ 592931 w 676275"/>
                <a:gd name="connsiteY6" fmla="*/ 238601 h 495300"/>
                <a:gd name="connsiteX7" fmla="*/ 544354 w 676275"/>
                <a:gd name="connsiteY7" fmla="*/ 178594 h 495300"/>
                <a:gd name="connsiteX8" fmla="*/ 571976 w 676275"/>
                <a:gd name="connsiteY8" fmla="*/ 128111 h 495300"/>
                <a:gd name="connsiteX9" fmla="*/ 585311 w 676275"/>
                <a:gd name="connsiteY9" fmla="*/ 148114 h 495300"/>
                <a:gd name="connsiteX10" fmla="*/ 568166 w 676275"/>
                <a:gd name="connsiteY10" fmla="*/ 178594 h 495300"/>
                <a:gd name="connsiteX11" fmla="*/ 605314 w 676275"/>
                <a:gd name="connsiteY11" fmla="*/ 215741 h 495300"/>
                <a:gd name="connsiteX12" fmla="*/ 642461 w 676275"/>
                <a:gd name="connsiteY12" fmla="*/ 178594 h 495300"/>
                <a:gd name="connsiteX13" fmla="*/ 625316 w 676275"/>
                <a:gd name="connsiteY13" fmla="*/ 148114 h 495300"/>
                <a:gd name="connsiteX14" fmla="*/ 638651 w 676275"/>
                <a:gd name="connsiteY14" fmla="*/ 128111 h 495300"/>
                <a:gd name="connsiteX15" fmla="*/ 666274 w 676275"/>
                <a:gd name="connsiteY15" fmla="*/ 178594 h 495300"/>
                <a:gd name="connsiteX16" fmla="*/ 617696 w 676275"/>
                <a:gd name="connsiteY16" fmla="*/ 238601 h 495300"/>
                <a:gd name="connsiteX17" fmla="*/ 617696 w 676275"/>
                <a:gd name="connsiteY17" fmla="*/ 303371 h 495300"/>
                <a:gd name="connsiteX18" fmla="*/ 566261 w 676275"/>
                <a:gd name="connsiteY18" fmla="*/ 354806 h 495300"/>
                <a:gd name="connsiteX19" fmla="*/ 536734 w 676275"/>
                <a:gd name="connsiteY19" fmla="*/ 354806 h 495300"/>
                <a:gd name="connsiteX20" fmla="*/ 536734 w 676275"/>
                <a:gd name="connsiteY20" fmla="*/ 478631 h 495300"/>
                <a:gd name="connsiteX21" fmla="*/ 149066 w 676275"/>
                <a:gd name="connsiteY21" fmla="*/ 478631 h 495300"/>
                <a:gd name="connsiteX22" fmla="*/ 149066 w 676275"/>
                <a:gd name="connsiteY22" fmla="*/ 354806 h 495300"/>
                <a:gd name="connsiteX23" fmla="*/ 115729 w 676275"/>
                <a:gd name="connsiteY23" fmla="*/ 354806 h 495300"/>
                <a:gd name="connsiteX24" fmla="*/ 64294 w 676275"/>
                <a:gd name="connsiteY24" fmla="*/ 303371 h 495300"/>
                <a:gd name="connsiteX25" fmla="*/ 64294 w 676275"/>
                <a:gd name="connsiteY25" fmla="*/ 238601 h 495300"/>
                <a:gd name="connsiteX26" fmla="*/ 15716 w 676275"/>
                <a:gd name="connsiteY26" fmla="*/ 178594 h 495300"/>
                <a:gd name="connsiteX27" fmla="*/ 43339 w 676275"/>
                <a:gd name="connsiteY27" fmla="*/ 128111 h 495300"/>
                <a:gd name="connsiteX28" fmla="*/ 56674 w 676275"/>
                <a:gd name="connsiteY28" fmla="*/ 148114 h 495300"/>
                <a:gd name="connsiteX29" fmla="*/ 39529 w 676275"/>
                <a:gd name="connsiteY29" fmla="*/ 178594 h 495300"/>
                <a:gd name="connsiteX30" fmla="*/ 76676 w 676275"/>
                <a:gd name="connsiteY30" fmla="*/ 215741 h 495300"/>
                <a:gd name="connsiteX31" fmla="*/ 113824 w 676275"/>
                <a:gd name="connsiteY31" fmla="*/ 178594 h 495300"/>
                <a:gd name="connsiteX32" fmla="*/ 96679 w 676275"/>
                <a:gd name="connsiteY32" fmla="*/ 148114 h 495300"/>
                <a:gd name="connsiteX33" fmla="*/ 110014 w 676275"/>
                <a:gd name="connsiteY33" fmla="*/ 128111 h 495300"/>
                <a:gd name="connsiteX34" fmla="*/ 137636 w 676275"/>
                <a:gd name="connsiteY34" fmla="*/ 178594 h 495300"/>
                <a:gd name="connsiteX35" fmla="*/ 89059 w 676275"/>
                <a:gd name="connsiteY35" fmla="*/ 238601 h 495300"/>
                <a:gd name="connsiteX36" fmla="*/ 89059 w 676275"/>
                <a:gd name="connsiteY36" fmla="*/ 303371 h 495300"/>
                <a:gd name="connsiteX37" fmla="*/ 116681 w 676275"/>
                <a:gd name="connsiteY37" fmla="*/ 330994 h 495300"/>
                <a:gd name="connsiteX38" fmla="*/ 150019 w 676275"/>
                <a:gd name="connsiteY38" fmla="*/ 330994 h 495300"/>
                <a:gd name="connsiteX39" fmla="*/ 150019 w 676275"/>
                <a:gd name="connsiteY39" fmla="*/ 175736 h 495300"/>
                <a:gd name="connsiteX40" fmla="*/ 240506 w 676275"/>
                <a:gd name="connsiteY40" fmla="*/ 71914 h 495300"/>
                <a:gd name="connsiteX41" fmla="*/ 240506 w 676275"/>
                <a:gd name="connsiteY41" fmla="*/ 16669 h 495300"/>
                <a:gd name="connsiteX42" fmla="*/ 455771 w 676275"/>
                <a:gd name="connsiteY42" fmla="*/ 16669 h 495300"/>
                <a:gd name="connsiteX43" fmla="*/ 465296 w 676275"/>
                <a:gd name="connsiteY43" fmla="*/ 7144 h 495300"/>
                <a:gd name="connsiteX44" fmla="*/ 455771 w 676275"/>
                <a:gd name="connsiteY44" fmla="*/ 7144 h 495300"/>
                <a:gd name="connsiteX45" fmla="*/ 239554 w 676275"/>
                <a:gd name="connsiteY45" fmla="*/ 7144 h 495300"/>
                <a:gd name="connsiteX46" fmla="*/ 230029 w 676275"/>
                <a:gd name="connsiteY46" fmla="*/ 7144 h 495300"/>
                <a:gd name="connsiteX47" fmla="*/ 230029 w 676275"/>
                <a:gd name="connsiteY47" fmla="*/ 16669 h 495300"/>
                <a:gd name="connsiteX48" fmla="*/ 230029 w 676275"/>
                <a:gd name="connsiteY48" fmla="*/ 68104 h 495300"/>
                <a:gd name="connsiteX49" fmla="*/ 145256 w 676275"/>
                <a:gd name="connsiteY49" fmla="*/ 165259 h 495300"/>
                <a:gd name="connsiteX50" fmla="*/ 114776 w 676275"/>
                <a:gd name="connsiteY50" fmla="*/ 120491 h 495300"/>
                <a:gd name="connsiteX51" fmla="*/ 107156 w 676275"/>
                <a:gd name="connsiteY51" fmla="*/ 115729 h 495300"/>
                <a:gd name="connsiteX52" fmla="*/ 102394 w 676275"/>
                <a:gd name="connsiteY52" fmla="*/ 123349 h 495300"/>
                <a:gd name="connsiteX53" fmla="*/ 89059 w 676275"/>
                <a:gd name="connsiteY53" fmla="*/ 143351 h 495300"/>
                <a:gd name="connsiteX54" fmla="*/ 83344 w 676275"/>
                <a:gd name="connsiteY54" fmla="*/ 150971 h 495300"/>
                <a:gd name="connsiteX55" fmla="*/ 90964 w 676275"/>
                <a:gd name="connsiteY55" fmla="*/ 155734 h 495300"/>
                <a:gd name="connsiteX56" fmla="*/ 103346 w 676275"/>
                <a:gd name="connsiteY56" fmla="*/ 178594 h 495300"/>
                <a:gd name="connsiteX57" fmla="*/ 75724 w 676275"/>
                <a:gd name="connsiteY57" fmla="*/ 206216 h 495300"/>
                <a:gd name="connsiteX58" fmla="*/ 48101 w 676275"/>
                <a:gd name="connsiteY58" fmla="*/ 178594 h 495300"/>
                <a:gd name="connsiteX59" fmla="*/ 60484 w 676275"/>
                <a:gd name="connsiteY59" fmla="*/ 155734 h 495300"/>
                <a:gd name="connsiteX60" fmla="*/ 68104 w 676275"/>
                <a:gd name="connsiteY60" fmla="*/ 150971 h 495300"/>
                <a:gd name="connsiteX61" fmla="*/ 63341 w 676275"/>
                <a:gd name="connsiteY61" fmla="*/ 143351 h 495300"/>
                <a:gd name="connsiteX62" fmla="*/ 50959 w 676275"/>
                <a:gd name="connsiteY62" fmla="*/ 123349 h 495300"/>
                <a:gd name="connsiteX63" fmla="*/ 46196 w 676275"/>
                <a:gd name="connsiteY63" fmla="*/ 115729 h 495300"/>
                <a:gd name="connsiteX64" fmla="*/ 38576 w 676275"/>
                <a:gd name="connsiteY64" fmla="*/ 120491 h 495300"/>
                <a:gd name="connsiteX65" fmla="*/ 7144 w 676275"/>
                <a:gd name="connsiteY65" fmla="*/ 179546 h 495300"/>
                <a:gd name="connsiteX66" fmla="*/ 55721 w 676275"/>
                <a:gd name="connsiteY66" fmla="*/ 246221 h 495300"/>
                <a:gd name="connsiteX67" fmla="*/ 55721 w 676275"/>
                <a:gd name="connsiteY67" fmla="*/ 303371 h 495300"/>
                <a:gd name="connsiteX68" fmla="*/ 116681 w 676275"/>
                <a:gd name="connsiteY68" fmla="*/ 364331 h 495300"/>
                <a:gd name="connsiteX69" fmla="*/ 140494 w 676275"/>
                <a:gd name="connsiteY69" fmla="*/ 364331 h 495300"/>
                <a:gd name="connsiteX70" fmla="*/ 140494 w 676275"/>
                <a:gd name="connsiteY70" fmla="*/ 478631 h 495300"/>
                <a:gd name="connsiteX71" fmla="*/ 140494 w 676275"/>
                <a:gd name="connsiteY71" fmla="*/ 488156 h 495300"/>
                <a:gd name="connsiteX72" fmla="*/ 150019 w 676275"/>
                <a:gd name="connsiteY72" fmla="*/ 488156 h 495300"/>
                <a:gd name="connsiteX73" fmla="*/ 536734 w 676275"/>
                <a:gd name="connsiteY73" fmla="*/ 488156 h 495300"/>
                <a:gd name="connsiteX74" fmla="*/ 546259 w 676275"/>
                <a:gd name="connsiteY74" fmla="*/ 488156 h 495300"/>
                <a:gd name="connsiteX75" fmla="*/ 546259 w 676275"/>
                <a:gd name="connsiteY75" fmla="*/ 478631 h 495300"/>
                <a:gd name="connsiteX76" fmla="*/ 546259 w 676275"/>
                <a:gd name="connsiteY76" fmla="*/ 364331 h 495300"/>
                <a:gd name="connsiteX77" fmla="*/ 565309 w 676275"/>
                <a:gd name="connsiteY77" fmla="*/ 364331 h 495300"/>
                <a:gd name="connsiteX78" fmla="*/ 626269 w 676275"/>
                <a:gd name="connsiteY78" fmla="*/ 303371 h 495300"/>
                <a:gd name="connsiteX79" fmla="*/ 626269 w 676275"/>
                <a:gd name="connsiteY79" fmla="*/ 246221 h 495300"/>
                <a:gd name="connsiteX80" fmla="*/ 674846 w 676275"/>
                <a:gd name="connsiteY80" fmla="*/ 179546 h 495300"/>
                <a:gd name="connsiteX81" fmla="*/ 643414 w 676275"/>
                <a:gd name="connsiteY81" fmla="*/ 120491 h 495300"/>
                <a:gd name="connsiteX82" fmla="*/ 635794 w 676275"/>
                <a:gd name="connsiteY82" fmla="*/ 115729 h 495300"/>
                <a:gd name="connsiteX83" fmla="*/ 631031 w 676275"/>
                <a:gd name="connsiteY83" fmla="*/ 123349 h 495300"/>
                <a:gd name="connsiteX84" fmla="*/ 617696 w 676275"/>
                <a:gd name="connsiteY84" fmla="*/ 143351 h 495300"/>
                <a:gd name="connsiteX85" fmla="*/ 611981 w 676275"/>
                <a:gd name="connsiteY85" fmla="*/ 150971 h 495300"/>
                <a:gd name="connsiteX86" fmla="*/ 619601 w 676275"/>
                <a:gd name="connsiteY86" fmla="*/ 155734 h 495300"/>
                <a:gd name="connsiteX87" fmla="*/ 631984 w 676275"/>
                <a:gd name="connsiteY87" fmla="*/ 179546 h 495300"/>
                <a:gd name="connsiteX88" fmla="*/ 604361 w 676275"/>
                <a:gd name="connsiteY88" fmla="*/ 207169 h 495300"/>
                <a:gd name="connsiteX89" fmla="*/ 576739 w 676275"/>
                <a:gd name="connsiteY89" fmla="*/ 179546 h 495300"/>
                <a:gd name="connsiteX90" fmla="*/ 589121 w 676275"/>
                <a:gd name="connsiteY90" fmla="*/ 156686 h 495300"/>
                <a:gd name="connsiteX91" fmla="*/ 596741 w 676275"/>
                <a:gd name="connsiteY91" fmla="*/ 151924 h 495300"/>
                <a:gd name="connsiteX92" fmla="*/ 591979 w 676275"/>
                <a:gd name="connsiteY92" fmla="*/ 144304 h 495300"/>
                <a:gd name="connsiteX93" fmla="*/ 578644 w 676275"/>
                <a:gd name="connsiteY93" fmla="*/ 124301 h 495300"/>
                <a:gd name="connsiteX94" fmla="*/ 573881 w 676275"/>
                <a:gd name="connsiteY94" fmla="*/ 116681 h 495300"/>
                <a:gd name="connsiteX95" fmla="*/ 566261 w 676275"/>
                <a:gd name="connsiteY95" fmla="*/ 121444 h 495300"/>
                <a:gd name="connsiteX96" fmla="*/ 536734 w 676275"/>
                <a:gd name="connsiteY96" fmla="*/ 162401 h 495300"/>
                <a:gd name="connsiteX97" fmla="*/ 466249 w 676275"/>
                <a:gd name="connsiteY97" fmla="*/ 67151 h 495300"/>
                <a:gd name="connsiteX98" fmla="*/ 466249 w 676275"/>
                <a:gd name="connsiteY98" fmla="*/ 16669 h 495300"/>
                <a:gd name="connsiteX99" fmla="*/ 466249 w 676275"/>
                <a:gd name="connsiteY99" fmla="*/ 7144 h 495300"/>
                <a:gd name="connsiteX100" fmla="*/ 465296 w 676275"/>
                <a:gd name="connsiteY100" fmla="*/ 7144 h 495300"/>
                <a:gd name="connsiteX101" fmla="*/ 97631 w 676275"/>
                <a:gd name="connsiteY101" fmla="*/ 246221 h 495300"/>
                <a:gd name="connsiteX102" fmla="*/ 139541 w 676275"/>
                <a:gd name="connsiteY102" fmla="*/ 210026 h 495300"/>
                <a:gd name="connsiteX103" fmla="*/ 139541 w 676275"/>
                <a:gd name="connsiteY103" fmla="*/ 321469 h 495300"/>
                <a:gd name="connsiteX104" fmla="*/ 115729 w 676275"/>
                <a:gd name="connsiteY104" fmla="*/ 321469 h 495300"/>
                <a:gd name="connsiteX105" fmla="*/ 97631 w 676275"/>
                <a:gd name="connsiteY105" fmla="*/ 303371 h 495300"/>
                <a:gd name="connsiteX106" fmla="*/ 97631 w 676275"/>
                <a:gd name="connsiteY106" fmla="*/ 246221 h 495300"/>
                <a:gd name="connsiteX107" fmla="*/ 97631 w 676275"/>
                <a:gd name="connsiteY107" fmla="*/ 246221 h 495300"/>
                <a:gd name="connsiteX108" fmla="*/ 545306 w 676275"/>
                <a:gd name="connsiteY108" fmla="*/ 321469 h 495300"/>
                <a:gd name="connsiteX109" fmla="*/ 545306 w 676275"/>
                <a:gd name="connsiteY109" fmla="*/ 216694 h 495300"/>
                <a:gd name="connsiteX110" fmla="*/ 583406 w 676275"/>
                <a:gd name="connsiteY110" fmla="*/ 246221 h 495300"/>
                <a:gd name="connsiteX111" fmla="*/ 583406 w 676275"/>
                <a:gd name="connsiteY111" fmla="*/ 303371 h 495300"/>
                <a:gd name="connsiteX112" fmla="*/ 565309 w 676275"/>
                <a:gd name="connsiteY112" fmla="*/ 321469 h 495300"/>
                <a:gd name="connsiteX113" fmla="*/ 545306 w 676275"/>
                <a:gd name="connsiteY113" fmla="*/ 321469 h 495300"/>
                <a:gd name="connsiteX114" fmla="*/ 545306 w 676275"/>
                <a:gd name="connsiteY114" fmla="*/ 321469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76275" h="495300">
                  <a:moveTo>
                    <a:pt x="455771" y="16669"/>
                  </a:moveTo>
                  <a:lnTo>
                    <a:pt x="455771" y="69056"/>
                  </a:lnTo>
                  <a:lnTo>
                    <a:pt x="534829" y="175736"/>
                  </a:lnTo>
                  <a:lnTo>
                    <a:pt x="534829" y="330994"/>
                  </a:lnTo>
                  <a:lnTo>
                    <a:pt x="565309" y="330994"/>
                  </a:lnTo>
                  <a:cubicBezTo>
                    <a:pt x="580549" y="330994"/>
                    <a:pt x="592931" y="318611"/>
                    <a:pt x="592931" y="303371"/>
                  </a:cubicBezTo>
                  <a:lnTo>
                    <a:pt x="592931" y="238601"/>
                  </a:lnTo>
                  <a:cubicBezTo>
                    <a:pt x="565309" y="232886"/>
                    <a:pt x="544354" y="208121"/>
                    <a:pt x="544354" y="178594"/>
                  </a:cubicBezTo>
                  <a:cubicBezTo>
                    <a:pt x="544354" y="157639"/>
                    <a:pt x="554831" y="138589"/>
                    <a:pt x="571976" y="128111"/>
                  </a:cubicBezTo>
                  <a:lnTo>
                    <a:pt x="585311" y="148114"/>
                  </a:lnTo>
                  <a:cubicBezTo>
                    <a:pt x="574834" y="154781"/>
                    <a:pt x="568166" y="166211"/>
                    <a:pt x="568166" y="178594"/>
                  </a:cubicBezTo>
                  <a:cubicBezTo>
                    <a:pt x="568166" y="198596"/>
                    <a:pt x="584359" y="215741"/>
                    <a:pt x="605314" y="215741"/>
                  </a:cubicBezTo>
                  <a:cubicBezTo>
                    <a:pt x="625316" y="215741"/>
                    <a:pt x="642461" y="199549"/>
                    <a:pt x="642461" y="178594"/>
                  </a:cubicBezTo>
                  <a:cubicBezTo>
                    <a:pt x="642461" y="166211"/>
                    <a:pt x="635794" y="154781"/>
                    <a:pt x="625316" y="148114"/>
                  </a:cubicBezTo>
                  <a:lnTo>
                    <a:pt x="638651" y="128111"/>
                  </a:lnTo>
                  <a:cubicBezTo>
                    <a:pt x="655796" y="139541"/>
                    <a:pt x="666274" y="158591"/>
                    <a:pt x="666274" y="178594"/>
                  </a:cubicBezTo>
                  <a:cubicBezTo>
                    <a:pt x="666274" y="208121"/>
                    <a:pt x="645319" y="232886"/>
                    <a:pt x="617696" y="238601"/>
                  </a:cubicBezTo>
                  <a:lnTo>
                    <a:pt x="617696" y="303371"/>
                  </a:lnTo>
                  <a:cubicBezTo>
                    <a:pt x="617696" y="331946"/>
                    <a:pt x="594836" y="354806"/>
                    <a:pt x="566261" y="354806"/>
                  </a:cubicBezTo>
                  <a:lnTo>
                    <a:pt x="536734" y="354806"/>
                  </a:lnTo>
                  <a:lnTo>
                    <a:pt x="536734" y="478631"/>
                  </a:lnTo>
                  <a:lnTo>
                    <a:pt x="149066" y="478631"/>
                  </a:lnTo>
                  <a:lnTo>
                    <a:pt x="149066" y="354806"/>
                  </a:lnTo>
                  <a:lnTo>
                    <a:pt x="115729" y="354806"/>
                  </a:lnTo>
                  <a:cubicBezTo>
                    <a:pt x="87154" y="354806"/>
                    <a:pt x="64294" y="331946"/>
                    <a:pt x="64294" y="303371"/>
                  </a:cubicBezTo>
                  <a:lnTo>
                    <a:pt x="64294" y="238601"/>
                  </a:lnTo>
                  <a:cubicBezTo>
                    <a:pt x="36671" y="232886"/>
                    <a:pt x="15716" y="208121"/>
                    <a:pt x="15716" y="178594"/>
                  </a:cubicBezTo>
                  <a:cubicBezTo>
                    <a:pt x="15716" y="157639"/>
                    <a:pt x="26194" y="138589"/>
                    <a:pt x="43339" y="128111"/>
                  </a:cubicBezTo>
                  <a:lnTo>
                    <a:pt x="56674" y="148114"/>
                  </a:lnTo>
                  <a:cubicBezTo>
                    <a:pt x="46196" y="154781"/>
                    <a:pt x="39529" y="166211"/>
                    <a:pt x="39529" y="178594"/>
                  </a:cubicBezTo>
                  <a:cubicBezTo>
                    <a:pt x="39529" y="198596"/>
                    <a:pt x="55721" y="215741"/>
                    <a:pt x="76676" y="215741"/>
                  </a:cubicBezTo>
                  <a:cubicBezTo>
                    <a:pt x="96679" y="215741"/>
                    <a:pt x="113824" y="199549"/>
                    <a:pt x="113824" y="178594"/>
                  </a:cubicBezTo>
                  <a:cubicBezTo>
                    <a:pt x="113824" y="166211"/>
                    <a:pt x="107156" y="154781"/>
                    <a:pt x="96679" y="148114"/>
                  </a:cubicBezTo>
                  <a:lnTo>
                    <a:pt x="110014" y="128111"/>
                  </a:lnTo>
                  <a:cubicBezTo>
                    <a:pt x="127159" y="139541"/>
                    <a:pt x="137636" y="158591"/>
                    <a:pt x="137636" y="178594"/>
                  </a:cubicBezTo>
                  <a:cubicBezTo>
                    <a:pt x="137636" y="208121"/>
                    <a:pt x="116681" y="232886"/>
                    <a:pt x="89059" y="238601"/>
                  </a:cubicBezTo>
                  <a:lnTo>
                    <a:pt x="89059" y="303371"/>
                  </a:lnTo>
                  <a:cubicBezTo>
                    <a:pt x="89059" y="318611"/>
                    <a:pt x="101441" y="330994"/>
                    <a:pt x="116681" y="330994"/>
                  </a:cubicBezTo>
                  <a:lnTo>
                    <a:pt x="150019" y="330994"/>
                  </a:lnTo>
                  <a:lnTo>
                    <a:pt x="150019" y="175736"/>
                  </a:lnTo>
                  <a:lnTo>
                    <a:pt x="240506" y="71914"/>
                  </a:lnTo>
                  <a:lnTo>
                    <a:pt x="240506" y="16669"/>
                  </a:lnTo>
                  <a:lnTo>
                    <a:pt x="455771" y="16669"/>
                  </a:lnTo>
                  <a:moveTo>
                    <a:pt x="465296" y="7144"/>
                  </a:moveTo>
                  <a:lnTo>
                    <a:pt x="455771" y="7144"/>
                  </a:lnTo>
                  <a:lnTo>
                    <a:pt x="239554" y="7144"/>
                  </a:lnTo>
                  <a:lnTo>
                    <a:pt x="230029" y="7144"/>
                  </a:lnTo>
                  <a:lnTo>
                    <a:pt x="230029" y="16669"/>
                  </a:lnTo>
                  <a:lnTo>
                    <a:pt x="230029" y="68104"/>
                  </a:lnTo>
                  <a:lnTo>
                    <a:pt x="145256" y="165259"/>
                  </a:lnTo>
                  <a:cubicBezTo>
                    <a:pt x="141446" y="147161"/>
                    <a:pt x="130969" y="130969"/>
                    <a:pt x="114776" y="120491"/>
                  </a:cubicBezTo>
                  <a:lnTo>
                    <a:pt x="107156" y="115729"/>
                  </a:lnTo>
                  <a:lnTo>
                    <a:pt x="102394" y="123349"/>
                  </a:lnTo>
                  <a:lnTo>
                    <a:pt x="89059" y="143351"/>
                  </a:lnTo>
                  <a:lnTo>
                    <a:pt x="83344" y="150971"/>
                  </a:lnTo>
                  <a:lnTo>
                    <a:pt x="90964" y="155734"/>
                  </a:lnTo>
                  <a:cubicBezTo>
                    <a:pt x="98584" y="160496"/>
                    <a:pt x="103346" y="169069"/>
                    <a:pt x="103346" y="178594"/>
                  </a:cubicBezTo>
                  <a:cubicBezTo>
                    <a:pt x="103346" y="193834"/>
                    <a:pt x="90964" y="206216"/>
                    <a:pt x="75724" y="206216"/>
                  </a:cubicBezTo>
                  <a:cubicBezTo>
                    <a:pt x="60484" y="206216"/>
                    <a:pt x="48101" y="193834"/>
                    <a:pt x="48101" y="178594"/>
                  </a:cubicBezTo>
                  <a:cubicBezTo>
                    <a:pt x="48101" y="169069"/>
                    <a:pt x="52864" y="160496"/>
                    <a:pt x="60484" y="155734"/>
                  </a:cubicBezTo>
                  <a:lnTo>
                    <a:pt x="68104" y="150971"/>
                  </a:lnTo>
                  <a:lnTo>
                    <a:pt x="63341" y="143351"/>
                  </a:lnTo>
                  <a:lnTo>
                    <a:pt x="50959" y="123349"/>
                  </a:lnTo>
                  <a:lnTo>
                    <a:pt x="46196" y="115729"/>
                  </a:lnTo>
                  <a:lnTo>
                    <a:pt x="38576" y="120491"/>
                  </a:lnTo>
                  <a:cubicBezTo>
                    <a:pt x="18574" y="133826"/>
                    <a:pt x="7144" y="155734"/>
                    <a:pt x="7144" y="179546"/>
                  </a:cubicBezTo>
                  <a:cubicBezTo>
                    <a:pt x="7144" y="210026"/>
                    <a:pt x="27146" y="237649"/>
                    <a:pt x="55721" y="246221"/>
                  </a:cubicBezTo>
                  <a:lnTo>
                    <a:pt x="55721" y="303371"/>
                  </a:lnTo>
                  <a:cubicBezTo>
                    <a:pt x="55721" y="336709"/>
                    <a:pt x="83344" y="364331"/>
                    <a:pt x="116681" y="364331"/>
                  </a:cubicBezTo>
                  <a:lnTo>
                    <a:pt x="140494" y="364331"/>
                  </a:lnTo>
                  <a:lnTo>
                    <a:pt x="140494" y="478631"/>
                  </a:lnTo>
                  <a:lnTo>
                    <a:pt x="140494" y="488156"/>
                  </a:lnTo>
                  <a:lnTo>
                    <a:pt x="150019" y="488156"/>
                  </a:lnTo>
                  <a:lnTo>
                    <a:pt x="536734" y="488156"/>
                  </a:lnTo>
                  <a:lnTo>
                    <a:pt x="546259" y="488156"/>
                  </a:lnTo>
                  <a:lnTo>
                    <a:pt x="546259" y="478631"/>
                  </a:lnTo>
                  <a:lnTo>
                    <a:pt x="546259" y="364331"/>
                  </a:lnTo>
                  <a:lnTo>
                    <a:pt x="565309" y="364331"/>
                  </a:lnTo>
                  <a:cubicBezTo>
                    <a:pt x="598646" y="364331"/>
                    <a:pt x="626269" y="336709"/>
                    <a:pt x="626269" y="303371"/>
                  </a:cubicBezTo>
                  <a:lnTo>
                    <a:pt x="626269" y="246221"/>
                  </a:lnTo>
                  <a:cubicBezTo>
                    <a:pt x="654844" y="236696"/>
                    <a:pt x="674846" y="210026"/>
                    <a:pt x="674846" y="179546"/>
                  </a:cubicBezTo>
                  <a:cubicBezTo>
                    <a:pt x="674846" y="155734"/>
                    <a:pt x="662464" y="133826"/>
                    <a:pt x="643414" y="120491"/>
                  </a:cubicBezTo>
                  <a:lnTo>
                    <a:pt x="635794" y="115729"/>
                  </a:lnTo>
                  <a:lnTo>
                    <a:pt x="631031" y="123349"/>
                  </a:lnTo>
                  <a:lnTo>
                    <a:pt x="617696" y="143351"/>
                  </a:lnTo>
                  <a:lnTo>
                    <a:pt x="611981" y="150971"/>
                  </a:lnTo>
                  <a:lnTo>
                    <a:pt x="619601" y="155734"/>
                  </a:lnTo>
                  <a:cubicBezTo>
                    <a:pt x="627221" y="161449"/>
                    <a:pt x="631984" y="170021"/>
                    <a:pt x="631984" y="179546"/>
                  </a:cubicBezTo>
                  <a:cubicBezTo>
                    <a:pt x="631984" y="194786"/>
                    <a:pt x="619601" y="207169"/>
                    <a:pt x="604361" y="207169"/>
                  </a:cubicBezTo>
                  <a:cubicBezTo>
                    <a:pt x="589121" y="207169"/>
                    <a:pt x="576739" y="194786"/>
                    <a:pt x="576739" y="179546"/>
                  </a:cubicBezTo>
                  <a:cubicBezTo>
                    <a:pt x="576739" y="170021"/>
                    <a:pt x="581501" y="161449"/>
                    <a:pt x="589121" y="156686"/>
                  </a:cubicBezTo>
                  <a:lnTo>
                    <a:pt x="596741" y="151924"/>
                  </a:lnTo>
                  <a:lnTo>
                    <a:pt x="591979" y="144304"/>
                  </a:lnTo>
                  <a:lnTo>
                    <a:pt x="578644" y="124301"/>
                  </a:lnTo>
                  <a:lnTo>
                    <a:pt x="573881" y="116681"/>
                  </a:lnTo>
                  <a:lnTo>
                    <a:pt x="566261" y="121444"/>
                  </a:lnTo>
                  <a:cubicBezTo>
                    <a:pt x="551021" y="130969"/>
                    <a:pt x="541496" y="146209"/>
                    <a:pt x="536734" y="162401"/>
                  </a:cubicBezTo>
                  <a:lnTo>
                    <a:pt x="466249" y="67151"/>
                  </a:lnTo>
                  <a:lnTo>
                    <a:pt x="466249" y="16669"/>
                  </a:lnTo>
                  <a:lnTo>
                    <a:pt x="466249" y="7144"/>
                  </a:lnTo>
                  <a:lnTo>
                    <a:pt x="465296" y="7144"/>
                  </a:lnTo>
                  <a:close/>
                  <a:moveTo>
                    <a:pt x="97631" y="246221"/>
                  </a:moveTo>
                  <a:cubicBezTo>
                    <a:pt x="115729" y="240506"/>
                    <a:pt x="130969" y="227171"/>
                    <a:pt x="139541" y="210026"/>
                  </a:cubicBezTo>
                  <a:lnTo>
                    <a:pt x="139541" y="321469"/>
                  </a:lnTo>
                  <a:lnTo>
                    <a:pt x="115729" y="321469"/>
                  </a:lnTo>
                  <a:cubicBezTo>
                    <a:pt x="106204" y="321469"/>
                    <a:pt x="97631" y="313849"/>
                    <a:pt x="97631" y="303371"/>
                  </a:cubicBezTo>
                  <a:lnTo>
                    <a:pt x="97631" y="246221"/>
                  </a:lnTo>
                  <a:lnTo>
                    <a:pt x="97631" y="246221"/>
                  </a:lnTo>
                  <a:close/>
                  <a:moveTo>
                    <a:pt x="545306" y="321469"/>
                  </a:moveTo>
                  <a:lnTo>
                    <a:pt x="545306" y="216694"/>
                  </a:lnTo>
                  <a:cubicBezTo>
                    <a:pt x="553879" y="230029"/>
                    <a:pt x="567214" y="241459"/>
                    <a:pt x="583406" y="246221"/>
                  </a:cubicBezTo>
                  <a:lnTo>
                    <a:pt x="583406" y="303371"/>
                  </a:lnTo>
                  <a:cubicBezTo>
                    <a:pt x="583406" y="312896"/>
                    <a:pt x="575786" y="321469"/>
                    <a:pt x="565309" y="321469"/>
                  </a:cubicBezTo>
                  <a:lnTo>
                    <a:pt x="545306" y="321469"/>
                  </a:lnTo>
                  <a:lnTo>
                    <a:pt x="545306" y="321469"/>
                  </a:lnTo>
                  <a:close/>
                </a:path>
              </a:pathLst>
            </a:custGeom>
            <a:solidFill>
              <a:schemeClr val="accent1"/>
            </a:solid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38D6706B-1794-F118-6642-4F235B1D7090}"/>
                </a:ext>
              </a:extLst>
            </p:cNvPr>
            <p:cNvSpPr/>
            <p:nvPr/>
          </p:nvSpPr>
          <p:spPr>
            <a:xfrm>
              <a:off x="674302"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97FB660D-6E2F-D81E-278F-2C5D3102D939}"/>
                </a:ext>
              </a:extLst>
            </p:cNvPr>
            <p:cNvSpPr/>
            <p:nvPr/>
          </p:nvSpPr>
          <p:spPr>
            <a:xfrm>
              <a:off x="669539" y="3686823"/>
              <a:ext cx="57150" cy="57150"/>
            </a:xfrm>
            <a:custGeom>
              <a:avLst/>
              <a:gdLst>
                <a:gd name="connsiteX0" fmla="*/ 39529 w 57150"/>
                <a:gd name="connsiteY0" fmla="*/ 16669 h 57150"/>
                <a:gd name="connsiteX1" fmla="*/ 39529 w 57150"/>
                <a:gd name="connsiteY1" fmla="*/ 41434 h 57150"/>
                <a:gd name="connsiteX2" fmla="*/ 16669 w 57150"/>
                <a:gd name="connsiteY2" fmla="*/ 41434 h 57150"/>
                <a:gd name="connsiteX3" fmla="*/ 16669 w 57150"/>
                <a:gd name="connsiteY3" fmla="*/ 16669 h 57150"/>
                <a:gd name="connsiteX4" fmla="*/ 39529 w 57150"/>
                <a:gd name="connsiteY4" fmla="*/ 16669 h 57150"/>
                <a:gd name="connsiteX5" fmla="*/ 49054 w 57150"/>
                <a:gd name="connsiteY5" fmla="*/ 7144 h 57150"/>
                <a:gd name="connsiteX6" fmla="*/ 39529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49054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39529" y="16669"/>
                  </a:moveTo>
                  <a:lnTo>
                    <a:pt x="39529" y="41434"/>
                  </a:lnTo>
                  <a:lnTo>
                    <a:pt x="16669" y="41434"/>
                  </a:lnTo>
                  <a:lnTo>
                    <a:pt x="16669" y="16669"/>
                  </a:lnTo>
                  <a:lnTo>
                    <a:pt x="39529" y="16669"/>
                  </a:lnTo>
                  <a:moveTo>
                    <a:pt x="49054" y="7144"/>
                  </a:moveTo>
                  <a:lnTo>
                    <a:pt x="39529"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49054" y="7144"/>
                  </a:lnTo>
                  <a:close/>
                </a:path>
              </a:pathLst>
            </a:custGeom>
            <a:solidFill>
              <a:srgbClr val="1E3F77"/>
            </a:solid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615927A7-307B-96CB-129D-1E8FF70EEF96}"/>
                </a:ext>
              </a:extLst>
            </p:cNvPr>
            <p:cNvSpPr/>
            <p:nvPr/>
          </p:nvSpPr>
          <p:spPr>
            <a:xfrm>
              <a:off x="634297"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96CD7F2C-681B-53ED-7804-4D88F70230E5}"/>
                </a:ext>
              </a:extLst>
            </p:cNvPr>
            <p:cNvSpPr/>
            <p:nvPr/>
          </p:nvSpPr>
          <p:spPr>
            <a:xfrm>
              <a:off x="629534"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2F59724C-03EB-06E0-064B-92536629040A}"/>
                </a:ext>
              </a:extLst>
            </p:cNvPr>
            <p:cNvSpPr/>
            <p:nvPr/>
          </p:nvSpPr>
          <p:spPr>
            <a:xfrm>
              <a:off x="595244"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49C32801-1DCB-1265-1EFD-A8D33BC0AF6D}"/>
                </a:ext>
              </a:extLst>
            </p:cNvPr>
            <p:cNvSpPr/>
            <p:nvPr/>
          </p:nvSpPr>
          <p:spPr>
            <a:xfrm>
              <a:off x="589529"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BD562DC8-348E-C35C-CC57-999C3633D777}"/>
                </a:ext>
              </a:extLst>
            </p:cNvPr>
            <p:cNvSpPr/>
            <p:nvPr/>
          </p:nvSpPr>
          <p:spPr>
            <a:xfrm>
              <a:off x="555239"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8ED17E05-351B-3E42-64FA-B81FD044710E}"/>
                </a:ext>
              </a:extLst>
            </p:cNvPr>
            <p:cNvSpPr/>
            <p:nvPr/>
          </p:nvSpPr>
          <p:spPr>
            <a:xfrm>
              <a:off x="550477"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76B79886-B1BD-6A8E-7672-531E07B27395}"/>
                </a:ext>
              </a:extLst>
            </p:cNvPr>
            <p:cNvSpPr/>
            <p:nvPr/>
          </p:nvSpPr>
          <p:spPr>
            <a:xfrm>
              <a:off x="679064"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3BD7B3EE-7C9C-3F39-A751-207C13B75C22}"/>
                </a:ext>
              </a:extLst>
            </p:cNvPr>
            <p:cNvSpPr/>
            <p:nvPr/>
          </p:nvSpPr>
          <p:spPr>
            <a:xfrm>
              <a:off x="640012"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F2A8AAE0-2F70-1317-B1F5-4F0A52AA263A}"/>
                </a:ext>
              </a:extLst>
            </p:cNvPr>
            <p:cNvSpPr/>
            <p:nvPr/>
          </p:nvSpPr>
          <p:spPr>
            <a:xfrm>
              <a:off x="600007"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7A5E189F-7709-C4E3-5A0F-F69738B95349}"/>
                </a:ext>
              </a:extLst>
            </p:cNvPr>
            <p:cNvSpPr/>
            <p:nvPr/>
          </p:nvSpPr>
          <p:spPr>
            <a:xfrm>
              <a:off x="560954"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AB1A7106-7CF8-9CE9-556D-1E6B2596343A}"/>
                </a:ext>
              </a:extLst>
            </p:cNvPr>
            <p:cNvSpPr/>
            <p:nvPr/>
          </p:nvSpPr>
          <p:spPr>
            <a:xfrm>
              <a:off x="538094" y="3526803"/>
              <a:ext cx="219075" cy="276225"/>
            </a:xfrm>
            <a:custGeom>
              <a:avLst/>
              <a:gdLst>
                <a:gd name="connsiteX0" fmla="*/ 7144 w 219075"/>
                <a:gd name="connsiteY0" fmla="*/ 7144 h 276225"/>
                <a:gd name="connsiteX1" fmla="*/ 220504 w 219075"/>
                <a:gd name="connsiteY1" fmla="*/ 7144 h 276225"/>
                <a:gd name="connsiteX2" fmla="*/ 220504 w 219075"/>
                <a:gd name="connsiteY2" fmla="*/ 276701 h 276225"/>
                <a:gd name="connsiteX3" fmla="*/ 7144 w 219075"/>
                <a:gd name="connsiteY3" fmla="*/ 276701 h 276225"/>
              </a:gdLst>
              <a:ahLst/>
              <a:cxnLst>
                <a:cxn ang="0">
                  <a:pos x="connsiteX0" y="connsiteY0"/>
                </a:cxn>
                <a:cxn ang="0">
                  <a:pos x="connsiteX1" y="connsiteY1"/>
                </a:cxn>
                <a:cxn ang="0">
                  <a:pos x="connsiteX2" y="connsiteY2"/>
                </a:cxn>
                <a:cxn ang="0">
                  <a:pos x="connsiteX3" y="connsiteY3"/>
                </a:cxn>
              </a:cxnLst>
              <a:rect l="l" t="t" r="r" b="b"/>
              <a:pathLst>
                <a:path w="219075" h="276225">
                  <a:moveTo>
                    <a:pt x="7144" y="7144"/>
                  </a:moveTo>
                  <a:lnTo>
                    <a:pt x="220504" y="7144"/>
                  </a:lnTo>
                  <a:lnTo>
                    <a:pt x="220504" y="276701"/>
                  </a:lnTo>
                  <a:lnTo>
                    <a:pt x="7144" y="276701"/>
                  </a:lnTo>
                  <a:close/>
                </a:path>
              </a:pathLst>
            </a:custGeom>
            <a:solidFill>
              <a:schemeClr val="accent2"/>
            </a:solid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2EB04AF6-9401-8F1B-F3E6-1C4B7439BE6C}"/>
                </a:ext>
              </a:extLst>
            </p:cNvPr>
            <p:cNvSpPr/>
            <p:nvPr/>
          </p:nvSpPr>
          <p:spPr>
            <a:xfrm>
              <a:off x="563812" y="3559188"/>
              <a:ext cx="171450" cy="133350"/>
            </a:xfrm>
            <a:custGeom>
              <a:avLst/>
              <a:gdLst>
                <a:gd name="connsiteX0" fmla="*/ 30956 w 171450"/>
                <a:gd name="connsiteY0" fmla="*/ 126206 h 133350"/>
                <a:gd name="connsiteX1" fmla="*/ 143351 w 171450"/>
                <a:gd name="connsiteY1" fmla="*/ 126206 h 133350"/>
                <a:gd name="connsiteX2" fmla="*/ 167164 w 171450"/>
                <a:gd name="connsiteY2" fmla="*/ 102394 h 133350"/>
                <a:gd name="connsiteX3" fmla="*/ 167164 w 171450"/>
                <a:gd name="connsiteY3" fmla="*/ 30956 h 133350"/>
                <a:gd name="connsiteX4" fmla="*/ 143351 w 171450"/>
                <a:gd name="connsiteY4" fmla="*/ 7144 h 133350"/>
                <a:gd name="connsiteX5" fmla="*/ 30956 w 171450"/>
                <a:gd name="connsiteY5" fmla="*/ 7144 h 133350"/>
                <a:gd name="connsiteX6" fmla="*/ 7144 w 171450"/>
                <a:gd name="connsiteY6" fmla="*/ 30956 h 133350"/>
                <a:gd name="connsiteX7" fmla="*/ 7144 w 171450"/>
                <a:gd name="connsiteY7" fmla="*/ 102394 h 133350"/>
                <a:gd name="connsiteX8" fmla="*/ 30956 w 171450"/>
                <a:gd name="connsiteY8" fmla="*/ 12620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133350">
                  <a:moveTo>
                    <a:pt x="30956" y="126206"/>
                  </a:moveTo>
                  <a:lnTo>
                    <a:pt x="143351" y="126206"/>
                  </a:lnTo>
                  <a:cubicBezTo>
                    <a:pt x="156686" y="126206"/>
                    <a:pt x="167164" y="115729"/>
                    <a:pt x="167164" y="102394"/>
                  </a:cubicBezTo>
                  <a:lnTo>
                    <a:pt x="167164" y="30956"/>
                  </a:lnTo>
                  <a:cubicBezTo>
                    <a:pt x="167164" y="17621"/>
                    <a:pt x="156686" y="7144"/>
                    <a:pt x="143351" y="7144"/>
                  </a:cubicBezTo>
                  <a:lnTo>
                    <a:pt x="30956" y="7144"/>
                  </a:lnTo>
                  <a:cubicBezTo>
                    <a:pt x="17621" y="7144"/>
                    <a:pt x="7144" y="17621"/>
                    <a:pt x="7144" y="30956"/>
                  </a:cubicBezTo>
                  <a:lnTo>
                    <a:pt x="7144" y="102394"/>
                  </a:lnTo>
                  <a:cubicBezTo>
                    <a:pt x="7144" y="115729"/>
                    <a:pt x="17621" y="126206"/>
                    <a:pt x="30956" y="126206"/>
                  </a:cubicBezTo>
                  <a:close/>
                </a:path>
              </a:pathLst>
            </a:custGeom>
            <a:solidFill>
              <a:schemeClr val="bg1">
                <a:lumMod val="95000"/>
              </a:schemeClr>
            </a:solid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352FBC88-FF3E-C055-5328-37ED7FA9DA11}"/>
                </a:ext>
              </a:extLst>
            </p:cNvPr>
            <p:cNvSpPr/>
            <p:nvPr/>
          </p:nvSpPr>
          <p:spPr>
            <a:xfrm>
              <a:off x="656204" y="3585858"/>
              <a:ext cx="38100" cy="76200"/>
            </a:xfrm>
            <a:custGeom>
              <a:avLst/>
              <a:gdLst>
                <a:gd name="connsiteX0" fmla="*/ 7144 w 38100"/>
                <a:gd name="connsiteY0" fmla="*/ 18574 h 76200"/>
                <a:gd name="connsiteX1" fmla="*/ 18574 w 38100"/>
                <a:gd name="connsiteY1" fmla="*/ 7144 h 76200"/>
                <a:gd name="connsiteX2" fmla="*/ 24289 w 38100"/>
                <a:gd name="connsiteY2" fmla="*/ 7144 h 76200"/>
                <a:gd name="connsiteX3" fmla="*/ 35719 w 38100"/>
                <a:gd name="connsiteY3" fmla="*/ 18574 h 76200"/>
                <a:gd name="connsiteX4" fmla="*/ 35719 w 38100"/>
                <a:gd name="connsiteY4" fmla="*/ 61436 h 76200"/>
                <a:gd name="connsiteX5" fmla="*/ 24289 w 38100"/>
                <a:gd name="connsiteY5" fmla="*/ 72866 h 76200"/>
                <a:gd name="connsiteX6" fmla="*/ 18574 w 38100"/>
                <a:gd name="connsiteY6" fmla="*/ 72866 h 76200"/>
                <a:gd name="connsiteX7" fmla="*/ 7144 w 38100"/>
                <a:gd name="connsiteY7" fmla="*/ 61436 h 76200"/>
                <a:gd name="connsiteX8" fmla="*/ 7144 w 38100"/>
                <a:gd name="connsiteY8" fmla="*/ 18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76200">
                  <a:moveTo>
                    <a:pt x="7144" y="18574"/>
                  </a:moveTo>
                  <a:cubicBezTo>
                    <a:pt x="7144" y="11906"/>
                    <a:pt x="11906" y="7144"/>
                    <a:pt x="18574" y="7144"/>
                  </a:cubicBezTo>
                  <a:lnTo>
                    <a:pt x="24289" y="7144"/>
                  </a:lnTo>
                  <a:cubicBezTo>
                    <a:pt x="30956" y="7144"/>
                    <a:pt x="35719" y="11906"/>
                    <a:pt x="35719" y="18574"/>
                  </a:cubicBezTo>
                  <a:lnTo>
                    <a:pt x="35719" y="61436"/>
                  </a:lnTo>
                  <a:cubicBezTo>
                    <a:pt x="35719" y="68104"/>
                    <a:pt x="30956" y="72866"/>
                    <a:pt x="24289" y="72866"/>
                  </a:cubicBezTo>
                  <a:lnTo>
                    <a:pt x="18574" y="72866"/>
                  </a:lnTo>
                  <a:cubicBezTo>
                    <a:pt x="11906" y="72866"/>
                    <a:pt x="7144" y="68104"/>
                    <a:pt x="7144" y="61436"/>
                  </a:cubicBezTo>
                  <a:lnTo>
                    <a:pt x="7144" y="18574"/>
                  </a:lnTo>
                  <a:close/>
                </a:path>
              </a:pathLst>
            </a:custGeom>
            <a:solidFill>
              <a:schemeClr val="accent2"/>
            </a:solidFill>
            <a:ln w="95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2C8F2792-D02B-563A-F584-6AE13ACAFB6C}"/>
                </a:ext>
              </a:extLst>
            </p:cNvPr>
            <p:cNvSpPr/>
            <p:nvPr/>
          </p:nvSpPr>
          <p:spPr>
            <a:xfrm>
              <a:off x="601912" y="3585858"/>
              <a:ext cx="38100" cy="76200"/>
            </a:xfrm>
            <a:custGeom>
              <a:avLst/>
              <a:gdLst>
                <a:gd name="connsiteX0" fmla="*/ 7144 w 38100"/>
                <a:gd name="connsiteY0" fmla="*/ 18574 h 76200"/>
                <a:gd name="connsiteX1" fmla="*/ 18574 w 38100"/>
                <a:gd name="connsiteY1" fmla="*/ 7144 h 76200"/>
                <a:gd name="connsiteX2" fmla="*/ 24289 w 38100"/>
                <a:gd name="connsiteY2" fmla="*/ 7144 h 76200"/>
                <a:gd name="connsiteX3" fmla="*/ 35719 w 38100"/>
                <a:gd name="connsiteY3" fmla="*/ 18574 h 76200"/>
                <a:gd name="connsiteX4" fmla="*/ 35719 w 38100"/>
                <a:gd name="connsiteY4" fmla="*/ 61436 h 76200"/>
                <a:gd name="connsiteX5" fmla="*/ 24289 w 38100"/>
                <a:gd name="connsiteY5" fmla="*/ 72866 h 76200"/>
                <a:gd name="connsiteX6" fmla="*/ 18574 w 38100"/>
                <a:gd name="connsiteY6" fmla="*/ 72866 h 76200"/>
                <a:gd name="connsiteX7" fmla="*/ 7144 w 38100"/>
                <a:gd name="connsiteY7" fmla="*/ 61436 h 76200"/>
                <a:gd name="connsiteX8" fmla="*/ 7144 w 38100"/>
                <a:gd name="connsiteY8" fmla="*/ 18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76200">
                  <a:moveTo>
                    <a:pt x="7144" y="18574"/>
                  </a:moveTo>
                  <a:cubicBezTo>
                    <a:pt x="7144" y="11906"/>
                    <a:pt x="11906" y="7144"/>
                    <a:pt x="18574" y="7144"/>
                  </a:cubicBezTo>
                  <a:lnTo>
                    <a:pt x="24289" y="7144"/>
                  </a:lnTo>
                  <a:cubicBezTo>
                    <a:pt x="30956" y="7144"/>
                    <a:pt x="35719" y="11906"/>
                    <a:pt x="35719" y="18574"/>
                  </a:cubicBezTo>
                  <a:lnTo>
                    <a:pt x="35719" y="61436"/>
                  </a:lnTo>
                  <a:cubicBezTo>
                    <a:pt x="35719" y="68104"/>
                    <a:pt x="30956" y="72866"/>
                    <a:pt x="24289" y="72866"/>
                  </a:cubicBezTo>
                  <a:lnTo>
                    <a:pt x="18574" y="72866"/>
                  </a:lnTo>
                  <a:cubicBezTo>
                    <a:pt x="11906" y="72866"/>
                    <a:pt x="7144" y="68104"/>
                    <a:pt x="7144" y="61436"/>
                  </a:cubicBezTo>
                  <a:lnTo>
                    <a:pt x="7144" y="18574"/>
                  </a:lnTo>
                  <a:close/>
                </a:path>
              </a:pathLst>
            </a:custGeom>
            <a:solidFill>
              <a:schemeClr val="accent2"/>
            </a:solid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61210C5E-E78D-891A-DD3B-BA2F238F6525}"/>
                </a:ext>
              </a:extLst>
            </p:cNvPr>
            <p:cNvSpPr/>
            <p:nvPr/>
          </p:nvSpPr>
          <p:spPr>
            <a:xfrm>
              <a:off x="625724" y="3374403"/>
              <a:ext cx="180975" cy="47625"/>
            </a:xfrm>
            <a:custGeom>
              <a:avLst/>
              <a:gdLst>
                <a:gd name="connsiteX0" fmla="*/ 7144 w 180975"/>
                <a:gd name="connsiteY0" fmla="*/ 7144 h 47625"/>
                <a:gd name="connsiteX1" fmla="*/ 181451 w 180975"/>
                <a:gd name="connsiteY1" fmla="*/ 7144 h 47625"/>
                <a:gd name="connsiteX2" fmla="*/ 181451 w 180975"/>
                <a:gd name="connsiteY2" fmla="*/ 41434 h 47625"/>
                <a:gd name="connsiteX3" fmla="*/ 7144 w 18097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180975" h="47625">
                  <a:moveTo>
                    <a:pt x="7144" y="7144"/>
                  </a:moveTo>
                  <a:lnTo>
                    <a:pt x="181451" y="7144"/>
                  </a:lnTo>
                  <a:lnTo>
                    <a:pt x="181451" y="41434"/>
                  </a:lnTo>
                  <a:lnTo>
                    <a:pt x="7144" y="41434"/>
                  </a:lnTo>
                  <a:close/>
                </a:path>
              </a:pathLst>
            </a:custGeom>
            <a:solidFill>
              <a:schemeClr val="accent1"/>
            </a:solidFill>
            <a:ln w="95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E0A920CD-D294-198D-030B-743525C0FC5E}"/>
                </a:ext>
              </a:extLst>
            </p:cNvPr>
            <p:cNvSpPr/>
            <p:nvPr/>
          </p:nvSpPr>
          <p:spPr>
            <a:xfrm>
              <a:off x="544762" y="3424886"/>
              <a:ext cx="266700" cy="95250"/>
            </a:xfrm>
            <a:custGeom>
              <a:avLst/>
              <a:gdLst>
                <a:gd name="connsiteX0" fmla="*/ 7144 w 266700"/>
                <a:gd name="connsiteY0" fmla="*/ 90011 h 95250"/>
                <a:gd name="connsiteX1" fmla="*/ 79534 w 266700"/>
                <a:gd name="connsiteY1" fmla="*/ 7144 h 95250"/>
                <a:gd name="connsiteX2" fmla="*/ 262414 w 266700"/>
                <a:gd name="connsiteY2" fmla="*/ 7144 h 95250"/>
                <a:gd name="connsiteX3" fmla="*/ 211931 w 266700"/>
                <a:gd name="connsiteY3" fmla="*/ 90011 h 95250"/>
              </a:gdLst>
              <a:ahLst/>
              <a:cxnLst>
                <a:cxn ang="0">
                  <a:pos x="connsiteX0" y="connsiteY0"/>
                </a:cxn>
                <a:cxn ang="0">
                  <a:pos x="connsiteX1" y="connsiteY1"/>
                </a:cxn>
                <a:cxn ang="0">
                  <a:pos x="connsiteX2" y="connsiteY2"/>
                </a:cxn>
                <a:cxn ang="0">
                  <a:pos x="connsiteX3" y="connsiteY3"/>
                </a:cxn>
              </a:cxnLst>
              <a:rect l="l" t="t" r="r" b="b"/>
              <a:pathLst>
                <a:path w="266700" h="95250">
                  <a:moveTo>
                    <a:pt x="7144" y="90011"/>
                  </a:moveTo>
                  <a:lnTo>
                    <a:pt x="79534" y="7144"/>
                  </a:lnTo>
                  <a:lnTo>
                    <a:pt x="262414" y="7144"/>
                  </a:lnTo>
                  <a:lnTo>
                    <a:pt x="211931" y="90011"/>
                  </a:lnTo>
                  <a:close/>
                </a:path>
              </a:pathLst>
            </a:custGeom>
            <a:solidFill>
              <a:schemeClr val="accent1"/>
            </a:solid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2B6D6EBD-735B-3602-D117-4DC32EAA12EC}"/>
                </a:ext>
              </a:extLst>
            </p:cNvPr>
            <p:cNvSpPr/>
            <p:nvPr/>
          </p:nvSpPr>
          <p:spPr>
            <a:xfrm>
              <a:off x="779077" y="3462986"/>
              <a:ext cx="66675" cy="47625"/>
            </a:xfrm>
            <a:custGeom>
              <a:avLst/>
              <a:gdLst>
                <a:gd name="connsiteX0" fmla="*/ 7144 w 66675"/>
                <a:gd name="connsiteY0" fmla="*/ 49054 h 47625"/>
                <a:gd name="connsiteX1" fmla="*/ 36671 w 66675"/>
                <a:gd name="connsiteY1" fmla="*/ 7144 h 47625"/>
                <a:gd name="connsiteX2" fmla="*/ 65246 w 66675"/>
                <a:gd name="connsiteY2" fmla="*/ 49054 h 47625"/>
              </a:gdLst>
              <a:ahLst/>
              <a:cxnLst>
                <a:cxn ang="0">
                  <a:pos x="connsiteX0" y="connsiteY0"/>
                </a:cxn>
                <a:cxn ang="0">
                  <a:pos x="connsiteX1" y="connsiteY1"/>
                </a:cxn>
                <a:cxn ang="0">
                  <a:pos x="connsiteX2" y="connsiteY2"/>
                </a:cxn>
              </a:cxnLst>
              <a:rect l="l" t="t" r="r" b="b"/>
              <a:pathLst>
                <a:path w="66675" h="47625">
                  <a:moveTo>
                    <a:pt x="7144" y="49054"/>
                  </a:moveTo>
                  <a:lnTo>
                    <a:pt x="36671" y="7144"/>
                  </a:lnTo>
                  <a:lnTo>
                    <a:pt x="65246" y="49054"/>
                  </a:lnTo>
                  <a:close/>
                </a:path>
              </a:pathLst>
            </a:custGeom>
            <a:solidFill>
              <a:schemeClr val="accent1"/>
            </a:solidFill>
            <a:ln w="95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55291529-DE32-7D3C-352C-BAF7FD83C63E}"/>
                </a:ext>
              </a:extLst>
            </p:cNvPr>
            <p:cNvSpPr/>
            <p:nvPr/>
          </p:nvSpPr>
          <p:spPr>
            <a:xfrm>
              <a:off x="692399"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C80A9048-A55B-CF64-C642-A28EDDA92EB0}"/>
                </a:ext>
              </a:extLst>
            </p:cNvPr>
            <p:cNvSpPr/>
            <p:nvPr/>
          </p:nvSpPr>
          <p:spPr>
            <a:xfrm>
              <a:off x="648584"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87CA98F9-98C7-86E7-EBE9-265157EF4C2C}"/>
                </a:ext>
              </a:extLst>
            </p:cNvPr>
            <p:cNvSpPr/>
            <p:nvPr/>
          </p:nvSpPr>
          <p:spPr>
            <a:xfrm>
              <a:off x="604769"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EFC602BA-4079-3713-6D7B-578D59250EF0}"/>
                </a:ext>
              </a:extLst>
            </p:cNvPr>
            <p:cNvSpPr/>
            <p:nvPr/>
          </p:nvSpPr>
          <p:spPr>
            <a:xfrm>
              <a:off x="561907"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grpSp>
      <p:grpSp>
        <p:nvGrpSpPr>
          <p:cNvPr id="146" name="Group 145">
            <a:extLst>
              <a:ext uri="{FF2B5EF4-FFF2-40B4-BE49-F238E27FC236}">
                <a16:creationId xmlns:a16="http://schemas.microsoft.com/office/drawing/2014/main" id="{BA41392F-D2A2-E21E-C7FD-9E89888C62D4}"/>
              </a:ext>
              <a:ext uri="{C183D7F6-B498-43B3-948B-1728B52AA6E4}">
                <adec:decorative xmlns:adec="http://schemas.microsoft.com/office/drawing/2017/decorative" val="1"/>
              </a:ext>
            </a:extLst>
          </p:cNvPr>
          <p:cNvGrpSpPr/>
          <p:nvPr/>
        </p:nvGrpSpPr>
        <p:grpSpPr>
          <a:xfrm>
            <a:off x="10341755" y="4761934"/>
            <a:ext cx="1386076" cy="1386076"/>
            <a:chOff x="8928483" y="3214646"/>
            <a:chExt cx="1386076" cy="1386076"/>
          </a:xfrm>
        </p:grpSpPr>
        <p:grpSp>
          <p:nvGrpSpPr>
            <p:cNvPr id="147" name="Group 146" descr="High School Sticker Be Awesome" title="High School Sticker Be Awesome">
              <a:extLst>
                <a:ext uri="{FF2B5EF4-FFF2-40B4-BE49-F238E27FC236}">
                  <a16:creationId xmlns:a16="http://schemas.microsoft.com/office/drawing/2014/main" id="{F5D7FDFB-68D0-BDCE-974E-4E8CAFB16CCB}"/>
                </a:ext>
              </a:extLst>
            </p:cNvPr>
            <p:cNvGrpSpPr>
              <a:grpSpLocks noChangeAspect="1"/>
            </p:cNvGrpSpPr>
            <p:nvPr/>
          </p:nvGrpSpPr>
          <p:grpSpPr>
            <a:xfrm rot="385758">
              <a:off x="8928483" y="3214646"/>
              <a:ext cx="1386076" cy="1386076"/>
              <a:chOff x="5625313" y="703911"/>
              <a:chExt cx="1386076" cy="1386076"/>
            </a:xfrm>
          </p:grpSpPr>
          <p:sp>
            <p:nvSpPr>
              <p:cNvPr id="151" name="Freeform: Shape 150">
                <a:extLst>
                  <a:ext uri="{FF2B5EF4-FFF2-40B4-BE49-F238E27FC236}">
                    <a16:creationId xmlns:a16="http://schemas.microsoft.com/office/drawing/2014/main" id="{7441FBB6-35D3-5DFE-065D-63792B95854E}"/>
                  </a:ext>
                </a:extLst>
              </p:cNvPr>
              <p:cNvSpPr/>
              <p:nvPr/>
            </p:nvSpPr>
            <p:spPr>
              <a:xfrm>
                <a:off x="5625313" y="703911"/>
                <a:ext cx="1386076" cy="1386076"/>
              </a:xfrm>
              <a:custGeom>
                <a:avLst/>
                <a:gdLst>
                  <a:gd name="connsiteX0" fmla="*/ 1382226 w 1386076"/>
                  <a:gd name="connsiteY0" fmla="*/ 696888 h 1386076"/>
                  <a:gd name="connsiteX1" fmla="*/ 696888 w 1386076"/>
                  <a:gd name="connsiteY1" fmla="*/ 1382226 h 1386076"/>
                  <a:gd name="connsiteX2" fmla="*/ 11551 w 1386076"/>
                  <a:gd name="connsiteY2" fmla="*/ 696888 h 1386076"/>
                  <a:gd name="connsiteX3" fmla="*/ 696888 w 1386076"/>
                  <a:gd name="connsiteY3" fmla="*/ 11551 h 1386076"/>
                  <a:gd name="connsiteX4" fmla="*/ 1382226 w 1386076"/>
                  <a:gd name="connsiteY4" fmla="*/ 696888 h 1386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076" h="1386076">
                    <a:moveTo>
                      <a:pt x="1382226" y="696888"/>
                    </a:moveTo>
                    <a:cubicBezTo>
                      <a:pt x="1382226" y="1075390"/>
                      <a:pt x="1075390" y="1382226"/>
                      <a:pt x="696888" y="1382226"/>
                    </a:cubicBezTo>
                    <a:cubicBezTo>
                      <a:pt x="318387" y="1382226"/>
                      <a:pt x="11551" y="1075390"/>
                      <a:pt x="11551" y="696888"/>
                    </a:cubicBezTo>
                    <a:cubicBezTo>
                      <a:pt x="11551" y="318387"/>
                      <a:pt x="318387" y="11551"/>
                      <a:pt x="696888" y="11551"/>
                    </a:cubicBezTo>
                    <a:cubicBezTo>
                      <a:pt x="1075390" y="11551"/>
                      <a:pt x="1382226" y="318387"/>
                      <a:pt x="1382226" y="696888"/>
                    </a:cubicBezTo>
                    <a:close/>
                  </a:path>
                </a:pathLst>
              </a:custGeom>
              <a:noFill/>
              <a:ln w="9525" cap="flat">
                <a:solidFill>
                  <a:schemeClr val="accent4"/>
                </a:solid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3D749BF6-7F2C-4307-C74D-1DE47582F239}"/>
                  </a:ext>
                </a:extLst>
              </p:cNvPr>
              <p:cNvSpPr/>
              <p:nvPr/>
            </p:nvSpPr>
            <p:spPr>
              <a:xfrm>
                <a:off x="5653034" y="731631"/>
                <a:ext cx="1324473" cy="1324473"/>
              </a:xfrm>
              <a:custGeom>
                <a:avLst/>
                <a:gdLst>
                  <a:gd name="connsiteX0" fmla="*/ 1326783 w 1324472"/>
                  <a:gd name="connsiteY0" fmla="*/ 669167 h 1324472"/>
                  <a:gd name="connsiteX1" fmla="*/ 669167 w 1324472"/>
                  <a:gd name="connsiteY1" fmla="*/ 1326783 h 1324472"/>
                  <a:gd name="connsiteX2" fmla="*/ 11551 w 1324472"/>
                  <a:gd name="connsiteY2" fmla="*/ 669167 h 1324472"/>
                  <a:gd name="connsiteX3" fmla="*/ 669167 w 1324472"/>
                  <a:gd name="connsiteY3" fmla="*/ 11551 h 1324472"/>
                  <a:gd name="connsiteX4" fmla="*/ 1326783 w 1324472"/>
                  <a:gd name="connsiteY4" fmla="*/ 669167 h 132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472" h="1324472">
                    <a:moveTo>
                      <a:pt x="1326783" y="669167"/>
                    </a:moveTo>
                    <a:cubicBezTo>
                      <a:pt x="1326783" y="1032358"/>
                      <a:pt x="1032358" y="1326783"/>
                      <a:pt x="669167" y="1326783"/>
                    </a:cubicBezTo>
                    <a:cubicBezTo>
                      <a:pt x="305975" y="1326783"/>
                      <a:pt x="11551" y="1032358"/>
                      <a:pt x="11551" y="669167"/>
                    </a:cubicBezTo>
                    <a:cubicBezTo>
                      <a:pt x="11551" y="305975"/>
                      <a:pt x="305975" y="11551"/>
                      <a:pt x="669167" y="11551"/>
                    </a:cubicBezTo>
                    <a:cubicBezTo>
                      <a:pt x="1032358" y="11551"/>
                      <a:pt x="1326783" y="305975"/>
                      <a:pt x="1326783" y="669167"/>
                    </a:cubicBezTo>
                    <a:close/>
                  </a:path>
                </a:pathLst>
              </a:custGeom>
              <a:solidFill>
                <a:schemeClr val="accent4"/>
              </a:solidFill>
              <a:ln w="9525" cap="flat">
                <a:noFill/>
                <a:prstDash val="solid"/>
                <a:miter/>
              </a:ln>
            </p:spPr>
            <p:txBody>
              <a:bodyPr rtlCol="0" anchor="ctr"/>
              <a:lstStyle/>
              <a:p>
                <a:endParaRPr lang="en-US" dirty="0"/>
              </a:p>
            </p:txBody>
          </p:sp>
          <p:grpSp>
            <p:nvGrpSpPr>
              <p:cNvPr id="153" name="Group 152">
                <a:extLst>
                  <a:ext uri="{FF2B5EF4-FFF2-40B4-BE49-F238E27FC236}">
                    <a16:creationId xmlns:a16="http://schemas.microsoft.com/office/drawing/2014/main" id="{0BDD6762-1361-FD1D-49C2-313A2CFC9247}"/>
                  </a:ext>
                </a:extLst>
              </p:cNvPr>
              <p:cNvGrpSpPr/>
              <p:nvPr/>
            </p:nvGrpSpPr>
            <p:grpSpPr>
              <a:xfrm>
                <a:off x="6004174" y="799396"/>
                <a:ext cx="648932" cy="204832"/>
                <a:chOff x="6004174" y="799396"/>
                <a:chExt cx="648932" cy="204832"/>
              </a:xfrm>
              <a:solidFill>
                <a:schemeClr val="accent5"/>
              </a:solidFill>
            </p:grpSpPr>
            <p:sp>
              <p:nvSpPr>
                <p:cNvPr id="164" name="Freeform: Shape 163">
                  <a:extLst>
                    <a:ext uri="{FF2B5EF4-FFF2-40B4-BE49-F238E27FC236}">
                      <a16:creationId xmlns:a16="http://schemas.microsoft.com/office/drawing/2014/main" id="{94771463-6AB4-FD9E-75DF-81026D1C00D4}"/>
                    </a:ext>
                  </a:extLst>
                </p:cNvPr>
                <p:cNvSpPr/>
                <p:nvPr/>
              </p:nvSpPr>
              <p:spPr>
                <a:xfrm>
                  <a:off x="6004174" y="865620"/>
                  <a:ext cx="123207" cy="138608"/>
                </a:xfrm>
                <a:custGeom>
                  <a:avLst/>
                  <a:gdLst>
                    <a:gd name="connsiteX0" fmla="*/ 80854 w 123206"/>
                    <a:gd name="connsiteY0" fmla="*/ 85475 h 138607"/>
                    <a:gd name="connsiteX1" fmla="*/ 50053 w 123206"/>
                    <a:gd name="connsiteY1" fmla="*/ 102416 h 138607"/>
                    <a:gd name="connsiteX2" fmla="*/ 53133 w 123206"/>
                    <a:gd name="connsiteY2" fmla="*/ 119357 h 138607"/>
                    <a:gd name="connsiteX3" fmla="*/ 25411 w 123206"/>
                    <a:gd name="connsiteY3" fmla="*/ 134757 h 138607"/>
                    <a:gd name="connsiteX4" fmla="*/ 11551 w 123206"/>
                    <a:gd name="connsiteY4" fmla="*/ 26951 h 138607"/>
                    <a:gd name="connsiteX5" fmla="*/ 40812 w 123206"/>
                    <a:gd name="connsiteY5" fmla="*/ 11551 h 138607"/>
                    <a:gd name="connsiteX6" fmla="*/ 120897 w 123206"/>
                    <a:gd name="connsiteY6" fmla="*/ 82395 h 138607"/>
                    <a:gd name="connsiteX7" fmla="*/ 91635 w 123206"/>
                    <a:gd name="connsiteY7" fmla="*/ 97795 h 138607"/>
                    <a:gd name="connsiteX8" fmla="*/ 80854 w 123206"/>
                    <a:gd name="connsiteY8" fmla="*/ 85475 h 138607"/>
                    <a:gd name="connsiteX9" fmla="*/ 65454 w 123206"/>
                    <a:gd name="connsiteY9" fmla="*/ 70074 h 138607"/>
                    <a:gd name="connsiteX10" fmla="*/ 39272 w 123206"/>
                    <a:gd name="connsiteY10" fmla="*/ 42352 h 138607"/>
                    <a:gd name="connsiteX11" fmla="*/ 46973 w 123206"/>
                    <a:gd name="connsiteY11" fmla="*/ 79314 h 138607"/>
                    <a:gd name="connsiteX12" fmla="*/ 65454 w 123206"/>
                    <a:gd name="connsiteY12" fmla="*/ 700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0854" y="85475"/>
                      </a:moveTo>
                      <a:lnTo>
                        <a:pt x="50053" y="102416"/>
                      </a:lnTo>
                      <a:lnTo>
                        <a:pt x="53133" y="119357"/>
                      </a:lnTo>
                      <a:lnTo>
                        <a:pt x="25411" y="134757"/>
                      </a:lnTo>
                      <a:lnTo>
                        <a:pt x="11551" y="26951"/>
                      </a:lnTo>
                      <a:lnTo>
                        <a:pt x="40812" y="11551"/>
                      </a:lnTo>
                      <a:lnTo>
                        <a:pt x="120897" y="82395"/>
                      </a:lnTo>
                      <a:lnTo>
                        <a:pt x="91635" y="97795"/>
                      </a:lnTo>
                      <a:lnTo>
                        <a:pt x="80854" y="85475"/>
                      </a:lnTo>
                      <a:close/>
                      <a:moveTo>
                        <a:pt x="65454" y="70074"/>
                      </a:moveTo>
                      <a:lnTo>
                        <a:pt x="39272" y="42352"/>
                      </a:lnTo>
                      <a:lnTo>
                        <a:pt x="46973" y="79314"/>
                      </a:lnTo>
                      <a:lnTo>
                        <a:pt x="65454" y="70074"/>
                      </a:lnTo>
                      <a:close/>
                    </a:path>
                  </a:pathLst>
                </a:custGeom>
                <a:grp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82D00286-6C52-77EE-E1E3-231736706864}"/>
                    </a:ext>
                  </a:extLst>
                </p:cNvPr>
                <p:cNvSpPr/>
                <p:nvPr/>
              </p:nvSpPr>
              <p:spPr>
                <a:xfrm>
                  <a:off x="6091958" y="831738"/>
                  <a:ext cx="123207" cy="123207"/>
                </a:xfrm>
                <a:custGeom>
                  <a:avLst/>
                  <a:gdLst>
                    <a:gd name="connsiteX0" fmla="*/ 11551 w 123206"/>
                    <a:gd name="connsiteY0" fmla="*/ 20791 h 123206"/>
                    <a:gd name="connsiteX1" fmla="*/ 40812 w 123206"/>
                    <a:gd name="connsiteY1" fmla="*/ 11551 h 123206"/>
                    <a:gd name="connsiteX2" fmla="*/ 62373 w 123206"/>
                    <a:gd name="connsiteY2" fmla="*/ 83935 h 123206"/>
                    <a:gd name="connsiteX3" fmla="*/ 108576 w 123206"/>
                    <a:gd name="connsiteY3" fmla="*/ 70074 h 123206"/>
                    <a:gd name="connsiteX4" fmla="*/ 116276 w 123206"/>
                    <a:gd name="connsiteY4" fmla="*/ 93175 h 123206"/>
                    <a:gd name="connsiteX5" fmla="*/ 40812 w 123206"/>
                    <a:gd name="connsiteY5" fmla="*/ 116276 h 123206"/>
                    <a:gd name="connsiteX6" fmla="*/ 11551 w 123206"/>
                    <a:gd name="connsiteY6" fmla="*/ 2079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06" h="123206">
                      <a:moveTo>
                        <a:pt x="11551" y="20791"/>
                      </a:moveTo>
                      <a:lnTo>
                        <a:pt x="40812" y="11551"/>
                      </a:lnTo>
                      <a:lnTo>
                        <a:pt x="62373" y="83935"/>
                      </a:lnTo>
                      <a:lnTo>
                        <a:pt x="108576" y="70074"/>
                      </a:lnTo>
                      <a:lnTo>
                        <a:pt x="116276" y="93175"/>
                      </a:lnTo>
                      <a:lnTo>
                        <a:pt x="40812" y="116276"/>
                      </a:lnTo>
                      <a:lnTo>
                        <a:pt x="11551" y="20791"/>
                      </a:lnTo>
                      <a:close/>
                    </a:path>
                  </a:pathLst>
                </a:custGeom>
                <a:grp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7E672BA4-383D-FEB8-BBB4-BE8F716EB639}"/>
                    </a:ext>
                  </a:extLst>
                </p:cNvPr>
                <p:cNvSpPr/>
                <p:nvPr/>
              </p:nvSpPr>
              <p:spPr>
                <a:xfrm>
                  <a:off x="6184363" y="799396"/>
                  <a:ext cx="154008" cy="123207"/>
                </a:xfrm>
                <a:custGeom>
                  <a:avLst/>
                  <a:gdLst>
                    <a:gd name="connsiteX0" fmla="*/ 11551 w 154008"/>
                    <a:gd name="connsiteY0" fmla="*/ 23871 h 123206"/>
                    <a:gd name="connsiteX1" fmla="*/ 40812 w 154008"/>
                    <a:gd name="connsiteY1" fmla="*/ 20791 h 123206"/>
                    <a:gd name="connsiteX2" fmla="*/ 56213 w 154008"/>
                    <a:gd name="connsiteY2" fmla="*/ 76234 h 123206"/>
                    <a:gd name="connsiteX3" fmla="*/ 66994 w 154008"/>
                    <a:gd name="connsiteY3" fmla="*/ 19251 h 123206"/>
                    <a:gd name="connsiteX4" fmla="*/ 96255 w 154008"/>
                    <a:gd name="connsiteY4" fmla="*/ 16171 h 123206"/>
                    <a:gd name="connsiteX5" fmla="*/ 116276 w 154008"/>
                    <a:gd name="connsiteY5" fmla="*/ 70074 h 123206"/>
                    <a:gd name="connsiteX6" fmla="*/ 122437 w 154008"/>
                    <a:gd name="connsiteY6" fmla="*/ 14631 h 123206"/>
                    <a:gd name="connsiteX7" fmla="*/ 151698 w 154008"/>
                    <a:gd name="connsiteY7" fmla="*/ 11551 h 123206"/>
                    <a:gd name="connsiteX8" fmla="*/ 137838 w 154008"/>
                    <a:gd name="connsiteY8" fmla="*/ 113196 h 123206"/>
                    <a:gd name="connsiteX9" fmla="*/ 107036 w 154008"/>
                    <a:gd name="connsiteY9" fmla="*/ 116276 h 123206"/>
                    <a:gd name="connsiteX10" fmla="*/ 83935 w 154008"/>
                    <a:gd name="connsiteY10" fmla="*/ 54673 h 123206"/>
                    <a:gd name="connsiteX11" fmla="*/ 71614 w 154008"/>
                    <a:gd name="connsiteY11" fmla="*/ 119357 h 123206"/>
                    <a:gd name="connsiteX12" fmla="*/ 40812 w 154008"/>
                    <a:gd name="connsiteY12" fmla="*/ 122437 h 123206"/>
                    <a:gd name="connsiteX13" fmla="*/ 11551 w 154008"/>
                    <a:gd name="connsiteY13" fmla="*/ 2387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23206">
                      <a:moveTo>
                        <a:pt x="11551" y="23871"/>
                      </a:moveTo>
                      <a:lnTo>
                        <a:pt x="40812" y="20791"/>
                      </a:lnTo>
                      <a:lnTo>
                        <a:pt x="56213" y="76234"/>
                      </a:lnTo>
                      <a:lnTo>
                        <a:pt x="66994" y="19251"/>
                      </a:lnTo>
                      <a:lnTo>
                        <a:pt x="96255" y="16171"/>
                      </a:lnTo>
                      <a:lnTo>
                        <a:pt x="116276" y="70074"/>
                      </a:lnTo>
                      <a:lnTo>
                        <a:pt x="122437" y="14631"/>
                      </a:lnTo>
                      <a:lnTo>
                        <a:pt x="151698" y="11551"/>
                      </a:lnTo>
                      <a:lnTo>
                        <a:pt x="137838" y="113196"/>
                      </a:lnTo>
                      <a:lnTo>
                        <a:pt x="107036" y="116276"/>
                      </a:lnTo>
                      <a:lnTo>
                        <a:pt x="83935" y="54673"/>
                      </a:lnTo>
                      <a:lnTo>
                        <a:pt x="71614" y="119357"/>
                      </a:lnTo>
                      <a:lnTo>
                        <a:pt x="40812" y="122437"/>
                      </a:lnTo>
                      <a:lnTo>
                        <a:pt x="11551" y="23871"/>
                      </a:lnTo>
                      <a:close/>
                    </a:path>
                  </a:pathLst>
                </a:custGeom>
                <a:grp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A3CA880E-468E-F225-431F-318A6A02B077}"/>
                    </a:ext>
                  </a:extLst>
                </p:cNvPr>
                <p:cNvSpPr/>
                <p:nvPr/>
              </p:nvSpPr>
              <p:spPr>
                <a:xfrm>
                  <a:off x="6326051" y="808637"/>
                  <a:ext cx="123207" cy="123207"/>
                </a:xfrm>
                <a:custGeom>
                  <a:avLst/>
                  <a:gdLst>
                    <a:gd name="connsiteX0" fmla="*/ 85475 w 123206"/>
                    <a:gd name="connsiteY0" fmla="*/ 99335 h 123206"/>
                    <a:gd name="connsiteX1" fmla="*/ 50053 w 123206"/>
                    <a:gd name="connsiteY1" fmla="*/ 94715 h 123206"/>
                    <a:gd name="connsiteX2" fmla="*/ 42352 w 123206"/>
                    <a:gd name="connsiteY2" fmla="*/ 110116 h 123206"/>
                    <a:gd name="connsiteX3" fmla="*/ 11551 w 123206"/>
                    <a:gd name="connsiteY3" fmla="*/ 105496 h 123206"/>
                    <a:gd name="connsiteX4" fmla="*/ 63914 w 123206"/>
                    <a:gd name="connsiteY4" fmla="*/ 11551 h 123206"/>
                    <a:gd name="connsiteX5" fmla="*/ 97795 w 123206"/>
                    <a:gd name="connsiteY5" fmla="*/ 16171 h 123206"/>
                    <a:gd name="connsiteX6" fmla="*/ 120897 w 123206"/>
                    <a:gd name="connsiteY6" fmla="*/ 120897 h 123206"/>
                    <a:gd name="connsiteX7" fmla="*/ 88555 w 123206"/>
                    <a:gd name="connsiteY7" fmla="*/ 116276 h 123206"/>
                    <a:gd name="connsiteX8" fmla="*/ 85475 w 123206"/>
                    <a:gd name="connsiteY8" fmla="*/ 99335 h 123206"/>
                    <a:gd name="connsiteX9" fmla="*/ 82394 w 123206"/>
                    <a:gd name="connsiteY9" fmla="*/ 76234 h 123206"/>
                    <a:gd name="connsiteX10" fmla="*/ 76234 w 123206"/>
                    <a:gd name="connsiteY10" fmla="*/ 39272 h 123206"/>
                    <a:gd name="connsiteX11" fmla="*/ 59293 w 123206"/>
                    <a:gd name="connsiteY11" fmla="*/ 73154 h 123206"/>
                    <a:gd name="connsiteX12" fmla="*/ 82394 w 123206"/>
                    <a:gd name="connsiteY12" fmla="*/ 7623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23206">
                      <a:moveTo>
                        <a:pt x="85475" y="99335"/>
                      </a:moveTo>
                      <a:lnTo>
                        <a:pt x="50053" y="94715"/>
                      </a:lnTo>
                      <a:lnTo>
                        <a:pt x="42352" y="110116"/>
                      </a:lnTo>
                      <a:lnTo>
                        <a:pt x="11551" y="105496"/>
                      </a:lnTo>
                      <a:lnTo>
                        <a:pt x="63914" y="11551"/>
                      </a:lnTo>
                      <a:lnTo>
                        <a:pt x="97795" y="16171"/>
                      </a:lnTo>
                      <a:lnTo>
                        <a:pt x="120897" y="120897"/>
                      </a:lnTo>
                      <a:lnTo>
                        <a:pt x="88555" y="116276"/>
                      </a:lnTo>
                      <a:lnTo>
                        <a:pt x="85475" y="99335"/>
                      </a:lnTo>
                      <a:close/>
                      <a:moveTo>
                        <a:pt x="82394" y="76234"/>
                      </a:moveTo>
                      <a:lnTo>
                        <a:pt x="76234" y="39272"/>
                      </a:lnTo>
                      <a:lnTo>
                        <a:pt x="59293" y="73154"/>
                      </a:lnTo>
                      <a:lnTo>
                        <a:pt x="82394" y="76234"/>
                      </a:lnTo>
                      <a:close/>
                    </a:path>
                  </a:pathLst>
                </a:custGeom>
                <a:grp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71DD662F-C8AA-C1CF-91C4-2A94D57F68D4}"/>
                    </a:ext>
                  </a:extLst>
                </p:cNvPr>
                <p:cNvSpPr/>
                <p:nvPr/>
              </p:nvSpPr>
              <p:spPr>
                <a:xfrm>
                  <a:off x="6452338" y="819417"/>
                  <a:ext cx="123207" cy="138608"/>
                </a:xfrm>
                <a:custGeom>
                  <a:avLst/>
                  <a:gdLst>
                    <a:gd name="connsiteX0" fmla="*/ 11551 w 123206"/>
                    <a:gd name="connsiteY0" fmla="*/ 11551 h 138607"/>
                    <a:gd name="connsiteX1" fmla="*/ 43892 w 123206"/>
                    <a:gd name="connsiteY1" fmla="*/ 22331 h 138607"/>
                    <a:gd name="connsiteX2" fmla="*/ 51593 w 123206"/>
                    <a:gd name="connsiteY2" fmla="*/ 60833 h 138607"/>
                    <a:gd name="connsiteX3" fmla="*/ 82394 w 123206"/>
                    <a:gd name="connsiteY3" fmla="*/ 34652 h 138607"/>
                    <a:gd name="connsiteX4" fmla="*/ 114736 w 123206"/>
                    <a:gd name="connsiteY4" fmla="*/ 45432 h 138607"/>
                    <a:gd name="connsiteX5" fmla="*/ 57753 w 123206"/>
                    <a:gd name="connsiteY5" fmla="*/ 88555 h 138607"/>
                    <a:gd name="connsiteX6" fmla="*/ 43892 w 123206"/>
                    <a:gd name="connsiteY6" fmla="*/ 128597 h 138607"/>
                    <a:gd name="connsiteX7" fmla="*/ 16171 w 123206"/>
                    <a:gd name="connsiteY7" fmla="*/ 119357 h 138607"/>
                    <a:gd name="connsiteX8" fmla="*/ 30032 w 123206"/>
                    <a:gd name="connsiteY8" fmla="*/ 79314 h 138607"/>
                    <a:gd name="connsiteX9" fmla="*/ 11551 w 123206"/>
                    <a:gd name="connsiteY9"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206" h="138607">
                      <a:moveTo>
                        <a:pt x="11551" y="11551"/>
                      </a:moveTo>
                      <a:lnTo>
                        <a:pt x="43892" y="22331"/>
                      </a:lnTo>
                      <a:lnTo>
                        <a:pt x="51593" y="60833"/>
                      </a:lnTo>
                      <a:lnTo>
                        <a:pt x="82394" y="34652"/>
                      </a:lnTo>
                      <a:lnTo>
                        <a:pt x="114736" y="45432"/>
                      </a:lnTo>
                      <a:lnTo>
                        <a:pt x="57753" y="88555"/>
                      </a:lnTo>
                      <a:lnTo>
                        <a:pt x="43892" y="128597"/>
                      </a:lnTo>
                      <a:lnTo>
                        <a:pt x="16171" y="119357"/>
                      </a:lnTo>
                      <a:lnTo>
                        <a:pt x="30032" y="79314"/>
                      </a:lnTo>
                      <a:lnTo>
                        <a:pt x="11551" y="11551"/>
                      </a:lnTo>
                      <a:close/>
                    </a:path>
                  </a:pathLst>
                </a:custGeom>
                <a:grp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F515178B-7DBE-DFAB-B312-1AC58F7934C8}"/>
                    </a:ext>
                  </a:extLst>
                </p:cNvPr>
                <p:cNvSpPr/>
                <p:nvPr/>
              </p:nvSpPr>
              <p:spPr>
                <a:xfrm>
                  <a:off x="6529899" y="873320"/>
                  <a:ext cx="123207" cy="123207"/>
                </a:xfrm>
                <a:custGeom>
                  <a:avLst/>
                  <a:gdLst>
                    <a:gd name="connsiteX0" fmla="*/ 15614 w 123206"/>
                    <a:gd name="connsiteY0" fmla="*/ 57753 h 123206"/>
                    <a:gd name="connsiteX1" fmla="*/ 41795 w 123206"/>
                    <a:gd name="connsiteY1" fmla="*/ 70074 h 123206"/>
                    <a:gd name="connsiteX2" fmla="*/ 40255 w 123206"/>
                    <a:gd name="connsiteY2" fmla="*/ 80854 h 123206"/>
                    <a:gd name="connsiteX3" fmla="*/ 49496 w 123206"/>
                    <a:gd name="connsiteY3" fmla="*/ 93175 h 123206"/>
                    <a:gd name="connsiteX4" fmla="*/ 60276 w 123206"/>
                    <a:gd name="connsiteY4" fmla="*/ 96255 h 123206"/>
                    <a:gd name="connsiteX5" fmla="*/ 66437 w 123206"/>
                    <a:gd name="connsiteY5" fmla="*/ 91635 h 123206"/>
                    <a:gd name="connsiteX6" fmla="*/ 66437 w 123206"/>
                    <a:gd name="connsiteY6" fmla="*/ 83935 h 123206"/>
                    <a:gd name="connsiteX7" fmla="*/ 55656 w 123206"/>
                    <a:gd name="connsiteY7" fmla="*/ 71614 h 123206"/>
                    <a:gd name="connsiteX8" fmla="*/ 35635 w 123206"/>
                    <a:gd name="connsiteY8" fmla="*/ 46973 h 123206"/>
                    <a:gd name="connsiteX9" fmla="*/ 37175 w 123206"/>
                    <a:gd name="connsiteY9" fmla="*/ 25411 h 123206"/>
                    <a:gd name="connsiteX10" fmla="*/ 47956 w 123206"/>
                    <a:gd name="connsiteY10" fmla="*/ 14631 h 123206"/>
                    <a:gd name="connsiteX11" fmla="*/ 64896 w 123206"/>
                    <a:gd name="connsiteY11" fmla="*/ 11551 h 123206"/>
                    <a:gd name="connsiteX12" fmla="*/ 87998 w 123206"/>
                    <a:gd name="connsiteY12" fmla="*/ 20791 h 123206"/>
                    <a:gd name="connsiteX13" fmla="*/ 109559 w 123206"/>
                    <a:gd name="connsiteY13" fmla="*/ 40812 h 123206"/>
                    <a:gd name="connsiteX14" fmla="*/ 109559 w 123206"/>
                    <a:gd name="connsiteY14" fmla="*/ 66994 h 123206"/>
                    <a:gd name="connsiteX15" fmla="*/ 84918 w 123206"/>
                    <a:gd name="connsiteY15" fmla="*/ 53133 h 123206"/>
                    <a:gd name="connsiteX16" fmla="*/ 84918 w 123206"/>
                    <a:gd name="connsiteY16" fmla="*/ 42352 h 123206"/>
                    <a:gd name="connsiteX17" fmla="*/ 77217 w 123206"/>
                    <a:gd name="connsiteY17" fmla="*/ 34652 h 123206"/>
                    <a:gd name="connsiteX18" fmla="*/ 69517 w 123206"/>
                    <a:gd name="connsiteY18" fmla="*/ 33112 h 123206"/>
                    <a:gd name="connsiteX19" fmla="*/ 64896 w 123206"/>
                    <a:gd name="connsiteY19" fmla="*/ 36192 h 123206"/>
                    <a:gd name="connsiteX20" fmla="*/ 64896 w 123206"/>
                    <a:gd name="connsiteY20" fmla="*/ 40812 h 123206"/>
                    <a:gd name="connsiteX21" fmla="*/ 72597 w 123206"/>
                    <a:gd name="connsiteY21" fmla="*/ 48513 h 123206"/>
                    <a:gd name="connsiteX22" fmla="*/ 94158 w 123206"/>
                    <a:gd name="connsiteY22" fmla="*/ 70074 h 123206"/>
                    <a:gd name="connsiteX23" fmla="*/ 100318 w 123206"/>
                    <a:gd name="connsiteY23" fmla="*/ 85475 h 123206"/>
                    <a:gd name="connsiteX24" fmla="*/ 97238 w 123206"/>
                    <a:gd name="connsiteY24" fmla="*/ 100876 h 123206"/>
                    <a:gd name="connsiteX25" fmla="*/ 83378 w 123206"/>
                    <a:gd name="connsiteY25" fmla="*/ 113196 h 123206"/>
                    <a:gd name="connsiteX26" fmla="*/ 64896 w 123206"/>
                    <a:gd name="connsiteY26" fmla="*/ 116276 h 123206"/>
                    <a:gd name="connsiteX27" fmla="*/ 41795 w 123206"/>
                    <a:gd name="connsiteY27" fmla="*/ 108576 h 123206"/>
                    <a:gd name="connsiteX28" fmla="*/ 15614 w 123206"/>
                    <a:gd name="connsiteY28" fmla="*/ 82395 h 123206"/>
                    <a:gd name="connsiteX29" fmla="*/ 15614 w 123206"/>
                    <a:gd name="connsiteY29" fmla="*/ 57753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3206" h="123206">
                      <a:moveTo>
                        <a:pt x="15614" y="57753"/>
                      </a:moveTo>
                      <a:lnTo>
                        <a:pt x="41795" y="70074"/>
                      </a:lnTo>
                      <a:cubicBezTo>
                        <a:pt x="40255" y="74694"/>
                        <a:pt x="38715" y="77774"/>
                        <a:pt x="40255" y="80854"/>
                      </a:cubicBezTo>
                      <a:cubicBezTo>
                        <a:pt x="41795" y="85475"/>
                        <a:pt x="43335" y="90095"/>
                        <a:pt x="49496" y="93175"/>
                      </a:cubicBezTo>
                      <a:cubicBezTo>
                        <a:pt x="54116" y="94715"/>
                        <a:pt x="57196" y="96255"/>
                        <a:pt x="60276" y="96255"/>
                      </a:cubicBezTo>
                      <a:cubicBezTo>
                        <a:pt x="63356" y="96255"/>
                        <a:pt x="64896" y="94715"/>
                        <a:pt x="66437" y="91635"/>
                      </a:cubicBezTo>
                      <a:cubicBezTo>
                        <a:pt x="67977" y="90095"/>
                        <a:pt x="67977" y="87015"/>
                        <a:pt x="66437" y="83935"/>
                      </a:cubicBezTo>
                      <a:cubicBezTo>
                        <a:pt x="64896" y="80854"/>
                        <a:pt x="61816" y="76234"/>
                        <a:pt x="55656" y="71614"/>
                      </a:cubicBezTo>
                      <a:cubicBezTo>
                        <a:pt x="44875" y="62373"/>
                        <a:pt x="38715" y="54673"/>
                        <a:pt x="35635" y="46973"/>
                      </a:cubicBezTo>
                      <a:cubicBezTo>
                        <a:pt x="32555" y="39272"/>
                        <a:pt x="34095" y="33112"/>
                        <a:pt x="37175" y="25411"/>
                      </a:cubicBezTo>
                      <a:cubicBezTo>
                        <a:pt x="40255" y="20791"/>
                        <a:pt x="43335" y="17711"/>
                        <a:pt x="47956" y="14631"/>
                      </a:cubicBezTo>
                      <a:cubicBezTo>
                        <a:pt x="52576" y="11551"/>
                        <a:pt x="58736" y="11551"/>
                        <a:pt x="64896" y="11551"/>
                      </a:cubicBezTo>
                      <a:cubicBezTo>
                        <a:pt x="71057" y="11551"/>
                        <a:pt x="78757" y="14631"/>
                        <a:pt x="87998" y="20791"/>
                      </a:cubicBezTo>
                      <a:cubicBezTo>
                        <a:pt x="98778" y="26951"/>
                        <a:pt x="106479" y="34652"/>
                        <a:pt x="109559" y="40812"/>
                      </a:cubicBezTo>
                      <a:cubicBezTo>
                        <a:pt x="112639" y="48513"/>
                        <a:pt x="112639" y="56213"/>
                        <a:pt x="109559" y="66994"/>
                      </a:cubicBezTo>
                      <a:lnTo>
                        <a:pt x="84918" y="53133"/>
                      </a:lnTo>
                      <a:cubicBezTo>
                        <a:pt x="86458" y="48513"/>
                        <a:pt x="86458" y="45432"/>
                        <a:pt x="84918" y="42352"/>
                      </a:cubicBezTo>
                      <a:cubicBezTo>
                        <a:pt x="83378" y="39272"/>
                        <a:pt x="81837" y="36192"/>
                        <a:pt x="77217" y="34652"/>
                      </a:cubicBezTo>
                      <a:cubicBezTo>
                        <a:pt x="74137" y="33112"/>
                        <a:pt x="71057" y="31572"/>
                        <a:pt x="69517" y="33112"/>
                      </a:cubicBezTo>
                      <a:cubicBezTo>
                        <a:pt x="66437" y="33112"/>
                        <a:pt x="64896" y="34652"/>
                        <a:pt x="64896" y="36192"/>
                      </a:cubicBezTo>
                      <a:cubicBezTo>
                        <a:pt x="63356" y="37732"/>
                        <a:pt x="63356" y="39272"/>
                        <a:pt x="64896" y="40812"/>
                      </a:cubicBezTo>
                      <a:cubicBezTo>
                        <a:pt x="64896" y="42352"/>
                        <a:pt x="67977" y="45432"/>
                        <a:pt x="72597" y="48513"/>
                      </a:cubicBezTo>
                      <a:cubicBezTo>
                        <a:pt x="83378" y="57753"/>
                        <a:pt x="89538" y="65454"/>
                        <a:pt x="94158" y="70074"/>
                      </a:cubicBezTo>
                      <a:cubicBezTo>
                        <a:pt x="97238" y="76234"/>
                        <a:pt x="100318" y="80854"/>
                        <a:pt x="100318" y="85475"/>
                      </a:cubicBezTo>
                      <a:cubicBezTo>
                        <a:pt x="100318" y="90095"/>
                        <a:pt x="98778" y="96255"/>
                        <a:pt x="97238" y="100876"/>
                      </a:cubicBezTo>
                      <a:cubicBezTo>
                        <a:pt x="94158" y="107036"/>
                        <a:pt x="89538" y="110116"/>
                        <a:pt x="83378" y="113196"/>
                      </a:cubicBezTo>
                      <a:cubicBezTo>
                        <a:pt x="77217" y="116276"/>
                        <a:pt x="71057" y="117816"/>
                        <a:pt x="64896" y="116276"/>
                      </a:cubicBezTo>
                      <a:cubicBezTo>
                        <a:pt x="57196" y="116276"/>
                        <a:pt x="49496" y="113196"/>
                        <a:pt x="41795" y="108576"/>
                      </a:cubicBezTo>
                      <a:cubicBezTo>
                        <a:pt x="26394" y="100876"/>
                        <a:pt x="18694" y="91635"/>
                        <a:pt x="15614" y="82395"/>
                      </a:cubicBezTo>
                      <a:cubicBezTo>
                        <a:pt x="9453" y="74694"/>
                        <a:pt x="10994" y="66994"/>
                        <a:pt x="15614" y="57753"/>
                      </a:cubicBezTo>
                      <a:close/>
                    </a:path>
                  </a:pathLst>
                </a:custGeom>
                <a:grpFill/>
                <a:ln w="9525" cap="flat">
                  <a:noFill/>
                  <a:prstDash val="solid"/>
                  <a:miter/>
                </a:ln>
              </p:spPr>
              <p:txBody>
                <a:bodyPr rtlCol="0" anchor="ctr"/>
                <a:lstStyle/>
                <a:p>
                  <a:endParaRPr lang="en-US" dirty="0"/>
                </a:p>
              </p:txBody>
            </p:sp>
          </p:grpSp>
          <p:grpSp>
            <p:nvGrpSpPr>
              <p:cNvPr id="154" name="Group 153">
                <a:extLst>
                  <a:ext uri="{FF2B5EF4-FFF2-40B4-BE49-F238E27FC236}">
                    <a16:creationId xmlns:a16="http://schemas.microsoft.com/office/drawing/2014/main" id="{5B318D8D-F14A-8BBB-97BB-3FDDE0EF902F}"/>
                  </a:ext>
                </a:extLst>
              </p:cNvPr>
              <p:cNvGrpSpPr/>
              <p:nvPr/>
            </p:nvGrpSpPr>
            <p:grpSpPr>
              <a:xfrm>
                <a:off x="5837844" y="1637202"/>
                <a:ext cx="994895" cy="363460"/>
                <a:chOff x="5837844" y="1637202"/>
                <a:chExt cx="994895" cy="363460"/>
              </a:xfrm>
              <a:solidFill>
                <a:schemeClr val="accent5"/>
              </a:solidFill>
            </p:grpSpPr>
            <p:sp>
              <p:nvSpPr>
                <p:cNvPr id="155" name="Freeform: Shape 154">
                  <a:extLst>
                    <a:ext uri="{FF2B5EF4-FFF2-40B4-BE49-F238E27FC236}">
                      <a16:creationId xmlns:a16="http://schemas.microsoft.com/office/drawing/2014/main" id="{8EC39E35-A3D9-2438-FBF2-6723A96FDBE2}"/>
                    </a:ext>
                  </a:extLst>
                </p:cNvPr>
                <p:cNvSpPr/>
                <p:nvPr/>
              </p:nvSpPr>
              <p:spPr>
                <a:xfrm>
                  <a:off x="5837844" y="1664924"/>
                  <a:ext cx="138608" cy="138608"/>
                </a:xfrm>
                <a:custGeom>
                  <a:avLst/>
                  <a:gdLst>
                    <a:gd name="connsiteX0" fmla="*/ 85475 w 138607"/>
                    <a:gd name="connsiteY0" fmla="*/ 11551 h 138607"/>
                    <a:gd name="connsiteX1" fmla="*/ 123977 w 138607"/>
                    <a:gd name="connsiteY1" fmla="*/ 54673 h 138607"/>
                    <a:gd name="connsiteX2" fmla="*/ 133217 w 138607"/>
                    <a:gd name="connsiteY2" fmla="*/ 76234 h 138607"/>
                    <a:gd name="connsiteX3" fmla="*/ 125517 w 138607"/>
                    <a:gd name="connsiteY3" fmla="*/ 93175 h 138607"/>
                    <a:gd name="connsiteX4" fmla="*/ 110116 w 138607"/>
                    <a:gd name="connsiteY4" fmla="*/ 99335 h 138607"/>
                    <a:gd name="connsiteX5" fmla="*/ 97795 w 138607"/>
                    <a:gd name="connsiteY5" fmla="*/ 96255 h 138607"/>
                    <a:gd name="connsiteX6" fmla="*/ 102416 w 138607"/>
                    <a:gd name="connsiteY6" fmla="*/ 114736 h 138607"/>
                    <a:gd name="connsiteX7" fmla="*/ 94715 w 138607"/>
                    <a:gd name="connsiteY7" fmla="*/ 128597 h 138607"/>
                    <a:gd name="connsiteX8" fmla="*/ 82395 w 138607"/>
                    <a:gd name="connsiteY8" fmla="*/ 134757 h 138607"/>
                    <a:gd name="connsiteX9" fmla="*/ 68534 w 138607"/>
                    <a:gd name="connsiteY9" fmla="*/ 133217 h 138607"/>
                    <a:gd name="connsiteX10" fmla="*/ 57753 w 138607"/>
                    <a:gd name="connsiteY10" fmla="*/ 127057 h 138607"/>
                    <a:gd name="connsiteX11" fmla="*/ 46973 w 138607"/>
                    <a:gd name="connsiteY11" fmla="*/ 117816 h 138607"/>
                    <a:gd name="connsiteX12" fmla="*/ 11551 w 138607"/>
                    <a:gd name="connsiteY12" fmla="*/ 77774 h 138607"/>
                    <a:gd name="connsiteX13" fmla="*/ 85475 w 138607"/>
                    <a:gd name="connsiteY13" fmla="*/ 11551 h 138607"/>
                    <a:gd name="connsiteX14" fmla="*/ 46973 w 138607"/>
                    <a:gd name="connsiteY14" fmla="*/ 87015 h 138607"/>
                    <a:gd name="connsiteX15" fmla="*/ 57753 w 138607"/>
                    <a:gd name="connsiteY15" fmla="*/ 99335 h 138607"/>
                    <a:gd name="connsiteX16" fmla="*/ 66994 w 138607"/>
                    <a:gd name="connsiteY16" fmla="*/ 105496 h 138607"/>
                    <a:gd name="connsiteX17" fmla="*/ 74694 w 138607"/>
                    <a:gd name="connsiteY17" fmla="*/ 102416 h 138607"/>
                    <a:gd name="connsiteX18" fmla="*/ 77774 w 138607"/>
                    <a:gd name="connsiteY18" fmla="*/ 94715 h 138607"/>
                    <a:gd name="connsiteX19" fmla="*/ 71614 w 138607"/>
                    <a:gd name="connsiteY19" fmla="*/ 83935 h 138607"/>
                    <a:gd name="connsiteX20" fmla="*/ 62373 w 138607"/>
                    <a:gd name="connsiteY20" fmla="*/ 74694 h 138607"/>
                    <a:gd name="connsiteX21" fmla="*/ 46973 w 138607"/>
                    <a:gd name="connsiteY21" fmla="*/ 87015 h 138607"/>
                    <a:gd name="connsiteX22" fmla="*/ 76234 w 138607"/>
                    <a:gd name="connsiteY22" fmla="*/ 60833 h 138607"/>
                    <a:gd name="connsiteX23" fmla="*/ 85475 w 138607"/>
                    <a:gd name="connsiteY23" fmla="*/ 71614 h 138607"/>
                    <a:gd name="connsiteX24" fmla="*/ 94715 w 138607"/>
                    <a:gd name="connsiteY24" fmla="*/ 77774 h 138607"/>
                    <a:gd name="connsiteX25" fmla="*/ 102416 w 138607"/>
                    <a:gd name="connsiteY25" fmla="*/ 74694 h 138607"/>
                    <a:gd name="connsiteX26" fmla="*/ 105496 w 138607"/>
                    <a:gd name="connsiteY26" fmla="*/ 68534 h 138607"/>
                    <a:gd name="connsiteX27" fmla="*/ 100876 w 138607"/>
                    <a:gd name="connsiteY27" fmla="*/ 59293 h 138607"/>
                    <a:gd name="connsiteX28" fmla="*/ 91635 w 138607"/>
                    <a:gd name="connsiteY28" fmla="*/ 48513 h 138607"/>
                    <a:gd name="connsiteX29" fmla="*/ 76234 w 138607"/>
                    <a:gd name="connsiteY29" fmla="*/ 60833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8607" h="138607">
                      <a:moveTo>
                        <a:pt x="85475" y="11551"/>
                      </a:moveTo>
                      <a:lnTo>
                        <a:pt x="123977" y="54673"/>
                      </a:lnTo>
                      <a:cubicBezTo>
                        <a:pt x="130137" y="62373"/>
                        <a:pt x="133217" y="68534"/>
                        <a:pt x="133217" y="76234"/>
                      </a:cubicBezTo>
                      <a:cubicBezTo>
                        <a:pt x="133217" y="83935"/>
                        <a:pt x="130137" y="88555"/>
                        <a:pt x="125517" y="93175"/>
                      </a:cubicBezTo>
                      <a:cubicBezTo>
                        <a:pt x="120897" y="97795"/>
                        <a:pt x="116276" y="99335"/>
                        <a:pt x="110116" y="99335"/>
                      </a:cubicBezTo>
                      <a:cubicBezTo>
                        <a:pt x="107036" y="99335"/>
                        <a:pt x="102416" y="97795"/>
                        <a:pt x="97795" y="96255"/>
                      </a:cubicBezTo>
                      <a:cubicBezTo>
                        <a:pt x="100876" y="102416"/>
                        <a:pt x="102416" y="108576"/>
                        <a:pt x="102416" y="114736"/>
                      </a:cubicBezTo>
                      <a:cubicBezTo>
                        <a:pt x="100876" y="119357"/>
                        <a:pt x="99335" y="125517"/>
                        <a:pt x="94715" y="128597"/>
                      </a:cubicBezTo>
                      <a:cubicBezTo>
                        <a:pt x="90095" y="131677"/>
                        <a:pt x="87015" y="134757"/>
                        <a:pt x="82395" y="134757"/>
                      </a:cubicBezTo>
                      <a:cubicBezTo>
                        <a:pt x="77774" y="136297"/>
                        <a:pt x="73154" y="134757"/>
                        <a:pt x="68534" y="133217"/>
                      </a:cubicBezTo>
                      <a:cubicBezTo>
                        <a:pt x="65454" y="131677"/>
                        <a:pt x="62373" y="130137"/>
                        <a:pt x="57753" y="127057"/>
                      </a:cubicBezTo>
                      <a:cubicBezTo>
                        <a:pt x="53133" y="122437"/>
                        <a:pt x="48513" y="119357"/>
                        <a:pt x="46973" y="117816"/>
                      </a:cubicBezTo>
                      <a:lnTo>
                        <a:pt x="11551" y="77774"/>
                      </a:lnTo>
                      <a:lnTo>
                        <a:pt x="85475" y="11551"/>
                      </a:lnTo>
                      <a:close/>
                      <a:moveTo>
                        <a:pt x="46973" y="87015"/>
                      </a:moveTo>
                      <a:lnTo>
                        <a:pt x="57753" y="99335"/>
                      </a:lnTo>
                      <a:cubicBezTo>
                        <a:pt x="60833" y="103956"/>
                        <a:pt x="63914" y="105496"/>
                        <a:pt x="66994" y="105496"/>
                      </a:cubicBezTo>
                      <a:cubicBezTo>
                        <a:pt x="70074" y="105496"/>
                        <a:pt x="73154" y="105496"/>
                        <a:pt x="74694" y="102416"/>
                      </a:cubicBezTo>
                      <a:cubicBezTo>
                        <a:pt x="76234" y="100875"/>
                        <a:pt x="77774" y="97795"/>
                        <a:pt x="77774" y="94715"/>
                      </a:cubicBezTo>
                      <a:cubicBezTo>
                        <a:pt x="77774" y="91635"/>
                        <a:pt x="76234" y="88555"/>
                        <a:pt x="71614" y="83935"/>
                      </a:cubicBezTo>
                      <a:lnTo>
                        <a:pt x="62373" y="74694"/>
                      </a:lnTo>
                      <a:lnTo>
                        <a:pt x="46973" y="87015"/>
                      </a:lnTo>
                      <a:close/>
                      <a:moveTo>
                        <a:pt x="76234" y="60833"/>
                      </a:moveTo>
                      <a:lnTo>
                        <a:pt x="85475" y="71614"/>
                      </a:lnTo>
                      <a:cubicBezTo>
                        <a:pt x="88555" y="74694"/>
                        <a:pt x="91635" y="77774"/>
                        <a:pt x="94715" y="77774"/>
                      </a:cubicBezTo>
                      <a:cubicBezTo>
                        <a:pt x="97795" y="77774"/>
                        <a:pt x="99335" y="77774"/>
                        <a:pt x="102416" y="74694"/>
                      </a:cubicBezTo>
                      <a:cubicBezTo>
                        <a:pt x="103956" y="73154"/>
                        <a:pt x="105496" y="70074"/>
                        <a:pt x="105496" y="68534"/>
                      </a:cubicBezTo>
                      <a:cubicBezTo>
                        <a:pt x="105496" y="65454"/>
                        <a:pt x="103956" y="62373"/>
                        <a:pt x="100876" y="59293"/>
                      </a:cubicBezTo>
                      <a:lnTo>
                        <a:pt x="91635" y="48513"/>
                      </a:lnTo>
                      <a:lnTo>
                        <a:pt x="76234" y="60833"/>
                      </a:lnTo>
                      <a:close/>
                    </a:path>
                  </a:pathLst>
                </a:custGeom>
                <a:grp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08103EF9-E3B3-125D-56C1-A2096945E281}"/>
                    </a:ext>
                  </a:extLst>
                </p:cNvPr>
                <p:cNvSpPr/>
                <p:nvPr/>
              </p:nvSpPr>
              <p:spPr>
                <a:xfrm>
                  <a:off x="5919469" y="1740388"/>
                  <a:ext cx="138608" cy="154008"/>
                </a:xfrm>
                <a:custGeom>
                  <a:avLst/>
                  <a:gdLst>
                    <a:gd name="connsiteX0" fmla="*/ 73154 w 138607"/>
                    <a:gd name="connsiteY0" fmla="*/ 11551 h 154008"/>
                    <a:gd name="connsiteX1" fmla="*/ 137838 w 138607"/>
                    <a:gd name="connsiteY1" fmla="*/ 62373 h 154008"/>
                    <a:gd name="connsiteX2" fmla="*/ 125517 w 138607"/>
                    <a:gd name="connsiteY2" fmla="*/ 79314 h 154008"/>
                    <a:gd name="connsiteX3" fmla="*/ 83935 w 138607"/>
                    <a:gd name="connsiteY3" fmla="*/ 46973 h 154008"/>
                    <a:gd name="connsiteX4" fmla="*/ 74694 w 138607"/>
                    <a:gd name="connsiteY4" fmla="*/ 59293 h 154008"/>
                    <a:gd name="connsiteX5" fmla="*/ 113196 w 138607"/>
                    <a:gd name="connsiteY5" fmla="*/ 88555 h 154008"/>
                    <a:gd name="connsiteX6" fmla="*/ 100876 w 138607"/>
                    <a:gd name="connsiteY6" fmla="*/ 103956 h 154008"/>
                    <a:gd name="connsiteX7" fmla="*/ 62373 w 138607"/>
                    <a:gd name="connsiteY7" fmla="*/ 76234 h 154008"/>
                    <a:gd name="connsiteX8" fmla="*/ 50053 w 138607"/>
                    <a:gd name="connsiteY8" fmla="*/ 91635 h 154008"/>
                    <a:gd name="connsiteX9" fmla="*/ 91635 w 138607"/>
                    <a:gd name="connsiteY9" fmla="*/ 123977 h 154008"/>
                    <a:gd name="connsiteX10" fmla="*/ 77774 w 138607"/>
                    <a:gd name="connsiteY10" fmla="*/ 142458 h 154008"/>
                    <a:gd name="connsiteX11" fmla="*/ 11551 w 138607"/>
                    <a:gd name="connsiteY11" fmla="*/ 90095 h 154008"/>
                    <a:gd name="connsiteX12" fmla="*/ 73154 w 138607"/>
                    <a:gd name="connsiteY12" fmla="*/ 11551 h 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607" h="154008">
                      <a:moveTo>
                        <a:pt x="73154" y="11551"/>
                      </a:moveTo>
                      <a:lnTo>
                        <a:pt x="137838" y="62373"/>
                      </a:lnTo>
                      <a:lnTo>
                        <a:pt x="125517" y="79314"/>
                      </a:lnTo>
                      <a:lnTo>
                        <a:pt x="83935" y="46973"/>
                      </a:lnTo>
                      <a:lnTo>
                        <a:pt x="74694" y="59293"/>
                      </a:lnTo>
                      <a:lnTo>
                        <a:pt x="113196" y="88555"/>
                      </a:lnTo>
                      <a:lnTo>
                        <a:pt x="100876" y="103956"/>
                      </a:lnTo>
                      <a:lnTo>
                        <a:pt x="62373" y="76234"/>
                      </a:lnTo>
                      <a:lnTo>
                        <a:pt x="50053" y="91635"/>
                      </a:lnTo>
                      <a:lnTo>
                        <a:pt x="91635" y="123977"/>
                      </a:lnTo>
                      <a:lnTo>
                        <a:pt x="77774" y="142458"/>
                      </a:lnTo>
                      <a:lnTo>
                        <a:pt x="11551" y="90095"/>
                      </a:lnTo>
                      <a:lnTo>
                        <a:pt x="73154" y="11551"/>
                      </a:lnTo>
                      <a:close/>
                    </a:path>
                  </a:pathLst>
                </a:custGeom>
                <a:grp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E68820FE-5A07-2105-2D35-5B893198B6C8}"/>
                    </a:ext>
                  </a:extLst>
                </p:cNvPr>
                <p:cNvSpPr/>
                <p:nvPr/>
              </p:nvSpPr>
              <p:spPr>
                <a:xfrm>
                  <a:off x="6044216" y="1834333"/>
                  <a:ext cx="123207" cy="138608"/>
                </a:xfrm>
                <a:custGeom>
                  <a:avLst/>
                  <a:gdLst>
                    <a:gd name="connsiteX0" fmla="*/ 83935 w 123206"/>
                    <a:gd name="connsiteY0" fmla="*/ 99335 h 138607"/>
                    <a:gd name="connsiteX1" fmla="*/ 51593 w 123206"/>
                    <a:gd name="connsiteY1" fmla="*/ 85475 h 138607"/>
                    <a:gd name="connsiteX2" fmla="*/ 40812 w 123206"/>
                    <a:gd name="connsiteY2" fmla="*/ 99335 h 138607"/>
                    <a:gd name="connsiteX3" fmla="*/ 11551 w 123206"/>
                    <a:gd name="connsiteY3" fmla="*/ 87015 h 138607"/>
                    <a:gd name="connsiteX4" fmla="*/ 87015 w 123206"/>
                    <a:gd name="connsiteY4" fmla="*/ 11551 h 138607"/>
                    <a:gd name="connsiteX5" fmla="*/ 117816 w 123206"/>
                    <a:gd name="connsiteY5" fmla="*/ 25411 h 138607"/>
                    <a:gd name="connsiteX6" fmla="*/ 111656 w 123206"/>
                    <a:gd name="connsiteY6" fmla="*/ 131677 h 138607"/>
                    <a:gd name="connsiteX7" fmla="*/ 82394 w 123206"/>
                    <a:gd name="connsiteY7" fmla="*/ 117816 h 138607"/>
                    <a:gd name="connsiteX8" fmla="*/ 83935 w 123206"/>
                    <a:gd name="connsiteY8" fmla="*/ 99335 h 138607"/>
                    <a:gd name="connsiteX9" fmla="*/ 87015 w 123206"/>
                    <a:gd name="connsiteY9" fmla="*/ 77774 h 138607"/>
                    <a:gd name="connsiteX10" fmla="*/ 91635 w 123206"/>
                    <a:gd name="connsiteY10" fmla="*/ 40812 h 138607"/>
                    <a:gd name="connsiteX11" fmla="*/ 66994 w 123206"/>
                    <a:gd name="connsiteY11" fmla="*/ 68534 h 138607"/>
                    <a:gd name="connsiteX12" fmla="*/ 87015 w 123206"/>
                    <a:gd name="connsiteY12" fmla="*/ 777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3935" y="99335"/>
                      </a:moveTo>
                      <a:lnTo>
                        <a:pt x="51593" y="85475"/>
                      </a:lnTo>
                      <a:lnTo>
                        <a:pt x="40812" y="99335"/>
                      </a:lnTo>
                      <a:lnTo>
                        <a:pt x="11551" y="87015"/>
                      </a:lnTo>
                      <a:lnTo>
                        <a:pt x="87015" y="11551"/>
                      </a:lnTo>
                      <a:lnTo>
                        <a:pt x="117816" y="25411"/>
                      </a:lnTo>
                      <a:lnTo>
                        <a:pt x="111656" y="131677"/>
                      </a:lnTo>
                      <a:lnTo>
                        <a:pt x="82394" y="117816"/>
                      </a:lnTo>
                      <a:lnTo>
                        <a:pt x="83935" y="99335"/>
                      </a:lnTo>
                      <a:close/>
                      <a:moveTo>
                        <a:pt x="87015" y="77774"/>
                      </a:moveTo>
                      <a:lnTo>
                        <a:pt x="91635" y="40812"/>
                      </a:lnTo>
                      <a:lnTo>
                        <a:pt x="66994" y="68534"/>
                      </a:lnTo>
                      <a:lnTo>
                        <a:pt x="87015" y="77774"/>
                      </a:lnTo>
                      <a:close/>
                    </a:path>
                  </a:pathLst>
                </a:custGeom>
                <a:grp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4A4C1FA5-2332-A93E-EEA7-B6A331F755D8}"/>
                    </a:ext>
                  </a:extLst>
                </p:cNvPr>
                <p:cNvSpPr/>
                <p:nvPr/>
              </p:nvSpPr>
              <p:spPr>
                <a:xfrm>
                  <a:off x="6176663" y="1862054"/>
                  <a:ext cx="154008" cy="138608"/>
                </a:xfrm>
                <a:custGeom>
                  <a:avLst/>
                  <a:gdLst>
                    <a:gd name="connsiteX0" fmla="*/ 11551 w 154008"/>
                    <a:gd name="connsiteY0" fmla="*/ 11551 h 138607"/>
                    <a:gd name="connsiteX1" fmla="*/ 40812 w 154008"/>
                    <a:gd name="connsiteY1" fmla="*/ 17711 h 138607"/>
                    <a:gd name="connsiteX2" fmla="*/ 40812 w 154008"/>
                    <a:gd name="connsiteY2" fmla="*/ 74694 h 138607"/>
                    <a:gd name="connsiteX3" fmla="*/ 66994 w 154008"/>
                    <a:gd name="connsiteY3" fmla="*/ 22331 h 138607"/>
                    <a:gd name="connsiteX4" fmla="*/ 96255 w 154008"/>
                    <a:gd name="connsiteY4" fmla="*/ 28492 h 138607"/>
                    <a:gd name="connsiteX5" fmla="*/ 100876 w 154008"/>
                    <a:gd name="connsiteY5" fmla="*/ 87015 h 138607"/>
                    <a:gd name="connsiteX6" fmla="*/ 122437 w 154008"/>
                    <a:gd name="connsiteY6" fmla="*/ 34652 h 138607"/>
                    <a:gd name="connsiteX7" fmla="*/ 151698 w 154008"/>
                    <a:gd name="connsiteY7" fmla="*/ 40812 h 138607"/>
                    <a:gd name="connsiteX8" fmla="*/ 111656 w 154008"/>
                    <a:gd name="connsiteY8" fmla="*/ 134757 h 138607"/>
                    <a:gd name="connsiteX9" fmla="*/ 82395 w 154008"/>
                    <a:gd name="connsiteY9" fmla="*/ 128597 h 138607"/>
                    <a:gd name="connsiteX10" fmla="*/ 76234 w 154008"/>
                    <a:gd name="connsiteY10" fmla="*/ 63914 h 138607"/>
                    <a:gd name="connsiteX11" fmla="*/ 46973 w 154008"/>
                    <a:gd name="connsiteY11" fmla="*/ 122437 h 138607"/>
                    <a:gd name="connsiteX12" fmla="*/ 17711 w 154008"/>
                    <a:gd name="connsiteY12" fmla="*/ 116276 h 138607"/>
                    <a:gd name="connsiteX13" fmla="*/ 11551 w 154008"/>
                    <a:gd name="connsiteY13"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38607">
                      <a:moveTo>
                        <a:pt x="11551" y="11551"/>
                      </a:moveTo>
                      <a:lnTo>
                        <a:pt x="40812" y="17711"/>
                      </a:lnTo>
                      <a:lnTo>
                        <a:pt x="40812" y="74694"/>
                      </a:lnTo>
                      <a:lnTo>
                        <a:pt x="66994" y="22331"/>
                      </a:lnTo>
                      <a:lnTo>
                        <a:pt x="96255" y="28492"/>
                      </a:lnTo>
                      <a:lnTo>
                        <a:pt x="100876" y="87015"/>
                      </a:lnTo>
                      <a:lnTo>
                        <a:pt x="122437" y="34652"/>
                      </a:lnTo>
                      <a:lnTo>
                        <a:pt x="151698" y="40812"/>
                      </a:lnTo>
                      <a:lnTo>
                        <a:pt x="111656" y="134757"/>
                      </a:lnTo>
                      <a:lnTo>
                        <a:pt x="82395" y="128597"/>
                      </a:lnTo>
                      <a:lnTo>
                        <a:pt x="76234" y="63914"/>
                      </a:lnTo>
                      <a:lnTo>
                        <a:pt x="46973" y="122437"/>
                      </a:lnTo>
                      <a:lnTo>
                        <a:pt x="17711" y="116276"/>
                      </a:lnTo>
                      <a:lnTo>
                        <a:pt x="11551" y="11551"/>
                      </a:lnTo>
                      <a:close/>
                    </a:path>
                  </a:pathLst>
                </a:custGeom>
                <a:grp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14A40850-DAE9-E2EB-3316-67EF0BE86E08}"/>
                    </a:ext>
                  </a:extLst>
                </p:cNvPr>
                <p:cNvSpPr/>
                <p:nvPr/>
              </p:nvSpPr>
              <p:spPr>
                <a:xfrm>
                  <a:off x="6315271" y="1877455"/>
                  <a:ext cx="107806" cy="123207"/>
                </a:xfrm>
                <a:custGeom>
                  <a:avLst/>
                  <a:gdLst>
                    <a:gd name="connsiteX0" fmla="*/ 11551 w 107805"/>
                    <a:gd name="connsiteY0" fmla="*/ 17711 h 123206"/>
                    <a:gd name="connsiteX1" fmla="*/ 94715 w 107805"/>
                    <a:gd name="connsiteY1" fmla="*/ 11551 h 123206"/>
                    <a:gd name="connsiteX2" fmla="*/ 96255 w 107805"/>
                    <a:gd name="connsiteY2" fmla="*/ 33112 h 123206"/>
                    <a:gd name="connsiteX3" fmla="*/ 43892 w 107805"/>
                    <a:gd name="connsiteY3" fmla="*/ 36192 h 123206"/>
                    <a:gd name="connsiteX4" fmla="*/ 45433 w 107805"/>
                    <a:gd name="connsiteY4" fmla="*/ 51593 h 123206"/>
                    <a:gd name="connsiteX5" fmla="*/ 93175 w 107805"/>
                    <a:gd name="connsiteY5" fmla="*/ 48513 h 123206"/>
                    <a:gd name="connsiteX6" fmla="*/ 94715 w 107805"/>
                    <a:gd name="connsiteY6" fmla="*/ 68534 h 123206"/>
                    <a:gd name="connsiteX7" fmla="*/ 46973 w 107805"/>
                    <a:gd name="connsiteY7" fmla="*/ 71614 h 123206"/>
                    <a:gd name="connsiteX8" fmla="*/ 48513 w 107805"/>
                    <a:gd name="connsiteY8" fmla="*/ 91635 h 123206"/>
                    <a:gd name="connsiteX9" fmla="*/ 102416 w 107805"/>
                    <a:gd name="connsiteY9" fmla="*/ 87015 h 123206"/>
                    <a:gd name="connsiteX10" fmla="*/ 103956 w 107805"/>
                    <a:gd name="connsiteY10" fmla="*/ 110116 h 123206"/>
                    <a:gd name="connsiteX11" fmla="*/ 19251 w 107805"/>
                    <a:gd name="connsiteY11" fmla="*/ 116276 h 123206"/>
                    <a:gd name="connsiteX12" fmla="*/ 11551 w 107805"/>
                    <a:gd name="connsiteY12" fmla="*/ 1771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05" h="123206">
                      <a:moveTo>
                        <a:pt x="11551" y="17711"/>
                      </a:moveTo>
                      <a:lnTo>
                        <a:pt x="94715" y="11551"/>
                      </a:lnTo>
                      <a:lnTo>
                        <a:pt x="96255" y="33112"/>
                      </a:lnTo>
                      <a:lnTo>
                        <a:pt x="43892" y="36192"/>
                      </a:lnTo>
                      <a:lnTo>
                        <a:pt x="45433" y="51593"/>
                      </a:lnTo>
                      <a:lnTo>
                        <a:pt x="93175" y="48513"/>
                      </a:lnTo>
                      <a:lnTo>
                        <a:pt x="94715" y="68534"/>
                      </a:lnTo>
                      <a:lnTo>
                        <a:pt x="46973" y="71614"/>
                      </a:lnTo>
                      <a:lnTo>
                        <a:pt x="48513" y="91635"/>
                      </a:lnTo>
                      <a:lnTo>
                        <a:pt x="102416" y="87015"/>
                      </a:lnTo>
                      <a:lnTo>
                        <a:pt x="103956" y="110116"/>
                      </a:lnTo>
                      <a:lnTo>
                        <a:pt x="19251" y="116276"/>
                      </a:lnTo>
                      <a:lnTo>
                        <a:pt x="11551" y="17711"/>
                      </a:lnTo>
                      <a:close/>
                    </a:path>
                  </a:pathLst>
                </a:custGeom>
                <a:grp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6DFB9F4A-4491-900D-982B-77C94BD04674}"/>
                    </a:ext>
                  </a:extLst>
                </p:cNvPr>
                <p:cNvSpPr/>
                <p:nvPr/>
              </p:nvSpPr>
              <p:spPr>
                <a:xfrm>
                  <a:off x="6417301" y="1858835"/>
                  <a:ext cx="107806" cy="123207"/>
                </a:xfrm>
                <a:custGeom>
                  <a:avLst/>
                  <a:gdLst>
                    <a:gd name="connsiteX0" fmla="*/ 17326 w 107805"/>
                    <a:gd name="connsiteY0" fmla="*/ 94854 h 123206"/>
                    <a:gd name="connsiteX1" fmla="*/ 45047 w 107805"/>
                    <a:gd name="connsiteY1" fmla="*/ 84073 h 123206"/>
                    <a:gd name="connsiteX2" fmla="*/ 52748 w 107805"/>
                    <a:gd name="connsiteY2" fmla="*/ 93314 h 123206"/>
                    <a:gd name="connsiteX3" fmla="*/ 68149 w 107805"/>
                    <a:gd name="connsiteY3" fmla="*/ 94854 h 123206"/>
                    <a:gd name="connsiteX4" fmla="*/ 77389 w 107805"/>
                    <a:gd name="connsiteY4" fmla="*/ 88694 h 123206"/>
                    <a:gd name="connsiteX5" fmla="*/ 78929 w 107805"/>
                    <a:gd name="connsiteY5" fmla="*/ 80993 h 123206"/>
                    <a:gd name="connsiteX6" fmla="*/ 74309 w 107805"/>
                    <a:gd name="connsiteY6" fmla="*/ 74833 h 123206"/>
                    <a:gd name="connsiteX7" fmla="*/ 57368 w 107805"/>
                    <a:gd name="connsiteY7" fmla="*/ 73293 h 123206"/>
                    <a:gd name="connsiteX8" fmla="*/ 26566 w 107805"/>
                    <a:gd name="connsiteY8" fmla="*/ 70213 h 123206"/>
                    <a:gd name="connsiteX9" fmla="*/ 12706 w 107805"/>
                    <a:gd name="connsiteY9" fmla="*/ 54812 h 123206"/>
                    <a:gd name="connsiteX10" fmla="*/ 12706 w 107805"/>
                    <a:gd name="connsiteY10" fmla="*/ 39411 h 123206"/>
                    <a:gd name="connsiteX11" fmla="*/ 21946 w 107805"/>
                    <a:gd name="connsiteY11" fmla="*/ 25550 h 123206"/>
                    <a:gd name="connsiteX12" fmla="*/ 45047 w 107805"/>
                    <a:gd name="connsiteY12" fmla="*/ 14770 h 123206"/>
                    <a:gd name="connsiteX13" fmla="*/ 75849 w 107805"/>
                    <a:gd name="connsiteY13" fmla="*/ 13230 h 123206"/>
                    <a:gd name="connsiteX14" fmla="*/ 94330 w 107805"/>
                    <a:gd name="connsiteY14" fmla="*/ 31711 h 123206"/>
                    <a:gd name="connsiteX15" fmla="*/ 66609 w 107805"/>
                    <a:gd name="connsiteY15" fmla="*/ 42491 h 123206"/>
                    <a:gd name="connsiteX16" fmla="*/ 58908 w 107805"/>
                    <a:gd name="connsiteY16" fmla="*/ 34791 h 123206"/>
                    <a:gd name="connsiteX17" fmla="*/ 48128 w 107805"/>
                    <a:gd name="connsiteY17" fmla="*/ 34791 h 123206"/>
                    <a:gd name="connsiteX18" fmla="*/ 40427 w 107805"/>
                    <a:gd name="connsiteY18" fmla="*/ 39411 h 123206"/>
                    <a:gd name="connsiteX19" fmla="*/ 38887 w 107805"/>
                    <a:gd name="connsiteY19" fmla="*/ 45571 h 123206"/>
                    <a:gd name="connsiteX20" fmla="*/ 41967 w 107805"/>
                    <a:gd name="connsiteY20" fmla="*/ 48652 h 123206"/>
                    <a:gd name="connsiteX21" fmla="*/ 52748 w 107805"/>
                    <a:gd name="connsiteY21" fmla="*/ 48652 h 123206"/>
                    <a:gd name="connsiteX22" fmla="*/ 83550 w 107805"/>
                    <a:gd name="connsiteY22" fmla="*/ 48652 h 123206"/>
                    <a:gd name="connsiteX23" fmla="*/ 98950 w 107805"/>
                    <a:gd name="connsiteY23" fmla="*/ 54812 h 123206"/>
                    <a:gd name="connsiteX24" fmla="*/ 106651 w 107805"/>
                    <a:gd name="connsiteY24" fmla="*/ 67133 h 123206"/>
                    <a:gd name="connsiteX25" fmla="*/ 106651 w 107805"/>
                    <a:gd name="connsiteY25" fmla="*/ 85614 h 123206"/>
                    <a:gd name="connsiteX26" fmla="*/ 95870 w 107805"/>
                    <a:gd name="connsiteY26" fmla="*/ 102555 h 123206"/>
                    <a:gd name="connsiteX27" fmla="*/ 74309 w 107805"/>
                    <a:gd name="connsiteY27" fmla="*/ 113335 h 123206"/>
                    <a:gd name="connsiteX28" fmla="*/ 37347 w 107805"/>
                    <a:gd name="connsiteY28" fmla="*/ 114875 h 123206"/>
                    <a:gd name="connsiteX29" fmla="*/ 17326 w 107805"/>
                    <a:gd name="connsiteY29" fmla="*/ 9485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805" h="123206">
                      <a:moveTo>
                        <a:pt x="17326" y="94854"/>
                      </a:moveTo>
                      <a:lnTo>
                        <a:pt x="45047" y="84073"/>
                      </a:lnTo>
                      <a:cubicBezTo>
                        <a:pt x="46588" y="88694"/>
                        <a:pt x="49668" y="91774"/>
                        <a:pt x="52748" y="93314"/>
                      </a:cubicBezTo>
                      <a:cubicBezTo>
                        <a:pt x="57368" y="96394"/>
                        <a:pt x="61988" y="96394"/>
                        <a:pt x="68149" y="94854"/>
                      </a:cubicBezTo>
                      <a:cubicBezTo>
                        <a:pt x="72769" y="93314"/>
                        <a:pt x="75849" y="91774"/>
                        <a:pt x="77389" y="88694"/>
                      </a:cubicBezTo>
                      <a:cubicBezTo>
                        <a:pt x="78929" y="85614"/>
                        <a:pt x="78929" y="84073"/>
                        <a:pt x="78929" y="80993"/>
                      </a:cubicBezTo>
                      <a:cubicBezTo>
                        <a:pt x="78929" y="77913"/>
                        <a:pt x="75849" y="76373"/>
                        <a:pt x="74309" y="74833"/>
                      </a:cubicBezTo>
                      <a:cubicBezTo>
                        <a:pt x="72769" y="73293"/>
                        <a:pt x="66609" y="73293"/>
                        <a:pt x="57368" y="73293"/>
                      </a:cubicBezTo>
                      <a:cubicBezTo>
                        <a:pt x="43507" y="74833"/>
                        <a:pt x="32727" y="73293"/>
                        <a:pt x="26566" y="70213"/>
                      </a:cubicBezTo>
                      <a:cubicBezTo>
                        <a:pt x="18866" y="67133"/>
                        <a:pt x="14246" y="62512"/>
                        <a:pt x="12706" y="54812"/>
                      </a:cubicBezTo>
                      <a:cubicBezTo>
                        <a:pt x="11166" y="50192"/>
                        <a:pt x="11166" y="44031"/>
                        <a:pt x="12706" y="39411"/>
                      </a:cubicBezTo>
                      <a:cubicBezTo>
                        <a:pt x="14246" y="34791"/>
                        <a:pt x="17326" y="28630"/>
                        <a:pt x="21946" y="25550"/>
                      </a:cubicBezTo>
                      <a:cubicBezTo>
                        <a:pt x="26566" y="20930"/>
                        <a:pt x="34267" y="17850"/>
                        <a:pt x="45047" y="14770"/>
                      </a:cubicBezTo>
                      <a:cubicBezTo>
                        <a:pt x="57368" y="11690"/>
                        <a:pt x="66609" y="10149"/>
                        <a:pt x="75849" y="13230"/>
                      </a:cubicBezTo>
                      <a:cubicBezTo>
                        <a:pt x="83550" y="16310"/>
                        <a:pt x="89710" y="22470"/>
                        <a:pt x="94330" y="31711"/>
                      </a:cubicBezTo>
                      <a:lnTo>
                        <a:pt x="66609" y="42491"/>
                      </a:lnTo>
                      <a:cubicBezTo>
                        <a:pt x="65069" y="37871"/>
                        <a:pt x="61988" y="36331"/>
                        <a:pt x="58908" y="34791"/>
                      </a:cubicBezTo>
                      <a:cubicBezTo>
                        <a:pt x="55828" y="33251"/>
                        <a:pt x="52748" y="33251"/>
                        <a:pt x="48128" y="34791"/>
                      </a:cubicBezTo>
                      <a:cubicBezTo>
                        <a:pt x="45047" y="36331"/>
                        <a:pt x="41967" y="37871"/>
                        <a:pt x="40427" y="39411"/>
                      </a:cubicBezTo>
                      <a:cubicBezTo>
                        <a:pt x="38887" y="40951"/>
                        <a:pt x="38887" y="44031"/>
                        <a:pt x="38887" y="45571"/>
                      </a:cubicBezTo>
                      <a:cubicBezTo>
                        <a:pt x="38887" y="47111"/>
                        <a:pt x="40427" y="48652"/>
                        <a:pt x="41967" y="48652"/>
                      </a:cubicBezTo>
                      <a:cubicBezTo>
                        <a:pt x="43507" y="50192"/>
                        <a:pt x="48128" y="50192"/>
                        <a:pt x="52748" y="48652"/>
                      </a:cubicBezTo>
                      <a:cubicBezTo>
                        <a:pt x="66609" y="47111"/>
                        <a:pt x="77389" y="47111"/>
                        <a:pt x="83550" y="48652"/>
                      </a:cubicBezTo>
                      <a:cubicBezTo>
                        <a:pt x="89710" y="50192"/>
                        <a:pt x="95870" y="51732"/>
                        <a:pt x="98950" y="54812"/>
                      </a:cubicBezTo>
                      <a:cubicBezTo>
                        <a:pt x="102031" y="57892"/>
                        <a:pt x="105111" y="62512"/>
                        <a:pt x="106651" y="67133"/>
                      </a:cubicBezTo>
                      <a:cubicBezTo>
                        <a:pt x="108191" y="73293"/>
                        <a:pt x="108191" y="79453"/>
                        <a:pt x="106651" y="85614"/>
                      </a:cubicBezTo>
                      <a:cubicBezTo>
                        <a:pt x="105111" y="91774"/>
                        <a:pt x="102031" y="97934"/>
                        <a:pt x="95870" y="102555"/>
                      </a:cubicBezTo>
                      <a:cubicBezTo>
                        <a:pt x="89710" y="107175"/>
                        <a:pt x="83550" y="110255"/>
                        <a:pt x="74309" y="113335"/>
                      </a:cubicBezTo>
                      <a:cubicBezTo>
                        <a:pt x="57368" y="117955"/>
                        <a:pt x="45047" y="117955"/>
                        <a:pt x="37347" y="114875"/>
                      </a:cubicBezTo>
                      <a:cubicBezTo>
                        <a:pt x="29647" y="111795"/>
                        <a:pt x="20406" y="104095"/>
                        <a:pt x="17326" y="94854"/>
                      </a:cubicBezTo>
                      <a:close/>
                    </a:path>
                  </a:pathLst>
                </a:custGeom>
                <a:grp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AD624AE4-5C77-C5AA-0008-6000D5C2DBAF}"/>
                    </a:ext>
                  </a:extLst>
                </p:cNvPr>
                <p:cNvSpPr/>
                <p:nvPr/>
              </p:nvSpPr>
              <p:spPr>
                <a:xfrm>
                  <a:off x="6509681" y="1813131"/>
                  <a:ext cx="123207" cy="123207"/>
                </a:xfrm>
                <a:custGeom>
                  <a:avLst/>
                  <a:gdLst>
                    <a:gd name="connsiteX0" fmla="*/ 20431 w 123206"/>
                    <a:gd name="connsiteY0" fmla="*/ 91275 h 123206"/>
                    <a:gd name="connsiteX1" fmla="*/ 12731 w 123206"/>
                    <a:gd name="connsiteY1" fmla="*/ 51233 h 123206"/>
                    <a:gd name="connsiteX2" fmla="*/ 38912 w 123206"/>
                    <a:gd name="connsiteY2" fmla="*/ 20431 h 123206"/>
                    <a:gd name="connsiteX3" fmla="*/ 78955 w 123206"/>
                    <a:gd name="connsiteY3" fmla="*/ 12731 h 123206"/>
                    <a:gd name="connsiteX4" fmla="*/ 109756 w 123206"/>
                    <a:gd name="connsiteY4" fmla="*/ 38912 h 123206"/>
                    <a:gd name="connsiteX5" fmla="*/ 118997 w 123206"/>
                    <a:gd name="connsiteY5" fmla="*/ 66634 h 123206"/>
                    <a:gd name="connsiteX6" fmla="*/ 112836 w 123206"/>
                    <a:gd name="connsiteY6" fmla="*/ 89735 h 123206"/>
                    <a:gd name="connsiteX7" fmla="*/ 91275 w 123206"/>
                    <a:gd name="connsiteY7" fmla="*/ 109756 h 123206"/>
                    <a:gd name="connsiteX8" fmla="*/ 63554 w 123206"/>
                    <a:gd name="connsiteY8" fmla="*/ 118997 h 123206"/>
                    <a:gd name="connsiteX9" fmla="*/ 38912 w 123206"/>
                    <a:gd name="connsiteY9" fmla="*/ 112836 h 123206"/>
                    <a:gd name="connsiteX10" fmla="*/ 20431 w 123206"/>
                    <a:gd name="connsiteY10" fmla="*/ 91275 h 123206"/>
                    <a:gd name="connsiteX11" fmla="*/ 48153 w 123206"/>
                    <a:gd name="connsiteY11" fmla="*/ 75874 h 123206"/>
                    <a:gd name="connsiteX12" fmla="*/ 63554 w 123206"/>
                    <a:gd name="connsiteY12" fmla="*/ 91275 h 123206"/>
                    <a:gd name="connsiteX13" fmla="*/ 80495 w 123206"/>
                    <a:gd name="connsiteY13" fmla="*/ 89735 h 123206"/>
                    <a:gd name="connsiteX14" fmla="*/ 91275 w 123206"/>
                    <a:gd name="connsiteY14" fmla="*/ 75874 h 123206"/>
                    <a:gd name="connsiteX15" fmla="*/ 85115 w 123206"/>
                    <a:gd name="connsiteY15" fmla="*/ 52773 h 123206"/>
                    <a:gd name="connsiteX16" fmla="*/ 69714 w 123206"/>
                    <a:gd name="connsiteY16" fmla="*/ 37372 h 123206"/>
                    <a:gd name="connsiteX17" fmla="*/ 52773 w 123206"/>
                    <a:gd name="connsiteY17" fmla="*/ 38912 h 123206"/>
                    <a:gd name="connsiteX18" fmla="*/ 43533 w 123206"/>
                    <a:gd name="connsiteY18" fmla="*/ 52773 h 123206"/>
                    <a:gd name="connsiteX19" fmla="*/ 48153 w 123206"/>
                    <a:gd name="connsiteY19" fmla="*/ 7587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06" h="123206">
                      <a:moveTo>
                        <a:pt x="20431" y="91275"/>
                      </a:moveTo>
                      <a:cubicBezTo>
                        <a:pt x="12731" y="77415"/>
                        <a:pt x="9651" y="63554"/>
                        <a:pt x="12731" y="51233"/>
                      </a:cubicBezTo>
                      <a:cubicBezTo>
                        <a:pt x="15811" y="38912"/>
                        <a:pt x="25052" y="28132"/>
                        <a:pt x="38912" y="20431"/>
                      </a:cubicBezTo>
                      <a:cubicBezTo>
                        <a:pt x="52773" y="12731"/>
                        <a:pt x="66634" y="9651"/>
                        <a:pt x="78955" y="12731"/>
                      </a:cubicBezTo>
                      <a:cubicBezTo>
                        <a:pt x="91275" y="15811"/>
                        <a:pt x="102056" y="25052"/>
                        <a:pt x="109756" y="38912"/>
                      </a:cubicBezTo>
                      <a:cubicBezTo>
                        <a:pt x="115917" y="49693"/>
                        <a:pt x="118997" y="58933"/>
                        <a:pt x="118997" y="66634"/>
                      </a:cubicBezTo>
                      <a:cubicBezTo>
                        <a:pt x="118997" y="74334"/>
                        <a:pt x="117457" y="83575"/>
                        <a:pt x="112836" y="89735"/>
                      </a:cubicBezTo>
                      <a:cubicBezTo>
                        <a:pt x="108216" y="95896"/>
                        <a:pt x="102056" y="103596"/>
                        <a:pt x="91275" y="109756"/>
                      </a:cubicBezTo>
                      <a:cubicBezTo>
                        <a:pt x="82035" y="115917"/>
                        <a:pt x="72794" y="118997"/>
                        <a:pt x="63554" y="118997"/>
                      </a:cubicBezTo>
                      <a:cubicBezTo>
                        <a:pt x="54313" y="118997"/>
                        <a:pt x="46613" y="117457"/>
                        <a:pt x="38912" y="112836"/>
                      </a:cubicBezTo>
                      <a:cubicBezTo>
                        <a:pt x="31212" y="108216"/>
                        <a:pt x="26592" y="102056"/>
                        <a:pt x="20431" y="91275"/>
                      </a:cubicBezTo>
                      <a:close/>
                      <a:moveTo>
                        <a:pt x="48153" y="75874"/>
                      </a:moveTo>
                      <a:cubicBezTo>
                        <a:pt x="52773" y="85115"/>
                        <a:pt x="58934" y="89735"/>
                        <a:pt x="63554" y="91275"/>
                      </a:cubicBezTo>
                      <a:cubicBezTo>
                        <a:pt x="69714" y="92815"/>
                        <a:pt x="74334" y="92815"/>
                        <a:pt x="80495" y="89735"/>
                      </a:cubicBezTo>
                      <a:cubicBezTo>
                        <a:pt x="86655" y="86655"/>
                        <a:pt x="89735" y="82035"/>
                        <a:pt x="91275" y="75874"/>
                      </a:cubicBezTo>
                      <a:cubicBezTo>
                        <a:pt x="92815" y="69714"/>
                        <a:pt x="89735" y="62014"/>
                        <a:pt x="85115" y="52773"/>
                      </a:cubicBezTo>
                      <a:cubicBezTo>
                        <a:pt x="80495" y="45073"/>
                        <a:pt x="75874" y="38912"/>
                        <a:pt x="69714" y="37372"/>
                      </a:cubicBezTo>
                      <a:cubicBezTo>
                        <a:pt x="63554" y="35832"/>
                        <a:pt x="58934" y="35832"/>
                        <a:pt x="52773" y="38912"/>
                      </a:cubicBezTo>
                      <a:cubicBezTo>
                        <a:pt x="46613" y="41993"/>
                        <a:pt x="43533" y="46613"/>
                        <a:pt x="43533" y="52773"/>
                      </a:cubicBezTo>
                      <a:cubicBezTo>
                        <a:pt x="40452" y="60474"/>
                        <a:pt x="41993" y="68174"/>
                        <a:pt x="48153" y="75874"/>
                      </a:cubicBezTo>
                      <a:close/>
                    </a:path>
                  </a:pathLst>
                </a:custGeom>
                <a:grp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83C35C2D-717E-8B3D-1D2C-27264D038662}"/>
                    </a:ext>
                  </a:extLst>
                </p:cNvPr>
                <p:cNvSpPr/>
                <p:nvPr/>
              </p:nvSpPr>
              <p:spPr>
                <a:xfrm>
                  <a:off x="6590946" y="1717286"/>
                  <a:ext cx="169409" cy="169409"/>
                </a:xfrm>
                <a:custGeom>
                  <a:avLst/>
                  <a:gdLst>
                    <a:gd name="connsiteX0" fmla="*/ 11551 w 169409"/>
                    <a:gd name="connsiteY0" fmla="*/ 88555 h 169409"/>
                    <a:gd name="connsiteX1" fmla="*/ 40812 w 169409"/>
                    <a:gd name="connsiteY1" fmla="*/ 60833 h 169409"/>
                    <a:gd name="connsiteX2" fmla="*/ 94715 w 169409"/>
                    <a:gd name="connsiteY2" fmla="*/ 94715 h 169409"/>
                    <a:gd name="connsiteX3" fmla="*/ 63913 w 169409"/>
                    <a:gd name="connsiteY3" fmla="*/ 39272 h 169409"/>
                    <a:gd name="connsiteX4" fmla="*/ 93175 w 169409"/>
                    <a:gd name="connsiteY4" fmla="*/ 11551 h 169409"/>
                    <a:gd name="connsiteX5" fmla="*/ 162479 w 169409"/>
                    <a:gd name="connsiteY5" fmla="*/ 83935 h 169409"/>
                    <a:gd name="connsiteX6" fmla="*/ 143998 w 169409"/>
                    <a:gd name="connsiteY6" fmla="*/ 100875 h 169409"/>
                    <a:gd name="connsiteX7" fmla="*/ 91635 w 169409"/>
                    <a:gd name="connsiteY7" fmla="*/ 45432 h 169409"/>
                    <a:gd name="connsiteX8" fmla="*/ 130137 w 169409"/>
                    <a:gd name="connsiteY8" fmla="*/ 114736 h 169409"/>
                    <a:gd name="connsiteX9" fmla="*/ 113196 w 169409"/>
                    <a:gd name="connsiteY9" fmla="*/ 130137 h 169409"/>
                    <a:gd name="connsiteX10" fmla="*/ 46973 w 169409"/>
                    <a:gd name="connsiteY10" fmla="*/ 88555 h 169409"/>
                    <a:gd name="connsiteX11" fmla="*/ 99335 w 169409"/>
                    <a:gd name="connsiteY11" fmla="*/ 143998 h 169409"/>
                    <a:gd name="connsiteX12" fmla="*/ 80854 w 169409"/>
                    <a:gd name="connsiteY12" fmla="*/ 160939 h 169409"/>
                    <a:gd name="connsiteX13" fmla="*/ 11551 w 169409"/>
                    <a:gd name="connsiteY13" fmla="*/ 88555 h 16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409" h="169409">
                      <a:moveTo>
                        <a:pt x="11551" y="88555"/>
                      </a:moveTo>
                      <a:lnTo>
                        <a:pt x="40812" y="60833"/>
                      </a:lnTo>
                      <a:lnTo>
                        <a:pt x="94715" y="94715"/>
                      </a:lnTo>
                      <a:lnTo>
                        <a:pt x="63913" y="39272"/>
                      </a:lnTo>
                      <a:lnTo>
                        <a:pt x="93175" y="11551"/>
                      </a:lnTo>
                      <a:lnTo>
                        <a:pt x="162479" y="83935"/>
                      </a:lnTo>
                      <a:lnTo>
                        <a:pt x="143998" y="100875"/>
                      </a:lnTo>
                      <a:lnTo>
                        <a:pt x="91635" y="45432"/>
                      </a:lnTo>
                      <a:lnTo>
                        <a:pt x="130137" y="114736"/>
                      </a:lnTo>
                      <a:lnTo>
                        <a:pt x="113196" y="130137"/>
                      </a:lnTo>
                      <a:lnTo>
                        <a:pt x="46973" y="88555"/>
                      </a:lnTo>
                      <a:lnTo>
                        <a:pt x="99335" y="143998"/>
                      </a:lnTo>
                      <a:lnTo>
                        <a:pt x="80854" y="160939"/>
                      </a:lnTo>
                      <a:lnTo>
                        <a:pt x="11551" y="88555"/>
                      </a:lnTo>
                      <a:close/>
                    </a:path>
                  </a:pathLst>
                </a:custGeom>
                <a:grp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FB77425F-52A6-7FED-0889-876BF2908A32}"/>
                    </a:ext>
                  </a:extLst>
                </p:cNvPr>
                <p:cNvSpPr/>
                <p:nvPr/>
              </p:nvSpPr>
              <p:spPr>
                <a:xfrm>
                  <a:off x="6678731" y="1637202"/>
                  <a:ext cx="154008" cy="138608"/>
                </a:xfrm>
                <a:custGeom>
                  <a:avLst/>
                  <a:gdLst>
                    <a:gd name="connsiteX0" fmla="*/ 11551 w 154008"/>
                    <a:gd name="connsiteY0" fmla="*/ 79314 h 138607"/>
                    <a:gd name="connsiteX1" fmla="*/ 59293 w 154008"/>
                    <a:gd name="connsiteY1" fmla="*/ 11551 h 138607"/>
                    <a:gd name="connsiteX2" fmla="*/ 76234 w 154008"/>
                    <a:gd name="connsiteY2" fmla="*/ 23871 h 138607"/>
                    <a:gd name="connsiteX3" fmla="*/ 46973 w 154008"/>
                    <a:gd name="connsiteY3" fmla="*/ 66994 h 138607"/>
                    <a:gd name="connsiteX4" fmla="*/ 60833 w 154008"/>
                    <a:gd name="connsiteY4" fmla="*/ 76234 h 138607"/>
                    <a:gd name="connsiteX5" fmla="*/ 88555 w 154008"/>
                    <a:gd name="connsiteY5" fmla="*/ 36192 h 138607"/>
                    <a:gd name="connsiteX6" fmla="*/ 105496 w 154008"/>
                    <a:gd name="connsiteY6" fmla="*/ 48513 h 138607"/>
                    <a:gd name="connsiteX7" fmla="*/ 77774 w 154008"/>
                    <a:gd name="connsiteY7" fmla="*/ 87015 h 138607"/>
                    <a:gd name="connsiteX8" fmla="*/ 94715 w 154008"/>
                    <a:gd name="connsiteY8" fmla="*/ 97795 h 138607"/>
                    <a:gd name="connsiteX9" fmla="*/ 125517 w 154008"/>
                    <a:gd name="connsiteY9" fmla="*/ 53133 h 138607"/>
                    <a:gd name="connsiteX10" fmla="*/ 143998 w 154008"/>
                    <a:gd name="connsiteY10" fmla="*/ 65454 h 138607"/>
                    <a:gd name="connsiteX11" fmla="*/ 96255 w 154008"/>
                    <a:gd name="connsiteY11" fmla="*/ 134757 h 138607"/>
                    <a:gd name="connsiteX12" fmla="*/ 11551 w 154008"/>
                    <a:gd name="connsiteY12" fmla="*/ 7931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008" h="138607">
                      <a:moveTo>
                        <a:pt x="11551" y="79314"/>
                      </a:moveTo>
                      <a:lnTo>
                        <a:pt x="59293" y="11551"/>
                      </a:lnTo>
                      <a:lnTo>
                        <a:pt x="76234" y="23871"/>
                      </a:lnTo>
                      <a:lnTo>
                        <a:pt x="46973" y="66994"/>
                      </a:lnTo>
                      <a:lnTo>
                        <a:pt x="60833" y="76234"/>
                      </a:lnTo>
                      <a:lnTo>
                        <a:pt x="88555" y="36192"/>
                      </a:lnTo>
                      <a:lnTo>
                        <a:pt x="105496" y="48513"/>
                      </a:lnTo>
                      <a:lnTo>
                        <a:pt x="77774" y="87015"/>
                      </a:lnTo>
                      <a:lnTo>
                        <a:pt x="94715" y="97795"/>
                      </a:lnTo>
                      <a:lnTo>
                        <a:pt x="125517" y="53133"/>
                      </a:lnTo>
                      <a:lnTo>
                        <a:pt x="143998" y="65454"/>
                      </a:lnTo>
                      <a:lnTo>
                        <a:pt x="96255" y="134757"/>
                      </a:lnTo>
                      <a:lnTo>
                        <a:pt x="11551" y="79314"/>
                      </a:lnTo>
                      <a:close/>
                    </a:path>
                  </a:pathLst>
                </a:custGeom>
                <a:grpFill/>
                <a:ln w="9525" cap="flat">
                  <a:noFill/>
                  <a:prstDash val="solid"/>
                  <a:miter/>
                </a:ln>
              </p:spPr>
              <p:txBody>
                <a:bodyPr rtlCol="0" anchor="ctr"/>
                <a:lstStyle/>
                <a:p>
                  <a:endParaRPr lang="en-US" dirty="0"/>
                </a:p>
              </p:txBody>
            </p:sp>
          </p:grpSp>
        </p:grpSp>
        <p:sp>
          <p:nvSpPr>
            <p:cNvPr id="148" name="Freeform: Shape 147">
              <a:extLst>
                <a:ext uri="{FF2B5EF4-FFF2-40B4-BE49-F238E27FC236}">
                  <a16:creationId xmlns:a16="http://schemas.microsoft.com/office/drawing/2014/main" id="{0D8213A9-79FB-E05C-846C-CF28D2AB0A0F}"/>
                </a:ext>
              </a:extLst>
            </p:cNvPr>
            <p:cNvSpPr/>
            <p:nvPr/>
          </p:nvSpPr>
          <p:spPr>
            <a:xfrm>
              <a:off x="9327998" y="3619985"/>
              <a:ext cx="595856" cy="595856"/>
            </a:xfrm>
            <a:custGeom>
              <a:avLst/>
              <a:gdLst>
                <a:gd name="connsiteX0" fmla="*/ 302930 w 595855"/>
                <a:gd name="connsiteY0" fmla="*/ 594519 h 595855"/>
                <a:gd name="connsiteX1" fmla="*/ 12609 w 595855"/>
                <a:gd name="connsiteY1" fmla="*/ 302930 h 595855"/>
                <a:gd name="connsiteX2" fmla="*/ 302930 w 595855"/>
                <a:gd name="connsiteY2" fmla="*/ 12609 h 595855"/>
                <a:gd name="connsiteX3" fmla="*/ 593251 w 595855"/>
                <a:gd name="connsiteY3" fmla="*/ 302930 h 595855"/>
                <a:gd name="connsiteX4" fmla="*/ 593251 w 595855"/>
                <a:gd name="connsiteY4" fmla="*/ 302930 h 595855"/>
                <a:gd name="connsiteX5" fmla="*/ 302930 w 595855"/>
                <a:gd name="connsiteY5" fmla="*/ 594519 h 595855"/>
                <a:gd name="connsiteX6" fmla="*/ 302930 w 595855"/>
                <a:gd name="connsiteY6" fmla="*/ 36697 h 595855"/>
                <a:gd name="connsiteX7" fmla="*/ 36697 w 595855"/>
                <a:gd name="connsiteY7" fmla="*/ 302930 h 595855"/>
                <a:gd name="connsiteX8" fmla="*/ 302930 w 595855"/>
                <a:gd name="connsiteY8" fmla="*/ 569164 h 595855"/>
                <a:gd name="connsiteX9" fmla="*/ 569164 w 595855"/>
                <a:gd name="connsiteY9" fmla="*/ 302930 h 595855"/>
                <a:gd name="connsiteX10" fmla="*/ 302930 w 595855"/>
                <a:gd name="connsiteY10" fmla="*/ 36697 h 595855"/>
                <a:gd name="connsiteX11" fmla="*/ 201508 w 595855"/>
                <a:gd name="connsiteY11" fmla="*/ 107692 h 595855"/>
                <a:gd name="connsiteX12" fmla="*/ 166010 w 595855"/>
                <a:gd name="connsiteY12" fmla="*/ 157136 h 595855"/>
                <a:gd name="connsiteX13" fmla="*/ 169813 w 595855"/>
                <a:gd name="connsiteY13" fmla="*/ 164742 h 595855"/>
                <a:gd name="connsiteX14" fmla="*/ 201508 w 595855"/>
                <a:gd name="connsiteY14" fmla="*/ 181223 h 595855"/>
                <a:gd name="connsiteX15" fmla="*/ 164742 w 595855"/>
                <a:gd name="connsiteY15" fmla="*/ 195169 h 595855"/>
                <a:gd name="connsiteX16" fmla="*/ 159671 w 595855"/>
                <a:gd name="connsiteY16" fmla="*/ 202776 h 595855"/>
                <a:gd name="connsiteX17" fmla="*/ 198972 w 595855"/>
                <a:gd name="connsiteY17" fmla="*/ 297859 h 595855"/>
                <a:gd name="connsiteX18" fmla="*/ 240809 w 595855"/>
                <a:gd name="connsiteY18" fmla="*/ 202776 h 595855"/>
                <a:gd name="connsiteX19" fmla="*/ 201508 w 595855"/>
                <a:gd name="connsiteY19" fmla="*/ 107692 h 595855"/>
                <a:gd name="connsiteX20" fmla="*/ 201508 w 595855"/>
                <a:gd name="connsiteY20" fmla="*/ 107692 h 595855"/>
                <a:gd name="connsiteX21" fmla="*/ 405620 w 595855"/>
                <a:gd name="connsiteY21" fmla="*/ 105157 h 595855"/>
                <a:gd name="connsiteX22" fmla="*/ 370122 w 595855"/>
                <a:gd name="connsiteY22" fmla="*/ 158403 h 595855"/>
                <a:gd name="connsiteX23" fmla="*/ 373926 w 595855"/>
                <a:gd name="connsiteY23" fmla="*/ 166010 h 595855"/>
                <a:gd name="connsiteX24" fmla="*/ 403085 w 595855"/>
                <a:gd name="connsiteY24" fmla="*/ 179956 h 595855"/>
                <a:gd name="connsiteX25" fmla="*/ 370122 w 595855"/>
                <a:gd name="connsiteY25" fmla="*/ 192633 h 595855"/>
                <a:gd name="connsiteX26" fmla="*/ 365051 w 595855"/>
                <a:gd name="connsiteY26" fmla="*/ 198972 h 595855"/>
                <a:gd name="connsiteX27" fmla="*/ 404352 w 595855"/>
                <a:gd name="connsiteY27" fmla="*/ 294056 h 595855"/>
                <a:gd name="connsiteX28" fmla="*/ 443654 w 595855"/>
                <a:gd name="connsiteY28" fmla="*/ 198972 h 595855"/>
                <a:gd name="connsiteX29" fmla="*/ 405620 w 595855"/>
                <a:gd name="connsiteY29" fmla="*/ 105157 h 595855"/>
                <a:gd name="connsiteX30" fmla="*/ 405620 w 595855"/>
                <a:gd name="connsiteY30" fmla="*/ 105157 h 59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5855" h="595855">
                  <a:moveTo>
                    <a:pt x="302930" y="594519"/>
                  </a:moveTo>
                  <a:cubicBezTo>
                    <a:pt x="143190" y="594519"/>
                    <a:pt x="12609" y="463938"/>
                    <a:pt x="12609" y="302930"/>
                  </a:cubicBezTo>
                  <a:cubicBezTo>
                    <a:pt x="12609" y="141922"/>
                    <a:pt x="143190" y="12609"/>
                    <a:pt x="302930" y="12609"/>
                  </a:cubicBezTo>
                  <a:cubicBezTo>
                    <a:pt x="463938" y="12609"/>
                    <a:pt x="593251" y="143190"/>
                    <a:pt x="593251" y="302930"/>
                  </a:cubicBezTo>
                  <a:cubicBezTo>
                    <a:pt x="593251" y="302930"/>
                    <a:pt x="593251" y="302930"/>
                    <a:pt x="593251" y="302930"/>
                  </a:cubicBezTo>
                  <a:cubicBezTo>
                    <a:pt x="593251" y="463938"/>
                    <a:pt x="463938" y="593251"/>
                    <a:pt x="302930" y="594519"/>
                  </a:cubicBezTo>
                  <a:close/>
                  <a:moveTo>
                    <a:pt x="302930" y="36697"/>
                  </a:moveTo>
                  <a:cubicBezTo>
                    <a:pt x="155868" y="36697"/>
                    <a:pt x="36697" y="155868"/>
                    <a:pt x="36697" y="302930"/>
                  </a:cubicBezTo>
                  <a:cubicBezTo>
                    <a:pt x="36697" y="449992"/>
                    <a:pt x="155868" y="569164"/>
                    <a:pt x="302930" y="569164"/>
                  </a:cubicBezTo>
                  <a:cubicBezTo>
                    <a:pt x="449992" y="569164"/>
                    <a:pt x="569164" y="449992"/>
                    <a:pt x="569164" y="302930"/>
                  </a:cubicBezTo>
                  <a:cubicBezTo>
                    <a:pt x="569164" y="155868"/>
                    <a:pt x="449992" y="36697"/>
                    <a:pt x="302930" y="36697"/>
                  </a:cubicBezTo>
                  <a:close/>
                  <a:moveTo>
                    <a:pt x="201508" y="107692"/>
                  </a:moveTo>
                  <a:cubicBezTo>
                    <a:pt x="186295" y="107692"/>
                    <a:pt x="173617" y="125441"/>
                    <a:pt x="166010" y="157136"/>
                  </a:cubicBezTo>
                  <a:cubicBezTo>
                    <a:pt x="164742" y="160939"/>
                    <a:pt x="167278" y="163474"/>
                    <a:pt x="169813" y="164742"/>
                  </a:cubicBezTo>
                  <a:lnTo>
                    <a:pt x="201508" y="181223"/>
                  </a:lnTo>
                  <a:lnTo>
                    <a:pt x="164742" y="195169"/>
                  </a:lnTo>
                  <a:cubicBezTo>
                    <a:pt x="162207" y="196437"/>
                    <a:pt x="159671" y="200240"/>
                    <a:pt x="159671" y="202776"/>
                  </a:cubicBezTo>
                  <a:cubicBezTo>
                    <a:pt x="159671" y="249683"/>
                    <a:pt x="173617" y="297859"/>
                    <a:pt x="198972" y="297859"/>
                  </a:cubicBezTo>
                  <a:cubicBezTo>
                    <a:pt x="224328" y="297859"/>
                    <a:pt x="240809" y="250951"/>
                    <a:pt x="240809" y="202776"/>
                  </a:cubicBezTo>
                  <a:cubicBezTo>
                    <a:pt x="240809" y="154600"/>
                    <a:pt x="226863" y="107692"/>
                    <a:pt x="201508" y="107692"/>
                  </a:cubicBezTo>
                  <a:lnTo>
                    <a:pt x="201508" y="107692"/>
                  </a:lnTo>
                  <a:close/>
                  <a:moveTo>
                    <a:pt x="405620" y="105157"/>
                  </a:moveTo>
                  <a:cubicBezTo>
                    <a:pt x="389139" y="105157"/>
                    <a:pt x="376461" y="124173"/>
                    <a:pt x="370122" y="158403"/>
                  </a:cubicBezTo>
                  <a:cubicBezTo>
                    <a:pt x="370122" y="162207"/>
                    <a:pt x="371390" y="164742"/>
                    <a:pt x="373926" y="166010"/>
                  </a:cubicBezTo>
                  <a:lnTo>
                    <a:pt x="403085" y="179956"/>
                  </a:lnTo>
                  <a:lnTo>
                    <a:pt x="370122" y="192633"/>
                  </a:lnTo>
                  <a:cubicBezTo>
                    <a:pt x="367587" y="193901"/>
                    <a:pt x="365051" y="196437"/>
                    <a:pt x="365051" y="198972"/>
                  </a:cubicBezTo>
                  <a:cubicBezTo>
                    <a:pt x="365051" y="245880"/>
                    <a:pt x="378997" y="294056"/>
                    <a:pt x="404352" y="294056"/>
                  </a:cubicBezTo>
                  <a:cubicBezTo>
                    <a:pt x="429708" y="294056"/>
                    <a:pt x="443654" y="245880"/>
                    <a:pt x="443654" y="198972"/>
                  </a:cubicBezTo>
                  <a:cubicBezTo>
                    <a:pt x="443654" y="152064"/>
                    <a:pt x="430976" y="105157"/>
                    <a:pt x="405620" y="105157"/>
                  </a:cubicBezTo>
                  <a:lnTo>
                    <a:pt x="405620" y="105157"/>
                  </a:lnTo>
                  <a:close/>
                </a:path>
              </a:pathLst>
            </a:custGeom>
            <a:solidFill>
              <a:schemeClr val="accent1"/>
            </a:solidFill>
            <a:ln w="12631"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533F36D9-982B-6703-FA2E-93C8BA633898}"/>
                </a:ext>
              </a:extLst>
            </p:cNvPr>
            <p:cNvSpPr/>
            <p:nvPr/>
          </p:nvSpPr>
          <p:spPr>
            <a:xfrm>
              <a:off x="9483038" y="3964118"/>
              <a:ext cx="304267" cy="177489"/>
            </a:xfrm>
            <a:custGeom>
              <a:avLst/>
              <a:gdLst>
                <a:gd name="connsiteX0" fmla="*/ 281007 w 304266"/>
                <a:gd name="connsiteY0" fmla="*/ 9508 h 177488"/>
                <a:gd name="connsiteX1" fmla="*/ 21112 w 304266"/>
                <a:gd name="connsiteY1" fmla="*/ 36132 h 177488"/>
                <a:gd name="connsiteX2" fmla="*/ 9702 w 304266"/>
                <a:gd name="connsiteY2" fmla="*/ 50077 h 177488"/>
                <a:gd name="connsiteX3" fmla="*/ 19845 w 304266"/>
                <a:gd name="connsiteY3" fmla="*/ 90646 h 177488"/>
                <a:gd name="connsiteX4" fmla="*/ 21112 w 304266"/>
                <a:gd name="connsiteY4" fmla="*/ 93182 h 177488"/>
                <a:gd name="connsiteX5" fmla="*/ 210011 w 304266"/>
                <a:gd name="connsiteY5" fmla="*/ 166713 h 177488"/>
                <a:gd name="connsiteX6" fmla="*/ 292417 w 304266"/>
                <a:gd name="connsiteY6" fmla="*/ 65291 h 177488"/>
                <a:gd name="connsiteX7" fmla="*/ 292417 w 304266"/>
                <a:gd name="connsiteY7" fmla="*/ 65291 h 177488"/>
                <a:gd name="connsiteX8" fmla="*/ 293685 w 304266"/>
                <a:gd name="connsiteY8" fmla="*/ 62755 h 177488"/>
                <a:gd name="connsiteX9" fmla="*/ 294953 w 304266"/>
                <a:gd name="connsiteY9" fmla="*/ 22186 h 177488"/>
                <a:gd name="connsiteX10" fmla="*/ 294953 w 304266"/>
                <a:gd name="connsiteY10" fmla="*/ 20918 h 177488"/>
                <a:gd name="connsiteX11" fmla="*/ 281007 w 304266"/>
                <a:gd name="connsiteY11" fmla="*/ 9508 h 177488"/>
                <a:gd name="connsiteX12" fmla="*/ 281007 w 304266"/>
                <a:gd name="connsiteY12" fmla="*/ 9508 h 177488"/>
                <a:gd name="connsiteX13" fmla="*/ 281007 w 304266"/>
                <a:gd name="connsiteY13" fmla="*/ 9508 h 17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266" h="177488">
                  <a:moveTo>
                    <a:pt x="281007" y="9508"/>
                  </a:moveTo>
                  <a:lnTo>
                    <a:pt x="21112" y="36132"/>
                  </a:lnTo>
                  <a:cubicBezTo>
                    <a:pt x="13506" y="37399"/>
                    <a:pt x="8435" y="42471"/>
                    <a:pt x="9702" y="50077"/>
                  </a:cubicBezTo>
                  <a:cubicBezTo>
                    <a:pt x="10970" y="64023"/>
                    <a:pt x="14774" y="77968"/>
                    <a:pt x="19845" y="90646"/>
                  </a:cubicBezTo>
                  <a:cubicBezTo>
                    <a:pt x="19845" y="91914"/>
                    <a:pt x="21112" y="91914"/>
                    <a:pt x="21112" y="93182"/>
                  </a:cubicBezTo>
                  <a:cubicBezTo>
                    <a:pt x="52807" y="165445"/>
                    <a:pt x="137748" y="198407"/>
                    <a:pt x="210011" y="166713"/>
                  </a:cubicBezTo>
                  <a:cubicBezTo>
                    <a:pt x="251848" y="147696"/>
                    <a:pt x="283543" y="110931"/>
                    <a:pt x="292417" y="65291"/>
                  </a:cubicBezTo>
                  <a:lnTo>
                    <a:pt x="292417" y="65291"/>
                  </a:lnTo>
                  <a:cubicBezTo>
                    <a:pt x="292417" y="65291"/>
                    <a:pt x="292417" y="64023"/>
                    <a:pt x="293685" y="62755"/>
                  </a:cubicBezTo>
                  <a:cubicBezTo>
                    <a:pt x="296220" y="48809"/>
                    <a:pt x="297488" y="36132"/>
                    <a:pt x="294953" y="22186"/>
                  </a:cubicBezTo>
                  <a:cubicBezTo>
                    <a:pt x="294953" y="22186"/>
                    <a:pt x="294953" y="22186"/>
                    <a:pt x="294953" y="20918"/>
                  </a:cubicBezTo>
                  <a:cubicBezTo>
                    <a:pt x="293685" y="14579"/>
                    <a:pt x="287346" y="9508"/>
                    <a:pt x="281007" y="9508"/>
                  </a:cubicBezTo>
                  <a:cubicBezTo>
                    <a:pt x="279739" y="10776"/>
                    <a:pt x="279739" y="10776"/>
                    <a:pt x="281007" y="9508"/>
                  </a:cubicBezTo>
                  <a:lnTo>
                    <a:pt x="281007" y="9508"/>
                  </a:lnTo>
                  <a:close/>
                </a:path>
              </a:pathLst>
            </a:custGeom>
            <a:solidFill>
              <a:schemeClr val="accent1"/>
            </a:solid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0273F3B8-13D5-3141-331A-16F3699295CF}"/>
                </a:ext>
              </a:extLst>
            </p:cNvPr>
            <p:cNvSpPr/>
            <p:nvPr/>
          </p:nvSpPr>
          <p:spPr>
            <a:xfrm>
              <a:off x="9494642" y="3976796"/>
              <a:ext cx="278911" cy="76067"/>
            </a:xfrm>
            <a:custGeom>
              <a:avLst/>
              <a:gdLst>
                <a:gd name="connsiteX0" fmla="*/ 269403 w 278911"/>
                <a:gd name="connsiteY0" fmla="*/ 9508 h 76066"/>
                <a:gd name="connsiteX1" fmla="*/ 266867 w 278911"/>
                <a:gd name="connsiteY1" fmla="*/ 47542 h 76066"/>
                <a:gd name="connsiteX2" fmla="*/ 17115 w 278911"/>
                <a:gd name="connsiteY2" fmla="*/ 72897 h 76066"/>
                <a:gd name="connsiteX3" fmla="*/ 9508 w 278911"/>
                <a:gd name="connsiteY3" fmla="*/ 36132 h 76066"/>
                <a:gd name="connsiteX4" fmla="*/ 269403 w 278911"/>
                <a:gd name="connsiteY4" fmla="*/ 9508 h 7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11" h="76066">
                  <a:moveTo>
                    <a:pt x="269403" y="9508"/>
                  </a:moveTo>
                  <a:cubicBezTo>
                    <a:pt x="270671" y="22186"/>
                    <a:pt x="269403" y="34864"/>
                    <a:pt x="266867" y="47542"/>
                  </a:cubicBezTo>
                  <a:lnTo>
                    <a:pt x="17115" y="72897"/>
                  </a:lnTo>
                  <a:cubicBezTo>
                    <a:pt x="13312" y="61487"/>
                    <a:pt x="10776" y="48809"/>
                    <a:pt x="9508" y="36132"/>
                  </a:cubicBezTo>
                  <a:lnTo>
                    <a:pt x="269403" y="9508"/>
                  </a:lnTo>
                  <a:close/>
                </a:path>
              </a:pathLst>
            </a:custGeom>
            <a:solidFill>
              <a:schemeClr val="accent4"/>
            </a:solidFill>
            <a:ln w="9525" cap="flat">
              <a:noFill/>
              <a:prstDash val="solid"/>
              <a:miter/>
            </a:ln>
          </p:spPr>
          <p:txBody>
            <a:bodyPr rtlCol="0" anchor="ctr"/>
            <a:lstStyle/>
            <a:p>
              <a:endParaRPr lang="en-US" dirty="0"/>
            </a:p>
          </p:txBody>
        </p:sp>
      </p:grpSp>
      <p:grpSp>
        <p:nvGrpSpPr>
          <p:cNvPr id="170" name="Group 169">
            <a:extLst>
              <a:ext uri="{FF2B5EF4-FFF2-40B4-BE49-F238E27FC236}">
                <a16:creationId xmlns:a16="http://schemas.microsoft.com/office/drawing/2014/main" id="{F45729D4-62A8-EE76-5446-0F6827735629}"/>
              </a:ext>
              <a:ext uri="{C183D7F6-B498-43B3-948B-1728B52AA6E4}">
                <adec:decorative xmlns:adec="http://schemas.microsoft.com/office/drawing/2017/decorative" val="1"/>
              </a:ext>
            </a:extLst>
          </p:cNvPr>
          <p:cNvGrpSpPr/>
          <p:nvPr/>
        </p:nvGrpSpPr>
        <p:grpSpPr>
          <a:xfrm rot="886633">
            <a:off x="10521347" y="1764423"/>
            <a:ext cx="1055407" cy="1055407"/>
            <a:chOff x="10320554" y="1899878"/>
            <a:chExt cx="1055407" cy="1055407"/>
          </a:xfrm>
        </p:grpSpPr>
        <p:grpSp>
          <p:nvGrpSpPr>
            <p:cNvPr id="171" name="Group 170">
              <a:extLst>
                <a:ext uri="{FF2B5EF4-FFF2-40B4-BE49-F238E27FC236}">
                  <a16:creationId xmlns:a16="http://schemas.microsoft.com/office/drawing/2014/main" id="{38AFA800-BCDE-0261-295A-3B80BC5840AF}"/>
                </a:ext>
              </a:extLst>
            </p:cNvPr>
            <p:cNvGrpSpPr/>
            <p:nvPr/>
          </p:nvGrpSpPr>
          <p:grpSpPr>
            <a:xfrm>
              <a:off x="10320554" y="1899878"/>
              <a:ext cx="1055407" cy="1055407"/>
              <a:chOff x="10209736" y="1789060"/>
              <a:chExt cx="1277043" cy="1277043"/>
            </a:xfrm>
          </p:grpSpPr>
          <p:sp>
            <p:nvSpPr>
              <p:cNvPr id="175" name="Freeform: Shape 174">
                <a:extLst>
                  <a:ext uri="{FF2B5EF4-FFF2-40B4-BE49-F238E27FC236}">
                    <a16:creationId xmlns:a16="http://schemas.microsoft.com/office/drawing/2014/main" id="{C19ED191-08DA-B02B-81FB-64CC8CE9E278}"/>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2ABF4B2C-8E68-6FB4-48D6-9EA9FA48E5FA}"/>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23A13BDE-0A36-BC9E-9C9A-C6FFCE44ACF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F21E1537-D437-2332-0946-097391DA7C12}"/>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20B4C4B5-98A6-D2EF-A77D-D08C19E2F291}"/>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6F7C0286-5640-ABA1-9986-CD95E9D1C0AA}"/>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58B5CF01-90CB-AFC2-73D0-EB95D9EB1EBA}"/>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43A2E991-4A94-C87F-5213-E0A3B773E00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p>
            </p:txBody>
          </p:sp>
        </p:grpSp>
        <p:grpSp>
          <p:nvGrpSpPr>
            <p:cNvPr id="172" name="Group 171">
              <a:extLst>
                <a:ext uri="{FF2B5EF4-FFF2-40B4-BE49-F238E27FC236}">
                  <a16:creationId xmlns:a16="http://schemas.microsoft.com/office/drawing/2014/main" id="{27D3E10F-7975-2D47-614C-F7868D950FDA}"/>
                </a:ext>
              </a:extLst>
            </p:cNvPr>
            <p:cNvGrpSpPr/>
            <p:nvPr/>
          </p:nvGrpSpPr>
          <p:grpSpPr>
            <a:xfrm>
              <a:off x="10520000" y="2103495"/>
              <a:ext cx="657225" cy="542925"/>
              <a:chOff x="10520000" y="2103495"/>
              <a:chExt cx="657225" cy="542925"/>
            </a:xfrm>
          </p:grpSpPr>
          <p:sp>
            <p:nvSpPr>
              <p:cNvPr id="173" name="Freeform: Shape 172">
                <a:extLst>
                  <a:ext uri="{FF2B5EF4-FFF2-40B4-BE49-F238E27FC236}">
                    <a16:creationId xmlns:a16="http://schemas.microsoft.com/office/drawing/2014/main" id="{933F6EAD-1C0E-3DD2-374C-6E02CDC4478B}"/>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8FD6E10D-8638-6747-8ED9-98F8BFDFF4BB}"/>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p>
            </p:txBody>
          </p:sp>
        </p:grpSp>
      </p:grpSp>
      <p:grpSp>
        <p:nvGrpSpPr>
          <p:cNvPr id="183" name="Group 182">
            <a:extLst>
              <a:ext uri="{FF2B5EF4-FFF2-40B4-BE49-F238E27FC236}">
                <a16:creationId xmlns:a16="http://schemas.microsoft.com/office/drawing/2014/main" id="{D3D26617-B041-EBDD-3622-6CF376960F5B}"/>
              </a:ext>
              <a:ext uri="{C183D7F6-B498-43B3-948B-1728B52AA6E4}">
                <adec:decorative xmlns:adec="http://schemas.microsoft.com/office/drawing/2017/decorative" val="1"/>
              </a:ext>
            </a:extLst>
          </p:cNvPr>
          <p:cNvGrpSpPr/>
          <p:nvPr/>
        </p:nvGrpSpPr>
        <p:grpSpPr>
          <a:xfrm rot="20756102">
            <a:off x="8127213" y="3948923"/>
            <a:ext cx="1511898" cy="1012825"/>
            <a:chOff x="7911409" y="975790"/>
            <a:chExt cx="1511898" cy="1012825"/>
          </a:xfrm>
        </p:grpSpPr>
        <p:sp>
          <p:nvSpPr>
            <p:cNvPr id="184" name="Freeform: Shape 183">
              <a:extLst>
                <a:ext uri="{FF2B5EF4-FFF2-40B4-BE49-F238E27FC236}">
                  <a16:creationId xmlns:a16="http://schemas.microsoft.com/office/drawing/2014/main" id="{48366950-D9FD-0EC6-658A-FC418FE3B731}"/>
                </a:ext>
              </a:extLst>
            </p:cNvPr>
            <p:cNvSpPr/>
            <p:nvPr/>
          </p:nvSpPr>
          <p:spPr>
            <a:xfrm>
              <a:off x="7911409" y="975790"/>
              <a:ext cx="1511898" cy="1012825"/>
            </a:xfrm>
            <a:custGeom>
              <a:avLst/>
              <a:gdLst>
                <a:gd name="connsiteX0" fmla="*/ 1344198 w 1511898"/>
                <a:gd name="connsiteY0" fmla="*/ 1016865 h 1012825"/>
                <a:gd name="connsiteX1" fmla="*/ 172844 w 1511898"/>
                <a:gd name="connsiteY1" fmla="*/ 1016865 h 1012825"/>
                <a:gd name="connsiteX2" fmla="*/ 8444 w 1511898"/>
                <a:gd name="connsiteY2" fmla="*/ 852465 h 1012825"/>
                <a:gd name="connsiteX3" fmla="*/ 8444 w 1511898"/>
                <a:gd name="connsiteY3" fmla="*/ 172844 h 1012825"/>
                <a:gd name="connsiteX4" fmla="*/ 172844 w 1511898"/>
                <a:gd name="connsiteY4" fmla="*/ 8444 h 1012825"/>
                <a:gd name="connsiteX5" fmla="*/ 1344198 w 1511898"/>
                <a:gd name="connsiteY5" fmla="*/ 8444 h 1012825"/>
                <a:gd name="connsiteX6" fmla="*/ 1508599 w 1511898"/>
                <a:gd name="connsiteY6" fmla="*/ 172844 h 1012825"/>
                <a:gd name="connsiteX7" fmla="*/ 1508599 w 1511898"/>
                <a:gd name="connsiteY7" fmla="*/ 852465 h 1012825"/>
                <a:gd name="connsiteX8" fmla="*/ 1344198 w 1511898"/>
                <a:gd name="connsiteY8" fmla="*/ 1016865 h 101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898" h="1012825">
                  <a:moveTo>
                    <a:pt x="1344198" y="1016865"/>
                  </a:moveTo>
                  <a:lnTo>
                    <a:pt x="172844" y="1016865"/>
                  </a:lnTo>
                  <a:cubicBezTo>
                    <a:pt x="81837" y="1016865"/>
                    <a:pt x="8444" y="943472"/>
                    <a:pt x="8444" y="852465"/>
                  </a:cubicBezTo>
                  <a:lnTo>
                    <a:pt x="8444" y="172844"/>
                  </a:lnTo>
                  <a:cubicBezTo>
                    <a:pt x="8444" y="81837"/>
                    <a:pt x="83305" y="8444"/>
                    <a:pt x="172844" y="8444"/>
                  </a:cubicBezTo>
                  <a:lnTo>
                    <a:pt x="1344198" y="8444"/>
                  </a:lnTo>
                  <a:cubicBezTo>
                    <a:pt x="1435206" y="8444"/>
                    <a:pt x="1508599" y="83305"/>
                    <a:pt x="1508599" y="172844"/>
                  </a:cubicBezTo>
                  <a:lnTo>
                    <a:pt x="1508599" y="852465"/>
                  </a:lnTo>
                  <a:cubicBezTo>
                    <a:pt x="1510067" y="943472"/>
                    <a:pt x="1435206" y="1016865"/>
                    <a:pt x="1344198" y="1016865"/>
                  </a:cubicBezTo>
                  <a:close/>
                </a:path>
              </a:pathLst>
            </a:custGeom>
            <a:noFill/>
            <a:ln w="7306" cap="flat">
              <a:solidFill>
                <a:schemeClr val="accent1"/>
              </a:solid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F725A250-EDC9-709C-3CCA-CBF50D81B274}"/>
                </a:ext>
              </a:extLst>
            </p:cNvPr>
            <p:cNvSpPr/>
            <p:nvPr/>
          </p:nvSpPr>
          <p:spPr>
            <a:xfrm>
              <a:off x="7933049" y="995962"/>
              <a:ext cx="1467862" cy="983468"/>
            </a:xfrm>
            <a:custGeom>
              <a:avLst/>
              <a:gdLst>
                <a:gd name="connsiteX0" fmla="*/ 1315219 w 1467862"/>
                <a:gd name="connsiteY0" fmla="*/ 951189 h 983467"/>
                <a:gd name="connsiteX1" fmla="*/ 158543 w 1467862"/>
                <a:gd name="connsiteY1" fmla="*/ 951189 h 983467"/>
                <a:gd name="connsiteX2" fmla="*/ 33775 w 1467862"/>
                <a:gd name="connsiteY2" fmla="*/ 826421 h 983467"/>
                <a:gd name="connsiteX3" fmla="*/ 33775 w 1467862"/>
                <a:gd name="connsiteY3" fmla="*/ 158543 h 983467"/>
                <a:gd name="connsiteX4" fmla="*/ 158543 w 1467862"/>
                <a:gd name="connsiteY4" fmla="*/ 33775 h 983467"/>
                <a:gd name="connsiteX5" fmla="*/ 1316687 w 1467862"/>
                <a:gd name="connsiteY5" fmla="*/ 33775 h 983467"/>
                <a:gd name="connsiteX6" fmla="*/ 1441455 w 1467862"/>
                <a:gd name="connsiteY6" fmla="*/ 158543 h 983467"/>
                <a:gd name="connsiteX7" fmla="*/ 1441455 w 1467862"/>
                <a:gd name="connsiteY7" fmla="*/ 826421 h 983467"/>
                <a:gd name="connsiteX8" fmla="*/ 1315219 w 1467862"/>
                <a:gd name="connsiteY8" fmla="*/ 951189 h 98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862" h="983467">
                  <a:moveTo>
                    <a:pt x="1315219" y="951189"/>
                  </a:moveTo>
                  <a:lnTo>
                    <a:pt x="158543" y="951189"/>
                  </a:lnTo>
                  <a:cubicBezTo>
                    <a:pt x="89554" y="951189"/>
                    <a:pt x="33775" y="895410"/>
                    <a:pt x="33775" y="826421"/>
                  </a:cubicBezTo>
                  <a:lnTo>
                    <a:pt x="33775" y="158543"/>
                  </a:lnTo>
                  <a:cubicBezTo>
                    <a:pt x="33775" y="89554"/>
                    <a:pt x="89554" y="33775"/>
                    <a:pt x="158543" y="33775"/>
                  </a:cubicBezTo>
                  <a:lnTo>
                    <a:pt x="1316687" y="33775"/>
                  </a:lnTo>
                  <a:cubicBezTo>
                    <a:pt x="1385676" y="33775"/>
                    <a:pt x="1441455" y="89554"/>
                    <a:pt x="1441455" y="158543"/>
                  </a:cubicBezTo>
                  <a:lnTo>
                    <a:pt x="1441455" y="826421"/>
                  </a:lnTo>
                  <a:cubicBezTo>
                    <a:pt x="1441455" y="895410"/>
                    <a:pt x="1384208" y="951189"/>
                    <a:pt x="1315219" y="951189"/>
                  </a:cubicBezTo>
                  <a:close/>
                </a:path>
              </a:pathLst>
            </a:custGeom>
            <a:solidFill>
              <a:schemeClr val="accent4"/>
            </a:solidFill>
            <a:ln w="29222" cap="flat">
              <a:solidFill>
                <a:schemeClr val="accent1"/>
              </a:solid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67647607-DB9A-219F-A55F-6172C541B115}"/>
                </a:ext>
              </a:extLst>
            </p:cNvPr>
            <p:cNvSpPr/>
            <p:nvPr/>
          </p:nvSpPr>
          <p:spPr>
            <a:xfrm>
              <a:off x="8052687" y="1103857"/>
              <a:ext cx="1233004" cy="777967"/>
            </a:xfrm>
            <a:custGeom>
              <a:avLst/>
              <a:gdLst>
                <a:gd name="connsiteX0" fmla="*/ 1214663 w 1233004"/>
                <a:gd name="connsiteY0" fmla="*/ 511557 h 777967"/>
                <a:gd name="connsiteX1" fmla="*/ 1214663 w 1233004"/>
                <a:gd name="connsiteY1" fmla="*/ 72666 h 777967"/>
                <a:gd name="connsiteX2" fmla="*/ 1158884 w 1233004"/>
                <a:gd name="connsiteY2" fmla="*/ 16888 h 777967"/>
                <a:gd name="connsiteX3" fmla="*/ 80006 w 1233004"/>
                <a:gd name="connsiteY3" fmla="*/ 16888 h 777967"/>
                <a:gd name="connsiteX4" fmla="*/ 24227 w 1233004"/>
                <a:gd name="connsiteY4" fmla="*/ 72666 h 777967"/>
                <a:gd name="connsiteX5" fmla="*/ 24227 w 1233004"/>
                <a:gd name="connsiteY5" fmla="*/ 511557 h 777967"/>
                <a:gd name="connsiteX6" fmla="*/ 16888 w 1233004"/>
                <a:gd name="connsiteY6" fmla="*/ 518896 h 777967"/>
                <a:gd name="connsiteX7" fmla="*/ 16888 w 1233004"/>
                <a:gd name="connsiteY7" fmla="*/ 711186 h 777967"/>
                <a:gd name="connsiteX8" fmla="*/ 24227 w 1233004"/>
                <a:gd name="connsiteY8" fmla="*/ 718526 h 777967"/>
                <a:gd name="connsiteX9" fmla="*/ 24227 w 1233004"/>
                <a:gd name="connsiteY9" fmla="*/ 718526 h 777967"/>
                <a:gd name="connsiteX10" fmla="*/ 80006 w 1233004"/>
                <a:gd name="connsiteY10" fmla="*/ 774305 h 777967"/>
                <a:gd name="connsiteX11" fmla="*/ 169545 w 1233004"/>
                <a:gd name="connsiteY11" fmla="*/ 774305 h 777967"/>
                <a:gd name="connsiteX12" fmla="*/ 193031 w 1233004"/>
                <a:gd name="connsiteY12" fmla="*/ 756690 h 777967"/>
                <a:gd name="connsiteX13" fmla="*/ 235599 w 1233004"/>
                <a:gd name="connsiteY13" fmla="*/ 573207 h 777967"/>
                <a:gd name="connsiteX14" fmla="*/ 267892 w 1233004"/>
                <a:gd name="connsiteY14" fmla="*/ 548254 h 777967"/>
                <a:gd name="connsiteX15" fmla="*/ 991548 w 1233004"/>
                <a:gd name="connsiteY15" fmla="*/ 548254 h 777967"/>
                <a:gd name="connsiteX16" fmla="*/ 1000355 w 1233004"/>
                <a:gd name="connsiteY16" fmla="*/ 555593 h 777967"/>
                <a:gd name="connsiteX17" fmla="*/ 1045859 w 1233004"/>
                <a:gd name="connsiteY17" fmla="*/ 756690 h 777967"/>
                <a:gd name="connsiteX18" fmla="*/ 1069345 w 1233004"/>
                <a:gd name="connsiteY18" fmla="*/ 774305 h 777967"/>
                <a:gd name="connsiteX19" fmla="*/ 1158884 w 1233004"/>
                <a:gd name="connsiteY19" fmla="*/ 774305 h 777967"/>
                <a:gd name="connsiteX20" fmla="*/ 1214663 w 1233004"/>
                <a:gd name="connsiteY20" fmla="*/ 718526 h 777967"/>
                <a:gd name="connsiteX21" fmla="*/ 1214663 w 1233004"/>
                <a:gd name="connsiteY21" fmla="*/ 718526 h 777967"/>
                <a:gd name="connsiteX22" fmla="*/ 1222002 w 1233004"/>
                <a:gd name="connsiteY22" fmla="*/ 711186 h 777967"/>
                <a:gd name="connsiteX23" fmla="*/ 1222002 w 1233004"/>
                <a:gd name="connsiteY23" fmla="*/ 518896 h 777967"/>
                <a:gd name="connsiteX24" fmla="*/ 1214663 w 1233004"/>
                <a:gd name="connsiteY24" fmla="*/ 511557 h 777967"/>
                <a:gd name="connsiteX25" fmla="*/ 441100 w 1233004"/>
                <a:gd name="connsiteY25" fmla="*/ 372110 h 777967"/>
                <a:gd name="connsiteX26" fmla="*/ 433760 w 1233004"/>
                <a:gd name="connsiteY26" fmla="*/ 395596 h 777967"/>
                <a:gd name="connsiteX27" fmla="*/ 423485 w 1233004"/>
                <a:gd name="connsiteY27" fmla="*/ 388257 h 777967"/>
                <a:gd name="connsiteX28" fmla="*/ 413210 w 1233004"/>
                <a:gd name="connsiteY28" fmla="*/ 402935 h 777967"/>
                <a:gd name="connsiteX29" fmla="*/ 423485 w 1233004"/>
                <a:gd name="connsiteY29" fmla="*/ 410275 h 777967"/>
                <a:gd name="connsiteX30" fmla="*/ 379450 w 1233004"/>
                <a:gd name="connsiteY30" fmla="*/ 430825 h 777967"/>
                <a:gd name="connsiteX31" fmla="*/ 380917 w 1233004"/>
                <a:gd name="connsiteY31" fmla="*/ 419082 h 777967"/>
                <a:gd name="connsiteX32" fmla="*/ 363303 w 1233004"/>
                <a:gd name="connsiteY32" fmla="*/ 417614 h 777967"/>
                <a:gd name="connsiteX33" fmla="*/ 361835 w 1233004"/>
                <a:gd name="connsiteY33" fmla="*/ 427889 h 777967"/>
                <a:gd name="connsiteX34" fmla="*/ 322203 w 1233004"/>
                <a:gd name="connsiteY34" fmla="*/ 400000 h 777967"/>
                <a:gd name="connsiteX35" fmla="*/ 333946 w 1233004"/>
                <a:gd name="connsiteY35" fmla="*/ 395596 h 777967"/>
                <a:gd name="connsiteX36" fmla="*/ 326606 w 1233004"/>
                <a:gd name="connsiteY36" fmla="*/ 379450 h 777967"/>
                <a:gd name="connsiteX37" fmla="*/ 314864 w 1233004"/>
                <a:gd name="connsiteY37" fmla="*/ 385321 h 777967"/>
                <a:gd name="connsiteX38" fmla="*/ 311928 w 1233004"/>
                <a:gd name="connsiteY38" fmla="*/ 360367 h 777967"/>
                <a:gd name="connsiteX39" fmla="*/ 319267 w 1233004"/>
                <a:gd name="connsiteY39" fmla="*/ 336882 h 777967"/>
                <a:gd name="connsiteX40" fmla="*/ 329542 w 1233004"/>
                <a:gd name="connsiteY40" fmla="*/ 344221 h 777967"/>
                <a:gd name="connsiteX41" fmla="*/ 339817 w 1233004"/>
                <a:gd name="connsiteY41" fmla="*/ 329542 h 777967"/>
                <a:gd name="connsiteX42" fmla="*/ 329542 w 1233004"/>
                <a:gd name="connsiteY42" fmla="*/ 322203 h 777967"/>
                <a:gd name="connsiteX43" fmla="*/ 373578 w 1233004"/>
                <a:gd name="connsiteY43" fmla="*/ 301653 h 777967"/>
                <a:gd name="connsiteX44" fmla="*/ 372110 w 1233004"/>
                <a:gd name="connsiteY44" fmla="*/ 314864 h 777967"/>
                <a:gd name="connsiteX45" fmla="*/ 389725 w 1233004"/>
                <a:gd name="connsiteY45" fmla="*/ 316331 h 777967"/>
                <a:gd name="connsiteX46" fmla="*/ 391192 w 1233004"/>
                <a:gd name="connsiteY46" fmla="*/ 303121 h 777967"/>
                <a:gd name="connsiteX47" fmla="*/ 430825 w 1233004"/>
                <a:gd name="connsiteY47" fmla="*/ 331010 h 777967"/>
                <a:gd name="connsiteX48" fmla="*/ 419082 w 1233004"/>
                <a:gd name="connsiteY48" fmla="*/ 336882 h 777967"/>
                <a:gd name="connsiteX49" fmla="*/ 426421 w 1233004"/>
                <a:gd name="connsiteY49" fmla="*/ 353028 h 777967"/>
                <a:gd name="connsiteX50" fmla="*/ 438164 w 1233004"/>
                <a:gd name="connsiteY50" fmla="*/ 347157 h 777967"/>
                <a:gd name="connsiteX51" fmla="*/ 441100 w 1233004"/>
                <a:gd name="connsiteY51" fmla="*/ 372110 h 777967"/>
                <a:gd name="connsiteX52" fmla="*/ 941641 w 1233004"/>
                <a:gd name="connsiteY52" fmla="*/ 372110 h 777967"/>
                <a:gd name="connsiteX53" fmla="*/ 929898 w 1233004"/>
                <a:gd name="connsiteY53" fmla="*/ 369174 h 777967"/>
                <a:gd name="connsiteX54" fmla="*/ 926962 w 1233004"/>
                <a:gd name="connsiteY54" fmla="*/ 386789 h 777967"/>
                <a:gd name="connsiteX55" fmla="*/ 938705 w 1233004"/>
                <a:gd name="connsiteY55" fmla="*/ 389725 h 777967"/>
                <a:gd name="connsiteX56" fmla="*/ 904944 w 1233004"/>
                <a:gd name="connsiteY56" fmla="*/ 424953 h 777967"/>
                <a:gd name="connsiteX57" fmla="*/ 902008 w 1233004"/>
                <a:gd name="connsiteY57" fmla="*/ 413210 h 777967"/>
                <a:gd name="connsiteX58" fmla="*/ 885862 w 1233004"/>
                <a:gd name="connsiteY58" fmla="*/ 419082 h 777967"/>
                <a:gd name="connsiteX59" fmla="*/ 888798 w 1233004"/>
                <a:gd name="connsiteY59" fmla="*/ 430825 h 777967"/>
                <a:gd name="connsiteX60" fmla="*/ 841826 w 1233004"/>
                <a:gd name="connsiteY60" fmla="*/ 420550 h 777967"/>
                <a:gd name="connsiteX61" fmla="*/ 850633 w 1233004"/>
                <a:gd name="connsiteY61" fmla="*/ 411743 h 777967"/>
                <a:gd name="connsiteX62" fmla="*/ 837423 w 1233004"/>
                <a:gd name="connsiteY62" fmla="*/ 400000 h 777967"/>
                <a:gd name="connsiteX63" fmla="*/ 828615 w 1233004"/>
                <a:gd name="connsiteY63" fmla="*/ 408807 h 777967"/>
                <a:gd name="connsiteX64" fmla="*/ 816872 w 1233004"/>
                <a:gd name="connsiteY64" fmla="*/ 386789 h 777967"/>
                <a:gd name="connsiteX65" fmla="*/ 813937 w 1233004"/>
                <a:gd name="connsiteY65" fmla="*/ 361835 h 777967"/>
                <a:gd name="connsiteX66" fmla="*/ 827147 w 1233004"/>
                <a:gd name="connsiteY66" fmla="*/ 364771 h 777967"/>
                <a:gd name="connsiteX67" fmla="*/ 831551 w 1233004"/>
                <a:gd name="connsiteY67" fmla="*/ 347157 h 777967"/>
                <a:gd name="connsiteX68" fmla="*/ 818340 w 1233004"/>
                <a:gd name="connsiteY68" fmla="*/ 344221 h 777967"/>
                <a:gd name="connsiteX69" fmla="*/ 852101 w 1233004"/>
                <a:gd name="connsiteY69" fmla="*/ 308992 h 777967"/>
                <a:gd name="connsiteX70" fmla="*/ 856505 w 1233004"/>
                <a:gd name="connsiteY70" fmla="*/ 322203 h 777967"/>
                <a:gd name="connsiteX71" fmla="*/ 872651 w 1233004"/>
                <a:gd name="connsiteY71" fmla="*/ 316331 h 777967"/>
                <a:gd name="connsiteX72" fmla="*/ 866780 w 1233004"/>
                <a:gd name="connsiteY72" fmla="*/ 301653 h 777967"/>
                <a:gd name="connsiteX73" fmla="*/ 913751 w 1233004"/>
                <a:gd name="connsiteY73" fmla="*/ 311928 h 777967"/>
                <a:gd name="connsiteX74" fmla="*/ 904944 w 1233004"/>
                <a:gd name="connsiteY74" fmla="*/ 322203 h 777967"/>
                <a:gd name="connsiteX75" fmla="*/ 918155 w 1233004"/>
                <a:gd name="connsiteY75" fmla="*/ 333946 h 777967"/>
                <a:gd name="connsiteX76" fmla="*/ 926962 w 1233004"/>
                <a:gd name="connsiteY76" fmla="*/ 323671 h 777967"/>
                <a:gd name="connsiteX77" fmla="*/ 938705 w 1233004"/>
                <a:gd name="connsiteY77" fmla="*/ 345689 h 777967"/>
                <a:gd name="connsiteX78" fmla="*/ 941641 w 1233004"/>
                <a:gd name="connsiteY78" fmla="*/ 372110 h 77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233004" h="777967">
                  <a:moveTo>
                    <a:pt x="1214663" y="511557"/>
                  </a:moveTo>
                  <a:lnTo>
                    <a:pt x="1214663" y="72666"/>
                  </a:lnTo>
                  <a:cubicBezTo>
                    <a:pt x="1214663" y="41841"/>
                    <a:pt x="1189709" y="16888"/>
                    <a:pt x="1158884" y="16888"/>
                  </a:cubicBezTo>
                  <a:lnTo>
                    <a:pt x="80006" y="16888"/>
                  </a:lnTo>
                  <a:cubicBezTo>
                    <a:pt x="49181" y="16888"/>
                    <a:pt x="24227" y="41841"/>
                    <a:pt x="24227" y="72666"/>
                  </a:cubicBezTo>
                  <a:lnTo>
                    <a:pt x="24227" y="511557"/>
                  </a:lnTo>
                  <a:lnTo>
                    <a:pt x="16888" y="518896"/>
                  </a:lnTo>
                  <a:lnTo>
                    <a:pt x="16888" y="711186"/>
                  </a:lnTo>
                  <a:lnTo>
                    <a:pt x="24227" y="718526"/>
                  </a:lnTo>
                  <a:lnTo>
                    <a:pt x="24227" y="718526"/>
                  </a:lnTo>
                  <a:cubicBezTo>
                    <a:pt x="24227" y="749351"/>
                    <a:pt x="49181" y="774305"/>
                    <a:pt x="80006" y="774305"/>
                  </a:cubicBezTo>
                  <a:lnTo>
                    <a:pt x="169545" y="774305"/>
                  </a:lnTo>
                  <a:cubicBezTo>
                    <a:pt x="179820" y="774305"/>
                    <a:pt x="190095" y="766965"/>
                    <a:pt x="193031" y="756690"/>
                  </a:cubicBezTo>
                  <a:lnTo>
                    <a:pt x="235599" y="573207"/>
                  </a:lnTo>
                  <a:cubicBezTo>
                    <a:pt x="238535" y="558529"/>
                    <a:pt x="251745" y="548254"/>
                    <a:pt x="267892" y="548254"/>
                  </a:cubicBezTo>
                  <a:lnTo>
                    <a:pt x="991548" y="548254"/>
                  </a:lnTo>
                  <a:cubicBezTo>
                    <a:pt x="995952" y="548254"/>
                    <a:pt x="1000355" y="551189"/>
                    <a:pt x="1000355" y="555593"/>
                  </a:cubicBezTo>
                  <a:lnTo>
                    <a:pt x="1045859" y="756690"/>
                  </a:lnTo>
                  <a:cubicBezTo>
                    <a:pt x="1048795" y="766965"/>
                    <a:pt x="1057602" y="774305"/>
                    <a:pt x="1069345" y="774305"/>
                  </a:cubicBezTo>
                  <a:lnTo>
                    <a:pt x="1158884" y="774305"/>
                  </a:lnTo>
                  <a:cubicBezTo>
                    <a:pt x="1189709" y="774305"/>
                    <a:pt x="1214663" y="749351"/>
                    <a:pt x="1214663" y="718526"/>
                  </a:cubicBezTo>
                  <a:lnTo>
                    <a:pt x="1214663" y="718526"/>
                  </a:lnTo>
                  <a:lnTo>
                    <a:pt x="1222002" y="711186"/>
                  </a:lnTo>
                  <a:lnTo>
                    <a:pt x="1222002" y="518896"/>
                  </a:lnTo>
                  <a:lnTo>
                    <a:pt x="1214663" y="511557"/>
                  </a:lnTo>
                  <a:close/>
                  <a:moveTo>
                    <a:pt x="441100" y="372110"/>
                  </a:moveTo>
                  <a:cubicBezTo>
                    <a:pt x="439632" y="380917"/>
                    <a:pt x="438164" y="388257"/>
                    <a:pt x="433760" y="395596"/>
                  </a:cubicBezTo>
                  <a:lnTo>
                    <a:pt x="423485" y="388257"/>
                  </a:lnTo>
                  <a:lnTo>
                    <a:pt x="413210" y="402935"/>
                  </a:lnTo>
                  <a:lnTo>
                    <a:pt x="423485" y="410275"/>
                  </a:lnTo>
                  <a:cubicBezTo>
                    <a:pt x="411742" y="422018"/>
                    <a:pt x="397064" y="429357"/>
                    <a:pt x="379450" y="430825"/>
                  </a:cubicBezTo>
                  <a:lnTo>
                    <a:pt x="380917" y="419082"/>
                  </a:lnTo>
                  <a:lnTo>
                    <a:pt x="363303" y="417614"/>
                  </a:lnTo>
                  <a:lnTo>
                    <a:pt x="361835" y="427889"/>
                  </a:lnTo>
                  <a:cubicBezTo>
                    <a:pt x="345689" y="423485"/>
                    <a:pt x="331010" y="413210"/>
                    <a:pt x="322203" y="400000"/>
                  </a:cubicBezTo>
                  <a:lnTo>
                    <a:pt x="333946" y="395596"/>
                  </a:lnTo>
                  <a:lnTo>
                    <a:pt x="326606" y="379450"/>
                  </a:lnTo>
                  <a:lnTo>
                    <a:pt x="314864" y="385321"/>
                  </a:lnTo>
                  <a:cubicBezTo>
                    <a:pt x="311928" y="377982"/>
                    <a:pt x="311928" y="369174"/>
                    <a:pt x="311928" y="360367"/>
                  </a:cubicBezTo>
                  <a:cubicBezTo>
                    <a:pt x="313396" y="351560"/>
                    <a:pt x="314864" y="344221"/>
                    <a:pt x="319267" y="336882"/>
                  </a:cubicBezTo>
                  <a:lnTo>
                    <a:pt x="329542" y="344221"/>
                  </a:lnTo>
                  <a:lnTo>
                    <a:pt x="339817" y="329542"/>
                  </a:lnTo>
                  <a:lnTo>
                    <a:pt x="329542" y="322203"/>
                  </a:lnTo>
                  <a:cubicBezTo>
                    <a:pt x="341285" y="310460"/>
                    <a:pt x="355964" y="303121"/>
                    <a:pt x="373578" y="301653"/>
                  </a:cubicBezTo>
                  <a:lnTo>
                    <a:pt x="372110" y="314864"/>
                  </a:lnTo>
                  <a:lnTo>
                    <a:pt x="389725" y="316331"/>
                  </a:lnTo>
                  <a:lnTo>
                    <a:pt x="391192" y="303121"/>
                  </a:lnTo>
                  <a:cubicBezTo>
                    <a:pt x="407339" y="307524"/>
                    <a:pt x="422017" y="317799"/>
                    <a:pt x="430825" y="331010"/>
                  </a:cubicBezTo>
                  <a:lnTo>
                    <a:pt x="419082" y="336882"/>
                  </a:lnTo>
                  <a:lnTo>
                    <a:pt x="426421" y="353028"/>
                  </a:lnTo>
                  <a:lnTo>
                    <a:pt x="438164" y="347157"/>
                  </a:lnTo>
                  <a:cubicBezTo>
                    <a:pt x="441100" y="354496"/>
                    <a:pt x="441100" y="363303"/>
                    <a:pt x="441100" y="372110"/>
                  </a:cubicBezTo>
                  <a:close/>
                  <a:moveTo>
                    <a:pt x="941641" y="372110"/>
                  </a:moveTo>
                  <a:lnTo>
                    <a:pt x="929898" y="369174"/>
                  </a:lnTo>
                  <a:lnTo>
                    <a:pt x="926962" y="386789"/>
                  </a:lnTo>
                  <a:lnTo>
                    <a:pt x="938705" y="389725"/>
                  </a:lnTo>
                  <a:cubicBezTo>
                    <a:pt x="932834" y="405871"/>
                    <a:pt x="921091" y="417614"/>
                    <a:pt x="904944" y="424953"/>
                  </a:cubicBezTo>
                  <a:lnTo>
                    <a:pt x="902008" y="413210"/>
                  </a:lnTo>
                  <a:lnTo>
                    <a:pt x="885862" y="419082"/>
                  </a:lnTo>
                  <a:lnTo>
                    <a:pt x="888798" y="430825"/>
                  </a:lnTo>
                  <a:cubicBezTo>
                    <a:pt x="871183" y="433760"/>
                    <a:pt x="855037" y="429357"/>
                    <a:pt x="841826" y="420550"/>
                  </a:cubicBezTo>
                  <a:lnTo>
                    <a:pt x="850633" y="411743"/>
                  </a:lnTo>
                  <a:lnTo>
                    <a:pt x="837423" y="400000"/>
                  </a:lnTo>
                  <a:lnTo>
                    <a:pt x="828615" y="408807"/>
                  </a:lnTo>
                  <a:cubicBezTo>
                    <a:pt x="822744" y="402935"/>
                    <a:pt x="819808" y="395596"/>
                    <a:pt x="816872" y="386789"/>
                  </a:cubicBezTo>
                  <a:cubicBezTo>
                    <a:pt x="813937" y="377982"/>
                    <a:pt x="813937" y="370642"/>
                    <a:pt x="813937" y="361835"/>
                  </a:cubicBezTo>
                  <a:lnTo>
                    <a:pt x="827147" y="364771"/>
                  </a:lnTo>
                  <a:lnTo>
                    <a:pt x="831551" y="347157"/>
                  </a:lnTo>
                  <a:lnTo>
                    <a:pt x="818340" y="344221"/>
                  </a:lnTo>
                  <a:cubicBezTo>
                    <a:pt x="824212" y="328074"/>
                    <a:pt x="835955" y="316331"/>
                    <a:pt x="852101" y="308992"/>
                  </a:cubicBezTo>
                  <a:lnTo>
                    <a:pt x="856505" y="322203"/>
                  </a:lnTo>
                  <a:lnTo>
                    <a:pt x="872651" y="316331"/>
                  </a:lnTo>
                  <a:lnTo>
                    <a:pt x="866780" y="301653"/>
                  </a:lnTo>
                  <a:cubicBezTo>
                    <a:pt x="884394" y="298717"/>
                    <a:pt x="900541" y="303121"/>
                    <a:pt x="913751" y="311928"/>
                  </a:cubicBezTo>
                  <a:lnTo>
                    <a:pt x="904944" y="322203"/>
                  </a:lnTo>
                  <a:lnTo>
                    <a:pt x="918155" y="333946"/>
                  </a:lnTo>
                  <a:lnTo>
                    <a:pt x="926962" y="323671"/>
                  </a:lnTo>
                  <a:cubicBezTo>
                    <a:pt x="932834" y="329542"/>
                    <a:pt x="935769" y="336882"/>
                    <a:pt x="938705" y="345689"/>
                  </a:cubicBezTo>
                  <a:cubicBezTo>
                    <a:pt x="941641" y="354496"/>
                    <a:pt x="943109" y="363303"/>
                    <a:pt x="941641" y="372110"/>
                  </a:cubicBezTo>
                  <a:close/>
                </a:path>
              </a:pathLst>
            </a:custGeom>
            <a:solidFill>
              <a:schemeClr val="accent5"/>
            </a:solidFill>
            <a:ln w="14611"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5B8F5941-1F09-0529-D483-9913D4AC42C8}"/>
                </a:ext>
              </a:extLst>
            </p:cNvPr>
            <p:cNvSpPr/>
            <p:nvPr/>
          </p:nvSpPr>
          <p:spPr>
            <a:xfrm>
              <a:off x="8243509" y="1655773"/>
              <a:ext cx="851360" cy="234858"/>
            </a:xfrm>
            <a:custGeom>
              <a:avLst/>
              <a:gdLst>
                <a:gd name="connsiteX0" fmla="*/ 65327 w 851360"/>
                <a:gd name="connsiteY0" fmla="*/ 16888 h 234857"/>
                <a:gd name="connsiteX1" fmla="*/ 16888 w 851360"/>
                <a:gd name="connsiteY1" fmla="*/ 225324 h 234857"/>
                <a:gd name="connsiteX2" fmla="*/ 840358 w 851360"/>
                <a:gd name="connsiteY2" fmla="*/ 225324 h 234857"/>
                <a:gd name="connsiteX3" fmla="*/ 793387 w 851360"/>
                <a:gd name="connsiteY3" fmla="*/ 16888 h 234857"/>
                <a:gd name="connsiteX4" fmla="*/ 65327 w 851360"/>
                <a:gd name="connsiteY4" fmla="*/ 16888 h 234857"/>
                <a:gd name="connsiteX5" fmla="*/ 150463 w 851360"/>
                <a:gd name="connsiteY5" fmla="*/ 209177 h 234857"/>
                <a:gd name="connsiteX6" fmla="*/ 119638 w 851360"/>
                <a:gd name="connsiteY6" fmla="*/ 178352 h 234857"/>
                <a:gd name="connsiteX7" fmla="*/ 150463 w 851360"/>
                <a:gd name="connsiteY7" fmla="*/ 147527 h 234857"/>
                <a:gd name="connsiteX8" fmla="*/ 181288 w 851360"/>
                <a:gd name="connsiteY8" fmla="*/ 178352 h 234857"/>
                <a:gd name="connsiteX9" fmla="*/ 150463 w 851360"/>
                <a:gd name="connsiteY9" fmla="*/ 209177 h 234857"/>
                <a:gd name="connsiteX10" fmla="*/ 270828 w 851360"/>
                <a:gd name="connsiteY10" fmla="*/ 190095 h 234857"/>
                <a:gd name="connsiteX11" fmla="*/ 245874 w 851360"/>
                <a:gd name="connsiteY11" fmla="*/ 165142 h 234857"/>
                <a:gd name="connsiteX12" fmla="*/ 270828 w 851360"/>
                <a:gd name="connsiteY12" fmla="*/ 140188 h 234857"/>
                <a:gd name="connsiteX13" fmla="*/ 295781 w 851360"/>
                <a:gd name="connsiteY13" fmla="*/ 165142 h 234857"/>
                <a:gd name="connsiteX14" fmla="*/ 270828 w 851360"/>
                <a:gd name="connsiteY14" fmla="*/ 190095 h 234857"/>
                <a:gd name="connsiteX15" fmla="*/ 608436 w 851360"/>
                <a:gd name="connsiteY15" fmla="*/ 190095 h 234857"/>
                <a:gd name="connsiteX16" fmla="*/ 583482 w 851360"/>
                <a:gd name="connsiteY16" fmla="*/ 165142 h 234857"/>
                <a:gd name="connsiteX17" fmla="*/ 608436 w 851360"/>
                <a:gd name="connsiteY17" fmla="*/ 140188 h 234857"/>
                <a:gd name="connsiteX18" fmla="*/ 633390 w 851360"/>
                <a:gd name="connsiteY18" fmla="*/ 165142 h 234857"/>
                <a:gd name="connsiteX19" fmla="*/ 608436 w 851360"/>
                <a:gd name="connsiteY19" fmla="*/ 190095 h 234857"/>
                <a:gd name="connsiteX20" fmla="*/ 727333 w 851360"/>
                <a:gd name="connsiteY20" fmla="*/ 209177 h 234857"/>
                <a:gd name="connsiteX21" fmla="*/ 696508 w 851360"/>
                <a:gd name="connsiteY21" fmla="*/ 178352 h 234857"/>
                <a:gd name="connsiteX22" fmla="*/ 727333 w 851360"/>
                <a:gd name="connsiteY22" fmla="*/ 147527 h 234857"/>
                <a:gd name="connsiteX23" fmla="*/ 758158 w 851360"/>
                <a:gd name="connsiteY23" fmla="*/ 178352 h 234857"/>
                <a:gd name="connsiteX24" fmla="*/ 727333 w 851360"/>
                <a:gd name="connsiteY24" fmla="*/ 209177 h 23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1360" h="234857">
                  <a:moveTo>
                    <a:pt x="65327" y="16888"/>
                  </a:moveTo>
                  <a:lnTo>
                    <a:pt x="16888" y="225324"/>
                  </a:lnTo>
                  <a:lnTo>
                    <a:pt x="840358" y="225324"/>
                  </a:lnTo>
                  <a:lnTo>
                    <a:pt x="793387" y="16888"/>
                  </a:lnTo>
                  <a:lnTo>
                    <a:pt x="65327" y="16888"/>
                  </a:lnTo>
                  <a:close/>
                  <a:moveTo>
                    <a:pt x="150463" y="209177"/>
                  </a:moveTo>
                  <a:cubicBezTo>
                    <a:pt x="134317" y="209177"/>
                    <a:pt x="119638" y="195967"/>
                    <a:pt x="119638" y="178352"/>
                  </a:cubicBezTo>
                  <a:cubicBezTo>
                    <a:pt x="119638" y="162206"/>
                    <a:pt x="132849" y="147527"/>
                    <a:pt x="150463" y="147527"/>
                  </a:cubicBezTo>
                  <a:cubicBezTo>
                    <a:pt x="166609" y="147527"/>
                    <a:pt x="181288" y="160738"/>
                    <a:pt x="181288" y="178352"/>
                  </a:cubicBezTo>
                  <a:cubicBezTo>
                    <a:pt x="181288" y="195967"/>
                    <a:pt x="168077" y="209177"/>
                    <a:pt x="150463" y="209177"/>
                  </a:cubicBezTo>
                  <a:close/>
                  <a:moveTo>
                    <a:pt x="270828" y="190095"/>
                  </a:moveTo>
                  <a:cubicBezTo>
                    <a:pt x="256149" y="190095"/>
                    <a:pt x="245874" y="178352"/>
                    <a:pt x="245874" y="165142"/>
                  </a:cubicBezTo>
                  <a:cubicBezTo>
                    <a:pt x="245874" y="150463"/>
                    <a:pt x="257617" y="140188"/>
                    <a:pt x="270828" y="140188"/>
                  </a:cubicBezTo>
                  <a:cubicBezTo>
                    <a:pt x="285506" y="140188"/>
                    <a:pt x="295781" y="151931"/>
                    <a:pt x="295781" y="165142"/>
                  </a:cubicBezTo>
                  <a:cubicBezTo>
                    <a:pt x="295781" y="178352"/>
                    <a:pt x="285506" y="190095"/>
                    <a:pt x="270828" y="190095"/>
                  </a:cubicBezTo>
                  <a:close/>
                  <a:moveTo>
                    <a:pt x="608436" y="190095"/>
                  </a:moveTo>
                  <a:cubicBezTo>
                    <a:pt x="593757" y="190095"/>
                    <a:pt x="583482" y="178352"/>
                    <a:pt x="583482" y="165142"/>
                  </a:cubicBezTo>
                  <a:cubicBezTo>
                    <a:pt x="583482" y="150463"/>
                    <a:pt x="595225" y="140188"/>
                    <a:pt x="608436" y="140188"/>
                  </a:cubicBezTo>
                  <a:cubicBezTo>
                    <a:pt x="623115" y="140188"/>
                    <a:pt x="633390" y="151931"/>
                    <a:pt x="633390" y="165142"/>
                  </a:cubicBezTo>
                  <a:cubicBezTo>
                    <a:pt x="634858" y="178352"/>
                    <a:pt x="623115" y="190095"/>
                    <a:pt x="608436" y="190095"/>
                  </a:cubicBezTo>
                  <a:close/>
                  <a:moveTo>
                    <a:pt x="727333" y="209177"/>
                  </a:moveTo>
                  <a:cubicBezTo>
                    <a:pt x="711186" y="209177"/>
                    <a:pt x="696508" y="195967"/>
                    <a:pt x="696508" y="178352"/>
                  </a:cubicBezTo>
                  <a:cubicBezTo>
                    <a:pt x="696508" y="162206"/>
                    <a:pt x="709718" y="147527"/>
                    <a:pt x="727333" y="147527"/>
                  </a:cubicBezTo>
                  <a:cubicBezTo>
                    <a:pt x="744947" y="147527"/>
                    <a:pt x="758158" y="160738"/>
                    <a:pt x="758158" y="178352"/>
                  </a:cubicBezTo>
                  <a:cubicBezTo>
                    <a:pt x="758158" y="195967"/>
                    <a:pt x="743479" y="209177"/>
                    <a:pt x="727333" y="209177"/>
                  </a:cubicBezTo>
                  <a:close/>
                </a:path>
              </a:pathLst>
            </a:custGeom>
            <a:solidFill>
              <a:schemeClr val="bg1"/>
            </a:solidFill>
            <a:ln w="14611" cap="flat">
              <a:noFill/>
              <a:prstDash val="solid"/>
              <a:miter/>
            </a:ln>
          </p:spPr>
          <p:txBody>
            <a:bodyPr rtlCol="0" anchor="ctr"/>
            <a:lstStyle/>
            <a:p>
              <a:endParaRPr lang="en-US" dirty="0"/>
            </a:p>
          </p:txBody>
        </p:sp>
        <p:sp>
          <p:nvSpPr>
            <p:cNvPr id="188" name="TextBox 187">
              <a:extLst>
                <a:ext uri="{FF2B5EF4-FFF2-40B4-BE49-F238E27FC236}">
                  <a16:creationId xmlns:a16="http://schemas.microsoft.com/office/drawing/2014/main" id="{A5A2F7A6-5092-D257-0CCB-7B0916C204F2}"/>
                </a:ext>
              </a:extLst>
            </p:cNvPr>
            <p:cNvSpPr txBox="1"/>
            <p:nvPr/>
          </p:nvSpPr>
          <p:spPr>
            <a:xfrm>
              <a:off x="8034549" y="1123630"/>
              <a:ext cx="1264642" cy="246221"/>
            </a:xfrm>
            <a:prstGeom prst="rect">
              <a:avLst/>
            </a:prstGeom>
            <a:noFill/>
          </p:spPr>
          <p:txBody>
            <a:bodyPr wrap="square" rtlCol="0">
              <a:spAutoFit/>
            </a:bodyPr>
            <a:lstStyle/>
            <a:p>
              <a:pPr algn="ctr"/>
              <a:r>
                <a:rPr lang="en-US" sz="1000">
                  <a:solidFill>
                    <a:schemeClr val="accent1"/>
                  </a:solidFill>
                  <a:latin typeface="+mj-lt"/>
                </a:rPr>
                <a:t>FUNKY TUNES</a:t>
              </a:r>
              <a:endParaRPr lang="en-US" sz="1000" dirty="0">
                <a:solidFill>
                  <a:schemeClr val="accent1"/>
                </a:solidFill>
                <a:latin typeface="+mj-lt"/>
              </a:endParaRPr>
            </a:p>
          </p:txBody>
        </p:sp>
      </p:grpSp>
    </p:spTree>
    <p:extLst>
      <p:ext uri="{BB962C8B-B14F-4D97-AF65-F5344CB8AC3E}">
        <p14:creationId xmlns:p14="http://schemas.microsoft.com/office/powerpoint/2010/main" val="317917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6AEF682-5267-C8AE-11F6-6E3DE2E2DA51}"/>
              </a:ext>
            </a:extLst>
          </p:cNvPr>
          <p:cNvSpPr/>
          <p:nvPr/>
        </p:nvSpPr>
        <p:spPr>
          <a:xfrm>
            <a:off x="524657" y="209862"/>
            <a:ext cx="9293900" cy="66481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endParaRPr>
          </a:p>
        </p:txBody>
      </p:sp>
      <p:sp>
        <p:nvSpPr>
          <p:cNvPr id="3" name="Subtitle 2">
            <a:extLst>
              <a:ext uri="{FF2B5EF4-FFF2-40B4-BE49-F238E27FC236}">
                <a16:creationId xmlns:a16="http://schemas.microsoft.com/office/drawing/2014/main" id="{D1CCA378-9836-3106-C6E1-317835EB76D8}"/>
              </a:ext>
            </a:extLst>
          </p:cNvPr>
          <p:cNvSpPr txBox="1">
            <a:spLocks/>
          </p:cNvSpPr>
          <p:nvPr/>
        </p:nvSpPr>
        <p:spPr>
          <a:xfrm>
            <a:off x="2177123" y="766994"/>
            <a:ext cx="4992588" cy="36724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0" b="1" dirty="0">
                <a:solidFill>
                  <a:srgbClr val="FFFF00"/>
                </a:solidFill>
              </a:rPr>
              <a:t>Outline</a:t>
            </a:r>
          </a:p>
          <a:p>
            <a:pPr marL="457200" indent="-457200"/>
            <a:r>
              <a:rPr lang="en-US" sz="4400" b="1" dirty="0">
                <a:solidFill>
                  <a:srgbClr val="FFFF00"/>
                </a:solidFill>
              </a:rPr>
              <a:t>Suggestions and tips in planning a course</a:t>
            </a:r>
          </a:p>
          <a:p>
            <a:pPr marL="457200" indent="-457200"/>
            <a:r>
              <a:rPr lang="en-US" sz="4400" b="1" dirty="0">
                <a:solidFill>
                  <a:srgbClr val="FFFF00"/>
                </a:solidFill>
              </a:rPr>
              <a:t>Planning for teaching and learning</a:t>
            </a:r>
          </a:p>
          <a:p>
            <a:pPr marL="457200" indent="-457200"/>
            <a:r>
              <a:rPr lang="en-US" sz="4400" b="1" dirty="0">
                <a:solidFill>
                  <a:srgbClr val="FFFF00"/>
                </a:solidFill>
              </a:rPr>
              <a:t>Choosing the right course book</a:t>
            </a:r>
            <a:endParaRPr lang="th-TH" sz="4400" b="1" dirty="0">
              <a:solidFill>
                <a:srgbClr val="FFFF00"/>
              </a:solidFill>
            </a:endParaRPr>
          </a:p>
        </p:txBody>
      </p:sp>
      <p:pic>
        <p:nvPicPr>
          <p:cNvPr id="2050" name="Picture 2" descr="Course planning | TeachingEnglish | British Council">
            <a:extLst>
              <a:ext uri="{FF2B5EF4-FFF2-40B4-BE49-F238E27FC236}">
                <a16:creationId xmlns:a16="http://schemas.microsoft.com/office/drawing/2014/main" id="{5B470122-9FA3-5117-27AF-639D197DC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946" y="209862"/>
            <a:ext cx="4243862" cy="33726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structional Planning | PPT">
            <a:extLst>
              <a:ext uri="{FF2B5EF4-FFF2-40B4-BE49-F238E27FC236}">
                <a16:creationId xmlns:a16="http://schemas.microsoft.com/office/drawing/2014/main" id="{0806BA42-599B-0F57-1EA1-1AF2A2279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2745" y="3582467"/>
            <a:ext cx="4191624" cy="3275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64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0" descr="stack of books&#10;&#10;stack of books">
            <a:extLst>
              <a:ext uri="{FF2B5EF4-FFF2-40B4-BE49-F238E27FC236}">
                <a16:creationId xmlns:a16="http://schemas.microsoft.com/office/drawing/2014/main" id="{16B618AF-A1CA-C6E0-FE15-EAB3DBBDA2D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02138" y="441812"/>
            <a:ext cx="11587723" cy="6416188"/>
          </a:xfrm>
          <a:prstGeom prst="roundRect">
            <a:avLst>
              <a:gd name="adj" fmla="val 1319"/>
            </a:avLst>
          </a:prstGeom>
        </p:spPr>
      </p:pic>
      <p:sp>
        <p:nvSpPr>
          <p:cNvPr id="3" name="TextBox 2">
            <a:extLst>
              <a:ext uri="{FF2B5EF4-FFF2-40B4-BE49-F238E27FC236}">
                <a16:creationId xmlns:a16="http://schemas.microsoft.com/office/drawing/2014/main" id="{95A928EC-C7BA-E624-20B2-D2F470EA0B0D}"/>
              </a:ext>
            </a:extLst>
          </p:cNvPr>
          <p:cNvSpPr txBox="1"/>
          <p:nvPr/>
        </p:nvSpPr>
        <p:spPr>
          <a:xfrm>
            <a:off x="387896" y="5588975"/>
            <a:ext cx="10120393" cy="954107"/>
          </a:xfrm>
          <a:prstGeom prst="rect">
            <a:avLst/>
          </a:prstGeom>
          <a:noFill/>
        </p:spPr>
        <p:txBody>
          <a:bodyPr wrap="square">
            <a:spAutoFit/>
          </a:bodyPr>
          <a:lstStyle/>
          <a:p>
            <a:r>
              <a:rPr lang="en-US" b="0" i="0" dirty="0">
                <a:solidFill>
                  <a:schemeClr val="tx1">
                    <a:lumMod val="50000"/>
                    <a:lumOff val="50000"/>
                  </a:schemeClr>
                </a:solidFill>
                <a:effectLst/>
                <a:latin typeface="Google Sans"/>
              </a:rPr>
              <a:t>Text types-refers to </a:t>
            </a:r>
            <a:r>
              <a:rPr lang="en-US" dirty="0">
                <a:solidFill>
                  <a:schemeClr val="tx1">
                    <a:lumMod val="50000"/>
                    <a:lumOff val="50000"/>
                  </a:schemeClr>
                </a:solidFill>
              </a:rPr>
              <a:t>the broad categories of writing that present information, ideas, or stories in different ways</a:t>
            </a:r>
            <a:r>
              <a:rPr lang="en-US" b="0" i="0" dirty="0">
                <a:solidFill>
                  <a:schemeClr val="tx1">
                    <a:lumMod val="50000"/>
                    <a:lumOff val="50000"/>
                  </a:schemeClr>
                </a:solidFill>
                <a:effectLst/>
                <a:latin typeface="Google Sans"/>
              </a:rPr>
              <a:t>.</a:t>
            </a:r>
            <a:endParaRPr lang="th-TH" dirty="0">
              <a:solidFill>
                <a:schemeClr val="tx1">
                  <a:lumMod val="50000"/>
                  <a:lumOff val="50000"/>
                </a:schemeClr>
              </a:solidFill>
            </a:endParaRPr>
          </a:p>
        </p:txBody>
      </p:sp>
      <p:sp>
        <p:nvSpPr>
          <p:cNvPr id="4" name="TextBox 3">
            <a:extLst>
              <a:ext uri="{FF2B5EF4-FFF2-40B4-BE49-F238E27FC236}">
                <a16:creationId xmlns:a16="http://schemas.microsoft.com/office/drawing/2014/main" id="{2BCD909E-D4D8-6383-D929-44E37075D797}"/>
              </a:ext>
            </a:extLst>
          </p:cNvPr>
          <p:cNvSpPr txBox="1"/>
          <p:nvPr/>
        </p:nvSpPr>
        <p:spPr>
          <a:xfrm>
            <a:off x="619932" y="557306"/>
            <a:ext cx="9253367" cy="830997"/>
          </a:xfrm>
          <a:prstGeom prst="rect">
            <a:avLst/>
          </a:prstGeom>
          <a:noFill/>
        </p:spPr>
        <p:txBody>
          <a:bodyPr wrap="none" rtlCol="0">
            <a:spAutoFit/>
          </a:bodyPr>
          <a:lstStyle/>
          <a:p>
            <a:r>
              <a:rPr lang="en-US" sz="4800" b="1" dirty="0">
                <a:solidFill>
                  <a:srgbClr val="FFFF00"/>
                </a:solidFill>
              </a:rPr>
              <a:t>5.Think about topics and text types </a:t>
            </a:r>
            <a:endParaRPr lang="th-TH" sz="4800" b="1" dirty="0">
              <a:solidFill>
                <a:srgbClr val="FFFF00"/>
              </a:solidFill>
            </a:endParaRPr>
          </a:p>
        </p:txBody>
      </p:sp>
      <p:sp>
        <p:nvSpPr>
          <p:cNvPr id="7" name="TextBox 6">
            <a:extLst>
              <a:ext uri="{FF2B5EF4-FFF2-40B4-BE49-F238E27FC236}">
                <a16:creationId xmlns:a16="http://schemas.microsoft.com/office/drawing/2014/main" id="{A20C1F21-90BB-95D3-4FCB-AED0265924D3}"/>
              </a:ext>
            </a:extLst>
          </p:cNvPr>
          <p:cNvSpPr txBox="1"/>
          <p:nvPr/>
        </p:nvSpPr>
        <p:spPr>
          <a:xfrm>
            <a:off x="619932" y="2095710"/>
            <a:ext cx="10368366" cy="3970318"/>
          </a:xfrm>
          <a:prstGeom prst="rect">
            <a:avLst/>
          </a:prstGeom>
          <a:noFill/>
        </p:spPr>
        <p:txBody>
          <a:bodyPr wrap="square" rtlCol="0">
            <a:spAutoFit/>
          </a:bodyPr>
          <a:lstStyle/>
          <a:p>
            <a:r>
              <a:rPr lang="en-US" dirty="0">
                <a:highlight>
                  <a:srgbClr val="FFFF00"/>
                </a:highlight>
              </a:rPr>
              <a:t>Do the course objectives imply/mean/indicate a particular topics and written or spoken text types?</a:t>
            </a:r>
          </a:p>
          <a:p>
            <a:endParaRPr lang="en-US" dirty="0"/>
          </a:p>
          <a:p>
            <a:r>
              <a:rPr lang="en-US" dirty="0">
                <a:highlight>
                  <a:srgbClr val="FF00FF"/>
                </a:highlight>
              </a:rPr>
              <a:t>Are some topics particularly relevant and interesting for the learners?</a:t>
            </a:r>
          </a:p>
          <a:p>
            <a:endParaRPr lang="en-US" dirty="0"/>
          </a:p>
          <a:p>
            <a:r>
              <a:rPr lang="en-US" dirty="0">
                <a:highlight>
                  <a:srgbClr val="0000FF"/>
                </a:highlight>
              </a:rPr>
              <a:t>Which text types might most easily support the language and content objectives, as well as to a wide exposure?</a:t>
            </a:r>
          </a:p>
          <a:p>
            <a:endParaRPr lang="en-US" dirty="0"/>
          </a:p>
          <a:p>
            <a:endParaRPr lang="th-TH" dirty="0"/>
          </a:p>
        </p:txBody>
      </p:sp>
    </p:spTree>
    <p:extLst>
      <p:ext uri="{BB962C8B-B14F-4D97-AF65-F5344CB8AC3E}">
        <p14:creationId xmlns:p14="http://schemas.microsoft.com/office/powerpoint/2010/main" val="30190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952FA8-E6B5-FACF-EE23-004F916506EE}"/>
              </a:ext>
            </a:extLst>
          </p:cNvPr>
          <p:cNvSpPr txBox="1"/>
          <p:nvPr/>
        </p:nvSpPr>
        <p:spPr>
          <a:xfrm>
            <a:off x="0" y="0"/>
            <a:ext cx="12429640" cy="6555641"/>
          </a:xfrm>
          <a:prstGeom prst="rect">
            <a:avLst/>
          </a:prstGeom>
          <a:noFill/>
        </p:spPr>
        <p:txBody>
          <a:bodyPr wrap="square">
            <a:spAutoFit/>
          </a:bodyPr>
          <a:lstStyle/>
          <a:p>
            <a:pPr algn="l"/>
            <a:r>
              <a:rPr lang="en-US" sz="3600" b="1" i="1" dirty="0">
                <a:solidFill>
                  <a:srgbClr val="01415A"/>
                </a:solidFill>
                <a:effectLst/>
                <a:latin typeface="Source Sans Pro" panose="020B0503030403020204" pitchFamily="34" charset="0"/>
              </a:rPr>
              <a:t>Determine the structure of the course; </a:t>
            </a:r>
          </a:p>
          <a:p>
            <a:pPr marL="914400" indent="61913" algn="l">
              <a:buFont typeface="Arial" panose="020B0604020202020204" pitchFamily="34" charset="0"/>
              <a:buChar char="•"/>
            </a:pPr>
            <a:r>
              <a:rPr lang="en-US" sz="3200" b="0" i="1" dirty="0">
                <a:solidFill>
                  <a:srgbClr val="01415A"/>
                </a:solidFill>
                <a:effectLst/>
                <a:highlight>
                  <a:srgbClr val="00FF00"/>
                </a:highlight>
                <a:latin typeface="Source Sans Pro" panose="020B0503030403020204" pitchFamily="34" charset="0"/>
              </a:rPr>
              <a:t>arrange the topics in a logical order</a:t>
            </a:r>
            <a:endParaRPr lang="en-US" sz="3200" i="1" dirty="0">
              <a:solidFill>
                <a:srgbClr val="01415A"/>
              </a:solidFill>
              <a:highlight>
                <a:srgbClr val="00FF00"/>
              </a:highlight>
              <a:latin typeface="Source Sans Pro" panose="020B0503030403020204" pitchFamily="34" charset="0"/>
            </a:endParaRPr>
          </a:p>
          <a:p>
            <a:pPr algn="l"/>
            <a:endParaRPr lang="en-US" sz="3200" b="0" i="0" dirty="0">
              <a:solidFill>
                <a:srgbClr val="01415A"/>
              </a:solidFill>
              <a:effectLst/>
              <a:latin typeface="Source Sans Pro" panose="020B0503030403020204" pitchFamily="34" charset="0"/>
            </a:endParaRPr>
          </a:p>
          <a:p>
            <a:pPr marL="457200" indent="-457200" algn="l">
              <a:buFont typeface="Arial" panose="020B0604020202020204" pitchFamily="34" charset="0"/>
              <a:buChar char="•"/>
            </a:pPr>
            <a:r>
              <a:rPr lang="en-US" sz="3200" b="0" i="0" dirty="0">
                <a:solidFill>
                  <a:srgbClr val="01415A"/>
                </a:solidFill>
                <a:effectLst/>
                <a:latin typeface="Source Sans Pro" panose="020B0503030403020204" pitchFamily="34" charset="0"/>
              </a:rPr>
              <a:t>Develop a rationale that guides the structure of the course </a:t>
            </a:r>
          </a:p>
          <a:p>
            <a:pPr marL="457200" indent="-457200" algn="l">
              <a:buFont typeface="Arial" panose="020B0604020202020204" pitchFamily="34" charset="0"/>
              <a:buChar char="•"/>
            </a:pPr>
            <a:r>
              <a:rPr lang="en-US" sz="3200" dirty="0">
                <a:solidFill>
                  <a:srgbClr val="01415A"/>
                </a:solidFill>
                <a:latin typeface="Source Sans Pro" panose="020B0503030403020204" pitchFamily="34" charset="0"/>
              </a:rPr>
              <a:t>t</a:t>
            </a:r>
            <a:r>
              <a:rPr lang="en-US" sz="3200" b="0" i="0" dirty="0">
                <a:solidFill>
                  <a:srgbClr val="01415A"/>
                </a:solidFill>
                <a:effectLst/>
                <a:latin typeface="Source Sans Pro" panose="020B0503030403020204" pitchFamily="34" charset="0"/>
              </a:rPr>
              <a:t>o explain the material more clearly to the students </a:t>
            </a:r>
          </a:p>
          <a:p>
            <a:pPr marL="457200" indent="-457200" algn="l">
              <a:buFont typeface="Arial" panose="020B0604020202020204" pitchFamily="34" charset="0"/>
              <a:buChar char="•"/>
            </a:pPr>
            <a:endParaRPr lang="en-US" sz="3200" b="0" i="0" dirty="0">
              <a:solidFill>
                <a:srgbClr val="01415A"/>
              </a:solidFill>
              <a:effectLst/>
              <a:latin typeface="Source Sans Pro" panose="020B0503030403020204" pitchFamily="34" charset="0"/>
            </a:endParaRPr>
          </a:p>
          <a:p>
            <a:pPr marL="457200" indent="-457200" algn="l">
              <a:buFont typeface="Arial" panose="020B0604020202020204" pitchFamily="34" charset="0"/>
              <a:buChar char="•"/>
            </a:pPr>
            <a:r>
              <a:rPr lang="en-US" sz="3200" b="0" i="0" dirty="0">
                <a:solidFill>
                  <a:srgbClr val="01415A"/>
                </a:solidFill>
                <a:effectLst/>
                <a:latin typeface="Source Sans Pro" panose="020B0503030403020204" pitchFamily="34" charset="0"/>
              </a:rPr>
              <a:t>discuss how and why you have organized the material in a particular way</a:t>
            </a:r>
          </a:p>
          <a:p>
            <a:pPr marL="457200" indent="-457200" algn="l">
              <a:buFont typeface="Arial" panose="020B0604020202020204" pitchFamily="34" charset="0"/>
              <a:buChar char="•"/>
            </a:pPr>
            <a:r>
              <a:rPr lang="en-US" sz="3200" b="0" i="0" dirty="0">
                <a:solidFill>
                  <a:srgbClr val="01415A"/>
                </a:solidFill>
                <a:effectLst/>
                <a:latin typeface="Source Sans Pro" panose="020B0503030403020204" pitchFamily="34" charset="0"/>
              </a:rPr>
              <a:t>how one topic builds on, illustrates, or offers a different perspective on another. </a:t>
            </a:r>
          </a:p>
          <a:p>
            <a:pPr marL="457200" indent="-457200" algn="l">
              <a:buFont typeface="Arial" panose="020B0604020202020204" pitchFamily="34" charset="0"/>
              <a:buChar char="•"/>
            </a:pPr>
            <a:r>
              <a:rPr lang="en-US" sz="3200" b="0" i="0" dirty="0">
                <a:solidFill>
                  <a:srgbClr val="01415A"/>
                </a:solidFill>
                <a:effectLst/>
                <a:latin typeface="Source Sans Pro" panose="020B0503030403020204" pitchFamily="34" charset="0"/>
              </a:rPr>
              <a:t>increases and maintains the students’ interest in the course content </a:t>
            </a:r>
          </a:p>
          <a:p>
            <a:pPr algn="l"/>
            <a:r>
              <a:rPr lang="en-US" b="0" i="0" dirty="0">
                <a:solidFill>
                  <a:srgbClr val="01415A"/>
                </a:solidFill>
                <a:effectLst/>
                <a:latin typeface="Source Sans Pro" panose="020B0503030403020204" pitchFamily="34" charset="0"/>
              </a:rPr>
              <a:t>Determining the course structure can help you decide which texts are most appropriate.</a:t>
            </a:r>
          </a:p>
        </p:txBody>
      </p:sp>
    </p:spTree>
    <p:extLst>
      <p:ext uri="{BB962C8B-B14F-4D97-AF65-F5344CB8AC3E}">
        <p14:creationId xmlns:p14="http://schemas.microsoft.com/office/powerpoint/2010/main" val="363497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AED461-A175-4E6D-7B74-08096D6E16C6}"/>
              </a:ext>
            </a:extLst>
          </p:cNvPr>
          <p:cNvSpPr txBox="1"/>
          <p:nvPr/>
        </p:nvSpPr>
        <p:spPr>
          <a:xfrm>
            <a:off x="697423" y="1293922"/>
            <a:ext cx="11034794" cy="4524315"/>
          </a:xfrm>
          <a:prstGeom prst="rect">
            <a:avLst/>
          </a:prstGeom>
          <a:noFill/>
        </p:spPr>
        <p:txBody>
          <a:bodyPr wrap="square">
            <a:spAutoFit/>
          </a:bodyPr>
          <a:lstStyle/>
          <a:p>
            <a:pPr algn="l"/>
            <a:r>
              <a:rPr lang="en-US" sz="3600" b="1" i="0" dirty="0">
                <a:solidFill>
                  <a:srgbClr val="01415A"/>
                </a:solidFill>
                <a:effectLst/>
                <a:highlight>
                  <a:srgbClr val="00FF00"/>
                </a:highlight>
                <a:latin typeface="Source Sans Pro" panose="020B0503030403020204" pitchFamily="34" charset="0"/>
              </a:rPr>
              <a:t>Develop teaching methods and tools</a:t>
            </a:r>
            <a:endParaRPr lang="en-US" sz="3600" b="1" dirty="0">
              <a:solidFill>
                <a:srgbClr val="01415A"/>
              </a:solidFill>
              <a:highlight>
                <a:srgbClr val="00FF00"/>
              </a:highlight>
              <a:latin typeface="Source Sans Pro" panose="020B0503030403020204" pitchFamily="34" charset="0"/>
            </a:endParaRPr>
          </a:p>
          <a:p>
            <a:pPr algn="l"/>
            <a:endParaRPr lang="en-US" sz="3600" b="1" i="0" dirty="0">
              <a:solidFill>
                <a:srgbClr val="01415A"/>
              </a:solidFill>
              <a:effectLst/>
              <a:highlight>
                <a:srgbClr val="00FF00"/>
              </a:highlight>
              <a:latin typeface="Source Sans Pro" panose="020B0503030403020204" pitchFamily="34" charset="0"/>
            </a:endParaRPr>
          </a:p>
          <a:p>
            <a:pPr algn="l"/>
            <a:r>
              <a:rPr lang="en-US" sz="3600" b="0" i="0" dirty="0">
                <a:solidFill>
                  <a:srgbClr val="01415A"/>
                </a:solidFill>
                <a:effectLst/>
                <a:highlight>
                  <a:srgbClr val="00FF00"/>
                </a:highlight>
                <a:latin typeface="Source Sans Pro" panose="020B0503030403020204" pitchFamily="34" charset="0"/>
              </a:rPr>
              <a:t>Once you have determined the course goals and content, think about how you will present the content</a:t>
            </a:r>
          </a:p>
          <a:p>
            <a:pPr algn="l"/>
            <a:r>
              <a:rPr lang="en-US" sz="3600" b="0" i="0" dirty="0">
                <a:solidFill>
                  <a:srgbClr val="01415A"/>
                </a:solidFill>
                <a:effectLst/>
                <a:highlight>
                  <a:srgbClr val="00FF00"/>
                </a:highlight>
                <a:latin typeface="Source Sans Pro" panose="020B0503030403020204" pitchFamily="34" charset="0"/>
              </a:rPr>
              <a:t> </a:t>
            </a:r>
          </a:p>
          <a:p>
            <a:pPr algn="l"/>
            <a:r>
              <a:rPr lang="en-US" sz="3600" b="0" i="0" dirty="0">
                <a:solidFill>
                  <a:srgbClr val="01415A"/>
                </a:solidFill>
                <a:effectLst/>
                <a:highlight>
                  <a:srgbClr val="00FF00"/>
                </a:highlight>
                <a:latin typeface="Source Sans Pro" panose="020B0503030403020204" pitchFamily="34" charset="0"/>
              </a:rPr>
              <a:t>Select and develop teaching methods and tools that are </a:t>
            </a:r>
          </a:p>
          <a:p>
            <a:pPr algn="l"/>
            <a:r>
              <a:rPr lang="en-US" sz="3600" b="0" i="0" dirty="0">
                <a:solidFill>
                  <a:srgbClr val="01415A"/>
                </a:solidFill>
                <a:effectLst/>
                <a:highlight>
                  <a:srgbClr val="00FF00"/>
                </a:highlight>
                <a:latin typeface="Source Sans Pro" panose="020B0503030403020204" pitchFamily="34" charset="0"/>
              </a:rPr>
              <a:t>1) appropriate for the size of the class and </a:t>
            </a:r>
          </a:p>
          <a:p>
            <a:pPr algn="l"/>
            <a:r>
              <a:rPr lang="en-US" sz="3600" b="0" i="0" dirty="0">
                <a:solidFill>
                  <a:srgbClr val="01415A"/>
                </a:solidFill>
                <a:effectLst/>
                <a:highlight>
                  <a:srgbClr val="00FF00"/>
                </a:highlight>
                <a:latin typeface="Source Sans Pro" panose="020B0503030403020204" pitchFamily="34" charset="0"/>
              </a:rPr>
              <a:t>2) consistent with the course goals. </a:t>
            </a:r>
          </a:p>
        </p:txBody>
      </p:sp>
    </p:spTree>
    <p:extLst>
      <p:ext uri="{BB962C8B-B14F-4D97-AF65-F5344CB8AC3E}">
        <p14:creationId xmlns:p14="http://schemas.microsoft.com/office/powerpoint/2010/main" val="272392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8A658D-17DD-772F-D7EB-A9DC61D334F7}"/>
              </a:ext>
            </a:extLst>
          </p:cNvPr>
          <p:cNvSpPr txBox="1"/>
          <p:nvPr/>
        </p:nvSpPr>
        <p:spPr>
          <a:xfrm>
            <a:off x="165316" y="181957"/>
            <a:ext cx="12026684" cy="6494085"/>
          </a:xfrm>
          <a:prstGeom prst="rect">
            <a:avLst/>
          </a:prstGeom>
          <a:noFill/>
        </p:spPr>
        <p:txBody>
          <a:bodyPr wrap="square">
            <a:spAutoFit/>
          </a:bodyPr>
          <a:lstStyle/>
          <a:p>
            <a:pPr algn="l"/>
            <a:r>
              <a:rPr lang="en-US" sz="3200" b="1" i="0" dirty="0">
                <a:solidFill>
                  <a:srgbClr val="01415A"/>
                </a:solidFill>
                <a:effectLst/>
                <a:latin typeface="Source Sans Pro" panose="020B0503030403020204" pitchFamily="34" charset="0"/>
              </a:rPr>
              <a:t>Consider the following questions and suggestions:</a:t>
            </a:r>
          </a:p>
          <a:p>
            <a:pPr algn="l">
              <a:buFont typeface="Arial" panose="020B0604020202020204" pitchFamily="34" charset="0"/>
              <a:buChar char="•"/>
            </a:pPr>
            <a:r>
              <a:rPr lang="en-US" sz="3200" b="0" i="0" dirty="0">
                <a:solidFill>
                  <a:srgbClr val="01415A"/>
                </a:solidFill>
                <a:effectLst/>
                <a:highlight>
                  <a:srgbClr val="FFFF00"/>
                </a:highlight>
                <a:latin typeface="Source Sans Pro" panose="020B0503030403020204" pitchFamily="34" charset="0"/>
              </a:rPr>
              <a:t>What is your teaching style? How will you apply or adapt your style to suit the course goals, the size of the class, and the types of students who are likely to enroll?</a:t>
            </a:r>
          </a:p>
          <a:p>
            <a:pPr algn="l">
              <a:buFont typeface="Arial" panose="020B0604020202020204" pitchFamily="34" charset="0"/>
              <a:buChar char="•"/>
            </a:pPr>
            <a:r>
              <a:rPr lang="en-US" sz="3200" b="0" i="0" dirty="0">
                <a:solidFill>
                  <a:srgbClr val="01415A"/>
                </a:solidFill>
                <a:effectLst/>
                <a:highlight>
                  <a:srgbClr val="FFFF00"/>
                </a:highlight>
                <a:latin typeface="Source Sans Pro" panose="020B0503030403020204" pitchFamily="34" charset="0"/>
              </a:rPr>
              <a:t>Which types of teaching methods will best fulfill your course goals?</a:t>
            </a:r>
          </a:p>
          <a:p>
            <a:pPr algn="l">
              <a:buFont typeface="Arial" panose="020B0604020202020204" pitchFamily="34" charset="0"/>
              <a:buChar char="•"/>
            </a:pPr>
            <a:r>
              <a:rPr lang="en-US" sz="3200" b="0" i="0" dirty="0">
                <a:solidFill>
                  <a:srgbClr val="01415A"/>
                </a:solidFill>
                <a:effectLst/>
                <a:highlight>
                  <a:srgbClr val="FFFF00"/>
                </a:highlight>
                <a:latin typeface="Source Sans Pro" panose="020B0503030403020204" pitchFamily="34" charset="0"/>
              </a:rPr>
              <a:t>When deciding whether or not you will use technology in your teaching, identify specific goals that technology will help you reach. Plan carefully to determine how you will integrate technology with more traditional teaching tools, such as the chalkboard.</a:t>
            </a:r>
          </a:p>
          <a:p>
            <a:pPr algn="l">
              <a:buFont typeface="Arial" panose="020B0604020202020204" pitchFamily="34" charset="0"/>
              <a:buChar char="•"/>
            </a:pPr>
            <a:r>
              <a:rPr lang="en-US" sz="3200" b="0" i="0" dirty="0">
                <a:solidFill>
                  <a:srgbClr val="01415A"/>
                </a:solidFill>
                <a:effectLst/>
                <a:highlight>
                  <a:srgbClr val="FFFF00"/>
                </a:highlight>
                <a:latin typeface="Source Sans Pro" panose="020B0503030403020204" pitchFamily="34" charset="0"/>
              </a:rPr>
              <a:t>Whenever possible, use a variety of approaches, taking into account that students use a diverse range of learning preferences.</a:t>
            </a:r>
          </a:p>
          <a:p>
            <a:pPr algn="l">
              <a:buFont typeface="Arial" panose="020B0604020202020204" pitchFamily="34" charset="0"/>
              <a:buChar char="•"/>
            </a:pPr>
            <a:r>
              <a:rPr lang="en-US" sz="3200" b="0" i="0" dirty="0">
                <a:solidFill>
                  <a:srgbClr val="01415A"/>
                </a:solidFill>
                <a:effectLst/>
                <a:highlight>
                  <a:srgbClr val="FFFF00"/>
                </a:highlight>
                <a:latin typeface="Source Sans Pro" panose="020B0503030403020204" pitchFamily="34" charset="0"/>
              </a:rPr>
              <a:t>Plan to use teaching methods that will require and measure active student learning.</a:t>
            </a:r>
          </a:p>
        </p:txBody>
      </p:sp>
    </p:spTree>
    <p:extLst>
      <p:ext uri="{BB962C8B-B14F-4D97-AF65-F5344CB8AC3E}">
        <p14:creationId xmlns:p14="http://schemas.microsoft.com/office/powerpoint/2010/main" val="169286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412B90-2A16-B338-A911-107F3FD9BA25}"/>
              </a:ext>
            </a:extLst>
          </p:cNvPr>
          <p:cNvPicPr>
            <a:picLocks noChangeAspect="1"/>
          </p:cNvPicPr>
          <p:nvPr/>
        </p:nvPicPr>
        <p:blipFill>
          <a:blip r:embed="rId2"/>
          <a:stretch>
            <a:fillRect/>
          </a:stretch>
        </p:blipFill>
        <p:spPr>
          <a:xfrm>
            <a:off x="5652328" y="1068101"/>
            <a:ext cx="6386920" cy="5340448"/>
          </a:xfrm>
          <a:prstGeom prst="rect">
            <a:avLst/>
          </a:prstGeom>
        </p:spPr>
      </p:pic>
      <p:sp>
        <p:nvSpPr>
          <p:cNvPr id="2" name="TextBox 1">
            <a:extLst>
              <a:ext uri="{FF2B5EF4-FFF2-40B4-BE49-F238E27FC236}">
                <a16:creationId xmlns:a16="http://schemas.microsoft.com/office/drawing/2014/main" id="{ABA4FDED-076D-719B-62D2-5FD6A44E62C3}"/>
              </a:ext>
            </a:extLst>
          </p:cNvPr>
          <p:cNvSpPr txBox="1"/>
          <p:nvPr/>
        </p:nvSpPr>
        <p:spPr>
          <a:xfrm>
            <a:off x="480447" y="449451"/>
            <a:ext cx="6447727" cy="707886"/>
          </a:xfrm>
          <a:prstGeom prst="rect">
            <a:avLst/>
          </a:prstGeom>
          <a:noFill/>
        </p:spPr>
        <p:txBody>
          <a:bodyPr wrap="none" rtlCol="0">
            <a:spAutoFit/>
          </a:bodyPr>
          <a:lstStyle/>
          <a:p>
            <a:r>
              <a:rPr lang="en-US" sz="4000" b="1" dirty="0">
                <a:solidFill>
                  <a:srgbClr val="FF0000"/>
                </a:solidFill>
              </a:rPr>
              <a:t>6. Thinking about the process</a:t>
            </a:r>
            <a:endParaRPr lang="th-TH" sz="4000" b="1" dirty="0">
              <a:solidFill>
                <a:srgbClr val="FF0000"/>
              </a:solidFill>
            </a:endParaRPr>
          </a:p>
        </p:txBody>
      </p:sp>
      <p:sp>
        <p:nvSpPr>
          <p:cNvPr id="4" name="TextBox 3">
            <a:extLst>
              <a:ext uri="{FF2B5EF4-FFF2-40B4-BE49-F238E27FC236}">
                <a16:creationId xmlns:a16="http://schemas.microsoft.com/office/drawing/2014/main" id="{B818C5F0-E659-048C-ECDB-5FE05D93478F}"/>
              </a:ext>
            </a:extLst>
          </p:cNvPr>
          <p:cNvSpPr txBox="1"/>
          <p:nvPr/>
        </p:nvSpPr>
        <p:spPr>
          <a:xfrm>
            <a:off x="650928" y="1422920"/>
            <a:ext cx="9404049" cy="1200329"/>
          </a:xfrm>
          <a:prstGeom prst="rect">
            <a:avLst/>
          </a:prstGeom>
          <a:noFill/>
        </p:spPr>
        <p:txBody>
          <a:bodyPr wrap="none" rtlCol="0">
            <a:spAutoFit/>
          </a:bodyPr>
          <a:lstStyle/>
          <a:p>
            <a:pPr marL="571500" indent="-571500">
              <a:buFont typeface="Arial" panose="020B0604020202020204" pitchFamily="34" charset="0"/>
              <a:buChar char="•"/>
            </a:pPr>
            <a:r>
              <a:rPr lang="en-US" sz="3600" dirty="0">
                <a:highlight>
                  <a:srgbClr val="FFFF00"/>
                </a:highlight>
              </a:rPr>
              <a:t>Negotiating in a group</a:t>
            </a:r>
          </a:p>
          <a:p>
            <a:pPr marL="571500" indent="-571500">
              <a:buFont typeface="Arial" panose="020B0604020202020204" pitchFamily="34" charset="0"/>
              <a:buChar char="•"/>
            </a:pPr>
            <a:r>
              <a:rPr lang="en-US" sz="3600" dirty="0">
                <a:highlight>
                  <a:srgbClr val="FFFF00"/>
                </a:highlight>
              </a:rPr>
              <a:t>Writing a summary from various source texts- </a:t>
            </a:r>
            <a:endParaRPr lang="th-TH" sz="3600" dirty="0">
              <a:highlight>
                <a:srgbClr val="FFFF00"/>
              </a:highlight>
            </a:endParaRPr>
          </a:p>
        </p:txBody>
      </p:sp>
      <p:sp>
        <p:nvSpPr>
          <p:cNvPr id="5" name="TextBox 4">
            <a:extLst>
              <a:ext uri="{FF2B5EF4-FFF2-40B4-BE49-F238E27FC236}">
                <a16:creationId xmlns:a16="http://schemas.microsoft.com/office/drawing/2014/main" id="{0016B2B4-91BB-0674-73EF-9D9F550B4517}"/>
              </a:ext>
            </a:extLst>
          </p:cNvPr>
          <p:cNvSpPr txBox="1"/>
          <p:nvPr/>
        </p:nvSpPr>
        <p:spPr>
          <a:xfrm>
            <a:off x="261268" y="2784218"/>
            <a:ext cx="10782119" cy="954107"/>
          </a:xfrm>
          <a:prstGeom prst="rect">
            <a:avLst/>
          </a:prstGeom>
          <a:noFill/>
        </p:spPr>
        <p:txBody>
          <a:bodyPr wrap="none" rtlCol="0">
            <a:spAutoFit/>
          </a:bodyPr>
          <a:lstStyle/>
          <a:p>
            <a:r>
              <a:rPr lang="en-US" dirty="0">
                <a:highlight>
                  <a:srgbClr val="FF00FF"/>
                </a:highlight>
              </a:rPr>
              <a:t>Learners can already identify some of the activities they need to perform</a:t>
            </a:r>
          </a:p>
          <a:p>
            <a:endParaRPr lang="th-TH" dirty="0">
              <a:highlight>
                <a:srgbClr val="FF00FF"/>
              </a:highlight>
            </a:endParaRPr>
          </a:p>
        </p:txBody>
      </p:sp>
      <p:sp>
        <p:nvSpPr>
          <p:cNvPr id="6" name="TextBox 5">
            <a:extLst>
              <a:ext uri="{FF2B5EF4-FFF2-40B4-BE49-F238E27FC236}">
                <a16:creationId xmlns:a16="http://schemas.microsoft.com/office/drawing/2014/main" id="{2995062C-04B3-4F85-6455-8D0287FB9E46}"/>
              </a:ext>
            </a:extLst>
          </p:cNvPr>
          <p:cNvSpPr txBox="1"/>
          <p:nvPr/>
        </p:nvSpPr>
        <p:spPr>
          <a:xfrm>
            <a:off x="0" y="4873207"/>
            <a:ext cx="11863761" cy="1569660"/>
          </a:xfrm>
          <a:prstGeom prst="rect">
            <a:avLst/>
          </a:prstGeom>
          <a:noFill/>
        </p:spPr>
        <p:txBody>
          <a:bodyPr wrap="none" rtlCol="0">
            <a:spAutoFit/>
          </a:bodyPr>
          <a:lstStyle/>
          <a:p>
            <a:pPr marL="571500" indent="-571500">
              <a:buFont typeface="Arial" panose="020B0604020202020204" pitchFamily="34" charset="0"/>
              <a:buChar char="•"/>
            </a:pPr>
            <a:r>
              <a:rPr lang="en-US" sz="3200" dirty="0">
                <a:highlight>
                  <a:srgbClr val="00FFFF"/>
                </a:highlight>
              </a:rPr>
              <a:t>Which process will best support your language content objectives?</a:t>
            </a:r>
          </a:p>
          <a:p>
            <a:pPr marL="571500" indent="-571500">
              <a:buFont typeface="Arial" panose="020B0604020202020204" pitchFamily="34" charset="0"/>
              <a:buChar char="•"/>
            </a:pPr>
            <a:endParaRPr lang="en-US" sz="3200" dirty="0">
              <a:highlight>
                <a:srgbClr val="00FFFF"/>
              </a:highlight>
            </a:endParaRPr>
          </a:p>
          <a:p>
            <a:pPr marL="571500" indent="-571500">
              <a:buFont typeface="Arial" panose="020B0604020202020204" pitchFamily="34" charset="0"/>
              <a:buChar char="•"/>
            </a:pPr>
            <a:r>
              <a:rPr lang="en-US" sz="3200" dirty="0">
                <a:highlight>
                  <a:srgbClr val="00FFFF"/>
                </a:highlight>
              </a:rPr>
              <a:t>Which will best support the student’s general language learning?</a:t>
            </a:r>
            <a:endParaRPr lang="th-TH" sz="3200" dirty="0">
              <a:highlight>
                <a:srgbClr val="00FFFF"/>
              </a:highlight>
            </a:endParaRPr>
          </a:p>
        </p:txBody>
      </p:sp>
    </p:spTree>
    <p:extLst>
      <p:ext uri="{BB962C8B-B14F-4D97-AF65-F5344CB8AC3E}">
        <p14:creationId xmlns:p14="http://schemas.microsoft.com/office/powerpoint/2010/main" val="203770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F2955F-C59F-D6E0-186D-4427F154E111}"/>
              </a:ext>
            </a:extLst>
          </p:cNvPr>
          <p:cNvSpPr txBox="1"/>
          <p:nvPr/>
        </p:nvSpPr>
        <p:spPr>
          <a:xfrm>
            <a:off x="139485" y="418454"/>
            <a:ext cx="11512126" cy="769441"/>
          </a:xfrm>
          <a:prstGeom prst="rect">
            <a:avLst/>
          </a:prstGeom>
          <a:noFill/>
        </p:spPr>
        <p:txBody>
          <a:bodyPr wrap="none" rtlCol="0">
            <a:spAutoFit/>
          </a:bodyPr>
          <a:lstStyle/>
          <a:p>
            <a:r>
              <a:rPr lang="en-US" sz="4400" b="1" dirty="0">
                <a:highlight>
                  <a:srgbClr val="00FFFF"/>
                </a:highlight>
              </a:rPr>
              <a:t>7. Decide on a sequence for the course elements</a:t>
            </a:r>
            <a:endParaRPr lang="th-TH" sz="4400" b="1" dirty="0">
              <a:highlight>
                <a:srgbClr val="00FFFF"/>
              </a:highlight>
            </a:endParaRPr>
          </a:p>
        </p:txBody>
      </p:sp>
      <p:sp>
        <p:nvSpPr>
          <p:cNvPr id="3" name="TextBox 2">
            <a:extLst>
              <a:ext uri="{FF2B5EF4-FFF2-40B4-BE49-F238E27FC236}">
                <a16:creationId xmlns:a16="http://schemas.microsoft.com/office/drawing/2014/main" id="{8352A956-536E-4438-F707-0B62815B50CD}"/>
              </a:ext>
            </a:extLst>
          </p:cNvPr>
          <p:cNvSpPr txBox="1"/>
          <p:nvPr/>
        </p:nvSpPr>
        <p:spPr>
          <a:xfrm>
            <a:off x="619932" y="1518834"/>
            <a:ext cx="10771323" cy="4585871"/>
          </a:xfrm>
          <a:prstGeom prst="rect">
            <a:avLst/>
          </a:prstGeom>
          <a:noFill/>
        </p:spPr>
        <p:txBody>
          <a:bodyPr wrap="square" rtlCol="0">
            <a:spAutoFit/>
          </a:bodyPr>
          <a:lstStyle/>
          <a:p>
            <a:r>
              <a:rPr lang="en-US" sz="3600" dirty="0">
                <a:highlight>
                  <a:srgbClr val="FFFF00"/>
                </a:highlight>
              </a:rPr>
              <a:t>Require a rational to help </a:t>
            </a:r>
          </a:p>
          <a:p>
            <a:endParaRPr lang="en-US" sz="3200" b="1" dirty="0"/>
          </a:p>
          <a:p>
            <a:pPr marL="457200" indent="-457200">
              <a:buFont typeface="Wingdings" panose="05000000000000000000" pitchFamily="2" charset="2"/>
              <a:buChar char="§"/>
            </a:pPr>
            <a:r>
              <a:rPr lang="en-US" sz="3200" b="1" dirty="0">
                <a:solidFill>
                  <a:srgbClr val="00B050"/>
                </a:solidFill>
              </a:rPr>
              <a:t>Determine which chapters will come first, which later</a:t>
            </a:r>
          </a:p>
          <a:p>
            <a:pPr marL="457200" indent="-457200">
              <a:buFont typeface="Wingdings" panose="05000000000000000000" pitchFamily="2" charset="2"/>
              <a:buChar char="§"/>
            </a:pPr>
            <a:r>
              <a:rPr lang="en-US" sz="3200" b="1" dirty="0">
                <a:solidFill>
                  <a:srgbClr val="00B050"/>
                </a:solidFill>
              </a:rPr>
              <a:t>how phases will be recycled </a:t>
            </a:r>
          </a:p>
          <a:p>
            <a:endParaRPr lang="en-US" dirty="0"/>
          </a:p>
          <a:p>
            <a:r>
              <a:rPr lang="en-US" sz="3600" dirty="0"/>
              <a:t>Think of </a:t>
            </a:r>
          </a:p>
          <a:p>
            <a:r>
              <a:rPr lang="en-US" sz="3200" b="1" dirty="0">
                <a:highlight>
                  <a:srgbClr val="FF00FF"/>
                </a:highlight>
              </a:rPr>
              <a:t>Immediate need, relevance, or </a:t>
            </a:r>
          </a:p>
          <a:p>
            <a:r>
              <a:rPr lang="en-US" sz="3200" b="1" dirty="0">
                <a:highlight>
                  <a:srgbClr val="FF00FF"/>
                </a:highlight>
              </a:rPr>
              <a:t>Difficulty (a complex one, requested questions about what can be meant by “mastery” of a course element</a:t>
            </a:r>
          </a:p>
        </p:txBody>
      </p:sp>
    </p:spTree>
    <p:extLst>
      <p:ext uri="{BB962C8B-B14F-4D97-AF65-F5344CB8AC3E}">
        <p14:creationId xmlns:p14="http://schemas.microsoft.com/office/powerpoint/2010/main" val="340221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4962AC-40AF-8DD5-2E56-90BCD6838A38}"/>
              </a:ext>
            </a:extLst>
          </p:cNvPr>
          <p:cNvSpPr txBox="1"/>
          <p:nvPr/>
        </p:nvSpPr>
        <p:spPr>
          <a:xfrm>
            <a:off x="1084881" y="370497"/>
            <a:ext cx="10631838" cy="6494085"/>
          </a:xfrm>
          <a:prstGeom prst="rect">
            <a:avLst/>
          </a:prstGeom>
          <a:noFill/>
        </p:spPr>
        <p:txBody>
          <a:bodyPr wrap="square">
            <a:spAutoFit/>
          </a:bodyPr>
          <a:lstStyle/>
          <a:p>
            <a:pPr algn="l"/>
            <a:r>
              <a:rPr lang="en-US" sz="3600" b="1" dirty="0">
                <a:solidFill>
                  <a:srgbClr val="01415A"/>
                </a:solidFill>
                <a:latin typeface="Source Sans Pro" panose="020B0503030403020204" pitchFamily="34" charset="0"/>
              </a:rPr>
              <a:t>O</a:t>
            </a:r>
            <a:r>
              <a:rPr lang="en-US" sz="3600" b="1" i="0" dirty="0">
                <a:solidFill>
                  <a:srgbClr val="01415A"/>
                </a:solidFill>
                <a:effectLst/>
                <a:latin typeface="Source Sans Pro" panose="020B0503030403020204" pitchFamily="34" charset="0"/>
              </a:rPr>
              <a:t>rganize the topics in a variety of ways</a:t>
            </a:r>
          </a:p>
          <a:p>
            <a:pPr algn="l"/>
            <a:r>
              <a:rPr lang="en-US" b="0" i="0" dirty="0">
                <a:solidFill>
                  <a:srgbClr val="01415A"/>
                </a:solidFill>
                <a:effectLst/>
                <a:latin typeface="Source Sans Pro" panose="020B0503030403020204" pitchFamily="34" charset="0"/>
              </a:rPr>
              <a:t> </a:t>
            </a:r>
          </a:p>
          <a:p>
            <a:pPr marL="457200" indent="-457200" algn="l">
              <a:buFont typeface="Wingdings" panose="05000000000000000000" pitchFamily="2" charset="2"/>
              <a:buChar char="q"/>
            </a:pPr>
            <a:r>
              <a:rPr lang="en-US" sz="3200" b="0" i="0" dirty="0">
                <a:solidFill>
                  <a:srgbClr val="01415A"/>
                </a:solidFill>
                <a:effectLst/>
                <a:highlight>
                  <a:srgbClr val="00FFFF"/>
                </a:highlight>
                <a:latin typeface="Source Sans Pro" panose="020B0503030403020204" pitchFamily="34" charset="0"/>
              </a:rPr>
              <a:t>whether chronological, topical, conceptual, survey-oriented, or process-oriented</a:t>
            </a:r>
            <a:endParaRPr lang="en-US" sz="3200" dirty="0">
              <a:solidFill>
                <a:srgbClr val="01415A"/>
              </a:solidFill>
              <a:highlight>
                <a:srgbClr val="00FFFF"/>
              </a:highlight>
              <a:latin typeface="Source Sans Pro" panose="020B0503030403020204" pitchFamily="34" charset="0"/>
            </a:endParaRPr>
          </a:p>
          <a:p>
            <a:pPr marL="457200" indent="-457200" algn="l">
              <a:buFont typeface="Wingdings" panose="05000000000000000000" pitchFamily="2" charset="2"/>
              <a:buChar char="q"/>
            </a:pPr>
            <a:r>
              <a:rPr lang="en-US" sz="3200" b="0" i="0" dirty="0">
                <a:solidFill>
                  <a:srgbClr val="01415A"/>
                </a:solidFill>
                <a:effectLst/>
                <a:highlight>
                  <a:srgbClr val="00FFFF"/>
                </a:highlight>
                <a:latin typeface="Source Sans Pro" panose="020B0503030403020204" pitchFamily="34" charset="0"/>
              </a:rPr>
              <a:t>Think about how the structure of the course will contribute to student learning</a:t>
            </a:r>
            <a:r>
              <a:rPr lang="en-US" sz="3200" b="0" i="0" dirty="0">
                <a:solidFill>
                  <a:srgbClr val="01415A"/>
                </a:solidFill>
                <a:effectLst/>
                <a:latin typeface="Source Sans Pro" panose="020B0503030403020204" pitchFamily="34" charset="0"/>
              </a:rPr>
              <a:t>.</a:t>
            </a:r>
          </a:p>
          <a:p>
            <a:pPr algn="l"/>
            <a:r>
              <a:rPr lang="en-US" sz="3200" b="0" i="0" dirty="0">
                <a:solidFill>
                  <a:srgbClr val="01415A"/>
                </a:solidFill>
                <a:effectLst/>
                <a:latin typeface="Source Sans Pro" panose="020B0503030403020204" pitchFamily="34" charset="0"/>
              </a:rPr>
              <a:t> Ask questions such as the following:</a:t>
            </a:r>
          </a:p>
          <a:p>
            <a:pPr marL="403225" algn="l">
              <a:buFont typeface="Arial" panose="020B0604020202020204" pitchFamily="34" charset="0"/>
              <a:buChar char="•"/>
            </a:pPr>
            <a:r>
              <a:rPr lang="en-US" sz="3200" b="0" i="0" dirty="0">
                <a:solidFill>
                  <a:srgbClr val="01415A"/>
                </a:solidFill>
                <a:effectLst/>
                <a:highlight>
                  <a:srgbClr val="00FF00"/>
                </a:highlight>
                <a:latin typeface="Source Sans Pro" panose="020B0503030403020204" pitchFamily="34" charset="0"/>
              </a:rPr>
              <a:t>Can I organize the topics according to a theme or storyline?</a:t>
            </a:r>
          </a:p>
          <a:p>
            <a:pPr marL="403225" algn="l">
              <a:buFont typeface="Arial" panose="020B0604020202020204" pitchFamily="34" charset="0"/>
              <a:buChar char="•"/>
            </a:pPr>
            <a:r>
              <a:rPr lang="en-US" sz="3200" b="0" i="0" dirty="0">
                <a:solidFill>
                  <a:srgbClr val="01415A"/>
                </a:solidFill>
                <a:effectLst/>
                <a:highlight>
                  <a:srgbClr val="00FF00"/>
                </a:highlight>
                <a:latin typeface="Source Sans Pro" panose="020B0503030403020204" pitchFamily="34" charset="0"/>
              </a:rPr>
              <a:t>Do I need to teach certain skills initially and then discuss applications?</a:t>
            </a:r>
          </a:p>
          <a:p>
            <a:pPr marL="403225" algn="l">
              <a:buFont typeface="Arial" panose="020B0604020202020204" pitchFamily="34" charset="0"/>
              <a:buChar char="•"/>
            </a:pPr>
            <a:r>
              <a:rPr lang="en-US" sz="3200" b="0" i="0" dirty="0">
                <a:solidFill>
                  <a:srgbClr val="01415A"/>
                </a:solidFill>
                <a:effectLst/>
                <a:highlight>
                  <a:srgbClr val="00FF00"/>
                </a:highlight>
                <a:latin typeface="Source Sans Pro" panose="020B0503030403020204" pitchFamily="34" charset="0"/>
              </a:rPr>
              <a:t>Do I want to introduce a particular theory before illustrating it with specific examples or problems?</a:t>
            </a:r>
          </a:p>
        </p:txBody>
      </p:sp>
    </p:spTree>
    <p:extLst>
      <p:ext uri="{BB962C8B-B14F-4D97-AF65-F5344CB8AC3E}">
        <p14:creationId xmlns:p14="http://schemas.microsoft.com/office/powerpoint/2010/main" val="105361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a:extLst>
              <a:ext uri="{FF2B5EF4-FFF2-40B4-BE49-F238E27FC236}">
                <a16:creationId xmlns:a16="http://schemas.microsoft.com/office/drawing/2014/main" id="{B512F3C3-A6C9-175B-C14D-352962337220}"/>
              </a:ext>
            </a:extLst>
          </p:cNvPr>
          <p:cNvSpPr/>
          <p:nvPr/>
        </p:nvSpPr>
        <p:spPr>
          <a:xfrm>
            <a:off x="263471" y="216977"/>
            <a:ext cx="10786820" cy="1084881"/>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h-TH"/>
          </a:p>
        </p:txBody>
      </p:sp>
      <p:sp>
        <p:nvSpPr>
          <p:cNvPr id="3" name="TextBox 2">
            <a:extLst>
              <a:ext uri="{FF2B5EF4-FFF2-40B4-BE49-F238E27FC236}">
                <a16:creationId xmlns:a16="http://schemas.microsoft.com/office/drawing/2014/main" id="{C79D5E08-8E07-A3C6-2979-AE1A1A8FFC11}"/>
              </a:ext>
            </a:extLst>
          </p:cNvPr>
          <p:cNvSpPr txBox="1"/>
          <p:nvPr/>
        </p:nvSpPr>
        <p:spPr>
          <a:xfrm>
            <a:off x="1472339" y="405474"/>
            <a:ext cx="8043620" cy="707886"/>
          </a:xfrm>
          <a:prstGeom prst="rect">
            <a:avLst/>
          </a:prstGeom>
          <a:noFill/>
        </p:spPr>
        <p:txBody>
          <a:bodyPr wrap="square" rtlCol="0">
            <a:spAutoFit/>
          </a:bodyPr>
          <a:lstStyle/>
          <a:p>
            <a:r>
              <a:rPr lang="en-US" sz="4000" b="1" dirty="0">
                <a:solidFill>
                  <a:srgbClr val="00B050"/>
                </a:solidFill>
              </a:rPr>
              <a:t>8.Get feedback on your draft course </a:t>
            </a:r>
            <a:endParaRPr lang="th-TH" sz="4000" b="1" dirty="0">
              <a:solidFill>
                <a:srgbClr val="00B050"/>
              </a:solidFill>
            </a:endParaRPr>
          </a:p>
        </p:txBody>
      </p:sp>
      <p:sp>
        <p:nvSpPr>
          <p:cNvPr id="5" name="TextBox 4">
            <a:extLst>
              <a:ext uri="{FF2B5EF4-FFF2-40B4-BE49-F238E27FC236}">
                <a16:creationId xmlns:a16="http://schemas.microsoft.com/office/drawing/2014/main" id="{D6D03280-90D5-3439-70A7-9FABD388390D}"/>
              </a:ext>
            </a:extLst>
          </p:cNvPr>
          <p:cNvSpPr txBox="1"/>
          <p:nvPr/>
        </p:nvSpPr>
        <p:spPr>
          <a:xfrm>
            <a:off x="774916" y="1704814"/>
            <a:ext cx="11081288" cy="5201424"/>
          </a:xfrm>
          <a:prstGeom prst="rect">
            <a:avLst/>
          </a:prstGeom>
          <a:noFill/>
        </p:spPr>
        <p:txBody>
          <a:bodyPr wrap="square" rtlCol="0">
            <a:spAutoFit/>
          </a:bodyPr>
          <a:lstStyle/>
          <a:p>
            <a:r>
              <a:rPr lang="en-US" sz="3200" b="1" dirty="0"/>
              <a:t>Before the course plan is finalized,</a:t>
            </a:r>
          </a:p>
          <a:p>
            <a:endParaRPr lang="en-US" sz="3600" dirty="0">
              <a:solidFill>
                <a:srgbClr val="FF0000"/>
              </a:solidFill>
            </a:endParaRPr>
          </a:p>
          <a:p>
            <a:r>
              <a:rPr lang="en-US" sz="3600" dirty="0">
                <a:solidFill>
                  <a:srgbClr val="FF0000"/>
                </a:solidFill>
              </a:rPr>
              <a:t>It is essential to get feedback from others</a:t>
            </a:r>
          </a:p>
          <a:p>
            <a:endParaRPr lang="en-US" dirty="0"/>
          </a:p>
          <a:p>
            <a:r>
              <a:rPr lang="en-US" sz="3200" b="1" dirty="0"/>
              <a:t>Colleagues can spot the problems</a:t>
            </a:r>
          </a:p>
          <a:p>
            <a:endParaRPr lang="en-US" dirty="0">
              <a:highlight>
                <a:srgbClr val="00FFFF"/>
              </a:highlight>
            </a:endParaRPr>
          </a:p>
          <a:p>
            <a:r>
              <a:rPr lang="en-US" dirty="0">
                <a:highlight>
                  <a:srgbClr val="00FFFF"/>
                </a:highlight>
              </a:rPr>
              <a:t>From gaps in course coverage to ambiguous (unclear or confusing, it can be understood in more than one way</a:t>
            </a:r>
          </a:p>
          <a:p>
            <a:r>
              <a:rPr lang="en-US" dirty="0"/>
              <a:t> </a:t>
            </a:r>
          </a:p>
          <a:p>
            <a:r>
              <a:rPr lang="en-US" dirty="0">
                <a:highlight>
                  <a:srgbClr val="00FFFF"/>
                </a:highlight>
              </a:rPr>
              <a:t>or difficult formulations</a:t>
            </a:r>
          </a:p>
          <a:p>
            <a:r>
              <a:rPr lang="en-US" dirty="0"/>
              <a:t> </a:t>
            </a:r>
            <a:endParaRPr lang="th-TH" dirty="0"/>
          </a:p>
        </p:txBody>
      </p:sp>
    </p:spTree>
    <p:extLst>
      <p:ext uri="{BB962C8B-B14F-4D97-AF65-F5344CB8AC3E}">
        <p14:creationId xmlns:p14="http://schemas.microsoft.com/office/powerpoint/2010/main" val="97353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 calcmode="lin" valueType="num">
                                      <p:cBhvr additive="base">
                                        <p:cTn id="1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 calcmode="lin" valueType="num">
                                      <p:cBhvr additive="base">
                                        <p:cTn id="1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a:extLst>
              <a:ext uri="{FF2B5EF4-FFF2-40B4-BE49-F238E27FC236}">
                <a16:creationId xmlns:a16="http://schemas.microsoft.com/office/drawing/2014/main" id="{23197E20-F519-CF43-C62D-2A9CBC8DF53F}"/>
              </a:ext>
            </a:extLst>
          </p:cNvPr>
          <p:cNvSpPr/>
          <p:nvPr/>
        </p:nvSpPr>
        <p:spPr>
          <a:xfrm>
            <a:off x="681926" y="4127780"/>
            <a:ext cx="10399361" cy="2567488"/>
          </a:xfrm>
          <a:prstGeom prst="cloud">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th-TH"/>
          </a:p>
        </p:txBody>
      </p:sp>
      <p:sp>
        <p:nvSpPr>
          <p:cNvPr id="3" name="Plaque 2">
            <a:extLst>
              <a:ext uri="{FF2B5EF4-FFF2-40B4-BE49-F238E27FC236}">
                <a16:creationId xmlns:a16="http://schemas.microsoft.com/office/drawing/2014/main" id="{2489C107-1259-56C8-4C32-684A90D772D7}"/>
              </a:ext>
            </a:extLst>
          </p:cNvPr>
          <p:cNvSpPr/>
          <p:nvPr/>
        </p:nvSpPr>
        <p:spPr>
          <a:xfrm>
            <a:off x="542441" y="294468"/>
            <a:ext cx="9779431" cy="1100380"/>
          </a:xfrm>
          <a:prstGeom prst="plaque">
            <a:avLst>
              <a:gd name="adj" fmla="val 11582"/>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h-TH"/>
          </a:p>
        </p:txBody>
      </p:sp>
      <p:sp>
        <p:nvSpPr>
          <p:cNvPr id="2" name="TextBox 1">
            <a:extLst>
              <a:ext uri="{FF2B5EF4-FFF2-40B4-BE49-F238E27FC236}">
                <a16:creationId xmlns:a16="http://schemas.microsoft.com/office/drawing/2014/main" id="{6C928F18-8EDB-4506-93A1-8A2DFA6BE81D}"/>
              </a:ext>
            </a:extLst>
          </p:cNvPr>
          <p:cNvSpPr txBox="1"/>
          <p:nvPr/>
        </p:nvSpPr>
        <p:spPr>
          <a:xfrm>
            <a:off x="1100379" y="480448"/>
            <a:ext cx="8167108" cy="707886"/>
          </a:xfrm>
          <a:prstGeom prst="rect">
            <a:avLst/>
          </a:prstGeom>
          <a:noFill/>
        </p:spPr>
        <p:txBody>
          <a:bodyPr wrap="none" rtlCol="0">
            <a:spAutoFit/>
          </a:bodyPr>
          <a:lstStyle/>
          <a:p>
            <a:r>
              <a:rPr lang="en-US" sz="4000" b="1" dirty="0"/>
              <a:t>9. Develop a formal, public document</a:t>
            </a:r>
            <a:endParaRPr lang="th-TH" sz="4000" b="1" dirty="0"/>
          </a:p>
        </p:txBody>
      </p:sp>
      <p:sp>
        <p:nvSpPr>
          <p:cNvPr id="4" name="TextBox 3">
            <a:extLst>
              <a:ext uri="{FF2B5EF4-FFF2-40B4-BE49-F238E27FC236}">
                <a16:creationId xmlns:a16="http://schemas.microsoft.com/office/drawing/2014/main" id="{D28C91B0-E6B7-D88D-03D3-BC56128B23E1}"/>
              </a:ext>
            </a:extLst>
          </p:cNvPr>
          <p:cNvSpPr txBox="1"/>
          <p:nvPr/>
        </p:nvSpPr>
        <p:spPr>
          <a:xfrm>
            <a:off x="681926" y="1520962"/>
            <a:ext cx="11417084" cy="3046988"/>
          </a:xfrm>
          <a:prstGeom prst="rect">
            <a:avLst/>
          </a:prstGeom>
          <a:noFill/>
        </p:spPr>
        <p:txBody>
          <a:bodyPr wrap="square" rtlCol="0">
            <a:spAutoFit/>
          </a:bodyPr>
          <a:lstStyle/>
          <a:p>
            <a:r>
              <a:rPr lang="en-US" sz="4000" dirty="0">
                <a:highlight>
                  <a:srgbClr val="00FFFF"/>
                </a:highlight>
              </a:rPr>
              <a:t>The ‘finished’ course documents or course description</a:t>
            </a:r>
          </a:p>
          <a:p>
            <a:endParaRPr lang="en-US" dirty="0"/>
          </a:p>
          <a:p>
            <a:r>
              <a:rPr lang="en-US" sz="3200" b="1" dirty="0"/>
              <a:t>Should be available </a:t>
            </a:r>
          </a:p>
          <a:p>
            <a:pPr marL="457200" indent="-457200">
              <a:buFont typeface="Arial" panose="020B0604020202020204" pitchFamily="34" charset="0"/>
              <a:buChar char="•"/>
            </a:pPr>
            <a:r>
              <a:rPr lang="en-US" sz="3200" b="1" dirty="0"/>
              <a:t>to teachers using it </a:t>
            </a:r>
          </a:p>
          <a:p>
            <a:pPr marL="457200" indent="-457200">
              <a:buFont typeface="Arial" panose="020B0604020202020204" pitchFamily="34" charset="0"/>
              <a:buChar char="•"/>
            </a:pPr>
            <a:r>
              <a:rPr lang="en-US" sz="3200" b="1" dirty="0"/>
              <a:t>to other colleagues, learners, sponsors and parents</a:t>
            </a:r>
          </a:p>
          <a:p>
            <a:r>
              <a:rPr lang="en-US" dirty="0"/>
              <a:t> </a:t>
            </a:r>
            <a:endParaRPr lang="th-TH" dirty="0"/>
          </a:p>
        </p:txBody>
      </p:sp>
      <p:sp>
        <p:nvSpPr>
          <p:cNvPr id="5" name="TextBox 4">
            <a:extLst>
              <a:ext uri="{FF2B5EF4-FFF2-40B4-BE49-F238E27FC236}">
                <a16:creationId xmlns:a16="http://schemas.microsoft.com/office/drawing/2014/main" id="{800A381A-E2AC-67E9-791B-70F21243DAFF}"/>
              </a:ext>
            </a:extLst>
          </p:cNvPr>
          <p:cNvSpPr txBox="1"/>
          <p:nvPr/>
        </p:nvSpPr>
        <p:spPr>
          <a:xfrm>
            <a:off x="1601491" y="4849503"/>
            <a:ext cx="8989018" cy="1384995"/>
          </a:xfrm>
          <a:prstGeom prst="rect">
            <a:avLst/>
          </a:prstGeom>
          <a:noFill/>
        </p:spPr>
        <p:txBody>
          <a:bodyPr wrap="square" rtlCol="0">
            <a:spAutoFit/>
          </a:bodyPr>
          <a:lstStyle/>
          <a:p>
            <a:r>
              <a:rPr lang="en-US" dirty="0"/>
              <a:t>Writing for many different audiences is challenge but</a:t>
            </a:r>
          </a:p>
          <a:p>
            <a:r>
              <a:rPr lang="en-US" dirty="0"/>
              <a:t>A documents that successfully addresses all stakeholders  </a:t>
            </a:r>
          </a:p>
          <a:p>
            <a:r>
              <a:rPr lang="en-US" dirty="0"/>
              <a:t>Can be powerful unifying force</a:t>
            </a:r>
            <a:endParaRPr lang="th-TH" dirty="0"/>
          </a:p>
        </p:txBody>
      </p:sp>
    </p:spTree>
    <p:extLst>
      <p:ext uri="{BB962C8B-B14F-4D97-AF65-F5344CB8AC3E}">
        <p14:creationId xmlns:p14="http://schemas.microsoft.com/office/powerpoint/2010/main" val="338560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C36D7B-53F5-5B94-6B92-D89DDBCAF697}"/>
              </a:ext>
            </a:extLst>
          </p:cNvPr>
          <p:cNvSpPr txBox="1"/>
          <p:nvPr/>
        </p:nvSpPr>
        <p:spPr>
          <a:xfrm>
            <a:off x="1053884" y="371959"/>
            <a:ext cx="6798015" cy="769441"/>
          </a:xfrm>
          <a:prstGeom prst="rect">
            <a:avLst/>
          </a:prstGeom>
          <a:noFill/>
        </p:spPr>
        <p:txBody>
          <a:bodyPr wrap="none" rtlCol="0">
            <a:spAutoFit/>
          </a:bodyPr>
          <a:lstStyle/>
          <a:p>
            <a:r>
              <a:rPr lang="en-US" sz="4400" b="1" dirty="0">
                <a:highlight>
                  <a:srgbClr val="00FFFF"/>
                </a:highlight>
              </a:rPr>
              <a:t>10. Remain open to change  </a:t>
            </a:r>
            <a:endParaRPr lang="th-TH" sz="4400" b="1" dirty="0">
              <a:highlight>
                <a:srgbClr val="00FFFF"/>
              </a:highlight>
            </a:endParaRPr>
          </a:p>
        </p:txBody>
      </p:sp>
      <p:sp>
        <p:nvSpPr>
          <p:cNvPr id="3" name="TextBox 2">
            <a:extLst>
              <a:ext uri="{FF2B5EF4-FFF2-40B4-BE49-F238E27FC236}">
                <a16:creationId xmlns:a16="http://schemas.microsoft.com/office/drawing/2014/main" id="{75AE5464-656E-BE2E-ED01-7DC1F8459924}"/>
              </a:ext>
            </a:extLst>
          </p:cNvPr>
          <p:cNvSpPr txBox="1"/>
          <p:nvPr/>
        </p:nvSpPr>
        <p:spPr>
          <a:xfrm>
            <a:off x="655805" y="1048758"/>
            <a:ext cx="9371598" cy="2062103"/>
          </a:xfrm>
          <a:prstGeom prst="rect">
            <a:avLst/>
          </a:prstGeom>
          <a:noFill/>
        </p:spPr>
        <p:txBody>
          <a:bodyPr wrap="square" rtlCol="0">
            <a:spAutoFit/>
          </a:bodyPr>
          <a:lstStyle/>
          <a:p>
            <a:r>
              <a:rPr lang="en-US" sz="3600" dirty="0">
                <a:solidFill>
                  <a:srgbClr val="FF0000"/>
                </a:solidFill>
              </a:rPr>
              <a:t>As the course is taught</a:t>
            </a:r>
          </a:p>
          <a:p>
            <a:endParaRPr lang="en-US" sz="3600" dirty="0"/>
          </a:p>
          <a:p>
            <a:pPr marL="457200" indent="-457200">
              <a:buFont typeface="Arial" panose="020B0604020202020204" pitchFamily="34" charset="0"/>
              <a:buChar char="•"/>
            </a:pPr>
            <a:r>
              <a:rPr lang="en-US" b="1" dirty="0">
                <a:highlight>
                  <a:srgbClr val="FFFF00"/>
                </a:highlight>
              </a:rPr>
              <a:t>With no doubt, teachers and learners will experience and </a:t>
            </a:r>
          </a:p>
          <a:p>
            <a:pPr marL="457200" indent="-457200">
              <a:buFont typeface="Arial" panose="020B0604020202020204" pitchFamily="34" charset="0"/>
              <a:buChar char="•"/>
            </a:pPr>
            <a:r>
              <a:rPr lang="en-US" b="1" dirty="0">
                <a:highlight>
                  <a:srgbClr val="FFFF00"/>
                </a:highlight>
              </a:rPr>
              <a:t>reveal the ways it could be improved </a:t>
            </a:r>
            <a:endParaRPr lang="th-TH" b="1" dirty="0">
              <a:highlight>
                <a:srgbClr val="FFFF00"/>
              </a:highlight>
            </a:endParaRPr>
          </a:p>
        </p:txBody>
      </p:sp>
      <p:sp>
        <p:nvSpPr>
          <p:cNvPr id="4" name="TextBox 3">
            <a:extLst>
              <a:ext uri="{FF2B5EF4-FFF2-40B4-BE49-F238E27FC236}">
                <a16:creationId xmlns:a16="http://schemas.microsoft.com/office/drawing/2014/main" id="{69A51AA1-6A4A-E336-0696-CA3E8D03752D}"/>
              </a:ext>
            </a:extLst>
          </p:cNvPr>
          <p:cNvSpPr txBox="1"/>
          <p:nvPr/>
        </p:nvSpPr>
        <p:spPr>
          <a:xfrm>
            <a:off x="685576" y="3485530"/>
            <a:ext cx="11131830" cy="523220"/>
          </a:xfrm>
          <a:prstGeom prst="rect">
            <a:avLst/>
          </a:prstGeom>
          <a:noFill/>
        </p:spPr>
        <p:txBody>
          <a:bodyPr wrap="none" rtlCol="0">
            <a:spAutoFit/>
          </a:bodyPr>
          <a:lstStyle/>
          <a:p>
            <a:r>
              <a:rPr lang="en-US" b="1" dirty="0">
                <a:solidFill>
                  <a:srgbClr val="7030A0"/>
                </a:solidFill>
              </a:rPr>
              <a:t>Need to set up a system to channel these developing insights back to you </a:t>
            </a:r>
            <a:endParaRPr lang="th-TH" b="1" dirty="0">
              <a:solidFill>
                <a:srgbClr val="7030A0"/>
              </a:solidFill>
            </a:endParaRPr>
          </a:p>
        </p:txBody>
      </p:sp>
      <p:sp>
        <p:nvSpPr>
          <p:cNvPr id="5" name="TextBox 4">
            <a:extLst>
              <a:ext uri="{FF2B5EF4-FFF2-40B4-BE49-F238E27FC236}">
                <a16:creationId xmlns:a16="http://schemas.microsoft.com/office/drawing/2014/main" id="{7BF769BC-61DE-6264-8F5E-6EA4C9B46F13}"/>
              </a:ext>
            </a:extLst>
          </p:cNvPr>
          <p:cNvSpPr txBox="1"/>
          <p:nvPr/>
        </p:nvSpPr>
        <p:spPr>
          <a:xfrm>
            <a:off x="797199" y="4008750"/>
            <a:ext cx="11647940" cy="3231654"/>
          </a:xfrm>
          <a:prstGeom prst="rect">
            <a:avLst/>
          </a:prstGeom>
          <a:noFill/>
        </p:spPr>
        <p:txBody>
          <a:bodyPr wrap="square" rtlCol="0">
            <a:spAutoFit/>
          </a:bodyPr>
          <a:lstStyle/>
          <a:p>
            <a:r>
              <a:rPr lang="en-US" sz="4000" b="1" dirty="0">
                <a:solidFill>
                  <a:srgbClr val="00B050"/>
                </a:solidFill>
              </a:rPr>
              <a:t>Completely change the course plan every year is </a:t>
            </a:r>
          </a:p>
          <a:p>
            <a:pPr marL="457200" indent="-457200">
              <a:buFont typeface="Wingdings" panose="05000000000000000000" pitchFamily="2" charset="2"/>
              <a:buChar char="§"/>
            </a:pPr>
            <a:r>
              <a:rPr lang="en-US" dirty="0">
                <a:highlight>
                  <a:srgbClr val="FF00FF"/>
                </a:highlight>
              </a:rPr>
              <a:t>Impractical</a:t>
            </a:r>
          </a:p>
          <a:p>
            <a:pPr marL="457200" indent="-457200">
              <a:buFont typeface="Wingdings" panose="05000000000000000000" pitchFamily="2" charset="2"/>
              <a:buChar char="§"/>
            </a:pPr>
            <a:r>
              <a:rPr lang="en-US" dirty="0">
                <a:highlight>
                  <a:srgbClr val="FF00FF"/>
                </a:highlight>
              </a:rPr>
              <a:t>Inappropriate</a:t>
            </a:r>
          </a:p>
          <a:p>
            <a:endParaRPr lang="en-US" sz="4000" b="1" dirty="0">
              <a:solidFill>
                <a:schemeClr val="accent2"/>
              </a:solidFill>
            </a:endParaRPr>
          </a:p>
          <a:p>
            <a:r>
              <a:rPr lang="en-US" sz="4000" b="1" dirty="0">
                <a:solidFill>
                  <a:schemeClr val="accent2"/>
                </a:solidFill>
              </a:rPr>
              <a:t>But do remain open to feedback and modifications. </a:t>
            </a:r>
            <a:endParaRPr lang="th-TH" sz="4000" b="1" dirty="0">
              <a:solidFill>
                <a:schemeClr val="accent2"/>
              </a:solidFill>
            </a:endParaRPr>
          </a:p>
          <a:p>
            <a:endParaRPr lang="en-US" dirty="0"/>
          </a:p>
        </p:txBody>
      </p:sp>
    </p:spTree>
    <p:extLst>
      <p:ext uri="{BB962C8B-B14F-4D97-AF65-F5344CB8AC3E}">
        <p14:creationId xmlns:p14="http://schemas.microsoft.com/office/powerpoint/2010/main" val="193236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additive="base">
                                        <p:cTn id="3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additive="base">
                                        <p:cTn id="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5EC27-D587-9CE4-8824-19E149662578}"/>
              </a:ext>
            </a:extLst>
          </p:cNvPr>
          <p:cNvSpPr txBox="1"/>
          <p:nvPr/>
        </p:nvSpPr>
        <p:spPr>
          <a:xfrm>
            <a:off x="404734" y="344774"/>
            <a:ext cx="8589531" cy="830997"/>
          </a:xfrm>
          <a:prstGeom prst="rect">
            <a:avLst/>
          </a:prstGeom>
          <a:noFill/>
        </p:spPr>
        <p:txBody>
          <a:bodyPr wrap="none" rtlCol="0">
            <a:spAutoFit/>
          </a:bodyPr>
          <a:lstStyle/>
          <a:p>
            <a:r>
              <a:rPr lang="en-US" sz="4800" b="1" dirty="0">
                <a:highlight>
                  <a:srgbClr val="FF00FF"/>
                </a:highlight>
              </a:rPr>
              <a:t>Suggestions in planning a course </a:t>
            </a:r>
            <a:endParaRPr lang="th-TH" sz="4800" b="1" dirty="0">
              <a:highlight>
                <a:srgbClr val="FF00FF"/>
              </a:highlight>
            </a:endParaRPr>
          </a:p>
        </p:txBody>
      </p:sp>
      <p:pic>
        <p:nvPicPr>
          <p:cNvPr id="3074" name="Picture 2" descr="Course plan | PPT">
            <a:extLst>
              <a:ext uri="{FF2B5EF4-FFF2-40B4-BE49-F238E27FC236}">
                <a16:creationId xmlns:a16="http://schemas.microsoft.com/office/drawing/2014/main" id="{95B07E9D-AF53-21ED-CE08-0594CBB9D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9167" y="187377"/>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urse plan | PPT">
            <a:extLst>
              <a:ext uri="{FF2B5EF4-FFF2-40B4-BE49-F238E27FC236}">
                <a16:creationId xmlns:a16="http://schemas.microsoft.com/office/drawing/2014/main" id="{9FEE91F2-50E1-9812-CF2B-B522090A2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10150"/>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682285-EA17-EF61-1CF2-4060714AD1C5}"/>
              </a:ext>
            </a:extLst>
          </p:cNvPr>
          <p:cNvSpPr txBox="1"/>
          <p:nvPr/>
        </p:nvSpPr>
        <p:spPr>
          <a:xfrm>
            <a:off x="504668" y="1825365"/>
            <a:ext cx="10785425" cy="3539430"/>
          </a:xfrm>
          <a:prstGeom prst="rect">
            <a:avLst/>
          </a:prstGeom>
          <a:noFill/>
        </p:spPr>
        <p:txBody>
          <a:bodyPr wrap="square" rtlCol="0">
            <a:spAutoFit/>
          </a:bodyPr>
          <a:lstStyle/>
          <a:p>
            <a:r>
              <a:rPr lang="en-US" sz="3200" dirty="0">
                <a:highlight>
                  <a:srgbClr val="00FFFF"/>
                </a:highlight>
              </a:rPr>
              <a:t>Teachers are asked to work with a plan that already exists.</a:t>
            </a:r>
          </a:p>
          <a:p>
            <a:endParaRPr lang="en-US" sz="3200" dirty="0">
              <a:highlight>
                <a:srgbClr val="00FFFF"/>
              </a:highlight>
            </a:endParaRPr>
          </a:p>
          <a:p>
            <a:r>
              <a:rPr lang="en-US" sz="3200" dirty="0">
                <a:highlight>
                  <a:srgbClr val="00FFFF"/>
                </a:highlight>
              </a:rPr>
              <a:t>Can be explicit documents generated within the institution. </a:t>
            </a:r>
          </a:p>
          <a:p>
            <a:r>
              <a:rPr lang="en-US" sz="3200" dirty="0">
                <a:highlight>
                  <a:srgbClr val="00FFFF"/>
                </a:highlight>
              </a:rPr>
              <a:t>Can be more implicit statement such as prescribed coursebook </a:t>
            </a:r>
          </a:p>
          <a:p>
            <a:endParaRPr lang="en-US" sz="3200" dirty="0">
              <a:highlight>
                <a:srgbClr val="00FFFF"/>
              </a:highlight>
            </a:endParaRPr>
          </a:p>
          <a:p>
            <a:r>
              <a:rPr lang="en-US" sz="3200" dirty="0">
                <a:highlight>
                  <a:srgbClr val="00FFFF"/>
                </a:highlight>
              </a:rPr>
              <a:t>Individual teacher or group of teachers need to plan a course themselves. </a:t>
            </a:r>
            <a:endParaRPr lang="th-TH" sz="3200" dirty="0">
              <a:highlight>
                <a:srgbClr val="00FFFF"/>
              </a:highlight>
            </a:endParaRPr>
          </a:p>
        </p:txBody>
      </p:sp>
      <p:sp>
        <p:nvSpPr>
          <p:cNvPr id="4" name="TextBox 3">
            <a:extLst>
              <a:ext uri="{FF2B5EF4-FFF2-40B4-BE49-F238E27FC236}">
                <a16:creationId xmlns:a16="http://schemas.microsoft.com/office/drawing/2014/main" id="{EFA37584-EA95-AACC-91FD-D52565641046}"/>
              </a:ext>
            </a:extLst>
          </p:cNvPr>
          <p:cNvSpPr txBox="1"/>
          <p:nvPr/>
        </p:nvSpPr>
        <p:spPr>
          <a:xfrm>
            <a:off x="2664990" y="5254949"/>
            <a:ext cx="9527010" cy="1384995"/>
          </a:xfrm>
          <a:prstGeom prst="rect">
            <a:avLst/>
          </a:prstGeom>
          <a:noFill/>
        </p:spPr>
        <p:txBody>
          <a:bodyPr wrap="square" rtlCol="0">
            <a:spAutoFit/>
          </a:bodyPr>
          <a:lstStyle/>
          <a:p>
            <a:r>
              <a:rPr lang="en-US" dirty="0">
                <a:solidFill>
                  <a:schemeClr val="bg1">
                    <a:lumMod val="75000"/>
                  </a:schemeClr>
                </a:solidFill>
              </a:rPr>
              <a:t>Explicit –stated clearly and in details, no confusing or doubt.</a:t>
            </a:r>
          </a:p>
          <a:p>
            <a:r>
              <a:rPr lang="en-US" dirty="0">
                <a:solidFill>
                  <a:schemeClr val="bg1">
                    <a:lumMod val="75000"/>
                  </a:schemeClr>
                </a:solidFill>
              </a:rPr>
              <a:t>Implicit-secret or hidden; not openly practiced or engaged in or shown or avowed. </a:t>
            </a:r>
            <a:endParaRPr lang="th-TH" dirty="0">
              <a:solidFill>
                <a:schemeClr val="bg1">
                  <a:lumMod val="75000"/>
                </a:schemeClr>
              </a:solidFill>
            </a:endParaRPr>
          </a:p>
        </p:txBody>
      </p:sp>
    </p:spTree>
    <p:extLst>
      <p:ext uri="{BB962C8B-B14F-4D97-AF65-F5344CB8AC3E}">
        <p14:creationId xmlns:p14="http://schemas.microsoft.com/office/powerpoint/2010/main" val="254698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E77A1C-D5D9-75C6-7D8E-035F3D4EB550}"/>
              </a:ext>
            </a:extLst>
          </p:cNvPr>
          <p:cNvSpPr txBox="1"/>
          <p:nvPr/>
        </p:nvSpPr>
        <p:spPr>
          <a:xfrm>
            <a:off x="1146875" y="821410"/>
            <a:ext cx="8197116" cy="769441"/>
          </a:xfrm>
          <a:prstGeom prst="rect">
            <a:avLst/>
          </a:prstGeom>
          <a:noFill/>
        </p:spPr>
        <p:txBody>
          <a:bodyPr wrap="none" rtlCol="0">
            <a:spAutoFit/>
          </a:bodyPr>
          <a:lstStyle/>
          <a:p>
            <a:r>
              <a:rPr lang="en-US" sz="4400" b="1" dirty="0">
                <a:highlight>
                  <a:srgbClr val="FF00FF"/>
                </a:highlight>
              </a:rPr>
              <a:t>Planning for teaching and learning</a:t>
            </a:r>
            <a:endParaRPr lang="th-TH" sz="4400" b="1" dirty="0">
              <a:highlight>
                <a:srgbClr val="FF00FF"/>
              </a:highlight>
            </a:endParaRPr>
          </a:p>
        </p:txBody>
      </p:sp>
      <p:sp>
        <p:nvSpPr>
          <p:cNvPr id="3" name="TextBox 2">
            <a:extLst>
              <a:ext uri="{FF2B5EF4-FFF2-40B4-BE49-F238E27FC236}">
                <a16:creationId xmlns:a16="http://schemas.microsoft.com/office/drawing/2014/main" id="{DAFD2F85-6F9D-1455-4290-56E3E76F4BBF}"/>
              </a:ext>
            </a:extLst>
          </p:cNvPr>
          <p:cNvSpPr txBox="1"/>
          <p:nvPr/>
        </p:nvSpPr>
        <p:spPr>
          <a:xfrm>
            <a:off x="466831" y="1951672"/>
            <a:ext cx="11707179" cy="3631763"/>
          </a:xfrm>
          <a:prstGeom prst="rect">
            <a:avLst/>
          </a:prstGeom>
          <a:noFill/>
        </p:spPr>
        <p:txBody>
          <a:bodyPr wrap="none" rtlCol="0">
            <a:spAutoFit/>
          </a:bodyPr>
          <a:lstStyle/>
          <a:p>
            <a:r>
              <a:rPr lang="en-US" sz="5400" b="1" dirty="0">
                <a:solidFill>
                  <a:schemeClr val="accent1"/>
                </a:solidFill>
                <a:highlight>
                  <a:srgbClr val="FFFF00"/>
                </a:highlight>
              </a:rPr>
              <a:t>The more you can find out about </a:t>
            </a:r>
          </a:p>
          <a:p>
            <a:pPr marL="571500" indent="-571500">
              <a:buFont typeface="Arial" panose="020B0604020202020204" pitchFamily="34" charset="0"/>
              <a:buChar char="•"/>
            </a:pPr>
            <a:r>
              <a:rPr lang="en-US" sz="4400" dirty="0">
                <a:solidFill>
                  <a:schemeClr val="accent1"/>
                </a:solidFill>
                <a:highlight>
                  <a:srgbClr val="FFFF00"/>
                </a:highlight>
              </a:rPr>
              <a:t>Why your learners are learning English</a:t>
            </a:r>
          </a:p>
          <a:p>
            <a:pPr marL="571500" indent="-571500">
              <a:buFont typeface="Arial" panose="020B0604020202020204" pitchFamily="34" charset="0"/>
              <a:buChar char="•"/>
            </a:pPr>
            <a:r>
              <a:rPr lang="en-US" sz="4400" dirty="0">
                <a:solidFill>
                  <a:schemeClr val="accent1"/>
                </a:solidFill>
                <a:highlight>
                  <a:srgbClr val="FFFF00"/>
                </a:highlight>
              </a:rPr>
              <a:t>Why they intend to do with their new language,</a:t>
            </a:r>
          </a:p>
          <a:p>
            <a:r>
              <a:rPr lang="en-US" sz="4400" dirty="0">
                <a:solidFill>
                  <a:schemeClr val="accent1"/>
                </a:solidFill>
                <a:highlight>
                  <a:srgbClr val="FFFF00"/>
                </a:highlight>
              </a:rPr>
              <a:t> </a:t>
            </a:r>
          </a:p>
          <a:p>
            <a:r>
              <a:rPr lang="en-US" sz="4400" dirty="0">
                <a:solidFill>
                  <a:schemeClr val="accent1"/>
                </a:solidFill>
                <a:highlight>
                  <a:srgbClr val="FFFF00"/>
                </a:highlight>
              </a:rPr>
              <a:t>The better you can plan your program for them. </a:t>
            </a:r>
            <a:endParaRPr lang="th-TH" sz="4400" dirty="0">
              <a:solidFill>
                <a:schemeClr val="accent1"/>
              </a:solidFill>
              <a:highlight>
                <a:srgbClr val="FFFF00"/>
              </a:highlight>
            </a:endParaRPr>
          </a:p>
        </p:txBody>
      </p:sp>
    </p:spTree>
    <p:extLst>
      <p:ext uri="{BB962C8B-B14F-4D97-AF65-F5344CB8AC3E}">
        <p14:creationId xmlns:p14="http://schemas.microsoft.com/office/powerpoint/2010/main" val="193922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F5BCE3-4202-E9A8-944A-E8A53F19D4E0}"/>
              </a:ext>
            </a:extLst>
          </p:cNvPr>
          <p:cNvSpPr txBox="1"/>
          <p:nvPr/>
        </p:nvSpPr>
        <p:spPr>
          <a:xfrm>
            <a:off x="402956" y="650929"/>
            <a:ext cx="10301346" cy="1384995"/>
          </a:xfrm>
          <a:prstGeom prst="rect">
            <a:avLst/>
          </a:prstGeom>
          <a:noFill/>
        </p:spPr>
        <p:txBody>
          <a:bodyPr wrap="none" rtlCol="0">
            <a:spAutoFit/>
          </a:bodyPr>
          <a:lstStyle/>
          <a:p>
            <a:r>
              <a:rPr lang="en-US" dirty="0"/>
              <a:t>When designing your own materials,</a:t>
            </a:r>
          </a:p>
          <a:p>
            <a:r>
              <a:rPr lang="en-US" dirty="0"/>
              <a:t>Even when making extensive use of published materials, </a:t>
            </a:r>
          </a:p>
          <a:p>
            <a:r>
              <a:rPr lang="en-US" dirty="0"/>
              <a:t>It is necessary to make materials of our own to cover particular issues</a:t>
            </a:r>
            <a:endParaRPr lang="th-TH" dirty="0"/>
          </a:p>
        </p:txBody>
      </p:sp>
    </p:spTree>
    <p:extLst>
      <p:ext uri="{BB962C8B-B14F-4D97-AF65-F5344CB8AC3E}">
        <p14:creationId xmlns:p14="http://schemas.microsoft.com/office/powerpoint/2010/main" val="1231145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EBDA32-F3EA-721E-68D4-915F85E20569}"/>
              </a:ext>
            </a:extLst>
          </p:cNvPr>
          <p:cNvSpPr txBox="1"/>
          <p:nvPr/>
        </p:nvSpPr>
        <p:spPr>
          <a:xfrm>
            <a:off x="261682" y="1053885"/>
            <a:ext cx="11517029" cy="3785652"/>
          </a:xfrm>
          <a:prstGeom prst="rect">
            <a:avLst/>
          </a:prstGeom>
          <a:noFill/>
        </p:spPr>
        <p:txBody>
          <a:bodyPr wrap="square" rtlCol="0">
            <a:spAutoFit/>
          </a:bodyPr>
          <a:lstStyle/>
          <a:p>
            <a:r>
              <a:rPr lang="en-US" sz="4000" dirty="0">
                <a:highlight>
                  <a:srgbClr val="FF00FF"/>
                </a:highlight>
              </a:rPr>
              <a:t>If you intend your students’ learning to be supported</a:t>
            </a:r>
          </a:p>
          <a:p>
            <a:r>
              <a:rPr lang="en-US" sz="4000" dirty="0">
                <a:highlight>
                  <a:srgbClr val="FF00FF"/>
                </a:highlight>
              </a:rPr>
              <a:t> by a particular coursebook,</a:t>
            </a:r>
          </a:p>
          <a:p>
            <a:endParaRPr lang="en-US" dirty="0"/>
          </a:p>
          <a:p>
            <a:pPr marL="457200" indent="-457200">
              <a:buFont typeface="Arial" panose="020B0604020202020204" pitchFamily="34" charset="0"/>
              <a:buChar char="•"/>
            </a:pPr>
            <a:r>
              <a:rPr lang="en-US" sz="3200" b="1" dirty="0"/>
              <a:t>Select the most appropriate book,</a:t>
            </a:r>
          </a:p>
          <a:p>
            <a:endParaRPr lang="en-US" dirty="0"/>
          </a:p>
          <a:p>
            <a:r>
              <a:rPr lang="en-US" sz="3600" dirty="0">
                <a:solidFill>
                  <a:srgbClr val="7030A0"/>
                </a:solidFill>
              </a:rPr>
              <a:t>Your learners’ need will be met well</a:t>
            </a:r>
          </a:p>
          <a:p>
            <a:r>
              <a:rPr lang="en-US" sz="3600" dirty="0">
                <a:solidFill>
                  <a:srgbClr val="7030A0"/>
                </a:solidFill>
              </a:rPr>
              <a:t>You will find it a resource with which is comfortable to work</a:t>
            </a:r>
            <a:endParaRPr lang="th-TH" sz="3600" dirty="0">
              <a:solidFill>
                <a:srgbClr val="7030A0"/>
              </a:solidFill>
            </a:endParaRPr>
          </a:p>
        </p:txBody>
      </p:sp>
    </p:spTree>
    <p:extLst>
      <p:ext uri="{BB962C8B-B14F-4D97-AF65-F5344CB8AC3E}">
        <p14:creationId xmlns:p14="http://schemas.microsoft.com/office/powerpoint/2010/main" val="234852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0380A1-70A0-0AEE-29FE-3385C3240B54}"/>
              </a:ext>
            </a:extLst>
          </p:cNvPr>
          <p:cNvSpPr txBox="1"/>
          <p:nvPr/>
        </p:nvSpPr>
        <p:spPr>
          <a:xfrm>
            <a:off x="470115" y="535572"/>
            <a:ext cx="11251770" cy="4770537"/>
          </a:xfrm>
          <a:prstGeom prst="rect">
            <a:avLst/>
          </a:prstGeom>
          <a:noFill/>
        </p:spPr>
        <p:txBody>
          <a:bodyPr wrap="square">
            <a:spAutoFit/>
          </a:bodyPr>
          <a:lstStyle/>
          <a:p>
            <a:r>
              <a:rPr lang="en-US" b="1" i="0" dirty="0">
                <a:solidFill>
                  <a:srgbClr val="01415A"/>
                </a:solidFill>
                <a:effectLst/>
                <a:highlight>
                  <a:srgbClr val="FF00FF"/>
                </a:highlight>
                <a:latin typeface="Source Sans Pro" panose="020F0502020204030204" pitchFamily="34" charset="0"/>
              </a:rPr>
              <a:t>Begin the process early, giving yourself as much time as you can to plan a new course</a:t>
            </a:r>
            <a:endParaRPr lang="en-US" b="0" i="0" dirty="0">
              <a:solidFill>
                <a:srgbClr val="01415A"/>
              </a:solidFill>
              <a:effectLst/>
              <a:highlight>
                <a:srgbClr val="FF00FF"/>
              </a:highlight>
              <a:latin typeface="Source Sans Pro" panose="020F0502020204030204" pitchFamily="34" charset="0"/>
            </a:endParaRPr>
          </a:p>
          <a:p>
            <a:pPr marL="457200" indent="-457200">
              <a:buFont typeface="Arial" panose="020B0604020202020204" pitchFamily="34" charset="0"/>
              <a:buChar char="•"/>
            </a:pPr>
            <a:endParaRPr lang="en-US" dirty="0">
              <a:solidFill>
                <a:srgbClr val="01415A"/>
              </a:solidFill>
              <a:latin typeface="Source Sans Pro" panose="020F0502020204030204" pitchFamily="34" charset="0"/>
            </a:endParaRPr>
          </a:p>
          <a:p>
            <a:pPr marL="457200" indent="-457200">
              <a:buFont typeface="Arial" panose="020B0604020202020204" pitchFamily="34" charset="0"/>
              <a:buChar char="•"/>
            </a:pPr>
            <a:r>
              <a:rPr lang="en-US" sz="3600" b="0" i="0" dirty="0">
                <a:solidFill>
                  <a:srgbClr val="01415A"/>
                </a:solidFill>
                <a:effectLst/>
                <a:latin typeface="Source Sans Pro" panose="020F0502020204030204" pitchFamily="34" charset="0"/>
              </a:rPr>
              <a:t>require careful planning and continual revision </a:t>
            </a:r>
          </a:p>
          <a:p>
            <a:pPr marL="457200" indent="-457200">
              <a:buFont typeface="Arial" panose="020B0604020202020204" pitchFamily="34" charset="0"/>
              <a:buChar char="•"/>
            </a:pPr>
            <a:r>
              <a:rPr lang="en-US" sz="3600" b="0" i="0" dirty="0">
                <a:solidFill>
                  <a:srgbClr val="01415A"/>
                </a:solidFill>
                <a:effectLst/>
                <a:latin typeface="Source Sans Pro" panose="020F0502020204030204" pitchFamily="34" charset="0"/>
              </a:rPr>
              <a:t>Consult with colleagues who have taught the same or similar courses </a:t>
            </a:r>
          </a:p>
          <a:p>
            <a:endParaRPr lang="en-US" sz="2400" b="0" i="0" dirty="0">
              <a:solidFill>
                <a:srgbClr val="01415A"/>
              </a:solidFill>
              <a:effectLst/>
              <a:latin typeface="Source Sans Pro" panose="020F0502020204030204" pitchFamily="34" charset="0"/>
            </a:endParaRPr>
          </a:p>
          <a:p>
            <a:endParaRPr lang="en-US" sz="2400" dirty="0">
              <a:solidFill>
                <a:srgbClr val="01415A"/>
              </a:solidFill>
              <a:latin typeface="Source Sans Pro" panose="020F0502020204030204" pitchFamily="34" charset="0"/>
            </a:endParaRPr>
          </a:p>
          <a:p>
            <a:r>
              <a:rPr lang="en-US" sz="2400" b="0" i="0" dirty="0">
                <a:solidFill>
                  <a:srgbClr val="01415A"/>
                </a:solidFill>
                <a:effectLst/>
                <a:latin typeface="Source Sans Pro" panose="020F0502020204030204" pitchFamily="34" charset="0"/>
              </a:rPr>
              <a:t> </a:t>
            </a:r>
            <a:r>
              <a:rPr lang="en-US" sz="3200" b="0" i="0" dirty="0">
                <a:solidFill>
                  <a:srgbClr val="01415A"/>
                </a:solidFill>
                <a:effectLst/>
                <a:highlight>
                  <a:srgbClr val="FFFF00"/>
                </a:highlight>
                <a:latin typeface="Source Sans Pro" panose="020F0502020204030204" pitchFamily="34" charset="0"/>
              </a:rPr>
              <a:t>learn from their strategies and their general impressions of the students who typically take the course. </a:t>
            </a:r>
            <a:endParaRPr lang="en-US" sz="2400" b="0" i="0" dirty="0">
              <a:solidFill>
                <a:srgbClr val="01415A"/>
              </a:solidFill>
              <a:effectLst/>
              <a:highlight>
                <a:srgbClr val="FFFF00"/>
              </a:highlight>
              <a:latin typeface="Source Sans Pro" panose="020F0502020204030204" pitchFamily="34" charset="0"/>
            </a:endParaRPr>
          </a:p>
        </p:txBody>
      </p:sp>
    </p:spTree>
    <p:extLst>
      <p:ext uri="{BB962C8B-B14F-4D97-AF65-F5344CB8AC3E}">
        <p14:creationId xmlns:p14="http://schemas.microsoft.com/office/powerpoint/2010/main" val="92587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7A32CE-F2C9-1A78-7690-EDFE730B8F4B}"/>
              </a:ext>
            </a:extLst>
          </p:cNvPr>
          <p:cNvSpPr txBox="1"/>
          <p:nvPr/>
        </p:nvSpPr>
        <p:spPr>
          <a:xfrm>
            <a:off x="542441" y="1084882"/>
            <a:ext cx="11344759" cy="5139869"/>
          </a:xfrm>
          <a:prstGeom prst="rect">
            <a:avLst/>
          </a:prstGeom>
          <a:noFill/>
        </p:spPr>
        <p:txBody>
          <a:bodyPr wrap="square">
            <a:spAutoFit/>
          </a:bodyPr>
          <a:lstStyle/>
          <a:p>
            <a:r>
              <a:rPr lang="en-US" sz="3600" b="0" i="0" dirty="0">
                <a:solidFill>
                  <a:srgbClr val="01415A"/>
                </a:solidFill>
                <a:effectLst/>
                <a:highlight>
                  <a:srgbClr val="00FF00"/>
                </a:highlight>
                <a:latin typeface="Source Sans Pro" panose="020F0502020204030204" pitchFamily="34" charset="0"/>
              </a:rPr>
              <a:t>If you are team-teaching, you and your teaching partner(s) </a:t>
            </a:r>
          </a:p>
          <a:p>
            <a:endParaRPr lang="en-US" sz="4000" dirty="0">
              <a:solidFill>
                <a:srgbClr val="01415A"/>
              </a:solidFill>
              <a:highlight>
                <a:srgbClr val="00FFFF"/>
              </a:highlight>
              <a:latin typeface="Source Sans Pro" panose="020F0502020204030204" pitchFamily="34" charset="0"/>
            </a:endParaRPr>
          </a:p>
          <a:p>
            <a:r>
              <a:rPr lang="en-US" sz="3600" b="0" i="0" dirty="0">
                <a:solidFill>
                  <a:srgbClr val="01415A"/>
                </a:solidFill>
                <a:effectLst/>
                <a:highlight>
                  <a:srgbClr val="00FFFF"/>
                </a:highlight>
                <a:latin typeface="Source Sans Pro" panose="020F0502020204030204" pitchFamily="34" charset="0"/>
              </a:rPr>
              <a:t>should begin meeting well in advance to discuss </a:t>
            </a:r>
          </a:p>
          <a:p>
            <a:pPr marL="1255713" indent="-61913">
              <a:buFont typeface="Arial" panose="020B0604020202020204" pitchFamily="34" charset="0"/>
              <a:buChar char="•"/>
            </a:pPr>
            <a:r>
              <a:rPr lang="en-US" sz="3600" b="0" i="0" dirty="0">
                <a:solidFill>
                  <a:srgbClr val="01415A"/>
                </a:solidFill>
                <a:effectLst/>
                <a:latin typeface="Source Sans Pro" panose="020F0502020204030204" pitchFamily="34" charset="0"/>
              </a:rPr>
              <a:t>course goals, </a:t>
            </a:r>
          </a:p>
          <a:p>
            <a:pPr marL="1255713" indent="-61913">
              <a:buFont typeface="Arial" panose="020B0604020202020204" pitchFamily="34" charset="0"/>
              <a:buChar char="•"/>
            </a:pPr>
            <a:r>
              <a:rPr lang="en-US" sz="3600" b="0" i="0" dirty="0">
                <a:solidFill>
                  <a:srgbClr val="01415A"/>
                </a:solidFill>
                <a:effectLst/>
                <a:latin typeface="Source Sans Pro" panose="020F0502020204030204" pitchFamily="34" charset="0"/>
              </a:rPr>
              <a:t>teaching philosophies, </a:t>
            </a:r>
          </a:p>
          <a:p>
            <a:pPr marL="1255713" indent="-61913">
              <a:buFont typeface="Arial" panose="020B0604020202020204" pitchFamily="34" charset="0"/>
              <a:buChar char="•"/>
            </a:pPr>
            <a:r>
              <a:rPr lang="en-US" sz="3600" b="0" i="0" dirty="0">
                <a:solidFill>
                  <a:srgbClr val="01415A"/>
                </a:solidFill>
                <a:effectLst/>
                <a:latin typeface="Source Sans Pro" panose="020F0502020204030204" pitchFamily="34" charset="0"/>
              </a:rPr>
              <a:t>course content, </a:t>
            </a:r>
          </a:p>
          <a:p>
            <a:pPr marL="1255713" indent="-61913">
              <a:buFont typeface="Arial" panose="020B0604020202020204" pitchFamily="34" charset="0"/>
              <a:buChar char="•"/>
            </a:pPr>
            <a:r>
              <a:rPr lang="en-US" sz="3600" b="0" i="0" dirty="0">
                <a:solidFill>
                  <a:srgbClr val="01415A"/>
                </a:solidFill>
                <a:effectLst/>
                <a:latin typeface="Source Sans Pro" panose="020F0502020204030204" pitchFamily="34" charset="0"/>
              </a:rPr>
              <a:t>teaching methods, and </a:t>
            </a:r>
          </a:p>
          <a:p>
            <a:pPr marL="1255713" indent="-61913">
              <a:buFont typeface="Arial" panose="020B0604020202020204" pitchFamily="34" charset="0"/>
              <a:buChar char="•"/>
            </a:pPr>
            <a:r>
              <a:rPr lang="en-US" sz="3600" b="0" i="0" dirty="0">
                <a:solidFill>
                  <a:srgbClr val="01415A"/>
                </a:solidFill>
                <a:effectLst/>
                <a:latin typeface="Source Sans Pro" panose="020F0502020204030204" pitchFamily="34" charset="0"/>
              </a:rPr>
              <a:t>course policies, </a:t>
            </a:r>
          </a:p>
          <a:p>
            <a:pPr marL="1255713" indent="-61913">
              <a:buFont typeface="Arial" panose="020B0604020202020204" pitchFamily="34" charset="0"/>
              <a:buChar char="•"/>
            </a:pPr>
            <a:r>
              <a:rPr lang="en-US" sz="3600" b="0" i="0" dirty="0">
                <a:solidFill>
                  <a:srgbClr val="01415A"/>
                </a:solidFill>
                <a:effectLst/>
                <a:latin typeface="Source Sans Pro" panose="020F0502020204030204" pitchFamily="34" charset="0"/>
              </a:rPr>
              <a:t>specific responsibilities for each instructor</a:t>
            </a:r>
            <a:endParaRPr lang="th-TH" sz="3600" dirty="0"/>
          </a:p>
        </p:txBody>
      </p:sp>
    </p:spTree>
    <p:extLst>
      <p:ext uri="{BB962C8B-B14F-4D97-AF65-F5344CB8AC3E}">
        <p14:creationId xmlns:p14="http://schemas.microsoft.com/office/powerpoint/2010/main" val="333544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0558A-0344-43ED-EB5A-B35DF823DE2C}"/>
              </a:ext>
            </a:extLst>
          </p:cNvPr>
          <p:cNvSpPr txBox="1"/>
          <p:nvPr/>
        </p:nvSpPr>
        <p:spPr>
          <a:xfrm>
            <a:off x="412191" y="401898"/>
            <a:ext cx="6970426" cy="1569660"/>
          </a:xfrm>
          <a:prstGeom prst="rect">
            <a:avLst/>
          </a:prstGeom>
          <a:noFill/>
        </p:spPr>
        <p:txBody>
          <a:bodyPr wrap="square" rtlCol="0">
            <a:spAutoFit/>
          </a:bodyPr>
          <a:lstStyle/>
          <a:p>
            <a:pPr marL="514350" indent="-514350">
              <a:buAutoNum type="arabicPeriod"/>
            </a:pPr>
            <a:r>
              <a:rPr lang="en-US" sz="4800" b="1" dirty="0">
                <a:solidFill>
                  <a:srgbClr val="00B050"/>
                </a:solidFill>
              </a:rPr>
              <a:t>Know your learners</a:t>
            </a:r>
          </a:p>
          <a:p>
            <a:endParaRPr lang="th-TH" sz="4800" b="1" dirty="0">
              <a:solidFill>
                <a:srgbClr val="00B050"/>
              </a:solidFill>
            </a:endParaRPr>
          </a:p>
        </p:txBody>
      </p:sp>
      <p:sp>
        <p:nvSpPr>
          <p:cNvPr id="3" name="TextBox 2">
            <a:extLst>
              <a:ext uri="{FF2B5EF4-FFF2-40B4-BE49-F238E27FC236}">
                <a16:creationId xmlns:a16="http://schemas.microsoft.com/office/drawing/2014/main" id="{8BC8614E-5FFD-3591-5839-3A953A197CBC}"/>
              </a:ext>
            </a:extLst>
          </p:cNvPr>
          <p:cNvSpPr txBox="1"/>
          <p:nvPr/>
        </p:nvSpPr>
        <p:spPr>
          <a:xfrm>
            <a:off x="412191" y="1356005"/>
            <a:ext cx="11367618" cy="1077218"/>
          </a:xfrm>
          <a:prstGeom prst="rect">
            <a:avLst/>
          </a:prstGeom>
          <a:noFill/>
        </p:spPr>
        <p:txBody>
          <a:bodyPr wrap="square" rtlCol="0">
            <a:spAutoFit/>
          </a:bodyPr>
          <a:lstStyle/>
          <a:p>
            <a:r>
              <a:rPr lang="en-US" sz="3200" dirty="0">
                <a:highlight>
                  <a:srgbClr val="FF00FF"/>
                </a:highlight>
              </a:rPr>
              <a:t>Analysis of learners needs, both language content and skills and learning process</a:t>
            </a:r>
            <a:endParaRPr lang="th-TH" sz="3200" dirty="0">
              <a:highlight>
                <a:srgbClr val="FF00FF"/>
              </a:highlight>
            </a:endParaRPr>
          </a:p>
        </p:txBody>
      </p:sp>
      <p:pic>
        <p:nvPicPr>
          <p:cNvPr id="4098" name="Picture 2" descr="Language, the Vehicle That Drives the Curriculum: Identifying  Vulnerabilities in Prospective Students NYSAIS Admissions Directors'  Conference April 26, - ppt download">
            <a:extLst>
              <a:ext uri="{FF2B5EF4-FFF2-40B4-BE49-F238E27FC236}">
                <a16:creationId xmlns:a16="http://schemas.microsoft.com/office/drawing/2014/main" id="{E1C150FC-31B7-CC1B-A62F-22318874AF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52" t="25792" r="6995" b="12787"/>
          <a:stretch/>
        </p:blipFill>
        <p:spPr bwMode="auto">
          <a:xfrm>
            <a:off x="84256" y="2605163"/>
            <a:ext cx="8124670" cy="42122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F1C8C9C-8563-9519-A95F-E444991F1ADE}"/>
              </a:ext>
            </a:extLst>
          </p:cNvPr>
          <p:cNvSpPr txBox="1"/>
          <p:nvPr/>
        </p:nvSpPr>
        <p:spPr>
          <a:xfrm>
            <a:off x="8208926" y="2015379"/>
            <a:ext cx="3898818" cy="1815882"/>
          </a:xfrm>
          <a:prstGeom prst="rect">
            <a:avLst/>
          </a:prstGeom>
          <a:noFill/>
        </p:spPr>
        <p:txBody>
          <a:bodyPr wrap="square">
            <a:spAutoFit/>
          </a:bodyPr>
          <a:lstStyle/>
          <a:p>
            <a:r>
              <a:rPr lang="en-US" sz="2800" b="0" i="0" u="none" strike="noStrike" baseline="0" dirty="0">
                <a:solidFill>
                  <a:schemeClr val="accent2"/>
                </a:solidFill>
                <a:latin typeface="Calibri" panose="020F0502020204030204" pitchFamily="34" charset="0"/>
              </a:rPr>
              <a:t>planning includes </a:t>
            </a:r>
            <a:r>
              <a:rPr lang="en-US" sz="2800" b="0" i="1" u="none" strike="noStrike" baseline="0" dirty="0">
                <a:solidFill>
                  <a:schemeClr val="accent2"/>
                </a:solidFill>
                <a:latin typeface="Calibri,Italic"/>
              </a:rPr>
              <a:t>“ considering the students, thinking of the content, materials and activities</a:t>
            </a:r>
            <a:endParaRPr lang="th-TH" dirty="0">
              <a:solidFill>
                <a:schemeClr val="accent2"/>
              </a:solidFill>
            </a:endParaRPr>
          </a:p>
        </p:txBody>
      </p:sp>
    </p:spTree>
    <p:extLst>
      <p:ext uri="{BB962C8B-B14F-4D97-AF65-F5344CB8AC3E}">
        <p14:creationId xmlns:p14="http://schemas.microsoft.com/office/powerpoint/2010/main" val="427179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FC2B2A-FDFA-90E9-8607-67F676CB3A55}"/>
              </a:ext>
            </a:extLst>
          </p:cNvPr>
          <p:cNvSpPr txBox="1"/>
          <p:nvPr/>
        </p:nvSpPr>
        <p:spPr>
          <a:xfrm>
            <a:off x="681925" y="1212176"/>
            <a:ext cx="11143282" cy="4524315"/>
          </a:xfrm>
          <a:prstGeom prst="rect">
            <a:avLst/>
          </a:prstGeom>
          <a:noFill/>
        </p:spPr>
        <p:txBody>
          <a:bodyPr wrap="square">
            <a:spAutoFit/>
          </a:bodyPr>
          <a:lstStyle/>
          <a:p>
            <a:r>
              <a:rPr lang="en-US" sz="3600" b="0" i="0" dirty="0">
                <a:solidFill>
                  <a:srgbClr val="01415A"/>
                </a:solidFill>
                <a:effectLst/>
                <a:highlight>
                  <a:srgbClr val="FFFF00"/>
                </a:highlight>
                <a:latin typeface="Source Sans Pro" panose="020B0503030403020204" pitchFamily="34" charset="0"/>
              </a:rPr>
              <a:t>learn about the students who typically take the course </a:t>
            </a:r>
          </a:p>
          <a:p>
            <a:r>
              <a:rPr lang="en-US" sz="3600" b="0" i="0" dirty="0">
                <a:solidFill>
                  <a:srgbClr val="01415A"/>
                </a:solidFill>
                <a:effectLst/>
                <a:highlight>
                  <a:srgbClr val="FFFF00"/>
                </a:highlight>
                <a:latin typeface="Source Sans Pro" panose="020B0503030403020204" pitchFamily="34" charset="0"/>
              </a:rPr>
              <a:t>(their level of preparation, their majors or academic interests, etc.) </a:t>
            </a:r>
          </a:p>
          <a:p>
            <a:endParaRPr lang="en-US" sz="3600" dirty="0">
              <a:solidFill>
                <a:srgbClr val="01415A"/>
              </a:solidFill>
              <a:latin typeface="Source Sans Pro" panose="020B0503030403020204" pitchFamily="34" charset="0"/>
            </a:endParaRPr>
          </a:p>
          <a:p>
            <a:endParaRPr lang="en-US" sz="3600" b="0" i="0" dirty="0">
              <a:solidFill>
                <a:srgbClr val="01415A"/>
              </a:solidFill>
              <a:effectLst/>
              <a:latin typeface="Source Sans Pro" panose="020B0503030403020204" pitchFamily="34" charset="0"/>
            </a:endParaRPr>
          </a:p>
          <a:p>
            <a:r>
              <a:rPr lang="en-US" sz="3600" b="0" i="0" dirty="0">
                <a:solidFill>
                  <a:srgbClr val="01415A"/>
                </a:solidFill>
                <a:effectLst/>
                <a:highlight>
                  <a:srgbClr val="FF00FF"/>
                </a:highlight>
                <a:latin typeface="Source Sans Pro" panose="020B0503030403020204" pitchFamily="34" charset="0"/>
              </a:rPr>
              <a:t>think about how your course will help this group of students build their knowledge and understanding of the topic.</a:t>
            </a:r>
            <a:endParaRPr lang="th-TH" sz="3600" dirty="0">
              <a:highlight>
                <a:srgbClr val="FF00FF"/>
              </a:highlight>
            </a:endParaRPr>
          </a:p>
        </p:txBody>
      </p:sp>
    </p:spTree>
    <p:extLst>
      <p:ext uri="{BB962C8B-B14F-4D97-AF65-F5344CB8AC3E}">
        <p14:creationId xmlns:p14="http://schemas.microsoft.com/office/powerpoint/2010/main" val="9698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ow to Formulate and Apply SMART Goals and Objectives? | Hygger.io">
            <a:extLst>
              <a:ext uri="{FF2B5EF4-FFF2-40B4-BE49-F238E27FC236}">
                <a16:creationId xmlns:a16="http://schemas.microsoft.com/office/drawing/2014/main" id="{7B62BC56-BF64-B46C-C748-964AF8657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4213" y="-33629"/>
            <a:ext cx="4085897" cy="220851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ourse Objectives &amp; Learning Outcomes | Course Design | Teaching Guides |  Teaching Commons | DePaul University, Chicago">
            <a:extLst>
              <a:ext uri="{FF2B5EF4-FFF2-40B4-BE49-F238E27FC236}">
                <a16:creationId xmlns:a16="http://schemas.microsoft.com/office/drawing/2014/main" id="{2C567191-79DA-10A0-CF8E-789EF51E6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9147" y="5046153"/>
            <a:ext cx="2339369" cy="17545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E6C1B66-D2F3-2512-58C7-9733518509B5}"/>
              </a:ext>
            </a:extLst>
          </p:cNvPr>
          <p:cNvSpPr txBox="1"/>
          <p:nvPr/>
        </p:nvSpPr>
        <p:spPr>
          <a:xfrm>
            <a:off x="583324" y="599090"/>
            <a:ext cx="8021555" cy="769441"/>
          </a:xfrm>
          <a:prstGeom prst="rect">
            <a:avLst/>
          </a:prstGeom>
          <a:noFill/>
        </p:spPr>
        <p:txBody>
          <a:bodyPr wrap="none" rtlCol="0">
            <a:spAutoFit/>
          </a:bodyPr>
          <a:lstStyle/>
          <a:p>
            <a:r>
              <a:rPr lang="en-US" sz="4400" b="1" dirty="0"/>
              <a:t>2. Formulate aims and objectives </a:t>
            </a:r>
            <a:endParaRPr lang="th-TH" sz="4400" b="1" dirty="0"/>
          </a:p>
        </p:txBody>
      </p:sp>
      <p:sp>
        <p:nvSpPr>
          <p:cNvPr id="3" name="TextBox 2">
            <a:extLst>
              <a:ext uri="{FF2B5EF4-FFF2-40B4-BE49-F238E27FC236}">
                <a16:creationId xmlns:a16="http://schemas.microsoft.com/office/drawing/2014/main" id="{FBBA249A-5EF2-CDA8-0DF7-0886883A0AC1}"/>
              </a:ext>
            </a:extLst>
          </p:cNvPr>
          <p:cNvSpPr txBox="1"/>
          <p:nvPr/>
        </p:nvSpPr>
        <p:spPr>
          <a:xfrm>
            <a:off x="0" y="2044005"/>
            <a:ext cx="12050110" cy="3170099"/>
          </a:xfrm>
          <a:prstGeom prst="rect">
            <a:avLst/>
          </a:prstGeom>
          <a:noFill/>
        </p:spPr>
        <p:txBody>
          <a:bodyPr wrap="square" rtlCol="0">
            <a:spAutoFit/>
          </a:bodyPr>
          <a:lstStyle/>
          <a:p>
            <a:pPr marL="571500" indent="-571500">
              <a:buFont typeface="Arial" panose="020B0604020202020204" pitchFamily="34" charset="0"/>
              <a:buChar char="•"/>
            </a:pPr>
            <a:r>
              <a:rPr lang="en-US" sz="4000" dirty="0">
                <a:solidFill>
                  <a:srgbClr val="00B050"/>
                </a:solidFill>
              </a:rPr>
              <a:t>What do you want the learners to be able to do by the end of the course?</a:t>
            </a:r>
          </a:p>
          <a:p>
            <a:pPr marL="571500" indent="-571500">
              <a:buFont typeface="Arial" panose="020B0604020202020204" pitchFamily="34" charset="0"/>
              <a:buChar char="•"/>
            </a:pPr>
            <a:r>
              <a:rPr lang="en-US" sz="4000" dirty="0">
                <a:solidFill>
                  <a:srgbClr val="00B050"/>
                </a:solidFill>
              </a:rPr>
              <a:t>What do you want them to have read and listened to?</a:t>
            </a:r>
          </a:p>
          <a:p>
            <a:pPr marL="571500" indent="-571500">
              <a:buFont typeface="Arial" panose="020B0604020202020204" pitchFamily="34" charset="0"/>
              <a:buChar char="•"/>
            </a:pPr>
            <a:r>
              <a:rPr lang="en-US" sz="4000" dirty="0">
                <a:solidFill>
                  <a:srgbClr val="00B050"/>
                </a:solidFill>
              </a:rPr>
              <a:t>How can these objectives to be broken down into manageable steps?</a:t>
            </a:r>
            <a:endParaRPr lang="th-TH" sz="4000" dirty="0">
              <a:solidFill>
                <a:srgbClr val="00B050"/>
              </a:solidFill>
            </a:endParaRPr>
          </a:p>
        </p:txBody>
      </p:sp>
      <p:pic>
        <p:nvPicPr>
          <p:cNvPr id="5122" name="Picture 2" descr="Difference Between Aim and Objective (with Comparison Chart) - Key  Differences">
            <a:extLst>
              <a:ext uri="{FF2B5EF4-FFF2-40B4-BE49-F238E27FC236}">
                <a16:creationId xmlns:a16="http://schemas.microsoft.com/office/drawing/2014/main" id="{575B3CAA-C47B-4170-788E-2BDB1F187D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3530" y="4683114"/>
            <a:ext cx="3636580" cy="194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05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460606-EE71-7CC2-024C-3C7084859AF0}"/>
              </a:ext>
            </a:extLst>
          </p:cNvPr>
          <p:cNvSpPr txBox="1"/>
          <p:nvPr/>
        </p:nvSpPr>
        <p:spPr>
          <a:xfrm>
            <a:off x="340962" y="366623"/>
            <a:ext cx="11329261" cy="6801862"/>
          </a:xfrm>
          <a:prstGeom prst="rect">
            <a:avLst/>
          </a:prstGeom>
          <a:noFill/>
        </p:spPr>
        <p:txBody>
          <a:bodyPr wrap="square">
            <a:spAutoFit/>
          </a:bodyPr>
          <a:lstStyle/>
          <a:p>
            <a:r>
              <a:rPr lang="en-US" sz="4400" b="1" i="0" dirty="0">
                <a:solidFill>
                  <a:srgbClr val="01415A"/>
                </a:solidFill>
                <a:effectLst/>
                <a:highlight>
                  <a:srgbClr val="00FFFF"/>
                </a:highlight>
                <a:latin typeface="Source Sans Pro" panose="020B0503030403020204" pitchFamily="34" charset="0"/>
              </a:rPr>
              <a:t>Define course goals</a:t>
            </a:r>
          </a:p>
          <a:p>
            <a:r>
              <a:rPr lang="en-US" b="0" i="0" dirty="0">
                <a:solidFill>
                  <a:srgbClr val="01415A"/>
                </a:solidFill>
                <a:effectLst/>
                <a:latin typeface="Source Sans Pro" panose="020B0503030403020204" pitchFamily="34" charset="0"/>
              </a:rPr>
              <a:t> </a:t>
            </a:r>
          </a:p>
          <a:p>
            <a:r>
              <a:rPr lang="en-US" sz="3200" b="1" i="0" dirty="0">
                <a:solidFill>
                  <a:srgbClr val="7030A0"/>
                </a:solidFill>
                <a:effectLst/>
                <a:latin typeface="Source Sans Pro" panose="020B0503030403020204" pitchFamily="34" charset="0"/>
              </a:rPr>
              <a:t>Determining the goals for the course will clarify what you want the students to learn and accomplish. </a:t>
            </a:r>
          </a:p>
          <a:p>
            <a:endParaRPr lang="en-US" b="0" i="0" dirty="0">
              <a:solidFill>
                <a:srgbClr val="01415A"/>
              </a:solidFill>
              <a:effectLst/>
              <a:latin typeface="Source Sans Pro" panose="020B0503030403020204" pitchFamily="34" charset="0"/>
            </a:endParaRPr>
          </a:p>
          <a:p>
            <a:r>
              <a:rPr lang="en-US" sz="3600" b="0" i="0" dirty="0">
                <a:solidFill>
                  <a:srgbClr val="01415A"/>
                </a:solidFill>
                <a:effectLst/>
                <a:latin typeface="Source Sans Pro" panose="020B0503030403020204" pitchFamily="34" charset="0"/>
              </a:rPr>
              <a:t>Having these course goals in mind will help you make decisions about </a:t>
            </a:r>
          </a:p>
          <a:p>
            <a:endParaRPr lang="en-US" sz="3600" b="0" i="0" dirty="0">
              <a:solidFill>
                <a:srgbClr val="01415A"/>
              </a:solidFill>
              <a:effectLst/>
              <a:latin typeface="Source Sans Pro" panose="020B0503030403020204" pitchFamily="34" charset="0"/>
            </a:endParaRPr>
          </a:p>
          <a:p>
            <a:pPr marL="571500" indent="-571500">
              <a:buFont typeface="Wingdings" panose="05000000000000000000" pitchFamily="2" charset="2"/>
              <a:buChar char="q"/>
            </a:pPr>
            <a:r>
              <a:rPr lang="en-US" sz="3600" b="0" i="0" dirty="0">
                <a:solidFill>
                  <a:srgbClr val="01415A"/>
                </a:solidFill>
                <a:effectLst/>
                <a:latin typeface="Source Sans Pro" panose="020B0503030403020204" pitchFamily="34" charset="0"/>
              </a:rPr>
              <a:t>which content to include, </a:t>
            </a:r>
          </a:p>
          <a:p>
            <a:pPr marL="571500" indent="-571500">
              <a:buFont typeface="Wingdings" panose="05000000000000000000" pitchFamily="2" charset="2"/>
              <a:buChar char="q"/>
            </a:pPr>
            <a:r>
              <a:rPr lang="en-US" sz="3600" b="0" i="0" dirty="0">
                <a:solidFill>
                  <a:srgbClr val="01415A"/>
                </a:solidFill>
                <a:effectLst/>
                <a:latin typeface="Source Sans Pro" panose="020B0503030403020204" pitchFamily="34" charset="0"/>
              </a:rPr>
              <a:t>which teaching methods to use, and</a:t>
            </a:r>
          </a:p>
          <a:p>
            <a:pPr marL="571500" indent="-571500">
              <a:buFont typeface="Wingdings" panose="05000000000000000000" pitchFamily="2" charset="2"/>
              <a:buChar char="q"/>
            </a:pPr>
            <a:r>
              <a:rPr lang="en-US" sz="3600" b="0" i="0" dirty="0">
                <a:solidFill>
                  <a:srgbClr val="01415A"/>
                </a:solidFill>
                <a:effectLst/>
                <a:latin typeface="Source Sans Pro" panose="020B0503030403020204" pitchFamily="34" charset="0"/>
              </a:rPr>
              <a:t>what kinds of assignments and exams are appropriate </a:t>
            </a:r>
          </a:p>
          <a:p>
            <a:br>
              <a:rPr lang="en-US" dirty="0"/>
            </a:br>
            <a:endParaRPr lang="th-TH" dirty="0"/>
          </a:p>
        </p:txBody>
      </p:sp>
    </p:spTree>
    <p:extLst>
      <p:ext uri="{BB962C8B-B14F-4D97-AF65-F5344CB8AC3E}">
        <p14:creationId xmlns:p14="http://schemas.microsoft.com/office/powerpoint/2010/main" val="1836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1670</Words>
  <Application>Microsoft Office PowerPoint</Application>
  <PresentationFormat>Widescreen</PresentationFormat>
  <Paragraphs>223</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Calibri,Italic</vt:lpstr>
      <vt:lpstr>Google Sans</vt:lpstr>
      <vt:lpstr>Source Sans Pro</vt:lpstr>
      <vt:lpstr>Wingdings</vt:lpstr>
      <vt:lpstr>Office Theme</vt:lpstr>
      <vt:lpstr>Planning a 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Windows</dc:creator>
  <cp:lastModifiedBy>Windows</cp:lastModifiedBy>
  <cp:revision>3</cp:revision>
  <dcterms:created xsi:type="dcterms:W3CDTF">2025-01-02T12:50:46Z</dcterms:created>
  <dcterms:modified xsi:type="dcterms:W3CDTF">2025-01-03T00:54:37Z</dcterms:modified>
</cp:coreProperties>
</file>