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3" r:id="rId9"/>
    <p:sldId id="275" r:id="rId10"/>
    <p:sldId id="264" r:id="rId11"/>
    <p:sldId id="266" r:id="rId12"/>
    <p:sldId id="267" r:id="rId13"/>
    <p:sldId id="268" r:id="rId14"/>
    <p:sldId id="269" r:id="rId15"/>
    <p:sldId id="276" r:id="rId16"/>
    <p:sldId id="277" r:id="rId17"/>
    <p:sldId id="278" r:id="rId18"/>
    <p:sldId id="279" r:id="rId19"/>
    <p:sldId id="270" r:id="rId20"/>
    <p:sldId id="271" r:id="rId21"/>
    <p:sldId id="272" r:id="rId22"/>
    <p:sldId id="273" r:id="rId23"/>
    <p:sldId id="274" r:id="rId24"/>
    <p:sldId id="280" r:id="rId2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993366"/>
    <a:srgbClr val="FF66CC"/>
    <a:srgbClr val="4EB9BE"/>
    <a:srgbClr val="3399FF"/>
    <a:srgbClr val="99CC00"/>
    <a:srgbClr val="333300"/>
    <a:srgbClr val="008080"/>
    <a:srgbClr val="FF505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176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DBC32D-805E-4BA9-A2CE-DBDC26E3BDAD}" type="doc">
      <dgm:prSet loTypeId="urn:microsoft.com/office/officeart/2005/8/layout/orgChart1" loCatId="hierarchy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8D21B883-B1A6-4CDA-B610-013674BA01E8}">
      <dgm:prSet phldrT="[Text]" custT="1"/>
      <dgm:spPr>
        <a:solidFill>
          <a:srgbClr val="669900"/>
        </a:solidFill>
      </dgm:spPr>
      <dgm:t>
        <a:bodyPr/>
        <a:lstStyle/>
        <a:p>
          <a:r>
            <a:rPr lang="th-TH" sz="3200" b="1" dirty="0">
              <a:latin typeface="Angsana New" pitchFamily="18" charset="-34"/>
              <a:cs typeface="Angsana New" pitchFamily="18" charset="-34"/>
            </a:rPr>
            <a:t>องค์ประกอบของการสั่งการ</a:t>
          </a:r>
        </a:p>
      </dgm:t>
    </dgm:pt>
    <dgm:pt modelId="{13BF6B94-B4C1-41B0-BFD1-1CA0D9FD8586}" type="sibTrans" cxnId="{594EEEF1-0138-45E5-89EC-34C09246ABBC}">
      <dgm:prSet/>
      <dgm:spPr/>
      <dgm:t>
        <a:bodyPr/>
        <a:lstStyle/>
        <a:p>
          <a:endParaRPr lang="th-TH"/>
        </a:p>
      </dgm:t>
    </dgm:pt>
    <dgm:pt modelId="{CC003612-23D3-4FAA-8392-6C2EC3EF0295}" type="parTrans" cxnId="{594EEEF1-0138-45E5-89EC-34C09246ABBC}">
      <dgm:prSet/>
      <dgm:spPr/>
      <dgm:t>
        <a:bodyPr/>
        <a:lstStyle/>
        <a:p>
          <a:endParaRPr lang="th-TH"/>
        </a:p>
      </dgm:t>
    </dgm:pt>
    <dgm:pt modelId="{F69FFA60-EFC4-499B-AAC1-19054D6503E0}">
      <dgm:prSet phldrT="[Text]" custT="1"/>
      <dgm:spPr>
        <a:solidFill>
          <a:srgbClr val="996600"/>
        </a:solidFill>
      </dgm:spPr>
      <dgm:t>
        <a:bodyPr/>
        <a:lstStyle/>
        <a:p>
          <a:r>
            <a:rPr lang="th-TH" sz="3600" b="1" dirty="0">
              <a:latin typeface="Angsana New" pitchFamily="18" charset="-34"/>
              <a:cs typeface="Angsana New" pitchFamily="18" charset="-34"/>
            </a:rPr>
            <a:t>ผู้ออกคำสั่ง</a:t>
          </a:r>
        </a:p>
      </dgm:t>
    </dgm:pt>
    <dgm:pt modelId="{84FD3A94-4AF0-425C-9DB5-FDC4BBA492FB}" type="sibTrans" cxnId="{264432E4-A44D-424C-A03F-52071FB8E4C5}">
      <dgm:prSet/>
      <dgm:spPr/>
      <dgm:t>
        <a:bodyPr/>
        <a:lstStyle/>
        <a:p>
          <a:endParaRPr lang="th-TH"/>
        </a:p>
      </dgm:t>
    </dgm:pt>
    <dgm:pt modelId="{0D49C6E8-9193-4760-A298-778D16A1B462}" type="parTrans" cxnId="{264432E4-A44D-424C-A03F-52071FB8E4C5}">
      <dgm:prSet/>
      <dgm:spPr/>
      <dgm:t>
        <a:bodyPr/>
        <a:lstStyle/>
        <a:p>
          <a:endParaRPr lang="th-TH"/>
        </a:p>
      </dgm:t>
    </dgm:pt>
    <dgm:pt modelId="{CA87954F-8A8A-473B-8239-7BAEC906CC1A}">
      <dgm:prSet phldrT="[Text]" custT="1"/>
      <dgm:spPr>
        <a:solidFill>
          <a:srgbClr val="996600"/>
        </a:solidFill>
      </dgm:spPr>
      <dgm:t>
        <a:bodyPr/>
        <a:lstStyle/>
        <a:p>
          <a:r>
            <a:rPr lang="th-TH" sz="3600" b="1" dirty="0">
              <a:latin typeface="Angsana New" pitchFamily="18" charset="-34"/>
              <a:cs typeface="Angsana New" pitchFamily="18" charset="-34"/>
            </a:rPr>
            <a:t>การติดต่อสื่อสาร</a:t>
          </a:r>
        </a:p>
      </dgm:t>
    </dgm:pt>
    <dgm:pt modelId="{63421F75-A291-4AA9-9B0B-513C330EE79F}" type="sibTrans" cxnId="{B91F70A9-F4C6-41F5-8E9C-D9359D2CF70B}">
      <dgm:prSet/>
      <dgm:spPr/>
      <dgm:t>
        <a:bodyPr/>
        <a:lstStyle/>
        <a:p>
          <a:endParaRPr lang="th-TH"/>
        </a:p>
      </dgm:t>
    </dgm:pt>
    <dgm:pt modelId="{2673D510-8B1C-47F9-96D0-CCB215F26357}" type="parTrans" cxnId="{B91F70A9-F4C6-41F5-8E9C-D9359D2CF70B}">
      <dgm:prSet/>
      <dgm:spPr/>
      <dgm:t>
        <a:bodyPr/>
        <a:lstStyle/>
        <a:p>
          <a:endParaRPr lang="th-TH"/>
        </a:p>
      </dgm:t>
    </dgm:pt>
    <dgm:pt modelId="{A02BBADB-8AD5-4609-95C2-07B4581BC552}">
      <dgm:prSet phldrT="[Text]" custT="1"/>
      <dgm:spPr>
        <a:solidFill>
          <a:srgbClr val="996600"/>
        </a:solidFill>
      </dgm:spPr>
      <dgm:t>
        <a:bodyPr/>
        <a:lstStyle/>
        <a:p>
          <a:r>
            <a:rPr lang="th-TH" sz="3600" b="1" dirty="0">
              <a:latin typeface="Angsana New" pitchFamily="18" charset="-34"/>
              <a:cs typeface="Angsana New" pitchFamily="18" charset="-34"/>
            </a:rPr>
            <a:t>ผู้รับคำสั่ง </a:t>
          </a:r>
        </a:p>
      </dgm:t>
    </dgm:pt>
    <dgm:pt modelId="{F0662321-3520-4D48-8328-FDE771C62060}" type="sibTrans" cxnId="{019D98BE-97F9-437E-B16B-7DBE0BFC91EE}">
      <dgm:prSet/>
      <dgm:spPr/>
      <dgm:t>
        <a:bodyPr/>
        <a:lstStyle/>
        <a:p>
          <a:endParaRPr lang="th-TH"/>
        </a:p>
      </dgm:t>
    </dgm:pt>
    <dgm:pt modelId="{3B272DDD-5FF0-4B76-9317-B89FC51B2453}" type="parTrans" cxnId="{019D98BE-97F9-437E-B16B-7DBE0BFC91EE}">
      <dgm:prSet/>
      <dgm:spPr/>
      <dgm:t>
        <a:bodyPr/>
        <a:lstStyle/>
        <a:p>
          <a:endParaRPr lang="th-TH"/>
        </a:p>
      </dgm:t>
    </dgm:pt>
    <dgm:pt modelId="{40119A94-E2B0-4F87-89EF-860838276F97}" type="pres">
      <dgm:prSet presAssocID="{73DBC32D-805E-4BA9-A2CE-DBDC26E3BDA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17225D8-53F3-4D5F-8F04-78F49DAFDC1F}" type="pres">
      <dgm:prSet presAssocID="{8D21B883-B1A6-4CDA-B610-013674BA01E8}" presName="hierRoot1" presStyleCnt="0">
        <dgm:presLayoutVars>
          <dgm:hierBranch val="init"/>
        </dgm:presLayoutVars>
      </dgm:prSet>
      <dgm:spPr/>
    </dgm:pt>
    <dgm:pt modelId="{E14E78EC-C260-4A36-9BF0-274A994BDEBC}" type="pres">
      <dgm:prSet presAssocID="{8D21B883-B1A6-4CDA-B610-013674BA01E8}" presName="rootComposite1" presStyleCnt="0"/>
      <dgm:spPr/>
    </dgm:pt>
    <dgm:pt modelId="{7187BF02-ADB6-4F8C-A989-19554D4DD259}" type="pres">
      <dgm:prSet presAssocID="{8D21B883-B1A6-4CDA-B610-013674BA01E8}" presName="rootText1" presStyleLbl="node0" presStyleIdx="0" presStyleCnt="1">
        <dgm:presLayoutVars>
          <dgm:chPref val="3"/>
        </dgm:presLayoutVars>
      </dgm:prSet>
      <dgm:spPr/>
    </dgm:pt>
    <dgm:pt modelId="{73E4A5EF-955F-4C71-804E-405D669A0F98}" type="pres">
      <dgm:prSet presAssocID="{8D21B883-B1A6-4CDA-B610-013674BA01E8}" presName="rootConnector1" presStyleLbl="node1" presStyleIdx="0" presStyleCnt="0"/>
      <dgm:spPr/>
    </dgm:pt>
    <dgm:pt modelId="{C186E748-2FA3-4FFD-A254-2B5B0F4E3E4D}" type="pres">
      <dgm:prSet presAssocID="{8D21B883-B1A6-4CDA-B610-013674BA01E8}" presName="hierChild2" presStyleCnt="0"/>
      <dgm:spPr/>
    </dgm:pt>
    <dgm:pt modelId="{3BFA35A2-5F40-458E-A363-E218F39F32B4}" type="pres">
      <dgm:prSet presAssocID="{0D49C6E8-9193-4760-A298-778D16A1B462}" presName="Name37" presStyleLbl="parChTrans1D2" presStyleIdx="0" presStyleCnt="3"/>
      <dgm:spPr/>
    </dgm:pt>
    <dgm:pt modelId="{74C78185-6240-450E-B8B1-81B39BF8EF4B}" type="pres">
      <dgm:prSet presAssocID="{F69FFA60-EFC4-499B-AAC1-19054D6503E0}" presName="hierRoot2" presStyleCnt="0">
        <dgm:presLayoutVars>
          <dgm:hierBranch val="init"/>
        </dgm:presLayoutVars>
      </dgm:prSet>
      <dgm:spPr/>
    </dgm:pt>
    <dgm:pt modelId="{957658D7-E533-42CD-8B32-08713C490C90}" type="pres">
      <dgm:prSet presAssocID="{F69FFA60-EFC4-499B-AAC1-19054D6503E0}" presName="rootComposite" presStyleCnt="0"/>
      <dgm:spPr/>
    </dgm:pt>
    <dgm:pt modelId="{8CA23691-864A-4C0D-81C3-21D2DC7AC304}" type="pres">
      <dgm:prSet presAssocID="{F69FFA60-EFC4-499B-AAC1-19054D6503E0}" presName="rootText" presStyleLbl="node2" presStyleIdx="0" presStyleCnt="3">
        <dgm:presLayoutVars>
          <dgm:chPref val="3"/>
        </dgm:presLayoutVars>
      </dgm:prSet>
      <dgm:spPr/>
    </dgm:pt>
    <dgm:pt modelId="{C43A07A4-20C3-4FF0-A702-C193559770A9}" type="pres">
      <dgm:prSet presAssocID="{F69FFA60-EFC4-499B-AAC1-19054D6503E0}" presName="rootConnector" presStyleLbl="node2" presStyleIdx="0" presStyleCnt="3"/>
      <dgm:spPr/>
    </dgm:pt>
    <dgm:pt modelId="{63910915-F73F-4176-9454-88091BB84311}" type="pres">
      <dgm:prSet presAssocID="{F69FFA60-EFC4-499B-AAC1-19054D6503E0}" presName="hierChild4" presStyleCnt="0"/>
      <dgm:spPr/>
    </dgm:pt>
    <dgm:pt modelId="{D03020C7-B205-4906-99D1-2C0637136F77}" type="pres">
      <dgm:prSet presAssocID="{F69FFA60-EFC4-499B-AAC1-19054D6503E0}" presName="hierChild5" presStyleCnt="0"/>
      <dgm:spPr/>
    </dgm:pt>
    <dgm:pt modelId="{E2FFD08A-365B-41D5-B7C2-0A15518E736C}" type="pres">
      <dgm:prSet presAssocID="{3B272DDD-5FF0-4B76-9317-B89FC51B2453}" presName="Name37" presStyleLbl="parChTrans1D2" presStyleIdx="1" presStyleCnt="3"/>
      <dgm:spPr/>
    </dgm:pt>
    <dgm:pt modelId="{3FFA57C9-66A5-43FE-A6EF-9B5D45BA3504}" type="pres">
      <dgm:prSet presAssocID="{A02BBADB-8AD5-4609-95C2-07B4581BC552}" presName="hierRoot2" presStyleCnt="0">
        <dgm:presLayoutVars>
          <dgm:hierBranch val="init"/>
        </dgm:presLayoutVars>
      </dgm:prSet>
      <dgm:spPr/>
    </dgm:pt>
    <dgm:pt modelId="{153C3ECC-E049-417E-BE95-36BDA096B061}" type="pres">
      <dgm:prSet presAssocID="{A02BBADB-8AD5-4609-95C2-07B4581BC552}" presName="rootComposite" presStyleCnt="0"/>
      <dgm:spPr/>
    </dgm:pt>
    <dgm:pt modelId="{4031F4AF-4BB4-4FBF-8F84-C4D77A348DAF}" type="pres">
      <dgm:prSet presAssocID="{A02BBADB-8AD5-4609-95C2-07B4581BC552}" presName="rootText" presStyleLbl="node2" presStyleIdx="1" presStyleCnt="3">
        <dgm:presLayoutVars>
          <dgm:chPref val="3"/>
        </dgm:presLayoutVars>
      </dgm:prSet>
      <dgm:spPr/>
    </dgm:pt>
    <dgm:pt modelId="{8082A50C-F6BE-4E58-9E4C-BC8743B33AAA}" type="pres">
      <dgm:prSet presAssocID="{A02BBADB-8AD5-4609-95C2-07B4581BC552}" presName="rootConnector" presStyleLbl="node2" presStyleIdx="1" presStyleCnt="3"/>
      <dgm:spPr/>
    </dgm:pt>
    <dgm:pt modelId="{C6D65EE7-F7BF-454C-9AB9-DFB0BF1224C9}" type="pres">
      <dgm:prSet presAssocID="{A02BBADB-8AD5-4609-95C2-07B4581BC552}" presName="hierChild4" presStyleCnt="0"/>
      <dgm:spPr/>
    </dgm:pt>
    <dgm:pt modelId="{E69BFA63-E321-4810-97E8-D44831E10ADF}" type="pres">
      <dgm:prSet presAssocID="{A02BBADB-8AD5-4609-95C2-07B4581BC552}" presName="hierChild5" presStyleCnt="0"/>
      <dgm:spPr/>
    </dgm:pt>
    <dgm:pt modelId="{4E7616A0-8CD1-4A16-9532-19ED54174EFA}" type="pres">
      <dgm:prSet presAssocID="{2673D510-8B1C-47F9-96D0-CCB215F26357}" presName="Name37" presStyleLbl="parChTrans1D2" presStyleIdx="2" presStyleCnt="3"/>
      <dgm:spPr/>
    </dgm:pt>
    <dgm:pt modelId="{7E5FF639-D5E6-4F7E-B3ED-7BCDCFF18022}" type="pres">
      <dgm:prSet presAssocID="{CA87954F-8A8A-473B-8239-7BAEC906CC1A}" presName="hierRoot2" presStyleCnt="0">
        <dgm:presLayoutVars>
          <dgm:hierBranch val="init"/>
        </dgm:presLayoutVars>
      </dgm:prSet>
      <dgm:spPr/>
    </dgm:pt>
    <dgm:pt modelId="{59A98343-6174-4713-98AA-9784D8ED8434}" type="pres">
      <dgm:prSet presAssocID="{CA87954F-8A8A-473B-8239-7BAEC906CC1A}" presName="rootComposite" presStyleCnt="0"/>
      <dgm:spPr/>
    </dgm:pt>
    <dgm:pt modelId="{D5BB349C-4A5B-4BB4-BD3A-6F6CF28F5995}" type="pres">
      <dgm:prSet presAssocID="{CA87954F-8A8A-473B-8239-7BAEC906CC1A}" presName="rootText" presStyleLbl="node2" presStyleIdx="2" presStyleCnt="3">
        <dgm:presLayoutVars>
          <dgm:chPref val="3"/>
        </dgm:presLayoutVars>
      </dgm:prSet>
      <dgm:spPr/>
    </dgm:pt>
    <dgm:pt modelId="{D657AA09-CDC0-43FE-94A9-9C871B60569D}" type="pres">
      <dgm:prSet presAssocID="{CA87954F-8A8A-473B-8239-7BAEC906CC1A}" presName="rootConnector" presStyleLbl="node2" presStyleIdx="2" presStyleCnt="3"/>
      <dgm:spPr/>
    </dgm:pt>
    <dgm:pt modelId="{1BEAAAF8-0961-459B-9759-814C7232E344}" type="pres">
      <dgm:prSet presAssocID="{CA87954F-8A8A-473B-8239-7BAEC906CC1A}" presName="hierChild4" presStyleCnt="0"/>
      <dgm:spPr/>
    </dgm:pt>
    <dgm:pt modelId="{396B114E-81BD-410E-AD02-76F144A2716F}" type="pres">
      <dgm:prSet presAssocID="{CA87954F-8A8A-473B-8239-7BAEC906CC1A}" presName="hierChild5" presStyleCnt="0"/>
      <dgm:spPr/>
    </dgm:pt>
    <dgm:pt modelId="{32DD8697-25B0-4F1C-B64F-74D7C5FA62D2}" type="pres">
      <dgm:prSet presAssocID="{8D21B883-B1A6-4CDA-B610-013674BA01E8}" presName="hierChild3" presStyleCnt="0"/>
      <dgm:spPr/>
    </dgm:pt>
  </dgm:ptLst>
  <dgm:cxnLst>
    <dgm:cxn modelId="{62B4F723-6477-4535-A478-076ED10A8266}" type="presOf" srcId="{8D21B883-B1A6-4CDA-B610-013674BA01E8}" destId="{73E4A5EF-955F-4C71-804E-405D669A0F98}" srcOrd="1" destOrd="0" presId="urn:microsoft.com/office/officeart/2005/8/layout/orgChart1"/>
    <dgm:cxn modelId="{44554E29-E373-4701-92D4-A158F18EBA27}" type="presOf" srcId="{A02BBADB-8AD5-4609-95C2-07B4581BC552}" destId="{8082A50C-F6BE-4E58-9E4C-BC8743B33AAA}" srcOrd="1" destOrd="0" presId="urn:microsoft.com/office/officeart/2005/8/layout/orgChart1"/>
    <dgm:cxn modelId="{96A5BF5D-72EF-4F2A-BAAF-ECD9E268682F}" type="presOf" srcId="{F69FFA60-EFC4-499B-AAC1-19054D6503E0}" destId="{8CA23691-864A-4C0D-81C3-21D2DC7AC304}" srcOrd="0" destOrd="0" presId="urn:microsoft.com/office/officeart/2005/8/layout/orgChart1"/>
    <dgm:cxn modelId="{6C7C6F64-2367-4F5F-A100-7CCBA4990D81}" type="presOf" srcId="{73DBC32D-805E-4BA9-A2CE-DBDC26E3BDAD}" destId="{40119A94-E2B0-4F87-89EF-860838276F97}" srcOrd="0" destOrd="0" presId="urn:microsoft.com/office/officeart/2005/8/layout/orgChart1"/>
    <dgm:cxn modelId="{0E8CAD6A-7AF8-494B-8A12-F787E0C7080A}" type="presOf" srcId="{2673D510-8B1C-47F9-96D0-CCB215F26357}" destId="{4E7616A0-8CD1-4A16-9532-19ED54174EFA}" srcOrd="0" destOrd="0" presId="urn:microsoft.com/office/officeart/2005/8/layout/orgChart1"/>
    <dgm:cxn modelId="{B6A2A66C-AD5C-45E6-85F1-69FC84403A5B}" type="presOf" srcId="{CA87954F-8A8A-473B-8239-7BAEC906CC1A}" destId="{D657AA09-CDC0-43FE-94A9-9C871B60569D}" srcOrd="1" destOrd="0" presId="urn:microsoft.com/office/officeart/2005/8/layout/orgChart1"/>
    <dgm:cxn modelId="{1812EA91-5AEA-48D0-B133-2238649BA3D5}" type="presOf" srcId="{3B272DDD-5FF0-4B76-9317-B89FC51B2453}" destId="{E2FFD08A-365B-41D5-B7C2-0A15518E736C}" srcOrd="0" destOrd="0" presId="urn:microsoft.com/office/officeart/2005/8/layout/orgChart1"/>
    <dgm:cxn modelId="{B91F70A9-F4C6-41F5-8E9C-D9359D2CF70B}" srcId="{8D21B883-B1A6-4CDA-B610-013674BA01E8}" destId="{CA87954F-8A8A-473B-8239-7BAEC906CC1A}" srcOrd="2" destOrd="0" parTransId="{2673D510-8B1C-47F9-96D0-CCB215F26357}" sibTransId="{63421F75-A291-4AA9-9B0B-513C330EE79F}"/>
    <dgm:cxn modelId="{AF9637B3-178E-465F-BCCB-436D4898C826}" type="presOf" srcId="{F69FFA60-EFC4-499B-AAC1-19054D6503E0}" destId="{C43A07A4-20C3-4FF0-A702-C193559770A9}" srcOrd="1" destOrd="0" presId="urn:microsoft.com/office/officeart/2005/8/layout/orgChart1"/>
    <dgm:cxn modelId="{B593DAB5-C6B6-4BEC-9107-912BCEDB87A6}" type="presOf" srcId="{8D21B883-B1A6-4CDA-B610-013674BA01E8}" destId="{7187BF02-ADB6-4F8C-A989-19554D4DD259}" srcOrd="0" destOrd="0" presId="urn:microsoft.com/office/officeart/2005/8/layout/orgChart1"/>
    <dgm:cxn modelId="{019D98BE-97F9-437E-B16B-7DBE0BFC91EE}" srcId="{8D21B883-B1A6-4CDA-B610-013674BA01E8}" destId="{A02BBADB-8AD5-4609-95C2-07B4581BC552}" srcOrd="1" destOrd="0" parTransId="{3B272DDD-5FF0-4B76-9317-B89FC51B2453}" sibTransId="{F0662321-3520-4D48-8328-FDE771C62060}"/>
    <dgm:cxn modelId="{3CC6DFC7-6FD0-4663-A387-729C538539A3}" type="presOf" srcId="{CA87954F-8A8A-473B-8239-7BAEC906CC1A}" destId="{D5BB349C-4A5B-4BB4-BD3A-6F6CF28F5995}" srcOrd="0" destOrd="0" presId="urn:microsoft.com/office/officeart/2005/8/layout/orgChart1"/>
    <dgm:cxn modelId="{3EBCD7CB-6D9C-47FC-88ED-61F1BE56C967}" type="presOf" srcId="{0D49C6E8-9193-4760-A298-778D16A1B462}" destId="{3BFA35A2-5F40-458E-A363-E218F39F32B4}" srcOrd="0" destOrd="0" presId="urn:microsoft.com/office/officeart/2005/8/layout/orgChart1"/>
    <dgm:cxn modelId="{264432E4-A44D-424C-A03F-52071FB8E4C5}" srcId="{8D21B883-B1A6-4CDA-B610-013674BA01E8}" destId="{F69FFA60-EFC4-499B-AAC1-19054D6503E0}" srcOrd="0" destOrd="0" parTransId="{0D49C6E8-9193-4760-A298-778D16A1B462}" sibTransId="{84FD3A94-4AF0-425C-9DB5-FDC4BBA492FB}"/>
    <dgm:cxn modelId="{6D6E6FE4-E7FA-4A41-91AC-E2200DFF517A}" type="presOf" srcId="{A02BBADB-8AD5-4609-95C2-07B4581BC552}" destId="{4031F4AF-4BB4-4FBF-8F84-C4D77A348DAF}" srcOrd="0" destOrd="0" presId="urn:microsoft.com/office/officeart/2005/8/layout/orgChart1"/>
    <dgm:cxn modelId="{594EEEF1-0138-45E5-89EC-34C09246ABBC}" srcId="{73DBC32D-805E-4BA9-A2CE-DBDC26E3BDAD}" destId="{8D21B883-B1A6-4CDA-B610-013674BA01E8}" srcOrd="0" destOrd="0" parTransId="{CC003612-23D3-4FAA-8392-6C2EC3EF0295}" sibTransId="{13BF6B94-B4C1-41B0-BFD1-1CA0D9FD8586}"/>
    <dgm:cxn modelId="{45E49171-33BE-4E5A-9C82-F036BF6DDAEC}" type="presParOf" srcId="{40119A94-E2B0-4F87-89EF-860838276F97}" destId="{A17225D8-53F3-4D5F-8F04-78F49DAFDC1F}" srcOrd="0" destOrd="0" presId="urn:microsoft.com/office/officeart/2005/8/layout/orgChart1"/>
    <dgm:cxn modelId="{BBB94135-3C8B-4D2B-A903-200F2C93D57A}" type="presParOf" srcId="{A17225D8-53F3-4D5F-8F04-78F49DAFDC1F}" destId="{E14E78EC-C260-4A36-9BF0-274A994BDEBC}" srcOrd="0" destOrd="0" presId="urn:microsoft.com/office/officeart/2005/8/layout/orgChart1"/>
    <dgm:cxn modelId="{7BE7919C-D541-4CAC-A0E6-C81E82B78EB4}" type="presParOf" srcId="{E14E78EC-C260-4A36-9BF0-274A994BDEBC}" destId="{7187BF02-ADB6-4F8C-A989-19554D4DD259}" srcOrd="0" destOrd="0" presId="urn:microsoft.com/office/officeart/2005/8/layout/orgChart1"/>
    <dgm:cxn modelId="{B259030A-335A-4466-AB5D-487B00575C24}" type="presParOf" srcId="{E14E78EC-C260-4A36-9BF0-274A994BDEBC}" destId="{73E4A5EF-955F-4C71-804E-405D669A0F98}" srcOrd="1" destOrd="0" presId="urn:microsoft.com/office/officeart/2005/8/layout/orgChart1"/>
    <dgm:cxn modelId="{A27CC312-13FA-4DA4-9667-715CD0774C4C}" type="presParOf" srcId="{A17225D8-53F3-4D5F-8F04-78F49DAFDC1F}" destId="{C186E748-2FA3-4FFD-A254-2B5B0F4E3E4D}" srcOrd="1" destOrd="0" presId="urn:microsoft.com/office/officeart/2005/8/layout/orgChart1"/>
    <dgm:cxn modelId="{607CCBE2-3075-4DD9-AA13-E81EB52715C9}" type="presParOf" srcId="{C186E748-2FA3-4FFD-A254-2B5B0F4E3E4D}" destId="{3BFA35A2-5F40-458E-A363-E218F39F32B4}" srcOrd="0" destOrd="0" presId="urn:microsoft.com/office/officeart/2005/8/layout/orgChart1"/>
    <dgm:cxn modelId="{D2AA1588-A333-4C39-A1B4-0DDC91BC50A9}" type="presParOf" srcId="{C186E748-2FA3-4FFD-A254-2B5B0F4E3E4D}" destId="{74C78185-6240-450E-B8B1-81B39BF8EF4B}" srcOrd="1" destOrd="0" presId="urn:microsoft.com/office/officeart/2005/8/layout/orgChart1"/>
    <dgm:cxn modelId="{0F108E0C-543D-456D-BC7C-18F1C2597DCE}" type="presParOf" srcId="{74C78185-6240-450E-B8B1-81B39BF8EF4B}" destId="{957658D7-E533-42CD-8B32-08713C490C90}" srcOrd="0" destOrd="0" presId="urn:microsoft.com/office/officeart/2005/8/layout/orgChart1"/>
    <dgm:cxn modelId="{25D0EF98-DD4A-4A1A-8872-45FAF872ACB2}" type="presParOf" srcId="{957658D7-E533-42CD-8B32-08713C490C90}" destId="{8CA23691-864A-4C0D-81C3-21D2DC7AC304}" srcOrd="0" destOrd="0" presId="urn:microsoft.com/office/officeart/2005/8/layout/orgChart1"/>
    <dgm:cxn modelId="{CA06A1E8-B6BA-41B9-B841-F73AABB90DB3}" type="presParOf" srcId="{957658D7-E533-42CD-8B32-08713C490C90}" destId="{C43A07A4-20C3-4FF0-A702-C193559770A9}" srcOrd="1" destOrd="0" presId="urn:microsoft.com/office/officeart/2005/8/layout/orgChart1"/>
    <dgm:cxn modelId="{691AA393-3542-41E8-94ED-7B9997458EB1}" type="presParOf" srcId="{74C78185-6240-450E-B8B1-81B39BF8EF4B}" destId="{63910915-F73F-4176-9454-88091BB84311}" srcOrd="1" destOrd="0" presId="urn:microsoft.com/office/officeart/2005/8/layout/orgChart1"/>
    <dgm:cxn modelId="{686AF0FC-0A55-4F78-BAC6-663225D20705}" type="presParOf" srcId="{74C78185-6240-450E-B8B1-81B39BF8EF4B}" destId="{D03020C7-B205-4906-99D1-2C0637136F77}" srcOrd="2" destOrd="0" presId="urn:microsoft.com/office/officeart/2005/8/layout/orgChart1"/>
    <dgm:cxn modelId="{40456EDD-336B-4098-AA37-F467CB467E8E}" type="presParOf" srcId="{C186E748-2FA3-4FFD-A254-2B5B0F4E3E4D}" destId="{E2FFD08A-365B-41D5-B7C2-0A15518E736C}" srcOrd="2" destOrd="0" presId="urn:microsoft.com/office/officeart/2005/8/layout/orgChart1"/>
    <dgm:cxn modelId="{6772F9BF-AD69-4AB3-9DD1-F4ACFA927A69}" type="presParOf" srcId="{C186E748-2FA3-4FFD-A254-2B5B0F4E3E4D}" destId="{3FFA57C9-66A5-43FE-A6EF-9B5D45BA3504}" srcOrd="3" destOrd="0" presId="urn:microsoft.com/office/officeart/2005/8/layout/orgChart1"/>
    <dgm:cxn modelId="{28E71B60-FE0E-4825-B167-307A9F8F5E60}" type="presParOf" srcId="{3FFA57C9-66A5-43FE-A6EF-9B5D45BA3504}" destId="{153C3ECC-E049-417E-BE95-36BDA096B061}" srcOrd="0" destOrd="0" presId="urn:microsoft.com/office/officeart/2005/8/layout/orgChart1"/>
    <dgm:cxn modelId="{947EAC5B-131C-429A-8F65-28E334E7948A}" type="presParOf" srcId="{153C3ECC-E049-417E-BE95-36BDA096B061}" destId="{4031F4AF-4BB4-4FBF-8F84-C4D77A348DAF}" srcOrd="0" destOrd="0" presId="urn:microsoft.com/office/officeart/2005/8/layout/orgChart1"/>
    <dgm:cxn modelId="{6CC55624-FC1F-41F9-87BA-7FD67F69F8C5}" type="presParOf" srcId="{153C3ECC-E049-417E-BE95-36BDA096B061}" destId="{8082A50C-F6BE-4E58-9E4C-BC8743B33AAA}" srcOrd="1" destOrd="0" presId="urn:microsoft.com/office/officeart/2005/8/layout/orgChart1"/>
    <dgm:cxn modelId="{6AFFFB42-F530-4FBB-A4D5-97DD225F72E4}" type="presParOf" srcId="{3FFA57C9-66A5-43FE-A6EF-9B5D45BA3504}" destId="{C6D65EE7-F7BF-454C-9AB9-DFB0BF1224C9}" srcOrd="1" destOrd="0" presId="urn:microsoft.com/office/officeart/2005/8/layout/orgChart1"/>
    <dgm:cxn modelId="{CB968728-5F2A-46C7-9655-5482FF0AF8C6}" type="presParOf" srcId="{3FFA57C9-66A5-43FE-A6EF-9B5D45BA3504}" destId="{E69BFA63-E321-4810-97E8-D44831E10ADF}" srcOrd="2" destOrd="0" presId="urn:microsoft.com/office/officeart/2005/8/layout/orgChart1"/>
    <dgm:cxn modelId="{A89CAC67-20E1-4937-987A-F51E1049C2FE}" type="presParOf" srcId="{C186E748-2FA3-4FFD-A254-2B5B0F4E3E4D}" destId="{4E7616A0-8CD1-4A16-9532-19ED54174EFA}" srcOrd="4" destOrd="0" presId="urn:microsoft.com/office/officeart/2005/8/layout/orgChart1"/>
    <dgm:cxn modelId="{B99A5BCD-DFF1-4EBA-ABD6-021CFB145FA6}" type="presParOf" srcId="{C186E748-2FA3-4FFD-A254-2B5B0F4E3E4D}" destId="{7E5FF639-D5E6-4F7E-B3ED-7BCDCFF18022}" srcOrd="5" destOrd="0" presId="urn:microsoft.com/office/officeart/2005/8/layout/orgChart1"/>
    <dgm:cxn modelId="{EC2A34AE-3DD3-4DA2-AE30-FF4E60F65B65}" type="presParOf" srcId="{7E5FF639-D5E6-4F7E-B3ED-7BCDCFF18022}" destId="{59A98343-6174-4713-98AA-9784D8ED8434}" srcOrd="0" destOrd="0" presId="urn:microsoft.com/office/officeart/2005/8/layout/orgChart1"/>
    <dgm:cxn modelId="{39F9E652-5BDC-49FC-997A-7368D3FAF58C}" type="presParOf" srcId="{59A98343-6174-4713-98AA-9784D8ED8434}" destId="{D5BB349C-4A5B-4BB4-BD3A-6F6CF28F5995}" srcOrd="0" destOrd="0" presId="urn:microsoft.com/office/officeart/2005/8/layout/orgChart1"/>
    <dgm:cxn modelId="{9AF54104-6F20-4D08-8377-D64B5ADFC6F4}" type="presParOf" srcId="{59A98343-6174-4713-98AA-9784D8ED8434}" destId="{D657AA09-CDC0-43FE-94A9-9C871B60569D}" srcOrd="1" destOrd="0" presId="urn:microsoft.com/office/officeart/2005/8/layout/orgChart1"/>
    <dgm:cxn modelId="{D88E7AC6-D40D-4A14-8FDB-A0FA4DCD3F31}" type="presParOf" srcId="{7E5FF639-D5E6-4F7E-B3ED-7BCDCFF18022}" destId="{1BEAAAF8-0961-459B-9759-814C7232E344}" srcOrd="1" destOrd="0" presId="urn:microsoft.com/office/officeart/2005/8/layout/orgChart1"/>
    <dgm:cxn modelId="{64BD651E-35CE-46F1-8208-AB1E5558D81E}" type="presParOf" srcId="{7E5FF639-D5E6-4F7E-B3ED-7BCDCFF18022}" destId="{396B114E-81BD-410E-AD02-76F144A2716F}" srcOrd="2" destOrd="0" presId="urn:microsoft.com/office/officeart/2005/8/layout/orgChart1"/>
    <dgm:cxn modelId="{E7CCE2EF-E757-45F6-A009-17B4761607D0}" type="presParOf" srcId="{A17225D8-53F3-4D5F-8F04-78F49DAFDC1F}" destId="{32DD8697-25B0-4F1C-B64F-74D7C5FA62D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A50F3D-BA3E-4BD0-86EF-4A70ED44149B}" type="doc">
      <dgm:prSet loTypeId="urn:microsoft.com/office/officeart/2005/8/layout/radial5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h-TH"/>
        </a:p>
      </dgm:t>
    </dgm:pt>
    <dgm:pt modelId="{71B8BB10-ABBA-440E-896A-1A0E675D4F56}">
      <dgm:prSet phldrT="[Text]" custT="1"/>
      <dgm:spPr/>
      <dgm:t>
        <a:bodyPr/>
        <a:lstStyle/>
        <a:p>
          <a:r>
            <a:rPr lang="th-TH" sz="3200" b="1" i="0" dirty="0">
              <a:latin typeface="Angsana New" pitchFamily="18" charset="-34"/>
              <a:cs typeface="Angsana New" pitchFamily="18" charset="-34"/>
            </a:rPr>
            <a:t>ประเภทของการสั่งการ</a:t>
          </a:r>
        </a:p>
      </dgm:t>
    </dgm:pt>
    <dgm:pt modelId="{1F4BC753-4855-4743-A8D7-46137AF6D8F3}" type="parTrans" cxnId="{434A6BF6-063B-40F5-B28C-552307A0BDA9}">
      <dgm:prSet/>
      <dgm:spPr/>
      <dgm:t>
        <a:bodyPr/>
        <a:lstStyle/>
        <a:p>
          <a:endParaRPr lang="th-TH"/>
        </a:p>
      </dgm:t>
    </dgm:pt>
    <dgm:pt modelId="{195C7EB9-CD21-4356-9409-165D9D6EB7CE}" type="sibTrans" cxnId="{434A6BF6-063B-40F5-B28C-552307A0BDA9}">
      <dgm:prSet/>
      <dgm:spPr/>
      <dgm:t>
        <a:bodyPr/>
        <a:lstStyle/>
        <a:p>
          <a:endParaRPr lang="th-TH"/>
        </a:p>
      </dgm:t>
    </dgm:pt>
    <dgm:pt modelId="{41C0C323-E9CB-4CC6-A34A-85085D8792C1}">
      <dgm:prSet phldrT="[Text]" custT="1"/>
      <dgm:spPr>
        <a:solidFill>
          <a:srgbClr val="C444B2"/>
        </a:solidFill>
      </dgm:spPr>
      <dgm:t>
        <a:bodyPr/>
        <a:lstStyle/>
        <a:p>
          <a:r>
            <a:rPr lang="th-TH" sz="2800" b="1" dirty="0">
              <a:latin typeface="Angsana New" pitchFamily="18" charset="-34"/>
              <a:cs typeface="Angsana New" pitchFamily="18" charset="-34"/>
            </a:rPr>
            <a:t>แบบออกคำสั่ง</a:t>
          </a:r>
        </a:p>
      </dgm:t>
    </dgm:pt>
    <dgm:pt modelId="{20AFD284-2052-469F-90E3-B5B7FB385AA4}" type="parTrans" cxnId="{17EBD5B4-9BDC-4D4A-B689-A513927C5258}">
      <dgm:prSet/>
      <dgm:spPr/>
      <dgm:t>
        <a:bodyPr/>
        <a:lstStyle/>
        <a:p>
          <a:endParaRPr lang="th-TH" dirty="0"/>
        </a:p>
      </dgm:t>
    </dgm:pt>
    <dgm:pt modelId="{B9EB4D51-3B91-45E6-B798-8E066993AE9F}" type="sibTrans" cxnId="{17EBD5B4-9BDC-4D4A-B689-A513927C5258}">
      <dgm:prSet/>
      <dgm:spPr/>
      <dgm:t>
        <a:bodyPr/>
        <a:lstStyle/>
        <a:p>
          <a:endParaRPr lang="th-TH"/>
        </a:p>
      </dgm:t>
    </dgm:pt>
    <dgm:pt modelId="{97FE79DD-1914-4E21-A031-BA885FD92951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th-TH" sz="2800" b="1" dirty="0">
              <a:latin typeface="Angsana New" pitchFamily="18" charset="-34"/>
              <a:cs typeface="Angsana New" pitchFamily="18" charset="-34"/>
            </a:rPr>
            <a:t>สั่งงานแบบขอร้อง</a:t>
          </a:r>
        </a:p>
      </dgm:t>
    </dgm:pt>
    <dgm:pt modelId="{E8BA08EB-EDE3-4885-A3F8-777D585F7AC8}" type="parTrans" cxnId="{5B6292D3-1D40-4190-870B-2C8FCAD4B41C}">
      <dgm:prSet/>
      <dgm:spPr/>
      <dgm:t>
        <a:bodyPr/>
        <a:lstStyle/>
        <a:p>
          <a:endParaRPr lang="th-TH" dirty="0"/>
        </a:p>
      </dgm:t>
    </dgm:pt>
    <dgm:pt modelId="{6D04E121-B0CD-42F5-A5AB-2C374A13829F}" type="sibTrans" cxnId="{5B6292D3-1D40-4190-870B-2C8FCAD4B41C}">
      <dgm:prSet/>
      <dgm:spPr/>
      <dgm:t>
        <a:bodyPr/>
        <a:lstStyle/>
        <a:p>
          <a:endParaRPr lang="th-TH"/>
        </a:p>
      </dgm:t>
    </dgm:pt>
    <dgm:pt modelId="{EA299DAE-D17A-4340-9DD8-962A997D507F}">
      <dgm:prSet phldrT="[Text]"/>
      <dgm:spPr>
        <a:solidFill>
          <a:srgbClr val="669900"/>
        </a:solidFill>
      </dgm:spPr>
      <dgm:t>
        <a:bodyPr/>
        <a:lstStyle/>
        <a:p>
          <a:r>
            <a:rPr lang="th-TH" b="1" dirty="0">
              <a:latin typeface="Angsana New" pitchFamily="18" charset="-34"/>
              <a:cs typeface="Angsana New" pitchFamily="18" charset="-34"/>
            </a:rPr>
            <a:t>สั่งงานแบบให้คำแนะนำ</a:t>
          </a:r>
        </a:p>
      </dgm:t>
    </dgm:pt>
    <dgm:pt modelId="{63077AEA-B325-4A88-9864-CAEA7B9518A3}" type="parTrans" cxnId="{9ADEA748-BDFC-468C-8151-16D7B38173A6}">
      <dgm:prSet/>
      <dgm:spPr/>
      <dgm:t>
        <a:bodyPr/>
        <a:lstStyle/>
        <a:p>
          <a:endParaRPr lang="th-TH" dirty="0"/>
        </a:p>
      </dgm:t>
    </dgm:pt>
    <dgm:pt modelId="{C1553361-3D30-4DAD-9576-C868A548866C}" type="sibTrans" cxnId="{9ADEA748-BDFC-468C-8151-16D7B38173A6}">
      <dgm:prSet/>
      <dgm:spPr/>
      <dgm:t>
        <a:bodyPr/>
        <a:lstStyle/>
        <a:p>
          <a:endParaRPr lang="th-TH"/>
        </a:p>
      </dgm:t>
    </dgm:pt>
    <dgm:pt modelId="{0FB4368D-0B6F-43D0-AB0A-BDE02EA7B789}">
      <dgm:prSet phldrT="[Text]" custT="1"/>
      <dgm:spPr>
        <a:solidFill>
          <a:srgbClr val="4EB9BE"/>
        </a:solidFill>
      </dgm:spPr>
      <dgm:t>
        <a:bodyPr/>
        <a:lstStyle/>
        <a:p>
          <a:r>
            <a:rPr lang="th-TH" sz="2800" b="1" dirty="0">
              <a:latin typeface="Angsana New" pitchFamily="18" charset="-34"/>
              <a:cs typeface="Angsana New" pitchFamily="18" charset="-34"/>
            </a:rPr>
            <a:t>สั่งงานแบบอาสาสมัคร</a:t>
          </a:r>
        </a:p>
      </dgm:t>
    </dgm:pt>
    <dgm:pt modelId="{1540CD54-71C9-4602-A8CE-E95F8F071C50}" type="parTrans" cxnId="{0439ADE6-C8B8-47B4-8C62-F457BEBA7BC1}">
      <dgm:prSet/>
      <dgm:spPr/>
      <dgm:t>
        <a:bodyPr/>
        <a:lstStyle/>
        <a:p>
          <a:endParaRPr lang="th-TH" dirty="0"/>
        </a:p>
      </dgm:t>
    </dgm:pt>
    <dgm:pt modelId="{242BCF89-13A0-4B7C-ADF6-A7C28CAFF0F5}" type="sibTrans" cxnId="{0439ADE6-C8B8-47B4-8C62-F457BEBA7BC1}">
      <dgm:prSet/>
      <dgm:spPr/>
      <dgm:t>
        <a:bodyPr/>
        <a:lstStyle/>
        <a:p>
          <a:endParaRPr lang="th-TH"/>
        </a:p>
      </dgm:t>
    </dgm:pt>
    <dgm:pt modelId="{CD899A34-4DDD-46D3-BE72-E944731D2ADD}" type="pres">
      <dgm:prSet presAssocID="{BDA50F3D-BA3E-4BD0-86EF-4A70ED44149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0962AA9-2953-4AC8-979B-C4F3A6DC1F62}" type="pres">
      <dgm:prSet presAssocID="{71B8BB10-ABBA-440E-896A-1A0E675D4F56}" presName="centerShape" presStyleLbl="node0" presStyleIdx="0" presStyleCnt="1" custScaleX="171752" custScaleY="112092"/>
      <dgm:spPr/>
    </dgm:pt>
    <dgm:pt modelId="{5354CB44-E050-488C-B594-3070859CA934}" type="pres">
      <dgm:prSet presAssocID="{20AFD284-2052-469F-90E3-B5B7FB385AA4}" presName="parTrans" presStyleLbl="sibTrans2D1" presStyleIdx="0" presStyleCnt="4"/>
      <dgm:spPr/>
    </dgm:pt>
    <dgm:pt modelId="{2D81C37E-9235-4F50-84F1-7299A2B76103}" type="pres">
      <dgm:prSet presAssocID="{20AFD284-2052-469F-90E3-B5B7FB385AA4}" presName="connectorText" presStyleLbl="sibTrans2D1" presStyleIdx="0" presStyleCnt="4"/>
      <dgm:spPr/>
    </dgm:pt>
    <dgm:pt modelId="{84495492-4C2B-451F-8E02-53CAF38E32D2}" type="pres">
      <dgm:prSet presAssocID="{41C0C323-E9CB-4CC6-A34A-85085D8792C1}" presName="node" presStyleLbl="node1" presStyleIdx="0" presStyleCnt="4" custScaleX="148011">
        <dgm:presLayoutVars>
          <dgm:bulletEnabled val="1"/>
        </dgm:presLayoutVars>
      </dgm:prSet>
      <dgm:spPr/>
    </dgm:pt>
    <dgm:pt modelId="{6FCA3FD4-B09C-4145-A74B-68F0D0721833}" type="pres">
      <dgm:prSet presAssocID="{E8BA08EB-EDE3-4885-A3F8-777D585F7AC8}" presName="parTrans" presStyleLbl="sibTrans2D1" presStyleIdx="1" presStyleCnt="4"/>
      <dgm:spPr/>
    </dgm:pt>
    <dgm:pt modelId="{1DC70029-2D17-4784-AA31-EB46747167CB}" type="pres">
      <dgm:prSet presAssocID="{E8BA08EB-EDE3-4885-A3F8-777D585F7AC8}" presName="connectorText" presStyleLbl="sibTrans2D1" presStyleIdx="1" presStyleCnt="4"/>
      <dgm:spPr/>
    </dgm:pt>
    <dgm:pt modelId="{35B06D74-05B2-4009-B5BF-4490650B645A}" type="pres">
      <dgm:prSet presAssocID="{97FE79DD-1914-4E21-A031-BA885FD92951}" presName="node" presStyleLbl="node1" presStyleIdx="1" presStyleCnt="4" custScaleX="131544" custRadScaleRad="131376" custRadScaleInc="1694">
        <dgm:presLayoutVars>
          <dgm:bulletEnabled val="1"/>
        </dgm:presLayoutVars>
      </dgm:prSet>
      <dgm:spPr/>
    </dgm:pt>
    <dgm:pt modelId="{2D99B5F9-3C84-487A-90D2-74CFBC3C490E}" type="pres">
      <dgm:prSet presAssocID="{63077AEA-B325-4A88-9864-CAEA7B9518A3}" presName="parTrans" presStyleLbl="sibTrans2D1" presStyleIdx="2" presStyleCnt="4"/>
      <dgm:spPr/>
    </dgm:pt>
    <dgm:pt modelId="{FDD4DFFB-AFDF-461F-B88C-E05FFADCF2AC}" type="pres">
      <dgm:prSet presAssocID="{63077AEA-B325-4A88-9864-CAEA7B9518A3}" presName="connectorText" presStyleLbl="sibTrans2D1" presStyleIdx="2" presStyleCnt="4"/>
      <dgm:spPr/>
    </dgm:pt>
    <dgm:pt modelId="{579AE5C8-2DED-45D0-9833-F68D615A12DD}" type="pres">
      <dgm:prSet presAssocID="{EA299DAE-D17A-4340-9DD8-962A997D507F}" presName="node" presStyleLbl="node1" presStyleIdx="2" presStyleCnt="4" custScaleX="141017">
        <dgm:presLayoutVars>
          <dgm:bulletEnabled val="1"/>
        </dgm:presLayoutVars>
      </dgm:prSet>
      <dgm:spPr/>
    </dgm:pt>
    <dgm:pt modelId="{A1D5C001-70FC-44AA-8F0A-85AA6A778703}" type="pres">
      <dgm:prSet presAssocID="{1540CD54-71C9-4602-A8CE-E95F8F071C50}" presName="parTrans" presStyleLbl="sibTrans2D1" presStyleIdx="3" presStyleCnt="4"/>
      <dgm:spPr/>
    </dgm:pt>
    <dgm:pt modelId="{737CA1BD-64D3-4604-A9A5-C1DF5D3C88BA}" type="pres">
      <dgm:prSet presAssocID="{1540CD54-71C9-4602-A8CE-E95F8F071C50}" presName="connectorText" presStyleLbl="sibTrans2D1" presStyleIdx="3" presStyleCnt="4"/>
      <dgm:spPr/>
    </dgm:pt>
    <dgm:pt modelId="{DB153945-3CF6-4BB9-9B90-B997DB2A9F64}" type="pres">
      <dgm:prSet presAssocID="{0FB4368D-0B6F-43D0-AB0A-BDE02EA7B789}" presName="node" presStyleLbl="node1" presStyleIdx="3" presStyleCnt="4" custScaleX="143819" custRadScaleRad="135915" custRadScaleInc="1544">
        <dgm:presLayoutVars>
          <dgm:bulletEnabled val="1"/>
        </dgm:presLayoutVars>
      </dgm:prSet>
      <dgm:spPr/>
    </dgm:pt>
  </dgm:ptLst>
  <dgm:cxnLst>
    <dgm:cxn modelId="{539ADF03-1F27-4B6B-98FF-D2569608C2D7}" type="presOf" srcId="{97FE79DD-1914-4E21-A031-BA885FD92951}" destId="{35B06D74-05B2-4009-B5BF-4490650B645A}" srcOrd="0" destOrd="0" presId="urn:microsoft.com/office/officeart/2005/8/layout/radial5"/>
    <dgm:cxn modelId="{D3177415-EA47-405E-B70E-1B62BF85E8E5}" type="presOf" srcId="{20AFD284-2052-469F-90E3-B5B7FB385AA4}" destId="{5354CB44-E050-488C-B594-3070859CA934}" srcOrd="0" destOrd="0" presId="urn:microsoft.com/office/officeart/2005/8/layout/radial5"/>
    <dgm:cxn modelId="{3D3C2119-1634-46D8-86B9-1327E18D152A}" type="presOf" srcId="{1540CD54-71C9-4602-A8CE-E95F8F071C50}" destId="{A1D5C001-70FC-44AA-8F0A-85AA6A778703}" srcOrd="0" destOrd="0" presId="urn:microsoft.com/office/officeart/2005/8/layout/radial5"/>
    <dgm:cxn modelId="{DA3DFE1F-4D58-49E6-8B31-98C8242D43B5}" type="presOf" srcId="{E8BA08EB-EDE3-4885-A3F8-777D585F7AC8}" destId="{1DC70029-2D17-4784-AA31-EB46747167CB}" srcOrd="1" destOrd="0" presId="urn:microsoft.com/office/officeart/2005/8/layout/radial5"/>
    <dgm:cxn modelId="{D4FBA139-D71B-4C0B-A0EF-65831C21D62D}" type="presOf" srcId="{41C0C323-E9CB-4CC6-A34A-85085D8792C1}" destId="{84495492-4C2B-451F-8E02-53CAF38E32D2}" srcOrd="0" destOrd="0" presId="urn:microsoft.com/office/officeart/2005/8/layout/radial5"/>
    <dgm:cxn modelId="{9ADEA748-BDFC-468C-8151-16D7B38173A6}" srcId="{71B8BB10-ABBA-440E-896A-1A0E675D4F56}" destId="{EA299DAE-D17A-4340-9DD8-962A997D507F}" srcOrd="2" destOrd="0" parTransId="{63077AEA-B325-4A88-9864-CAEA7B9518A3}" sibTransId="{C1553361-3D30-4DAD-9576-C868A548866C}"/>
    <dgm:cxn modelId="{20B71D53-C85C-48BC-8BAD-9C627E4D0E85}" type="presOf" srcId="{63077AEA-B325-4A88-9864-CAEA7B9518A3}" destId="{2D99B5F9-3C84-487A-90D2-74CFBC3C490E}" srcOrd="0" destOrd="0" presId="urn:microsoft.com/office/officeart/2005/8/layout/radial5"/>
    <dgm:cxn modelId="{BEC63382-5A7E-4518-BE97-4C9395A8E510}" type="presOf" srcId="{BDA50F3D-BA3E-4BD0-86EF-4A70ED44149B}" destId="{CD899A34-4DDD-46D3-BE72-E944731D2ADD}" srcOrd="0" destOrd="0" presId="urn:microsoft.com/office/officeart/2005/8/layout/radial5"/>
    <dgm:cxn modelId="{859DEC8B-E60D-4495-A863-9F86D84A3DAC}" type="presOf" srcId="{EA299DAE-D17A-4340-9DD8-962A997D507F}" destId="{579AE5C8-2DED-45D0-9833-F68D615A12DD}" srcOrd="0" destOrd="0" presId="urn:microsoft.com/office/officeart/2005/8/layout/radial5"/>
    <dgm:cxn modelId="{B14FED98-6B0D-41F1-8DBD-336A59C9A66D}" type="presOf" srcId="{71B8BB10-ABBA-440E-896A-1A0E675D4F56}" destId="{E0962AA9-2953-4AC8-979B-C4F3A6DC1F62}" srcOrd="0" destOrd="0" presId="urn:microsoft.com/office/officeart/2005/8/layout/radial5"/>
    <dgm:cxn modelId="{BB57CBA0-66E5-4C9B-8558-B981C87261D5}" type="presOf" srcId="{0FB4368D-0B6F-43D0-AB0A-BDE02EA7B789}" destId="{DB153945-3CF6-4BB9-9B90-B997DB2A9F64}" srcOrd="0" destOrd="0" presId="urn:microsoft.com/office/officeart/2005/8/layout/radial5"/>
    <dgm:cxn modelId="{91A8C2B3-DC2C-4EA9-A24D-B3E296E4167C}" type="presOf" srcId="{E8BA08EB-EDE3-4885-A3F8-777D585F7AC8}" destId="{6FCA3FD4-B09C-4145-A74B-68F0D0721833}" srcOrd="0" destOrd="0" presId="urn:microsoft.com/office/officeart/2005/8/layout/radial5"/>
    <dgm:cxn modelId="{17EBD5B4-9BDC-4D4A-B689-A513927C5258}" srcId="{71B8BB10-ABBA-440E-896A-1A0E675D4F56}" destId="{41C0C323-E9CB-4CC6-A34A-85085D8792C1}" srcOrd="0" destOrd="0" parTransId="{20AFD284-2052-469F-90E3-B5B7FB385AA4}" sibTransId="{B9EB4D51-3B91-45E6-B798-8E066993AE9F}"/>
    <dgm:cxn modelId="{E25FCBBB-A480-4EEE-8618-A748ADA8156C}" type="presOf" srcId="{1540CD54-71C9-4602-A8CE-E95F8F071C50}" destId="{737CA1BD-64D3-4604-A9A5-C1DF5D3C88BA}" srcOrd="1" destOrd="0" presId="urn:microsoft.com/office/officeart/2005/8/layout/radial5"/>
    <dgm:cxn modelId="{D8F519C8-A073-4FE3-A0B3-BB3F14417665}" type="presOf" srcId="{63077AEA-B325-4A88-9864-CAEA7B9518A3}" destId="{FDD4DFFB-AFDF-461F-B88C-E05FFADCF2AC}" srcOrd="1" destOrd="0" presId="urn:microsoft.com/office/officeart/2005/8/layout/radial5"/>
    <dgm:cxn modelId="{5B6292D3-1D40-4190-870B-2C8FCAD4B41C}" srcId="{71B8BB10-ABBA-440E-896A-1A0E675D4F56}" destId="{97FE79DD-1914-4E21-A031-BA885FD92951}" srcOrd="1" destOrd="0" parTransId="{E8BA08EB-EDE3-4885-A3F8-777D585F7AC8}" sibTransId="{6D04E121-B0CD-42F5-A5AB-2C374A13829F}"/>
    <dgm:cxn modelId="{0439ADE6-C8B8-47B4-8C62-F457BEBA7BC1}" srcId="{71B8BB10-ABBA-440E-896A-1A0E675D4F56}" destId="{0FB4368D-0B6F-43D0-AB0A-BDE02EA7B789}" srcOrd="3" destOrd="0" parTransId="{1540CD54-71C9-4602-A8CE-E95F8F071C50}" sibTransId="{242BCF89-13A0-4B7C-ADF6-A7C28CAFF0F5}"/>
    <dgm:cxn modelId="{85F23DE7-F4F6-498C-8D58-254CD4A45E0C}" type="presOf" srcId="{20AFD284-2052-469F-90E3-B5B7FB385AA4}" destId="{2D81C37E-9235-4F50-84F1-7299A2B76103}" srcOrd="1" destOrd="0" presId="urn:microsoft.com/office/officeart/2005/8/layout/radial5"/>
    <dgm:cxn modelId="{434A6BF6-063B-40F5-B28C-552307A0BDA9}" srcId="{BDA50F3D-BA3E-4BD0-86EF-4A70ED44149B}" destId="{71B8BB10-ABBA-440E-896A-1A0E675D4F56}" srcOrd="0" destOrd="0" parTransId="{1F4BC753-4855-4743-A8D7-46137AF6D8F3}" sibTransId="{195C7EB9-CD21-4356-9409-165D9D6EB7CE}"/>
    <dgm:cxn modelId="{57813FC2-8C5A-46EF-AFB8-4A5884615224}" type="presParOf" srcId="{CD899A34-4DDD-46D3-BE72-E944731D2ADD}" destId="{E0962AA9-2953-4AC8-979B-C4F3A6DC1F62}" srcOrd="0" destOrd="0" presId="urn:microsoft.com/office/officeart/2005/8/layout/radial5"/>
    <dgm:cxn modelId="{9F48AAEC-3390-45EC-B34A-6D99CC3F548F}" type="presParOf" srcId="{CD899A34-4DDD-46D3-BE72-E944731D2ADD}" destId="{5354CB44-E050-488C-B594-3070859CA934}" srcOrd="1" destOrd="0" presId="urn:microsoft.com/office/officeart/2005/8/layout/radial5"/>
    <dgm:cxn modelId="{6F76353C-991E-4F84-9B6E-BB79F70C571C}" type="presParOf" srcId="{5354CB44-E050-488C-B594-3070859CA934}" destId="{2D81C37E-9235-4F50-84F1-7299A2B76103}" srcOrd="0" destOrd="0" presId="urn:microsoft.com/office/officeart/2005/8/layout/radial5"/>
    <dgm:cxn modelId="{9EF95C86-0B2C-488F-AFE7-BBA59A9A655B}" type="presParOf" srcId="{CD899A34-4DDD-46D3-BE72-E944731D2ADD}" destId="{84495492-4C2B-451F-8E02-53CAF38E32D2}" srcOrd="2" destOrd="0" presId="urn:microsoft.com/office/officeart/2005/8/layout/radial5"/>
    <dgm:cxn modelId="{D9A1C77D-E739-4FA6-9512-306FB9F9A39E}" type="presParOf" srcId="{CD899A34-4DDD-46D3-BE72-E944731D2ADD}" destId="{6FCA3FD4-B09C-4145-A74B-68F0D0721833}" srcOrd="3" destOrd="0" presId="urn:microsoft.com/office/officeart/2005/8/layout/radial5"/>
    <dgm:cxn modelId="{B9ADED34-D09C-4BD6-AD0B-A874F2A02A8C}" type="presParOf" srcId="{6FCA3FD4-B09C-4145-A74B-68F0D0721833}" destId="{1DC70029-2D17-4784-AA31-EB46747167CB}" srcOrd="0" destOrd="0" presId="urn:microsoft.com/office/officeart/2005/8/layout/radial5"/>
    <dgm:cxn modelId="{8A1F82C3-97D1-485E-898E-E9CFDE087AA7}" type="presParOf" srcId="{CD899A34-4DDD-46D3-BE72-E944731D2ADD}" destId="{35B06D74-05B2-4009-B5BF-4490650B645A}" srcOrd="4" destOrd="0" presId="urn:microsoft.com/office/officeart/2005/8/layout/radial5"/>
    <dgm:cxn modelId="{525A0D62-8667-44C1-AAF3-F5B7FDCAE541}" type="presParOf" srcId="{CD899A34-4DDD-46D3-BE72-E944731D2ADD}" destId="{2D99B5F9-3C84-487A-90D2-74CFBC3C490E}" srcOrd="5" destOrd="0" presId="urn:microsoft.com/office/officeart/2005/8/layout/radial5"/>
    <dgm:cxn modelId="{773A6520-8302-4CA5-A782-EC4A692D6698}" type="presParOf" srcId="{2D99B5F9-3C84-487A-90D2-74CFBC3C490E}" destId="{FDD4DFFB-AFDF-461F-B88C-E05FFADCF2AC}" srcOrd="0" destOrd="0" presId="urn:microsoft.com/office/officeart/2005/8/layout/radial5"/>
    <dgm:cxn modelId="{0D2A85D6-E073-4311-976E-E38D4DE84B0C}" type="presParOf" srcId="{CD899A34-4DDD-46D3-BE72-E944731D2ADD}" destId="{579AE5C8-2DED-45D0-9833-F68D615A12DD}" srcOrd="6" destOrd="0" presId="urn:microsoft.com/office/officeart/2005/8/layout/radial5"/>
    <dgm:cxn modelId="{489EEDEB-52FE-4288-8FB3-9949266CC114}" type="presParOf" srcId="{CD899A34-4DDD-46D3-BE72-E944731D2ADD}" destId="{A1D5C001-70FC-44AA-8F0A-85AA6A778703}" srcOrd="7" destOrd="0" presId="urn:microsoft.com/office/officeart/2005/8/layout/radial5"/>
    <dgm:cxn modelId="{D48F08D5-1DD3-4F02-ABF3-53C932E16FE6}" type="presParOf" srcId="{A1D5C001-70FC-44AA-8F0A-85AA6A778703}" destId="{737CA1BD-64D3-4604-A9A5-C1DF5D3C88BA}" srcOrd="0" destOrd="0" presId="urn:microsoft.com/office/officeart/2005/8/layout/radial5"/>
    <dgm:cxn modelId="{C1F6D781-ACDE-4948-A620-0A911A313813}" type="presParOf" srcId="{CD899A34-4DDD-46D3-BE72-E944731D2ADD}" destId="{DB153945-3CF6-4BB9-9B90-B997DB2A9F6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EF8E3A-73B4-4B64-8E45-07E61DD19645}" type="doc">
      <dgm:prSet loTypeId="urn:microsoft.com/office/officeart/2005/8/layout/matrix1" loCatId="matrix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2B95D01E-21BE-4A67-99C9-D9A73CB9EB0E}">
      <dgm:prSet phldrT="[Text]" custT="1"/>
      <dgm:spPr>
        <a:solidFill>
          <a:srgbClr val="4EB9BE"/>
        </a:solidFill>
      </dgm:spPr>
      <dgm:t>
        <a:bodyPr/>
        <a:lstStyle/>
        <a:p>
          <a:r>
            <a:rPr lang="th-TH" sz="2800" b="1" u="none" dirty="0"/>
            <a:t>องค์ประกอบที่ก่อให้เกิดกระบวนการปฏิสัมพันธ์ </a:t>
          </a:r>
          <a:endParaRPr lang="th-TH" sz="2800" u="none" dirty="0"/>
        </a:p>
      </dgm:t>
    </dgm:pt>
    <dgm:pt modelId="{C3E56D70-69A9-491B-96AE-9AE93868A668}" type="parTrans" cxnId="{6AB3B152-E094-4CFC-BFA0-1076EB3110B5}">
      <dgm:prSet/>
      <dgm:spPr/>
      <dgm:t>
        <a:bodyPr/>
        <a:lstStyle/>
        <a:p>
          <a:endParaRPr lang="th-TH"/>
        </a:p>
      </dgm:t>
    </dgm:pt>
    <dgm:pt modelId="{DCB5DCEA-D302-46C6-A4BD-E29583DA199C}" type="sibTrans" cxnId="{6AB3B152-E094-4CFC-BFA0-1076EB3110B5}">
      <dgm:prSet/>
      <dgm:spPr/>
      <dgm:t>
        <a:bodyPr/>
        <a:lstStyle/>
        <a:p>
          <a:endParaRPr lang="th-TH"/>
        </a:p>
      </dgm:t>
    </dgm:pt>
    <dgm:pt modelId="{DB21F6A7-486F-442B-B8B5-77B3C0064B63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th-TH" sz="2800" b="1" dirty="0"/>
            <a:t>ผู้นำ (</a:t>
          </a:r>
          <a:r>
            <a:rPr lang="en-US" sz="2800" b="1" dirty="0"/>
            <a:t>Leader</a:t>
          </a:r>
          <a:r>
            <a:rPr lang="th-TH" sz="2800" b="1" dirty="0"/>
            <a:t>) เป็นบุคคลที่มีหน้าที่รับผิดชอบในการชี้นำการปฏิบัติงานและกิจกรรมต่างๆ</a:t>
          </a:r>
        </a:p>
      </dgm:t>
    </dgm:pt>
    <dgm:pt modelId="{59E59288-D9FF-4C46-8E6B-7FAB1D768A37}" type="parTrans" cxnId="{2C81A714-7FF2-45BA-90B8-FF3B910F2C12}">
      <dgm:prSet/>
      <dgm:spPr/>
      <dgm:t>
        <a:bodyPr/>
        <a:lstStyle/>
        <a:p>
          <a:endParaRPr lang="th-TH"/>
        </a:p>
      </dgm:t>
    </dgm:pt>
    <dgm:pt modelId="{4BF2F7B4-16FC-49B8-838C-0D38023A76DF}" type="sibTrans" cxnId="{2C81A714-7FF2-45BA-90B8-FF3B910F2C12}">
      <dgm:prSet/>
      <dgm:spPr/>
      <dgm:t>
        <a:bodyPr/>
        <a:lstStyle/>
        <a:p>
          <a:endParaRPr lang="th-TH"/>
        </a:p>
      </dgm:t>
    </dgm:pt>
    <dgm:pt modelId="{71D08B8F-3242-4B5E-9EA4-C6813AFE52AE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th-TH" b="1" dirty="0">
              <a:solidFill>
                <a:schemeClr val="tx1"/>
              </a:solidFill>
            </a:rPr>
            <a:t>ผู้ตาม (</a:t>
          </a:r>
          <a:r>
            <a:rPr lang="en-US" b="1" dirty="0">
              <a:solidFill>
                <a:schemeClr val="tx1"/>
              </a:solidFill>
            </a:rPr>
            <a:t>Follower</a:t>
          </a:r>
          <a:r>
            <a:rPr lang="th-TH" b="1" dirty="0">
              <a:solidFill>
                <a:schemeClr val="tx1"/>
              </a:solidFill>
            </a:rPr>
            <a:t>) ผู้ปฏิบัติงานและกิจกรรมต่างๆ ภายใต้การชี้นำและชี้แนะของผู้นำ</a:t>
          </a:r>
        </a:p>
      </dgm:t>
    </dgm:pt>
    <dgm:pt modelId="{2F3C6A18-CDAA-49AD-AA03-CC1312C33D45}" type="parTrans" cxnId="{9C58CB3C-03BE-4BE7-99DE-2958E5AA3CF9}">
      <dgm:prSet/>
      <dgm:spPr/>
      <dgm:t>
        <a:bodyPr/>
        <a:lstStyle/>
        <a:p>
          <a:endParaRPr lang="th-TH"/>
        </a:p>
      </dgm:t>
    </dgm:pt>
    <dgm:pt modelId="{88292F6C-B01C-41B4-A710-12D41C6C04F0}" type="sibTrans" cxnId="{9C58CB3C-03BE-4BE7-99DE-2958E5AA3CF9}">
      <dgm:prSet/>
      <dgm:spPr/>
      <dgm:t>
        <a:bodyPr/>
        <a:lstStyle/>
        <a:p>
          <a:endParaRPr lang="th-TH"/>
        </a:p>
      </dgm:t>
    </dgm:pt>
    <dgm:pt modelId="{5C7FBF6A-9B79-4322-9299-C2DBBE9889DB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th-TH" b="1"/>
            <a:t>ผลที่เกิดขึ้น (</a:t>
          </a:r>
          <a:r>
            <a:rPr lang="en-US" b="1"/>
            <a:t>By-Products</a:t>
          </a:r>
          <a:r>
            <a:rPr lang="th-TH" b="1"/>
            <a:t>) เช่น การได้ผลผลิตที่มีคุณภาพสูง </a:t>
          </a:r>
          <a:endParaRPr lang="th-TH" b="1" dirty="0"/>
        </a:p>
      </dgm:t>
    </dgm:pt>
    <dgm:pt modelId="{81511A9D-1975-4113-A89A-C5EDEAD1B678}" type="parTrans" cxnId="{411E4CB3-45A1-4C0D-AC76-8233158A72E0}">
      <dgm:prSet/>
      <dgm:spPr/>
      <dgm:t>
        <a:bodyPr/>
        <a:lstStyle/>
        <a:p>
          <a:endParaRPr lang="th-TH"/>
        </a:p>
      </dgm:t>
    </dgm:pt>
    <dgm:pt modelId="{2DC1F268-480F-4601-9966-B41A194472D6}" type="sibTrans" cxnId="{411E4CB3-45A1-4C0D-AC76-8233158A72E0}">
      <dgm:prSet/>
      <dgm:spPr/>
      <dgm:t>
        <a:bodyPr/>
        <a:lstStyle/>
        <a:p>
          <a:endParaRPr lang="th-TH"/>
        </a:p>
      </dgm:t>
    </dgm:pt>
    <dgm:pt modelId="{58BC7ECC-0361-44DA-AF31-A68DDBB49634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th-TH" b="1" i="0"/>
            <a:t>บริบท (</a:t>
          </a:r>
          <a:r>
            <a:rPr lang="en-US" b="1" i="0"/>
            <a:t>Context</a:t>
          </a:r>
          <a:r>
            <a:rPr lang="th-TH" b="1" i="0"/>
            <a:t>) หมายถึง สถานการณ์ </a:t>
          </a:r>
          <a:endParaRPr lang="th-TH" b="1" i="0" dirty="0"/>
        </a:p>
      </dgm:t>
    </dgm:pt>
    <dgm:pt modelId="{17A71A65-DFB4-4885-9FA4-AB7353FA497D}" type="parTrans" cxnId="{8DB9E903-B5AA-4B8C-8456-56C51D2735F8}">
      <dgm:prSet/>
      <dgm:spPr/>
      <dgm:t>
        <a:bodyPr/>
        <a:lstStyle/>
        <a:p>
          <a:endParaRPr lang="th-TH"/>
        </a:p>
      </dgm:t>
    </dgm:pt>
    <dgm:pt modelId="{E7046424-51AC-4BDC-B69E-F5C3765BC2CA}" type="sibTrans" cxnId="{8DB9E903-B5AA-4B8C-8456-56C51D2735F8}">
      <dgm:prSet/>
      <dgm:spPr/>
      <dgm:t>
        <a:bodyPr/>
        <a:lstStyle/>
        <a:p>
          <a:endParaRPr lang="th-TH"/>
        </a:p>
      </dgm:t>
    </dgm:pt>
    <dgm:pt modelId="{B22EB8EC-DC99-4357-B6CF-4ED07E049321}" type="pres">
      <dgm:prSet presAssocID="{9AEF8E3A-73B4-4B64-8E45-07E61DD19645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FC3D753-500C-4500-991D-4DC225C792BA}" type="pres">
      <dgm:prSet presAssocID="{9AEF8E3A-73B4-4B64-8E45-07E61DD19645}" presName="matrix" presStyleCnt="0"/>
      <dgm:spPr/>
    </dgm:pt>
    <dgm:pt modelId="{99A741B1-F143-45C9-9F0F-965FE63C72BE}" type="pres">
      <dgm:prSet presAssocID="{9AEF8E3A-73B4-4B64-8E45-07E61DD19645}" presName="tile1" presStyleLbl="node1" presStyleIdx="0" presStyleCnt="4"/>
      <dgm:spPr/>
    </dgm:pt>
    <dgm:pt modelId="{7B859B91-4671-4392-8C16-76FF5AE46590}" type="pres">
      <dgm:prSet presAssocID="{9AEF8E3A-73B4-4B64-8E45-07E61DD1964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8D93D87-B59E-4F83-92A8-A741C8F0D9B0}" type="pres">
      <dgm:prSet presAssocID="{9AEF8E3A-73B4-4B64-8E45-07E61DD19645}" presName="tile2" presStyleLbl="node1" presStyleIdx="1" presStyleCnt="4"/>
      <dgm:spPr/>
    </dgm:pt>
    <dgm:pt modelId="{906D61BE-E0B8-481F-A328-349B9ACB4E15}" type="pres">
      <dgm:prSet presAssocID="{9AEF8E3A-73B4-4B64-8E45-07E61DD1964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4718503-3E81-40BC-A9A8-1C8F237736B1}" type="pres">
      <dgm:prSet presAssocID="{9AEF8E3A-73B4-4B64-8E45-07E61DD19645}" presName="tile3" presStyleLbl="node1" presStyleIdx="2" presStyleCnt="4"/>
      <dgm:spPr/>
    </dgm:pt>
    <dgm:pt modelId="{88DC03B7-530A-4FD7-B40E-2FBE7A86B156}" type="pres">
      <dgm:prSet presAssocID="{9AEF8E3A-73B4-4B64-8E45-07E61DD1964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90BA572-F27F-45C2-94F6-AC5764B6BA87}" type="pres">
      <dgm:prSet presAssocID="{9AEF8E3A-73B4-4B64-8E45-07E61DD19645}" presName="tile4" presStyleLbl="node1" presStyleIdx="3" presStyleCnt="4" custLinFactNeighborX="36749" custLinFactNeighborY="14355"/>
      <dgm:spPr/>
    </dgm:pt>
    <dgm:pt modelId="{445A582B-52C0-49A6-9A01-FB37B293983F}" type="pres">
      <dgm:prSet presAssocID="{9AEF8E3A-73B4-4B64-8E45-07E61DD1964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DEE039A-8546-4F07-9150-8F4B1FC957C3}" type="pres">
      <dgm:prSet presAssocID="{9AEF8E3A-73B4-4B64-8E45-07E61DD19645}" presName="centerTile" presStyleLbl="fgShp" presStyleIdx="0" presStyleCnt="1" custScaleX="110832" custScaleY="138610">
        <dgm:presLayoutVars>
          <dgm:chMax val="0"/>
          <dgm:chPref val="0"/>
        </dgm:presLayoutVars>
      </dgm:prSet>
      <dgm:spPr/>
    </dgm:pt>
  </dgm:ptLst>
  <dgm:cxnLst>
    <dgm:cxn modelId="{8DB9E903-B5AA-4B8C-8456-56C51D2735F8}" srcId="{2B95D01E-21BE-4A67-99C9-D9A73CB9EB0E}" destId="{58BC7ECC-0361-44DA-AF31-A68DDBB49634}" srcOrd="3" destOrd="0" parTransId="{17A71A65-DFB4-4885-9FA4-AB7353FA497D}" sibTransId="{E7046424-51AC-4BDC-B69E-F5C3765BC2CA}"/>
    <dgm:cxn modelId="{2C81A714-7FF2-45BA-90B8-FF3B910F2C12}" srcId="{2B95D01E-21BE-4A67-99C9-D9A73CB9EB0E}" destId="{DB21F6A7-486F-442B-B8B5-77B3C0064B63}" srcOrd="0" destOrd="0" parTransId="{59E59288-D9FF-4C46-8E6B-7FAB1D768A37}" sibTransId="{4BF2F7B4-16FC-49B8-838C-0D38023A76DF}"/>
    <dgm:cxn modelId="{9C58CB3C-03BE-4BE7-99DE-2958E5AA3CF9}" srcId="{2B95D01E-21BE-4A67-99C9-D9A73CB9EB0E}" destId="{71D08B8F-3242-4B5E-9EA4-C6813AFE52AE}" srcOrd="1" destOrd="0" parTransId="{2F3C6A18-CDAA-49AD-AA03-CC1312C33D45}" sibTransId="{88292F6C-B01C-41B4-A710-12D41C6C04F0}"/>
    <dgm:cxn modelId="{A7078F69-DB5D-48B4-BFF5-4582ADD2B5B2}" type="presOf" srcId="{58BC7ECC-0361-44DA-AF31-A68DDBB49634}" destId="{190BA572-F27F-45C2-94F6-AC5764B6BA87}" srcOrd="0" destOrd="0" presId="urn:microsoft.com/office/officeart/2005/8/layout/matrix1"/>
    <dgm:cxn modelId="{6AB3B152-E094-4CFC-BFA0-1076EB3110B5}" srcId="{9AEF8E3A-73B4-4B64-8E45-07E61DD19645}" destId="{2B95D01E-21BE-4A67-99C9-D9A73CB9EB0E}" srcOrd="0" destOrd="0" parTransId="{C3E56D70-69A9-491B-96AE-9AE93868A668}" sibTransId="{DCB5DCEA-D302-46C6-A4BD-E29583DA199C}"/>
    <dgm:cxn modelId="{40C96553-3C23-49D6-89D9-59183F10C654}" type="presOf" srcId="{2B95D01E-21BE-4A67-99C9-D9A73CB9EB0E}" destId="{5DEE039A-8546-4F07-9150-8F4B1FC957C3}" srcOrd="0" destOrd="0" presId="urn:microsoft.com/office/officeart/2005/8/layout/matrix1"/>
    <dgm:cxn modelId="{8D165355-FF23-4203-BF4D-7FFDDBCBBF23}" type="presOf" srcId="{58BC7ECC-0361-44DA-AF31-A68DDBB49634}" destId="{445A582B-52C0-49A6-9A01-FB37B293983F}" srcOrd="1" destOrd="0" presId="urn:microsoft.com/office/officeart/2005/8/layout/matrix1"/>
    <dgm:cxn modelId="{541BCB91-7866-431E-AAC7-F140DC322E6D}" type="presOf" srcId="{9AEF8E3A-73B4-4B64-8E45-07E61DD19645}" destId="{B22EB8EC-DC99-4357-B6CF-4ED07E049321}" srcOrd="0" destOrd="0" presId="urn:microsoft.com/office/officeart/2005/8/layout/matrix1"/>
    <dgm:cxn modelId="{739B23AE-6067-45EF-A1CA-FD888ECE3B8B}" type="presOf" srcId="{71D08B8F-3242-4B5E-9EA4-C6813AFE52AE}" destId="{18D93D87-B59E-4F83-92A8-A741C8F0D9B0}" srcOrd="0" destOrd="0" presId="urn:microsoft.com/office/officeart/2005/8/layout/matrix1"/>
    <dgm:cxn modelId="{411E4CB3-45A1-4C0D-AC76-8233158A72E0}" srcId="{2B95D01E-21BE-4A67-99C9-D9A73CB9EB0E}" destId="{5C7FBF6A-9B79-4322-9299-C2DBBE9889DB}" srcOrd="2" destOrd="0" parTransId="{81511A9D-1975-4113-A89A-C5EDEAD1B678}" sibTransId="{2DC1F268-480F-4601-9966-B41A194472D6}"/>
    <dgm:cxn modelId="{53915EB9-D7A0-44AD-8AC8-DDFBC90E272E}" type="presOf" srcId="{5C7FBF6A-9B79-4322-9299-C2DBBE9889DB}" destId="{64718503-3E81-40BC-A9A8-1C8F237736B1}" srcOrd="0" destOrd="0" presId="urn:microsoft.com/office/officeart/2005/8/layout/matrix1"/>
    <dgm:cxn modelId="{5EB3D6D5-F6CA-4A91-8A5E-0E1689006F9A}" type="presOf" srcId="{DB21F6A7-486F-442B-B8B5-77B3C0064B63}" destId="{7B859B91-4671-4392-8C16-76FF5AE46590}" srcOrd="1" destOrd="0" presId="urn:microsoft.com/office/officeart/2005/8/layout/matrix1"/>
    <dgm:cxn modelId="{A80E50EA-1184-4AEA-8F36-8BB3485A66E2}" type="presOf" srcId="{5C7FBF6A-9B79-4322-9299-C2DBBE9889DB}" destId="{88DC03B7-530A-4FD7-B40E-2FBE7A86B156}" srcOrd="1" destOrd="0" presId="urn:microsoft.com/office/officeart/2005/8/layout/matrix1"/>
    <dgm:cxn modelId="{95ECC6F9-7C01-43EA-B2CE-D229257B3F18}" type="presOf" srcId="{71D08B8F-3242-4B5E-9EA4-C6813AFE52AE}" destId="{906D61BE-E0B8-481F-A328-349B9ACB4E15}" srcOrd="1" destOrd="0" presId="urn:microsoft.com/office/officeart/2005/8/layout/matrix1"/>
    <dgm:cxn modelId="{C1EB75FB-7394-4F16-8ADF-94E7EBE8F184}" type="presOf" srcId="{DB21F6A7-486F-442B-B8B5-77B3C0064B63}" destId="{99A741B1-F143-45C9-9F0F-965FE63C72BE}" srcOrd="0" destOrd="0" presId="urn:microsoft.com/office/officeart/2005/8/layout/matrix1"/>
    <dgm:cxn modelId="{EA8F6380-6482-42D7-8B95-09B238E16349}" type="presParOf" srcId="{B22EB8EC-DC99-4357-B6CF-4ED07E049321}" destId="{9FC3D753-500C-4500-991D-4DC225C792BA}" srcOrd="0" destOrd="0" presId="urn:microsoft.com/office/officeart/2005/8/layout/matrix1"/>
    <dgm:cxn modelId="{E6C2C2AB-962E-44AB-8B9C-B2FE6E16A88F}" type="presParOf" srcId="{9FC3D753-500C-4500-991D-4DC225C792BA}" destId="{99A741B1-F143-45C9-9F0F-965FE63C72BE}" srcOrd="0" destOrd="0" presId="urn:microsoft.com/office/officeart/2005/8/layout/matrix1"/>
    <dgm:cxn modelId="{B65996AB-851C-4C1B-B038-8FBECDAF44EC}" type="presParOf" srcId="{9FC3D753-500C-4500-991D-4DC225C792BA}" destId="{7B859B91-4671-4392-8C16-76FF5AE46590}" srcOrd="1" destOrd="0" presId="urn:microsoft.com/office/officeart/2005/8/layout/matrix1"/>
    <dgm:cxn modelId="{9A553007-8224-46A1-BBE6-411886AD7EC2}" type="presParOf" srcId="{9FC3D753-500C-4500-991D-4DC225C792BA}" destId="{18D93D87-B59E-4F83-92A8-A741C8F0D9B0}" srcOrd="2" destOrd="0" presId="urn:microsoft.com/office/officeart/2005/8/layout/matrix1"/>
    <dgm:cxn modelId="{1A167D23-6A3D-4528-82FA-992C733C1296}" type="presParOf" srcId="{9FC3D753-500C-4500-991D-4DC225C792BA}" destId="{906D61BE-E0B8-481F-A328-349B9ACB4E15}" srcOrd="3" destOrd="0" presId="urn:microsoft.com/office/officeart/2005/8/layout/matrix1"/>
    <dgm:cxn modelId="{3893E916-5108-4D3F-9D06-7EA1E678DE4C}" type="presParOf" srcId="{9FC3D753-500C-4500-991D-4DC225C792BA}" destId="{64718503-3E81-40BC-A9A8-1C8F237736B1}" srcOrd="4" destOrd="0" presId="urn:microsoft.com/office/officeart/2005/8/layout/matrix1"/>
    <dgm:cxn modelId="{48502043-BD6C-4752-8EB6-DBC6B95B99FD}" type="presParOf" srcId="{9FC3D753-500C-4500-991D-4DC225C792BA}" destId="{88DC03B7-530A-4FD7-B40E-2FBE7A86B156}" srcOrd="5" destOrd="0" presId="urn:microsoft.com/office/officeart/2005/8/layout/matrix1"/>
    <dgm:cxn modelId="{A59119B0-CA7C-4360-877B-1832A48FE18E}" type="presParOf" srcId="{9FC3D753-500C-4500-991D-4DC225C792BA}" destId="{190BA572-F27F-45C2-94F6-AC5764B6BA87}" srcOrd="6" destOrd="0" presId="urn:microsoft.com/office/officeart/2005/8/layout/matrix1"/>
    <dgm:cxn modelId="{1F92E47D-3C80-4813-8E7B-DE790FF0B1D8}" type="presParOf" srcId="{9FC3D753-500C-4500-991D-4DC225C792BA}" destId="{445A582B-52C0-49A6-9A01-FB37B293983F}" srcOrd="7" destOrd="0" presId="urn:microsoft.com/office/officeart/2005/8/layout/matrix1"/>
    <dgm:cxn modelId="{45B21A31-D35F-4EFB-B056-BF95B6FB5560}" type="presParOf" srcId="{B22EB8EC-DC99-4357-B6CF-4ED07E049321}" destId="{5DEE039A-8546-4F07-9150-8F4B1FC957C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7CD7ED-E6DC-4048-8671-2A3FB0BD9694}" type="doc">
      <dgm:prSet loTypeId="urn:microsoft.com/office/officeart/2005/8/layout/arrow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54E25077-C16C-4659-9E29-DF933FDF50DC}">
      <dgm:prSet phldrT="[Text]" custT="1"/>
      <dgm:spPr/>
      <dgm:t>
        <a:bodyPr/>
        <a:lstStyle/>
        <a:p>
          <a:r>
            <a:rPr lang="th-TH" sz="2400" b="1" dirty="0">
              <a:latin typeface="Angsana New" pitchFamily="18" charset="-34"/>
              <a:cs typeface="Angsana New" pitchFamily="18" charset="-34"/>
            </a:rPr>
            <a:t>ขั้นตอนที่1 ไม่รู้ตนเองและไม่มีความสามารถ</a:t>
          </a:r>
        </a:p>
      </dgm:t>
    </dgm:pt>
    <dgm:pt modelId="{A53FD7EE-1353-401D-AA86-92931FDADBEB}" type="parTrans" cxnId="{3D247F75-2882-4AE8-8B52-4F306F0EB454}">
      <dgm:prSet/>
      <dgm:spPr/>
      <dgm:t>
        <a:bodyPr/>
        <a:lstStyle/>
        <a:p>
          <a:endParaRPr lang="th-TH"/>
        </a:p>
      </dgm:t>
    </dgm:pt>
    <dgm:pt modelId="{A952BED9-D84D-4DB7-A55B-6BC7F96AAADB}" type="sibTrans" cxnId="{3D247F75-2882-4AE8-8B52-4F306F0EB454}">
      <dgm:prSet/>
      <dgm:spPr/>
      <dgm:t>
        <a:bodyPr/>
        <a:lstStyle/>
        <a:p>
          <a:endParaRPr lang="th-TH"/>
        </a:p>
      </dgm:t>
    </dgm:pt>
    <dgm:pt modelId="{BB232670-621A-4B62-A804-7FC32E0D58CB}">
      <dgm:prSet phldrT="[Text]" custT="1"/>
      <dgm:spPr/>
      <dgm:t>
        <a:bodyPr/>
        <a:lstStyle/>
        <a:p>
          <a:r>
            <a:rPr lang="th-TH" sz="2400" b="1" dirty="0">
              <a:latin typeface="Angsana New" pitchFamily="18" charset="-34"/>
              <a:cs typeface="Angsana New" pitchFamily="18" charset="-34"/>
            </a:rPr>
            <a:t>ขั้นตอนที่2 รู้ตนเองแต่ไม่มีความสามารถ</a:t>
          </a:r>
        </a:p>
      </dgm:t>
    </dgm:pt>
    <dgm:pt modelId="{08FD62E7-8CF9-4535-8E54-9A5BDF1D21F3}" type="parTrans" cxnId="{9F63E5B4-666D-4A16-95FC-1E45BD860200}">
      <dgm:prSet/>
      <dgm:spPr/>
      <dgm:t>
        <a:bodyPr/>
        <a:lstStyle/>
        <a:p>
          <a:endParaRPr lang="th-TH"/>
        </a:p>
      </dgm:t>
    </dgm:pt>
    <dgm:pt modelId="{2F6D093B-604A-4111-8EA3-7FCE72494F37}" type="sibTrans" cxnId="{9F63E5B4-666D-4A16-95FC-1E45BD860200}">
      <dgm:prSet/>
      <dgm:spPr/>
      <dgm:t>
        <a:bodyPr/>
        <a:lstStyle/>
        <a:p>
          <a:endParaRPr lang="th-TH"/>
        </a:p>
      </dgm:t>
    </dgm:pt>
    <dgm:pt modelId="{2DBB0033-821D-4455-8CFC-32E1F82BB02C}">
      <dgm:prSet phldrT="[Text]" custT="1"/>
      <dgm:spPr/>
      <dgm:t>
        <a:bodyPr/>
        <a:lstStyle/>
        <a:p>
          <a:r>
            <a:rPr lang="th-TH" sz="2400" b="1" dirty="0">
              <a:latin typeface="Angsana New" pitchFamily="18" charset="-34"/>
              <a:cs typeface="Angsana New" pitchFamily="18" charset="-34"/>
            </a:rPr>
            <a:t>ขั้นตอนที่3 รู้ตนเองและมีความสามารถ</a:t>
          </a:r>
        </a:p>
      </dgm:t>
    </dgm:pt>
    <dgm:pt modelId="{3F429038-2FD7-4888-8C42-BBC5B56B211E}" type="parTrans" cxnId="{A7820141-DEBE-4D6F-9FDF-D789E250BB67}">
      <dgm:prSet/>
      <dgm:spPr/>
      <dgm:t>
        <a:bodyPr/>
        <a:lstStyle/>
        <a:p>
          <a:endParaRPr lang="th-TH"/>
        </a:p>
      </dgm:t>
    </dgm:pt>
    <dgm:pt modelId="{45BBE6AD-7FC9-4AEB-A2CA-D995276BBC60}" type="sibTrans" cxnId="{A7820141-DEBE-4D6F-9FDF-D789E250BB67}">
      <dgm:prSet/>
      <dgm:spPr/>
      <dgm:t>
        <a:bodyPr/>
        <a:lstStyle/>
        <a:p>
          <a:endParaRPr lang="th-TH"/>
        </a:p>
      </dgm:t>
    </dgm:pt>
    <dgm:pt modelId="{8C9214A7-E30D-4A52-A5FF-370EBA1E8830}">
      <dgm:prSet phldrT="[Text]" custT="1"/>
      <dgm:spPr/>
      <dgm:t>
        <a:bodyPr/>
        <a:lstStyle/>
        <a:p>
          <a:r>
            <a:rPr lang="th-TH" sz="2400" b="1" dirty="0">
              <a:latin typeface="Angsana New" pitchFamily="18" charset="-34"/>
              <a:cs typeface="Angsana New" pitchFamily="18" charset="-34"/>
            </a:rPr>
            <a:t>ขั้นตอนที่4 ไม่รู้ตนเองแต่มีความสามารถ</a:t>
          </a:r>
        </a:p>
      </dgm:t>
    </dgm:pt>
    <dgm:pt modelId="{4BCDCEB4-C90A-475B-9087-8C206E2E3299}" type="parTrans" cxnId="{FB37A3F5-76A8-4717-B92C-FB4D88B2A8EA}">
      <dgm:prSet/>
      <dgm:spPr/>
      <dgm:t>
        <a:bodyPr/>
        <a:lstStyle/>
        <a:p>
          <a:endParaRPr lang="th-TH"/>
        </a:p>
      </dgm:t>
    </dgm:pt>
    <dgm:pt modelId="{CB9C13FF-2FEF-4870-9A13-6537867142BD}" type="sibTrans" cxnId="{FB37A3F5-76A8-4717-B92C-FB4D88B2A8EA}">
      <dgm:prSet/>
      <dgm:spPr/>
      <dgm:t>
        <a:bodyPr/>
        <a:lstStyle/>
        <a:p>
          <a:endParaRPr lang="th-TH"/>
        </a:p>
      </dgm:t>
    </dgm:pt>
    <dgm:pt modelId="{E6E331F7-804F-44B3-B0AB-D53FDF3D70C2}" type="pres">
      <dgm:prSet presAssocID="{0A7CD7ED-E6DC-4048-8671-2A3FB0BD9694}" presName="arrowDiagram" presStyleCnt="0">
        <dgm:presLayoutVars>
          <dgm:chMax val="5"/>
          <dgm:dir/>
          <dgm:resizeHandles val="exact"/>
        </dgm:presLayoutVars>
      </dgm:prSet>
      <dgm:spPr/>
    </dgm:pt>
    <dgm:pt modelId="{A6DC64BA-B3BE-43E1-A4E4-BB2F93D8C049}" type="pres">
      <dgm:prSet presAssocID="{0A7CD7ED-E6DC-4048-8671-2A3FB0BD9694}" presName="arrow" presStyleLbl="bgShp" presStyleIdx="0" presStyleCnt="1" custLinFactNeighborX="-3125" custLinFactNeighborY="-1662"/>
      <dgm:spPr>
        <a:solidFill>
          <a:srgbClr val="FF9900"/>
        </a:solidFill>
      </dgm:spPr>
    </dgm:pt>
    <dgm:pt modelId="{3605E48A-A92D-43B6-B18A-52CD1560E0E1}" type="pres">
      <dgm:prSet presAssocID="{0A7CD7ED-E6DC-4048-8671-2A3FB0BD9694}" presName="arrowDiagram4" presStyleCnt="0"/>
      <dgm:spPr/>
    </dgm:pt>
    <dgm:pt modelId="{7DC5035F-9A68-41DB-9ED4-CEC8BA8D0B38}" type="pres">
      <dgm:prSet presAssocID="{54E25077-C16C-4659-9E29-DF933FDF50DC}" presName="bullet4a" presStyleLbl="node1" presStyleIdx="0" presStyleCnt="4" custLinFactY="-18478" custLinFactNeighborX="-20652" custLinFactNeighborY="-100000"/>
      <dgm:spPr>
        <a:solidFill>
          <a:srgbClr val="9900FF"/>
        </a:solidFill>
      </dgm:spPr>
    </dgm:pt>
    <dgm:pt modelId="{FA19DA5F-20EA-4970-8BB4-AEA5F500815E}" type="pres">
      <dgm:prSet presAssocID="{54E25077-C16C-4659-9E29-DF933FDF50DC}" presName="textBox4a" presStyleLbl="revTx" presStyleIdx="0" presStyleCnt="4" custScaleX="143664" custScaleY="100036" custLinFactNeighborX="-3411" custLinFactNeighborY="37879">
        <dgm:presLayoutVars>
          <dgm:bulletEnabled val="1"/>
        </dgm:presLayoutVars>
      </dgm:prSet>
      <dgm:spPr/>
    </dgm:pt>
    <dgm:pt modelId="{135C5444-337B-43DB-B716-F9FAB6F45024}" type="pres">
      <dgm:prSet presAssocID="{BB232670-621A-4B62-A804-7FC32E0D58CB}" presName="bullet4b" presStyleLbl="node1" presStyleIdx="1" presStyleCnt="4"/>
      <dgm:spPr>
        <a:solidFill>
          <a:srgbClr val="4EB9BE"/>
        </a:solidFill>
      </dgm:spPr>
    </dgm:pt>
    <dgm:pt modelId="{C9FFA48A-2BDD-4E57-B96A-B2267494FE11}" type="pres">
      <dgm:prSet presAssocID="{BB232670-621A-4B62-A804-7FC32E0D58CB}" presName="textBox4b" presStyleLbl="revTx" presStyleIdx="1" presStyleCnt="4">
        <dgm:presLayoutVars>
          <dgm:bulletEnabled val="1"/>
        </dgm:presLayoutVars>
      </dgm:prSet>
      <dgm:spPr/>
    </dgm:pt>
    <dgm:pt modelId="{6E79878D-8DBE-43C7-9E14-03C3A98B9A61}" type="pres">
      <dgm:prSet presAssocID="{2DBB0033-821D-4455-8CFC-32E1F82BB02C}" presName="bullet4c" presStyleLbl="node1" presStyleIdx="2" presStyleCnt="4"/>
      <dgm:spPr>
        <a:solidFill>
          <a:srgbClr val="C444B2"/>
        </a:solidFill>
      </dgm:spPr>
    </dgm:pt>
    <dgm:pt modelId="{887C09E0-83AB-4794-836D-803586C1FFE9}" type="pres">
      <dgm:prSet presAssocID="{2DBB0033-821D-4455-8CFC-32E1F82BB02C}" presName="textBox4c" presStyleLbl="revTx" presStyleIdx="2" presStyleCnt="4">
        <dgm:presLayoutVars>
          <dgm:bulletEnabled val="1"/>
        </dgm:presLayoutVars>
      </dgm:prSet>
      <dgm:spPr/>
    </dgm:pt>
    <dgm:pt modelId="{9B6BB98A-C191-43EB-91FB-2E489CE6368F}" type="pres">
      <dgm:prSet presAssocID="{8C9214A7-E30D-4A52-A5FF-370EBA1E8830}" presName="bullet4d" presStyleLbl="node1" presStyleIdx="3" presStyleCnt="4"/>
      <dgm:spPr>
        <a:solidFill>
          <a:srgbClr val="0070C0"/>
        </a:solidFill>
      </dgm:spPr>
    </dgm:pt>
    <dgm:pt modelId="{1855F011-84EE-46EE-855B-FCA012CD5B19}" type="pres">
      <dgm:prSet presAssocID="{8C9214A7-E30D-4A52-A5FF-370EBA1E8830}" presName="textBox4d" presStyleLbl="revTx" presStyleIdx="3" presStyleCnt="4" custScaleX="108281" custScaleY="74041" custLinFactNeighborX="9224" custLinFactNeighborY="-6438">
        <dgm:presLayoutVars>
          <dgm:bulletEnabled val="1"/>
        </dgm:presLayoutVars>
      </dgm:prSet>
      <dgm:spPr/>
    </dgm:pt>
  </dgm:ptLst>
  <dgm:cxnLst>
    <dgm:cxn modelId="{BCAFAC00-59B2-478C-8432-25168586CAA5}" type="presOf" srcId="{8C9214A7-E30D-4A52-A5FF-370EBA1E8830}" destId="{1855F011-84EE-46EE-855B-FCA012CD5B19}" srcOrd="0" destOrd="0" presId="urn:microsoft.com/office/officeart/2005/8/layout/arrow2"/>
    <dgm:cxn modelId="{F9BC631E-789C-4159-B3D9-0190530F9089}" type="presOf" srcId="{54E25077-C16C-4659-9E29-DF933FDF50DC}" destId="{FA19DA5F-20EA-4970-8BB4-AEA5F500815E}" srcOrd="0" destOrd="0" presId="urn:microsoft.com/office/officeart/2005/8/layout/arrow2"/>
    <dgm:cxn modelId="{A7820141-DEBE-4D6F-9FDF-D789E250BB67}" srcId="{0A7CD7ED-E6DC-4048-8671-2A3FB0BD9694}" destId="{2DBB0033-821D-4455-8CFC-32E1F82BB02C}" srcOrd="2" destOrd="0" parTransId="{3F429038-2FD7-4888-8C42-BBC5B56B211E}" sibTransId="{45BBE6AD-7FC9-4AEB-A2CA-D995276BBC60}"/>
    <dgm:cxn modelId="{3D247F75-2882-4AE8-8B52-4F306F0EB454}" srcId="{0A7CD7ED-E6DC-4048-8671-2A3FB0BD9694}" destId="{54E25077-C16C-4659-9E29-DF933FDF50DC}" srcOrd="0" destOrd="0" parTransId="{A53FD7EE-1353-401D-AA86-92931FDADBEB}" sibTransId="{A952BED9-D84D-4DB7-A55B-6BC7F96AAADB}"/>
    <dgm:cxn modelId="{9F63E5B4-666D-4A16-95FC-1E45BD860200}" srcId="{0A7CD7ED-E6DC-4048-8671-2A3FB0BD9694}" destId="{BB232670-621A-4B62-A804-7FC32E0D58CB}" srcOrd="1" destOrd="0" parTransId="{08FD62E7-8CF9-4535-8E54-9A5BDF1D21F3}" sibTransId="{2F6D093B-604A-4111-8EA3-7FCE72494F37}"/>
    <dgm:cxn modelId="{2482A8D0-654C-4D07-BC10-6BAF44E60107}" type="presOf" srcId="{0A7CD7ED-E6DC-4048-8671-2A3FB0BD9694}" destId="{E6E331F7-804F-44B3-B0AB-D53FDF3D70C2}" srcOrd="0" destOrd="0" presId="urn:microsoft.com/office/officeart/2005/8/layout/arrow2"/>
    <dgm:cxn modelId="{D9AED1D4-EBCE-4438-AFD5-D916F3E36E95}" type="presOf" srcId="{2DBB0033-821D-4455-8CFC-32E1F82BB02C}" destId="{887C09E0-83AB-4794-836D-803586C1FFE9}" srcOrd="0" destOrd="0" presId="urn:microsoft.com/office/officeart/2005/8/layout/arrow2"/>
    <dgm:cxn modelId="{C9BAD8E0-FDC0-42AE-A2CC-F22D4D0D9DE4}" type="presOf" srcId="{BB232670-621A-4B62-A804-7FC32E0D58CB}" destId="{C9FFA48A-2BDD-4E57-B96A-B2267494FE11}" srcOrd="0" destOrd="0" presId="urn:microsoft.com/office/officeart/2005/8/layout/arrow2"/>
    <dgm:cxn modelId="{FB37A3F5-76A8-4717-B92C-FB4D88B2A8EA}" srcId="{0A7CD7ED-E6DC-4048-8671-2A3FB0BD9694}" destId="{8C9214A7-E30D-4A52-A5FF-370EBA1E8830}" srcOrd="3" destOrd="0" parTransId="{4BCDCEB4-C90A-475B-9087-8C206E2E3299}" sibTransId="{CB9C13FF-2FEF-4870-9A13-6537867142BD}"/>
    <dgm:cxn modelId="{4AD3B62A-E927-420B-9E09-C9949E9856E5}" type="presParOf" srcId="{E6E331F7-804F-44B3-B0AB-D53FDF3D70C2}" destId="{A6DC64BA-B3BE-43E1-A4E4-BB2F93D8C049}" srcOrd="0" destOrd="0" presId="urn:microsoft.com/office/officeart/2005/8/layout/arrow2"/>
    <dgm:cxn modelId="{222F2B7D-1602-4597-8E9E-9D6C1BD3DAE6}" type="presParOf" srcId="{E6E331F7-804F-44B3-B0AB-D53FDF3D70C2}" destId="{3605E48A-A92D-43B6-B18A-52CD1560E0E1}" srcOrd="1" destOrd="0" presId="urn:microsoft.com/office/officeart/2005/8/layout/arrow2"/>
    <dgm:cxn modelId="{696BE063-2931-433B-9E5F-8A37A0DBEBC3}" type="presParOf" srcId="{3605E48A-A92D-43B6-B18A-52CD1560E0E1}" destId="{7DC5035F-9A68-41DB-9ED4-CEC8BA8D0B38}" srcOrd="0" destOrd="0" presId="urn:microsoft.com/office/officeart/2005/8/layout/arrow2"/>
    <dgm:cxn modelId="{D39117A8-E294-42C4-AA7A-1B35C8D4FCE6}" type="presParOf" srcId="{3605E48A-A92D-43B6-B18A-52CD1560E0E1}" destId="{FA19DA5F-20EA-4970-8BB4-AEA5F500815E}" srcOrd="1" destOrd="0" presId="urn:microsoft.com/office/officeart/2005/8/layout/arrow2"/>
    <dgm:cxn modelId="{22EC5906-28F0-4B48-8B0B-5D12F999BEF7}" type="presParOf" srcId="{3605E48A-A92D-43B6-B18A-52CD1560E0E1}" destId="{135C5444-337B-43DB-B716-F9FAB6F45024}" srcOrd="2" destOrd="0" presId="urn:microsoft.com/office/officeart/2005/8/layout/arrow2"/>
    <dgm:cxn modelId="{185639B5-9ED5-41C5-97F8-FD935F15FEC6}" type="presParOf" srcId="{3605E48A-A92D-43B6-B18A-52CD1560E0E1}" destId="{C9FFA48A-2BDD-4E57-B96A-B2267494FE11}" srcOrd="3" destOrd="0" presId="urn:microsoft.com/office/officeart/2005/8/layout/arrow2"/>
    <dgm:cxn modelId="{840BB2B0-E8F1-483F-95E0-5F888D14E638}" type="presParOf" srcId="{3605E48A-A92D-43B6-B18A-52CD1560E0E1}" destId="{6E79878D-8DBE-43C7-9E14-03C3A98B9A61}" srcOrd="4" destOrd="0" presId="urn:microsoft.com/office/officeart/2005/8/layout/arrow2"/>
    <dgm:cxn modelId="{494E1C70-C714-49EC-AE4D-A6CA36CFCBED}" type="presParOf" srcId="{3605E48A-A92D-43B6-B18A-52CD1560E0E1}" destId="{887C09E0-83AB-4794-836D-803586C1FFE9}" srcOrd="5" destOrd="0" presId="urn:microsoft.com/office/officeart/2005/8/layout/arrow2"/>
    <dgm:cxn modelId="{AFCCF48A-982A-47B1-AA2A-C8A5777B9A07}" type="presParOf" srcId="{3605E48A-A92D-43B6-B18A-52CD1560E0E1}" destId="{9B6BB98A-C191-43EB-91FB-2E489CE6368F}" srcOrd="6" destOrd="0" presId="urn:microsoft.com/office/officeart/2005/8/layout/arrow2"/>
    <dgm:cxn modelId="{C819DAD6-A9EA-406E-B53E-0B3B64F178D0}" type="presParOf" srcId="{3605E48A-A92D-43B6-B18A-52CD1560E0E1}" destId="{1855F011-84EE-46EE-855B-FCA012CD5B19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054576-DE7D-4381-B1A0-92ADD8F3C14C}" type="doc">
      <dgm:prSet loTypeId="urn:microsoft.com/office/officeart/2005/8/layout/orgChart1" loCatId="hierarchy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th-TH"/>
        </a:p>
      </dgm:t>
    </dgm:pt>
    <dgm:pt modelId="{68897C23-D6B1-4F92-9D43-B185462130A4}">
      <dgm:prSet phldrT="[Text]"/>
      <dgm:spPr>
        <a:solidFill>
          <a:srgbClr val="4EB9BE"/>
        </a:solidFill>
      </dgm:spPr>
      <dgm:t>
        <a:bodyPr/>
        <a:lstStyle/>
        <a:p>
          <a:r>
            <a:rPr lang="th-TH" b="1" u="none" dirty="0">
              <a:effectLst/>
              <a:latin typeface="Angsana New" pitchFamily="18" charset="-34"/>
              <a:cs typeface="Angsana New" pitchFamily="18" charset="-34"/>
            </a:rPr>
            <a:t>องค์ประกอบของการติดต่อสื่อสาร</a:t>
          </a:r>
        </a:p>
      </dgm:t>
    </dgm:pt>
    <dgm:pt modelId="{A6B7256A-A188-45F3-8601-72FBB4EE8F24}" type="parTrans" cxnId="{1A55228E-2AA8-4DB2-9A85-7E3596212387}">
      <dgm:prSet/>
      <dgm:spPr/>
      <dgm:t>
        <a:bodyPr/>
        <a:lstStyle/>
        <a:p>
          <a:endParaRPr lang="th-TH"/>
        </a:p>
      </dgm:t>
    </dgm:pt>
    <dgm:pt modelId="{D2161E4C-4C7B-4FFC-837C-93981C99EE6D}" type="sibTrans" cxnId="{1A55228E-2AA8-4DB2-9A85-7E3596212387}">
      <dgm:prSet/>
      <dgm:spPr/>
      <dgm:t>
        <a:bodyPr/>
        <a:lstStyle/>
        <a:p>
          <a:endParaRPr lang="th-TH"/>
        </a:p>
      </dgm:t>
    </dgm:pt>
    <dgm:pt modelId="{D82BB158-308D-4983-A36B-8334407C8F81}" type="asst">
      <dgm:prSet phldrT="[Text]"/>
      <dgm:spPr>
        <a:solidFill>
          <a:srgbClr val="993366"/>
        </a:solidFill>
      </dgm:spPr>
      <dgm:t>
        <a:bodyPr/>
        <a:lstStyle/>
        <a:p>
          <a:r>
            <a:rPr lang="th-TH" b="1" dirty="0"/>
            <a:t>ผู้พูด</a:t>
          </a:r>
        </a:p>
      </dgm:t>
    </dgm:pt>
    <dgm:pt modelId="{E646DF63-8BBE-40C9-B697-0C3C43E108B1}" type="parTrans" cxnId="{E0B8C123-0FA4-4D67-8B48-59447433AA7B}">
      <dgm:prSet/>
      <dgm:spPr>
        <a:ln>
          <a:solidFill>
            <a:schemeClr val="tx1"/>
          </a:solidFill>
        </a:ln>
      </dgm:spPr>
      <dgm:t>
        <a:bodyPr/>
        <a:lstStyle/>
        <a:p>
          <a:endParaRPr lang="th-TH"/>
        </a:p>
      </dgm:t>
    </dgm:pt>
    <dgm:pt modelId="{E43A066B-6ECC-4A53-960B-2396B20762FF}" type="sibTrans" cxnId="{E0B8C123-0FA4-4D67-8B48-59447433AA7B}">
      <dgm:prSet/>
      <dgm:spPr/>
      <dgm:t>
        <a:bodyPr/>
        <a:lstStyle/>
        <a:p>
          <a:endParaRPr lang="th-TH"/>
        </a:p>
      </dgm:t>
    </dgm:pt>
    <dgm:pt modelId="{A5F60F70-61AE-4B4F-8CCC-9C6AE6A7B6AC}">
      <dgm:prSet phldrT="[Text]"/>
      <dgm:spPr>
        <a:solidFill>
          <a:srgbClr val="993366"/>
        </a:solidFill>
      </dgm:spPr>
      <dgm:t>
        <a:bodyPr/>
        <a:lstStyle/>
        <a:p>
          <a:r>
            <a:rPr lang="th-TH" b="1" dirty="0"/>
            <a:t>เรื่องราว</a:t>
          </a:r>
        </a:p>
      </dgm:t>
    </dgm:pt>
    <dgm:pt modelId="{407CC9BB-D91E-4A53-82B4-F2C12681D970}" type="parTrans" cxnId="{CC2B1A88-422F-429A-8D9E-6F5BEC049DB8}">
      <dgm:prSet/>
      <dgm:spPr>
        <a:ln>
          <a:solidFill>
            <a:schemeClr val="tx1"/>
          </a:solidFill>
        </a:ln>
      </dgm:spPr>
      <dgm:t>
        <a:bodyPr/>
        <a:lstStyle/>
        <a:p>
          <a:endParaRPr lang="th-TH"/>
        </a:p>
      </dgm:t>
    </dgm:pt>
    <dgm:pt modelId="{9D13664A-BFFA-4EC9-8A69-E39D352E0212}" type="sibTrans" cxnId="{CC2B1A88-422F-429A-8D9E-6F5BEC049DB8}">
      <dgm:prSet/>
      <dgm:spPr/>
      <dgm:t>
        <a:bodyPr/>
        <a:lstStyle/>
        <a:p>
          <a:endParaRPr lang="th-TH"/>
        </a:p>
      </dgm:t>
    </dgm:pt>
    <dgm:pt modelId="{99C8F55A-CFF0-4815-9536-F37E2AF1BE3D}">
      <dgm:prSet phldrT="[Text]"/>
      <dgm:spPr>
        <a:solidFill>
          <a:srgbClr val="993366"/>
        </a:solidFill>
      </dgm:spPr>
      <dgm:t>
        <a:bodyPr/>
        <a:lstStyle/>
        <a:p>
          <a:r>
            <a:rPr lang="th-TH" b="1" i="0" dirty="0"/>
            <a:t>สื่อ</a:t>
          </a:r>
        </a:p>
      </dgm:t>
    </dgm:pt>
    <dgm:pt modelId="{EDC85FA3-E3C0-490B-BB33-3784E4CEEA31}" type="parTrans" cxnId="{27877B25-CEA8-4A98-A82A-640A62055CE4}">
      <dgm:prSet/>
      <dgm:spPr>
        <a:ln>
          <a:solidFill>
            <a:schemeClr val="tx1"/>
          </a:solidFill>
        </a:ln>
      </dgm:spPr>
      <dgm:t>
        <a:bodyPr/>
        <a:lstStyle/>
        <a:p>
          <a:endParaRPr lang="th-TH"/>
        </a:p>
      </dgm:t>
    </dgm:pt>
    <dgm:pt modelId="{53BAE276-735E-4C67-AC68-E42E21B9FCA6}" type="sibTrans" cxnId="{27877B25-CEA8-4A98-A82A-640A62055CE4}">
      <dgm:prSet/>
      <dgm:spPr/>
      <dgm:t>
        <a:bodyPr/>
        <a:lstStyle/>
        <a:p>
          <a:endParaRPr lang="th-TH"/>
        </a:p>
      </dgm:t>
    </dgm:pt>
    <dgm:pt modelId="{E2498183-312A-4277-8A0D-F1F6ACB41B14}">
      <dgm:prSet phldrT="[Text]"/>
      <dgm:spPr>
        <a:solidFill>
          <a:srgbClr val="993366"/>
        </a:solidFill>
      </dgm:spPr>
      <dgm:t>
        <a:bodyPr/>
        <a:lstStyle/>
        <a:p>
          <a:r>
            <a:rPr lang="th-TH" b="1" dirty="0"/>
            <a:t>ผู้รับ</a:t>
          </a:r>
        </a:p>
      </dgm:t>
    </dgm:pt>
    <dgm:pt modelId="{E32BD01A-C932-4361-A3B3-72AA289EF54F}" type="parTrans" cxnId="{22F28099-DF32-4D63-A82D-B6A80A49D601}">
      <dgm:prSet/>
      <dgm:spPr>
        <a:ln>
          <a:solidFill>
            <a:schemeClr val="tx1"/>
          </a:solidFill>
        </a:ln>
      </dgm:spPr>
      <dgm:t>
        <a:bodyPr/>
        <a:lstStyle/>
        <a:p>
          <a:endParaRPr lang="th-TH"/>
        </a:p>
      </dgm:t>
    </dgm:pt>
    <dgm:pt modelId="{5033CEB6-B619-4284-96ED-7F2872ABF60B}" type="sibTrans" cxnId="{22F28099-DF32-4D63-A82D-B6A80A49D601}">
      <dgm:prSet/>
      <dgm:spPr/>
      <dgm:t>
        <a:bodyPr/>
        <a:lstStyle/>
        <a:p>
          <a:endParaRPr lang="th-TH"/>
        </a:p>
      </dgm:t>
    </dgm:pt>
    <dgm:pt modelId="{4FC42B87-D95F-4047-9FFC-F17B09781DB6}" type="pres">
      <dgm:prSet presAssocID="{4D054576-DE7D-4381-B1A0-92ADD8F3C14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7E8D6A7-6DF4-46E3-B21C-6FA77656CA22}" type="pres">
      <dgm:prSet presAssocID="{68897C23-D6B1-4F92-9D43-B185462130A4}" presName="hierRoot1" presStyleCnt="0">
        <dgm:presLayoutVars>
          <dgm:hierBranch val="init"/>
        </dgm:presLayoutVars>
      </dgm:prSet>
      <dgm:spPr/>
    </dgm:pt>
    <dgm:pt modelId="{5E37605C-49C1-4FC5-B9BD-CF3F732CB7E3}" type="pres">
      <dgm:prSet presAssocID="{68897C23-D6B1-4F92-9D43-B185462130A4}" presName="rootComposite1" presStyleCnt="0"/>
      <dgm:spPr/>
    </dgm:pt>
    <dgm:pt modelId="{8F5C9FB2-5F9E-4BE7-97E0-093AE9A3C91F}" type="pres">
      <dgm:prSet presAssocID="{68897C23-D6B1-4F92-9D43-B185462130A4}" presName="rootText1" presStyleLbl="node0" presStyleIdx="0" presStyleCnt="1" custScaleX="166957">
        <dgm:presLayoutVars>
          <dgm:chPref val="3"/>
        </dgm:presLayoutVars>
      </dgm:prSet>
      <dgm:spPr/>
    </dgm:pt>
    <dgm:pt modelId="{E0F7923E-D9EC-4398-98BD-B69F3864D6AD}" type="pres">
      <dgm:prSet presAssocID="{68897C23-D6B1-4F92-9D43-B185462130A4}" presName="rootConnector1" presStyleLbl="node1" presStyleIdx="0" presStyleCnt="0"/>
      <dgm:spPr/>
    </dgm:pt>
    <dgm:pt modelId="{02DD173A-B4EB-419F-9C40-5432E3EAE02C}" type="pres">
      <dgm:prSet presAssocID="{68897C23-D6B1-4F92-9D43-B185462130A4}" presName="hierChild2" presStyleCnt="0"/>
      <dgm:spPr/>
    </dgm:pt>
    <dgm:pt modelId="{BFCD3F7F-71CC-4551-8042-33AFB88A4B29}" type="pres">
      <dgm:prSet presAssocID="{407CC9BB-D91E-4A53-82B4-F2C12681D970}" presName="Name37" presStyleLbl="parChTrans1D2" presStyleIdx="0" presStyleCnt="4"/>
      <dgm:spPr/>
    </dgm:pt>
    <dgm:pt modelId="{8FA066A3-BF1F-4C6D-B7AA-3E6B26746761}" type="pres">
      <dgm:prSet presAssocID="{A5F60F70-61AE-4B4F-8CCC-9C6AE6A7B6AC}" presName="hierRoot2" presStyleCnt="0">
        <dgm:presLayoutVars>
          <dgm:hierBranch val="init"/>
        </dgm:presLayoutVars>
      </dgm:prSet>
      <dgm:spPr/>
    </dgm:pt>
    <dgm:pt modelId="{70553079-4B33-42ED-BC53-BB92DFB3259F}" type="pres">
      <dgm:prSet presAssocID="{A5F60F70-61AE-4B4F-8CCC-9C6AE6A7B6AC}" presName="rootComposite" presStyleCnt="0"/>
      <dgm:spPr/>
    </dgm:pt>
    <dgm:pt modelId="{73178593-06A2-44D5-B9CD-55082B1BFEBC}" type="pres">
      <dgm:prSet presAssocID="{A5F60F70-61AE-4B4F-8CCC-9C6AE6A7B6AC}" presName="rootText" presStyleLbl="node2" presStyleIdx="0" presStyleCnt="3">
        <dgm:presLayoutVars>
          <dgm:chPref val="3"/>
        </dgm:presLayoutVars>
      </dgm:prSet>
      <dgm:spPr/>
    </dgm:pt>
    <dgm:pt modelId="{3636A458-8B00-4F07-8767-8CF120B796ED}" type="pres">
      <dgm:prSet presAssocID="{A5F60F70-61AE-4B4F-8CCC-9C6AE6A7B6AC}" presName="rootConnector" presStyleLbl="node2" presStyleIdx="0" presStyleCnt="3"/>
      <dgm:spPr/>
    </dgm:pt>
    <dgm:pt modelId="{048C1DBE-973C-46AE-A33B-86E54BC08475}" type="pres">
      <dgm:prSet presAssocID="{A5F60F70-61AE-4B4F-8CCC-9C6AE6A7B6AC}" presName="hierChild4" presStyleCnt="0"/>
      <dgm:spPr/>
    </dgm:pt>
    <dgm:pt modelId="{87B04778-220B-43DA-A59E-6C581BE24AA7}" type="pres">
      <dgm:prSet presAssocID="{A5F60F70-61AE-4B4F-8CCC-9C6AE6A7B6AC}" presName="hierChild5" presStyleCnt="0"/>
      <dgm:spPr/>
    </dgm:pt>
    <dgm:pt modelId="{2EDC4ECE-9142-41D0-B278-1A44D369D6B0}" type="pres">
      <dgm:prSet presAssocID="{EDC85FA3-E3C0-490B-BB33-3784E4CEEA31}" presName="Name37" presStyleLbl="parChTrans1D2" presStyleIdx="1" presStyleCnt="4"/>
      <dgm:spPr/>
    </dgm:pt>
    <dgm:pt modelId="{92825F01-15C1-4872-80D1-980B0E620778}" type="pres">
      <dgm:prSet presAssocID="{99C8F55A-CFF0-4815-9536-F37E2AF1BE3D}" presName="hierRoot2" presStyleCnt="0">
        <dgm:presLayoutVars>
          <dgm:hierBranch val="init"/>
        </dgm:presLayoutVars>
      </dgm:prSet>
      <dgm:spPr/>
    </dgm:pt>
    <dgm:pt modelId="{74E41227-C690-4C77-9C94-2A14E454A361}" type="pres">
      <dgm:prSet presAssocID="{99C8F55A-CFF0-4815-9536-F37E2AF1BE3D}" presName="rootComposite" presStyleCnt="0"/>
      <dgm:spPr/>
    </dgm:pt>
    <dgm:pt modelId="{692D1FF7-EB74-4A35-AA53-2BFA4DA1E380}" type="pres">
      <dgm:prSet presAssocID="{99C8F55A-CFF0-4815-9536-F37E2AF1BE3D}" presName="rootText" presStyleLbl="node2" presStyleIdx="1" presStyleCnt="3">
        <dgm:presLayoutVars>
          <dgm:chPref val="3"/>
        </dgm:presLayoutVars>
      </dgm:prSet>
      <dgm:spPr/>
    </dgm:pt>
    <dgm:pt modelId="{2926A16A-8027-4F86-8118-8B8BB7B8832D}" type="pres">
      <dgm:prSet presAssocID="{99C8F55A-CFF0-4815-9536-F37E2AF1BE3D}" presName="rootConnector" presStyleLbl="node2" presStyleIdx="1" presStyleCnt="3"/>
      <dgm:spPr/>
    </dgm:pt>
    <dgm:pt modelId="{7EFF8067-EA63-4356-9BDB-C25A32326476}" type="pres">
      <dgm:prSet presAssocID="{99C8F55A-CFF0-4815-9536-F37E2AF1BE3D}" presName="hierChild4" presStyleCnt="0"/>
      <dgm:spPr/>
    </dgm:pt>
    <dgm:pt modelId="{D1A267D1-07CE-428C-9166-333D84DB6359}" type="pres">
      <dgm:prSet presAssocID="{99C8F55A-CFF0-4815-9536-F37E2AF1BE3D}" presName="hierChild5" presStyleCnt="0"/>
      <dgm:spPr/>
    </dgm:pt>
    <dgm:pt modelId="{82EB20A1-BBF9-4488-96DA-546F1FA9AB1B}" type="pres">
      <dgm:prSet presAssocID="{E32BD01A-C932-4361-A3B3-72AA289EF54F}" presName="Name37" presStyleLbl="parChTrans1D2" presStyleIdx="2" presStyleCnt="4"/>
      <dgm:spPr/>
    </dgm:pt>
    <dgm:pt modelId="{B8AF9DE1-4B2A-4AE0-85E7-AD8CFCCC6A2D}" type="pres">
      <dgm:prSet presAssocID="{E2498183-312A-4277-8A0D-F1F6ACB41B14}" presName="hierRoot2" presStyleCnt="0">
        <dgm:presLayoutVars>
          <dgm:hierBranch val="init"/>
        </dgm:presLayoutVars>
      </dgm:prSet>
      <dgm:spPr/>
    </dgm:pt>
    <dgm:pt modelId="{E59AE62B-8089-4CA3-B2E3-2B085BE6B932}" type="pres">
      <dgm:prSet presAssocID="{E2498183-312A-4277-8A0D-F1F6ACB41B14}" presName="rootComposite" presStyleCnt="0"/>
      <dgm:spPr/>
    </dgm:pt>
    <dgm:pt modelId="{4ABAB6E4-6290-4548-9791-72C61B8F0AFA}" type="pres">
      <dgm:prSet presAssocID="{E2498183-312A-4277-8A0D-F1F6ACB41B14}" presName="rootText" presStyleLbl="node2" presStyleIdx="2" presStyleCnt="3">
        <dgm:presLayoutVars>
          <dgm:chPref val="3"/>
        </dgm:presLayoutVars>
      </dgm:prSet>
      <dgm:spPr/>
    </dgm:pt>
    <dgm:pt modelId="{369BDF2B-BBD6-445B-AB5A-F5D82CD9DCD0}" type="pres">
      <dgm:prSet presAssocID="{E2498183-312A-4277-8A0D-F1F6ACB41B14}" presName="rootConnector" presStyleLbl="node2" presStyleIdx="2" presStyleCnt="3"/>
      <dgm:spPr/>
    </dgm:pt>
    <dgm:pt modelId="{E7D2C760-FF47-4FFE-952F-C1CDFD8760C4}" type="pres">
      <dgm:prSet presAssocID="{E2498183-312A-4277-8A0D-F1F6ACB41B14}" presName="hierChild4" presStyleCnt="0"/>
      <dgm:spPr/>
    </dgm:pt>
    <dgm:pt modelId="{E8FADE41-13D1-46C9-A8C8-112537BA7105}" type="pres">
      <dgm:prSet presAssocID="{E2498183-312A-4277-8A0D-F1F6ACB41B14}" presName="hierChild5" presStyleCnt="0"/>
      <dgm:spPr/>
    </dgm:pt>
    <dgm:pt modelId="{FCE146EB-AF7B-4683-B83D-9324BBB736A4}" type="pres">
      <dgm:prSet presAssocID="{68897C23-D6B1-4F92-9D43-B185462130A4}" presName="hierChild3" presStyleCnt="0"/>
      <dgm:spPr/>
    </dgm:pt>
    <dgm:pt modelId="{5EFF3E52-3204-4837-B137-262FE830B8AE}" type="pres">
      <dgm:prSet presAssocID="{E646DF63-8BBE-40C9-B697-0C3C43E108B1}" presName="Name111" presStyleLbl="parChTrans1D2" presStyleIdx="3" presStyleCnt="4"/>
      <dgm:spPr/>
    </dgm:pt>
    <dgm:pt modelId="{2A667BD2-9FF4-49AC-BF6A-8EEB41FA5FF0}" type="pres">
      <dgm:prSet presAssocID="{D82BB158-308D-4983-A36B-8334407C8F81}" presName="hierRoot3" presStyleCnt="0">
        <dgm:presLayoutVars>
          <dgm:hierBranch val="init"/>
        </dgm:presLayoutVars>
      </dgm:prSet>
      <dgm:spPr/>
    </dgm:pt>
    <dgm:pt modelId="{3F79E174-8D00-4B20-B526-490D5746CC9C}" type="pres">
      <dgm:prSet presAssocID="{D82BB158-308D-4983-A36B-8334407C8F81}" presName="rootComposite3" presStyleCnt="0"/>
      <dgm:spPr/>
    </dgm:pt>
    <dgm:pt modelId="{EAFDF495-C7B3-4528-87F5-418E3BCACE85}" type="pres">
      <dgm:prSet presAssocID="{D82BB158-308D-4983-A36B-8334407C8F81}" presName="rootText3" presStyleLbl="asst1" presStyleIdx="0" presStyleCnt="1">
        <dgm:presLayoutVars>
          <dgm:chPref val="3"/>
        </dgm:presLayoutVars>
      </dgm:prSet>
      <dgm:spPr/>
    </dgm:pt>
    <dgm:pt modelId="{8AAB4369-573D-431F-AB8A-3F3F164E44EC}" type="pres">
      <dgm:prSet presAssocID="{D82BB158-308D-4983-A36B-8334407C8F81}" presName="rootConnector3" presStyleLbl="asst1" presStyleIdx="0" presStyleCnt="1"/>
      <dgm:spPr/>
    </dgm:pt>
    <dgm:pt modelId="{4121EDCE-C728-446D-8704-C175FD71B36B}" type="pres">
      <dgm:prSet presAssocID="{D82BB158-308D-4983-A36B-8334407C8F81}" presName="hierChild6" presStyleCnt="0"/>
      <dgm:spPr/>
    </dgm:pt>
    <dgm:pt modelId="{979881F3-9773-4DF8-99F6-0D0C98391A51}" type="pres">
      <dgm:prSet presAssocID="{D82BB158-308D-4983-A36B-8334407C8F81}" presName="hierChild7" presStyleCnt="0"/>
      <dgm:spPr/>
    </dgm:pt>
  </dgm:ptLst>
  <dgm:cxnLst>
    <dgm:cxn modelId="{58C87A03-8775-4BB2-839D-85893B0F514D}" type="presOf" srcId="{E2498183-312A-4277-8A0D-F1F6ACB41B14}" destId="{369BDF2B-BBD6-445B-AB5A-F5D82CD9DCD0}" srcOrd="1" destOrd="0" presId="urn:microsoft.com/office/officeart/2005/8/layout/orgChart1"/>
    <dgm:cxn modelId="{E0B8C123-0FA4-4D67-8B48-59447433AA7B}" srcId="{68897C23-D6B1-4F92-9D43-B185462130A4}" destId="{D82BB158-308D-4983-A36B-8334407C8F81}" srcOrd="0" destOrd="0" parTransId="{E646DF63-8BBE-40C9-B697-0C3C43E108B1}" sibTransId="{E43A066B-6ECC-4A53-960B-2396B20762FF}"/>
    <dgm:cxn modelId="{27877B25-CEA8-4A98-A82A-640A62055CE4}" srcId="{68897C23-D6B1-4F92-9D43-B185462130A4}" destId="{99C8F55A-CFF0-4815-9536-F37E2AF1BE3D}" srcOrd="2" destOrd="0" parTransId="{EDC85FA3-E3C0-490B-BB33-3784E4CEEA31}" sibTransId="{53BAE276-735E-4C67-AC68-E42E21B9FCA6}"/>
    <dgm:cxn modelId="{057B9432-DDBC-4B6D-9597-F3CDFBFDF959}" type="presOf" srcId="{407CC9BB-D91E-4A53-82B4-F2C12681D970}" destId="{BFCD3F7F-71CC-4551-8042-33AFB88A4B29}" srcOrd="0" destOrd="0" presId="urn:microsoft.com/office/officeart/2005/8/layout/orgChart1"/>
    <dgm:cxn modelId="{5176783D-B6F9-41AD-92B4-C63960BD4C3A}" type="presOf" srcId="{D82BB158-308D-4983-A36B-8334407C8F81}" destId="{8AAB4369-573D-431F-AB8A-3F3F164E44EC}" srcOrd="1" destOrd="0" presId="urn:microsoft.com/office/officeart/2005/8/layout/orgChart1"/>
    <dgm:cxn modelId="{76E22E40-02FD-4AB1-B5FC-0312D835D92C}" type="presOf" srcId="{A5F60F70-61AE-4B4F-8CCC-9C6AE6A7B6AC}" destId="{73178593-06A2-44D5-B9CD-55082B1BFEBC}" srcOrd="0" destOrd="0" presId="urn:microsoft.com/office/officeart/2005/8/layout/orgChart1"/>
    <dgm:cxn modelId="{3BD5FE64-8F7A-47B4-9F6D-5FF59AD7460D}" type="presOf" srcId="{EDC85FA3-E3C0-490B-BB33-3784E4CEEA31}" destId="{2EDC4ECE-9142-41D0-B278-1A44D369D6B0}" srcOrd="0" destOrd="0" presId="urn:microsoft.com/office/officeart/2005/8/layout/orgChart1"/>
    <dgm:cxn modelId="{3C1BE352-78AA-4185-A747-7C20AAB452CA}" type="presOf" srcId="{E646DF63-8BBE-40C9-B697-0C3C43E108B1}" destId="{5EFF3E52-3204-4837-B137-262FE830B8AE}" srcOrd="0" destOrd="0" presId="urn:microsoft.com/office/officeart/2005/8/layout/orgChart1"/>
    <dgm:cxn modelId="{5B037C7C-FE54-40E7-82F2-270004C83A63}" type="presOf" srcId="{99C8F55A-CFF0-4815-9536-F37E2AF1BE3D}" destId="{692D1FF7-EB74-4A35-AA53-2BFA4DA1E380}" srcOrd="0" destOrd="0" presId="urn:microsoft.com/office/officeart/2005/8/layout/orgChart1"/>
    <dgm:cxn modelId="{CC2B1A88-422F-429A-8D9E-6F5BEC049DB8}" srcId="{68897C23-D6B1-4F92-9D43-B185462130A4}" destId="{A5F60F70-61AE-4B4F-8CCC-9C6AE6A7B6AC}" srcOrd="1" destOrd="0" parTransId="{407CC9BB-D91E-4A53-82B4-F2C12681D970}" sibTransId="{9D13664A-BFFA-4EC9-8A69-E39D352E0212}"/>
    <dgm:cxn modelId="{538ACF8C-3601-470C-BC44-0D45DAAAD7FC}" type="presOf" srcId="{68897C23-D6B1-4F92-9D43-B185462130A4}" destId="{E0F7923E-D9EC-4398-98BD-B69F3864D6AD}" srcOrd="1" destOrd="0" presId="urn:microsoft.com/office/officeart/2005/8/layout/orgChart1"/>
    <dgm:cxn modelId="{1A55228E-2AA8-4DB2-9A85-7E3596212387}" srcId="{4D054576-DE7D-4381-B1A0-92ADD8F3C14C}" destId="{68897C23-D6B1-4F92-9D43-B185462130A4}" srcOrd="0" destOrd="0" parTransId="{A6B7256A-A188-45F3-8601-72FBB4EE8F24}" sibTransId="{D2161E4C-4C7B-4FFC-837C-93981C99EE6D}"/>
    <dgm:cxn modelId="{22F28099-DF32-4D63-A82D-B6A80A49D601}" srcId="{68897C23-D6B1-4F92-9D43-B185462130A4}" destId="{E2498183-312A-4277-8A0D-F1F6ACB41B14}" srcOrd="3" destOrd="0" parTransId="{E32BD01A-C932-4361-A3B3-72AA289EF54F}" sibTransId="{5033CEB6-B619-4284-96ED-7F2872ABF60B}"/>
    <dgm:cxn modelId="{580B9B9E-A87E-4A9F-B9A3-5FCB3686FF87}" type="presOf" srcId="{99C8F55A-CFF0-4815-9536-F37E2AF1BE3D}" destId="{2926A16A-8027-4F86-8118-8B8BB7B8832D}" srcOrd="1" destOrd="0" presId="urn:microsoft.com/office/officeart/2005/8/layout/orgChart1"/>
    <dgm:cxn modelId="{6AA285A7-81DB-46D0-ACCD-1EDDEA210DDE}" type="presOf" srcId="{4D054576-DE7D-4381-B1A0-92ADD8F3C14C}" destId="{4FC42B87-D95F-4047-9FFC-F17B09781DB6}" srcOrd="0" destOrd="0" presId="urn:microsoft.com/office/officeart/2005/8/layout/orgChart1"/>
    <dgm:cxn modelId="{44D929CF-1330-4335-9A9C-5274C4C810F4}" type="presOf" srcId="{E2498183-312A-4277-8A0D-F1F6ACB41B14}" destId="{4ABAB6E4-6290-4548-9791-72C61B8F0AFA}" srcOrd="0" destOrd="0" presId="urn:microsoft.com/office/officeart/2005/8/layout/orgChart1"/>
    <dgm:cxn modelId="{3E7E6BCF-E469-4769-A25F-84B33B4D2523}" type="presOf" srcId="{D82BB158-308D-4983-A36B-8334407C8F81}" destId="{EAFDF495-C7B3-4528-87F5-418E3BCACE85}" srcOrd="0" destOrd="0" presId="urn:microsoft.com/office/officeart/2005/8/layout/orgChart1"/>
    <dgm:cxn modelId="{F73086F6-C103-4FE3-8B8F-0013FA2C7D03}" type="presOf" srcId="{A5F60F70-61AE-4B4F-8CCC-9C6AE6A7B6AC}" destId="{3636A458-8B00-4F07-8767-8CF120B796ED}" srcOrd="1" destOrd="0" presId="urn:microsoft.com/office/officeart/2005/8/layout/orgChart1"/>
    <dgm:cxn modelId="{34812FFC-91FB-4F03-A840-11316236A49F}" type="presOf" srcId="{E32BD01A-C932-4361-A3B3-72AA289EF54F}" destId="{82EB20A1-BBF9-4488-96DA-546F1FA9AB1B}" srcOrd="0" destOrd="0" presId="urn:microsoft.com/office/officeart/2005/8/layout/orgChart1"/>
    <dgm:cxn modelId="{3F5926FE-2D5A-479F-8680-8F734BB0DE50}" type="presOf" srcId="{68897C23-D6B1-4F92-9D43-B185462130A4}" destId="{8F5C9FB2-5F9E-4BE7-97E0-093AE9A3C91F}" srcOrd="0" destOrd="0" presId="urn:microsoft.com/office/officeart/2005/8/layout/orgChart1"/>
    <dgm:cxn modelId="{517FACD9-9C08-437E-8563-D289291F9185}" type="presParOf" srcId="{4FC42B87-D95F-4047-9FFC-F17B09781DB6}" destId="{77E8D6A7-6DF4-46E3-B21C-6FA77656CA22}" srcOrd="0" destOrd="0" presId="urn:microsoft.com/office/officeart/2005/8/layout/orgChart1"/>
    <dgm:cxn modelId="{E19036DA-1A9D-4F30-A0E2-22C7B6FBDADD}" type="presParOf" srcId="{77E8D6A7-6DF4-46E3-B21C-6FA77656CA22}" destId="{5E37605C-49C1-4FC5-B9BD-CF3F732CB7E3}" srcOrd="0" destOrd="0" presId="urn:microsoft.com/office/officeart/2005/8/layout/orgChart1"/>
    <dgm:cxn modelId="{F98A7928-AD6B-4F8A-BDA7-E7EB57BD8EA5}" type="presParOf" srcId="{5E37605C-49C1-4FC5-B9BD-CF3F732CB7E3}" destId="{8F5C9FB2-5F9E-4BE7-97E0-093AE9A3C91F}" srcOrd="0" destOrd="0" presId="urn:microsoft.com/office/officeart/2005/8/layout/orgChart1"/>
    <dgm:cxn modelId="{09C841C1-C1FC-4A95-A428-BC72D65B05AE}" type="presParOf" srcId="{5E37605C-49C1-4FC5-B9BD-CF3F732CB7E3}" destId="{E0F7923E-D9EC-4398-98BD-B69F3864D6AD}" srcOrd="1" destOrd="0" presId="urn:microsoft.com/office/officeart/2005/8/layout/orgChart1"/>
    <dgm:cxn modelId="{8F7FB579-3F95-4AE2-B82D-C306AB2916C5}" type="presParOf" srcId="{77E8D6A7-6DF4-46E3-B21C-6FA77656CA22}" destId="{02DD173A-B4EB-419F-9C40-5432E3EAE02C}" srcOrd="1" destOrd="0" presId="urn:microsoft.com/office/officeart/2005/8/layout/orgChart1"/>
    <dgm:cxn modelId="{F7C6D281-45E2-46DA-BFA7-A9AF9C0C78AA}" type="presParOf" srcId="{02DD173A-B4EB-419F-9C40-5432E3EAE02C}" destId="{BFCD3F7F-71CC-4551-8042-33AFB88A4B29}" srcOrd="0" destOrd="0" presId="urn:microsoft.com/office/officeart/2005/8/layout/orgChart1"/>
    <dgm:cxn modelId="{21E51B67-02C3-4398-BA93-38769114DD02}" type="presParOf" srcId="{02DD173A-B4EB-419F-9C40-5432E3EAE02C}" destId="{8FA066A3-BF1F-4C6D-B7AA-3E6B26746761}" srcOrd="1" destOrd="0" presId="urn:microsoft.com/office/officeart/2005/8/layout/orgChart1"/>
    <dgm:cxn modelId="{FBEF6D91-5B1B-416E-89DD-DF9DE01E4498}" type="presParOf" srcId="{8FA066A3-BF1F-4C6D-B7AA-3E6B26746761}" destId="{70553079-4B33-42ED-BC53-BB92DFB3259F}" srcOrd="0" destOrd="0" presId="urn:microsoft.com/office/officeart/2005/8/layout/orgChart1"/>
    <dgm:cxn modelId="{3E5935DF-AB69-4A31-8758-15D8E5AAE909}" type="presParOf" srcId="{70553079-4B33-42ED-BC53-BB92DFB3259F}" destId="{73178593-06A2-44D5-B9CD-55082B1BFEBC}" srcOrd="0" destOrd="0" presId="urn:microsoft.com/office/officeart/2005/8/layout/orgChart1"/>
    <dgm:cxn modelId="{E7A7A50C-5ED5-4C44-8AE6-0BD50E9E51FC}" type="presParOf" srcId="{70553079-4B33-42ED-BC53-BB92DFB3259F}" destId="{3636A458-8B00-4F07-8767-8CF120B796ED}" srcOrd="1" destOrd="0" presId="urn:microsoft.com/office/officeart/2005/8/layout/orgChart1"/>
    <dgm:cxn modelId="{9822C327-F28F-4215-BE32-17C628AF855C}" type="presParOf" srcId="{8FA066A3-BF1F-4C6D-B7AA-3E6B26746761}" destId="{048C1DBE-973C-46AE-A33B-86E54BC08475}" srcOrd="1" destOrd="0" presId="urn:microsoft.com/office/officeart/2005/8/layout/orgChart1"/>
    <dgm:cxn modelId="{5E81835E-9483-477F-83E5-2A3D77EA6CC8}" type="presParOf" srcId="{8FA066A3-BF1F-4C6D-B7AA-3E6B26746761}" destId="{87B04778-220B-43DA-A59E-6C581BE24AA7}" srcOrd="2" destOrd="0" presId="urn:microsoft.com/office/officeart/2005/8/layout/orgChart1"/>
    <dgm:cxn modelId="{B8C612F8-C814-4C51-A183-CFBDD87AB43A}" type="presParOf" srcId="{02DD173A-B4EB-419F-9C40-5432E3EAE02C}" destId="{2EDC4ECE-9142-41D0-B278-1A44D369D6B0}" srcOrd="2" destOrd="0" presId="urn:microsoft.com/office/officeart/2005/8/layout/orgChart1"/>
    <dgm:cxn modelId="{698AE3A8-13F9-492C-A745-D1485A096616}" type="presParOf" srcId="{02DD173A-B4EB-419F-9C40-5432E3EAE02C}" destId="{92825F01-15C1-4872-80D1-980B0E620778}" srcOrd="3" destOrd="0" presId="urn:microsoft.com/office/officeart/2005/8/layout/orgChart1"/>
    <dgm:cxn modelId="{85314836-D70C-4ACF-99C8-E8A56FB16F1F}" type="presParOf" srcId="{92825F01-15C1-4872-80D1-980B0E620778}" destId="{74E41227-C690-4C77-9C94-2A14E454A361}" srcOrd="0" destOrd="0" presId="urn:microsoft.com/office/officeart/2005/8/layout/orgChart1"/>
    <dgm:cxn modelId="{F6C21B63-DC87-4E28-92B4-CB059E3F317D}" type="presParOf" srcId="{74E41227-C690-4C77-9C94-2A14E454A361}" destId="{692D1FF7-EB74-4A35-AA53-2BFA4DA1E380}" srcOrd="0" destOrd="0" presId="urn:microsoft.com/office/officeart/2005/8/layout/orgChart1"/>
    <dgm:cxn modelId="{99A2696F-E041-409F-B378-A63A608ED563}" type="presParOf" srcId="{74E41227-C690-4C77-9C94-2A14E454A361}" destId="{2926A16A-8027-4F86-8118-8B8BB7B8832D}" srcOrd="1" destOrd="0" presId="urn:microsoft.com/office/officeart/2005/8/layout/orgChart1"/>
    <dgm:cxn modelId="{0E5554C6-3052-4706-BBEF-95679EEE6F2E}" type="presParOf" srcId="{92825F01-15C1-4872-80D1-980B0E620778}" destId="{7EFF8067-EA63-4356-9BDB-C25A32326476}" srcOrd="1" destOrd="0" presId="urn:microsoft.com/office/officeart/2005/8/layout/orgChart1"/>
    <dgm:cxn modelId="{51FF28F7-B70B-4A2E-8CEC-6C6BE063BCAE}" type="presParOf" srcId="{92825F01-15C1-4872-80D1-980B0E620778}" destId="{D1A267D1-07CE-428C-9166-333D84DB6359}" srcOrd="2" destOrd="0" presId="urn:microsoft.com/office/officeart/2005/8/layout/orgChart1"/>
    <dgm:cxn modelId="{AD2511C1-A050-4052-9959-9B5132B5D6BC}" type="presParOf" srcId="{02DD173A-B4EB-419F-9C40-5432E3EAE02C}" destId="{82EB20A1-BBF9-4488-96DA-546F1FA9AB1B}" srcOrd="4" destOrd="0" presId="urn:microsoft.com/office/officeart/2005/8/layout/orgChart1"/>
    <dgm:cxn modelId="{A6A9D4CD-5445-4C60-92CE-6D86767F28BA}" type="presParOf" srcId="{02DD173A-B4EB-419F-9C40-5432E3EAE02C}" destId="{B8AF9DE1-4B2A-4AE0-85E7-AD8CFCCC6A2D}" srcOrd="5" destOrd="0" presId="urn:microsoft.com/office/officeart/2005/8/layout/orgChart1"/>
    <dgm:cxn modelId="{96419F5A-B819-4285-BA5D-867EA5D5CD7F}" type="presParOf" srcId="{B8AF9DE1-4B2A-4AE0-85E7-AD8CFCCC6A2D}" destId="{E59AE62B-8089-4CA3-B2E3-2B085BE6B932}" srcOrd="0" destOrd="0" presId="urn:microsoft.com/office/officeart/2005/8/layout/orgChart1"/>
    <dgm:cxn modelId="{BC0DEAA2-FFC1-4224-8AB7-D8F04D364ECD}" type="presParOf" srcId="{E59AE62B-8089-4CA3-B2E3-2B085BE6B932}" destId="{4ABAB6E4-6290-4548-9791-72C61B8F0AFA}" srcOrd="0" destOrd="0" presId="urn:microsoft.com/office/officeart/2005/8/layout/orgChart1"/>
    <dgm:cxn modelId="{B27EB03B-9ED3-42CB-8E58-1DAA0CD2186B}" type="presParOf" srcId="{E59AE62B-8089-4CA3-B2E3-2B085BE6B932}" destId="{369BDF2B-BBD6-445B-AB5A-F5D82CD9DCD0}" srcOrd="1" destOrd="0" presId="urn:microsoft.com/office/officeart/2005/8/layout/orgChart1"/>
    <dgm:cxn modelId="{1FFAE47C-3EF3-4DEF-B97C-B719C96E3F62}" type="presParOf" srcId="{B8AF9DE1-4B2A-4AE0-85E7-AD8CFCCC6A2D}" destId="{E7D2C760-FF47-4FFE-952F-C1CDFD8760C4}" srcOrd="1" destOrd="0" presId="urn:microsoft.com/office/officeart/2005/8/layout/orgChart1"/>
    <dgm:cxn modelId="{359F99D1-C359-43C4-805F-89BA98FAA006}" type="presParOf" srcId="{B8AF9DE1-4B2A-4AE0-85E7-AD8CFCCC6A2D}" destId="{E8FADE41-13D1-46C9-A8C8-112537BA7105}" srcOrd="2" destOrd="0" presId="urn:microsoft.com/office/officeart/2005/8/layout/orgChart1"/>
    <dgm:cxn modelId="{20DBB711-EB3A-4694-A821-AF4A1BF0951F}" type="presParOf" srcId="{77E8D6A7-6DF4-46E3-B21C-6FA77656CA22}" destId="{FCE146EB-AF7B-4683-B83D-9324BBB736A4}" srcOrd="2" destOrd="0" presId="urn:microsoft.com/office/officeart/2005/8/layout/orgChart1"/>
    <dgm:cxn modelId="{ACA021B7-77F0-403A-8439-725DC0C34F81}" type="presParOf" srcId="{FCE146EB-AF7B-4683-B83D-9324BBB736A4}" destId="{5EFF3E52-3204-4837-B137-262FE830B8AE}" srcOrd="0" destOrd="0" presId="urn:microsoft.com/office/officeart/2005/8/layout/orgChart1"/>
    <dgm:cxn modelId="{4C17CBB7-71C0-49E8-BFB0-81AC8BFBB564}" type="presParOf" srcId="{FCE146EB-AF7B-4683-B83D-9324BBB736A4}" destId="{2A667BD2-9FF4-49AC-BF6A-8EEB41FA5FF0}" srcOrd="1" destOrd="0" presId="urn:microsoft.com/office/officeart/2005/8/layout/orgChart1"/>
    <dgm:cxn modelId="{7B4E4E28-0D20-4936-93BD-0571921C6619}" type="presParOf" srcId="{2A667BD2-9FF4-49AC-BF6A-8EEB41FA5FF0}" destId="{3F79E174-8D00-4B20-B526-490D5746CC9C}" srcOrd="0" destOrd="0" presId="urn:microsoft.com/office/officeart/2005/8/layout/orgChart1"/>
    <dgm:cxn modelId="{7E16C349-D235-4725-BCF9-9055734F387A}" type="presParOf" srcId="{3F79E174-8D00-4B20-B526-490D5746CC9C}" destId="{EAFDF495-C7B3-4528-87F5-418E3BCACE85}" srcOrd="0" destOrd="0" presId="urn:microsoft.com/office/officeart/2005/8/layout/orgChart1"/>
    <dgm:cxn modelId="{A1D4D03C-B388-43C7-83B5-A634F931B6CB}" type="presParOf" srcId="{3F79E174-8D00-4B20-B526-490D5746CC9C}" destId="{8AAB4369-573D-431F-AB8A-3F3F164E44EC}" srcOrd="1" destOrd="0" presId="urn:microsoft.com/office/officeart/2005/8/layout/orgChart1"/>
    <dgm:cxn modelId="{3259B9CB-89D2-492A-A668-6F4F83CFABC7}" type="presParOf" srcId="{2A667BD2-9FF4-49AC-BF6A-8EEB41FA5FF0}" destId="{4121EDCE-C728-446D-8704-C175FD71B36B}" srcOrd="1" destOrd="0" presId="urn:microsoft.com/office/officeart/2005/8/layout/orgChart1"/>
    <dgm:cxn modelId="{A13DFFFC-FC27-4D0E-8E8B-200893E0BE98}" type="presParOf" srcId="{2A667BD2-9FF4-49AC-BF6A-8EEB41FA5FF0}" destId="{979881F3-9773-4DF8-99F6-0D0C98391A5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F9C7E6-D6AB-4F8D-A1A1-33B8E7D9548A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EFB94C9E-DFCC-46A8-8C39-5CA30BC928E7}">
      <dgm:prSet phldrT="[Text]" custT="1"/>
      <dgm:spPr>
        <a:solidFill>
          <a:srgbClr val="3399FF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th-TH" sz="2800" b="1" u="none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rPr>
            <a:t>วัตถุประสงค์ของการติดต่อสื่อสาร</a:t>
          </a:r>
        </a:p>
      </dgm:t>
    </dgm:pt>
    <dgm:pt modelId="{0712585F-93CF-4ABB-8C08-34DE1D9A7CED}" type="parTrans" cxnId="{58B4C032-BA8F-405B-9262-64744C82DF74}">
      <dgm:prSet/>
      <dgm:spPr/>
      <dgm:t>
        <a:bodyPr/>
        <a:lstStyle/>
        <a:p>
          <a:endParaRPr lang="th-TH"/>
        </a:p>
      </dgm:t>
    </dgm:pt>
    <dgm:pt modelId="{E7FE0061-558C-4746-87EB-A5487C991788}" type="sibTrans" cxnId="{58B4C032-BA8F-405B-9262-64744C82DF74}">
      <dgm:prSet/>
      <dgm:spPr/>
      <dgm:t>
        <a:bodyPr/>
        <a:lstStyle/>
        <a:p>
          <a:endParaRPr lang="th-TH"/>
        </a:p>
      </dgm:t>
    </dgm:pt>
    <dgm:pt modelId="{BDCA2CE0-0635-458A-817F-C53A905E7CCE}">
      <dgm:prSet phldrT="[Text]" custT="1"/>
      <dgm:spPr>
        <a:solidFill>
          <a:srgbClr val="339966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th-TH" sz="2400" b="1" dirty="0">
              <a:latin typeface="Angsana New" pitchFamily="18" charset="-34"/>
              <a:cs typeface="Angsana New" pitchFamily="18" charset="-34"/>
            </a:rPr>
            <a:t>เพื่อแจ้งข่าวสาร</a:t>
          </a:r>
        </a:p>
      </dgm:t>
    </dgm:pt>
    <dgm:pt modelId="{0E3C035F-B4E5-4B32-ADB0-8E21A876008A}" type="parTrans" cxnId="{6564CF60-DCCB-49CD-A9FC-78B4DEBEC953}">
      <dgm:prSet/>
      <dgm:spPr>
        <a:ln w="28575"/>
      </dgm:spPr>
      <dgm:t>
        <a:bodyPr/>
        <a:lstStyle/>
        <a:p>
          <a:endParaRPr lang="th-TH"/>
        </a:p>
      </dgm:t>
    </dgm:pt>
    <dgm:pt modelId="{7B45AEFC-BAEA-40D9-A769-08554FD8ABF9}" type="sibTrans" cxnId="{6564CF60-DCCB-49CD-A9FC-78B4DEBEC953}">
      <dgm:prSet/>
      <dgm:spPr/>
      <dgm:t>
        <a:bodyPr/>
        <a:lstStyle/>
        <a:p>
          <a:endParaRPr lang="th-TH"/>
        </a:p>
      </dgm:t>
    </dgm:pt>
    <dgm:pt modelId="{EC3419D2-6BEE-4966-B2EC-46B2A6486B92}">
      <dgm:prSet phldrT="[Text]" custT="1"/>
      <dgm:spPr>
        <a:solidFill>
          <a:srgbClr val="339966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th-TH" sz="2400" b="1" dirty="0">
              <a:latin typeface="Angsana New" pitchFamily="18" charset="-34"/>
              <a:cs typeface="Angsana New" pitchFamily="18" charset="-34"/>
            </a:rPr>
            <a:t>เพื่อชักชวน หรือจูงใจ</a:t>
          </a:r>
        </a:p>
      </dgm:t>
    </dgm:pt>
    <dgm:pt modelId="{3FCA7BF1-024A-4071-B871-D4B5E80ED2D1}" type="parTrans" cxnId="{8CB3A06C-237C-49BC-B5A4-ED829F558131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th-TH"/>
        </a:p>
      </dgm:t>
    </dgm:pt>
    <dgm:pt modelId="{A38068C1-974A-443D-841D-D52CF5FDBD0D}" type="sibTrans" cxnId="{8CB3A06C-237C-49BC-B5A4-ED829F558131}">
      <dgm:prSet/>
      <dgm:spPr/>
      <dgm:t>
        <a:bodyPr/>
        <a:lstStyle/>
        <a:p>
          <a:endParaRPr lang="th-TH"/>
        </a:p>
      </dgm:t>
    </dgm:pt>
    <dgm:pt modelId="{E2928F73-4023-4A41-B860-C617E808BA3B}">
      <dgm:prSet phldrT="[Text]" custT="1"/>
      <dgm:spPr>
        <a:solidFill>
          <a:srgbClr val="339966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th-TH" sz="2400" b="1" dirty="0">
              <a:latin typeface="Angsana New" pitchFamily="18" charset="-34"/>
              <a:cs typeface="Angsana New" pitchFamily="18" charset="-34"/>
            </a:rPr>
            <a:t>เพื่อประเมิน</a:t>
          </a:r>
        </a:p>
      </dgm:t>
    </dgm:pt>
    <dgm:pt modelId="{9D720E4D-4BE1-4BA8-BADF-5265FCDF4E78}" type="parTrans" cxnId="{C3E4747E-1349-4F6A-AF6E-3387B2D3BC61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th-TH"/>
        </a:p>
      </dgm:t>
    </dgm:pt>
    <dgm:pt modelId="{9660E283-C5CD-4C30-BC3B-E1CBA5DEDF6C}" type="sibTrans" cxnId="{C3E4747E-1349-4F6A-AF6E-3387B2D3BC61}">
      <dgm:prSet/>
      <dgm:spPr/>
      <dgm:t>
        <a:bodyPr/>
        <a:lstStyle/>
        <a:p>
          <a:endParaRPr lang="th-TH"/>
        </a:p>
      </dgm:t>
    </dgm:pt>
    <dgm:pt modelId="{D62580F9-2377-49A3-89E3-4BEE146E52CE}" type="pres">
      <dgm:prSet presAssocID="{86F9C7E6-D6AB-4F8D-A1A1-33B8E7D9548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C8A85B7-1167-42DF-AC93-14B1A30F09E8}" type="pres">
      <dgm:prSet presAssocID="{EFB94C9E-DFCC-46A8-8C39-5CA30BC928E7}" presName="singleCycle" presStyleCnt="0"/>
      <dgm:spPr/>
    </dgm:pt>
    <dgm:pt modelId="{D86EEAFE-7CD8-439C-B33E-6F573E91A138}" type="pres">
      <dgm:prSet presAssocID="{EFB94C9E-DFCC-46A8-8C39-5CA30BC928E7}" presName="singleCenter" presStyleLbl="node1" presStyleIdx="0" presStyleCnt="4" custScaleX="118764" custScaleY="121346" custLinFactNeighborX="334" custLinFactNeighborY="-7046">
        <dgm:presLayoutVars>
          <dgm:chMax val="7"/>
          <dgm:chPref val="7"/>
        </dgm:presLayoutVars>
      </dgm:prSet>
      <dgm:spPr/>
    </dgm:pt>
    <dgm:pt modelId="{A4DF0FF1-F995-48C4-A041-052C0B60104C}" type="pres">
      <dgm:prSet presAssocID="{0E3C035F-B4E5-4B32-ADB0-8E21A876008A}" presName="Name56" presStyleLbl="parChTrans1D2" presStyleIdx="0" presStyleCnt="3"/>
      <dgm:spPr/>
    </dgm:pt>
    <dgm:pt modelId="{71FC9BB6-5CD4-4BA9-8F2A-74B174E85DB3}" type="pres">
      <dgm:prSet presAssocID="{BDCA2CE0-0635-458A-817F-C53A905E7CCE}" presName="text0" presStyleLbl="node1" presStyleIdx="1" presStyleCnt="4" custScaleX="174453">
        <dgm:presLayoutVars>
          <dgm:bulletEnabled val="1"/>
        </dgm:presLayoutVars>
      </dgm:prSet>
      <dgm:spPr/>
    </dgm:pt>
    <dgm:pt modelId="{2A41AD18-46CE-41B8-9745-78B9D3C5F708}" type="pres">
      <dgm:prSet presAssocID="{3FCA7BF1-024A-4071-B871-D4B5E80ED2D1}" presName="Name56" presStyleLbl="parChTrans1D2" presStyleIdx="1" presStyleCnt="3"/>
      <dgm:spPr/>
    </dgm:pt>
    <dgm:pt modelId="{F6230CF8-D1E2-4F2C-AEC5-710E671BC3C2}" type="pres">
      <dgm:prSet presAssocID="{EC3419D2-6BEE-4966-B2EC-46B2A6486B92}" presName="text0" presStyleLbl="node1" presStyleIdx="2" presStyleCnt="4" custScaleX="152241">
        <dgm:presLayoutVars>
          <dgm:bulletEnabled val="1"/>
        </dgm:presLayoutVars>
      </dgm:prSet>
      <dgm:spPr/>
    </dgm:pt>
    <dgm:pt modelId="{EE7947DF-313A-4CFE-9C2E-7F010ADB32E8}" type="pres">
      <dgm:prSet presAssocID="{9D720E4D-4BE1-4BA8-BADF-5265FCDF4E78}" presName="Name56" presStyleLbl="parChTrans1D2" presStyleIdx="2" presStyleCnt="3"/>
      <dgm:spPr/>
    </dgm:pt>
    <dgm:pt modelId="{8317377D-1D01-415B-9844-DFD78B79A0E0}" type="pres">
      <dgm:prSet presAssocID="{E2928F73-4023-4A41-B860-C617E808BA3B}" presName="text0" presStyleLbl="node1" presStyleIdx="3" presStyleCnt="4" custScaleX="151729">
        <dgm:presLayoutVars>
          <dgm:bulletEnabled val="1"/>
        </dgm:presLayoutVars>
      </dgm:prSet>
      <dgm:spPr/>
    </dgm:pt>
  </dgm:ptLst>
  <dgm:cxnLst>
    <dgm:cxn modelId="{57CDD309-DBAA-442A-97B3-2EF856F3C22D}" type="presOf" srcId="{EC3419D2-6BEE-4966-B2EC-46B2A6486B92}" destId="{F6230CF8-D1E2-4F2C-AEC5-710E671BC3C2}" srcOrd="0" destOrd="0" presId="urn:microsoft.com/office/officeart/2008/layout/RadialCluster"/>
    <dgm:cxn modelId="{58B4C032-BA8F-405B-9262-64744C82DF74}" srcId="{86F9C7E6-D6AB-4F8D-A1A1-33B8E7D9548A}" destId="{EFB94C9E-DFCC-46A8-8C39-5CA30BC928E7}" srcOrd="0" destOrd="0" parTransId="{0712585F-93CF-4ABB-8C08-34DE1D9A7CED}" sibTransId="{E7FE0061-558C-4746-87EB-A5487C991788}"/>
    <dgm:cxn modelId="{6564CF60-DCCB-49CD-A9FC-78B4DEBEC953}" srcId="{EFB94C9E-DFCC-46A8-8C39-5CA30BC928E7}" destId="{BDCA2CE0-0635-458A-817F-C53A905E7CCE}" srcOrd="0" destOrd="0" parTransId="{0E3C035F-B4E5-4B32-ADB0-8E21A876008A}" sibTransId="{7B45AEFC-BAEA-40D9-A769-08554FD8ABF9}"/>
    <dgm:cxn modelId="{1A023541-8929-410B-8EA9-02271785E912}" type="presOf" srcId="{BDCA2CE0-0635-458A-817F-C53A905E7CCE}" destId="{71FC9BB6-5CD4-4BA9-8F2A-74B174E85DB3}" srcOrd="0" destOrd="0" presId="urn:microsoft.com/office/officeart/2008/layout/RadialCluster"/>
    <dgm:cxn modelId="{8CB3A06C-237C-49BC-B5A4-ED829F558131}" srcId="{EFB94C9E-DFCC-46A8-8C39-5CA30BC928E7}" destId="{EC3419D2-6BEE-4966-B2EC-46B2A6486B92}" srcOrd="1" destOrd="0" parTransId="{3FCA7BF1-024A-4071-B871-D4B5E80ED2D1}" sibTransId="{A38068C1-974A-443D-841D-D52CF5FDBD0D}"/>
    <dgm:cxn modelId="{44BC714F-1B48-4E8F-ACD3-9C2075783D77}" type="presOf" srcId="{3FCA7BF1-024A-4071-B871-D4B5E80ED2D1}" destId="{2A41AD18-46CE-41B8-9745-78B9D3C5F708}" srcOrd="0" destOrd="0" presId="urn:microsoft.com/office/officeart/2008/layout/RadialCluster"/>
    <dgm:cxn modelId="{727FFC54-1CDD-4D13-8495-CF271056246B}" type="presOf" srcId="{0E3C035F-B4E5-4B32-ADB0-8E21A876008A}" destId="{A4DF0FF1-F995-48C4-A041-052C0B60104C}" srcOrd="0" destOrd="0" presId="urn:microsoft.com/office/officeart/2008/layout/RadialCluster"/>
    <dgm:cxn modelId="{51031B77-DF8E-4A14-A079-6951CC470FBF}" type="presOf" srcId="{EFB94C9E-DFCC-46A8-8C39-5CA30BC928E7}" destId="{D86EEAFE-7CD8-439C-B33E-6F573E91A138}" srcOrd="0" destOrd="0" presId="urn:microsoft.com/office/officeart/2008/layout/RadialCluster"/>
    <dgm:cxn modelId="{C3E4747E-1349-4F6A-AF6E-3387B2D3BC61}" srcId="{EFB94C9E-DFCC-46A8-8C39-5CA30BC928E7}" destId="{E2928F73-4023-4A41-B860-C617E808BA3B}" srcOrd="2" destOrd="0" parTransId="{9D720E4D-4BE1-4BA8-BADF-5265FCDF4E78}" sibTransId="{9660E283-C5CD-4C30-BC3B-E1CBA5DEDF6C}"/>
    <dgm:cxn modelId="{A9548C84-FAEE-47EF-8EAE-AACA677B0F27}" type="presOf" srcId="{E2928F73-4023-4A41-B860-C617E808BA3B}" destId="{8317377D-1D01-415B-9844-DFD78B79A0E0}" srcOrd="0" destOrd="0" presId="urn:microsoft.com/office/officeart/2008/layout/RadialCluster"/>
    <dgm:cxn modelId="{2A1A1B87-FFE2-4E87-A123-38A641309D82}" type="presOf" srcId="{9D720E4D-4BE1-4BA8-BADF-5265FCDF4E78}" destId="{EE7947DF-313A-4CFE-9C2E-7F010ADB32E8}" srcOrd="0" destOrd="0" presId="urn:microsoft.com/office/officeart/2008/layout/RadialCluster"/>
    <dgm:cxn modelId="{811E45C6-6B69-4E92-9579-B228E61E82B0}" type="presOf" srcId="{86F9C7E6-D6AB-4F8D-A1A1-33B8E7D9548A}" destId="{D62580F9-2377-49A3-89E3-4BEE146E52CE}" srcOrd="0" destOrd="0" presId="urn:microsoft.com/office/officeart/2008/layout/RadialCluster"/>
    <dgm:cxn modelId="{F0A39038-71FE-481D-94CE-AE244030B4B9}" type="presParOf" srcId="{D62580F9-2377-49A3-89E3-4BEE146E52CE}" destId="{2C8A85B7-1167-42DF-AC93-14B1A30F09E8}" srcOrd="0" destOrd="0" presId="urn:microsoft.com/office/officeart/2008/layout/RadialCluster"/>
    <dgm:cxn modelId="{C7AA074F-07FA-434C-AEFB-D0F437FE84A1}" type="presParOf" srcId="{2C8A85B7-1167-42DF-AC93-14B1A30F09E8}" destId="{D86EEAFE-7CD8-439C-B33E-6F573E91A138}" srcOrd="0" destOrd="0" presId="urn:microsoft.com/office/officeart/2008/layout/RadialCluster"/>
    <dgm:cxn modelId="{68CE7777-C661-49C8-A470-2E7B913CD7D3}" type="presParOf" srcId="{2C8A85B7-1167-42DF-AC93-14B1A30F09E8}" destId="{A4DF0FF1-F995-48C4-A041-052C0B60104C}" srcOrd="1" destOrd="0" presId="urn:microsoft.com/office/officeart/2008/layout/RadialCluster"/>
    <dgm:cxn modelId="{14AA6658-555A-45B9-B1A8-1A5FC6130804}" type="presParOf" srcId="{2C8A85B7-1167-42DF-AC93-14B1A30F09E8}" destId="{71FC9BB6-5CD4-4BA9-8F2A-74B174E85DB3}" srcOrd="2" destOrd="0" presId="urn:microsoft.com/office/officeart/2008/layout/RadialCluster"/>
    <dgm:cxn modelId="{AF8BD874-FB87-4B9C-A200-B7B023DBA960}" type="presParOf" srcId="{2C8A85B7-1167-42DF-AC93-14B1A30F09E8}" destId="{2A41AD18-46CE-41B8-9745-78B9D3C5F708}" srcOrd="3" destOrd="0" presId="urn:microsoft.com/office/officeart/2008/layout/RadialCluster"/>
    <dgm:cxn modelId="{2724966E-7779-4F7F-9998-BD585F03D494}" type="presParOf" srcId="{2C8A85B7-1167-42DF-AC93-14B1A30F09E8}" destId="{F6230CF8-D1E2-4F2C-AEC5-710E671BC3C2}" srcOrd="4" destOrd="0" presId="urn:microsoft.com/office/officeart/2008/layout/RadialCluster"/>
    <dgm:cxn modelId="{BB73CC15-3926-4057-B20B-0A7CE3F64AC7}" type="presParOf" srcId="{2C8A85B7-1167-42DF-AC93-14B1A30F09E8}" destId="{EE7947DF-313A-4CFE-9C2E-7F010ADB32E8}" srcOrd="5" destOrd="0" presId="urn:microsoft.com/office/officeart/2008/layout/RadialCluster"/>
    <dgm:cxn modelId="{3AF9CA2F-B184-44DF-980E-AA8C3FF5DA2E}" type="presParOf" srcId="{2C8A85B7-1167-42DF-AC93-14B1A30F09E8}" destId="{8317377D-1D01-415B-9844-DFD78B79A0E0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78F51E-FD9B-4C6D-BCC4-3A4ACB764DD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D0BBF88B-56FB-4FA8-A39D-C1E3E2A3F966}">
      <dgm:prSet phldrT="[Text]"/>
      <dgm:spPr>
        <a:solidFill>
          <a:srgbClr val="339966"/>
        </a:solidFill>
        <a:ln>
          <a:solidFill>
            <a:srgbClr val="4EB9BE"/>
          </a:solidFill>
        </a:ln>
        <a:effectLst>
          <a:innerShdw blurRad="114300">
            <a:prstClr val="black"/>
          </a:innerShdw>
        </a:effectLst>
      </dgm:spPr>
      <dgm:t>
        <a:bodyPr/>
        <a:lstStyle/>
        <a:p>
          <a:r>
            <a:rPr lang="th-TH" b="1" u="none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rPr>
            <a:t>ประเภทของการติดต่อสื่อสาร</a:t>
          </a:r>
        </a:p>
      </dgm:t>
    </dgm:pt>
    <dgm:pt modelId="{5343EE43-8719-43C3-8AAC-E5F3E90E1519}" type="parTrans" cxnId="{49EAE0EB-6708-4D19-B639-A5AC7C95C8A9}">
      <dgm:prSet/>
      <dgm:spPr/>
      <dgm:t>
        <a:bodyPr/>
        <a:lstStyle/>
        <a:p>
          <a:endParaRPr lang="th-TH"/>
        </a:p>
      </dgm:t>
    </dgm:pt>
    <dgm:pt modelId="{8B3FE68A-93ED-475D-83DC-E7FC250859DB}" type="sibTrans" cxnId="{49EAE0EB-6708-4D19-B639-A5AC7C95C8A9}">
      <dgm:prSet/>
      <dgm:spPr/>
      <dgm:t>
        <a:bodyPr/>
        <a:lstStyle/>
        <a:p>
          <a:endParaRPr lang="th-TH"/>
        </a:p>
      </dgm:t>
    </dgm:pt>
    <dgm:pt modelId="{F53EEB4F-45C0-4C10-8433-E43C449E1833}">
      <dgm:prSet phldrT="[Text]" custT="1"/>
      <dgm:spPr>
        <a:solidFill>
          <a:srgbClr val="0070C0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pPr algn="ctr"/>
          <a:r>
            <a:rPr lang="en-US" sz="2600" b="1" u="none" dirty="0">
              <a:latin typeface="Angsana New" pitchFamily="18" charset="-34"/>
              <a:cs typeface="Angsana New" pitchFamily="18" charset="-34"/>
            </a:rPr>
            <a:t>1.  </a:t>
          </a:r>
          <a:r>
            <a:rPr lang="th-TH" sz="2600" b="1" u="none" dirty="0">
              <a:latin typeface="Angsana New" pitchFamily="18" charset="-34"/>
              <a:cs typeface="Angsana New" pitchFamily="18" charset="-34"/>
            </a:rPr>
            <a:t>การติดต่อสื่อสารภายใน </a:t>
          </a:r>
        </a:p>
      </dgm:t>
    </dgm:pt>
    <dgm:pt modelId="{AE2F7664-29B1-4457-8A0F-04C948CDFBE7}" type="parTrans" cxnId="{2FD7FC8A-654F-4792-AD49-74E90B23EECF}">
      <dgm:prSet/>
      <dgm:spPr/>
      <dgm:t>
        <a:bodyPr/>
        <a:lstStyle/>
        <a:p>
          <a:endParaRPr lang="th-TH"/>
        </a:p>
      </dgm:t>
    </dgm:pt>
    <dgm:pt modelId="{6CE1A546-5BCC-4E9D-B7AB-5C7BE09B3E5E}" type="sibTrans" cxnId="{2FD7FC8A-654F-4792-AD49-74E90B23EECF}">
      <dgm:prSet/>
      <dgm:spPr/>
      <dgm:t>
        <a:bodyPr/>
        <a:lstStyle/>
        <a:p>
          <a:endParaRPr lang="th-TH"/>
        </a:p>
      </dgm:t>
    </dgm:pt>
    <dgm:pt modelId="{A0729E52-CA79-437F-8F7E-8600CED7C1D1}">
      <dgm:prSet phldrT="[Text]" custT="1"/>
      <dgm:spPr>
        <a:solidFill>
          <a:srgbClr val="0070C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th-TH" sz="2400" b="1" dirty="0"/>
            <a:t>การติดต่อด้วยวาจาหรือคำพูด</a:t>
          </a:r>
          <a:r>
            <a:rPr lang="en-US" sz="2400" b="1" dirty="0"/>
            <a:t>  </a:t>
          </a:r>
          <a:endParaRPr lang="th-TH" sz="2400" b="1" dirty="0"/>
        </a:p>
      </dgm:t>
    </dgm:pt>
    <dgm:pt modelId="{DF78A31C-29D2-4971-AA46-60C8996EA7B4}" type="parTrans" cxnId="{DFC5A96B-5873-4E99-B99E-1E1AD0C42B95}">
      <dgm:prSet/>
      <dgm:spPr/>
      <dgm:t>
        <a:bodyPr/>
        <a:lstStyle/>
        <a:p>
          <a:endParaRPr lang="th-TH"/>
        </a:p>
      </dgm:t>
    </dgm:pt>
    <dgm:pt modelId="{2061B86A-9800-4CFC-9348-0EA5B84B349A}" type="sibTrans" cxnId="{DFC5A96B-5873-4E99-B99E-1E1AD0C42B95}">
      <dgm:prSet/>
      <dgm:spPr/>
      <dgm:t>
        <a:bodyPr/>
        <a:lstStyle/>
        <a:p>
          <a:endParaRPr lang="th-TH"/>
        </a:p>
      </dgm:t>
    </dgm:pt>
    <dgm:pt modelId="{480AFC24-6C1D-4911-AE58-FE657936DA7F}">
      <dgm:prSet phldrT="[Text]" custT="1"/>
      <dgm:spPr>
        <a:solidFill>
          <a:srgbClr val="0070C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th-TH" sz="2400" b="1" dirty="0"/>
            <a:t>การติดต่อด้วยลายลักษณ์อักษร</a:t>
          </a:r>
          <a:r>
            <a:rPr lang="en-US" sz="2400" b="1" dirty="0"/>
            <a:t>  </a:t>
          </a:r>
          <a:endParaRPr lang="th-TH" sz="2400" b="1" dirty="0"/>
        </a:p>
      </dgm:t>
    </dgm:pt>
    <dgm:pt modelId="{1EFAE119-F373-48CD-8A2F-74A6D12A4E7A}" type="parTrans" cxnId="{F59DCDDF-0A1D-45DC-B88E-5F426FEDB936}">
      <dgm:prSet/>
      <dgm:spPr/>
      <dgm:t>
        <a:bodyPr/>
        <a:lstStyle/>
        <a:p>
          <a:endParaRPr lang="th-TH"/>
        </a:p>
      </dgm:t>
    </dgm:pt>
    <dgm:pt modelId="{4E8B7659-317B-4986-A284-4E2331DB67FB}" type="sibTrans" cxnId="{F59DCDDF-0A1D-45DC-B88E-5F426FEDB936}">
      <dgm:prSet/>
      <dgm:spPr/>
      <dgm:t>
        <a:bodyPr/>
        <a:lstStyle/>
        <a:p>
          <a:endParaRPr lang="th-TH"/>
        </a:p>
      </dgm:t>
    </dgm:pt>
    <dgm:pt modelId="{2C424D44-5D07-4526-8AD4-44281ED311F7}">
      <dgm:prSet phldrT="[Text]" custT="1"/>
      <dgm:spPr>
        <a:solidFill>
          <a:srgbClr val="993366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th-TH" sz="2400" b="1" u="none" dirty="0">
              <a:latin typeface="Angsana New" pitchFamily="18" charset="-34"/>
              <a:cs typeface="Angsana New" pitchFamily="18" charset="-34"/>
            </a:rPr>
            <a:t>2. การติดต่อสื่อสารภายนอก </a:t>
          </a:r>
        </a:p>
      </dgm:t>
    </dgm:pt>
    <dgm:pt modelId="{691800F4-AC8F-431D-A555-7C54758A16D9}" type="parTrans" cxnId="{203C2C22-A885-4CAB-AC05-054B148FF9E4}">
      <dgm:prSet/>
      <dgm:spPr/>
      <dgm:t>
        <a:bodyPr/>
        <a:lstStyle/>
        <a:p>
          <a:endParaRPr lang="th-TH"/>
        </a:p>
      </dgm:t>
    </dgm:pt>
    <dgm:pt modelId="{DF92AE76-6D32-48FB-8CA5-12A8D8C4450A}" type="sibTrans" cxnId="{203C2C22-A885-4CAB-AC05-054B148FF9E4}">
      <dgm:prSet/>
      <dgm:spPr/>
      <dgm:t>
        <a:bodyPr/>
        <a:lstStyle/>
        <a:p>
          <a:endParaRPr lang="th-TH"/>
        </a:p>
      </dgm:t>
    </dgm:pt>
    <dgm:pt modelId="{2E7AECB5-D625-42D3-8E8C-AC35A60978B1}">
      <dgm:prSet phldrT="[Text]" custT="1"/>
      <dgm:spPr>
        <a:solidFill>
          <a:srgbClr val="993366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th-TH" sz="2400" b="1" dirty="0"/>
            <a:t>การติดต่อสื่อสารระหว่างสำนักงานกับบุคคลภายนอกหรือหน่วยงานภายนอกสำนักงาน </a:t>
          </a:r>
          <a:r>
            <a:rPr lang="en-US" sz="2400" b="1" dirty="0"/>
            <a:t> </a:t>
          </a:r>
          <a:endParaRPr lang="th-TH" sz="2400" b="1" dirty="0"/>
        </a:p>
      </dgm:t>
    </dgm:pt>
    <dgm:pt modelId="{053AAFBE-414B-4321-B977-27390210672E}" type="parTrans" cxnId="{58742122-D498-47FE-BC1E-A5D65DF0D3BD}">
      <dgm:prSet/>
      <dgm:spPr/>
      <dgm:t>
        <a:bodyPr/>
        <a:lstStyle/>
        <a:p>
          <a:endParaRPr lang="th-TH"/>
        </a:p>
      </dgm:t>
    </dgm:pt>
    <dgm:pt modelId="{886787AB-AEE3-4911-90C9-D9D359D76416}" type="sibTrans" cxnId="{58742122-D498-47FE-BC1E-A5D65DF0D3BD}">
      <dgm:prSet/>
      <dgm:spPr/>
      <dgm:t>
        <a:bodyPr/>
        <a:lstStyle/>
        <a:p>
          <a:endParaRPr lang="th-TH"/>
        </a:p>
      </dgm:t>
    </dgm:pt>
    <dgm:pt modelId="{761F0FD4-4D7A-4089-9C36-D3F5F60F5FD9}" type="pres">
      <dgm:prSet presAssocID="{CA78F51E-FD9B-4C6D-BCC4-3A4ACB764DD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3677C52-2671-41AB-84E6-AA1578932A48}" type="pres">
      <dgm:prSet presAssocID="{D0BBF88B-56FB-4FA8-A39D-C1E3E2A3F966}" presName="root1" presStyleCnt="0"/>
      <dgm:spPr/>
    </dgm:pt>
    <dgm:pt modelId="{CD48E911-E0A1-44B0-9FD4-D1438D3AF9C8}" type="pres">
      <dgm:prSet presAssocID="{D0BBF88B-56FB-4FA8-A39D-C1E3E2A3F966}" presName="LevelOneTextNode" presStyleLbl="node0" presStyleIdx="0" presStyleCnt="1" custScaleY="181077">
        <dgm:presLayoutVars>
          <dgm:chPref val="3"/>
        </dgm:presLayoutVars>
      </dgm:prSet>
      <dgm:spPr/>
    </dgm:pt>
    <dgm:pt modelId="{88A0C449-70F6-4B8D-B095-239FC21CCBEF}" type="pres">
      <dgm:prSet presAssocID="{D0BBF88B-56FB-4FA8-A39D-C1E3E2A3F966}" presName="level2hierChild" presStyleCnt="0"/>
      <dgm:spPr/>
    </dgm:pt>
    <dgm:pt modelId="{2070E865-8348-497F-BF3E-25C03DC10928}" type="pres">
      <dgm:prSet presAssocID="{AE2F7664-29B1-4457-8A0F-04C948CDFBE7}" presName="conn2-1" presStyleLbl="parChTrans1D2" presStyleIdx="0" presStyleCnt="2"/>
      <dgm:spPr/>
    </dgm:pt>
    <dgm:pt modelId="{E43F4119-755A-4C13-92A4-7DCC4DC0474F}" type="pres">
      <dgm:prSet presAssocID="{AE2F7664-29B1-4457-8A0F-04C948CDFBE7}" presName="connTx" presStyleLbl="parChTrans1D2" presStyleIdx="0" presStyleCnt="2"/>
      <dgm:spPr/>
    </dgm:pt>
    <dgm:pt modelId="{FF53F279-C3DA-4ABC-B694-F02F8989E45E}" type="pres">
      <dgm:prSet presAssocID="{F53EEB4F-45C0-4C10-8433-E43C449E1833}" presName="root2" presStyleCnt="0"/>
      <dgm:spPr/>
    </dgm:pt>
    <dgm:pt modelId="{104ABC8F-DACB-41D8-BBD3-E2BB41F7A344}" type="pres">
      <dgm:prSet presAssocID="{F53EEB4F-45C0-4C10-8433-E43C449E1833}" presName="LevelTwoTextNode" presStyleLbl="node2" presStyleIdx="0" presStyleCnt="2">
        <dgm:presLayoutVars>
          <dgm:chPref val="3"/>
        </dgm:presLayoutVars>
      </dgm:prSet>
      <dgm:spPr/>
    </dgm:pt>
    <dgm:pt modelId="{39932834-906E-4308-8745-A0F4AB14631B}" type="pres">
      <dgm:prSet presAssocID="{F53EEB4F-45C0-4C10-8433-E43C449E1833}" presName="level3hierChild" presStyleCnt="0"/>
      <dgm:spPr/>
    </dgm:pt>
    <dgm:pt modelId="{1AAA28E9-E13C-4475-B3A4-AC8B933AFE19}" type="pres">
      <dgm:prSet presAssocID="{DF78A31C-29D2-4971-AA46-60C8996EA7B4}" presName="conn2-1" presStyleLbl="parChTrans1D3" presStyleIdx="0" presStyleCnt="3"/>
      <dgm:spPr/>
    </dgm:pt>
    <dgm:pt modelId="{9D09222E-E148-4945-B22F-7851C3BD548C}" type="pres">
      <dgm:prSet presAssocID="{DF78A31C-29D2-4971-AA46-60C8996EA7B4}" presName="connTx" presStyleLbl="parChTrans1D3" presStyleIdx="0" presStyleCnt="3"/>
      <dgm:spPr/>
    </dgm:pt>
    <dgm:pt modelId="{299F92E5-5C1B-4282-BE9D-B99D6F1BC468}" type="pres">
      <dgm:prSet presAssocID="{A0729E52-CA79-437F-8F7E-8600CED7C1D1}" presName="root2" presStyleCnt="0"/>
      <dgm:spPr/>
    </dgm:pt>
    <dgm:pt modelId="{4AC26F2B-C274-4043-BC80-5A2F5151D307}" type="pres">
      <dgm:prSet presAssocID="{A0729E52-CA79-437F-8F7E-8600CED7C1D1}" presName="LevelTwoTextNode" presStyleLbl="node3" presStyleIdx="0" presStyleCnt="3" custLinFactNeighborX="156" custLinFactNeighborY="14292">
        <dgm:presLayoutVars>
          <dgm:chPref val="3"/>
        </dgm:presLayoutVars>
      </dgm:prSet>
      <dgm:spPr/>
    </dgm:pt>
    <dgm:pt modelId="{E26CE6EB-AFB7-4406-AA0B-200C713F549D}" type="pres">
      <dgm:prSet presAssocID="{A0729E52-CA79-437F-8F7E-8600CED7C1D1}" presName="level3hierChild" presStyleCnt="0"/>
      <dgm:spPr/>
    </dgm:pt>
    <dgm:pt modelId="{594DB795-18A3-4397-A429-3239E261FFD4}" type="pres">
      <dgm:prSet presAssocID="{1EFAE119-F373-48CD-8A2F-74A6D12A4E7A}" presName="conn2-1" presStyleLbl="parChTrans1D3" presStyleIdx="1" presStyleCnt="3"/>
      <dgm:spPr/>
    </dgm:pt>
    <dgm:pt modelId="{F40DB586-1546-41E5-9657-908B44D9EF90}" type="pres">
      <dgm:prSet presAssocID="{1EFAE119-F373-48CD-8A2F-74A6D12A4E7A}" presName="connTx" presStyleLbl="parChTrans1D3" presStyleIdx="1" presStyleCnt="3"/>
      <dgm:spPr/>
    </dgm:pt>
    <dgm:pt modelId="{14DAC49D-349B-4747-939E-7A31E8016A79}" type="pres">
      <dgm:prSet presAssocID="{480AFC24-6C1D-4911-AE58-FE657936DA7F}" presName="root2" presStyleCnt="0"/>
      <dgm:spPr/>
    </dgm:pt>
    <dgm:pt modelId="{AA093DAB-1A59-41C0-B852-FF281AA4A374}" type="pres">
      <dgm:prSet presAssocID="{480AFC24-6C1D-4911-AE58-FE657936DA7F}" presName="LevelTwoTextNode" presStyleLbl="node3" presStyleIdx="1" presStyleCnt="3" custLinFactNeighborX="156" custLinFactNeighborY="14336">
        <dgm:presLayoutVars>
          <dgm:chPref val="3"/>
        </dgm:presLayoutVars>
      </dgm:prSet>
      <dgm:spPr/>
    </dgm:pt>
    <dgm:pt modelId="{0CFABA64-310D-4863-BF82-049FD935E088}" type="pres">
      <dgm:prSet presAssocID="{480AFC24-6C1D-4911-AE58-FE657936DA7F}" presName="level3hierChild" presStyleCnt="0"/>
      <dgm:spPr/>
    </dgm:pt>
    <dgm:pt modelId="{F5DBEE65-99A6-4AFB-BB3E-8F1E3439D2F7}" type="pres">
      <dgm:prSet presAssocID="{691800F4-AC8F-431D-A555-7C54758A16D9}" presName="conn2-1" presStyleLbl="parChTrans1D2" presStyleIdx="1" presStyleCnt="2"/>
      <dgm:spPr/>
    </dgm:pt>
    <dgm:pt modelId="{51A36BD6-3194-4575-9F64-07C4F219F9F6}" type="pres">
      <dgm:prSet presAssocID="{691800F4-AC8F-431D-A555-7C54758A16D9}" presName="connTx" presStyleLbl="parChTrans1D2" presStyleIdx="1" presStyleCnt="2"/>
      <dgm:spPr/>
    </dgm:pt>
    <dgm:pt modelId="{54F36B33-958C-4455-A770-C28D8069F4F5}" type="pres">
      <dgm:prSet presAssocID="{2C424D44-5D07-4526-8AD4-44281ED311F7}" presName="root2" presStyleCnt="0"/>
      <dgm:spPr/>
    </dgm:pt>
    <dgm:pt modelId="{460CD2FE-C173-4F5A-B68A-CC8A6EBDDF5A}" type="pres">
      <dgm:prSet presAssocID="{2C424D44-5D07-4526-8AD4-44281ED311F7}" presName="LevelTwoTextNode" presStyleLbl="node2" presStyleIdx="1" presStyleCnt="2">
        <dgm:presLayoutVars>
          <dgm:chPref val="3"/>
        </dgm:presLayoutVars>
      </dgm:prSet>
      <dgm:spPr/>
    </dgm:pt>
    <dgm:pt modelId="{0D9C1766-9552-4E91-97AA-44DDD24C5498}" type="pres">
      <dgm:prSet presAssocID="{2C424D44-5D07-4526-8AD4-44281ED311F7}" presName="level3hierChild" presStyleCnt="0"/>
      <dgm:spPr/>
    </dgm:pt>
    <dgm:pt modelId="{DD84E5C1-4950-47E5-87C2-D6371123A2CC}" type="pres">
      <dgm:prSet presAssocID="{053AAFBE-414B-4321-B977-27390210672E}" presName="conn2-1" presStyleLbl="parChTrans1D3" presStyleIdx="2" presStyleCnt="3"/>
      <dgm:spPr/>
    </dgm:pt>
    <dgm:pt modelId="{3ECCD3C3-0498-435C-AF3C-8426E0CBE5FC}" type="pres">
      <dgm:prSet presAssocID="{053AAFBE-414B-4321-B977-27390210672E}" presName="connTx" presStyleLbl="parChTrans1D3" presStyleIdx="2" presStyleCnt="3"/>
      <dgm:spPr/>
    </dgm:pt>
    <dgm:pt modelId="{B5920C33-9EE7-40AF-981E-9F6B430631B6}" type="pres">
      <dgm:prSet presAssocID="{2E7AECB5-D625-42D3-8E8C-AC35A60978B1}" presName="root2" presStyleCnt="0"/>
      <dgm:spPr/>
    </dgm:pt>
    <dgm:pt modelId="{A7891471-5CCA-4C5A-8B20-DD78B853C223}" type="pres">
      <dgm:prSet presAssocID="{2E7AECB5-D625-42D3-8E8C-AC35A60978B1}" presName="LevelTwoTextNode" presStyleLbl="node3" presStyleIdx="2" presStyleCnt="3" custScaleX="139227" custScaleY="146976" custLinFactNeighborX="156" custLinFactNeighborY="35951">
        <dgm:presLayoutVars>
          <dgm:chPref val="3"/>
        </dgm:presLayoutVars>
      </dgm:prSet>
      <dgm:spPr/>
    </dgm:pt>
    <dgm:pt modelId="{9AEF5FDE-6457-4BC3-973C-240182BAD6E7}" type="pres">
      <dgm:prSet presAssocID="{2E7AECB5-D625-42D3-8E8C-AC35A60978B1}" presName="level3hierChild" presStyleCnt="0"/>
      <dgm:spPr/>
    </dgm:pt>
  </dgm:ptLst>
  <dgm:cxnLst>
    <dgm:cxn modelId="{1D783F08-9C89-4351-9F93-A3DD4BC84C64}" type="presOf" srcId="{DF78A31C-29D2-4971-AA46-60C8996EA7B4}" destId="{9D09222E-E148-4945-B22F-7851C3BD548C}" srcOrd="1" destOrd="0" presId="urn:microsoft.com/office/officeart/2005/8/layout/hierarchy2"/>
    <dgm:cxn modelId="{3F60EB0D-C028-4922-87D9-DE5C1F2A96AC}" type="presOf" srcId="{A0729E52-CA79-437F-8F7E-8600CED7C1D1}" destId="{4AC26F2B-C274-4043-BC80-5A2F5151D307}" srcOrd="0" destOrd="0" presId="urn:microsoft.com/office/officeart/2005/8/layout/hierarchy2"/>
    <dgm:cxn modelId="{C578380E-A7F6-473A-8A89-E04AF2F669E8}" type="presOf" srcId="{480AFC24-6C1D-4911-AE58-FE657936DA7F}" destId="{AA093DAB-1A59-41C0-B852-FF281AA4A374}" srcOrd="0" destOrd="0" presId="urn:microsoft.com/office/officeart/2005/8/layout/hierarchy2"/>
    <dgm:cxn modelId="{58742122-D498-47FE-BC1E-A5D65DF0D3BD}" srcId="{2C424D44-5D07-4526-8AD4-44281ED311F7}" destId="{2E7AECB5-D625-42D3-8E8C-AC35A60978B1}" srcOrd="0" destOrd="0" parTransId="{053AAFBE-414B-4321-B977-27390210672E}" sibTransId="{886787AB-AEE3-4911-90C9-D9D359D76416}"/>
    <dgm:cxn modelId="{203C2C22-A885-4CAB-AC05-054B148FF9E4}" srcId="{D0BBF88B-56FB-4FA8-A39D-C1E3E2A3F966}" destId="{2C424D44-5D07-4526-8AD4-44281ED311F7}" srcOrd="1" destOrd="0" parTransId="{691800F4-AC8F-431D-A555-7C54758A16D9}" sibTransId="{DF92AE76-6D32-48FB-8CA5-12A8D8C4450A}"/>
    <dgm:cxn modelId="{9C807B63-6E37-4A45-A859-B95E1FF8B45D}" type="presOf" srcId="{691800F4-AC8F-431D-A555-7C54758A16D9}" destId="{F5DBEE65-99A6-4AFB-BB3E-8F1E3439D2F7}" srcOrd="0" destOrd="0" presId="urn:microsoft.com/office/officeart/2005/8/layout/hierarchy2"/>
    <dgm:cxn modelId="{DFC5A96B-5873-4E99-B99E-1E1AD0C42B95}" srcId="{F53EEB4F-45C0-4C10-8433-E43C449E1833}" destId="{A0729E52-CA79-437F-8F7E-8600CED7C1D1}" srcOrd="0" destOrd="0" parTransId="{DF78A31C-29D2-4971-AA46-60C8996EA7B4}" sibTransId="{2061B86A-9800-4CFC-9348-0EA5B84B349A}"/>
    <dgm:cxn modelId="{DAA59D74-B994-4645-805D-3E17F7747470}" type="presOf" srcId="{2E7AECB5-D625-42D3-8E8C-AC35A60978B1}" destId="{A7891471-5CCA-4C5A-8B20-DD78B853C223}" srcOrd="0" destOrd="0" presId="urn:microsoft.com/office/officeart/2005/8/layout/hierarchy2"/>
    <dgm:cxn modelId="{0A45D477-CB85-4292-865F-9ABCA472CA13}" type="presOf" srcId="{CA78F51E-FD9B-4C6D-BCC4-3A4ACB764DD0}" destId="{761F0FD4-4D7A-4089-9C36-D3F5F60F5FD9}" srcOrd="0" destOrd="0" presId="urn:microsoft.com/office/officeart/2005/8/layout/hierarchy2"/>
    <dgm:cxn modelId="{EBE8E681-850D-4326-9D28-277F9B9C5AF7}" type="presOf" srcId="{D0BBF88B-56FB-4FA8-A39D-C1E3E2A3F966}" destId="{CD48E911-E0A1-44B0-9FD4-D1438D3AF9C8}" srcOrd="0" destOrd="0" presId="urn:microsoft.com/office/officeart/2005/8/layout/hierarchy2"/>
    <dgm:cxn modelId="{2FD7FC8A-654F-4792-AD49-74E90B23EECF}" srcId="{D0BBF88B-56FB-4FA8-A39D-C1E3E2A3F966}" destId="{F53EEB4F-45C0-4C10-8433-E43C449E1833}" srcOrd="0" destOrd="0" parTransId="{AE2F7664-29B1-4457-8A0F-04C948CDFBE7}" sibTransId="{6CE1A546-5BCC-4E9D-B7AB-5C7BE09B3E5E}"/>
    <dgm:cxn modelId="{B1ADF88D-B39F-4319-80E2-F5AA8D838CB8}" type="presOf" srcId="{053AAFBE-414B-4321-B977-27390210672E}" destId="{3ECCD3C3-0498-435C-AF3C-8426E0CBE5FC}" srcOrd="1" destOrd="0" presId="urn:microsoft.com/office/officeart/2005/8/layout/hierarchy2"/>
    <dgm:cxn modelId="{9811DBA0-1E20-46AE-AEC5-4B7EE787EAE6}" type="presOf" srcId="{DF78A31C-29D2-4971-AA46-60C8996EA7B4}" destId="{1AAA28E9-E13C-4475-B3A4-AC8B933AFE19}" srcOrd="0" destOrd="0" presId="urn:microsoft.com/office/officeart/2005/8/layout/hierarchy2"/>
    <dgm:cxn modelId="{16B5E1A5-8667-437F-9155-149E68990ED4}" type="presOf" srcId="{2C424D44-5D07-4526-8AD4-44281ED311F7}" destId="{460CD2FE-C173-4F5A-B68A-CC8A6EBDDF5A}" srcOrd="0" destOrd="0" presId="urn:microsoft.com/office/officeart/2005/8/layout/hierarchy2"/>
    <dgm:cxn modelId="{762D7DAC-51E7-4183-93B0-5EA02C4025A7}" type="presOf" srcId="{AE2F7664-29B1-4457-8A0F-04C948CDFBE7}" destId="{2070E865-8348-497F-BF3E-25C03DC10928}" srcOrd="0" destOrd="0" presId="urn:microsoft.com/office/officeart/2005/8/layout/hierarchy2"/>
    <dgm:cxn modelId="{8F38EEB4-7944-4DF4-B3D6-8E86A76F69B2}" type="presOf" srcId="{1EFAE119-F373-48CD-8A2F-74A6D12A4E7A}" destId="{594DB795-18A3-4397-A429-3239E261FFD4}" srcOrd="0" destOrd="0" presId="urn:microsoft.com/office/officeart/2005/8/layout/hierarchy2"/>
    <dgm:cxn modelId="{981E84B7-97BB-42B6-8B88-78D1480F818F}" type="presOf" srcId="{053AAFBE-414B-4321-B977-27390210672E}" destId="{DD84E5C1-4950-47E5-87C2-D6371123A2CC}" srcOrd="0" destOrd="0" presId="urn:microsoft.com/office/officeart/2005/8/layout/hierarchy2"/>
    <dgm:cxn modelId="{ED5745BA-3329-4D9D-B0AD-E6B9397912E3}" type="presOf" srcId="{691800F4-AC8F-431D-A555-7C54758A16D9}" destId="{51A36BD6-3194-4575-9F64-07C4F219F9F6}" srcOrd="1" destOrd="0" presId="urn:microsoft.com/office/officeart/2005/8/layout/hierarchy2"/>
    <dgm:cxn modelId="{0D7EC3C9-8064-4ED1-B1DF-7BA53E69E951}" type="presOf" srcId="{F53EEB4F-45C0-4C10-8433-E43C449E1833}" destId="{104ABC8F-DACB-41D8-BBD3-E2BB41F7A344}" srcOrd="0" destOrd="0" presId="urn:microsoft.com/office/officeart/2005/8/layout/hierarchy2"/>
    <dgm:cxn modelId="{AB536BCD-7C39-432C-879A-0C6CC7E5598C}" type="presOf" srcId="{1EFAE119-F373-48CD-8A2F-74A6D12A4E7A}" destId="{F40DB586-1546-41E5-9657-908B44D9EF90}" srcOrd="1" destOrd="0" presId="urn:microsoft.com/office/officeart/2005/8/layout/hierarchy2"/>
    <dgm:cxn modelId="{F59DCDDF-0A1D-45DC-B88E-5F426FEDB936}" srcId="{F53EEB4F-45C0-4C10-8433-E43C449E1833}" destId="{480AFC24-6C1D-4911-AE58-FE657936DA7F}" srcOrd="1" destOrd="0" parTransId="{1EFAE119-F373-48CD-8A2F-74A6D12A4E7A}" sibTransId="{4E8B7659-317B-4986-A284-4E2331DB67FB}"/>
    <dgm:cxn modelId="{49EAE0EB-6708-4D19-B639-A5AC7C95C8A9}" srcId="{CA78F51E-FD9B-4C6D-BCC4-3A4ACB764DD0}" destId="{D0BBF88B-56FB-4FA8-A39D-C1E3E2A3F966}" srcOrd="0" destOrd="0" parTransId="{5343EE43-8719-43C3-8AAC-E5F3E90E1519}" sibTransId="{8B3FE68A-93ED-475D-83DC-E7FC250859DB}"/>
    <dgm:cxn modelId="{224C08FD-7B9F-4361-83E2-A18BAC2FF76A}" type="presOf" srcId="{AE2F7664-29B1-4457-8A0F-04C948CDFBE7}" destId="{E43F4119-755A-4C13-92A4-7DCC4DC0474F}" srcOrd="1" destOrd="0" presId="urn:microsoft.com/office/officeart/2005/8/layout/hierarchy2"/>
    <dgm:cxn modelId="{ECB39035-3695-48E5-81C0-F6810DFB49F5}" type="presParOf" srcId="{761F0FD4-4D7A-4089-9C36-D3F5F60F5FD9}" destId="{D3677C52-2671-41AB-84E6-AA1578932A48}" srcOrd="0" destOrd="0" presId="urn:microsoft.com/office/officeart/2005/8/layout/hierarchy2"/>
    <dgm:cxn modelId="{0E4A692A-288B-4E0C-90C1-7283E2F26556}" type="presParOf" srcId="{D3677C52-2671-41AB-84E6-AA1578932A48}" destId="{CD48E911-E0A1-44B0-9FD4-D1438D3AF9C8}" srcOrd="0" destOrd="0" presId="urn:microsoft.com/office/officeart/2005/8/layout/hierarchy2"/>
    <dgm:cxn modelId="{02348836-08DB-41E4-B9D6-7773C7592B1F}" type="presParOf" srcId="{D3677C52-2671-41AB-84E6-AA1578932A48}" destId="{88A0C449-70F6-4B8D-B095-239FC21CCBEF}" srcOrd="1" destOrd="0" presId="urn:microsoft.com/office/officeart/2005/8/layout/hierarchy2"/>
    <dgm:cxn modelId="{BB37A0F4-A2CA-4490-A34C-7830E545AA3D}" type="presParOf" srcId="{88A0C449-70F6-4B8D-B095-239FC21CCBEF}" destId="{2070E865-8348-497F-BF3E-25C03DC10928}" srcOrd="0" destOrd="0" presId="urn:microsoft.com/office/officeart/2005/8/layout/hierarchy2"/>
    <dgm:cxn modelId="{E1094780-0BBC-4958-AD42-68AB5B8922D7}" type="presParOf" srcId="{2070E865-8348-497F-BF3E-25C03DC10928}" destId="{E43F4119-755A-4C13-92A4-7DCC4DC0474F}" srcOrd="0" destOrd="0" presId="urn:microsoft.com/office/officeart/2005/8/layout/hierarchy2"/>
    <dgm:cxn modelId="{E347A250-DC2B-4DEB-9538-EE8C1F0CE6E5}" type="presParOf" srcId="{88A0C449-70F6-4B8D-B095-239FC21CCBEF}" destId="{FF53F279-C3DA-4ABC-B694-F02F8989E45E}" srcOrd="1" destOrd="0" presId="urn:microsoft.com/office/officeart/2005/8/layout/hierarchy2"/>
    <dgm:cxn modelId="{68EE4132-47FA-4B80-8B74-0AAF855C3F88}" type="presParOf" srcId="{FF53F279-C3DA-4ABC-B694-F02F8989E45E}" destId="{104ABC8F-DACB-41D8-BBD3-E2BB41F7A344}" srcOrd="0" destOrd="0" presId="urn:microsoft.com/office/officeart/2005/8/layout/hierarchy2"/>
    <dgm:cxn modelId="{A419BA42-38CD-4A2D-A741-6120537990B8}" type="presParOf" srcId="{FF53F279-C3DA-4ABC-B694-F02F8989E45E}" destId="{39932834-906E-4308-8745-A0F4AB14631B}" srcOrd="1" destOrd="0" presId="urn:microsoft.com/office/officeart/2005/8/layout/hierarchy2"/>
    <dgm:cxn modelId="{91B080FA-D4F0-46D1-A6A2-A3698D128486}" type="presParOf" srcId="{39932834-906E-4308-8745-A0F4AB14631B}" destId="{1AAA28E9-E13C-4475-B3A4-AC8B933AFE19}" srcOrd="0" destOrd="0" presId="urn:microsoft.com/office/officeart/2005/8/layout/hierarchy2"/>
    <dgm:cxn modelId="{F8A82C77-DD2C-4819-975B-F99F8A52F7D7}" type="presParOf" srcId="{1AAA28E9-E13C-4475-B3A4-AC8B933AFE19}" destId="{9D09222E-E148-4945-B22F-7851C3BD548C}" srcOrd="0" destOrd="0" presId="urn:microsoft.com/office/officeart/2005/8/layout/hierarchy2"/>
    <dgm:cxn modelId="{9C655FA2-25F6-4EC3-933C-9670591A5583}" type="presParOf" srcId="{39932834-906E-4308-8745-A0F4AB14631B}" destId="{299F92E5-5C1B-4282-BE9D-B99D6F1BC468}" srcOrd="1" destOrd="0" presId="urn:microsoft.com/office/officeart/2005/8/layout/hierarchy2"/>
    <dgm:cxn modelId="{64A836A5-ED0F-4200-A264-54098C95F99F}" type="presParOf" srcId="{299F92E5-5C1B-4282-BE9D-B99D6F1BC468}" destId="{4AC26F2B-C274-4043-BC80-5A2F5151D307}" srcOrd="0" destOrd="0" presId="urn:microsoft.com/office/officeart/2005/8/layout/hierarchy2"/>
    <dgm:cxn modelId="{FED73E2C-56DC-43A9-A52B-A44978AAA16E}" type="presParOf" srcId="{299F92E5-5C1B-4282-BE9D-B99D6F1BC468}" destId="{E26CE6EB-AFB7-4406-AA0B-200C713F549D}" srcOrd="1" destOrd="0" presId="urn:microsoft.com/office/officeart/2005/8/layout/hierarchy2"/>
    <dgm:cxn modelId="{58A33596-A7EB-4A07-8F5F-B3F7B1254032}" type="presParOf" srcId="{39932834-906E-4308-8745-A0F4AB14631B}" destId="{594DB795-18A3-4397-A429-3239E261FFD4}" srcOrd="2" destOrd="0" presId="urn:microsoft.com/office/officeart/2005/8/layout/hierarchy2"/>
    <dgm:cxn modelId="{C02FB417-7596-435E-923C-323435410975}" type="presParOf" srcId="{594DB795-18A3-4397-A429-3239E261FFD4}" destId="{F40DB586-1546-41E5-9657-908B44D9EF90}" srcOrd="0" destOrd="0" presId="urn:microsoft.com/office/officeart/2005/8/layout/hierarchy2"/>
    <dgm:cxn modelId="{414030DB-26A2-44DA-BE7C-200333BA5BB8}" type="presParOf" srcId="{39932834-906E-4308-8745-A0F4AB14631B}" destId="{14DAC49D-349B-4747-939E-7A31E8016A79}" srcOrd="3" destOrd="0" presId="urn:microsoft.com/office/officeart/2005/8/layout/hierarchy2"/>
    <dgm:cxn modelId="{D720D192-9395-4D9C-A85F-1C9D75880A7F}" type="presParOf" srcId="{14DAC49D-349B-4747-939E-7A31E8016A79}" destId="{AA093DAB-1A59-41C0-B852-FF281AA4A374}" srcOrd="0" destOrd="0" presId="urn:microsoft.com/office/officeart/2005/8/layout/hierarchy2"/>
    <dgm:cxn modelId="{9F32F878-2DB0-4E84-86BB-196ACFC81C0D}" type="presParOf" srcId="{14DAC49D-349B-4747-939E-7A31E8016A79}" destId="{0CFABA64-310D-4863-BF82-049FD935E088}" srcOrd="1" destOrd="0" presId="urn:microsoft.com/office/officeart/2005/8/layout/hierarchy2"/>
    <dgm:cxn modelId="{1B54C4ED-3039-43E1-913D-D8DE8DD6077B}" type="presParOf" srcId="{88A0C449-70F6-4B8D-B095-239FC21CCBEF}" destId="{F5DBEE65-99A6-4AFB-BB3E-8F1E3439D2F7}" srcOrd="2" destOrd="0" presId="urn:microsoft.com/office/officeart/2005/8/layout/hierarchy2"/>
    <dgm:cxn modelId="{15CB39B4-DC33-4ABF-A51C-B5124151061C}" type="presParOf" srcId="{F5DBEE65-99A6-4AFB-BB3E-8F1E3439D2F7}" destId="{51A36BD6-3194-4575-9F64-07C4F219F9F6}" srcOrd="0" destOrd="0" presId="urn:microsoft.com/office/officeart/2005/8/layout/hierarchy2"/>
    <dgm:cxn modelId="{B3D7EEC2-00E9-4EBE-90EC-33FFE5851D3D}" type="presParOf" srcId="{88A0C449-70F6-4B8D-B095-239FC21CCBEF}" destId="{54F36B33-958C-4455-A770-C28D8069F4F5}" srcOrd="3" destOrd="0" presId="urn:microsoft.com/office/officeart/2005/8/layout/hierarchy2"/>
    <dgm:cxn modelId="{494B6990-3AC1-4428-B091-0DE35F434094}" type="presParOf" srcId="{54F36B33-958C-4455-A770-C28D8069F4F5}" destId="{460CD2FE-C173-4F5A-B68A-CC8A6EBDDF5A}" srcOrd="0" destOrd="0" presId="urn:microsoft.com/office/officeart/2005/8/layout/hierarchy2"/>
    <dgm:cxn modelId="{68F5192C-EBE6-49FC-8B30-E9AC0386279C}" type="presParOf" srcId="{54F36B33-958C-4455-A770-C28D8069F4F5}" destId="{0D9C1766-9552-4E91-97AA-44DDD24C5498}" srcOrd="1" destOrd="0" presId="urn:microsoft.com/office/officeart/2005/8/layout/hierarchy2"/>
    <dgm:cxn modelId="{16D89328-EA85-4BA1-8C25-9C4A5453A47C}" type="presParOf" srcId="{0D9C1766-9552-4E91-97AA-44DDD24C5498}" destId="{DD84E5C1-4950-47E5-87C2-D6371123A2CC}" srcOrd="0" destOrd="0" presId="urn:microsoft.com/office/officeart/2005/8/layout/hierarchy2"/>
    <dgm:cxn modelId="{E6B4C48A-D06B-4E6F-BD8C-EDCBC13E868B}" type="presParOf" srcId="{DD84E5C1-4950-47E5-87C2-D6371123A2CC}" destId="{3ECCD3C3-0498-435C-AF3C-8426E0CBE5FC}" srcOrd="0" destOrd="0" presId="urn:microsoft.com/office/officeart/2005/8/layout/hierarchy2"/>
    <dgm:cxn modelId="{677CCD28-14E8-406F-A90E-74611BA529BB}" type="presParOf" srcId="{0D9C1766-9552-4E91-97AA-44DDD24C5498}" destId="{B5920C33-9EE7-40AF-981E-9F6B430631B6}" srcOrd="1" destOrd="0" presId="urn:microsoft.com/office/officeart/2005/8/layout/hierarchy2"/>
    <dgm:cxn modelId="{660C7B57-7080-4D24-89E7-754B19FD2607}" type="presParOf" srcId="{B5920C33-9EE7-40AF-981E-9F6B430631B6}" destId="{A7891471-5CCA-4C5A-8B20-DD78B853C223}" srcOrd="0" destOrd="0" presId="urn:microsoft.com/office/officeart/2005/8/layout/hierarchy2"/>
    <dgm:cxn modelId="{13FBB178-C51E-496B-82D1-ADF4B0B97F97}" type="presParOf" srcId="{B5920C33-9EE7-40AF-981E-9F6B430631B6}" destId="{9AEF5FDE-6457-4BC3-973C-240182BAD6E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F22135A-6D35-4DF1-BAC8-16CB16E5D049}" type="doc">
      <dgm:prSet loTypeId="urn:microsoft.com/office/officeart/2005/8/layout/cycle6" loCatId="cycle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th-TH"/>
        </a:p>
      </dgm:t>
    </dgm:pt>
    <dgm:pt modelId="{86757ABF-EF39-43E6-A957-03F6EE935CDC}">
      <dgm:prSet phldrT="[Text]"/>
      <dgm:spPr/>
      <dgm:t>
        <a:bodyPr/>
        <a:lstStyle/>
        <a:p>
          <a:r>
            <a:rPr lang="en-US" b="1" dirty="0">
              <a:latin typeface="Angsana New" pitchFamily="18" charset="-34"/>
              <a:cs typeface="Angsana New" pitchFamily="18" charset="-34"/>
            </a:rPr>
            <a:t>1. </a:t>
          </a:r>
          <a:r>
            <a:rPr lang="th-TH" b="1" dirty="0">
              <a:latin typeface="Angsana New" pitchFamily="18" charset="-34"/>
              <a:cs typeface="Angsana New" pitchFamily="18" charset="-34"/>
            </a:rPr>
            <a:t>ช่วยในการทำงานบรรลุเป่าหมายได้อย่างราบรื่นรวดเร็ว</a:t>
          </a:r>
        </a:p>
      </dgm:t>
    </dgm:pt>
    <dgm:pt modelId="{8312560C-DD98-41AB-9DB7-454FE08CAB31}" type="parTrans" cxnId="{512F9C27-8523-4561-BA95-E5FE1673618C}">
      <dgm:prSet/>
      <dgm:spPr/>
      <dgm:t>
        <a:bodyPr/>
        <a:lstStyle/>
        <a:p>
          <a:endParaRPr lang="th-TH"/>
        </a:p>
      </dgm:t>
    </dgm:pt>
    <dgm:pt modelId="{BC12E8D0-212C-4E3B-A866-E217D6BE393F}" type="sibTrans" cxnId="{512F9C27-8523-4561-BA95-E5FE1673618C}">
      <dgm:prSet/>
      <dgm:spPr/>
      <dgm:t>
        <a:bodyPr/>
        <a:lstStyle/>
        <a:p>
          <a:endParaRPr lang="th-TH"/>
        </a:p>
      </dgm:t>
    </dgm:pt>
    <dgm:pt modelId="{276928C2-3658-445D-8C45-52B87F098A4F}">
      <dgm:prSet phldrT="[Text]" custT="1"/>
      <dgm:spPr/>
      <dgm:t>
        <a:bodyPr/>
        <a:lstStyle/>
        <a:p>
          <a:r>
            <a:rPr lang="en-US" sz="2400" b="1" dirty="0">
              <a:latin typeface="Angsana New" pitchFamily="18" charset="-34"/>
              <a:cs typeface="Angsana New" pitchFamily="18" charset="-34"/>
            </a:rPr>
            <a:t>2. </a:t>
          </a:r>
          <a:r>
            <a:rPr lang="th-TH" sz="2400" b="1" dirty="0">
              <a:latin typeface="Angsana New" pitchFamily="18" charset="-34"/>
              <a:cs typeface="Angsana New" pitchFamily="18" charset="-34"/>
            </a:rPr>
            <a:t>ช่วยขจัดความสูญเปล่าและประหยัดในเรื่องที่เกี่ยวกับเวลาและค่าใช้จ่าย</a:t>
          </a:r>
        </a:p>
      </dgm:t>
    </dgm:pt>
    <dgm:pt modelId="{787CF8EF-2C51-469F-9490-55CC1BA87B95}" type="parTrans" cxnId="{F4881DE0-655F-42C2-AED9-C078B76EB5A6}">
      <dgm:prSet/>
      <dgm:spPr/>
      <dgm:t>
        <a:bodyPr/>
        <a:lstStyle/>
        <a:p>
          <a:endParaRPr lang="th-TH"/>
        </a:p>
      </dgm:t>
    </dgm:pt>
    <dgm:pt modelId="{89198395-9140-436F-A77E-5B97C4BA9807}" type="sibTrans" cxnId="{F4881DE0-655F-42C2-AED9-C078B76EB5A6}">
      <dgm:prSet/>
      <dgm:spPr/>
      <dgm:t>
        <a:bodyPr/>
        <a:lstStyle/>
        <a:p>
          <a:endParaRPr lang="th-TH"/>
        </a:p>
      </dgm:t>
    </dgm:pt>
    <dgm:pt modelId="{049D39C4-1314-4054-8ECA-91F3DA1AAF92}">
      <dgm:prSet phldrT="[Text]"/>
      <dgm:spPr/>
      <dgm:t>
        <a:bodyPr/>
        <a:lstStyle/>
        <a:p>
          <a:r>
            <a:rPr lang="en-US" b="1" dirty="0">
              <a:latin typeface="Angsana New" pitchFamily="18" charset="-34"/>
              <a:cs typeface="Angsana New" pitchFamily="18" charset="-34"/>
            </a:rPr>
            <a:t>3. </a:t>
          </a:r>
          <a:r>
            <a:rPr lang="th-TH" b="1" dirty="0">
              <a:latin typeface="Angsana New" pitchFamily="18" charset="-34"/>
              <a:cs typeface="Angsana New" pitchFamily="18" charset="-34"/>
            </a:rPr>
            <a:t>ช่วยสร้างความเข้าใจอันดีทั้งภายในและภายนอกองค์การ</a:t>
          </a:r>
        </a:p>
      </dgm:t>
    </dgm:pt>
    <dgm:pt modelId="{5628D523-64CB-4DC5-8C21-4E05B78BEE90}" type="parTrans" cxnId="{7BF6B617-0F67-415C-A02A-C2232C6380E0}">
      <dgm:prSet/>
      <dgm:spPr/>
      <dgm:t>
        <a:bodyPr/>
        <a:lstStyle/>
        <a:p>
          <a:endParaRPr lang="th-TH"/>
        </a:p>
      </dgm:t>
    </dgm:pt>
    <dgm:pt modelId="{490359C0-1CE2-47C3-8DC0-EAFAF53288FF}" type="sibTrans" cxnId="{7BF6B617-0F67-415C-A02A-C2232C6380E0}">
      <dgm:prSet/>
      <dgm:spPr/>
      <dgm:t>
        <a:bodyPr/>
        <a:lstStyle/>
        <a:p>
          <a:endParaRPr lang="th-TH"/>
        </a:p>
      </dgm:t>
    </dgm:pt>
    <dgm:pt modelId="{9640039D-F17D-40D4-8B3F-7AF571CFB5FC}">
      <dgm:prSet phldrT="[Text]"/>
      <dgm:spPr/>
      <dgm:t>
        <a:bodyPr/>
        <a:lstStyle/>
        <a:p>
          <a:r>
            <a:rPr lang="en-US" b="1" dirty="0">
              <a:latin typeface="Angsana New" pitchFamily="18" charset="-34"/>
              <a:cs typeface="Angsana New" pitchFamily="18" charset="-34"/>
            </a:rPr>
            <a:t>4. </a:t>
          </a:r>
          <a:r>
            <a:rPr lang="th-TH" b="1" dirty="0">
              <a:latin typeface="Angsana New" pitchFamily="18" charset="-34"/>
              <a:cs typeface="Angsana New" pitchFamily="18" charset="-34"/>
            </a:rPr>
            <a:t>ช่วยสร้างขวัญกำลังใจให้เกิดขึ้นกับพนักงาน</a:t>
          </a:r>
        </a:p>
      </dgm:t>
    </dgm:pt>
    <dgm:pt modelId="{618BB814-1FA8-4C24-B2DA-41AF4927C767}" type="parTrans" cxnId="{3276BE30-A5FC-4897-B77D-5DA25EEA7718}">
      <dgm:prSet/>
      <dgm:spPr/>
      <dgm:t>
        <a:bodyPr/>
        <a:lstStyle/>
        <a:p>
          <a:endParaRPr lang="th-TH"/>
        </a:p>
      </dgm:t>
    </dgm:pt>
    <dgm:pt modelId="{B2CEB6AE-795B-45EB-B940-828C607AF7E7}" type="sibTrans" cxnId="{3276BE30-A5FC-4897-B77D-5DA25EEA7718}">
      <dgm:prSet/>
      <dgm:spPr/>
      <dgm:t>
        <a:bodyPr/>
        <a:lstStyle/>
        <a:p>
          <a:endParaRPr lang="th-TH"/>
        </a:p>
      </dgm:t>
    </dgm:pt>
    <dgm:pt modelId="{F2F85060-4649-4431-8B14-8452C393789C}">
      <dgm:prSet phldrT="[Text]"/>
      <dgm:spPr/>
      <dgm:t>
        <a:bodyPr/>
        <a:lstStyle/>
        <a:p>
          <a:r>
            <a:rPr lang="en-US" b="1" dirty="0">
              <a:latin typeface="Angsana New" pitchFamily="18" charset="-34"/>
              <a:cs typeface="Angsana New" pitchFamily="18" charset="-34"/>
            </a:rPr>
            <a:t>5. </a:t>
          </a:r>
          <a:r>
            <a:rPr lang="th-TH" b="1" dirty="0">
              <a:latin typeface="Angsana New" pitchFamily="18" charset="-34"/>
              <a:cs typeface="Angsana New" pitchFamily="18" charset="-34"/>
            </a:rPr>
            <a:t>ช่วยป้องกันการทำงานที่ซ้ำซ้อน</a:t>
          </a:r>
        </a:p>
      </dgm:t>
    </dgm:pt>
    <dgm:pt modelId="{7FA8C413-15E2-44A2-B4C1-DF3F6A7162DB}" type="parTrans" cxnId="{FC101418-D781-4DA3-B228-7E323D6A59E6}">
      <dgm:prSet/>
      <dgm:spPr/>
      <dgm:t>
        <a:bodyPr/>
        <a:lstStyle/>
        <a:p>
          <a:endParaRPr lang="th-TH"/>
        </a:p>
      </dgm:t>
    </dgm:pt>
    <dgm:pt modelId="{2EF108D6-3BB3-4CC0-A019-BEF5380E4C3C}" type="sibTrans" cxnId="{FC101418-D781-4DA3-B228-7E323D6A59E6}">
      <dgm:prSet/>
      <dgm:spPr/>
      <dgm:t>
        <a:bodyPr/>
        <a:lstStyle/>
        <a:p>
          <a:endParaRPr lang="th-TH"/>
        </a:p>
      </dgm:t>
    </dgm:pt>
    <dgm:pt modelId="{CF5ABA0B-4172-4685-A49D-7F3282B51B6A}" type="pres">
      <dgm:prSet presAssocID="{AF22135A-6D35-4DF1-BAC8-16CB16E5D049}" presName="cycle" presStyleCnt="0">
        <dgm:presLayoutVars>
          <dgm:dir/>
          <dgm:resizeHandles val="exact"/>
        </dgm:presLayoutVars>
      </dgm:prSet>
      <dgm:spPr/>
    </dgm:pt>
    <dgm:pt modelId="{D1FBA228-D0AA-41F9-BE07-0A2B6F861C67}" type="pres">
      <dgm:prSet presAssocID="{86757ABF-EF39-43E6-A957-03F6EE935CDC}" presName="node" presStyleLbl="node1" presStyleIdx="0" presStyleCnt="5" custScaleX="202075" custScaleY="99120" custRadScaleRad="59720" custRadScaleInc="-51224">
        <dgm:presLayoutVars>
          <dgm:bulletEnabled val="1"/>
        </dgm:presLayoutVars>
      </dgm:prSet>
      <dgm:spPr/>
    </dgm:pt>
    <dgm:pt modelId="{F02F1F5B-CC9A-4D1B-A060-79F3F0A9CD4F}" type="pres">
      <dgm:prSet presAssocID="{86757ABF-EF39-43E6-A957-03F6EE935CDC}" presName="spNode" presStyleCnt="0"/>
      <dgm:spPr/>
    </dgm:pt>
    <dgm:pt modelId="{15330A22-31A0-4D28-B4B9-FDD119B08ABE}" type="pres">
      <dgm:prSet presAssocID="{BC12E8D0-212C-4E3B-A866-E217D6BE393F}" presName="sibTrans" presStyleLbl="sibTrans1D1" presStyleIdx="0" presStyleCnt="5"/>
      <dgm:spPr/>
    </dgm:pt>
    <dgm:pt modelId="{DDCECCF2-48C0-4A9A-B40D-A7F5A5BEB35E}" type="pres">
      <dgm:prSet presAssocID="{276928C2-3658-445D-8C45-52B87F098A4F}" presName="node" presStyleLbl="node1" presStyleIdx="1" presStyleCnt="5" custScaleX="186069" custScaleY="107681" custRadScaleRad="103739" custRadScaleInc="85641">
        <dgm:presLayoutVars>
          <dgm:bulletEnabled val="1"/>
        </dgm:presLayoutVars>
      </dgm:prSet>
      <dgm:spPr/>
    </dgm:pt>
    <dgm:pt modelId="{726B638D-660A-4D04-8EDE-D2B4435CED43}" type="pres">
      <dgm:prSet presAssocID="{276928C2-3658-445D-8C45-52B87F098A4F}" presName="spNode" presStyleCnt="0"/>
      <dgm:spPr/>
    </dgm:pt>
    <dgm:pt modelId="{A6372901-875B-4877-881A-5ACE7BB25F63}" type="pres">
      <dgm:prSet presAssocID="{89198395-9140-436F-A77E-5B97C4BA9807}" presName="sibTrans" presStyleLbl="sibTrans1D1" presStyleIdx="1" presStyleCnt="5"/>
      <dgm:spPr/>
    </dgm:pt>
    <dgm:pt modelId="{10614C25-A3DF-47E5-AB23-E2F00743E141}" type="pres">
      <dgm:prSet presAssocID="{049D39C4-1314-4054-8ECA-91F3DA1AAF92}" presName="node" presStyleLbl="node1" presStyleIdx="2" presStyleCnt="5" custScaleX="199985" custRadScaleRad="117561" custRadScaleInc="-86752">
        <dgm:presLayoutVars>
          <dgm:bulletEnabled val="1"/>
        </dgm:presLayoutVars>
      </dgm:prSet>
      <dgm:spPr/>
    </dgm:pt>
    <dgm:pt modelId="{F7B26903-B36A-4714-A9BD-A0C9387205A3}" type="pres">
      <dgm:prSet presAssocID="{049D39C4-1314-4054-8ECA-91F3DA1AAF92}" presName="spNode" presStyleCnt="0"/>
      <dgm:spPr/>
    </dgm:pt>
    <dgm:pt modelId="{D00D57F9-DF4D-4651-9690-9379AE81CEDF}" type="pres">
      <dgm:prSet presAssocID="{490359C0-1CE2-47C3-8DC0-EAFAF53288FF}" presName="sibTrans" presStyleLbl="sibTrans1D1" presStyleIdx="2" presStyleCnt="5"/>
      <dgm:spPr/>
    </dgm:pt>
    <dgm:pt modelId="{9E13613B-8095-43A6-BF36-1E7E14DFA4FB}" type="pres">
      <dgm:prSet presAssocID="{9640039D-F17D-40D4-8B3F-7AF571CFB5FC}" presName="node" presStyleLbl="node1" presStyleIdx="3" presStyleCnt="5" custScaleX="190218" custRadScaleRad="122358" custRadScaleInc="85780">
        <dgm:presLayoutVars>
          <dgm:bulletEnabled val="1"/>
        </dgm:presLayoutVars>
      </dgm:prSet>
      <dgm:spPr/>
    </dgm:pt>
    <dgm:pt modelId="{4B69BBD8-F018-4913-B092-6C5A1E7C4809}" type="pres">
      <dgm:prSet presAssocID="{9640039D-F17D-40D4-8B3F-7AF571CFB5FC}" presName="spNode" presStyleCnt="0"/>
      <dgm:spPr/>
    </dgm:pt>
    <dgm:pt modelId="{DB141998-D5ED-482C-9063-57551ECACC4C}" type="pres">
      <dgm:prSet presAssocID="{B2CEB6AE-795B-45EB-B940-828C607AF7E7}" presName="sibTrans" presStyleLbl="sibTrans1D1" presStyleIdx="3" presStyleCnt="5"/>
      <dgm:spPr/>
    </dgm:pt>
    <dgm:pt modelId="{8D46E779-9C9C-499F-811F-600F0C77DCDE}" type="pres">
      <dgm:prSet presAssocID="{F2F85060-4649-4431-8B14-8452C393789C}" presName="node" presStyleLbl="node1" presStyleIdx="4" presStyleCnt="5" custScaleX="176302" custRadScaleRad="104922" custRadScaleInc="-88068">
        <dgm:presLayoutVars>
          <dgm:bulletEnabled val="1"/>
        </dgm:presLayoutVars>
      </dgm:prSet>
      <dgm:spPr/>
    </dgm:pt>
    <dgm:pt modelId="{084A2E7A-3F43-4F4F-9493-85A2CDFBF158}" type="pres">
      <dgm:prSet presAssocID="{F2F85060-4649-4431-8B14-8452C393789C}" presName="spNode" presStyleCnt="0"/>
      <dgm:spPr/>
    </dgm:pt>
    <dgm:pt modelId="{0FF659E4-7A6D-4088-A9EC-A7E73D5C454D}" type="pres">
      <dgm:prSet presAssocID="{2EF108D6-3BB3-4CC0-A019-BEF5380E4C3C}" presName="sibTrans" presStyleLbl="sibTrans1D1" presStyleIdx="4" presStyleCnt="5"/>
      <dgm:spPr/>
    </dgm:pt>
  </dgm:ptLst>
  <dgm:cxnLst>
    <dgm:cxn modelId="{17B6F710-7957-448E-A9EC-7BB5A8E0478E}" type="presOf" srcId="{86757ABF-EF39-43E6-A957-03F6EE935CDC}" destId="{D1FBA228-D0AA-41F9-BE07-0A2B6F861C67}" srcOrd="0" destOrd="0" presId="urn:microsoft.com/office/officeart/2005/8/layout/cycle6"/>
    <dgm:cxn modelId="{7BF6B617-0F67-415C-A02A-C2232C6380E0}" srcId="{AF22135A-6D35-4DF1-BAC8-16CB16E5D049}" destId="{049D39C4-1314-4054-8ECA-91F3DA1AAF92}" srcOrd="2" destOrd="0" parTransId="{5628D523-64CB-4DC5-8C21-4E05B78BEE90}" sibTransId="{490359C0-1CE2-47C3-8DC0-EAFAF53288FF}"/>
    <dgm:cxn modelId="{FC101418-D781-4DA3-B228-7E323D6A59E6}" srcId="{AF22135A-6D35-4DF1-BAC8-16CB16E5D049}" destId="{F2F85060-4649-4431-8B14-8452C393789C}" srcOrd="4" destOrd="0" parTransId="{7FA8C413-15E2-44A2-B4C1-DF3F6A7162DB}" sibTransId="{2EF108D6-3BB3-4CC0-A019-BEF5380E4C3C}"/>
    <dgm:cxn modelId="{512F9C27-8523-4561-BA95-E5FE1673618C}" srcId="{AF22135A-6D35-4DF1-BAC8-16CB16E5D049}" destId="{86757ABF-EF39-43E6-A957-03F6EE935CDC}" srcOrd="0" destOrd="0" parTransId="{8312560C-DD98-41AB-9DB7-454FE08CAB31}" sibTransId="{BC12E8D0-212C-4E3B-A866-E217D6BE393F}"/>
    <dgm:cxn modelId="{3276BE30-A5FC-4897-B77D-5DA25EEA7718}" srcId="{AF22135A-6D35-4DF1-BAC8-16CB16E5D049}" destId="{9640039D-F17D-40D4-8B3F-7AF571CFB5FC}" srcOrd="3" destOrd="0" parTransId="{618BB814-1FA8-4C24-B2DA-41AF4927C767}" sibTransId="{B2CEB6AE-795B-45EB-B940-828C607AF7E7}"/>
    <dgm:cxn modelId="{4C250A3B-F7DB-47A1-918F-435EE85D6704}" type="presOf" srcId="{AF22135A-6D35-4DF1-BAC8-16CB16E5D049}" destId="{CF5ABA0B-4172-4685-A49D-7F3282B51B6A}" srcOrd="0" destOrd="0" presId="urn:microsoft.com/office/officeart/2005/8/layout/cycle6"/>
    <dgm:cxn modelId="{F1040D4A-4B0E-47D1-9C46-FBE813157C72}" type="presOf" srcId="{2EF108D6-3BB3-4CC0-A019-BEF5380E4C3C}" destId="{0FF659E4-7A6D-4088-A9EC-A7E73D5C454D}" srcOrd="0" destOrd="0" presId="urn:microsoft.com/office/officeart/2005/8/layout/cycle6"/>
    <dgm:cxn modelId="{5212B759-4938-47A5-B7F4-658FC12FA13B}" type="presOf" srcId="{276928C2-3658-445D-8C45-52B87F098A4F}" destId="{DDCECCF2-48C0-4A9A-B40D-A7F5A5BEB35E}" srcOrd="0" destOrd="0" presId="urn:microsoft.com/office/officeart/2005/8/layout/cycle6"/>
    <dgm:cxn modelId="{BEB2697D-2914-451B-AAC1-2910A3A4D761}" type="presOf" srcId="{9640039D-F17D-40D4-8B3F-7AF571CFB5FC}" destId="{9E13613B-8095-43A6-BF36-1E7E14DFA4FB}" srcOrd="0" destOrd="0" presId="urn:microsoft.com/office/officeart/2005/8/layout/cycle6"/>
    <dgm:cxn modelId="{1D73F985-D793-441C-8580-58C53769D317}" type="presOf" srcId="{B2CEB6AE-795B-45EB-B940-828C607AF7E7}" destId="{DB141998-D5ED-482C-9063-57551ECACC4C}" srcOrd="0" destOrd="0" presId="urn:microsoft.com/office/officeart/2005/8/layout/cycle6"/>
    <dgm:cxn modelId="{C2E79BA5-C512-4B41-AA0A-1F74292B362A}" type="presOf" srcId="{F2F85060-4649-4431-8B14-8452C393789C}" destId="{8D46E779-9C9C-499F-811F-600F0C77DCDE}" srcOrd="0" destOrd="0" presId="urn:microsoft.com/office/officeart/2005/8/layout/cycle6"/>
    <dgm:cxn modelId="{7B4C2DA6-DD69-4C44-BD0A-B60F567D0023}" type="presOf" srcId="{BC12E8D0-212C-4E3B-A866-E217D6BE393F}" destId="{15330A22-31A0-4D28-B4B9-FDD119B08ABE}" srcOrd="0" destOrd="0" presId="urn:microsoft.com/office/officeart/2005/8/layout/cycle6"/>
    <dgm:cxn modelId="{7A615FAD-DF56-43F3-9F05-75BA68238E47}" type="presOf" srcId="{490359C0-1CE2-47C3-8DC0-EAFAF53288FF}" destId="{D00D57F9-DF4D-4651-9690-9379AE81CEDF}" srcOrd="0" destOrd="0" presId="urn:microsoft.com/office/officeart/2005/8/layout/cycle6"/>
    <dgm:cxn modelId="{4285A2B4-7D7E-4AF6-A8FE-537CEA0F1CA7}" type="presOf" srcId="{049D39C4-1314-4054-8ECA-91F3DA1AAF92}" destId="{10614C25-A3DF-47E5-AB23-E2F00743E141}" srcOrd="0" destOrd="0" presId="urn:microsoft.com/office/officeart/2005/8/layout/cycle6"/>
    <dgm:cxn modelId="{490E9DC2-421B-4D11-B0A7-AD43AC6B0EB2}" type="presOf" srcId="{89198395-9140-436F-A77E-5B97C4BA9807}" destId="{A6372901-875B-4877-881A-5ACE7BB25F63}" srcOrd="0" destOrd="0" presId="urn:microsoft.com/office/officeart/2005/8/layout/cycle6"/>
    <dgm:cxn modelId="{F4881DE0-655F-42C2-AED9-C078B76EB5A6}" srcId="{AF22135A-6D35-4DF1-BAC8-16CB16E5D049}" destId="{276928C2-3658-445D-8C45-52B87F098A4F}" srcOrd="1" destOrd="0" parTransId="{787CF8EF-2C51-469F-9490-55CC1BA87B95}" sibTransId="{89198395-9140-436F-A77E-5B97C4BA9807}"/>
    <dgm:cxn modelId="{4302B55D-6B72-48EF-AAE0-DBF3B026F943}" type="presParOf" srcId="{CF5ABA0B-4172-4685-A49D-7F3282B51B6A}" destId="{D1FBA228-D0AA-41F9-BE07-0A2B6F861C67}" srcOrd="0" destOrd="0" presId="urn:microsoft.com/office/officeart/2005/8/layout/cycle6"/>
    <dgm:cxn modelId="{FAC43994-D33F-49EA-941F-F841692C7C61}" type="presParOf" srcId="{CF5ABA0B-4172-4685-A49D-7F3282B51B6A}" destId="{F02F1F5B-CC9A-4D1B-A060-79F3F0A9CD4F}" srcOrd="1" destOrd="0" presId="urn:microsoft.com/office/officeart/2005/8/layout/cycle6"/>
    <dgm:cxn modelId="{45EE5607-A021-4589-AA42-B30294F92F4B}" type="presParOf" srcId="{CF5ABA0B-4172-4685-A49D-7F3282B51B6A}" destId="{15330A22-31A0-4D28-B4B9-FDD119B08ABE}" srcOrd="2" destOrd="0" presId="urn:microsoft.com/office/officeart/2005/8/layout/cycle6"/>
    <dgm:cxn modelId="{5339253F-72F0-4FCB-8D5C-E0FD43382221}" type="presParOf" srcId="{CF5ABA0B-4172-4685-A49D-7F3282B51B6A}" destId="{DDCECCF2-48C0-4A9A-B40D-A7F5A5BEB35E}" srcOrd="3" destOrd="0" presId="urn:microsoft.com/office/officeart/2005/8/layout/cycle6"/>
    <dgm:cxn modelId="{F24C326E-87A3-4C78-B1E4-2F33D2E2F66E}" type="presParOf" srcId="{CF5ABA0B-4172-4685-A49D-7F3282B51B6A}" destId="{726B638D-660A-4D04-8EDE-D2B4435CED43}" srcOrd="4" destOrd="0" presId="urn:microsoft.com/office/officeart/2005/8/layout/cycle6"/>
    <dgm:cxn modelId="{25615301-2ECF-4D6B-A7E7-9348FB84767C}" type="presParOf" srcId="{CF5ABA0B-4172-4685-A49D-7F3282B51B6A}" destId="{A6372901-875B-4877-881A-5ACE7BB25F63}" srcOrd="5" destOrd="0" presId="urn:microsoft.com/office/officeart/2005/8/layout/cycle6"/>
    <dgm:cxn modelId="{FD1E49BE-AF44-4564-8079-3BA88775D629}" type="presParOf" srcId="{CF5ABA0B-4172-4685-A49D-7F3282B51B6A}" destId="{10614C25-A3DF-47E5-AB23-E2F00743E141}" srcOrd="6" destOrd="0" presId="urn:microsoft.com/office/officeart/2005/8/layout/cycle6"/>
    <dgm:cxn modelId="{DB5A3552-71AD-48FB-91F5-0DA452651FA3}" type="presParOf" srcId="{CF5ABA0B-4172-4685-A49D-7F3282B51B6A}" destId="{F7B26903-B36A-4714-A9BD-A0C9387205A3}" srcOrd="7" destOrd="0" presId="urn:microsoft.com/office/officeart/2005/8/layout/cycle6"/>
    <dgm:cxn modelId="{204FC760-BA51-40E1-A11D-3F47A2E39403}" type="presParOf" srcId="{CF5ABA0B-4172-4685-A49D-7F3282B51B6A}" destId="{D00D57F9-DF4D-4651-9690-9379AE81CEDF}" srcOrd="8" destOrd="0" presId="urn:microsoft.com/office/officeart/2005/8/layout/cycle6"/>
    <dgm:cxn modelId="{E838592D-DD8F-40EF-BED7-8FF92F71DF1D}" type="presParOf" srcId="{CF5ABA0B-4172-4685-A49D-7F3282B51B6A}" destId="{9E13613B-8095-43A6-BF36-1E7E14DFA4FB}" srcOrd="9" destOrd="0" presId="urn:microsoft.com/office/officeart/2005/8/layout/cycle6"/>
    <dgm:cxn modelId="{C3016057-3745-4B5F-8BE7-C2C86F2622AE}" type="presParOf" srcId="{CF5ABA0B-4172-4685-A49D-7F3282B51B6A}" destId="{4B69BBD8-F018-4913-B092-6C5A1E7C4809}" srcOrd="10" destOrd="0" presId="urn:microsoft.com/office/officeart/2005/8/layout/cycle6"/>
    <dgm:cxn modelId="{8AE46A7E-C33F-4464-9ECF-A689EBE6666C}" type="presParOf" srcId="{CF5ABA0B-4172-4685-A49D-7F3282B51B6A}" destId="{DB141998-D5ED-482C-9063-57551ECACC4C}" srcOrd="11" destOrd="0" presId="urn:microsoft.com/office/officeart/2005/8/layout/cycle6"/>
    <dgm:cxn modelId="{8FDEEAF8-07FC-4E0D-85E5-F58698D197F1}" type="presParOf" srcId="{CF5ABA0B-4172-4685-A49D-7F3282B51B6A}" destId="{8D46E779-9C9C-499F-811F-600F0C77DCDE}" srcOrd="12" destOrd="0" presId="urn:microsoft.com/office/officeart/2005/8/layout/cycle6"/>
    <dgm:cxn modelId="{64D3CF5F-C22F-4D8A-AEF2-CFB930CAA94C}" type="presParOf" srcId="{CF5ABA0B-4172-4685-A49D-7F3282B51B6A}" destId="{084A2E7A-3F43-4F4F-9493-85A2CDFBF158}" srcOrd="13" destOrd="0" presId="urn:microsoft.com/office/officeart/2005/8/layout/cycle6"/>
    <dgm:cxn modelId="{EC657239-6279-425F-9301-654C447DDA57}" type="presParOf" srcId="{CF5ABA0B-4172-4685-A49D-7F3282B51B6A}" destId="{0FF659E4-7A6D-4088-A9EC-A7E73D5C454D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616A0-8CD1-4A16-9532-19ED54174EFA}">
      <dsp:nvSpPr>
        <dsp:cNvPr id="0" name=""/>
        <dsp:cNvSpPr/>
      </dsp:nvSpPr>
      <dsp:spPr>
        <a:xfrm>
          <a:off x="4145632" y="2462211"/>
          <a:ext cx="2933065" cy="509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522"/>
              </a:lnTo>
              <a:lnTo>
                <a:pt x="2933065" y="254522"/>
              </a:lnTo>
              <a:lnTo>
                <a:pt x="2933065" y="50904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FFD08A-365B-41D5-B7C2-0A15518E736C}">
      <dsp:nvSpPr>
        <dsp:cNvPr id="0" name=""/>
        <dsp:cNvSpPr/>
      </dsp:nvSpPr>
      <dsp:spPr>
        <a:xfrm>
          <a:off x="4099912" y="2462211"/>
          <a:ext cx="91440" cy="5090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04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FA35A2-5F40-458E-A363-E218F39F32B4}">
      <dsp:nvSpPr>
        <dsp:cNvPr id="0" name=""/>
        <dsp:cNvSpPr/>
      </dsp:nvSpPr>
      <dsp:spPr>
        <a:xfrm>
          <a:off x="1212566" y="2462211"/>
          <a:ext cx="2933065" cy="509044"/>
        </a:xfrm>
        <a:custGeom>
          <a:avLst/>
          <a:gdLst/>
          <a:ahLst/>
          <a:cxnLst/>
          <a:rect l="0" t="0" r="0" b="0"/>
          <a:pathLst>
            <a:path>
              <a:moveTo>
                <a:pt x="2933065" y="0"/>
              </a:moveTo>
              <a:lnTo>
                <a:pt x="2933065" y="254522"/>
              </a:lnTo>
              <a:lnTo>
                <a:pt x="0" y="254522"/>
              </a:lnTo>
              <a:lnTo>
                <a:pt x="0" y="50904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87BF02-ADB6-4F8C-A989-19554D4DD259}">
      <dsp:nvSpPr>
        <dsp:cNvPr id="0" name=""/>
        <dsp:cNvSpPr/>
      </dsp:nvSpPr>
      <dsp:spPr>
        <a:xfrm>
          <a:off x="2933621" y="1250200"/>
          <a:ext cx="2424020" cy="1212010"/>
        </a:xfrm>
        <a:prstGeom prst="rect">
          <a:avLst/>
        </a:prstGeom>
        <a:solidFill>
          <a:srgbClr val="669900"/>
        </a:soli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200" b="1" kern="1200" dirty="0">
              <a:latin typeface="Angsana New" pitchFamily="18" charset="-34"/>
              <a:cs typeface="Angsana New" pitchFamily="18" charset="-34"/>
            </a:rPr>
            <a:t>องค์ประกอบของการสั่งการ</a:t>
          </a:r>
        </a:p>
      </dsp:txBody>
      <dsp:txXfrm>
        <a:off x="2933621" y="1250200"/>
        <a:ext cx="2424020" cy="1212010"/>
      </dsp:txXfrm>
    </dsp:sp>
    <dsp:sp modelId="{8CA23691-864A-4C0D-81C3-21D2DC7AC304}">
      <dsp:nvSpPr>
        <dsp:cNvPr id="0" name=""/>
        <dsp:cNvSpPr/>
      </dsp:nvSpPr>
      <dsp:spPr>
        <a:xfrm>
          <a:off x="556" y="2971255"/>
          <a:ext cx="2424020" cy="1212010"/>
        </a:xfrm>
        <a:prstGeom prst="rect">
          <a:avLst/>
        </a:prstGeom>
        <a:solidFill>
          <a:srgbClr val="9966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600" b="1" kern="1200" dirty="0">
              <a:latin typeface="Angsana New" pitchFamily="18" charset="-34"/>
              <a:cs typeface="Angsana New" pitchFamily="18" charset="-34"/>
            </a:rPr>
            <a:t>ผู้ออกคำสั่ง</a:t>
          </a:r>
        </a:p>
      </dsp:txBody>
      <dsp:txXfrm>
        <a:off x="556" y="2971255"/>
        <a:ext cx="2424020" cy="1212010"/>
      </dsp:txXfrm>
    </dsp:sp>
    <dsp:sp modelId="{4031F4AF-4BB4-4FBF-8F84-C4D77A348DAF}">
      <dsp:nvSpPr>
        <dsp:cNvPr id="0" name=""/>
        <dsp:cNvSpPr/>
      </dsp:nvSpPr>
      <dsp:spPr>
        <a:xfrm>
          <a:off x="2933621" y="2971255"/>
          <a:ext cx="2424020" cy="1212010"/>
        </a:xfrm>
        <a:prstGeom prst="rect">
          <a:avLst/>
        </a:prstGeom>
        <a:solidFill>
          <a:srgbClr val="9966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600" b="1" kern="1200" dirty="0">
              <a:latin typeface="Angsana New" pitchFamily="18" charset="-34"/>
              <a:cs typeface="Angsana New" pitchFamily="18" charset="-34"/>
            </a:rPr>
            <a:t>ผู้รับคำสั่ง </a:t>
          </a:r>
        </a:p>
      </dsp:txBody>
      <dsp:txXfrm>
        <a:off x="2933621" y="2971255"/>
        <a:ext cx="2424020" cy="1212010"/>
      </dsp:txXfrm>
    </dsp:sp>
    <dsp:sp modelId="{D5BB349C-4A5B-4BB4-BD3A-6F6CF28F5995}">
      <dsp:nvSpPr>
        <dsp:cNvPr id="0" name=""/>
        <dsp:cNvSpPr/>
      </dsp:nvSpPr>
      <dsp:spPr>
        <a:xfrm>
          <a:off x="5866686" y="2971255"/>
          <a:ext cx="2424020" cy="1212010"/>
        </a:xfrm>
        <a:prstGeom prst="rect">
          <a:avLst/>
        </a:prstGeom>
        <a:solidFill>
          <a:srgbClr val="9966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600" b="1" kern="1200" dirty="0">
              <a:latin typeface="Angsana New" pitchFamily="18" charset="-34"/>
              <a:cs typeface="Angsana New" pitchFamily="18" charset="-34"/>
            </a:rPr>
            <a:t>การติดต่อสื่อสาร</a:t>
          </a:r>
        </a:p>
      </dsp:txBody>
      <dsp:txXfrm>
        <a:off x="5866686" y="2971255"/>
        <a:ext cx="2424020" cy="1212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62AA9-2953-4AC8-979B-C4F3A6DC1F62}">
      <dsp:nvSpPr>
        <dsp:cNvPr id="0" name=""/>
        <dsp:cNvSpPr/>
      </dsp:nvSpPr>
      <dsp:spPr>
        <a:xfrm>
          <a:off x="2909250" y="2140447"/>
          <a:ext cx="2267326" cy="147974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200" b="1" i="0" kern="1200" dirty="0">
              <a:latin typeface="Angsana New" pitchFamily="18" charset="-34"/>
              <a:cs typeface="Angsana New" pitchFamily="18" charset="-34"/>
            </a:rPr>
            <a:t>ประเภทของการสั่งการ</a:t>
          </a:r>
        </a:p>
      </dsp:txBody>
      <dsp:txXfrm>
        <a:off x="3241292" y="2357151"/>
        <a:ext cx="1603242" cy="1046337"/>
      </dsp:txXfrm>
    </dsp:sp>
    <dsp:sp modelId="{5354CB44-E050-488C-B594-3070859CA934}">
      <dsp:nvSpPr>
        <dsp:cNvPr id="0" name=""/>
        <dsp:cNvSpPr/>
      </dsp:nvSpPr>
      <dsp:spPr>
        <a:xfrm rot="16200000">
          <a:off x="3877665" y="1580585"/>
          <a:ext cx="330495" cy="51485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h-TH" sz="1800" kern="1200" dirty="0"/>
        </a:p>
      </dsp:txBody>
      <dsp:txXfrm>
        <a:off x="3927239" y="1733130"/>
        <a:ext cx="231347" cy="308912"/>
      </dsp:txXfrm>
    </dsp:sp>
    <dsp:sp modelId="{84495492-4C2B-451F-8E02-53CAF38E32D2}">
      <dsp:nvSpPr>
        <dsp:cNvPr id="0" name=""/>
        <dsp:cNvSpPr/>
      </dsp:nvSpPr>
      <dsp:spPr>
        <a:xfrm>
          <a:off x="2922264" y="2592"/>
          <a:ext cx="2241297" cy="1514277"/>
        </a:xfrm>
        <a:prstGeom prst="ellipse">
          <a:avLst/>
        </a:prstGeom>
        <a:solidFill>
          <a:srgbClr val="C444B2"/>
        </a:soli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b="1" kern="1200" dirty="0">
              <a:latin typeface="Angsana New" pitchFamily="18" charset="-34"/>
              <a:cs typeface="Angsana New" pitchFamily="18" charset="-34"/>
            </a:rPr>
            <a:t>แบบออกคำสั่ง</a:t>
          </a:r>
        </a:p>
      </dsp:txBody>
      <dsp:txXfrm>
        <a:off x="3250494" y="224353"/>
        <a:ext cx="1584837" cy="1070755"/>
      </dsp:txXfrm>
    </dsp:sp>
    <dsp:sp modelId="{6FCA3FD4-B09C-4145-A74B-68F0D0721833}">
      <dsp:nvSpPr>
        <dsp:cNvPr id="0" name=""/>
        <dsp:cNvSpPr/>
      </dsp:nvSpPr>
      <dsp:spPr>
        <a:xfrm rot="45738">
          <a:off x="5320745" y="2642209"/>
          <a:ext cx="347950" cy="51485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173969"/>
                <a:satOff val="-11205"/>
                <a:lumOff val="-654"/>
                <a:alphaOff val="0"/>
              </a:schemeClr>
            </a:gs>
            <a:gs pos="90000">
              <a:schemeClr val="accent2">
                <a:hueOff val="173969"/>
                <a:satOff val="-11205"/>
                <a:lumOff val="-654"/>
                <a:alphaOff val="0"/>
                <a:shade val="100000"/>
              </a:schemeClr>
            </a:gs>
            <a:gs pos="100000">
              <a:schemeClr val="accent2">
                <a:hueOff val="173969"/>
                <a:satOff val="-11205"/>
                <a:lumOff val="-654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h-TH" sz="1800" kern="1200" dirty="0"/>
        </a:p>
      </dsp:txBody>
      <dsp:txXfrm>
        <a:off x="5320750" y="2744486"/>
        <a:ext cx="243565" cy="308912"/>
      </dsp:txXfrm>
    </dsp:sp>
    <dsp:sp modelId="{35B06D74-05B2-4009-B5BF-4490650B645A}">
      <dsp:nvSpPr>
        <dsp:cNvPr id="0" name=""/>
        <dsp:cNvSpPr/>
      </dsp:nvSpPr>
      <dsp:spPr>
        <a:xfrm>
          <a:off x="5832640" y="2160246"/>
          <a:ext cx="1991941" cy="1514277"/>
        </a:xfrm>
        <a:prstGeom prst="ellipse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b="1" kern="1200" dirty="0">
              <a:latin typeface="Angsana New" pitchFamily="18" charset="-34"/>
              <a:cs typeface="Angsana New" pitchFamily="18" charset="-34"/>
            </a:rPr>
            <a:t>สั่งงานแบบขอร้อง</a:t>
          </a:r>
        </a:p>
      </dsp:txBody>
      <dsp:txXfrm>
        <a:off x="6124353" y="2382007"/>
        <a:ext cx="1408515" cy="1070755"/>
      </dsp:txXfrm>
    </dsp:sp>
    <dsp:sp modelId="{2D99B5F9-3C84-487A-90D2-74CFBC3C490E}">
      <dsp:nvSpPr>
        <dsp:cNvPr id="0" name=""/>
        <dsp:cNvSpPr/>
      </dsp:nvSpPr>
      <dsp:spPr>
        <a:xfrm rot="5400000">
          <a:off x="3877665" y="3665200"/>
          <a:ext cx="330495" cy="51485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347938"/>
                <a:satOff val="-22411"/>
                <a:lumOff val="-1307"/>
                <a:alphaOff val="0"/>
              </a:schemeClr>
            </a:gs>
            <a:gs pos="90000">
              <a:schemeClr val="accent2">
                <a:hueOff val="347938"/>
                <a:satOff val="-22411"/>
                <a:lumOff val="-1307"/>
                <a:alphaOff val="0"/>
                <a:shade val="100000"/>
              </a:schemeClr>
            </a:gs>
            <a:gs pos="100000">
              <a:schemeClr val="accent2">
                <a:hueOff val="347938"/>
                <a:satOff val="-22411"/>
                <a:lumOff val="-1307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h-TH" sz="1800" kern="1200" dirty="0"/>
        </a:p>
      </dsp:txBody>
      <dsp:txXfrm>
        <a:off x="3927239" y="3718597"/>
        <a:ext cx="231347" cy="308912"/>
      </dsp:txXfrm>
    </dsp:sp>
    <dsp:sp modelId="{579AE5C8-2DED-45D0-9833-F68D615A12DD}">
      <dsp:nvSpPr>
        <dsp:cNvPr id="0" name=""/>
        <dsp:cNvSpPr/>
      </dsp:nvSpPr>
      <dsp:spPr>
        <a:xfrm>
          <a:off x="2975218" y="4243769"/>
          <a:ext cx="2135388" cy="1514277"/>
        </a:xfrm>
        <a:prstGeom prst="ellipse">
          <a:avLst/>
        </a:prstGeom>
        <a:solidFill>
          <a:srgbClr val="669900"/>
        </a:soli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000" b="1" kern="1200" dirty="0">
              <a:latin typeface="Angsana New" pitchFamily="18" charset="-34"/>
              <a:cs typeface="Angsana New" pitchFamily="18" charset="-34"/>
            </a:rPr>
            <a:t>สั่งงานแบบให้คำแนะนำ</a:t>
          </a:r>
        </a:p>
      </dsp:txBody>
      <dsp:txXfrm>
        <a:off x="3287938" y="4465530"/>
        <a:ext cx="1509948" cy="1070755"/>
      </dsp:txXfrm>
    </dsp:sp>
    <dsp:sp modelId="{A1D5C001-70FC-44AA-8F0A-85AA6A778703}">
      <dsp:nvSpPr>
        <dsp:cNvPr id="0" name=""/>
        <dsp:cNvSpPr/>
      </dsp:nvSpPr>
      <dsp:spPr>
        <a:xfrm rot="10841688">
          <a:off x="2414602" y="2605266"/>
          <a:ext cx="349706" cy="51485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521907"/>
                <a:satOff val="-33616"/>
                <a:lumOff val="-1961"/>
                <a:alphaOff val="0"/>
              </a:schemeClr>
            </a:gs>
            <a:gs pos="90000">
              <a:schemeClr val="accent2">
                <a:hueOff val="521907"/>
                <a:satOff val="-33616"/>
                <a:lumOff val="-1961"/>
                <a:alphaOff val="0"/>
                <a:shade val="100000"/>
              </a:schemeClr>
            </a:gs>
            <a:gs pos="100000">
              <a:schemeClr val="accent2">
                <a:hueOff val="521907"/>
                <a:satOff val="-33616"/>
                <a:lumOff val="-1961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h-TH" sz="1800" kern="1200" dirty="0"/>
        </a:p>
      </dsp:txBody>
      <dsp:txXfrm rot="10800000">
        <a:off x="2519510" y="2708873"/>
        <a:ext cx="244794" cy="308912"/>
      </dsp:txXfrm>
    </dsp:sp>
    <dsp:sp modelId="{DB153945-3CF6-4BB9-9B90-B997DB2A9F64}">
      <dsp:nvSpPr>
        <dsp:cNvPr id="0" name=""/>
        <dsp:cNvSpPr/>
      </dsp:nvSpPr>
      <dsp:spPr>
        <a:xfrm>
          <a:off x="72017" y="2088230"/>
          <a:ext cx="2177818" cy="1514277"/>
        </a:xfrm>
        <a:prstGeom prst="ellipse">
          <a:avLst/>
        </a:prstGeom>
        <a:solidFill>
          <a:srgbClr val="4EB9BE"/>
        </a:soli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b="1" kern="1200" dirty="0">
              <a:latin typeface="Angsana New" pitchFamily="18" charset="-34"/>
              <a:cs typeface="Angsana New" pitchFamily="18" charset="-34"/>
            </a:rPr>
            <a:t>สั่งงานแบบอาสาสมัคร</a:t>
          </a:r>
        </a:p>
      </dsp:txBody>
      <dsp:txXfrm>
        <a:off x="390951" y="2309991"/>
        <a:ext cx="1539950" cy="10707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A741B1-F143-45C9-9F0F-965FE63C72BE}">
      <dsp:nvSpPr>
        <dsp:cNvPr id="0" name=""/>
        <dsp:cNvSpPr/>
      </dsp:nvSpPr>
      <dsp:spPr>
        <a:xfrm rot="16200000">
          <a:off x="735012" y="-735012"/>
          <a:ext cx="2644775" cy="4114800"/>
        </a:xfrm>
        <a:prstGeom prst="round1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b="1" kern="1200" dirty="0"/>
            <a:t>ผู้นำ (</a:t>
          </a:r>
          <a:r>
            <a:rPr lang="en-US" sz="2800" b="1" kern="1200" dirty="0"/>
            <a:t>Leader</a:t>
          </a:r>
          <a:r>
            <a:rPr lang="th-TH" sz="2800" b="1" kern="1200" dirty="0"/>
            <a:t>) เป็นบุคคลที่มีหน้าที่รับผิดชอบในการชี้นำการปฏิบัติงานและกิจกรรมต่างๆ</a:t>
          </a:r>
        </a:p>
      </dsp:txBody>
      <dsp:txXfrm rot="5400000">
        <a:off x="0" y="0"/>
        <a:ext cx="4114800" cy="1983581"/>
      </dsp:txXfrm>
    </dsp:sp>
    <dsp:sp modelId="{18D93D87-B59E-4F83-92A8-A741C8F0D9B0}">
      <dsp:nvSpPr>
        <dsp:cNvPr id="0" name=""/>
        <dsp:cNvSpPr/>
      </dsp:nvSpPr>
      <dsp:spPr>
        <a:xfrm>
          <a:off x="4114800" y="0"/>
          <a:ext cx="4114800" cy="2644775"/>
        </a:xfrm>
        <a:prstGeom prst="round1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900" b="1" kern="1200" dirty="0">
              <a:solidFill>
                <a:schemeClr val="tx1"/>
              </a:solidFill>
            </a:rPr>
            <a:t>ผู้ตาม (</a:t>
          </a:r>
          <a:r>
            <a:rPr lang="en-US" sz="2900" b="1" kern="1200" dirty="0">
              <a:solidFill>
                <a:schemeClr val="tx1"/>
              </a:solidFill>
            </a:rPr>
            <a:t>Follower</a:t>
          </a:r>
          <a:r>
            <a:rPr lang="th-TH" sz="2900" b="1" kern="1200" dirty="0">
              <a:solidFill>
                <a:schemeClr val="tx1"/>
              </a:solidFill>
            </a:rPr>
            <a:t>) ผู้ปฏิบัติงานและกิจกรรมต่างๆ ภายใต้การชี้นำและชี้แนะของผู้นำ</a:t>
          </a:r>
        </a:p>
      </dsp:txBody>
      <dsp:txXfrm>
        <a:off x="4114800" y="0"/>
        <a:ext cx="4114800" cy="1983581"/>
      </dsp:txXfrm>
    </dsp:sp>
    <dsp:sp modelId="{64718503-3E81-40BC-A9A8-1C8F237736B1}">
      <dsp:nvSpPr>
        <dsp:cNvPr id="0" name=""/>
        <dsp:cNvSpPr/>
      </dsp:nvSpPr>
      <dsp:spPr>
        <a:xfrm rot="10800000">
          <a:off x="0" y="2644775"/>
          <a:ext cx="4114800" cy="2644775"/>
        </a:xfrm>
        <a:prstGeom prst="round1Rect">
          <a:avLst/>
        </a:prstGeom>
        <a:solidFill>
          <a:schemeClr val="bg1">
            <a:lumMod val="6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900" b="1" kern="1200"/>
            <a:t>ผลที่เกิดขึ้น (</a:t>
          </a:r>
          <a:r>
            <a:rPr lang="en-US" sz="2900" b="1" kern="1200"/>
            <a:t>By-Products</a:t>
          </a:r>
          <a:r>
            <a:rPr lang="th-TH" sz="2900" b="1" kern="1200"/>
            <a:t>) เช่น การได้ผลผลิตที่มีคุณภาพสูง </a:t>
          </a:r>
          <a:endParaRPr lang="th-TH" sz="2900" b="1" kern="1200" dirty="0"/>
        </a:p>
      </dsp:txBody>
      <dsp:txXfrm rot="10800000">
        <a:off x="0" y="3305968"/>
        <a:ext cx="4114800" cy="1983581"/>
      </dsp:txXfrm>
    </dsp:sp>
    <dsp:sp modelId="{190BA572-F27F-45C2-94F6-AC5764B6BA87}">
      <dsp:nvSpPr>
        <dsp:cNvPr id="0" name=""/>
        <dsp:cNvSpPr/>
      </dsp:nvSpPr>
      <dsp:spPr>
        <a:xfrm rot="5400000">
          <a:off x="4849812" y="1909762"/>
          <a:ext cx="2644775" cy="4114800"/>
        </a:xfrm>
        <a:prstGeom prst="round1Rect">
          <a:avLst/>
        </a:prstGeom>
        <a:solidFill>
          <a:schemeClr val="bg2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900" b="1" i="0" kern="1200"/>
            <a:t>บริบท (</a:t>
          </a:r>
          <a:r>
            <a:rPr lang="en-US" sz="2900" b="1" i="0" kern="1200"/>
            <a:t>Context</a:t>
          </a:r>
          <a:r>
            <a:rPr lang="th-TH" sz="2900" b="1" i="0" kern="1200"/>
            <a:t>) หมายถึง สถานการณ์ </a:t>
          </a:r>
          <a:endParaRPr lang="th-TH" sz="2900" b="1" i="0" kern="1200" dirty="0"/>
        </a:p>
      </dsp:txBody>
      <dsp:txXfrm rot="-5400000">
        <a:off x="4114800" y="3305968"/>
        <a:ext cx="4114800" cy="1983581"/>
      </dsp:txXfrm>
    </dsp:sp>
    <dsp:sp modelId="{5DEE039A-8546-4F07-9150-8F4B1FC957C3}">
      <dsp:nvSpPr>
        <dsp:cNvPr id="0" name=""/>
        <dsp:cNvSpPr/>
      </dsp:nvSpPr>
      <dsp:spPr>
        <a:xfrm>
          <a:off x="2746645" y="1728294"/>
          <a:ext cx="2736309" cy="1832961"/>
        </a:xfrm>
        <a:prstGeom prst="roundRect">
          <a:avLst/>
        </a:prstGeom>
        <a:solidFill>
          <a:srgbClr val="4EB9BE"/>
        </a:solidFill>
        <a:ln w="1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b="1" u="none" kern="1200" dirty="0"/>
            <a:t>องค์ประกอบที่ก่อให้เกิดกระบวนการปฏิสัมพันธ์ </a:t>
          </a:r>
          <a:endParaRPr lang="th-TH" sz="2800" u="none" kern="1200" dirty="0"/>
        </a:p>
      </dsp:txBody>
      <dsp:txXfrm>
        <a:off x="2836123" y="1817772"/>
        <a:ext cx="2557353" cy="16540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DC64BA-B3BE-43E1-A4E4-BB2F93D8C049}">
      <dsp:nvSpPr>
        <dsp:cNvPr id="0" name=""/>
        <dsp:cNvSpPr/>
      </dsp:nvSpPr>
      <dsp:spPr>
        <a:xfrm>
          <a:off x="288031" y="-92"/>
          <a:ext cx="6912768" cy="4320480"/>
        </a:xfrm>
        <a:prstGeom prst="swooshArrow">
          <a:avLst>
            <a:gd name="adj1" fmla="val 25000"/>
            <a:gd name="adj2" fmla="val 25000"/>
          </a:avLst>
        </a:prstGeom>
        <a:solidFill>
          <a:srgbClr val="FF99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C5035F-9A68-41DB-9ED4-CEC8BA8D0B38}">
      <dsp:nvSpPr>
        <dsp:cNvPr id="0" name=""/>
        <dsp:cNvSpPr/>
      </dsp:nvSpPr>
      <dsp:spPr>
        <a:xfrm>
          <a:off x="1152128" y="3024243"/>
          <a:ext cx="158993" cy="158993"/>
        </a:xfrm>
        <a:prstGeom prst="ellipse">
          <a:avLst/>
        </a:prstGeom>
        <a:solidFill>
          <a:srgbClr val="9900FF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19DA5F-20EA-4970-8BB4-AEA5F500815E}">
      <dsp:nvSpPr>
        <dsp:cNvPr id="0" name=""/>
        <dsp:cNvSpPr/>
      </dsp:nvSpPr>
      <dsp:spPr>
        <a:xfrm>
          <a:off x="966067" y="3291928"/>
          <a:ext cx="1698228" cy="1028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247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kern="1200" dirty="0">
              <a:latin typeface="Angsana New" pitchFamily="18" charset="-34"/>
              <a:cs typeface="Angsana New" pitchFamily="18" charset="-34"/>
            </a:rPr>
            <a:t>ขั้นตอนที่1 ไม่รู้ตนเองและไม่มีความสามารถ</a:t>
          </a:r>
        </a:p>
      </dsp:txBody>
      <dsp:txXfrm>
        <a:off x="966067" y="3291928"/>
        <a:ext cx="1698228" cy="1028644"/>
      </dsp:txXfrm>
    </dsp:sp>
    <dsp:sp modelId="{135C5444-337B-43DB-B716-F9FAB6F45024}">
      <dsp:nvSpPr>
        <dsp:cNvPr id="0" name=""/>
        <dsp:cNvSpPr/>
      </dsp:nvSpPr>
      <dsp:spPr>
        <a:xfrm>
          <a:off x="2308288" y="2207672"/>
          <a:ext cx="276510" cy="276510"/>
        </a:xfrm>
        <a:prstGeom prst="ellipse">
          <a:avLst/>
        </a:prstGeom>
        <a:solidFill>
          <a:srgbClr val="4EB9B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FFA48A-2BDD-4E57-B96A-B2267494FE11}">
      <dsp:nvSpPr>
        <dsp:cNvPr id="0" name=""/>
        <dsp:cNvSpPr/>
      </dsp:nvSpPr>
      <dsp:spPr>
        <a:xfrm>
          <a:off x="2446543" y="2345928"/>
          <a:ext cx="1451681" cy="1974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517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kern="1200" dirty="0">
              <a:latin typeface="Angsana New" pitchFamily="18" charset="-34"/>
              <a:cs typeface="Angsana New" pitchFamily="18" charset="-34"/>
            </a:rPr>
            <a:t>ขั้นตอนที่2 รู้ตนเองแต่ไม่มีความสามารถ</a:t>
          </a:r>
        </a:p>
      </dsp:txBody>
      <dsp:txXfrm>
        <a:off x="2446543" y="2345928"/>
        <a:ext cx="1451681" cy="1974459"/>
      </dsp:txXfrm>
    </dsp:sp>
    <dsp:sp modelId="{6E79878D-8DBE-43C7-9E14-03C3A98B9A61}">
      <dsp:nvSpPr>
        <dsp:cNvPr id="0" name=""/>
        <dsp:cNvSpPr/>
      </dsp:nvSpPr>
      <dsp:spPr>
        <a:xfrm>
          <a:off x="3742687" y="1467142"/>
          <a:ext cx="366376" cy="366376"/>
        </a:xfrm>
        <a:prstGeom prst="ellipse">
          <a:avLst/>
        </a:prstGeom>
        <a:solidFill>
          <a:srgbClr val="C444B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7C09E0-83AB-4794-836D-803586C1FFE9}">
      <dsp:nvSpPr>
        <dsp:cNvPr id="0" name=""/>
        <dsp:cNvSpPr/>
      </dsp:nvSpPr>
      <dsp:spPr>
        <a:xfrm>
          <a:off x="3925876" y="1650330"/>
          <a:ext cx="1451681" cy="26700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135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kern="1200" dirty="0">
              <a:latin typeface="Angsana New" pitchFamily="18" charset="-34"/>
              <a:cs typeface="Angsana New" pitchFamily="18" charset="-34"/>
            </a:rPr>
            <a:t>ขั้นตอนที่3 รู้ตนเองและมีความสามารถ</a:t>
          </a:r>
        </a:p>
      </dsp:txBody>
      <dsp:txXfrm>
        <a:off x="3925876" y="1650330"/>
        <a:ext cx="1451681" cy="2670056"/>
      </dsp:txXfrm>
    </dsp:sp>
    <dsp:sp modelId="{9B6BB98A-C191-43EB-91FB-2E489CE6368F}">
      <dsp:nvSpPr>
        <dsp:cNvPr id="0" name=""/>
        <dsp:cNvSpPr/>
      </dsp:nvSpPr>
      <dsp:spPr>
        <a:xfrm>
          <a:off x="5304973" y="977200"/>
          <a:ext cx="490806" cy="490806"/>
        </a:xfrm>
        <a:prstGeom prst="ellipse">
          <a:avLst/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55F011-84EE-46EE-855B-FCA012CD5B19}">
      <dsp:nvSpPr>
        <dsp:cNvPr id="0" name=""/>
        <dsp:cNvSpPr/>
      </dsp:nvSpPr>
      <dsp:spPr>
        <a:xfrm>
          <a:off x="5624172" y="1425244"/>
          <a:ext cx="1571895" cy="2293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068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kern="1200" dirty="0">
              <a:latin typeface="Angsana New" pitchFamily="18" charset="-34"/>
              <a:cs typeface="Angsana New" pitchFamily="18" charset="-34"/>
            </a:rPr>
            <a:t>ขั้นตอนที่4 ไม่รู้ตนเองแต่มีความสามารถ</a:t>
          </a:r>
        </a:p>
      </dsp:txBody>
      <dsp:txXfrm>
        <a:off x="5624172" y="1425244"/>
        <a:ext cx="1571895" cy="22936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F3E52-3204-4837-B137-262FE830B8AE}">
      <dsp:nvSpPr>
        <dsp:cNvPr id="0" name=""/>
        <dsp:cNvSpPr/>
      </dsp:nvSpPr>
      <dsp:spPr>
        <a:xfrm>
          <a:off x="3149337" y="777710"/>
          <a:ext cx="163030" cy="714229"/>
        </a:xfrm>
        <a:custGeom>
          <a:avLst/>
          <a:gdLst/>
          <a:ahLst/>
          <a:cxnLst/>
          <a:rect l="0" t="0" r="0" b="0"/>
          <a:pathLst>
            <a:path>
              <a:moveTo>
                <a:pt x="163030" y="0"/>
              </a:moveTo>
              <a:lnTo>
                <a:pt x="163030" y="714229"/>
              </a:lnTo>
              <a:lnTo>
                <a:pt x="0" y="714229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EB20A1-BBF9-4488-96DA-546F1FA9AB1B}">
      <dsp:nvSpPr>
        <dsp:cNvPr id="0" name=""/>
        <dsp:cNvSpPr/>
      </dsp:nvSpPr>
      <dsp:spPr>
        <a:xfrm>
          <a:off x="3312368" y="777710"/>
          <a:ext cx="1878733" cy="1428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5428"/>
              </a:lnTo>
              <a:lnTo>
                <a:pt x="1878733" y="1265428"/>
              </a:lnTo>
              <a:lnTo>
                <a:pt x="1878733" y="1428458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C4ECE-9142-41D0-B278-1A44D369D6B0}">
      <dsp:nvSpPr>
        <dsp:cNvPr id="0" name=""/>
        <dsp:cNvSpPr/>
      </dsp:nvSpPr>
      <dsp:spPr>
        <a:xfrm>
          <a:off x="3266648" y="777710"/>
          <a:ext cx="91440" cy="14284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28458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D3F7F-71CC-4551-8042-33AFB88A4B29}">
      <dsp:nvSpPr>
        <dsp:cNvPr id="0" name=""/>
        <dsp:cNvSpPr/>
      </dsp:nvSpPr>
      <dsp:spPr>
        <a:xfrm>
          <a:off x="1433634" y="777710"/>
          <a:ext cx="1878733" cy="1428458"/>
        </a:xfrm>
        <a:custGeom>
          <a:avLst/>
          <a:gdLst/>
          <a:ahLst/>
          <a:cxnLst/>
          <a:rect l="0" t="0" r="0" b="0"/>
          <a:pathLst>
            <a:path>
              <a:moveTo>
                <a:pt x="1878733" y="0"/>
              </a:moveTo>
              <a:lnTo>
                <a:pt x="1878733" y="1265428"/>
              </a:lnTo>
              <a:lnTo>
                <a:pt x="0" y="1265428"/>
              </a:lnTo>
              <a:lnTo>
                <a:pt x="0" y="1428458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C9FB2-5F9E-4BE7-97E0-093AE9A3C91F}">
      <dsp:nvSpPr>
        <dsp:cNvPr id="0" name=""/>
        <dsp:cNvSpPr/>
      </dsp:nvSpPr>
      <dsp:spPr>
        <a:xfrm>
          <a:off x="2016220" y="1374"/>
          <a:ext cx="2592295" cy="776336"/>
        </a:xfrm>
        <a:prstGeom prst="rect">
          <a:avLst/>
        </a:prstGeom>
        <a:solidFill>
          <a:srgbClr val="4EB9BE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300" b="1" u="none" kern="1200" dirty="0">
              <a:effectLst/>
              <a:latin typeface="Angsana New" pitchFamily="18" charset="-34"/>
              <a:cs typeface="Angsana New" pitchFamily="18" charset="-34"/>
            </a:rPr>
            <a:t>องค์ประกอบของการติดต่อสื่อสาร</a:t>
          </a:r>
        </a:p>
      </dsp:txBody>
      <dsp:txXfrm>
        <a:off x="2016220" y="1374"/>
        <a:ext cx="2592295" cy="776336"/>
      </dsp:txXfrm>
    </dsp:sp>
    <dsp:sp modelId="{73178593-06A2-44D5-B9CD-55082B1BFEBC}">
      <dsp:nvSpPr>
        <dsp:cNvPr id="0" name=""/>
        <dsp:cNvSpPr/>
      </dsp:nvSpPr>
      <dsp:spPr>
        <a:xfrm>
          <a:off x="657298" y="2206169"/>
          <a:ext cx="1552672" cy="776336"/>
        </a:xfrm>
        <a:prstGeom prst="rect">
          <a:avLst/>
        </a:prstGeom>
        <a:solidFill>
          <a:srgbClr val="993366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300" b="1" kern="1200" dirty="0"/>
            <a:t>เรื่องราว</a:t>
          </a:r>
        </a:p>
      </dsp:txBody>
      <dsp:txXfrm>
        <a:off x="657298" y="2206169"/>
        <a:ext cx="1552672" cy="776336"/>
      </dsp:txXfrm>
    </dsp:sp>
    <dsp:sp modelId="{692D1FF7-EB74-4A35-AA53-2BFA4DA1E380}">
      <dsp:nvSpPr>
        <dsp:cNvPr id="0" name=""/>
        <dsp:cNvSpPr/>
      </dsp:nvSpPr>
      <dsp:spPr>
        <a:xfrm>
          <a:off x="2536031" y="2206169"/>
          <a:ext cx="1552672" cy="776336"/>
        </a:xfrm>
        <a:prstGeom prst="rect">
          <a:avLst/>
        </a:prstGeom>
        <a:solidFill>
          <a:srgbClr val="993366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300" b="1" i="0" kern="1200" dirty="0"/>
            <a:t>สื่อ</a:t>
          </a:r>
        </a:p>
      </dsp:txBody>
      <dsp:txXfrm>
        <a:off x="2536031" y="2206169"/>
        <a:ext cx="1552672" cy="776336"/>
      </dsp:txXfrm>
    </dsp:sp>
    <dsp:sp modelId="{4ABAB6E4-6290-4548-9791-72C61B8F0AFA}">
      <dsp:nvSpPr>
        <dsp:cNvPr id="0" name=""/>
        <dsp:cNvSpPr/>
      </dsp:nvSpPr>
      <dsp:spPr>
        <a:xfrm>
          <a:off x="4414765" y="2206169"/>
          <a:ext cx="1552672" cy="776336"/>
        </a:xfrm>
        <a:prstGeom prst="rect">
          <a:avLst/>
        </a:prstGeom>
        <a:solidFill>
          <a:srgbClr val="993366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300" b="1" kern="1200" dirty="0"/>
            <a:t>ผู้รับ</a:t>
          </a:r>
        </a:p>
      </dsp:txBody>
      <dsp:txXfrm>
        <a:off x="4414765" y="2206169"/>
        <a:ext cx="1552672" cy="776336"/>
      </dsp:txXfrm>
    </dsp:sp>
    <dsp:sp modelId="{EAFDF495-C7B3-4528-87F5-418E3BCACE85}">
      <dsp:nvSpPr>
        <dsp:cNvPr id="0" name=""/>
        <dsp:cNvSpPr/>
      </dsp:nvSpPr>
      <dsp:spPr>
        <a:xfrm>
          <a:off x="1596664" y="1103771"/>
          <a:ext cx="1552672" cy="776336"/>
        </a:xfrm>
        <a:prstGeom prst="rect">
          <a:avLst/>
        </a:prstGeom>
        <a:solidFill>
          <a:srgbClr val="993366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300" b="1" kern="1200" dirty="0"/>
            <a:t>ผู้พูด</a:t>
          </a:r>
        </a:p>
      </dsp:txBody>
      <dsp:txXfrm>
        <a:off x="1596664" y="1103771"/>
        <a:ext cx="1552672" cy="7763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6EEAFE-7CD8-439C-B33E-6F573E91A138}">
      <dsp:nvSpPr>
        <dsp:cNvPr id="0" name=""/>
        <dsp:cNvSpPr/>
      </dsp:nvSpPr>
      <dsp:spPr>
        <a:xfrm>
          <a:off x="3240362" y="2041860"/>
          <a:ext cx="1975502" cy="2018450"/>
        </a:xfrm>
        <a:prstGeom prst="roundRect">
          <a:avLst/>
        </a:prstGeom>
        <a:solidFill>
          <a:srgbClr val="3399FF"/>
        </a:solidFill>
        <a:ln w="1905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800" b="1" u="none" kern="12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rPr>
            <a:t>วัตถุประสงค์ของการติดต่อสื่อสาร</a:t>
          </a:r>
        </a:p>
      </dsp:txBody>
      <dsp:txXfrm>
        <a:off x="3336798" y="2138296"/>
        <a:ext cx="1782630" cy="1825578"/>
      </dsp:txXfrm>
    </dsp:sp>
    <dsp:sp modelId="{A4DF0FF1-F995-48C4-A041-052C0B60104C}">
      <dsp:nvSpPr>
        <dsp:cNvPr id="0" name=""/>
        <dsp:cNvSpPr/>
      </dsp:nvSpPr>
      <dsp:spPr>
        <a:xfrm rot="16173269">
          <a:off x="3903255" y="1727305"/>
          <a:ext cx="62912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29128" y="0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FC9BB6-5CD4-4BA9-8F2A-74B174E85DB3}">
      <dsp:nvSpPr>
        <dsp:cNvPr id="0" name=""/>
        <dsp:cNvSpPr/>
      </dsp:nvSpPr>
      <dsp:spPr>
        <a:xfrm>
          <a:off x="3238930" y="298283"/>
          <a:ext cx="1944222" cy="1114467"/>
        </a:xfrm>
        <a:prstGeom prst="roundRect">
          <a:avLst/>
        </a:prstGeom>
        <a:solidFill>
          <a:srgbClr val="339966"/>
        </a:solidFill>
        <a:ln w="1905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kern="1200" dirty="0">
              <a:latin typeface="Angsana New" pitchFamily="18" charset="-34"/>
              <a:cs typeface="Angsana New" pitchFamily="18" charset="-34"/>
            </a:rPr>
            <a:t>เพื่อแจ้งข่าวสาร</a:t>
          </a:r>
        </a:p>
      </dsp:txBody>
      <dsp:txXfrm>
        <a:off x="3293334" y="352687"/>
        <a:ext cx="1835414" cy="1005659"/>
      </dsp:txXfrm>
    </dsp:sp>
    <dsp:sp modelId="{2A41AD18-46CE-41B8-9745-78B9D3C5F708}">
      <dsp:nvSpPr>
        <dsp:cNvPr id="0" name=""/>
        <dsp:cNvSpPr/>
      </dsp:nvSpPr>
      <dsp:spPr>
        <a:xfrm rot="2202986">
          <a:off x="5158772" y="3959819"/>
          <a:ext cx="5755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5542" y="0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230CF8-D1E2-4F2C-AEC5-710E671BC3C2}">
      <dsp:nvSpPr>
        <dsp:cNvPr id="0" name=""/>
        <dsp:cNvSpPr/>
      </dsp:nvSpPr>
      <dsp:spPr>
        <a:xfrm>
          <a:off x="5576022" y="4131865"/>
          <a:ext cx="1696676" cy="1114467"/>
        </a:xfrm>
        <a:prstGeom prst="roundRect">
          <a:avLst/>
        </a:prstGeom>
        <a:solidFill>
          <a:srgbClr val="339966"/>
        </a:solidFill>
        <a:ln w="1905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kern="1200" dirty="0">
              <a:latin typeface="Angsana New" pitchFamily="18" charset="-34"/>
              <a:cs typeface="Angsana New" pitchFamily="18" charset="-34"/>
            </a:rPr>
            <a:t>เพื่อชักชวน หรือจูงใจ</a:t>
          </a:r>
        </a:p>
      </dsp:txBody>
      <dsp:txXfrm>
        <a:off x="5630426" y="4186269"/>
        <a:ext cx="1587868" cy="1005659"/>
      </dsp:txXfrm>
    </dsp:sp>
    <dsp:sp modelId="{EE7947DF-313A-4CFE-9C2E-7F010ADB32E8}">
      <dsp:nvSpPr>
        <dsp:cNvPr id="0" name=""/>
        <dsp:cNvSpPr/>
      </dsp:nvSpPr>
      <dsp:spPr>
        <a:xfrm rot="8622373">
          <a:off x="2698239" y="3954180"/>
          <a:ext cx="60036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0360" y="0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17377D-1D01-415B-9844-DFD78B79A0E0}">
      <dsp:nvSpPr>
        <dsp:cNvPr id="0" name=""/>
        <dsp:cNvSpPr/>
      </dsp:nvSpPr>
      <dsp:spPr>
        <a:xfrm>
          <a:off x="1152236" y="4131865"/>
          <a:ext cx="1690970" cy="1114467"/>
        </a:xfrm>
        <a:prstGeom prst="roundRect">
          <a:avLst/>
        </a:prstGeom>
        <a:solidFill>
          <a:srgbClr val="339966"/>
        </a:solidFill>
        <a:ln w="1905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kern="1200" dirty="0">
              <a:latin typeface="Angsana New" pitchFamily="18" charset="-34"/>
              <a:cs typeface="Angsana New" pitchFamily="18" charset="-34"/>
            </a:rPr>
            <a:t>เพื่อประเมิน</a:t>
          </a:r>
        </a:p>
      </dsp:txBody>
      <dsp:txXfrm>
        <a:off x="1206640" y="4186269"/>
        <a:ext cx="1582162" cy="10056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48E911-E0A1-44B0-9FD4-D1438D3AF9C8}">
      <dsp:nvSpPr>
        <dsp:cNvPr id="0" name=""/>
        <dsp:cNvSpPr/>
      </dsp:nvSpPr>
      <dsp:spPr>
        <a:xfrm>
          <a:off x="5285" y="1728191"/>
          <a:ext cx="2002931" cy="1813424"/>
        </a:xfrm>
        <a:prstGeom prst="roundRect">
          <a:avLst>
            <a:gd name="adj" fmla="val 10000"/>
          </a:avLst>
        </a:prstGeom>
        <a:solidFill>
          <a:srgbClr val="339966"/>
        </a:solidFill>
        <a:ln w="19050" cap="flat" cmpd="sng" algn="ctr">
          <a:solidFill>
            <a:srgbClr val="4EB9BE"/>
          </a:solidFill>
          <a:prstDash val="solid"/>
        </a:ln>
        <a:effectLst>
          <a:innerShdw blurRad="114300">
            <a:prstClr val="black"/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3300" b="1" u="none" kern="12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rPr>
            <a:t>ประเภทของการติดต่อสื่อสาร</a:t>
          </a:r>
        </a:p>
      </dsp:txBody>
      <dsp:txXfrm>
        <a:off x="58398" y="1781304"/>
        <a:ext cx="1896705" cy="1707198"/>
      </dsp:txXfrm>
    </dsp:sp>
    <dsp:sp modelId="{2070E865-8348-497F-BF3E-25C03DC10928}">
      <dsp:nvSpPr>
        <dsp:cNvPr id="0" name=""/>
        <dsp:cNvSpPr/>
      </dsp:nvSpPr>
      <dsp:spPr>
        <a:xfrm rot="18553644">
          <a:off x="1775364" y="2125929"/>
          <a:ext cx="1266876" cy="36570"/>
        </a:xfrm>
        <a:custGeom>
          <a:avLst/>
          <a:gdLst/>
          <a:ahLst/>
          <a:cxnLst/>
          <a:rect l="0" t="0" r="0" b="0"/>
          <a:pathLst>
            <a:path>
              <a:moveTo>
                <a:pt x="0" y="18285"/>
              </a:moveTo>
              <a:lnTo>
                <a:pt x="1266876" y="1828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h-TH" sz="500" kern="1200"/>
        </a:p>
      </dsp:txBody>
      <dsp:txXfrm>
        <a:off x="2377131" y="2112543"/>
        <a:ext cx="63343" cy="63343"/>
      </dsp:txXfrm>
    </dsp:sp>
    <dsp:sp modelId="{104ABC8F-DACB-41D8-BBD3-E2BB41F7A344}">
      <dsp:nvSpPr>
        <dsp:cNvPr id="0" name=""/>
        <dsp:cNvSpPr/>
      </dsp:nvSpPr>
      <dsp:spPr>
        <a:xfrm>
          <a:off x="2809389" y="1152794"/>
          <a:ext cx="2002931" cy="1001465"/>
        </a:xfrm>
        <a:prstGeom prst="roundRect">
          <a:avLst>
            <a:gd name="adj" fmla="val 10000"/>
          </a:avLst>
        </a:prstGeom>
        <a:solidFill>
          <a:srgbClr val="0070C0"/>
        </a:solidFill>
        <a:ln w="1905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u="none" kern="1200" dirty="0">
              <a:latin typeface="Angsana New" pitchFamily="18" charset="-34"/>
              <a:cs typeface="Angsana New" pitchFamily="18" charset="-34"/>
            </a:rPr>
            <a:t>1.  </a:t>
          </a:r>
          <a:r>
            <a:rPr lang="th-TH" sz="2600" b="1" u="none" kern="1200" dirty="0">
              <a:latin typeface="Angsana New" pitchFamily="18" charset="-34"/>
              <a:cs typeface="Angsana New" pitchFamily="18" charset="-34"/>
            </a:rPr>
            <a:t>การติดต่อสื่อสารภายใน </a:t>
          </a:r>
        </a:p>
      </dsp:txBody>
      <dsp:txXfrm>
        <a:off x="2838721" y="1182126"/>
        <a:ext cx="1944267" cy="942801"/>
      </dsp:txXfrm>
    </dsp:sp>
    <dsp:sp modelId="{1AAA28E9-E13C-4475-B3A4-AC8B933AFE19}">
      <dsp:nvSpPr>
        <dsp:cNvPr id="0" name=""/>
        <dsp:cNvSpPr/>
      </dsp:nvSpPr>
      <dsp:spPr>
        <a:xfrm rot="19903180">
          <a:off x="4757814" y="1418884"/>
          <a:ext cx="913309" cy="36570"/>
        </a:xfrm>
        <a:custGeom>
          <a:avLst/>
          <a:gdLst/>
          <a:ahLst/>
          <a:cxnLst/>
          <a:rect l="0" t="0" r="0" b="0"/>
          <a:pathLst>
            <a:path>
              <a:moveTo>
                <a:pt x="0" y="18285"/>
              </a:moveTo>
              <a:lnTo>
                <a:pt x="913309" y="1828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h-TH" sz="500" kern="1200"/>
        </a:p>
      </dsp:txBody>
      <dsp:txXfrm>
        <a:off x="5191636" y="1414337"/>
        <a:ext cx="45665" cy="45665"/>
      </dsp:txXfrm>
    </dsp:sp>
    <dsp:sp modelId="{4AC26F2B-C274-4043-BC80-5A2F5151D307}">
      <dsp:nvSpPr>
        <dsp:cNvPr id="0" name=""/>
        <dsp:cNvSpPr/>
      </dsp:nvSpPr>
      <dsp:spPr>
        <a:xfrm>
          <a:off x="5616617" y="720080"/>
          <a:ext cx="2002931" cy="1001465"/>
        </a:xfrm>
        <a:prstGeom prst="roundRect">
          <a:avLst>
            <a:gd name="adj" fmla="val 10000"/>
          </a:avLst>
        </a:prstGeom>
        <a:solidFill>
          <a:srgbClr val="0070C0"/>
        </a:solidFill>
        <a:ln w="1905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kern="1200" dirty="0"/>
            <a:t>การติดต่อด้วยวาจาหรือคำพูด</a:t>
          </a:r>
          <a:r>
            <a:rPr lang="en-US" sz="2400" b="1" kern="1200" dirty="0"/>
            <a:t>  </a:t>
          </a:r>
          <a:endParaRPr lang="th-TH" sz="2400" b="1" kern="1200" dirty="0"/>
        </a:p>
      </dsp:txBody>
      <dsp:txXfrm>
        <a:off x="5645949" y="749412"/>
        <a:ext cx="1944267" cy="942801"/>
      </dsp:txXfrm>
    </dsp:sp>
    <dsp:sp modelId="{594DB795-18A3-4397-A429-3239E261FFD4}">
      <dsp:nvSpPr>
        <dsp:cNvPr id="0" name=""/>
        <dsp:cNvSpPr/>
      </dsp:nvSpPr>
      <dsp:spPr>
        <a:xfrm rot="2508685">
          <a:off x="4674921" y="1994948"/>
          <a:ext cx="1079096" cy="36570"/>
        </a:xfrm>
        <a:custGeom>
          <a:avLst/>
          <a:gdLst/>
          <a:ahLst/>
          <a:cxnLst/>
          <a:rect l="0" t="0" r="0" b="0"/>
          <a:pathLst>
            <a:path>
              <a:moveTo>
                <a:pt x="0" y="18285"/>
              </a:moveTo>
              <a:lnTo>
                <a:pt x="1079096" y="1828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h-TH" sz="500" kern="1200"/>
        </a:p>
      </dsp:txBody>
      <dsp:txXfrm>
        <a:off x="5187491" y="1986255"/>
        <a:ext cx="53954" cy="53954"/>
      </dsp:txXfrm>
    </dsp:sp>
    <dsp:sp modelId="{AA093DAB-1A59-41C0-B852-FF281AA4A374}">
      <dsp:nvSpPr>
        <dsp:cNvPr id="0" name=""/>
        <dsp:cNvSpPr/>
      </dsp:nvSpPr>
      <dsp:spPr>
        <a:xfrm>
          <a:off x="5616617" y="1872206"/>
          <a:ext cx="2002931" cy="1001465"/>
        </a:xfrm>
        <a:prstGeom prst="roundRect">
          <a:avLst>
            <a:gd name="adj" fmla="val 10000"/>
          </a:avLst>
        </a:prstGeom>
        <a:solidFill>
          <a:srgbClr val="0070C0"/>
        </a:solidFill>
        <a:ln w="1905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kern="1200" dirty="0"/>
            <a:t>การติดต่อด้วยลายลักษณ์อักษร</a:t>
          </a:r>
          <a:r>
            <a:rPr lang="en-US" sz="2400" b="1" kern="1200" dirty="0"/>
            <a:t>  </a:t>
          </a:r>
          <a:endParaRPr lang="th-TH" sz="2400" b="1" kern="1200" dirty="0"/>
        </a:p>
      </dsp:txBody>
      <dsp:txXfrm>
        <a:off x="5645949" y="1901538"/>
        <a:ext cx="1944267" cy="942801"/>
      </dsp:txXfrm>
    </dsp:sp>
    <dsp:sp modelId="{F5DBEE65-99A6-4AFB-BB3E-8F1E3439D2F7}">
      <dsp:nvSpPr>
        <dsp:cNvPr id="0" name=""/>
        <dsp:cNvSpPr/>
      </dsp:nvSpPr>
      <dsp:spPr>
        <a:xfrm rot="3046356">
          <a:off x="1775364" y="3107306"/>
          <a:ext cx="1266876" cy="36570"/>
        </a:xfrm>
        <a:custGeom>
          <a:avLst/>
          <a:gdLst/>
          <a:ahLst/>
          <a:cxnLst/>
          <a:rect l="0" t="0" r="0" b="0"/>
          <a:pathLst>
            <a:path>
              <a:moveTo>
                <a:pt x="0" y="18285"/>
              </a:moveTo>
              <a:lnTo>
                <a:pt x="1266876" y="1828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h-TH" sz="500" kern="1200"/>
        </a:p>
      </dsp:txBody>
      <dsp:txXfrm>
        <a:off x="2377131" y="3093919"/>
        <a:ext cx="63343" cy="63343"/>
      </dsp:txXfrm>
    </dsp:sp>
    <dsp:sp modelId="{460CD2FE-C173-4F5A-B68A-CC8A6EBDDF5A}">
      <dsp:nvSpPr>
        <dsp:cNvPr id="0" name=""/>
        <dsp:cNvSpPr/>
      </dsp:nvSpPr>
      <dsp:spPr>
        <a:xfrm>
          <a:off x="2809389" y="3115546"/>
          <a:ext cx="2002931" cy="1001465"/>
        </a:xfrm>
        <a:prstGeom prst="roundRect">
          <a:avLst>
            <a:gd name="adj" fmla="val 10000"/>
          </a:avLst>
        </a:prstGeom>
        <a:solidFill>
          <a:srgbClr val="993366"/>
        </a:solidFill>
        <a:ln w="1905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u="none" kern="1200" dirty="0">
              <a:latin typeface="Angsana New" pitchFamily="18" charset="-34"/>
              <a:cs typeface="Angsana New" pitchFamily="18" charset="-34"/>
            </a:rPr>
            <a:t>2. การติดต่อสื่อสารภายนอก </a:t>
          </a:r>
        </a:p>
      </dsp:txBody>
      <dsp:txXfrm>
        <a:off x="2838721" y="3144878"/>
        <a:ext cx="1944267" cy="942801"/>
      </dsp:txXfrm>
    </dsp:sp>
    <dsp:sp modelId="{DD84E5C1-4950-47E5-87C2-D6371123A2CC}">
      <dsp:nvSpPr>
        <dsp:cNvPr id="0" name=""/>
        <dsp:cNvSpPr/>
      </dsp:nvSpPr>
      <dsp:spPr>
        <a:xfrm rot="1446917">
          <a:off x="4773867" y="3778012"/>
          <a:ext cx="881204" cy="36570"/>
        </a:xfrm>
        <a:custGeom>
          <a:avLst/>
          <a:gdLst/>
          <a:ahLst/>
          <a:cxnLst/>
          <a:rect l="0" t="0" r="0" b="0"/>
          <a:pathLst>
            <a:path>
              <a:moveTo>
                <a:pt x="0" y="18285"/>
              </a:moveTo>
              <a:lnTo>
                <a:pt x="881204" y="1828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h-TH" sz="500" kern="1200"/>
        </a:p>
      </dsp:txBody>
      <dsp:txXfrm>
        <a:off x="5192439" y="3774268"/>
        <a:ext cx="44060" cy="44060"/>
      </dsp:txXfrm>
    </dsp:sp>
    <dsp:sp modelId="{A7891471-5CCA-4C5A-8B20-DD78B853C223}">
      <dsp:nvSpPr>
        <dsp:cNvPr id="0" name=""/>
        <dsp:cNvSpPr/>
      </dsp:nvSpPr>
      <dsp:spPr>
        <a:xfrm>
          <a:off x="5616617" y="3240359"/>
          <a:ext cx="2788621" cy="1471914"/>
        </a:xfrm>
        <a:prstGeom prst="roundRect">
          <a:avLst>
            <a:gd name="adj" fmla="val 10000"/>
          </a:avLst>
        </a:prstGeom>
        <a:solidFill>
          <a:srgbClr val="993366"/>
        </a:solidFill>
        <a:ln w="1905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400" b="1" kern="1200" dirty="0"/>
            <a:t>การติดต่อสื่อสารระหว่างสำนักงานกับบุคคลภายนอกหรือหน่วยงานภายนอกสำนักงาน </a:t>
          </a:r>
          <a:r>
            <a:rPr lang="en-US" sz="2400" b="1" kern="1200" dirty="0"/>
            <a:t> </a:t>
          </a:r>
          <a:endParaRPr lang="th-TH" sz="2400" b="1" kern="1200" dirty="0"/>
        </a:p>
      </dsp:txBody>
      <dsp:txXfrm>
        <a:off x="5659728" y="3283470"/>
        <a:ext cx="2702399" cy="13856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FBA228-D0AA-41F9-BE07-0A2B6F861C67}">
      <dsp:nvSpPr>
        <dsp:cNvPr id="0" name=""/>
        <dsp:cNvSpPr/>
      </dsp:nvSpPr>
      <dsp:spPr>
        <a:xfrm>
          <a:off x="1944217" y="988938"/>
          <a:ext cx="3686648" cy="117542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latin typeface="Angsana New" pitchFamily="18" charset="-34"/>
              <a:cs typeface="Angsana New" pitchFamily="18" charset="-34"/>
            </a:rPr>
            <a:t>1. </a:t>
          </a:r>
          <a:r>
            <a:rPr lang="th-TH" sz="2600" b="1" kern="1200" dirty="0">
              <a:latin typeface="Angsana New" pitchFamily="18" charset="-34"/>
              <a:cs typeface="Angsana New" pitchFamily="18" charset="-34"/>
            </a:rPr>
            <a:t>ช่วยในการทำงานบรรลุเป่าหมายได้อย่างราบรื่นรวดเร็ว</a:t>
          </a:r>
        </a:p>
      </dsp:txBody>
      <dsp:txXfrm>
        <a:off x="2001596" y="1046317"/>
        <a:ext cx="3571890" cy="1060663"/>
      </dsp:txXfrm>
    </dsp:sp>
    <dsp:sp modelId="{15330A22-31A0-4D28-B4B9-FDD119B08ABE}">
      <dsp:nvSpPr>
        <dsp:cNvPr id="0" name=""/>
        <dsp:cNvSpPr/>
      </dsp:nvSpPr>
      <dsp:spPr>
        <a:xfrm>
          <a:off x="1631303" y="1996916"/>
          <a:ext cx="4735143" cy="4735143"/>
        </a:xfrm>
        <a:custGeom>
          <a:avLst/>
          <a:gdLst/>
          <a:ahLst/>
          <a:cxnLst/>
          <a:rect l="0" t="0" r="0" b="0"/>
          <a:pathLst>
            <a:path>
              <a:moveTo>
                <a:pt x="3247286" y="169504"/>
              </a:moveTo>
              <a:arcTo wR="2367571" hR="2367571" stAng="17508742" swAng="793340"/>
            </a:path>
          </a:pathLst>
        </a:custGeom>
        <a:noFill/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ECCF2-48C0-4A9A-B40D-A7F5A5BEB35E}">
      <dsp:nvSpPr>
        <dsp:cNvPr id="0" name=""/>
        <dsp:cNvSpPr/>
      </dsp:nvSpPr>
      <dsp:spPr>
        <a:xfrm>
          <a:off x="4844935" y="2429108"/>
          <a:ext cx="3394635" cy="127694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90000">
              <a:schemeClr val="accent3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Angsana New" pitchFamily="18" charset="-34"/>
              <a:cs typeface="Angsana New" pitchFamily="18" charset="-34"/>
            </a:rPr>
            <a:t>2. </a:t>
          </a:r>
          <a:r>
            <a:rPr lang="th-TH" sz="2400" b="1" kern="1200" dirty="0">
              <a:latin typeface="Angsana New" pitchFamily="18" charset="-34"/>
              <a:cs typeface="Angsana New" pitchFamily="18" charset="-34"/>
            </a:rPr>
            <a:t>ช่วยขจัดความสูญเปล่าและประหยัดในเรื่องที่เกี่ยวกับเวลาและค่าใช้จ่าย</a:t>
          </a:r>
        </a:p>
      </dsp:txBody>
      <dsp:txXfrm>
        <a:off x="4907270" y="2491443"/>
        <a:ext cx="3269965" cy="1152273"/>
      </dsp:txXfrm>
    </dsp:sp>
    <dsp:sp modelId="{A6372901-875B-4877-881A-5ACE7BB25F63}">
      <dsp:nvSpPr>
        <dsp:cNvPr id="0" name=""/>
        <dsp:cNvSpPr/>
      </dsp:nvSpPr>
      <dsp:spPr>
        <a:xfrm>
          <a:off x="2925709" y="3416386"/>
          <a:ext cx="4735143" cy="4735143"/>
        </a:xfrm>
        <a:custGeom>
          <a:avLst/>
          <a:gdLst/>
          <a:ahLst/>
          <a:cxnLst/>
          <a:rect l="0" t="0" r="0" b="0"/>
          <a:pathLst>
            <a:path>
              <a:moveTo>
                <a:pt x="3505299" y="291284"/>
              </a:moveTo>
              <a:arcTo wR="2367571" hR="2367571" stAng="17923266" swAng="480479"/>
            </a:path>
          </a:pathLst>
        </a:custGeom>
        <a:noFill/>
        <a:ln w="1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614C25-A3DF-47E5-AB23-E2F00743E141}">
      <dsp:nvSpPr>
        <dsp:cNvPr id="0" name=""/>
        <dsp:cNvSpPr/>
      </dsp:nvSpPr>
      <dsp:spPr>
        <a:xfrm>
          <a:off x="4593883" y="3888434"/>
          <a:ext cx="3648518" cy="118585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latin typeface="Angsana New" pitchFamily="18" charset="-34"/>
              <a:cs typeface="Angsana New" pitchFamily="18" charset="-34"/>
            </a:rPr>
            <a:t>3. </a:t>
          </a:r>
          <a:r>
            <a:rPr lang="th-TH" sz="2600" b="1" kern="1200" dirty="0">
              <a:latin typeface="Angsana New" pitchFamily="18" charset="-34"/>
              <a:cs typeface="Angsana New" pitchFamily="18" charset="-34"/>
            </a:rPr>
            <a:t>ช่วยสร้างความเข้าใจอันดีทั้งภายในและภายนอกองค์การ</a:t>
          </a:r>
        </a:p>
      </dsp:txBody>
      <dsp:txXfrm>
        <a:off x="4651772" y="3946323"/>
        <a:ext cx="3532740" cy="1070079"/>
      </dsp:txXfrm>
    </dsp:sp>
    <dsp:sp modelId="{D00D57F9-DF4D-4651-9690-9379AE81CEDF}">
      <dsp:nvSpPr>
        <dsp:cNvPr id="0" name=""/>
        <dsp:cNvSpPr/>
      </dsp:nvSpPr>
      <dsp:spPr>
        <a:xfrm>
          <a:off x="1687094" y="1219220"/>
          <a:ext cx="4735143" cy="4735143"/>
        </a:xfrm>
        <a:custGeom>
          <a:avLst/>
          <a:gdLst/>
          <a:ahLst/>
          <a:cxnLst/>
          <a:rect l="0" t="0" r="0" b="0"/>
          <a:pathLst>
            <a:path>
              <a:moveTo>
                <a:pt x="4186527" y="3883090"/>
              </a:moveTo>
              <a:arcTo wR="2367571" hR="2367571" stAng="2388025" swAng="5887320"/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3613B-8095-43A6-BF36-1E7E14DFA4FB}">
      <dsp:nvSpPr>
        <dsp:cNvPr id="0" name=""/>
        <dsp:cNvSpPr/>
      </dsp:nvSpPr>
      <dsp:spPr>
        <a:xfrm>
          <a:off x="0" y="3960447"/>
          <a:ext cx="3470329" cy="118585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latin typeface="Angsana New" pitchFamily="18" charset="-34"/>
              <a:cs typeface="Angsana New" pitchFamily="18" charset="-34"/>
            </a:rPr>
            <a:t>4. </a:t>
          </a:r>
          <a:r>
            <a:rPr lang="th-TH" sz="2600" b="1" kern="1200" dirty="0">
              <a:latin typeface="Angsana New" pitchFamily="18" charset="-34"/>
              <a:cs typeface="Angsana New" pitchFamily="18" charset="-34"/>
            </a:rPr>
            <a:t>ช่วยสร้างขวัญกำลังใจให้เกิดขึ้นกับพนักงาน</a:t>
          </a:r>
        </a:p>
      </dsp:txBody>
      <dsp:txXfrm>
        <a:off x="57889" y="4018336"/>
        <a:ext cx="3354551" cy="1070079"/>
      </dsp:txXfrm>
    </dsp:sp>
    <dsp:sp modelId="{DB141998-D5ED-482C-9063-57551ECACC4C}">
      <dsp:nvSpPr>
        <dsp:cNvPr id="0" name=""/>
        <dsp:cNvSpPr/>
      </dsp:nvSpPr>
      <dsp:spPr>
        <a:xfrm>
          <a:off x="834331" y="3160883"/>
          <a:ext cx="4735143" cy="4735143"/>
        </a:xfrm>
        <a:custGeom>
          <a:avLst/>
          <a:gdLst/>
          <a:ahLst/>
          <a:cxnLst/>
          <a:rect l="0" t="0" r="0" b="0"/>
          <a:pathLst>
            <a:path>
              <a:moveTo>
                <a:pt x="596286" y="796601"/>
              </a:moveTo>
              <a:arcTo wR="2367571" hR="2367571" stAng="13294208" swAng="563574"/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46E779-9C9C-499F-811F-600F0C77DCDE}">
      <dsp:nvSpPr>
        <dsp:cNvPr id="0" name=""/>
        <dsp:cNvSpPr/>
      </dsp:nvSpPr>
      <dsp:spPr>
        <a:xfrm>
          <a:off x="0" y="2501121"/>
          <a:ext cx="3216446" cy="1185857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175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latin typeface="Angsana New" pitchFamily="18" charset="-34"/>
              <a:cs typeface="Angsana New" pitchFamily="18" charset="-34"/>
            </a:rPr>
            <a:t>5. </a:t>
          </a:r>
          <a:r>
            <a:rPr lang="th-TH" sz="2600" b="1" kern="1200" dirty="0">
              <a:latin typeface="Angsana New" pitchFamily="18" charset="-34"/>
              <a:cs typeface="Angsana New" pitchFamily="18" charset="-34"/>
            </a:rPr>
            <a:t>ช่วยป้องกันการทำงานที่ซ้ำซ้อน</a:t>
          </a:r>
        </a:p>
      </dsp:txBody>
      <dsp:txXfrm>
        <a:off x="57889" y="2559010"/>
        <a:ext cx="3100668" cy="1070079"/>
      </dsp:txXfrm>
    </dsp:sp>
    <dsp:sp modelId="{0FF659E4-7A6D-4088-A9EC-A7E73D5C454D}">
      <dsp:nvSpPr>
        <dsp:cNvPr id="0" name=""/>
        <dsp:cNvSpPr/>
      </dsp:nvSpPr>
      <dsp:spPr>
        <a:xfrm>
          <a:off x="1676387" y="1893047"/>
          <a:ext cx="4735143" cy="4735143"/>
        </a:xfrm>
        <a:custGeom>
          <a:avLst/>
          <a:gdLst/>
          <a:ahLst/>
          <a:cxnLst/>
          <a:rect l="0" t="0" r="0" b="0"/>
          <a:pathLst>
            <a:path>
              <a:moveTo>
                <a:pt x="787795" y="604136"/>
              </a:moveTo>
              <a:arcTo wR="2367571" hR="2367571" stAng="13688663" swAng="840859"/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th-TH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h-TH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B1FBE25-8740-46BA-982C-E66174D0D3EA}" type="datetimeFigureOut">
              <a:rPr lang="th-TH" smtClean="0"/>
              <a:t>05/03/69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48FB785-34E1-4F93-A418-360ACDF1BD52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729208"/>
            <a:ext cx="6768752" cy="1152128"/>
          </a:xfrm>
        </p:spPr>
        <p:txBody>
          <a:bodyPr>
            <a:normAutofit/>
          </a:bodyPr>
          <a:lstStyle/>
          <a:p>
            <a:pPr algn="ctr"/>
            <a:r>
              <a:rPr lang="th-TH" sz="3100" b="1" dirty="0">
                <a:solidFill>
                  <a:schemeClr val="bg1">
                    <a:lumMod val="95000"/>
                  </a:schemeClr>
                </a:solidFill>
                <a:latin typeface="AngsanaUPC" pitchFamily="18" charset="-34"/>
                <a:cs typeface="AngsanaUPC" pitchFamily="18" charset="-34"/>
              </a:rPr>
              <a:t>อาจารย์ผู้สอน อาจารย์วราน</a:t>
            </a:r>
            <a:r>
              <a:rPr lang="th-TH" sz="3100" b="1" dirty="0" err="1">
                <a:solidFill>
                  <a:schemeClr val="bg1">
                    <a:lumMod val="95000"/>
                  </a:schemeClr>
                </a:solidFill>
                <a:latin typeface="AngsanaUPC" pitchFamily="18" charset="-34"/>
                <a:cs typeface="AngsanaUPC" pitchFamily="18" charset="-34"/>
              </a:rPr>
              <a:t>ิษฐ์</a:t>
            </a:r>
            <a:r>
              <a:rPr lang="th-TH" sz="3100" b="1" dirty="0">
                <a:solidFill>
                  <a:schemeClr val="bg1">
                    <a:lumMod val="95000"/>
                  </a:schemeClr>
                </a:solidFill>
                <a:latin typeface="AngsanaUPC" pitchFamily="18" charset="-34"/>
                <a:cs typeface="AngsanaUPC" pitchFamily="18" charset="-34"/>
              </a:rPr>
              <a:t> พุทธโรจน์</a:t>
            </a:r>
            <a:r>
              <a:rPr lang="th-TH" sz="3100" b="1" dirty="0" err="1">
                <a:solidFill>
                  <a:schemeClr val="bg1">
                    <a:lumMod val="95000"/>
                  </a:schemeClr>
                </a:solidFill>
                <a:latin typeface="AngsanaUPC" pitchFamily="18" charset="-34"/>
                <a:cs typeface="AngsanaUPC" pitchFamily="18" charset="-34"/>
              </a:rPr>
              <a:t>รังษี</a:t>
            </a:r>
            <a:endParaRPr lang="th-TH" sz="3100" b="1" dirty="0">
              <a:solidFill>
                <a:schemeClr val="bg1">
                  <a:lumMod val="95000"/>
                </a:schemeClr>
              </a:solidFill>
              <a:latin typeface="AngsanaUPC" pitchFamily="18" charset="-34"/>
              <a:cs typeface="AngsanaUPC" pitchFamily="18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4544" y="2173288"/>
            <a:ext cx="7772400" cy="1470025"/>
          </a:xfrm>
        </p:spPr>
        <p:txBody>
          <a:bodyPr/>
          <a:lstStyle/>
          <a:p>
            <a:pPr algn="ctr"/>
            <a:r>
              <a:rPr lang="th-TH" sz="5400" b="1" dirty="0">
                <a:latin typeface="AngsanaUPC" pitchFamily="18" charset="-34"/>
                <a:cs typeface="AngsanaUPC" pitchFamily="18" charset="-34"/>
              </a:rPr>
              <a:t>บทที่ 8 </a:t>
            </a:r>
            <a:br>
              <a:rPr lang="th-TH" sz="5400" b="1" dirty="0">
                <a:latin typeface="AngsanaUPC" pitchFamily="18" charset="-34"/>
                <a:cs typeface="AngsanaUPC" pitchFamily="18" charset="-34"/>
              </a:rPr>
            </a:br>
            <a:r>
              <a:rPr lang="th-TH" sz="5400" b="1" dirty="0">
                <a:latin typeface="AngsanaUPC" pitchFamily="18" charset="-34"/>
                <a:cs typeface="AngsanaUPC" pitchFamily="18" charset="-34"/>
              </a:rPr>
              <a:t>การสั่งการ </a:t>
            </a:r>
            <a:r>
              <a:rPr lang="en-US" sz="5400" b="1" dirty="0">
                <a:latin typeface="AngsanaUPC" pitchFamily="18" charset="-34"/>
                <a:cs typeface="AngsanaUPC" pitchFamily="18" charset="-34"/>
              </a:rPr>
              <a:t>(Directing)</a:t>
            </a:r>
            <a:br>
              <a:rPr lang="th-TH" sz="5400" b="1" dirty="0">
                <a:latin typeface="AngsanaUPC" pitchFamily="18" charset="-34"/>
                <a:cs typeface="AngsanaUPC" pitchFamily="18" charset="-34"/>
              </a:rPr>
            </a:br>
            <a:endParaRPr lang="th-TH" sz="5400" b="1" dirty="0">
              <a:latin typeface="AngsanaUPC" pitchFamily="18" charset="-34"/>
              <a:cs typeface="AngsanaUPC" pitchFamily="18" charset="-34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789040"/>
            <a:ext cx="4572000" cy="216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3691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206" y="1700809"/>
            <a:ext cx="8229600" cy="4563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"ผู้นำ"</a:t>
            </a:r>
            <a:r>
              <a:rPr lang="th-TH" sz="2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คือ 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บุคคลที่ได้รับมอบหมาย ซึ่งอาจโดยการเลือกตั้งหรือแต่งตั้งและเป็นที่ยอมรับของสมาชิกให้มีอิทธิพลและบทบาทเหนือกลุ่ม สามารถที่จะจูงใจชักนำ ชี้ทางให้สมาชิกของกลุ่มรวมพลังเพื่อปฏิบัติภารกิจต่างๆ ของกลุ่มให้สำเร็จ</a:t>
            </a:r>
            <a:endParaRPr lang="th-TH" sz="2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3960440" cy="864096"/>
          </a:xfrm>
          <a:solidFill>
            <a:srgbClr val="0070C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r>
              <a:rPr lang="th-TH" b="1" dirty="0">
                <a:latin typeface="Angsana New" pitchFamily="18" charset="-34"/>
                <a:cs typeface="Angsana New" pitchFamily="18" charset="-34"/>
              </a:rPr>
              <a:t>ความหมายภาวะผู้นำ</a:t>
            </a:r>
            <a:br>
              <a:rPr lang="en-US" dirty="0">
                <a:latin typeface="Angsana New" pitchFamily="18" charset="-34"/>
                <a:cs typeface="Angsana New" pitchFamily="18" charset="-34"/>
              </a:rPr>
            </a:b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771800" y="3429000"/>
            <a:ext cx="3456384" cy="1008112"/>
          </a:xfrm>
          <a:prstGeom prst="round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นิยามภาวะผู้นำของ </a:t>
            </a:r>
            <a:r>
              <a:rPr lang="th-TH" b="1" u="sng" dirty="0" err="1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ไบรแมน</a:t>
            </a:r>
            <a:endParaRPr lang="th-TH" b="1" u="sng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9002" y="5253740"/>
            <a:ext cx="1728192" cy="93610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</a:rPr>
              <a:t>คุณลักษณะ</a:t>
            </a:r>
          </a:p>
        </p:txBody>
      </p:sp>
      <p:sp>
        <p:nvSpPr>
          <p:cNvPr id="7" name="Rectangle 6"/>
          <p:cNvSpPr/>
          <p:nvPr/>
        </p:nvSpPr>
        <p:spPr>
          <a:xfrm>
            <a:off x="2343396" y="5280740"/>
            <a:ext cx="1728192" cy="93610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</a:rPr>
              <a:t>พฤติกรรม</a:t>
            </a:r>
          </a:p>
        </p:txBody>
      </p:sp>
      <p:sp>
        <p:nvSpPr>
          <p:cNvPr id="8" name="Rectangle 7"/>
          <p:cNvSpPr/>
          <p:nvPr/>
        </p:nvSpPr>
        <p:spPr>
          <a:xfrm>
            <a:off x="4777365" y="5265324"/>
            <a:ext cx="1800200" cy="966936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</a:rPr>
              <a:t>การใช้อิทธิพล</a:t>
            </a:r>
          </a:p>
        </p:txBody>
      </p:sp>
      <p:sp>
        <p:nvSpPr>
          <p:cNvPr id="9" name="Rectangle 8"/>
          <p:cNvSpPr/>
          <p:nvPr/>
        </p:nvSpPr>
        <p:spPr>
          <a:xfrm>
            <a:off x="7104798" y="5275080"/>
            <a:ext cx="1800200" cy="93610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chemeClr val="tx1"/>
                </a:solidFill>
              </a:rPr>
              <a:t>รูปแบบของการปฏิสัมพันธ์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524966" y="4437112"/>
            <a:ext cx="0" cy="504056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14576" y="4950924"/>
            <a:ext cx="7020780" cy="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014576" y="4941168"/>
            <a:ext cx="0" cy="324156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7" idx="0"/>
          </p:cNvCxnSpPr>
          <p:nvPr/>
        </p:nvCxnSpPr>
        <p:spPr>
          <a:xfrm>
            <a:off x="3207492" y="4941168"/>
            <a:ext cx="0" cy="339572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8" idx="0"/>
          </p:cNvCxnSpPr>
          <p:nvPr/>
        </p:nvCxnSpPr>
        <p:spPr>
          <a:xfrm>
            <a:off x="5677465" y="4941168"/>
            <a:ext cx="0" cy="324156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9" idx="0"/>
          </p:cNvCxnSpPr>
          <p:nvPr/>
        </p:nvCxnSpPr>
        <p:spPr>
          <a:xfrm>
            <a:off x="8004898" y="4950924"/>
            <a:ext cx="0" cy="324156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484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th-TH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มีการบรรลุเป้าหมาย (</a:t>
            </a:r>
            <a:r>
              <a:rPr lang="en-US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Goal Achievement</a:t>
            </a:r>
            <a:r>
              <a:rPr lang="th-TH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>
              <a:buBlip>
                <a:blip r:embed="rId2"/>
              </a:buBlip>
            </a:pPr>
            <a:r>
              <a:rPr lang="th-TH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มีกระบวนการและการดำเนินการภายในองค์การที่ราบรื่น (</a:t>
            </a:r>
            <a:r>
              <a:rPr lang="en-US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internal smooth process</a:t>
            </a:r>
            <a:r>
              <a:rPr lang="th-TH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    </a:t>
            </a:r>
            <a:endParaRPr lang="en-US" sz="26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lvl="0">
              <a:buBlip>
                <a:blip r:embed="rId2"/>
              </a:buBlip>
            </a:pPr>
            <a:r>
              <a:rPr lang="th-TH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ความยืดหยุ่นต่อปัจจัยภายนอก (</a:t>
            </a:r>
            <a:r>
              <a:rPr lang="en-US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external adaptability</a:t>
            </a:r>
            <a:r>
              <a:rPr lang="th-TH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en-US" sz="26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sz="26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8012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br>
              <a:rPr lang="th-TH" sz="3200" b="1" dirty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th-TH" sz="3200" b="1" dirty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นิยามความหมายของความมีประสิทธิผลของภาวะผู้นำมีองค์ประกอบที่สำคัญ 3 ประการ</a:t>
            </a:r>
            <a:br>
              <a:rPr lang="en-US" sz="3200" dirty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</a:br>
            <a:endParaRPr lang="th-TH" sz="3200" dirty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80" y="3726693"/>
            <a:ext cx="7128792" cy="3183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2407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9488288"/>
              </p:ext>
            </p:extLst>
          </p:nvPr>
        </p:nvGraphicFramePr>
        <p:xfrm>
          <a:off x="457200" y="836613"/>
          <a:ext cx="8229600" cy="5289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6565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u="sng" dirty="0">
                <a:latin typeface="Angsana New" pitchFamily="18" charset="-34"/>
                <a:cs typeface="Angsana New" pitchFamily="18" charset="-34"/>
              </a:rPr>
              <a:t>การพัฒนาภาวะผู้นำสามารถอธิบายเป็น 4 ขั้นตอน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26084763"/>
              </p:ext>
            </p:extLst>
          </p:nvPr>
        </p:nvGraphicFramePr>
        <p:xfrm>
          <a:off x="440536" y="1340768"/>
          <a:ext cx="792088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756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20" y="20821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sz="2800" b="1" dirty="0"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>
                <a:latin typeface="Angsana New" pitchFamily="18" charset="-34"/>
                <a:cs typeface="Angsana New" pitchFamily="18" charset="-34"/>
              </a:rPr>
              <a:t>                </a:t>
            </a:r>
            <a:endParaRPr lang="th-TH" sz="36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sz="36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r>
              <a:rPr lang="th-TH" sz="3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ผู้นำที่ดีควรจะต้องพัฒนาทักษะต่างๆ ดังต่อไปนี้</a:t>
            </a:r>
            <a:b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     1.  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ทักษะด้านเทคนิคการปฏิบัติงาน</a:t>
            </a: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 </a:t>
            </a:r>
            <a:b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     2.  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ทักษะด้านมนุษยสัมพันธ์</a:t>
            </a:r>
            <a:b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     3.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ทักษะด้านความคิดรวบยอด</a:t>
            </a:r>
            <a:b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     4.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ทักษะในการติดต่อสื่อสาร</a:t>
            </a:r>
            <a:b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     5.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ทักษะในการเป็นผู้นำ</a:t>
            </a:r>
            <a:b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     6.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ทักษะในการตัดสินใจ</a:t>
            </a:r>
            <a:b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     7.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ทักษะในการประชุม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65200" y="476672"/>
            <a:ext cx="7920880" cy="7200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การพัฒนาทักษะความเป็นผู้นำ</a:t>
            </a:r>
            <a:endParaRPr lang="th-TH" sz="4000" dirty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816" y="3140968"/>
            <a:ext cx="3777630" cy="2266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48224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8053" y="1772816"/>
            <a:ext cx="8407893" cy="4407408"/>
          </a:xfrm>
        </p:spPr>
        <p:txBody>
          <a:bodyPr>
            <a:normAutofit/>
          </a:bodyPr>
          <a:lstStyle/>
          <a:p>
            <a:pPr marL="4572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	การติดต่อสื่อสาร 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(Communication)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หมายถึง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การส่งข้อมูลข่าวสารจากบุคคลหนึ่งไปยังบุคคลหนึ่ง หรือหลายคน เพื่อให้เข้าใจความหมายของข้อมูลข่าวสารที่ผู้ส่งส่งไป และเกิดความเข้าใจอันดีระหว่างกัน ซึ่งการส่งข่าวสารอาจอยู่ในรูปของการสื่อสารด้วยวาจา ลายลักษณ์อักษร การใช้กิริยาท่าทางอย่างหนึ่งอย่างใดก็ได้ โดยอาศัยช่องทางในการติดต่อสื่อสาร</a:t>
            </a:r>
          </a:p>
          <a:p>
            <a:pPr marL="45720" indent="0">
              <a:buNone/>
            </a:pP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7" y="332656"/>
            <a:ext cx="8407892" cy="1054394"/>
          </a:xfrm>
          <a:solidFill>
            <a:srgbClr val="6699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การติดต่อต่อสื่อสาร</a:t>
            </a:r>
            <a:br>
              <a:rPr lang="en-US" dirty="0">
                <a:latin typeface="Angsana New" pitchFamily="18" charset="-34"/>
                <a:cs typeface="Angsana New" pitchFamily="18" charset="-34"/>
              </a:rPr>
            </a:b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56996560"/>
              </p:ext>
            </p:extLst>
          </p:nvPr>
        </p:nvGraphicFramePr>
        <p:xfrm>
          <a:off x="1331640" y="3501008"/>
          <a:ext cx="6624736" cy="2983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9063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7683" y="1829903"/>
            <a:ext cx="8407893" cy="44074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1.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ผู้นำสารต้องเข้าใจจุดมุ่งหมายในการส่งข่าวสาร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4572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2. 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ผู้ส่งควรหาช่องทางการส่งข่าวสารให้เหมาะสม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4572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3. 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ผู้ส่งสารต้องเข้าใจระดับความสามารถในการสื่อสารของผู้รับสาร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4572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4. 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ผู้ส่งสารต้องรู้จักใช้เทคนิคและวิธีการถ่ายทอดข่าวสารไปยังผู้รับได้อย่างเหมาะสม</a:t>
            </a:r>
          </a:p>
          <a:p>
            <a:pPr marL="45720" indent="0">
              <a:buNone/>
            </a:pP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45720" indent="0">
              <a:buNone/>
            </a:pP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0999" y="483508"/>
            <a:ext cx="8381260" cy="789552"/>
          </a:xfrm>
        </p:spPr>
        <p:txBody>
          <a:bodyPr/>
          <a:lstStyle/>
          <a:p>
            <a:br>
              <a:rPr lang="th-TH" sz="2800" b="1" dirty="0">
                <a:latin typeface="Angsana New" pitchFamily="18" charset="-34"/>
                <a:cs typeface="Angsana New" pitchFamily="18" charset="-34"/>
              </a:rPr>
            </a:br>
            <a:r>
              <a:rPr lang="th-TH" b="1" dirty="0">
                <a:latin typeface="Angsana New" pitchFamily="18" charset="-34"/>
                <a:cs typeface="Angsana New" pitchFamily="18" charset="-34"/>
              </a:rPr>
              <a:t>การสื่อสารจะมีประสิทธิภาพหรือไม่นั้น ต้องพิจารณาในเรื่องดังนี้</a:t>
            </a:r>
            <a:br>
              <a:rPr lang="en-US" sz="2800" b="1" dirty="0">
                <a:latin typeface="Angsana New" pitchFamily="18" charset="-34"/>
                <a:cs typeface="Angsana New" pitchFamily="18" charset="-34"/>
              </a:rPr>
            </a:br>
            <a:endParaRPr lang="th-TH" sz="2800" b="1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743656"/>
            <a:ext cx="3240360" cy="30446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32153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186971"/>
              </p:ext>
            </p:extLst>
          </p:nvPr>
        </p:nvGraphicFramePr>
        <p:xfrm>
          <a:off x="395536" y="764704"/>
          <a:ext cx="842493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6516216" y="2814284"/>
            <a:ext cx="1656184" cy="1152128"/>
          </a:xfrm>
          <a:prstGeom prst="roundRect">
            <a:avLst/>
          </a:prstGeom>
          <a:solidFill>
            <a:srgbClr val="33996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เพื่อสั่งสอนหรือให้ความรู้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71600" y="2814284"/>
            <a:ext cx="1656184" cy="1230886"/>
          </a:xfrm>
          <a:prstGeom prst="roundRect">
            <a:avLst/>
          </a:prstGeom>
          <a:solidFill>
            <a:srgbClr val="339966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เพื่อสนองความต้องการ</a:t>
            </a:r>
          </a:p>
        </p:txBody>
      </p:sp>
      <p:cxnSp>
        <p:nvCxnSpPr>
          <p:cNvPr id="8" name="Straight Connector 7"/>
          <p:cNvCxnSpPr>
            <a:stCxn id="6" idx="3"/>
          </p:cNvCxnSpPr>
          <p:nvPr/>
        </p:nvCxnSpPr>
        <p:spPr>
          <a:xfrm>
            <a:off x="2627784" y="3429727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580112" y="3429727"/>
            <a:ext cx="9361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225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450679"/>
              </p:ext>
            </p:extLst>
          </p:nvPr>
        </p:nvGraphicFramePr>
        <p:xfrm>
          <a:off x="395536" y="980728"/>
          <a:ext cx="8407400" cy="4929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9891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>
              <a:buBlip>
                <a:blip r:embed="rId2"/>
              </a:buBlip>
            </a:pPr>
            <a:r>
              <a:rPr lang="th-TH" sz="2800" b="1" dirty="0">
                <a:solidFill>
                  <a:schemeClr val="tx1"/>
                </a:solidFill>
              </a:rPr>
              <a:t>	</a:t>
            </a:r>
            <a:r>
              <a:rPr lang="th-TH" sz="2800" b="1" dirty="0">
                <a:solidFill>
                  <a:srgbClr val="180CB4"/>
                </a:solidFill>
              </a:rPr>
              <a:t>ในทางราชการ </a:t>
            </a:r>
            <a:r>
              <a:rPr lang="th-TH" sz="2800" b="1" dirty="0">
                <a:solidFill>
                  <a:schemeClr val="tx1"/>
                </a:solidFill>
              </a:rPr>
              <a:t>ได้มีนักวิชาการให้ความหมายไว้ว่า การประสานงาน  หมายถึง  การจัดระเบียบวิธีการทำงาน เพื่อให้งานและเจ้าหน้าที่ฝ่ายต่างๆ ร่วมมือปฏิบัติงานเป็นน้ำหนึ่งใจเดียว ไม่ทำให้งานซ้อนกัน  ขัดแย้งกัน หรือเหลื่อมล้ำกัน  เพื่อให้สอดคล้องกับวัตถุประสงค์และมีประสิทธิภาพ</a:t>
            </a:r>
          </a:p>
          <a:p>
            <a:pPr algn="thaiDist">
              <a:buBlip>
                <a:blip r:embed="rId2"/>
              </a:buBlip>
            </a:pPr>
            <a:r>
              <a:rPr lang="th-TH" sz="2800" b="1" dirty="0">
                <a:solidFill>
                  <a:schemeClr val="tx1"/>
                </a:solidFill>
              </a:rPr>
              <a:t>	 ส่วน</a:t>
            </a:r>
            <a:r>
              <a:rPr lang="th-TH" sz="2800" b="1" dirty="0">
                <a:solidFill>
                  <a:srgbClr val="180CB4"/>
                </a:solidFill>
              </a:rPr>
              <a:t>ทางธุรกิจ </a:t>
            </a:r>
            <a:r>
              <a:rPr lang="th-TH" sz="2800" b="1" dirty="0">
                <a:solidFill>
                  <a:schemeClr val="tx1"/>
                </a:solidFill>
              </a:rPr>
              <a:t>นิยมที่จะให้ความหมายว่า  การประสานงาน  หมายถึง  " การติดต่อสื่อสารให้เกิดความคิดความเข้าใจตรงกันในการร่วมมือปฏิบัติงานให้สอดคล้องทั้งเวลา และกิจกรรมที่จะต้องกระทำให้บรรลุวัตถุประสงค์</a:t>
            </a:r>
            <a:endParaRPr lang="en-US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h-TH" sz="28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743" y="332656"/>
            <a:ext cx="8407892" cy="926976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th-TH" sz="4000" b="1" dirty="0"/>
              <a:t>  การประสานงาน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297851"/>
            <a:ext cx="2319924" cy="1560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724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502412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th-TH" sz="2800" b="1" u="sng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ความหมายของการสั่งงาน</a:t>
            </a:r>
            <a:endParaRPr lang="en-US" sz="2800" b="1" u="sng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45720" indent="0">
              <a:buNone/>
            </a:pPr>
            <a:r>
              <a:rPr lang="en-US" sz="2800" dirty="0">
                <a:latin typeface="Angsana New" pitchFamily="18" charset="-34"/>
                <a:cs typeface="Angsana New" pitchFamily="18" charset="-34"/>
              </a:rPr>
              <a:t>       </a:t>
            </a:r>
            <a:r>
              <a:rPr lang="th-TH" sz="2800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การสั่งให้บุคคลที่อยู่ใต้บังคับบัญชาปฏิบัติงานอย่างใดอย่างหนึ่ง และตรวจสอบดูว่าเขาเหล่านั้นได้ปฏิบัติงานอย่างดีที่สุดเท่าที่สามารถทำได้หรือไม่</a:t>
            </a:r>
          </a:p>
          <a:p>
            <a:pPr marL="45720" indent="0">
              <a:buNone/>
            </a:pPr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การที่ผู้บริหาร </a:t>
            </a:r>
            <a:r>
              <a:rPr lang="th-TH" sz="2800" b="1" dirty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ใช้ความสามารถชักจูงหว่านล้อม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ให้ผู้ใต้บังคับบัญชา รับงานไปปฏิบัติเพื่อให้งานเหล่านั้นบรรลุวัตถุประสงค์ขององค์การ</a:t>
            </a:r>
          </a:p>
          <a:p>
            <a:pPr marL="45720" indent="0">
              <a:buNone/>
            </a:pPr>
            <a:r>
              <a:rPr lang="th-TH" sz="2800" b="1" dirty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	ภาระหน้าที่ของผู้บริหาร</a:t>
            </a:r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ในการใช้ความสามารถชักจูงคนงานให้ปฏิบัติอย่างดีที่สุดจนกระทั่งองค์การสามารถบรรลุผลสำเร็จตามวัตถุประสงค์ได้</a:t>
            </a:r>
            <a:endParaRPr lang="en-US" sz="28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การสั่งงาน</a:t>
            </a:r>
            <a:endParaRPr lang="th-TH" sz="4000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332656"/>
            <a:ext cx="2342083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31995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3964456"/>
              </p:ext>
            </p:extLst>
          </p:nvPr>
        </p:nvGraphicFramePr>
        <p:xfrm>
          <a:off x="539552" y="783868"/>
          <a:ext cx="8266290" cy="5547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07504" y="429925"/>
            <a:ext cx="85543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4000" b="1" dirty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ความสำคัญของการประสานงาน </a:t>
            </a:r>
            <a:endParaRPr lang="th-TH" sz="4000" dirty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82161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824536"/>
          </a:xfrm>
        </p:spPr>
        <p:txBody>
          <a:bodyPr>
            <a:normAutofit/>
          </a:bodyPr>
          <a:lstStyle/>
          <a:p>
            <a:pPr marL="0" indent="0" algn="thaiDist">
              <a:buNone/>
            </a:pP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1.    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การประสานงาน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เป็นเรื่องเกี่ยวกับการจัดให้งานสอดคล้องกันโดยปราศจากการขัดแย้ง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2.    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การประสานงาน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เป็นเรื่องซึ่งเกี่ยวกับความร่วมมือของผู้นำ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และผู้ปฏิบัติงานทุกฝ่าย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3.    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การประสานงานเป็นเรื่องเกี่ยวกับหน้าที่ในทางจัดการ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4.    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การประสานงานเป็นการติดต่อสื่อสาร โดยเฉพาะอย่างยิ่งการติดต่อสื่อสาร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2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ทาง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(Two-  Way Communication ) 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จะช่วยให้มีความเข้าใจตรงกัน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5.    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การประสานงานมีอยู่ทุกระดับชั้น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ของสายการบังคับบัญชาทั้งในรูปที่เป็นทางการและไม่เป็นทางการ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6.    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การประสานงานมีได้ทั้งระหว่างหน่วยงานต่างๆ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ระดับเดียวกัน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 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และระหว่างหน่วยงานที่อยู่ต่างระดับกัน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36904" cy="936104"/>
          </a:xfrm>
          <a:solidFill>
            <a:srgbClr val="4EB9BE"/>
          </a:solidFill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ลักษณะของการประสานงาน </a:t>
            </a:r>
            <a:endParaRPr lang="th-TH" sz="40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0983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213405" y="1700808"/>
            <a:ext cx="8712968" cy="5080025"/>
          </a:xfrm>
        </p:spPr>
        <p:txBody>
          <a:bodyPr>
            <a:normAutofit fontScale="92500" lnSpcReduction="10000"/>
          </a:bodyPr>
          <a:lstStyle/>
          <a:p>
            <a:pPr marL="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1.  เพื่อแจ้งให้ผู้ซึ่งมีส่วนเกี่ยวข้องทราบ </a:t>
            </a:r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	</a:t>
            </a:r>
          </a:p>
          <a:p>
            <a:pPr marL="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2.  เพื่อรักษาไว้ซึ่งความสัมพันธ์อันดี                    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3.  เพื่อขอคำยินยอมหรือความเห็นชอบ                    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4.  เพื่อขอความช่วยเหลือ                    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5.  เพื่อขจัดข้อขัดแย้งอันอาจมีขึ้น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solidFill>
                  <a:srgbClr val="180CB4"/>
                </a:solidFill>
                <a:latin typeface="Angsana New" pitchFamily="18" charset="-34"/>
                <a:cs typeface="Angsana New" pitchFamily="18" charset="-34"/>
              </a:rPr>
              <a:t>องค์ประกอบของการประสานงาน อาจพิจารณาองค์ประกอบที่สำคัญ ได้ดังนี้ </a:t>
            </a:r>
            <a:endParaRPr lang="en-US" sz="2400" b="1" dirty="0">
              <a:solidFill>
                <a:srgbClr val="180CB4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1.  ความร่วมมือ โดยอาศัยความเข้าใจ หรือการตกลงร่วมกัน   เพื่อให้เกิดความเป็นอันหนึ่งอันเดียวกัน เต็มใจที่จะทำงานร่วมกัน 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2.  จังหวะเวลา   จะต้องปฏิบัติงานตามบทบาทหน้าที่และความรับผิดชอบของแต่ละคน ตามกำหนดเวลาที่ตกลงกันให้ตรงเวลา                    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3. ความสอดคล้อง จะต้องพิจารณาความพอเหมาะพอดี ไม่ทำงานซ้อนกัน                 	</a:t>
            </a:r>
          </a:p>
          <a:p>
            <a:pPr marL="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4. ระบบการสื่อสาร จะต้องมีการสื่อสารที่เข้าใจตรงกันอย่างรวดเร็ว และราบรื่น           </a:t>
            </a:r>
            <a:endParaRPr lang="en-US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5. ผู้ประสานงาน จะต้องสามารถดึงทุกฝ่ายเข้าร่วมทำงาน เพื่อตรงไปสู่จุดหมายเดียวกัน ตามที่กำหนดเป็นวัตถุประสงค์ของงาน </a:t>
            </a:r>
          </a:p>
        </p:txBody>
      </p:sp>
      <p:sp>
        <p:nvSpPr>
          <p:cNvPr id="2" name="Rectangle 1"/>
          <p:cNvSpPr/>
          <p:nvPr/>
        </p:nvSpPr>
        <p:spPr>
          <a:xfrm>
            <a:off x="357421" y="692696"/>
            <a:ext cx="8424936" cy="523220"/>
          </a:xfrm>
          <a:prstGeom prst="rect">
            <a:avLst/>
          </a:prstGeom>
          <a:solidFill>
            <a:srgbClr val="669900"/>
          </a:solidFill>
        </p:spPr>
        <p:txBody>
          <a:bodyPr wrap="square">
            <a:spAutoFit/>
          </a:bodyPr>
          <a:lstStyle/>
          <a:p>
            <a:r>
              <a:rPr lang="th-TH" b="1" dirty="0">
                <a:solidFill>
                  <a:schemeClr val="bg1"/>
                </a:solidFill>
              </a:rPr>
              <a:t>วัตถุประสงค์ของการประสานงาน เราประสานงานโดยวัตถุประสงค์เฉพาะ ดังนี้ </a:t>
            </a:r>
          </a:p>
        </p:txBody>
      </p:sp>
    </p:spTree>
    <p:extLst>
      <p:ext uri="{BB962C8B-B14F-4D97-AF65-F5344CB8AC3E}">
        <p14:creationId xmlns:p14="http://schemas.microsoft.com/office/powerpoint/2010/main" val="37449205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008" y="2485088"/>
            <a:ext cx="8928992" cy="43924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b="1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180CB4"/>
                </a:solidFill>
                <a:latin typeface="Angsana New" pitchFamily="18" charset="-34"/>
                <a:cs typeface="Angsana New" pitchFamily="18" charset="-34"/>
              </a:rPr>
              <a:t>ระดับของการประสานงาน</a:t>
            </a:r>
            <a:endParaRPr lang="en-US" sz="2800" b="1" dirty="0">
              <a:solidFill>
                <a:srgbClr val="180CB4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r>
              <a:rPr lang="th-TH" sz="26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1.</a:t>
            </a:r>
            <a:r>
              <a:rPr lang="th-TH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ระดับนโยบาย ทำการประสานนโยบายด้วยการกำหนดเป้าหมาย            และระยะเวลาให้ผู้ที่เกี่ยวข้องทราบและเข้าใจนโยบายและแผนงาน</a:t>
            </a:r>
            <a:endParaRPr lang="en-US" sz="26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r>
              <a:rPr lang="th-TH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2.</a:t>
            </a:r>
            <a:r>
              <a:rPr lang="th-TH" sz="26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ระดับปฏิบัติการ ทำการประสานการดำเนินงานด้วยการมอบหมายงาน    และสั่งการจากระดับสูงไปยังระดับต้น ประสานข้อมูล และร่วมปรึกษาหารือในระดับเดียวกัน </a:t>
            </a:r>
            <a:endParaRPr lang="en-US" sz="26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" name="Oval 5"/>
          <p:cNvSpPr/>
          <p:nvPr/>
        </p:nvSpPr>
        <p:spPr>
          <a:xfrm>
            <a:off x="3131332" y="985000"/>
            <a:ext cx="3096344" cy="1512168"/>
          </a:xfrm>
          <a:prstGeom prst="ellipse">
            <a:avLst/>
          </a:prstGeom>
          <a:solidFill>
            <a:srgbClr val="00B05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/>
              <a:t>ประเภทการประสานงาน </a:t>
            </a:r>
            <a:endParaRPr lang="th-TH" dirty="0"/>
          </a:p>
        </p:txBody>
      </p:sp>
      <p:sp>
        <p:nvSpPr>
          <p:cNvPr id="7" name="Rounded Rectangle 6"/>
          <p:cNvSpPr/>
          <p:nvPr/>
        </p:nvSpPr>
        <p:spPr>
          <a:xfrm>
            <a:off x="683568" y="2742558"/>
            <a:ext cx="3456384" cy="1197349"/>
          </a:xfrm>
          <a:prstGeom prst="roundRect">
            <a:avLst/>
          </a:prstGeom>
          <a:solidFill>
            <a:srgbClr val="4EB9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1. 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การประสานงานภายในองค์การกับการประสานงานภายนอกองค์การ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32823" y="2688552"/>
            <a:ext cx="3320217" cy="1251355"/>
          </a:xfrm>
          <a:prstGeom prst="roundRect">
            <a:avLst/>
          </a:prstGeom>
          <a:solidFill>
            <a:srgbClr val="4EB9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2. 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การประสานงานในแนวดิ่งกับการประสานงานในแนวนอน 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4664292" y="2497168"/>
            <a:ext cx="5560" cy="8640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193496" y="3341232"/>
            <a:ext cx="93610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9605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72816"/>
            <a:ext cx="8407893" cy="44074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การสั่งการ หรือที่ในปัจจุบันมักนิยมใช้คำว่า การชี้นำหรือการนำ เป็นภารกิจของผู้บริหาร ในฐานะเป็นผู้นำองค์การในการใช้ความสามารถชักจูงผู้บังคับบัญชาให้ปฏิบัติงานให้บรรลุวัตถุประสงค์ ซึ่งต้องอาศัยศิลปะในการออกคำสางที่เรียกว่าการชี้นำ เพื่อการโน้มน้าวจิตใจ สร้างให้คนเกิดการผูกพัน ทุ่มเท กระตือรือร้น ร่วมมือและร่วมแรงร่วมใจในการทำงานตามที่ได้รับมอบหมายอย่างเต็มใจ อันจะช่วยให้ผลงานที่มีประสิทธิภาพ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b="1" dirty="0"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437112"/>
            <a:ext cx="2026702" cy="23030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80566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956953"/>
              </p:ext>
            </p:extLst>
          </p:nvPr>
        </p:nvGraphicFramePr>
        <p:xfrm>
          <a:off x="395536" y="692696"/>
          <a:ext cx="8291264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76672"/>
            <a:ext cx="2143290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3243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132856"/>
            <a:ext cx="8229600" cy="4248471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ลักษณะงาน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ควรมีความรู้ในงานที่สั่งเป็นอย่างดี </a:t>
            </a:r>
          </a:p>
          <a:p>
            <a:pPr lvl="0">
              <a:buFont typeface="Wingdings" pitchFamily="2" charset="2"/>
              <a:buChar char="Ø"/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คุณสมบัติของผู้รับคำสั่ง 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ควรพิจารณาว่าผู้รับคำสั่งมีความสามารถในการนำเอาคำสั่งนั้นไปปฏิบัติให้เกิดผลสำเร็จได้หรือไม่ </a:t>
            </a:r>
          </a:p>
          <a:p>
            <a:pPr>
              <a:buFont typeface="Wingdings" pitchFamily="2" charset="2"/>
              <a:buChar char="Ø"/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ผู้ออกคำสั่ง 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ควรมีคุณสมบัติของความเป็นผู้นำ คือ มีความสามารถในการชักจูงโน้มน้าวจิตใจ ให้กำลังใจ ให้คำแนะนำปรึกษาแก่ผู้รับฟังความคิดเห็นของพนักงาน</a:t>
            </a:r>
            <a:endParaRPr lang="en-US" sz="28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0" indent="0">
              <a:buNone/>
            </a:pPr>
            <a:endParaRPr lang="en-US" sz="2800" b="1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sz="2800" b="1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 </a:t>
            </a:r>
            <a:endParaRPr lang="en-US" sz="2800" b="1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sz="28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r>
              <a:rPr lang="th-TH" sz="3600" b="1" dirty="0"/>
              <a:t>การสั่งการเพื่อให้ได้ผลการปฏิบัติงานตามที่ต้องการ มีข้อควรพิจารณา </a:t>
            </a:r>
            <a:r>
              <a:rPr lang="en-US" sz="3600" b="1" dirty="0"/>
              <a:t>3 </a:t>
            </a:r>
            <a:r>
              <a:rPr lang="th-TH" sz="3600" b="1" dirty="0"/>
              <a:t>ข้อ คือ</a:t>
            </a:r>
            <a:br>
              <a:rPr lang="en-US" sz="3600" b="1" dirty="0"/>
            </a:br>
            <a:endParaRPr lang="th-TH" sz="36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581128"/>
            <a:ext cx="1493837" cy="194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6196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753208"/>
              </p:ext>
            </p:extLst>
          </p:nvPr>
        </p:nvGraphicFramePr>
        <p:xfrm>
          <a:off x="539552" y="476672"/>
          <a:ext cx="799288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6275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67844" y="404664"/>
            <a:ext cx="2808312" cy="93610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latin typeface="Angsana New" pitchFamily="18" charset="-34"/>
                <a:cs typeface="Angsana New" pitchFamily="18" charset="-34"/>
              </a:rPr>
              <a:t>ลักษณะการสั่งการที่มีประสิทธิภาพ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0" y="1340768"/>
            <a:ext cx="0" cy="2564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45593" y="1637157"/>
            <a:ext cx="7191115" cy="1463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45593" y="1633201"/>
            <a:ext cx="0" cy="33652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55777" y="1620196"/>
            <a:ext cx="0" cy="37054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206668" y="1634836"/>
            <a:ext cx="0" cy="39199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068606" y="1634836"/>
            <a:ext cx="0" cy="4139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219024" y="1998976"/>
            <a:ext cx="1512167" cy="1304815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/>
              <a:t>เพื่อให้เกิดความเข้าใจถูกต้อง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835697" y="2026835"/>
            <a:ext cx="1440160" cy="1238825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/>
              <a:t>เพื่อให้มีความชัดเจน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545552" y="2026835"/>
            <a:ext cx="1559559" cy="1263252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/>
              <a:t>การสั่งการควรอาศัยการโน้มน้าวจิตใจ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349404" y="2047256"/>
            <a:ext cx="1598860" cy="1263251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/>
              <a:t>การสื่อสารควรมีการจูงใจ</a:t>
            </a:r>
          </a:p>
        </p:txBody>
      </p:sp>
      <p:sp>
        <p:nvSpPr>
          <p:cNvPr id="1034" name="Rounded Rectangle 1033"/>
          <p:cNvSpPr/>
          <p:nvPr/>
        </p:nvSpPr>
        <p:spPr>
          <a:xfrm>
            <a:off x="7164288" y="2048775"/>
            <a:ext cx="1728192" cy="1261734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/>
              <a:t>ควรพิจารณาปัจจัยที่จะทำให้งานสำเร็จ</a:t>
            </a:r>
          </a:p>
        </p:txBody>
      </p:sp>
      <p:cxnSp>
        <p:nvCxnSpPr>
          <p:cNvPr id="1037" name="Straight Connector 1036"/>
          <p:cNvCxnSpPr/>
          <p:nvPr/>
        </p:nvCxnSpPr>
        <p:spPr>
          <a:xfrm>
            <a:off x="8136708" y="1647937"/>
            <a:ext cx="0" cy="39931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5" name="Rectangle 1054"/>
          <p:cNvSpPr/>
          <p:nvPr/>
        </p:nvSpPr>
        <p:spPr>
          <a:xfrm>
            <a:off x="511606" y="3645024"/>
            <a:ext cx="81648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th-TH" b="1" dirty="0"/>
              <a:t>	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ลักษณะของการสั่งงานที่ดี</a:t>
            </a:r>
            <a:br>
              <a:rPr lang="th-TH" b="1" dirty="0">
                <a:latin typeface="Angsana New" pitchFamily="18" charset="-34"/>
                <a:cs typeface="Angsana New" pitchFamily="18" charset="-34"/>
              </a:rPr>
            </a:br>
            <a:r>
              <a:rPr lang="en-US" b="1" dirty="0">
                <a:latin typeface="Angsana New" pitchFamily="18" charset="-34"/>
                <a:cs typeface="Angsana New" pitchFamily="18" charset="-34"/>
              </a:rPr>
              <a:t>1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. เป็นการสั่งที่ผู้รับคำสั่ง </a:t>
            </a:r>
            <a:r>
              <a:rPr lang="th-TH" b="1" dirty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สามารถที่จะปฏิบัติได้</a:t>
            </a:r>
            <a:endParaRPr lang="th-TH" b="1" dirty="0">
              <a:latin typeface="Angsana New" pitchFamily="18" charset="-34"/>
              <a:cs typeface="Angsana New" pitchFamily="18" charset="-34"/>
            </a:endParaRPr>
          </a:p>
          <a:p>
            <a:pPr eaLnBrk="0" hangingPunct="0"/>
            <a:r>
              <a:rPr lang="en-US" b="1" dirty="0">
                <a:latin typeface="Angsana New" pitchFamily="18" charset="-34"/>
                <a:cs typeface="Angsana New" pitchFamily="18" charset="-34"/>
              </a:rPr>
              <a:t>2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. ต้อง </a:t>
            </a:r>
            <a:r>
              <a:rPr lang="th-TH" b="1" dirty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ให้อำนาจ เวลา และอุปกรณ์ต่างๆเพียง</a:t>
            </a:r>
          </a:p>
          <a:p>
            <a:pPr eaLnBrk="0" hangingPunct="0"/>
            <a:r>
              <a:rPr lang="th-TH" b="1" dirty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  พอที่จะปฏิบัติ</a:t>
            </a:r>
          </a:p>
          <a:p>
            <a:r>
              <a:rPr lang="en-US" b="1" dirty="0">
                <a:latin typeface="Angsana New" pitchFamily="18" charset="-34"/>
                <a:cs typeface="Angsana New" pitchFamily="18" charset="-34"/>
              </a:rPr>
              <a:t>3</a:t>
            </a:r>
            <a:r>
              <a:rPr lang="th-TH" b="1" dirty="0">
                <a:latin typeface="Angsana New" pitchFamily="18" charset="-34"/>
                <a:cs typeface="Angsana New" pitchFamily="18" charset="-34"/>
              </a:rPr>
              <a:t>. ต้อง </a:t>
            </a:r>
            <a:r>
              <a:rPr lang="th-TH" b="1" dirty="0">
                <a:solidFill>
                  <a:srgbClr val="0000CC"/>
                </a:solidFill>
                <a:latin typeface="Angsana New" pitchFamily="18" charset="-34"/>
                <a:cs typeface="Angsana New" pitchFamily="18" charset="-34"/>
              </a:rPr>
              <a:t>ชอบด้วย กฎหมาย ขนบธรรมเนียม ประเพณี</a:t>
            </a:r>
          </a:p>
          <a:p>
            <a:endParaRPr lang="th-TH" b="1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105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156" y="3840852"/>
            <a:ext cx="2286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8447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34073"/>
            <a:ext cx="8229600" cy="4779912"/>
          </a:xfrm>
        </p:spPr>
        <p:txBody>
          <a:bodyPr>
            <a:noAutofit/>
          </a:bodyPr>
          <a:lstStyle/>
          <a:p>
            <a:pPr marL="0" indent="0" eaLnBrk="0" hangingPunct="0">
              <a:buNone/>
            </a:pPr>
            <a:endParaRPr lang="th-TH" sz="28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 eaLnBrk="0" hangingPunct="0">
              <a:buNone/>
            </a:pP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4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 ต้อง </a:t>
            </a:r>
            <a:r>
              <a:rPr lang="th-TH" sz="2800" b="1" dirty="0">
                <a:solidFill>
                  <a:srgbClr val="180CB4"/>
                </a:solidFill>
                <a:latin typeface="Angsana New" pitchFamily="18" charset="-34"/>
                <a:cs typeface="Angsana New" pitchFamily="18" charset="-34"/>
              </a:rPr>
              <a:t>ชัดเจน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ไม่ใช้ภาษาคลุมเครือ</a:t>
            </a:r>
          </a:p>
          <a:p>
            <a:pPr marL="0" indent="0" eaLnBrk="0" hangingPunct="0">
              <a:buNone/>
            </a:pP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5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 คำสั่งควร</a:t>
            </a:r>
            <a:r>
              <a:rPr lang="th-TH" sz="2800" b="1" dirty="0">
                <a:solidFill>
                  <a:srgbClr val="180CB4"/>
                </a:solidFill>
                <a:latin typeface="Angsana New" pitchFamily="18" charset="-34"/>
                <a:cs typeface="Angsana New" pitchFamily="18" charset="-34"/>
              </a:rPr>
              <a:t>สมบูรณ์ถูกต้อง 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ไม่ขัดแย้งกับคำสั่งเดิม</a:t>
            </a:r>
          </a:p>
          <a:p>
            <a:pPr marL="0" indent="0" eaLnBrk="0" hangingPunct="0">
              <a:buNone/>
            </a:pP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6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 ต้องเป็นสิ่งที่ผู้รับคำสั่ง สนใจ ท้าทาย เชิญชวน    </a:t>
            </a:r>
          </a:p>
          <a:p>
            <a:pPr marL="0" indent="0" eaLnBrk="0" hangingPunct="0">
              <a:buNone/>
            </a:pP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ให้ปฏิบัติตาม</a:t>
            </a:r>
          </a:p>
          <a:p>
            <a:pPr marL="0" indent="0" eaLnBrk="0" hangingPunct="0">
              <a:buNone/>
            </a:pP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7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 ออกคำสั่งด้วยเหตุผลที่เพียงพอ </a:t>
            </a:r>
            <a:r>
              <a:rPr lang="th-TH" sz="2800" b="1" dirty="0">
                <a:solidFill>
                  <a:srgbClr val="180CB4"/>
                </a:solidFill>
                <a:latin typeface="Angsana New" pitchFamily="18" charset="-34"/>
                <a:cs typeface="Angsana New" pitchFamily="18" charset="-34"/>
              </a:rPr>
              <a:t>ไม่ใช้อารมณ์</a:t>
            </a:r>
          </a:p>
          <a:p>
            <a:pPr marL="0" indent="0" eaLnBrk="0" hangingPunct="0">
              <a:buNone/>
            </a:pPr>
            <a:r>
              <a:rPr lang="en-US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8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. ต้อง </a:t>
            </a:r>
            <a:r>
              <a:rPr lang="th-TH" sz="2800" b="1" dirty="0">
                <a:solidFill>
                  <a:srgbClr val="180CB4"/>
                </a:solidFill>
                <a:latin typeface="Angsana New" pitchFamily="18" charset="-34"/>
                <a:cs typeface="Angsana New" pitchFamily="18" charset="-34"/>
              </a:rPr>
              <a:t>รับผิดชอบต่อคำสั่งที่ได้ออกไปแล้ว</a:t>
            </a:r>
          </a:p>
          <a:p>
            <a:pPr marL="0" indent="0">
              <a:buNone/>
            </a:pP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10. ไม่นำเรื่องในครอบครัว เรื่องส่วนตัว ที่ไม่เหมาะสมมายุ่งเกี่ยวกับงาน      จะทำให้ขาดหลักการบังคับบัญชา</a:t>
            </a:r>
          </a:p>
          <a:p>
            <a:pPr marL="0" indent="0">
              <a:buNone/>
            </a:pPr>
            <a:b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endParaRPr lang="th-TH" sz="28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sz="2800" b="1" dirty="0">
              <a:latin typeface="Angsana New" pitchFamily="18" charset="-34"/>
              <a:cs typeface="Angsana New" pitchFamily="18" charset="-34"/>
            </a:endParaRPr>
          </a:p>
          <a:p>
            <a:pPr marL="0" indent="0">
              <a:buNone/>
            </a:pPr>
            <a:endParaRPr lang="th-TH" sz="2800" b="1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441" y="1988840"/>
            <a:ext cx="1835150" cy="2221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040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67544" y="1846014"/>
            <a:ext cx="8229600" cy="4607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11. อย่ามอบหมายงานให้เฉพาะคนที่สนิทเท่านั้น</a:t>
            </a:r>
          </a:p>
          <a:p>
            <a:pPr marL="0" indent="0">
              <a:buNone/>
            </a:pP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12. อย่าออกคำสั่งข้ามขั้นสายการบังคับบัญชา</a:t>
            </a:r>
          </a:p>
          <a:p>
            <a:pPr marL="0" indent="0">
              <a:buNone/>
            </a:pP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13. พัฒนาฝึกอบรม ผู้ใต้บังคับบัญชาให้มีสมรรถภาพพร้อมที่จะทำงานทันสภาพการอยู่เสมอ</a:t>
            </a:r>
          </a:p>
          <a:p>
            <a:pPr marL="0" indent="0">
              <a:buNone/>
            </a:pPr>
            <a:endParaRPr lang="th-TH" sz="28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5" name="Picture 4" descr="CMENO1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717032"/>
            <a:ext cx="3048000" cy="284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718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thaiDist"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การสั่งการ  ประกอบด้วยปัจจัยต่างๆ ที่จะทำให้พฤติกรรมของผู้ใต้บังคับบัญชาเป็นไปอย่างมีประสิทธิภาพละประสิทธิผล โดยอาศัยสิ่งต่อไปนี้</a:t>
            </a:r>
          </a:p>
          <a:p>
            <a:pPr marL="502920" indent="-457200">
              <a:buFont typeface="+mj-lt"/>
              <a:buAutoNum type="arabicPeriod"/>
            </a:pP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การจูงใจหรือการโน้มน้าวจิตใจ เป็นปัจจัยพื้นฐานของพฤติกรรมทั้งปวง</a:t>
            </a:r>
          </a:p>
          <a:p>
            <a:pPr marL="502920" indent="-457200">
              <a:buFont typeface="+mj-lt"/>
              <a:buAutoNum type="arabicPeriod"/>
            </a:pP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ความเป็นผู้นำหรือภาวะผู้นำ</a:t>
            </a:r>
          </a:p>
          <a:p>
            <a:pPr marL="502920" indent="-457200">
              <a:buFont typeface="+mj-lt"/>
              <a:buAutoNum type="arabicPeriod"/>
            </a:pP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การติดต่อสื่อสาร</a:t>
            </a:r>
          </a:p>
          <a:p>
            <a:pPr marL="502920" indent="-457200">
              <a:buFont typeface="+mj-lt"/>
              <a:buAutoNum type="arabicPeriod"/>
            </a:pPr>
            <a:r>
              <a:rPr lang="th-TH" sz="28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การประสานงาน</a:t>
            </a:r>
          </a:p>
          <a:p>
            <a:pPr marL="45720" indent="0">
              <a:buNone/>
            </a:pP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b="1" dirty="0">
                <a:latin typeface="Angsana New" pitchFamily="18" charset="-34"/>
                <a:cs typeface="Angsana New" pitchFamily="18" charset="-34"/>
              </a:rPr>
              <a:t>ปัจจัยที่เกี่ยวข้องกับการสั่งการ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789040"/>
            <a:ext cx="2448272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179532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647</TotalTime>
  <Words>1611</Words>
  <Application>Microsoft Office PowerPoint</Application>
  <PresentationFormat>On-screen Show (4:3)</PresentationFormat>
  <Paragraphs>141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Angsana New</vt:lpstr>
      <vt:lpstr>AngsanaUPC</vt:lpstr>
      <vt:lpstr>Franklin Gothic Medium</vt:lpstr>
      <vt:lpstr>Wingdings</vt:lpstr>
      <vt:lpstr>Wingdings 2</vt:lpstr>
      <vt:lpstr>Grid</vt:lpstr>
      <vt:lpstr>บทที่ 8  การสั่งการ (Directing) </vt:lpstr>
      <vt:lpstr>การสั่งงาน</vt:lpstr>
      <vt:lpstr>PowerPoint Presentation</vt:lpstr>
      <vt:lpstr>การสั่งการเพื่อให้ได้ผลการปฏิบัติงานตามที่ต้องการ มีข้อควรพิจารณา 3 ข้อ คือ </vt:lpstr>
      <vt:lpstr>PowerPoint Presentation</vt:lpstr>
      <vt:lpstr>PowerPoint Presentation</vt:lpstr>
      <vt:lpstr>PowerPoint Presentation</vt:lpstr>
      <vt:lpstr>PowerPoint Presentation</vt:lpstr>
      <vt:lpstr>ปัจจัยที่เกี่ยวข้องกับการสั่งการ</vt:lpstr>
      <vt:lpstr> ความหมายภาวะผู้นำ </vt:lpstr>
      <vt:lpstr> นิยามความหมายของความมีประสิทธิผลของภาวะผู้นำมีองค์ประกอบที่สำคัญ 3 ประการ </vt:lpstr>
      <vt:lpstr>PowerPoint Presentation</vt:lpstr>
      <vt:lpstr>PowerPoint Presentation</vt:lpstr>
      <vt:lpstr>PowerPoint Presentation</vt:lpstr>
      <vt:lpstr> การติดต่อต่อสื่อสาร </vt:lpstr>
      <vt:lpstr> การสื่อสารจะมีประสิทธิภาพหรือไม่นั้น ต้องพิจารณาในเรื่องดังนี้ </vt:lpstr>
      <vt:lpstr>PowerPoint Presentation</vt:lpstr>
      <vt:lpstr>PowerPoint Presentation</vt:lpstr>
      <vt:lpstr>  การประสานงาน</vt:lpstr>
      <vt:lpstr>PowerPoint Presentation</vt:lpstr>
      <vt:lpstr>ลักษณะของการประสานงาน </vt:lpstr>
      <vt:lpstr>PowerPoint Presentation</vt:lpstr>
      <vt:lpstr>PowerPoint Presentation</vt:lpstr>
      <vt:lpstr>สรุป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8</dc:title>
  <dc:creator>Windows User</dc:creator>
  <cp:lastModifiedBy>suradetch Phetang</cp:lastModifiedBy>
  <cp:revision>97</cp:revision>
  <dcterms:created xsi:type="dcterms:W3CDTF">2014-11-08T11:28:52Z</dcterms:created>
  <dcterms:modified xsi:type="dcterms:W3CDTF">2026-03-05T05:51:28Z</dcterms:modified>
</cp:coreProperties>
</file>