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9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93" r:id="rId21"/>
    <p:sldId id="274" r:id="rId22"/>
    <p:sldId id="275" r:id="rId23"/>
    <p:sldId id="294" r:id="rId24"/>
    <p:sldId id="276" r:id="rId25"/>
    <p:sldId id="295" r:id="rId26"/>
    <p:sldId id="296" r:id="rId27"/>
    <p:sldId id="277" r:id="rId28"/>
    <p:sldId id="278" r:id="rId29"/>
    <p:sldId id="279" r:id="rId30"/>
    <p:sldId id="280" r:id="rId31"/>
    <p:sldId id="281" r:id="rId32"/>
    <p:sldId id="282" r:id="rId33"/>
    <p:sldId id="297" r:id="rId34"/>
    <p:sldId id="298" r:id="rId35"/>
    <p:sldId id="299" r:id="rId36"/>
    <p:sldId id="300" r:id="rId37"/>
    <p:sldId id="283" r:id="rId38"/>
    <p:sldId id="284" r:id="rId39"/>
    <p:sldId id="285" r:id="rId40"/>
    <p:sldId id="301" r:id="rId41"/>
    <p:sldId id="302" r:id="rId42"/>
    <p:sldId id="286" r:id="rId43"/>
    <p:sldId id="288" r:id="rId44"/>
    <p:sldId id="303" r:id="rId45"/>
    <p:sldId id="304" r:id="rId46"/>
    <p:sldId id="305" r:id="rId47"/>
    <p:sldId id="306" r:id="rId48"/>
    <p:sldId id="307" r:id="rId49"/>
    <p:sldId id="308" r:id="rId50"/>
    <p:sldId id="290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107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1823dcf2968592f2" providerId="LiveId" clId="{AFADB4D5-FB62-4206-AE5A-CAD4EB90AF29}"/>
    <pc:docChg chg="undo custSel addSld delSld modSld">
      <pc:chgData name="" userId="1823dcf2968592f2" providerId="LiveId" clId="{AFADB4D5-FB62-4206-AE5A-CAD4EB90AF29}" dt="2026-08-13T05:17:18.941" v="829" actId="1076"/>
      <pc:docMkLst>
        <pc:docMk/>
      </pc:docMkLst>
      <pc:sldChg chg="delSp modSp">
        <pc:chgData name="" userId="1823dcf2968592f2" providerId="LiveId" clId="{AFADB4D5-FB62-4206-AE5A-CAD4EB90AF29}" dt="2026-08-13T04:16:05.916" v="30" actId="14100"/>
        <pc:sldMkLst>
          <pc:docMk/>
          <pc:sldMk cId="0" sldId="261"/>
        </pc:sldMkLst>
        <pc:spChg chg="mod">
          <ac:chgData name="" userId="1823dcf2968592f2" providerId="LiveId" clId="{AFADB4D5-FB62-4206-AE5A-CAD4EB90AF29}" dt="2026-08-13T04:16:05.916" v="30" actId="14100"/>
          <ac:spMkLst>
            <pc:docMk/>
            <pc:sldMk cId="0" sldId="261"/>
            <ac:spMk id="8" creationId="{00000000-0000-0000-0000-000000000000}"/>
          </ac:spMkLst>
        </pc:spChg>
        <pc:spChg chg="del mod">
          <ac:chgData name="" userId="1823dcf2968592f2" providerId="LiveId" clId="{AFADB4D5-FB62-4206-AE5A-CAD4EB90AF29}" dt="2026-08-13T04:14:29.501" v="11" actId="478"/>
          <ac:spMkLst>
            <pc:docMk/>
            <pc:sldMk cId="0" sldId="261"/>
            <ac:spMk id="9" creationId="{00000000-0000-0000-0000-000000000000}"/>
          </ac:spMkLst>
        </pc:spChg>
        <pc:picChg chg="mod">
          <ac:chgData name="" userId="1823dcf2968592f2" providerId="LiveId" clId="{AFADB4D5-FB62-4206-AE5A-CAD4EB90AF29}" dt="2026-08-13T04:16:03.566" v="29" actId="14100"/>
          <ac:picMkLst>
            <pc:docMk/>
            <pc:sldMk cId="0" sldId="261"/>
            <ac:picMk id="10" creationId="{00000000-0000-0000-0000-000000000000}"/>
          </ac:picMkLst>
        </pc:picChg>
      </pc:sldChg>
      <pc:sldChg chg="modSp">
        <pc:chgData name="" userId="1823dcf2968592f2" providerId="LiveId" clId="{AFADB4D5-FB62-4206-AE5A-CAD4EB90AF29}" dt="2026-08-13T04:16:28.330" v="33" actId="255"/>
        <pc:sldMkLst>
          <pc:docMk/>
          <pc:sldMk cId="0" sldId="262"/>
        </pc:sldMkLst>
        <pc:graphicFrameChg chg="modGraphic">
          <ac:chgData name="" userId="1823dcf2968592f2" providerId="LiveId" clId="{AFADB4D5-FB62-4206-AE5A-CAD4EB90AF29}" dt="2026-08-13T04:16:28.330" v="33" actId="255"/>
          <ac:graphicFrameMkLst>
            <pc:docMk/>
            <pc:sldMk cId="0" sldId="262"/>
            <ac:graphicFrameMk id="7" creationId="{00000000-0000-0000-0000-000000000000}"/>
          </ac:graphicFrameMkLst>
        </pc:graphicFrameChg>
      </pc:sldChg>
      <pc:sldChg chg="addSp delSp modSp">
        <pc:chgData name="" userId="1823dcf2968592f2" providerId="LiveId" clId="{AFADB4D5-FB62-4206-AE5A-CAD4EB90AF29}" dt="2026-08-13T04:19:11.804" v="53"/>
        <pc:sldMkLst>
          <pc:docMk/>
          <pc:sldMk cId="0" sldId="263"/>
        </pc:sldMkLst>
        <pc:spChg chg="mod">
          <ac:chgData name="" userId="1823dcf2968592f2" providerId="LiveId" clId="{AFADB4D5-FB62-4206-AE5A-CAD4EB90AF29}" dt="2026-08-13T04:16:59.438" v="35" actId="255"/>
          <ac:spMkLst>
            <pc:docMk/>
            <pc:sldMk cId="0" sldId="263"/>
            <ac:spMk id="9" creationId="{00000000-0000-0000-0000-000000000000}"/>
          </ac:spMkLst>
        </pc:spChg>
        <pc:spChg chg="mod">
          <ac:chgData name="" userId="1823dcf2968592f2" providerId="LiveId" clId="{AFADB4D5-FB62-4206-AE5A-CAD4EB90AF29}" dt="2026-08-13T04:18:09.728" v="39" actId="1076"/>
          <ac:spMkLst>
            <pc:docMk/>
            <pc:sldMk cId="0" sldId="263"/>
            <ac:spMk id="10" creationId="{00000000-0000-0000-0000-000000000000}"/>
          </ac:spMkLst>
        </pc:spChg>
        <pc:spChg chg="del">
          <ac:chgData name="" userId="1823dcf2968592f2" providerId="LiveId" clId="{AFADB4D5-FB62-4206-AE5A-CAD4EB90AF29}" dt="2026-08-13T04:18:06.579" v="38" actId="478"/>
          <ac:spMkLst>
            <pc:docMk/>
            <pc:sldMk cId="0" sldId="263"/>
            <ac:spMk id="11" creationId="{00000000-0000-0000-0000-000000000000}"/>
          </ac:spMkLst>
        </pc:spChg>
        <pc:spChg chg="add mod">
          <ac:chgData name="" userId="1823dcf2968592f2" providerId="LiveId" clId="{AFADB4D5-FB62-4206-AE5A-CAD4EB90AF29}" dt="2026-08-13T04:19:11.804" v="53"/>
          <ac:spMkLst>
            <pc:docMk/>
            <pc:sldMk cId="0" sldId="263"/>
            <ac:spMk id="14" creationId="{0B17ACE3-1F18-48C7-AC65-D5451307DC2B}"/>
          </ac:spMkLst>
        </pc:spChg>
      </pc:sldChg>
      <pc:sldChg chg="modSp">
        <pc:chgData name="" userId="1823dcf2968592f2" providerId="LiveId" clId="{AFADB4D5-FB62-4206-AE5A-CAD4EB90AF29}" dt="2026-08-13T04:20:39.258" v="71" actId="255"/>
        <pc:sldMkLst>
          <pc:docMk/>
          <pc:sldMk cId="0" sldId="264"/>
        </pc:sldMkLst>
        <pc:spChg chg="mod">
          <ac:chgData name="" userId="1823dcf2968592f2" providerId="LiveId" clId="{AFADB4D5-FB62-4206-AE5A-CAD4EB90AF29}" dt="2026-08-13T04:20:39.258" v="71" actId="255"/>
          <ac:spMkLst>
            <pc:docMk/>
            <pc:sldMk cId="0" sldId="264"/>
            <ac:spMk id="7" creationId="{00000000-0000-0000-0000-000000000000}"/>
          </ac:spMkLst>
        </pc:spChg>
      </pc:sldChg>
      <pc:sldChg chg="modSp">
        <pc:chgData name="" userId="1823dcf2968592f2" providerId="LiveId" clId="{AFADB4D5-FB62-4206-AE5A-CAD4EB90AF29}" dt="2026-08-13T04:21:55.741" v="94" actId="255"/>
        <pc:sldMkLst>
          <pc:docMk/>
          <pc:sldMk cId="0" sldId="265"/>
        </pc:sldMkLst>
        <pc:spChg chg="mod">
          <ac:chgData name="" userId="1823dcf2968592f2" providerId="LiveId" clId="{AFADB4D5-FB62-4206-AE5A-CAD4EB90AF29}" dt="2026-08-13T04:20:48.292" v="72" actId="255"/>
          <ac:spMkLst>
            <pc:docMk/>
            <pc:sldMk cId="0" sldId="265"/>
            <ac:spMk id="11" creationId="{00000000-0000-0000-0000-000000000000}"/>
          </ac:spMkLst>
        </pc:spChg>
        <pc:spChg chg="mod">
          <ac:chgData name="" userId="1823dcf2968592f2" providerId="LiveId" clId="{AFADB4D5-FB62-4206-AE5A-CAD4EB90AF29}" dt="2026-08-13T04:21:12.706" v="78" actId="1076"/>
          <ac:spMkLst>
            <pc:docMk/>
            <pc:sldMk cId="0" sldId="265"/>
            <ac:spMk id="12" creationId="{00000000-0000-0000-0000-000000000000}"/>
          </ac:spMkLst>
        </pc:spChg>
        <pc:spChg chg="mod">
          <ac:chgData name="" userId="1823dcf2968592f2" providerId="LiveId" clId="{AFADB4D5-FB62-4206-AE5A-CAD4EB90AF29}" dt="2026-08-13T04:21:17.855" v="81" actId="403"/>
          <ac:spMkLst>
            <pc:docMk/>
            <pc:sldMk cId="0" sldId="265"/>
            <ac:spMk id="13" creationId="{00000000-0000-0000-0000-000000000000}"/>
          </ac:spMkLst>
        </pc:spChg>
        <pc:spChg chg="mod">
          <ac:chgData name="" userId="1823dcf2968592f2" providerId="LiveId" clId="{AFADB4D5-FB62-4206-AE5A-CAD4EB90AF29}" dt="2026-08-13T04:21:31.942" v="84" actId="1076"/>
          <ac:spMkLst>
            <pc:docMk/>
            <pc:sldMk cId="0" sldId="265"/>
            <ac:spMk id="14" creationId="{00000000-0000-0000-0000-000000000000}"/>
          </ac:spMkLst>
        </pc:spChg>
        <pc:spChg chg="mod">
          <ac:chgData name="" userId="1823dcf2968592f2" providerId="LiveId" clId="{AFADB4D5-FB62-4206-AE5A-CAD4EB90AF29}" dt="2026-08-13T04:21:36.042" v="87" actId="403"/>
          <ac:spMkLst>
            <pc:docMk/>
            <pc:sldMk cId="0" sldId="265"/>
            <ac:spMk id="15" creationId="{00000000-0000-0000-0000-000000000000}"/>
          </ac:spMkLst>
        </pc:spChg>
        <pc:spChg chg="mod">
          <ac:chgData name="" userId="1823dcf2968592f2" providerId="LiveId" clId="{AFADB4D5-FB62-4206-AE5A-CAD4EB90AF29}" dt="2026-08-13T04:21:42.743" v="89" actId="255"/>
          <ac:spMkLst>
            <pc:docMk/>
            <pc:sldMk cId="0" sldId="265"/>
            <ac:spMk id="16" creationId="{00000000-0000-0000-0000-000000000000}"/>
          </ac:spMkLst>
        </pc:spChg>
        <pc:spChg chg="mod">
          <ac:chgData name="" userId="1823dcf2968592f2" providerId="LiveId" clId="{AFADB4D5-FB62-4206-AE5A-CAD4EB90AF29}" dt="2026-08-13T04:21:47.173" v="92" actId="403"/>
          <ac:spMkLst>
            <pc:docMk/>
            <pc:sldMk cId="0" sldId="265"/>
            <ac:spMk id="17" creationId="{00000000-0000-0000-0000-000000000000}"/>
          </ac:spMkLst>
        </pc:spChg>
        <pc:spChg chg="mod">
          <ac:chgData name="" userId="1823dcf2968592f2" providerId="LiveId" clId="{AFADB4D5-FB62-4206-AE5A-CAD4EB90AF29}" dt="2026-08-13T04:21:55.741" v="94" actId="255"/>
          <ac:spMkLst>
            <pc:docMk/>
            <pc:sldMk cId="0" sldId="265"/>
            <ac:spMk id="18" creationId="{00000000-0000-0000-0000-000000000000}"/>
          </ac:spMkLst>
        </pc:spChg>
      </pc:sldChg>
      <pc:sldChg chg="modSp">
        <pc:chgData name="" userId="1823dcf2968592f2" providerId="LiveId" clId="{AFADB4D5-FB62-4206-AE5A-CAD4EB90AF29}" dt="2026-08-13T04:22:48.111" v="109" actId="255"/>
        <pc:sldMkLst>
          <pc:docMk/>
          <pc:sldMk cId="0" sldId="266"/>
        </pc:sldMkLst>
        <pc:spChg chg="mod">
          <ac:chgData name="" userId="1823dcf2968592f2" providerId="LiveId" clId="{AFADB4D5-FB62-4206-AE5A-CAD4EB90AF29}" dt="2026-08-13T04:22:10.380" v="98" actId="403"/>
          <ac:spMkLst>
            <pc:docMk/>
            <pc:sldMk cId="0" sldId="266"/>
            <ac:spMk id="10" creationId="{00000000-0000-0000-0000-000000000000}"/>
          </ac:spMkLst>
        </pc:spChg>
        <pc:spChg chg="mod">
          <ac:chgData name="" userId="1823dcf2968592f2" providerId="LiveId" clId="{AFADB4D5-FB62-4206-AE5A-CAD4EB90AF29}" dt="2026-08-13T04:22:18.798" v="101" actId="255"/>
          <ac:spMkLst>
            <pc:docMk/>
            <pc:sldMk cId="0" sldId="266"/>
            <ac:spMk id="11" creationId="{00000000-0000-0000-0000-000000000000}"/>
          </ac:spMkLst>
        </pc:spChg>
        <pc:spChg chg="mod">
          <ac:chgData name="" userId="1823dcf2968592f2" providerId="LiveId" clId="{AFADB4D5-FB62-4206-AE5A-CAD4EB90AF29}" dt="2026-08-13T04:22:24.942" v="103" actId="403"/>
          <ac:spMkLst>
            <pc:docMk/>
            <pc:sldMk cId="0" sldId="266"/>
            <ac:spMk id="13" creationId="{00000000-0000-0000-0000-000000000000}"/>
          </ac:spMkLst>
        </pc:spChg>
        <pc:spChg chg="mod">
          <ac:chgData name="" userId="1823dcf2968592f2" providerId="LiveId" clId="{AFADB4D5-FB62-4206-AE5A-CAD4EB90AF29}" dt="2026-08-13T04:22:36.170" v="105" actId="255"/>
          <ac:spMkLst>
            <pc:docMk/>
            <pc:sldMk cId="0" sldId="266"/>
            <ac:spMk id="14" creationId="{00000000-0000-0000-0000-000000000000}"/>
          </ac:spMkLst>
        </pc:spChg>
        <pc:spChg chg="mod">
          <ac:chgData name="" userId="1823dcf2968592f2" providerId="LiveId" clId="{AFADB4D5-FB62-4206-AE5A-CAD4EB90AF29}" dt="2026-08-13T04:22:41.080" v="107" actId="403"/>
          <ac:spMkLst>
            <pc:docMk/>
            <pc:sldMk cId="0" sldId="266"/>
            <ac:spMk id="16" creationId="{00000000-0000-0000-0000-000000000000}"/>
          </ac:spMkLst>
        </pc:spChg>
        <pc:spChg chg="mod">
          <ac:chgData name="" userId="1823dcf2968592f2" providerId="LiveId" clId="{AFADB4D5-FB62-4206-AE5A-CAD4EB90AF29}" dt="2026-08-13T04:22:48.111" v="109" actId="255"/>
          <ac:spMkLst>
            <pc:docMk/>
            <pc:sldMk cId="0" sldId="266"/>
            <ac:spMk id="17" creationId="{00000000-0000-0000-0000-000000000000}"/>
          </ac:spMkLst>
        </pc:spChg>
        <pc:spChg chg="mod">
          <ac:chgData name="" userId="1823dcf2968592f2" providerId="LiveId" clId="{AFADB4D5-FB62-4206-AE5A-CAD4EB90AF29}" dt="2026-08-13T04:22:04.088" v="96" actId="20577"/>
          <ac:spMkLst>
            <pc:docMk/>
            <pc:sldMk cId="0" sldId="266"/>
            <ac:spMk id="21" creationId="{00000000-0000-0000-0000-000000000000}"/>
          </ac:spMkLst>
        </pc:spChg>
      </pc:sldChg>
      <pc:sldChg chg="modSp">
        <pc:chgData name="" userId="1823dcf2968592f2" providerId="LiveId" clId="{AFADB4D5-FB62-4206-AE5A-CAD4EB90AF29}" dt="2026-08-13T04:28:43.162" v="186" actId="2711"/>
        <pc:sldMkLst>
          <pc:docMk/>
          <pc:sldMk cId="0" sldId="267"/>
        </pc:sldMkLst>
        <pc:spChg chg="mod">
          <ac:chgData name="" userId="1823dcf2968592f2" providerId="LiveId" clId="{AFADB4D5-FB62-4206-AE5A-CAD4EB90AF29}" dt="2026-08-13T04:22:55.938" v="112" actId="403"/>
          <ac:spMkLst>
            <pc:docMk/>
            <pc:sldMk cId="0" sldId="267"/>
            <ac:spMk id="8" creationId="{00000000-0000-0000-0000-000000000000}"/>
          </ac:spMkLst>
        </pc:spChg>
        <pc:spChg chg="mod">
          <ac:chgData name="" userId="1823dcf2968592f2" providerId="LiveId" clId="{AFADB4D5-FB62-4206-AE5A-CAD4EB90AF29}" dt="2026-08-13T04:23:03.648" v="114" actId="255"/>
          <ac:spMkLst>
            <pc:docMk/>
            <pc:sldMk cId="0" sldId="267"/>
            <ac:spMk id="10" creationId="{00000000-0000-0000-0000-000000000000}"/>
          </ac:spMkLst>
        </pc:spChg>
        <pc:spChg chg="mod">
          <ac:chgData name="" userId="1823dcf2968592f2" providerId="LiveId" clId="{AFADB4D5-FB62-4206-AE5A-CAD4EB90AF29}" dt="2026-08-13T04:28:43.162" v="186" actId="2711"/>
          <ac:spMkLst>
            <pc:docMk/>
            <pc:sldMk cId="0" sldId="267"/>
            <ac:spMk id="11" creationId="{00000000-0000-0000-0000-000000000000}"/>
          </ac:spMkLst>
        </pc:spChg>
        <pc:spChg chg="mod">
          <ac:chgData name="" userId="1823dcf2968592f2" providerId="LiveId" clId="{AFADB4D5-FB62-4206-AE5A-CAD4EB90AF29}" dt="2026-08-13T04:25:35.946" v="153" actId="403"/>
          <ac:spMkLst>
            <pc:docMk/>
            <pc:sldMk cId="0" sldId="267"/>
            <ac:spMk id="12" creationId="{00000000-0000-0000-0000-000000000000}"/>
          </ac:spMkLst>
        </pc:spChg>
        <pc:spChg chg="mod">
          <ac:chgData name="" userId="1823dcf2968592f2" providerId="LiveId" clId="{AFADB4D5-FB62-4206-AE5A-CAD4EB90AF29}" dt="2026-08-13T04:25:24.447" v="149" actId="255"/>
          <ac:spMkLst>
            <pc:docMk/>
            <pc:sldMk cId="0" sldId="267"/>
            <ac:spMk id="14" creationId="{00000000-0000-0000-0000-000000000000}"/>
          </ac:spMkLst>
        </pc:spChg>
        <pc:spChg chg="mod">
          <ac:chgData name="" userId="1823dcf2968592f2" providerId="LiveId" clId="{AFADB4D5-FB62-4206-AE5A-CAD4EB90AF29}" dt="2026-08-13T04:28:35.193" v="185" actId="113"/>
          <ac:spMkLst>
            <pc:docMk/>
            <pc:sldMk cId="0" sldId="267"/>
            <ac:spMk id="15" creationId="{00000000-0000-0000-0000-000000000000}"/>
          </ac:spMkLst>
        </pc:spChg>
        <pc:spChg chg="mod">
          <ac:chgData name="" userId="1823dcf2968592f2" providerId="LiveId" clId="{AFADB4D5-FB62-4206-AE5A-CAD4EB90AF29}" dt="2026-08-13T04:22:53.658" v="110" actId="20577"/>
          <ac:spMkLst>
            <pc:docMk/>
            <pc:sldMk cId="0" sldId="267"/>
            <ac:spMk id="16" creationId="{00000000-0000-0000-0000-000000000000}"/>
          </ac:spMkLst>
        </pc:spChg>
      </pc:sldChg>
      <pc:sldChg chg="delSp modSp">
        <pc:chgData name="" userId="1823dcf2968592f2" providerId="LiveId" clId="{AFADB4D5-FB62-4206-AE5A-CAD4EB90AF29}" dt="2026-08-13T04:31:36.130" v="225" actId="20577"/>
        <pc:sldMkLst>
          <pc:docMk/>
          <pc:sldMk cId="0" sldId="268"/>
        </pc:sldMkLst>
        <pc:spChg chg="mod">
          <ac:chgData name="" userId="1823dcf2968592f2" providerId="LiveId" clId="{AFADB4D5-FB62-4206-AE5A-CAD4EB90AF29}" dt="2026-08-13T04:31:26.558" v="221" actId="20577"/>
          <ac:spMkLst>
            <pc:docMk/>
            <pc:sldMk cId="0" sldId="268"/>
            <ac:spMk id="7" creationId="{00000000-0000-0000-0000-000000000000}"/>
          </ac:spMkLst>
        </pc:spChg>
        <pc:spChg chg="mod">
          <ac:chgData name="" userId="1823dcf2968592f2" providerId="LiveId" clId="{AFADB4D5-FB62-4206-AE5A-CAD4EB90AF29}" dt="2026-08-13T04:31:36.130" v="225" actId="20577"/>
          <ac:spMkLst>
            <pc:docMk/>
            <pc:sldMk cId="0" sldId="268"/>
            <ac:spMk id="8" creationId="{00000000-0000-0000-0000-000000000000}"/>
          </ac:spMkLst>
        </pc:spChg>
        <pc:spChg chg="del mod">
          <ac:chgData name="" userId="1823dcf2968592f2" providerId="LiveId" clId="{AFADB4D5-FB62-4206-AE5A-CAD4EB90AF29}" dt="2026-08-13T04:30:12.774" v="198" actId="478"/>
          <ac:spMkLst>
            <pc:docMk/>
            <pc:sldMk cId="0" sldId="268"/>
            <ac:spMk id="9" creationId="{00000000-0000-0000-0000-000000000000}"/>
          </ac:spMkLst>
        </pc:spChg>
        <pc:spChg chg="del mod">
          <ac:chgData name="" userId="1823dcf2968592f2" providerId="LiveId" clId="{AFADB4D5-FB62-4206-AE5A-CAD4EB90AF29}" dt="2026-08-13T04:30:16.016" v="199" actId="478"/>
          <ac:spMkLst>
            <pc:docMk/>
            <pc:sldMk cId="0" sldId="268"/>
            <ac:spMk id="10" creationId="{00000000-0000-0000-0000-000000000000}"/>
          </ac:spMkLst>
        </pc:spChg>
        <pc:spChg chg="mod">
          <ac:chgData name="" userId="1823dcf2968592f2" providerId="LiveId" clId="{AFADB4D5-FB62-4206-AE5A-CAD4EB90AF29}" dt="2026-08-13T04:28:51.129" v="187" actId="20577"/>
          <ac:spMkLst>
            <pc:docMk/>
            <pc:sldMk cId="0" sldId="268"/>
            <ac:spMk id="12" creationId="{00000000-0000-0000-0000-000000000000}"/>
          </ac:spMkLst>
        </pc:spChg>
        <pc:picChg chg="mod">
          <ac:chgData name="" userId="1823dcf2968592f2" providerId="LiveId" clId="{AFADB4D5-FB62-4206-AE5A-CAD4EB90AF29}" dt="2026-08-13T04:31:03.478" v="214" actId="14100"/>
          <ac:picMkLst>
            <pc:docMk/>
            <pc:sldMk cId="0" sldId="268"/>
            <ac:picMk id="11" creationId="{00000000-0000-0000-0000-000000000000}"/>
          </ac:picMkLst>
        </pc:picChg>
      </pc:sldChg>
      <pc:sldChg chg="addSp delSp modSp">
        <pc:chgData name="" userId="1823dcf2968592f2" providerId="LiveId" clId="{AFADB4D5-FB62-4206-AE5A-CAD4EB90AF29}" dt="2026-08-13T04:39:24.095" v="347" actId="13926"/>
        <pc:sldMkLst>
          <pc:docMk/>
          <pc:sldMk cId="0" sldId="269"/>
        </pc:sldMkLst>
        <pc:spChg chg="mod">
          <ac:chgData name="" userId="1823dcf2968592f2" providerId="LiveId" clId="{AFADB4D5-FB62-4206-AE5A-CAD4EB90AF29}" dt="2026-08-13T04:33:36.340" v="253" actId="1076"/>
          <ac:spMkLst>
            <pc:docMk/>
            <pc:sldMk cId="0" sldId="269"/>
            <ac:spMk id="8" creationId="{00000000-0000-0000-0000-000000000000}"/>
          </ac:spMkLst>
        </pc:spChg>
        <pc:spChg chg="del">
          <ac:chgData name="" userId="1823dcf2968592f2" providerId="LiveId" clId="{AFADB4D5-FB62-4206-AE5A-CAD4EB90AF29}" dt="2026-08-13T04:32:41.334" v="240" actId="478"/>
          <ac:spMkLst>
            <pc:docMk/>
            <pc:sldMk cId="0" sldId="269"/>
            <ac:spMk id="10" creationId="{00000000-0000-0000-0000-000000000000}"/>
          </ac:spMkLst>
        </pc:spChg>
        <pc:spChg chg="mod">
          <ac:chgData name="" userId="1823dcf2968592f2" providerId="LiveId" clId="{AFADB4D5-FB62-4206-AE5A-CAD4EB90AF29}" dt="2026-08-13T04:36:41.868" v="304" actId="1076"/>
          <ac:spMkLst>
            <pc:docMk/>
            <pc:sldMk cId="0" sldId="269"/>
            <ac:spMk id="11" creationId="{00000000-0000-0000-0000-000000000000}"/>
          </ac:spMkLst>
        </pc:spChg>
        <pc:spChg chg="del">
          <ac:chgData name="" userId="1823dcf2968592f2" providerId="LiveId" clId="{AFADB4D5-FB62-4206-AE5A-CAD4EB90AF29}" dt="2026-08-13T04:34:52.493" v="280" actId="478"/>
          <ac:spMkLst>
            <pc:docMk/>
            <pc:sldMk cId="0" sldId="269"/>
            <ac:spMk id="13" creationId="{00000000-0000-0000-0000-000000000000}"/>
          </ac:spMkLst>
        </pc:spChg>
        <pc:spChg chg="del">
          <ac:chgData name="" userId="1823dcf2968592f2" providerId="LiveId" clId="{AFADB4D5-FB62-4206-AE5A-CAD4EB90AF29}" dt="2026-08-13T04:32:39.940" v="239" actId="478"/>
          <ac:spMkLst>
            <pc:docMk/>
            <pc:sldMk cId="0" sldId="269"/>
            <ac:spMk id="14" creationId="{00000000-0000-0000-0000-000000000000}"/>
          </ac:spMkLst>
        </pc:spChg>
        <pc:spChg chg="mod">
          <ac:chgData name="" userId="1823dcf2968592f2" providerId="LiveId" clId="{AFADB4D5-FB62-4206-AE5A-CAD4EB90AF29}" dt="2026-08-13T04:39:17.224" v="346" actId="13926"/>
          <ac:spMkLst>
            <pc:docMk/>
            <pc:sldMk cId="0" sldId="269"/>
            <ac:spMk id="15" creationId="{00000000-0000-0000-0000-000000000000}"/>
          </ac:spMkLst>
        </pc:spChg>
        <pc:spChg chg="del mod">
          <ac:chgData name="" userId="1823dcf2968592f2" providerId="LiveId" clId="{AFADB4D5-FB62-4206-AE5A-CAD4EB90AF29}" dt="2026-08-13T04:32:33.578" v="236" actId="478"/>
          <ac:spMkLst>
            <pc:docMk/>
            <pc:sldMk cId="0" sldId="269"/>
            <ac:spMk id="16" creationId="{00000000-0000-0000-0000-000000000000}"/>
          </ac:spMkLst>
        </pc:spChg>
        <pc:spChg chg="del mod">
          <ac:chgData name="" userId="1823dcf2968592f2" providerId="LiveId" clId="{AFADB4D5-FB62-4206-AE5A-CAD4EB90AF29}" dt="2026-08-13T04:32:31.549" v="232" actId="478"/>
          <ac:spMkLst>
            <pc:docMk/>
            <pc:sldMk cId="0" sldId="269"/>
            <ac:spMk id="17" creationId="{00000000-0000-0000-0000-000000000000}"/>
          </ac:spMkLst>
        </pc:spChg>
        <pc:spChg chg="del mod">
          <ac:chgData name="" userId="1823dcf2968592f2" providerId="LiveId" clId="{AFADB4D5-FB62-4206-AE5A-CAD4EB90AF29}" dt="2026-08-13T04:32:31.549" v="234"/>
          <ac:spMkLst>
            <pc:docMk/>
            <pc:sldMk cId="0" sldId="269"/>
            <ac:spMk id="18" creationId="{00000000-0000-0000-0000-000000000000}"/>
          </ac:spMkLst>
        </pc:spChg>
        <pc:spChg chg="del">
          <ac:chgData name="" userId="1823dcf2968592f2" providerId="LiveId" clId="{AFADB4D5-FB62-4206-AE5A-CAD4EB90AF29}" dt="2026-08-13T04:32:25.526" v="229" actId="478"/>
          <ac:spMkLst>
            <pc:docMk/>
            <pc:sldMk cId="0" sldId="269"/>
            <ac:spMk id="19" creationId="{00000000-0000-0000-0000-000000000000}"/>
          </ac:spMkLst>
        </pc:spChg>
        <pc:spChg chg="del mod">
          <ac:chgData name="" userId="1823dcf2968592f2" providerId="LiveId" clId="{AFADB4D5-FB62-4206-AE5A-CAD4EB90AF29}" dt="2026-08-13T04:34:57.504" v="284" actId="478"/>
          <ac:spMkLst>
            <pc:docMk/>
            <pc:sldMk cId="0" sldId="269"/>
            <ac:spMk id="20" creationId="{00000000-0000-0000-0000-000000000000}"/>
          </ac:spMkLst>
        </pc:spChg>
        <pc:spChg chg="del">
          <ac:chgData name="" userId="1823dcf2968592f2" providerId="LiveId" clId="{AFADB4D5-FB62-4206-AE5A-CAD4EB90AF29}" dt="2026-08-13T04:34:51.176" v="279" actId="478"/>
          <ac:spMkLst>
            <pc:docMk/>
            <pc:sldMk cId="0" sldId="269"/>
            <ac:spMk id="21" creationId="{00000000-0000-0000-0000-000000000000}"/>
          </ac:spMkLst>
        </pc:spChg>
        <pc:spChg chg="del">
          <ac:chgData name="" userId="1823dcf2968592f2" providerId="LiveId" clId="{AFADB4D5-FB62-4206-AE5A-CAD4EB90AF29}" dt="2026-08-13T04:34:59.679" v="285" actId="478"/>
          <ac:spMkLst>
            <pc:docMk/>
            <pc:sldMk cId="0" sldId="269"/>
            <ac:spMk id="22" creationId="{00000000-0000-0000-0000-000000000000}"/>
          </ac:spMkLst>
        </pc:spChg>
        <pc:spChg chg="del mod">
          <ac:chgData name="" userId="1823dcf2968592f2" providerId="LiveId" clId="{AFADB4D5-FB62-4206-AE5A-CAD4EB90AF29}" dt="2026-08-13T04:34:49.764" v="278" actId="478"/>
          <ac:spMkLst>
            <pc:docMk/>
            <pc:sldMk cId="0" sldId="269"/>
            <ac:spMk id="23" creationId="{00000000-0000-0000-0000-000000000000}"/>
          </ac:spMkLst>
        </pc:spChg>
        <pc:spChg chg="del">
          <ac:chgData name="" userId="1823dcf2968592f2" providerId="LiveId" clId="{AFADB4D5-FB62-4206-AE5A-CAD4EB90AF29}" dt="2026-08-13T04:35:01.782" v="286" actId="478"/>
          <ac:spMkLst>
            <pc:docMk/>
            <pc:sldMk cId="0" sldId="269"/>
            <ac:spMk id="24" creationId="{00000000-0000-0000-0000-000000000000}"/>
          </ac:spMkLst>
        </pc:spChg>
        <pc:spChg chg="del">
          <ac:chgData name="" userId="1823dcf2968592f2" providerId="LiveId" clId="{AFADB4D5-FB62-4206-AE5A-CAD4EB90AF29}" dt="2026-08-13T04:34:48.038" v="276" actId="478"/>
          <ac:spMkLst>
            <pc:docMk/>
            <pc:sldMk cId="0" sldId="269"/>
            <ac:spMk id="25" creationId="{00000000-0000-0000-0000-000000000000}"/>
          </ac:spMkLst>
        </pc:spChg>
        <pc:spChg chg="mod">
          <ac:chgData name="" userId="1823dcf2968592f2" providerId="LiveId" clId="{AFADB4D5-FB62-4206-AE5A-CAD4EB90AF29}" dt="2026-08-13T04:31:51.642" v="228" actId="20577"/>
          <ac:spMkLst>
            <pc:docMk/>
            <pc:sldMk cId="0" sldId="269"/>
            <ac:spMk id="26" creationId="{00000000-0000-0000-0000-000000000000}"/>
          </ac:spMkLst>
        </pc:spChg>
        <pc:spChg chg="add mod">
          <ac:chgData name="" userId="1823dcf2968592f2" providerId="LiveId" clId="{AFADB4D5-FB62-4206-AE5A-CAD4EB90AF29}" dt="2026-08-13T04:39:24.095" v="347" actId="13926"/>
          <ac:spMkLst>
            <pc:docMk/>
            <pc:sldMk cId="0" sldId="269"/>
            <ac:spMk id="28" creationId="{69A5DB62-7F3D-44BD-A450-E62B9F59CCAE}"/>
          </ac:spMkLst>
        </pc:spChg>
        <pc:picChg chg="mod">
          <ac:chgData name="" userId="1823dcf2968592f2" providerId="LiveId" clId="{AFADB4D5-FB62-4206-AE5A-CAD4EB90AF29}" dt="2026-08-13T04:36:38.756" v="303" actId="1076"/>
          <ac:picMkLst>
            <pc:docMk/>
            <pc:sldMk cId="0" sldId="269"/>
            <ac:picMk id="2" creationId="{00000000-0000-0000-0000-000000000000}"/>
          </ac:picMkLst>
        </pc:picChg>
        <pc:picChg chg="del">
          <ac:chgData name="" userId="1823dcf2968592f2" providerId="LiveId" clId="{AFADB4D5-FB62-4206-AE5A-CAD4EB90AF29}" dt="2026-08-13T04:32:38.202" v="238" actId="478"/>
          <ac:picMkLst>
            <pc:docMk/>
            <pc:sldMk cId="0" sldId="269"/>
            <ac:picMk id="3" creationId="{00000000-0000-0000-0000-000000000000}"/>
          </ac:picMkLst>
        </pc:picChg>
        <pc:picChg chg="add del">
          <ac:chgData name="" userId="1823dcf2968592f2" providerId="LiveId" clId="{AFADB4D5-FB62-4206-AE5A-CAD4EB90AF29}" dt="2026-08-13T04:36:34.056" v="301" actId="478"/>
          <ac:picMkLst>
            <pc:docMk/>
            <pc:sldMk cId="0" sldId="269"/>
            <ac:picMk id="4" creationId="{00000000-0000-0000-0000-000000000000}"/>
          </ac:picMkLst>
        </pc:picChg>
      </pc:sldChg>
      <pc:sldChg chg="addSp delSp modSp">
        <pc:chgData name="" userId="1823dcf2968592f2" providerId="LiveId" clId="{AFADB4D5-FB62-4206-AE5A-CAD4EB90AF29}" dt="2026-08-13T04:40:19.405" v="367" actId="20577"/>
        <pc:sldMkLst>
          <pc:docMk/>
          <pc:sldMk cId="0" sldId="270"/>
        </pc:sldMkLst>
        <pc:spChg chg="mod">
          <ac:chgData name="" userId="1823dcf2968592f2" providerId="LiveId" clId="{AFADB4D5-FB62-4206-AE5A-CAD4EB90AF29}" dt="2026-08-13T04:37:02.410" v="307" actId="255"/>
          <ac:spMkLst>
            <pc:docMk/>
            <pc:sldMk cId="0" sldId="270"/>
            <ac:spMk id="8" creationId="{00000000-0000-0000-0000-000000000000}"/>
          </ac:spMkLst>
        </pc:spChg>
        <pc:spChg chg="del">
          <ac:chgData name="" userId="1823dcf2968592f2" providerId="LiveId" clId="{AFADB4D5-FB62-4206-AE5A-CAD4EB90AF29}" dt="2026-08-13T04:37:24.447" v="316" actId="478"/>
          <ac:spMkLst>
            <pc:docMk/>
            <pc:sldMk cId="0" sldId="270"/>
            <ac:spMk id="10" creationId="{00000000-0000-0000-0000-000000000000}"/>
          </ac:spMkLst>
        </pc:spChg>
        <pc:spChg chg="add del mod">
          <ac:chgData name="" userId="1823dcf2968592f2" providerId="LiveId" clId="{AFADB4D5-FB62-4206-AE5A-CAD4EB90AF29}" dt="2026-08-13T04:38:58.906" v="344" actId="478"/>
          <ac:spMkLst>
            <pc:docMk/>
            <pc:sldMk cId="0" sldId="270"/>
            <ac:spMk id="11" creationId="{00000000-0000-0000-0000-000000000000}"/>
          </ac:spMkLst>
        </pc:spChg>
        <pc:spChg chg="del">
          <ac:chgData name="" userId="1823dcf2968592f2" providerId="LiveId" clId="{AFADB4D5-FB62-4206-AE5A-CAD4EB90AF29}" dt="2026-08-13T04:38:32.744" v="332" actId="478"/>
          <ac:spMkLst>
            <pc:docMk/>
            <pc:sldMk cId="0" sldId="270"/>
            <ac:spMk id="13" creationId="{00000000-0000-0000-0000-000000000000}"/>
          </ac:spMkLst>
        </pc:spChg>
        <pc:spChg chg="del">
          <ac:chgData name="" userId="1823dcf2968592f2" providerId="LiveId" clId="{AFADB4D5-FB62-4206-AE5A-CAD4EB90AF29}" dt="2026-08-13T04:37:12.023" v="311" actId="478"/>
          <ac:spMkLst>
            <pc:docMk/>
            <pc:sldMk cId="0" sldId="270"/>
            <ac:spMk id="14" creationId="{00000000-0000-0000-0000-000000000000}"/>
          </ac:spMkLst>
        </pc:spChg>
        <pc:spChg chg="del">
          <ac:chgData name="" userId="1823dcf2968592f2" providerId="LiveId" clId="{AFADB4D5-FB62-4206-AE5A-CAD4EB90AF29}" dt="2026-08-13T04:37:09.628" v="310" actId="478"/>
          <ac:spMkLst>
            <pc:docMk/>
            <pc:sldMk cId="0" sldId="270"/>
            <ac:spMk id="15" creationId="{00000000-0000-0000-0000-000000000000}"/>
          </ac:spMkLst>
        </pc:spChg>
        <pc:spChg chg="del">
          <ac:chgData name="" userId="1823dcf2968592f2" providerId="LiveId" clId="{AFADB4D5-FB62-4206-AE5A-CAD4EB90AF29}" dt="2026-08-13T04:37:13.416" v="312" actId="478"/>
          <ac:spMkLst>
            <pc:docMk/>
            <pc:sldMk cId="0" sldId="270"/>
            <ac:spMk id="16" creationId="{00000000-0000-0000-0000-000000000000}"/>
          </ac:spMkLst>
        </pc:spChg>
        <pc:spChg chg="del">
          <ac:chgData name="" userId="1823dcf2968592f2" providerId="LiveId" clId="{AFADB4D5-FB62-4206-AE5A-CAD4EB90AF29}" dt="2026-08-13T04:37:08.158" v="309" actId="478"/>
          <ac:spMkLst>
            <pc:docMk/>
            <pc:sldMk cId="0" sldId="270"/>
            <ac:spMk id="17" creationId="{00000000-0000-0000-0000-000000000000}"/>
          </ac:spMkLst>
        </pc:spChg>
        <pc:spChg chg="del">
          <ac:chgData name="" userId="1823dcf2968592f2" providerId="LiveId" clId="{AFADB4D5-FB62-4206-AE5A-CAD4EB90AF29}" dt="2026-08-13T04:37:15.179" v="313" actId="478"/>
          <ac:spMkLst>
            <pc:docMk/>
            <pc:sldMk cId="0" sldId="270"/>
            <ac:spMk id="18" creationId="{00000000-0000-0000-0000-000000000000}"/>
          </ac:spMkLst>
        </pc:spChg>
        <pc:spChg chg="del">
          <ac:chgData name="" userId="1823dcf2968592f2" providerId="LiveId" clId="{AFADB4D5-FB62-4206-AE5A-CAD4EB90AF29}" dt="2026-08-13T04:37:06.630" v="308" actId="478"/>
          <ac:spMkLst>
            <pc:docMk/>
            <pc:sldMk cId="0" sldId="270"/>
            <ac:spMk id="19" creationId="{00000000-0000-0000-0000-000000000000}"/>
          </ac:spMkLst>
        </pc:spChg>
        <pc:spChg chg="del">
          <ac:chgData name="" userId="1823dcf2968592f2" providerId="LiveId" clId="{AFADB4D5-FB62-4206-AE5A-CAD4EB90AF29}" dt="2026-08-13T04:38:43.242" v="338" actId="478"/>
          <ac:spMkLst>
            <pc:docMk/>
            <pc:sldMk cId="0" sldId="270"/>
            <ac:spMk id="20" creationId="{00000000-0000-0000-0000-000000000000}"/>
          </ac:spMkLst>
        </pc:spChg>
        <pc:spChg chg="del">
          <ac:chgData name="" userId="1823dcf2968592f2" providerId="LiveId" clId="{AFADB4D5-FB62-4206-AE5A-CAD4EB90AF29}" dt="2026-08-13T04:38:34.086" v="333" actId="478"/>
          <ac:spMkLst>
            <pc:docMk/>
            <pc:sldMk cId="0" sldId="270"/>
            <ac:spMk id="21" creationId="{00000000-0000-0000-0000-000000000000}"/>
          </ac:spMkLst>
        </pc:spChg>
        <pc:spChg chg="del">
          <ac:chgData name="" userId="1823dcf2968592f2" providerId="LiveId" clId="{AFADB4D5-FB62-4206-AE5A-CAD4EB90AF29}" dt="2026-08-13T04:38:41.355" v="337" actId="478"/>
          <ac:spMkLst>
            <pc:docMk/>
            <pc:sldMk cId="0" sldId="270"/>
            <ac:spMk id="22" creationId="{00000000-0000-0000-0000-000000000000}"/>
          </ac:spMkLst>
        </pc:spChg>
        <pc:spChg chg="del">
          <ac:chgData name="" userId="1823dcf2968592f2" providerId="LiveId" clId="{AFADB4D5-FB62-4206-AE5A-CAD4EB90AF29}" dt="2026-08-13T04:38:35.126" v="334" actId="478"/>
          <ac:spMkLst>
            <pc:docMk/>
            <pc:sldMk cId="0" sldId="270"/>
            <ac:spMk id="23" creationId="{00000000-0000-0000-0000-000000000000}"/>
          </ac:spMkLst>
        </pc:spChg>
        <pc:spChg chg="del">
          <ac:chgData name="" userId="1823dcf2968592f2" providerId="LiveId" clId="{AFADB4D5-FB62-4206-AE5A-CAD4EB90AF29}" dt="2026-08-13T04:38:38.090" v="336" actId="478"/>
          <ac:spMkLst>
            <pc:docMk/>
            <pc:sldMk cId="0" sldId="270"/>
            <ac:spMk id="24" creationId="{00000000-0000-0000-0000-000000000000}"/>
          </ac:spMkLst>
        </pc:spChg>
        <pc:spChg chg="del">
          <ac:chgData name="" userId="1823dcf2968592f2" providerId="LiveId" clId="{AFADB4D5-FB62-4206-AE5A-CAD4EB90AF29}" dt="2026-08-13T04:38:36.478" v="335" actId="478"/>
          <ac:spMkLst>
            <pc:docMk/>
            <pc:sldMk cId="0" sldId="270"/>
            <ac:spMk id="25" creationId="{00000000-0000-0000-0000-000000000000}"/>
          </ac:spMkLst>
        </pc:spChg>
        <pc:spChg chg="add mod">
          <ac:chgData name="" userId="1823dcf2968592f2" providerId="LiveId" clId="{AFADB4D5-FB62-4206-AE5A-CAD4EB90AF29}" dt="2026-08-13T04:39:27.916" v="348" actId="13926"/>
          <ac:spMkLst>
            <pc:docMk/>
            <pc:sldMk cId="0" sldId="270"/>
            <ac:spMk id="28" creationId="{842F0139-62AC-402A-9916-4E11B528E454}"/>
          </ac:spMkLst>
        </pc:spChg>
        <pc:spChg chg="add mod">
          <ac:chgData name="" userId="1823dcf2968592f2" providerId="LiveId" clId="{AFADB4D5-FB62-4206-AE5A-CAD4EB90AF29}" dt="2026-08-13T04:40:19.405" v="367" actId="20577"/>
          <ac:spMkLst>
            <pc:docMk/>
            <pc:sldMk cId="0" sldId="270"/>
            <ac:spMk id="29" creationId="{C3F2EE34-908C-42E4-882F-B458D5CABC1A}"/>
          </ac:spMkLst>
        </pc:spChg>
        <pc:picChg chg="del">
          <ac:chgData name="" userId="1823dcf2968592f2" providerId="LiveId" clId="{AFADB4D5-FB62-4206-AE5A-CAD4EB90AF29}" dt="2026-08-13T04:37:29.394" v="318" actId="478"/>
          <ac:picMkLst>
            <pc:docMk/>
            <pc:sldMk cId="0" sldId="270"/>
            <ac:picMk id="3" creationId="{00000000-0000-0000-0000-000000000000}"/>
          </ac:picMkLst>
        </pc:picChg>
        <pc:picChg chg="del">
          <ac:chgData name="" userId="1823dcf2968592f2" providerId="LiveId" clId="{AFADB4D5-FB62-4206-AE5A-CAD4EB90AF29}" dt="2026-08-13T04:39:00.224" v="345" actId="478"/>
          <ac:picMkLst>
            <pc:docMk/>
            <pc:sldMk cId="0" sldId="270"/>
            <ac:picMk id="4" creationId="{00000000-0000-0000-0000-000000000000}"/>
          </ac:picMkLst>
        </pc:picChg>
      </pc:sldChg>
      <pc:sldChg chg="delSp modSp">
        <pc:chgData name="" userId="1823dcf2968592f2" providerId="LiveId" clId="{AFADB4D5-FB62-4206-AE5A-CAD4EB90AF29}" dt="2026-08-13T04:44:36.874" v="415" actId="14100"/>
        <pc:sldMkLst>
          <pc:docMk/>
          <pc:sldMk cId="0" sldId="271"/>
        </pc:sldMkLst>
        <pc:spChg chg="mod">
          <ac:chgData name="" userId="1823dcf2968592f2" providerId="LiveId" clId="{AFADB4D5-FB62-4206-AE5A-CAD4EB90AF29}" dt="2026-08-13T04:40:28.643" v="370" actId="403"/>
          <ac:spMkLst>
            <pc:docMk/>
            <pc:sldMk cId="0" sldId="271"/>
            <ac:spMk id="10" creationId="{00000000-0000-0000-0000-000000000000}"/>
          </ac:spMkLst>
        </pc:spChg>
        <pc:spChg chg="mod">
          <ac:chgData name="" userId="1823dcf2968592f2" providerId="LiveId" clId="{AFADB4D5-FB62-4206-AE5A-CAD4EB90AF29}" dt="2026-08-13T04:42:20.437" v="391" actId="14100"/>
          <ac:spMkLst>
            <pc:docMk/>
            <pc:sldMk cId="0" sldId="271"/>
            <ac:spMk id="11" creationId="{00000000-0000-0000-0000-000000000000}"/>
          </ac:spMkLst>
        </pc:spChg>
        <pc:spChg chg="mod">
          <ac:chgData name="" userId="1823dcf2968592f2" providerId="LiveId" clId="{AFADB4D5-FB62-4206-AE5A-CAD4EB90AF29}" dt="2026-08-13T04:42:04.149" v="390" actId="403"/>
          <ac:spMkLst>
            <pc:docMk/>
            <pc:sldMk cId="0" sldId="271"/>
            <ac:spMk id="13" creationId="{00000000-0000-0000-0000-000000000000}"/>
          </ac:spMkLst>
        </pc:spChg>
        <pc:spChg chg="mod">
          <ac:chgData name="" userId="1823dcf2968592f2" providerId="LiveId" clId="{AFADB4D5-FB62-4206-AE5A-CAD4EB90AF29}" dt="2026-08-13T04:43:15.611" v="399" actId="14100"/>
          <ac:spMkLst>
            <pc:docMk/>
            <pc:sldMk cId="0" sldId="271"/>
            <ac:spMk id="14" creationId="{00000000-0000-0000-0000-000000000000}"/>
          </ac:spMkLst>
        </pc:spChg>
        <pc:spChg chg="mod">
          <ac:chgData name="" userId="1823dcf2968592f2" providerId="LiveId" clId="{AFADB4D5-FB62-4206-AE5A-CAD4EB90AF29}" dt="2026-08-13T04:43:42.983" v="400" actId="403"/>
          <ac:spMkLst>
            <pc:docMk/>
            <pc:sldMk cId="0" sldId="271"/>
            <ac:spMk id="16" creationId="{00000000-0000-0000-0000-000000000000}"/>
          </ac:spMkLst>
        </pc:spChg>
        <pc:spChg chg="mod">
          <ac:chgData name="" userId="1823dcf2968592f2" providerId="LiveId" clId="{AFADB4D5-FB62-4206-AE5A-CAD4EB90AF29}" dt="2026-08-13T04:44:36.874" v="415" actId="14100"/>
          <ac:spMkLst>
            <pc:docMk/>
            <pc:sldMk cId="0" sldId="271"/>
            <ac:spMk id="17" creationId="{00000000-0000-0000-0000-000000000000}"/>
          </ac:spMkLst>
        </pc:spChg>
        <pc:picChg chg="del">
          <ac:chgData name="" userId="1823dcf2968592f2" providerId="LiveId" clId="{AFADB4D5-FB62-4206-AE5A-CAD4EB90AF29}" dt="2026-08-13T04:41:11.216" v="372" actId="478"/>
          <ac:picMkLst>
            <pc:docMk/>
            <pc:sldMk cId="0" sldId="271"/>
            <ac:picMk id="3" creationId="{00000000-0000-0000-0000-000000000000}"/>
          </ac:picMkLst>
        </pc:picChg>
        <pc:picChg chg="del">
          <ac:chgData name="" userId="1823dcf2968592f2" providerId="LiveId" clId="{AFADB4D5-FB62-4206-AE5A-CAD4EB90AF29}" dt="2026-08-13T04:42:01.127" v="388" actId="478"/>
          <ac:picMkLst>
            <pc:docMk/>
            <pc:sldMk cId="0" sldId="271"/>
            <ac:picMk id="4" creationId="{00000000-0000-0000-0000-000000000000}"/>
          </ac:picMkLst>
        </pc:picChg>
        <pc:picChg chg="del">
          <ac:chgData name="" userId="1823dcf2968592f2" providerId="LiveId" clId="{AFADB4D5-FB62-4206-AE5A-CAD4EB90AF29}" dt="2026-08-13T04:43:45.629" v="401" actId="478"/>
          <ac:picMkLst>
            <pc:docMk/>
            <pc:sldMk cId="0" sldId="271"/>
            <ac:picMk id="5" creationId="{00000000-0000-0000-0000-000000000000}"/>
          </ac:picMkLst>
        </pc:picChg>
      </pc:sldChg>
      <pc:sldChg chg="modSp">
        <pc:chgData name="" userId="1823dcf2968592f2" providerId="LiveId" clId="{AFADB4D5-FB62-4206-AE5A-CAD4EB90AF29}" dt="2026-08-13T04:44:43.953" v="417" actId="403"/>
        <pc:sldMkLst>
          <pc:docMk/>
          <pc:sldMk cId="0" sldId="272"/>
        </pc:sldMkLst>
        <pc:spChg chg="mod">
          <ac:chgData name="" userId="1823dcf2968592f2" providerId="LiveId" clId="{AFADB4D5-FB62-4206-AE5A-CAD4EB90AF29}" dt="2026-08-13T04:44:43.953" v="417" actId="403"/>
          <ac:spMkLst>
            <pc:docMk/>
            <pc:sldMk cId="0" sldId="272"/>
            <ac:spMk id="7" creationId="{00000000-0000-0000-0000-000000000000}"/>
          </ac:spMkLst>
        </pc:spChg>
      </pc:sldChg>
      <pc:sldChg chg="delSp modSp">
        <pc:chgData name="" userId="1823dcf2968592f2" providerId="LiveId" clId="{AFADB4D5-FB62-4206-AE5A-CAD4EB90AF29}" dt="2026-08-13T04:47:44.612" v="445" actId="13926"/>
        <pc:sldMkLst>
          <pc:docMk/>
          <pc:sldMk cId="0" sldId="273"/>
        </pc:sldMkLst>
        <pc:spChg chg="del">
          <ac:chgData name="" userId="1823dcf2968592f2" providerId="LiveId" clId="{AFADB4D5-FB62-4206-AE5A-CAD4EB90AF29}" dt="2026-08-13T04:45:17.117" v="420" actId="478"/>
          <ac:spMkLst>
            <pc:docMk/>
            <pc:sldMk cId="0" sldId="273"/>
            <ac:spMk id="6" creationId="{00000000-0000-0000-0000-000000000000}"/>
          </ac:spMkLst>
        </pc:spChg>
        <pc:spChg chg="del">
          <ac:chgData name="" userId="1823dcf2968592f2" providerId="LiveId" clId="{AFADB4D5-FB62-4206-AE5A-CAD4EB90AF29}" dt="2026-08-13T04:45:19.526" v="422" actId="478"/>
          <ac:spMkLst>
            <pc:docMk/>
            <pc:sldMk cId="0" sldId="273"/>
            <ac:spMk id="7" creationId="{00000000-0000-0000-0000-000000000000}"/>
          </ac:spMkLst>
        </pc:spChg>
        <pc:spChg chg="mod">
          <ac:chgData name="" userId="1823dcf2968592f2" providerId="LiveId" clId="{AFADB4D5-FB62-4206-AE5A-CAD4EB90AF29}" dt="2026-08-13T04:47:44.612" v="445" actId="13926"/>
          <ac:spMkLst>
            <pc:docMk/>
            <pc:sldMk cId="0" sldId="273"/>
            <ac:spMk id="8" creationId="{00000000-0000-0000-0000-000000000000}"/>
          </ac:spMkLst>
        </pc:spChg>
        <pc:spChg chg="mod">
          <ac:chgData name="" userId="1823dcf2968592f2" providerId="LiveId" clId="{AFADB4D5-FB62-4206-AE5A-CAD4EB90AF29}" dt="2026-08-13T04:44:54.530" v="419" actId="1076"/>
          <ac:spMkLst>
            <pc:docMk/>
            <pc:sldMk cId="0" sldId="273"/>
            <ac:spMk id="12" creationId="{00000000-0000-0000-0000-000000000000}"/>
          </ac:spMkLst>
        </pc:spChg>
        <pc:picChg chg="del">
          <ac:chgData name="" userId="1823dcf2968592f2" providerId="LiveId" clId="{AFADB4D5-FB62-4206-AE5A-CAD4EB90AF29}" dt="2026-08-13T04:45:17.873" v="421" actId="478"/>
          <ac:picMkLst>
            <pc:docMk/>
            <pc:sldMk cId="0" sldId="273"/>
            <ac:picMk id="9" creationId="{00000000-0000-0000-0000-000000000000}"/>
          </ac:picMkLst>
        </pc:picChg>
        <pc:picChg chg="del">
          <ac:chgData name="" userId="1823dcf2968592f2" providerId="LiveId" clId="{AFADB4D5-FB62-4206-AE5A-CAD4EB90AF29}" dt="2026-08-13T04:45:21.014" v="423" actId="478"/>
          <ac:picMkLst>
            <pc:docMk/>
            <pc:sldMk cId="0" sldId="273"/>
            <ac:picMk id="10" creationId="{00000000-0000-0000-0000-000000000000}"/>
          </ac:picMkLst>
        </pc:picChg>
        <pc:picChg chg="mod">
          <ac:chgData name="" userId="1823dcf2968592f2" providerId="LiveId" clId="{AFADB4D5-FB62-4206-AE5A-CAD4EB90AF29}" dt="2026-08-13T04:46:34.407" v="433" actId="1076"/>
          <ac:picMkLst>
            <pc:docMk/>
            <pc:sldMk cId="0" sldId="273"/>
            <ac:picMk id="11" creationId="{00000000-0000-0000-0000-000000000000}"/>
          </ac:picMkLst>
        </pc:picChg>
      </pc:sldChg>
      <pc:sldChg chg="modSp">
        <pc:chgData name="" userId="1823dcf2968592f2" providerId="LiveId" clId="{AFADB4D5-FB62-4206-AE5A-CAD4EB90AF29}" dt="2026-08-13T04:49:28.825" v="472" actId="20577"/>
        <pc:sldMkLst>
          <pc:docMk/>
          <pc:sldMk cId="0" sldId="274"/>
        </pc:sldMkLst>
        <pc:graphicFrameChg chg="modGraphic">
          <ac:chgData name="" userId="1823dcf2968592f2" providerId="LiveId" clId="{AFADB4D5-FB62-4206-AE5A-CAD4EB90AF29}" dt="2026-08-13T04:49:28.825" v="472" actId="20577"/>
          <ac:graphicFrameMkLst>
            <pc:docMk/>
            <pc:sldMk cId="0" sldId="274"/>
            <ac:graphicFrameMk id="7" creationId="{00000000-0000-0000-0000-000000000000}"/>
          </ac:graphicFrameMkLst>
        </pc:graphicFrameChg>
      </pc:sldChg>
      <pc:sldChg chg="delSp modSp">
        <pc:chgData name="" userId="1823dcf2968592f2" providerId="LiveId" clId="{AFADB4D5-FB62-4206-AE5A-CAD4EB90AF29}" dt="2026-08-13T04:51:35.958" v="502" actId="20577"/>
        <pc:sldMkLst>
          <pc:docMk/>
          <pc:sldMk cId="0" sldId="275"/>
        </pc:sldMkLst>
        <pc:spChg chg="mod">
          <ac:chgData name="" userId="1823dcf2968592f2" providerId="LiveId" clId="{AFADB4D5-FB62-4206-AE5A-CAD4EB90AF29}" dt="2026-08-13T04:51:35.958" v="502" actId="20577"/>
          <ac:spMkLst>
            <pc:docMk/>
            <pc:sldMk cId="0" sldId="275"/>
            <ac:spMk id="7" creationId="{00000000-0000-0000-0000-000000000000}"/>
          </ac:spMkLst>
        </pc:spChg>
        <pc:spChg chg="del">
          <ac:chgData name="" userId="1823dcf2968592f2" providerId="LiveId" clId="{AFADB4D5-FB62-4206-AE5A-CAD4EB90AF29}" dt="2026-08-13T04:49:41.673" v="475" actId="478"/>
          <ac:spMkLst>
            <pc:docMk/>
            <pc:sldMk cId="0" sldId="275"/>
            <ac:spMk id="8" creationId="{00000000-0000-0000-0000-000000000000}"/>
          </ac:spMkLst>
        </pc:spChg>
        <pc:spChg chg="del">
          <ac:chgData name="" userId="1823dcf2968592f2" providerId="LiveId" clId="{AFADB4D5-FB62-4206-AE5A-CAD4EB90AF29}" dt="2026-08-13T04:49:36.193" v="473" actId="478"/>
          <ac:spMkLst>
            <pc:docMk/>
            <pc:sldMk cId="0" sldId="275"/>
            <ac:spMk id="9" creationId="{00000000-0000-0000-0000-000000000000}"/>
          </ac:spMkLst>
        </pc:spChg>
        <pc:spChg chg="del">
          <ac:chgData name="" userId="1823dcf2968592f2" providerId="LiveId" clId="{AFADB4D5-FB62-4206-AE5A-CAD4EB90AF29}" dt="2026-08-13T04:49:37.780" v="474" actId="478"/>
          <ac:spMkLst>
            <pc:docMk/>
            <pc:sldMk cId="0" sldId="275"/>
            <ac:spMk id="10" creationId="{00000000-0000-0000-0000-000000000000}"/>
          </ac:spMkLst>
        </pc:spChg>
      </pc:sldChg>
      <pc:sldChg chg="delSp modSp">
        <pc:chgData name="" userId="1823dcf2968592f2" providerId="LiveId" clId="{AFADB4D5-FB62-4206-AE5A-CAD4EB90AF29}" dt="2026-08-13T04:55:12.792" v="550"/>
        <pc:sldMkLst>
          <pc:docMk/>
          <pc:sldMk cId="0" sldId="276"/>
        </pc:sldMkLst>
        <pc:spChg chg="mod">
          <ac:chgData name="" userId="1823dcf2968592f2" providerId="LiveId" clId="{AFADB4D5-FB62-4206-AE5A-CAD4EB90AF29}" dt="2026-08-13T04:54:07.045" v="538" actId="403"/>
          <ac:spMkLst>
            <pc:docMk/>
            <pc:sldMk cId="0" sldId="276"/>
            <ac:spMk id="8" creationId="{00000000-0000-0000-0000-000000000000}"/>
          </ac:spMkLst>
        </pc:spChg>
        <pc:spChg chg="mod">
          <ac:chgData name="" userId="1823dcf2968592f2" providerId="LiveId" clId="{AFADB4D5-FB62-4206-AE5A-CAD4EB90AF29}" dt="2026-08-13T04:54:30.160" v="543" actId="1076"/>
          <ac:spMkLst>
            <pc:docMk/>
            <pc:sldMk cId="0" sldId="276"/>
            <ac:spMk id="9" creationId="{00000000-0000-0000-0000-000000000000}"/>
          </ac:spMkLst>
        </pc:spChg>
        <pc:spChg chg="mod">
          <ac:chgData name="" userId="1823dcf2968592f2" providerId="LiveId" clId="{AFADB4D5-FB62-4206-AE5A-CAD4EB90AF29}" dt="2026-08-13T04:55:12.792" v="550"/>
          <ac:spMkLst>
            <pc:docMk/>
            <pc:sldMk cId="0" sldId="276"/>
            <ac:spMk id="10" creationId="{00000000-0000-0000-0000-000000000000}"/>
          </ac:spMkLst>
        </pc:spChg>
        <pc:spChg chg="del">
          <ac:chgData name="" userId="1823dcf2968592f2" providerId="LiveId" clId="{AFADB4D5-FB62-4206-AE5A-CAD4EB90AF29}" dt="2026-08-13T04:54:10.389" v="539" actId="478"/>
          <ac:spMkLst>
            <pc:docMk/>
            <pc:sldMk cId="0" sldId="276"/>
            <ac:spMk id="11" creationId="{00000000-0000-0000-0000-000000000000}"/>
          </ac:spMkLst>
        </pc:spChg>
        <pc:spChg chg="del">
          <ac:chgData name="" userId="1823dcf2968592f2" providerId="LiveId" clId="{AFADB4D5-FB62-4206-AE5A-CAD4EB90AF29}" dt="2026-08-13T04:53:49.443" v="532" actId="478"/>
          <ac:spMkLst>
            <pc:docMk/>
            <pc:sldMk cId="0" sldId="276"/>
            <ac:spMk id="12" creationId="{00000000-0000-0000-0000-000000000000}"/>
          </ac:spMkLst>
        </pc:spChg>
        <pc:spChg chg="del">
          <ac:chgData name="" userId="1823dcf2968592f2" providerId="LiveId" clId="{AFADB4D5-FB62-4206-AE5A-CAD4EB90AF29}" dt="2026-08-13T04:53:52.461" v="533" actId="478"/>
          <ac:spMkLst>
            <pc:docMk/>
            <pc:sldMk cId="0" sldId="276"/>
            <ac:spMk id="13" creationId="{00000000-0000-0000-0000-000000000000}"/>
          </ac:spMkLst>
        </pc:spChg>
        <pc:picChg chg="mod">
          <ac:chgData name="" userId="1823dcf2968592f2" providerId="LiveId" clId="{AFADB4D5-FB62-4206-AE5A-CAD4EB90AF29}" dt="2026-08-13T04:54:27.813" v="542" actId="1076"/>
          <ac:picMkLst>
            <pc:docMk/>
            <pc:sldMk cId="0" sldId="276"/>
            <ac:picMk id="2" creationId="{00000000-0000-0000-0000-000000000000}"/>
          </ac:picMkLst>
        </pc:picChg>
      </pc:sldChg>
      <pc:sldChg chg="modSp">
        <pc:chgData name="" userId="1823dcf2968592f2" providerId="LiveId" clId="{AFADB4D5-FB62-4206-AE5A-CAD4EB90AF29}" dt="2026-08-13T04:58:40.288" v="592" actId="14100"/>
        <pc:sldMkLst>
          <pc:docMk/>
          <pc:sldMk cId="0" sldId="279"/>
        </pc:sldMkLst>
        <pc:picChg chg="mod">
          <ac:chgData name="" userId="1823dcf2968592f2" providerId="LiveId" clId="{AFADB4D5-FB62-4206-AE5A-CAD4EB90AF29}" dt="2026-08-13T04:58:40.288" v="592" actId="14100"/>
          <ac:picMkLst>
            <pc:docMk/>
            <pc:sldMk cId="0" sldId="279"/>
            <ac:picMk id="3" creationId="{00000000-0000-0000-0000-000000000000}"/>
          </ac:picMkLst>
        </pc:picChg>
      </pc:sldChg>
      <pc:sldChg chg="modSp">
        <pc:chgData name="" userId="1823dcf2968592f2" providerId="LiveId" clId="{AFADB4D5-FB62-4206-AE5A-CAD4EB90AF29}" dt="2026-08-13T04:58:44.928" v="593" actId="403"/>
        <pc:sldMkLst>
          <pc:docMk/>
          <pc:sldMk cId="0" sldId="280"/>
        </pc:sldMkLst>
        <pc:spChg chg="mod">
          <ac:chgData name="" userId="1823dcf2968592f2" providerId="LiveId" clId="{AFADB4D5-FB62-4206-AE5A-CAD4EB90AF29}" dt="2026-08-13T04:58:44.928" v="593" actId="403"/>
          <ac:spMkLst>
            <pc:docMk/>
            <pc:sldMk cId="0" sldId="280"/>
            <ac:spMk id="7" creationId="{00000000-0000-0000-0000-000000000000}"/>
          </ac:spMkLst>
        </pc:spChg>
      </pc:sldChg>
      <pc:sldChg chg="modSp">
        <pc:chgData name="" userId="1823dcf2968592f2" providerId="LiveId" clId="{AFADB4D5-FB62-4206-AE5A-CAD4EB90AF29}" dt="2026-08-13T04:59:19.275" v="616" actId="403"/>
        <pc:sldMkLst>
          <pc:docMk/>
          <pc:sldMk cId="0" sldId="281"/>
        </pc:sldMkLst>
        <pc:spChg chg="mod">
          <ac:chgData name="" userId="1823dcf2968592f2" providerId="LiveId" clId="{AFADB4D5-FB62-4206-AE5A-CAD4EB90AF29}" dt="2026-08-13T04:58:59.937" v="599" actId="1076"/>
          <ac:spMkLst>
            <pc:docMk/>
            <pc:sldMk cId="0" sldId="281"/>
            <ac:spMk id="12" creationId="{00000000-0000-0000-0000-000000000000}"/>
          </ac:spMkLst>
        </pc:spChg>
        <pc:spChg chg="mod">
          <ac:chgData name="" userId="1823dcf2968592f2" providerId="LiveId" clId="{AFADB4D5-FB62-4206-AE5A-CAD4EB90AF29}" dt="2026-08-13T04:59:07.921" v="606" actId="1076"/>
          <ac:spMkLst>
            <pc:docMk/>
            <pc:sldMk cId="0" sldId="281"/>
            <ac:spMk id="14" creationId="{00000000-0000-0000-0000-000000000000}"/>
          </ac:spMkLst>
        </pc:spChg>
        <pc:spChg chg="mod">
          <ac:chgData name="" userId="1823dcf2968592f2" providerId="LiveId" clId="{AFADB4D5-FB62-4206-AE5A-CAD4EB90AF29}" dt="2026-08-13T04:59:14.447" v="612" actId="404"/>
          <ac:spMkLst>
            <pc:docMk/>
            <pc:sldMk cId="0" sldId="281"/>
            <ac:spMk id="16" creationId="{00000000-0000-0000-0000-000000000000}"/>
          </ac:spMkLst>
        </pc:spChg>
        <pc:spChg chg="mod">
          <ac:chgData name="" userId="1823dcf2968592f2" providerId="LiveId" clId="{AFADB4D5-FB62-4206-AE5A-CAD4EB90AF29}" dt="2026-08-13T04:59:19.275" v="616" actId="403"/>
          <ac:spMkLst>
            <pc:docMk/>
            <pc:sldMk cId="0" sldId="281"/>
            <ac:spMk id="18" creationId="{00000000-0000-0000-0000-000000000000}"/>
          </ac:spMkLst>
        </pc:spChg>
      </pc:sldChg>
      <pc:sldChg chg="addSp delSp modSp">
        <pc:chgData name="" userId="1823dcf2968592f2" providerId="LiveId" clId="{AFADB4D5-FB62-4206-AE5A-CAD4EB90AF29}" dt="2026-08-13T05:02:19.277" v="659" actId="14100"/>
        <pc:sldMkLst>
          <pc:docMk/>
          <pc:sldMk cId="0" sldId="282"/>
        </pc:sldMkLst>
        <pc:spChg chg="del">
          <ac:chgData name="" userId="1823dcf2968592f2" providerId="LiveId" clId="{AFADB4D5-FB62-4206-AE5A-CAD4EB90AF29}" dt="2026-08-13T04:59:35.049" v="617" actId="478"/>
          <ac:spMkLst>
            <pc:docMk/>
            <pc:sldMk cId="0" sldId="282"/>
            <ac:spMk id="7" creationId="{00000000-0000-0000-0000-000000000000}"/>
          </ac:spMkLst>
        </pc:spChg>
        <pc:spChg chg="del">
          <ac:chgData name="" userId="1823dcf2968592f2" providerId="LiveId" clId="{AFADB4D5-FB62-4206-AE5A-CAD4EB90AF29}" dt="2026-08-13T04:59:36.749" v="618" actId="478"/>
          <ac:spMkLst>
            <pc:docMk/>
            <pc:sldMk cId="0" sldId="282"/>
            <ac:spMk id="8" creationId="{00000000-0000-0000-0000-000000000000}"/>
          </ac:spMkLst>
        </pc:spChg>
        <pc:spChg chg="del">
          <ac:chgData name="" userId="1823dcf2968592f2" providerId="LiveId" clId="{AFADB4D5-FB62-4206-AE5A-CAD4EB90AF29}" dt="2026-08-13T04:59:37.833" v="619" actId="478"/>
          <ac:spMkLst>
            <pc:docMk/>
            <pc:sldMk cId="0" sldId="282"/>
            <ac:spMk id="9" creationId="{00000000-0000-0000-0000-000000000000}"/>
          </ac:spMkLst>
        </pc:spChg>
        <pc:spChg chg="del">
          <ac:chgData name="" userId="1823dcf2968592f2" providerId="LiveId" clId="{AFADB4D5-FB62-4206-AE5A-CAD4EB90AF29}" dt="2026-08-13T04:59:39.126" v="620" actId="478"/>
          <ac:spMkLst>
            <pc:docMk/>
            <pc:sldMk cId="0" sldId="282"/>
            <ac:spMk id="10" creationId="{00000000-0000-0000-0000-000000000000}"/>
          </ac:spMkLst>
        </pc:spChg>
        <pc:spChg chg="mod">
          <ac:chgData name="" userId="1823dcf2968592f2" providerId="LiveId" clId="{AFADB4D5-FB62-4206-AE5A-CAD4EB90AF29}" dt="2026-08-13T05:02:19.277" v="659" actId="14100"/>
          <ac:spMkLst>
            <pc:docMk/>
            <pc:sldMk cId="0" sldId="282"/>
            <ac:spMk id="11" creationId="{00000000-0000-0000-0000-000000000000}"/>
          </ac:spMkLst>
        </pc:spChg>
        <pc:spChg chg="add del">
          <ac:chgData name="" userId="1823dcf2968592f2" providerId="LiveId" clId="{AFADB4D5-FB62-4206-AE5A-CAD4EB90AF29}" dt="2026-08-13T05:01:13.639" v="646"/>
          <ac:spMkLst>
            <pc:docMk/>
            <pc:sldMk cId="0" sldId="282"/>
            <ac:spMk id="15" creationId="{6DFE6155-DEE9-49B2-A87C-F69BB594C863}"/>
          </ac:spMkLst>
        </pc:spChg>
      </pc:sldChg>
      <pc:sldChg chg="modSp">
        <pc:chgData name="" userId="1823dcf2968592f2" providerId="LiveId" clId="{AFADB4D5-FB62-4206-AE5A-CAD4EB90AF29}" dt="2026-08-13T05:05:01.043" v="695" actId="403"/>
        <pc:sldMkLst>
          <pc:docMk/>
          <pc:sldMk cId="0" sldId="283"/>
        </pc:sldMkLst>
        <pc:spChg chg="mod">
          <ac:chgData name="" userId="1823dcf2968592f2" providerId="LiveId" clId="{AFADB4D5-FB62-4206-AE5A-CAD4EB90AF29}" dt="2026-08-13T05:04:43.514" v="681" actId="403"/>
          <ac:spMkLst>
            <pc:docMk/>
            <pc:sldMk cId="0" sldId="283"/>
            <ac:spMk id="10" creationId="{00000000-0000-0000-0000-000000000000}"/>
          </ac:spMkLst>
        </pc:spChg>
        <pc:spChg chg="mod">
          <ac:chgData name="" userId="1823dcf2968592f2" providerId="LiveId" clId="{AFADB4D5-FB62-4206-AE5A-CAD4EB90AF29}" dt="2026-08-13T05:04:48.858" v="685" actId="403"/>
          <ac:spMkLst>
            <pc:docMk/>
            <pc:sldMk cId="0" sldId="283"/>
            <ac:spMk id="11" creationId="{00000000-0000-0000-0000-000000000000}"/>
          </ac:spMkLst>
        </pc:spChg>
        <pc:spChg chg="mod">
          <ac:chgData name="" userId="1823dcf2968592f2" providerId="LiveId" clId="{AFADB4D5-FB62-4206-AE5A-CAD4EB90AF29}" dt="2026-08-13T05:04:51.851" v="687" actId="403"/>
          <ac:spMkLst>
            <pc:docMk/>
            <pc:sldMk cId="0" sldId="283"/>
            <ac:spMk id="13" creationId="{00000000-0000-0000-0000-000000000000}"/>
          </ac:spMkLst>
        </pc:spChg>
        <pc:spChg chg="mod">
          <ac:chgData name="" userId="1823dcf2968592f2" providerId="LiveId" clId="{AFADB4D5-FB62-4206-AE5A-CAD4EB90AF29}" dt="2026-08-13T05:04:54.960" v="690" actId="403"/>
          <ac:spMkLst>
            <pc:docMk/>
            <pc:sldMk cId="0" sldId="283"/>
            <ac:spMk id="14" creationId="{00000000-0000-0000-0000-000000000000}"/>
          </ac:spMkLst>
        </pc:spChg>
        <pc:spChg chg="mod">
          <ac:chgData name="" userId="1823dcf2968592f2" providerId="LiveId" clId="{AFADB4D5-FB62-4206-AE5A-CAD4EB90AF29}" dt="2026-08-13T05:04:57.989" v="692" actId="403"/>
          <ac:spMkLst>
            <pc:docMk/>
            <pc:sldMk cId="0" sldId="283"/>
            <ac:spMk id="16" creationId="{00000000-0000-0000-0000-000000000000}"/>
          </ac:spMkLst>
        </pc:spChg>
        <pc:spChg chg="mod">
          <ac:chgData name="" userId="1823dcf2968592f2" providerId="LiveId" clId="{AFADB4D5-FB62-4206-AE5A-CAD4EB90AF29}" dt="2026-08-13T05:05:01.043" v="695" actId="403"/>
          <ac:spMkLst>
            <pc:docMk/>
            <pc:sldMk cId="0" sldId="283"/>
            <ac:spMk id="17" creationId="{00000000-0000-0000-0000-000000000000}"/>
          </ac:spMkLst>
        </pc:spChg>
      </pc:sldChg>
      <pc:sldChg chg="modSp">
        <pc:chgData name="" userId="1823dcf2968592f2" providerId="LiveId" clId="{AFADB4D5-FB62-4206-AE5A-CAD4EB90AF29}" dt="2026-08-13T05:05:27.597" v="711" actId="20577"/>
        <pc:sldMkLst>
          <pc:docMk/>
          <pc:sldMk cId="0" sldId="284"/>
        </pc:sldMkLst>
        <pc:spChg chg="mod">
          <ac:chgData name="" userId="1823dcf2968592f2" providerId="LiveId" clId="{AFADB4D5-FB62-4206-AE5A-CAD4EB90AF29}" dt="2026-08-13T05:05:08.679" v="697" actId="403"/>
          <ac:spMkLst>
            <pc:docMk/>
            <pc:sldMk cId="0" sldId="284"/>
            <ac:spMk id="8" creationId="{00000000-0000-0000-0000-000000000000}"/>
          </ac:spMkLst>
        </pc:spChg>
        <pc:spChg chg="mod">
          <ac:chgData name="" userId="1823dcf2968592f2" providerId="LiveId" clId="{AFADB4D5-FB62-4206-AE5A-CAD4EB90AF29}" dt="2026-08-13T05:05:17.708" v="703" actId="20577"/>
          <ac:spMkLst>
            <pc:docMk/>
            <pc:sldMk cId="0" sldId="284"/>
            <ac:spMk id="10" creationId="{00000000-0000-0000-0000-000000000000}"/>
          </ac:spMkLst>
        </pc:spChg>
        <pc:spChg chg="mod">
          <ac:chgData name="" userId="1823dcf2968592f2" providerId="LiveId" clId="{AFADB4D5-FB62-4206-AE5A-CAD4EB90AF29}" dt="2026-08-13T05:05:21.642" v="705" actId="403"/>
          <ac:spMkLst>
            <pc:docMk/>
            <pc:sldMk cId="0" sldId="284"/>
            <ac:spMk id="11" creationId="{00000000-0000-0000-0000-000000000000}"/>
          </ac:spMkLst>
        </pc:spChg>
        <pc:spChg chg="mod">
          <ac:chgData name="" userId="1823dcf2968592f2" providerId="LiveId" clId="{AFADB4D5-FB62-4206-AE5A-CAD4EB90AF29}" dt="2026-08-13T05:05:27.597" v="711" actId="20577"/>
          <ac:spMkLst>
            <pc:docMk/>
            <pc:sldMk cId="0" sldId="284"/>
            <ac:spMk id="13" creationId="{00000000-0000-0000-0000-000000000000}"/>
          </ac:spMkLst>
        </pc:spChg>
      </pc:sldChg>
      <pc:sldChg chg="delSp modSp">
        <pc:chgData name="" userId="1823dcf2968592f2" providerId="LiveId" clId="{AFADB4D5-FB62-4206-AE5A-CAD4EB90AF29}" dt="2026-08-13T05:06:58.253" v="730"/>
        <pc:sldMkLst>
          <pc:docMk/>
          <pc:sldMk cId="0" sldId="285"/>
        </pc:sldMkLst>
        <pc:spChg chg="mod">
          <ac:chgData name="" userId="1823dcf2968592f2" providerId="LiveId" clId="{AFADB4D5-FB62-4206-AE5A-CAD4EB90AF29}" dt="2026-08-13T05:06:58.253" v="730"/>
          <ac:spMkLst>
            <pc:docMk/>
            <pc:sldMk cId="0" sldId="285"/>
            <ac:spMk id="6" creationId="{00000000-0000-0000-0000-000000000000}"/>
          </ac:spMkLst>
        </pc:spChg>
        <pc:spChg chg="del">
          <ac:chgData name="" userId="1823dcf2968592f2" providerId="LiveId" clId="{AFADB4D5-FB62-4206-AE5A-CAD4EB90AF29}" dt="2026-08-13T05:06:03.914" v="717" actId="478"/>
          <ac:spMkLst>
            <pc:docMk/>
            <pc:sldMk cId="0" sldId="285"/>
            <ac:spMk id="7" creationId="{00000000-0000-0000-0000-000000000000}"/>
          </ac:spMkLst>
        </pc:spChg>
        <pc:spChg chg="del">
          <ac:chgData name="" userId="1823dcf2968592f2" providerId="LiveId" clId="{AFADB4D5-FB62-4206-AE5A-CAD4EB90AF29}" dt="2026-08-13T05:05:56.959" v="713" actId="478"/>
          <ac:spMkLst>
            <pc:docMk/>
            <pc:sldMk cId="0" sldId="285"/>
            <ac:spMk id="8" creationId="{00000000-0000-0000-0000-000000000000}"/>
          </ac:spMkLst>
        </pc:spChg>
        <pc:spChg chg="del">
          <ac:chgData name="" userId="1823dcf2968592f2" providerId="LiveId" clId="{AFADB4D5-FB62-4206-AE5A-CAD4EB90AF29}" dt="2026-08-13T05:05:55.758" v="712" actId="478"/>
          <ac:spMkLst>
            <pc:docMk/>
            <pc:sldMk cId="0" sldId="285"/>
            <ac:spMk id="9" creationId="{00000000-0000-0000-0000-000000000000}"/>
          </ac:spMkLst>
        </pc:spChg>
        <pc:picChg chg="del">
          <ac:chgData name="" userId="1823dcf2968592f2" providerId="LiveId" clId="{AFADB4D5-FB62-4206-AE5A-CAD4EB90AF29}" dt="2026-08-13T05:06:05.495" v="718" actId="478"/>
          <ac:picMkLst>
            <pc:docMk/>
            <pc:sldMk cId="0" sldId="285"/>
            <ac:picMk id="10" creationId="{00000000-0000-0000-0000-000000000000}"/>
          </ac:picMkLst>
        </pc:picChg>
        <pc:picChg chg="del">
          <ac:chgData name="" userId="1823dcf2968592f2" providerId="LiveId" clId="{AFADB4D5-FB62-4206-AE5A-CAD4EB90AF29}" dt="2026-08-13T05:06:02.124" v="716" actId="478"/>
          <ac:picMkLst>
            <pc:docMk/>
            <pc:sldMk cId="0" sldId="285"/>
            <ac:picMk id="11" creationId="{00000000-0000-0000-0000-000000000000}"/>
          </ac:picMkLst>
        </pc:picChg>
        <pc:picChg chg="del">
          <ac:chgData name="" userId="1823dcf2968592f2" providerId="LiveId" clId="{AFADB4D5-FB62-4206-AE5A-CAD4EB90AF29}" dt="2026-08-13T05:06:00.891" v="715" actId="478"/>
          <ac:picMkLst>
            <pc:docMk/>
            <pc:sldMk cId="0" sldId="285"/>
            <ac:picMk id="12" creationId="{00000000-0000-0000-0000-000000000000}"/>
          </ac:picMkLst>
        </pc:picChg>
        <pc:picChg chg="del">
          <ac:chgData name="" userId="1823dcf2968592f2" providerId="LiveId" clId="{AFADB4D5-FB62-4206-AE5A-CAD4EB90AF29}" dt="2026-08-13T05:05:58.710" v="714" actId="478"/>
          <ac:picMkLst>
            <pc:docMk/>
            <pc:sldMk cId="0" sldId="285"/>
            <ac:picMk id="13" creationId="{00000000-0000-0000-0000-000000000000}"/>
          </ac:picMkLst>
        </pc:picChg>
      </pc:sldChg>
      <pc:sldChg chg="modSp">
        <pc:chgData name="" userId="1823dcf2968592f2" providerId="LiveId" clId="{AFADB4D5-FB62-4206-AE5A-CAD4EB90AF29}" dt="2026-08-13T05:11:19.084" v="762" actId="20577"/>
        <pc:sldMkLst>
          <pc:docMk/>
          <pc:sldMk cId="0" sldId="286"/>
        </pc:sldMkLst>
        <pc:spChg chg="mod">
          <ac:chgData name="" userId="1823dcf2968592f2" providerId="LiveId" clId="{AFADB4D5-FB62-4206-AE5A-CAD4EB90AF29}" dt="2026-08-13T05:08:37.330" v="743" actId="403"/>
          <ac:spMkLst>
            <pc:docMk/>
            <pc:sldMk cId="0" sldId="286"/>
            <ac:spMk id="8" creationId="{00000000-0000-0000-0000-000000000000}"/>
          </ac:spMkLst>
        </pc:spChg>
        <pc:spChg chg="mod">
          <ac:chgData name="" userId="1823dcf2968592f2" providerId="LiveId" clId="{AFADB4D5-FB62-4206-AE5A-CAD4EB90AF29}" dt="2026-08-13T05:09:58.935" v="755" actId="6549"/>
          <ac:spMkLst>
            <pc:docMk/>
            <pc:sldMk cId="0" sldId="286"/>
            <ac:spMk id="10" creationId="{00000000-0000-0000-0000-000000000000}"/>
          </ac:spMkLst>
        </pc:spChg>
        <pc:spChg chg="mod">
          <ac:chgData name="" userId="1823dcf2968592f2" providerId="LiveId" clId="{AFADB4D5-FB62-4206-AE5A-CAD4EB90AF29}" dt="2026-08-13T05:08:56.423" v="745" actId="403"/>
          <ac:spMkLst>
            <pc:docMk/>
            <pc:sldMk cId="0" sldId="286"/>
            <ac:spMk id="11" creationId="{00000000-0000-0000-0000-000000000000}"/>
          </ac:spMkLst>
        </pc:spChg>
        <pc:spChg chg="mod">
          <ac:chgData name="" userId="1823dcf2968592f2" providerId="LiveId" clId="{AFADB4D5-FB62-4206-AE5A-CAD4EB90AF29}" dt="2026-08-13T05:11:19.084" v="762" actId="20577"/>
          <ac:spMkLst>
            <pc:docMk/>
            <pc:sldMk cId="0" sldId="286"/>
            <ac:spMk id="13" creationId="{00000000-0000-0000-0000-000000000000}"/>
          </ac:spMkLst>
        </pc:spChg>
      </pc:sldChg>
      <pc:sldChg chg="del">
        <pc:chgData name="" userId="1823dcf2968592f2" providerId="LiveId" clId="{AFADB4D5-FB62-4206-AE5A-CAD4EB90AF29}" dt="2026-08-13T05:09:03.300" v="746" actId="2696"/>
        <pc:sldMkLst>
          <pc:docMk/>
          <pc:sldMk cId="0" sldId="287"/>
        </pc:sldMkLst>
      </pc:sldChg>
      <pc:sldChg chg="delSp modSp">
        <pc:chgData name="" userId="1823dcf2968592f2" providerId="LiveId" clId="{AFADB4D5-FB62-4206-AE5A-CAD4EB90AF29}" dt="2026-08-13T05:13:08.161" v="776" actId="1076"/>
        <pc:sldMkLst>
          <pc:docMk/>
          <pc:sldMk cId="0" sldId="288"/>
        </pc:sldMkLst>
        <pc:spChg chg="mod">
          <ac:chgData name="" userId="1823dcf2968592f2" providerId="LiveId" clId="{AFADB4D5-FB62-4206-AE5A-CAD4EB90AF29}" dt="2026-08-13T05:13:08.161" v="776" actId="1076"/>
          <ac:spMkLst>
            <pc:docMk/>
            <pc:sldMk cId="0" sldId="288"/>
            <ac:spMk id="6" creationId="{00000000-0000-0000-0000-000000000000}"/>
          </ac:spMkLst>
        </pc:spChg>
        <pc:spChg chg="del">
          <ac:chgData name="" userId="1823dcf2968592f2" providerId="LiveId" clId="{AFADB4D5-FB62-4206-AE5A-CAD4EB90AF29}" dt="2026-08-13T05:11:48.326" v="763" actId="478"/>
          <ac:spMkLst>
            <pc:docMk/>
            <pc:sldMk cId="0" sldId="288"/>
            <ac:spMk id="7" creationId="{00000000-0000-0000-0000-000000000000}"/>
          </ac:spMkLst>
        </pc:spChg>
        <pc:picChg chg="mod">
          <ac:chgData name="" userId="1823dcf2968592f2" providerId="LiveId" clId="{AFADB4D5-FB62-4206-AE5A-CAD4EB90AF29}" dt="2026-08-13T05:12:35.882" v="771" actId="14100"/>
          <ac:picMkLst>
            <pc:docMk/>
            <pc:sldMk cId="0" sldId="288"/>
            <ac:picMk id="4" creationId="{00000000-0000-0000-0000-000000000000}"/>
          </ac:picMkLst>
        </pc:picChg>
      </pc:sldChg>
      <pc:sldChg chg="del">
        <pc:chgData name="" userId="1823dcf2968592f2" providerId="LiveId" clId="{AFADB4D5-FB62-4206-AE5A-CAD4EB90AF29}" dt="2026-08-13T05:11:57.270" v="764" actId="2696"/>
        <pc:sldMkLst>
          <pc:docMk/>
          <pc:sldMk cId="0" sldId="289"/>
        </pc:sldMkLst>
      </pc:sldChg>
      <pc:sldChg chg="delSp modSp">
        <pc:chgData name="" userId="1823dcf2968592f2" providerId="LiveId" clId="{AFADB4D5-FB62-4206-AE5A-CAD4EB90AF29}" dt="2026-08-13T05:17:18.941" v="829" actId="1076"/>
        <pc:sldMkLst>
          <pc:docMk/>
          <pc:sldMk cId="0" sldId="290"/>
        </pc:sldMkLst>
        <pc:spChg chg="mod">
          <ac:chgData name="" userId="1823dcf2968592f2" providerId="LiveId" clId="{AFADB4D5-FB62-4206-AE5A-CAD4EB90AF29}" dt="2026-08-13T05:17:10.688" v="826" actId="20577"/>
          <ac:spMkLst>
            <pc:docMk/>
            <pc:sldMk cId="0" sldId="290"/>
            <ac:spMk id="5" creationId="{00000000-0000-0000-0000-000000000000}"/>
          </ac:spMkLst>
        </pc:spChg>
        <pc:spChg chg="del">
          <ac:chgData name="" userId="1823dcf2968592f2" providerId="LiveId" clId="{AFADB4D5-FB62-4206-AE5A-CAD4EB90AF29}" dt="2026-08-13T05:17:13.929" v="827" actId="478"/>
          <ac:spMkLst>
            <pc:docMk/>
            <pc:sldMk cId="0" sldId="290"/>
            <ac:spMk id="6" creationId="{00000000-0000-0000-0000-000000000000}"/>
          </ac:spMkLst>
        </pc:spChg>
        <pc:picChg chg="del">
          <ac:chgData name="" userId="1823dcf2968592f2" providerId="LiveId" clId="{AFADB4D5-FB62-4206-AE5A-CAD4EB90AF29}" dt="2026-08-13T05:17:16.229" v="828" actId="478"/>
          <ac:picMkLst>
            <pc:docMk/>
            <pc:sldMk cId="0" sldId="290"/>
            <ac:picMk id="3" creationId="{00000000-0000-0000-0000-000000000000}"/>
          </ac:picMkLst>
        </pc:picChg>
        <pc:picChg chg="mod">
          <ac:chgData name="" userId="1823dcf2968592f2" providerId="LiveId" clId="{AFADB4D5-FB62-4206-AE5A-CAD4EB90AF29}" dt="2026-08-13T05:17:18.941" v="829" actId="1076"/>
          <ac:picMkLst>
            <pc:docMk/>
            <pc:sldMk cId="0" sldId="290"/>
            <ac:picMk id="9" creationId="{00000000-0000-0000-0000-000000000000}"/>
          </ac:picMkLst>
        </pc:picChg>
      </pc:sldChg>
      <pc:sldChg chg="del">
        <pc:chgData name="" userId="1823dcf2968592f2" providerId="LiveId" clId="{AFADB4D5-FB62-4206-AE5A-CAD4EB90AF29}" dt="2026-08-13T05:12:00.669" v="765" actId="2696"/>
        <pc:sldMkLst>
          <pc:docMk/>
          <pc:sldMk cId="0" sldId="291"/>
        </pc:sldMkLst>
      </pc:sldChg>
      <pc:sldChg chg="delSp modSp add setBg">
        <pc:chgData name="" userId="1823dcf2968592f2" providerId="LiveId" clId="{AFADB4D5-FB62-4206-AE5A-CAD4EB90AF29}" dt="2026-08-13T04:20:26.429" v="69" actId="20577"/>
        <pc:sldMkLst>
          <pc:docMk/>
          <pc:sldMk cId="3393964634" sldId="292"/>
        </pc:sldMkLst>
        <pc:spChg chg="mod">
          <ac:chgData name="" userId="1823dcf2968592f2" providerId="LiveId" clId="{AFADB4D5-FB62-4206-AE5A-CAD4EB90AF29}" dt="2026-08-13T04:20:26.429" v="69" actId="20577"/>
          <ac:spMkLst>
            <pc:docMk/>
            <pc:sldMk cId="3393964634" sldId="292"/>
            <ac:spMk id="6" creationId="{00000000-0000-0000-0000-000000000000}"/>
          </ac:spMkLst>
        </pc:spChg>
        <pc:spChg chg="del mod">
          <ac:chgData name="" userId="1823dcf2968592f2" providerId="LiveId" clId="{AFADB4D5-FB62-4206-AE5A-CAD4EB90AF29}" dt="2026-08-13T04:19:29.577" v="56" actId="478"/>
          <ac:spMkLst>
            <pc:docMk/>
            <pc:sldMk cId="3393964634" sldId="292"/>
            <ac:spMk id="10" creationId="{00000000-0000-0000-0000-000000000000}"/>
          </ac:spMkLst>
        </pc:spChg>
        <pc:spChg chg="mod">
          <ac:chgData name="" userId="1823dcf2968592f2" providerId="LiveId" clId="{AFADB4D5-FB62-4206-AE5A-CAD4EB90AF29}" dt="2026-08-13T04:20:19.809" v="67" actId="207"/>
          <ac:spMkLst>
            <pc:docMk/>
            <pc:sldMk cId="3393964634" sldId="292"/>
            <ac:spMk id="14" creationId="{0B17ACE3-1F18-48C7-AC65-D5451307DC2B}"/>
          </ac:spMkLst>
        </pc:spChg>
      </pc:sldChg>
      <pc:sldChg chg="modSp add setBg">
        <pc:chgData name="" userId="1823dcf2968592f2" providerId="LiveId" clId="{AFADB4D5-FB62-4206-AE5A-CAD4EB90AF29}" dt="2026-08-13T04:49:05.887" v="466" actId="1076"/>
        <pc:sldMkLst>
          <pc:docMk/>
          <pc:sldMk cId="2101424328" sldId="293"/>
        </pc:sldMkLst>
        <pc:spChg chg="mod">
          <ac:chgData name="" userId="1823dcf2968592f2" providerId="LiveId" clId="{AFADB4D5-FB62-4206-AE5A-CAD4EB90AF29}" dt="2026-08-13T04:49:05.419" v="465" actId="14100"/>
          <ac:spMkLst>
            <pc:docMk/>
            <pc:sldMk cId="2101424328" sldId="293"/>
            <ac:spMk id="8" creationId="{00000000-0000-0000-0000-000000000000}"/>
          </ac:spMkLst>
        </pc:spChg>
        <pc:picChg chg="mod">
          <ac:chgData name="" userId="1823dcf2968592f2" providerId="LiveId" clId="{AFADB4D5-FB62-4206-AE5A-CAD4EB90AF29}" dt="2026-08-13T04:49:05.887" v="466" actId="1076"/>
          <ac:picMkLst>
            <pc:docMk/>
            <pc:sldMk cId="2101424328" sldId="293"/>
            <ac:picMk id="2" creationId="{00000000-0000-0000-0000-000000000000}"/>
          </ac:picMkLst>
        </pc:picChg>
      </pc:sldChg>
      <pc:sldChg chg="modSp add setBg">
        <pc:chgData name="" userId="1823dcf2968592f2" providerId="LiveId" clId="{AFADB4D5-FB62-4206-AE5A-CAD4EB90AF29}" dt="2026-08-13T04:53:22.162" v="530" actId="113"/>
        <pc:sldMkLst>
          <pc:docMk/>
          <pc:sldMk cId="1915919722" sldId="294"/>
        </pc:sldMkLst>
        <pc:spChg chg="mod">
          <ac:chgData name="" userId="1823dcf2968592f2" providerId="LiveId" clId="{AFADB4D5-FB62-4206-AE5A-CAD4EB90AF29}" dt="2026-08-13T04:53:22.162" v="530" actId="113"/>
          <ac:spMkLst>
            <pc:docMk/>
            <pc:sldMk cId="1915919722" sldId="294"/>
            <ac:spMk id="7" creationId="{00000000-0000-0000-0000-000000000000}"/>
          </ac:spMkLst>
        </pc:spChg>
      </pc:sldChg>
      <pc:sldChg chg="addSp delSp modSp add setBg">
        <pc:chgData name="" userId="1823dcf2968592f2" providerId="LiveId" clId="{AFADB4D5-FB62-4206-AE5A-CAD4EB90AF29}" dt="2026-08-13T04:57:17.077" v="576" actId="1076"/>
        <pc:sldMkLst>
          <pc:docMk/>
          <pc:sldMk cId="401013496" sldId="295"/>
        </pc:sldMkLst>
        <pc:spChg chg="del">
          <ac:chgData name="" userId="1823dcf2968592f2" providerId="LiveId" clId="{AFADB4D5-FB62-4206-AE5A-CAD4EB90AF29}" dt="2026-08-13T04:56:17.177" v="561" actId="478"/>
          <ac:spMkLst>
            <pc:docMk/>
            <pc:sldMk cId="401013496" sldId="295"/>
            <ac:spMk id="7" creationId="{00000000-0000-0000-0000-000000000000}"/>
          </ac:spMkLst>
        </pc:spChg>
        <pc:spChg chg="del">
          <ac:chgData name="" userId="1823dcf2968592f2" providerId="LiveId" clId="{AFADB4D5-FB62-4206-AE5A-CAD4EB90AF29}" dt="2026-08-13T04:56:25.757" v="565" actId="478"/>
          <ac:spMkLst>
            <pc:docMk/>
            <pc:sldMk cId="401013496" sldId="295"/>
            <ac:spMk id="8" creationId="{00000000-0000-0000-0000-000000000000}"/>
          </ac:spMkLst>
        </pc:spChg>
        <pc:spChg chg="mod">
          <ac:chgData name="" userId="1823dcf2968592f2" providerId="LiveId" clId="{AFADB4D5-FB62-4206-AE5A-CAD4EB90AF29}" dt="2026-08-13T04:57:17.077" v="576" actId="1076"/>
          <ac:spMkLst>
            <pc:docMk/>
            <pc:sldMk cId="401013496" sldId="295"/>
            <ac:spMk id="9" creationId="{00000000-0000-0000-0000-000000000000}"/>
          </ac:spMkLst>
        </pc:spChg>
        <pc:spChg chg="del">
          <ac:chgData name="" userId="1823dcf2968592f2" providerId="LiveId" clId="{AFADB4D5-FB62-4206-AE5A-CAD4EB90AF29}" dt="2026-08-13T04:56:16.069" v="560" actId="478"/>
          <ac:spMkLst>
            <pc:docMk/>
            <pc:sldMk cId="401013496" sldId="295"/>
            <ac:spMk id="10" creationId="{00000000-0000-0000-0000-000000000000}"/>
          </ac:spMkLst>
        </pc:spChg>
        <pc:graphicFrameChg chg="add del">
          <ac:chgData name="" userId="1823dcf2968592f2" providerId="LiveId" clId="{AFADB4D5-FB62-4206-AE5A-CAD4EB90AF29}" dt="2026-08-13T04:56:08.335" v="558"/>
          <ac:graphicFrameMkLst>
            <pc:docMk/>
            <pc:sldMk cId="401013496" sldId="295"/>
            <ac:graphicFrameMk id="12" creationId="{74500EEC-F235-4A7C-84B0-632BED29E134}"/>
          </ac:graphicFrameMkLst>
        </pc:graphicFrameChg>
        <pc:graphicFrameChg chg="add mod modGraphic">
          <ac:chgData name="" userId="1823dcf2968592f2" providerId="LiveId" clId="{AFADB4D5-FB62-4206-AE5A-CAD4EB90AF29}" dt="2026-08-13T04:57:15.155" v="575" actId="1076"/>
          <ac:graphicFrameMkLst>
            <pc:docMk/>
            <pc:sldMk cId="401013496" sldId="295"/>
            <ac:graphicFrameMk id="13" creationId="{BB447B6D-A61E-4D54-A743-9908BA2442EA}"/>
          </ac:graphicFrameMkLst>
        </pc:graphicFrameChg>
        <pc:picChg chg="del">
          <ac:chgData name="" userId="1823dcf2968592f2" providerId="LiveId" clId="{AFADB4D5-FB62-4206-AE5A-CAD4EB90AF29}" dt="2026-08-13T04:56:17.805" v="562" actId="478"/>
          <ac:picMkLst>
            <pc:docMk/>
            <pc:sldMk cId="401013496" sldId="295"/>
            <ac:picMk id="3" creationId="{00000000-0000-0000-0000-000000000000}"/>
          </ac:picMkLst>
        </pc:picChg>
        <pc:picChg chg="add del">
          <ac:chgData name="" userId="1823dcf2968592f2" providerId="LiveId" clId="{AFADB4D5-FB62-4206-AE5A-CAD4EB90AF29}" dt="2026-08-13T04:55:49.309" v="555" actId="478"/>
          <ac:picMkLst>
            <pc:docMk/>
            <pc:sldMk cId="401013496" sldId="295"/>
            <ac:picMk id="11" creationId="{D3E98B1C-92BA-434A-9C9E-88C1AD732CE7}"/>
          </ac:picMkLst>
        </pc:picChg>
      </pc:sldChg>
      <pc:sldChg chg="delSp modSp add setBg">
        <pc:chgData name="" userId="1823dcf2968592f2" providerId="LiveId" clId="{AFADB4D5-FB62-4206-AE5A-CAD4EB90AF29}" dt="2026-08-13T04:58:11.941" v="591" actId="207"/>
        <pc:sldMkLst>
          <pc:docMk/>
          <pc:sldMk cId="1535562881" sldId="296"/>
        </pc:sldMkLst>
        <pc:spChg chg="del">
          <ac:chgData name="" userId="1823dcf2968592f2" providerId="LiveId" clId="{AFADB4D5-FB62-4206-AE5A-CAD4EB90AF29}" dt="2026-08-13T04:57:32.937" v="579" actId="478"/>
          <ac:spMkLst>
            <pc:docMk/>
            <pc:sldMk cId="1535562881" sldId="296"/>
            <ac:spMk id="8" creationId="{00000000-0000-0000-0000-000000000000}"/>
          </ac:spMkLst>
        </pc:spChg>
        <pc:spChg chg="del">
          <ac:chgData name="" userId="1823dcf2968592f2" providerId="LiveId" clId="{AFADB4D5-FB62-4206-AE5A-CAD4EB90AF29}" dt="2026-08-13T04:57:42.741" v="583" actId="478"/>
          <ac:spMkLst>
            <pc:docMk/>
            <pc:sldMk cId="1535562881" sldId="296"/>
            <ac:spMk id="9" creationId="{00000000-0000-0000-0000-000000000000}"/>
          </ac:spMkLst>
        </pc:spChg>
        <pc:spChg chg="mod">
          <ac:chgData name="" userId="1823dcf2968592f2" providerId="LiveId" clId="{AFADB4D5-FB62-4206-AE5A-CAD4EB90AF29}" dt="2026-08-13T04:58:11.941" v="591" actId="207"/>
          <ac:spMkLst>
            <pc:docMk/>
            <pc:sldMk cId="1535562881" sldId="296"/>
            <ac:spMk id="10" creationId="{00000000-0000-0000-0000-000000000000}"/>
          </ac:spMkLst>
        </pc:spChg>
        <pc:picChg chg="del">
          <ac:chgData name="" userId="1823dcf2968592f2" providerId="LiveId" clId="{AFADB4D5-FB62-4206-AE5A-CAD4EB90AF29}" dt="2026-08-13T04:57:30.773" v="578" actId="478"/>
          <ac:picMkLst>
            <pc:docMk/>
            <pc:sldMk cId="1535562881" sldId="296"/>
            <ac:picMk id="3" creationId="{00000000-0000-0000-0000-000000000000}"/>
          </ac:picMkLst>
        </pc:picChg>
      </pc:sldChg>
      <pc:sldChg chg="modSp">
        <pc:chgData name="" userId="1823dcf2968592f2" providerId="LiveId" clId="{AFADB4D5-FB62-4206-AE5A-CAD4EB90AF29}" dt="2026-08-13T05:02:44.127" v="662" actId="2711"/>
        <pc:sldMkLst>
          <pc:docMk/>
          <pc:sldMk cId="3203450375" sldId="297"/>
        </pc:sldMkLst>
        <pc:spChg chg="mod">
          <ac:chgData name="" userId="1823dcf2968592f2" providerId="LiveId" clId="{AFADB4D5-FB62-4206-AE5A-CAD4EB90AF29}" dt="2026-08-13T05:02:44.127" v="662" actId="2711"/>
          <ac:spMkLst>
            <pc:docMk/>
            <pc:sldMk cId="3203450375" sldId="297"/>
            <ac:spMk id="11" creationId="{00000000-0000-0000-0000-000000000000}"/>
          </ac:spMkLst>
        </pc:spChg>
      </pc:sldChg>
      <pc:sldChg chg="modSp add">
        <pc:chgData name="" userId="1823dcf2968592f2" providerId="LiveId" clId="{AFADB4D5-FB62-4206-AE5A-CAD4EB90AF29}" dt="2026-08-13T05:03:10.263" v="665" actId="2711"/>
        <pc:sldMkLst>
          <pc:docMk/>
          <pc:sldMk cId="1995965756" sldId="298"/>
        </pc:sldMkLst>
        <pc:spChg chg="mod">
          <ac:chgData name="" userId="1823dcf2968592f2" providerId="LiveId" clId="{AFADB4D5-FB62-4206-AE5A-CAD4EB90AF29}" dt="2026-08-13T05:03:10.263" v="665" actId="2711"/>
          <ac:spMkLst>
            <pc:docMk/>
            <pc:sldMk cId="1995965756" sldId="298"/>
            <ac:spMk id="11" creationId="{00000000-0000-0000-0000-000000000000}"/>
          </ac:spMkLst>
        </pc:spChg>
      </pc:sldChg>
      <pc:sldChg chg="modSp add">
        <pc:chgData name="" userId="1823dcf2968592f2" providerId="LiveId" clId="{AFADB4D5-FB62-4206-AE5A-CAD4EB90AF29}" dt="2026-08-13T05:03:36.957" v="669" actId="1076"/>
        <pc:sldMkLst>
          <pc:docMk/>
          <pc:sldMk cId="2242976189" sldId="299"/>
        </pc:sldMkLst>
        <pc:spChg chg="mod">
          <ac:chgData name="" userId="1823dcf2968592f2" providerId="LiveId" clId="{AFADB4D5-FB62-4206-AE5A-CAD4EB90AF29}" dt="2026-08-13T05:03:36.957" v="669" actId="1076"/>
          <ac:spMkLst>
            <pc:docMk/>
            <pc:sldMk cId="2242976189" sldId="299"/>
            <ac:spMk id="11" creationId="{00000000-0000-0000-0000-000000000000}"/>
          </ac:spMkLst>
        </pc:spChg>
      </pc:sldChg>
      <pc:sldChg chg="modSp add">
        <pc:chgData name="" userId="1823dcf2968592f2" providerId="LiveId" clId="{AFADB4D5-FB62-4206-AE5A-CAD4EB90AF29}" dt="2026-08-13T05:04:36.582" v="680" actId="2711"/>
        <pc:sldMkLst>
          <pc:docMk/>
          <pc:sldMk cId="2611190717" sldId="300"/>
        </pc:sldMkLst>
        <pc:spChg chg="mod">
          <ac:chgData name="" userId="1823dcf2968592f2" providerId="LiveId" clId="{AFADB4D5-FB62-4206-AE5A-CAD4EB90AF29}" dt="2026-08-13T05:04:36.582" v="680" actId="2711"/>
          <ac:spMkLst>
            <pc:docMk/>
            <pc:sldMk cId="2611190717" sldId="300"/>
            <ac:spMk id="11" creationId="{00000000-0000-0000-0000-000000000000}"/>
          </ac:spMkLst>
        </pc:spChg>
      </pc:sldChg>
      <pc:sldChg chg="add del">
        <pc:chgData name="" userId="1823dcf2968592f2" providerId="LiveId" clId="{AFADB4D5-FB62-4206-AE5A-CAD4EB90AF29}" dt="2026-08-13T05:03:46.259" v="671"/>
        <pc:sldMkLst>
          <pc:docMk/>
          <pc:sldMk cId="4176670786" sldId="300"/>
        </pc:sldMkLst>
      </pc:sldChg>
      <pc:sldChg chg="modSp add setBg">
        <pc:chgData name="" userId="1823dcf2968592f2" providerId="LiveId" clId="{AFADB4D5-FB62-4206-AE5A-CAD4EB90AF29}" dt="2026-08-13T05:07:40.214" v="734"/>
        <pc:sldMkLst>
          <pc:docMk/>
          <pc:sldMk cId="1872394041" sldId="301"/>
        </pc:sldMkLst>
        <pc:spChg chg="mod">
          <ac:chgData name="" userId="1823dcf2968592f2" providerId="LiveId" clId="{AFADB4D5-FB62-4206-AE5A-CAD4EB90AF29}" dt="2026-08-13T05:07:40.214" v="734"/>
          <ac:spMkLst>
            <pc:docMk/>
            <pc:sldMk cId="1872394041" sldId="301"/>
            <ac:spMk id="6" creationId="{00000000-0000-0000-0000-000000000000}"/>
          </ac:spMkLst>
        </pc:spChg>
      </pc:sldChg>
      <pc:sldChg chg="modSp add">
        <pc:chgData name="" userId="1823dcf2968592f2" providerId="LiveId" clId="{AFADB4D5-FB62-4206-AE5A-CAD4EB90AF29}" dt="2026-08-13T05:08:18.440" v="741" actId="20577"/>
        <pc:sldMkLst>
          <pc:docMk/>
          <pc:sldMk cId="1671462956" sldId="302"/>
        </pc:sldMkLst>
        <pc:spChg chg="mod">
          <ac:chgData name="" userId="1823dcf2968592f2" providerId="LiveId" clId="{AFADB4D5-FB62-4206-AE5A-CAD4EB90AF29}" dt="2026-08-13T05:08:18.440" v="741" actId="20577"/>
          <ac:spMkLst>
            <pc:docMk/>
            <pc:sldMk cId="1671462956" sldId="302"/>
            <ac:spMk id="6" creationId="{00000000-0000-0000-0000-000000000000}"/>
          </ac:spMkLst>
        </pc:spChg>
      </pc:sldChg>
      <pc:sldChg chg="addSp modSp add setBg">
        <pc:chgData name="" userId="1823dcf2968592f2" providerId="LiveId" clId="{AFADB4D5-FB62-4206-AE5A-CAD4EB90AF29}" dt="2026-08-13T05:14:38.399" v="789" actId="13926"/>
        <pc:sldMkLst>
          <pc:docMk/>
          <pc:sldMk cId="2871440144" sldId="303"/>
        </pc:sldMkLst>
        <pc:spChg chg="mod">
          <ac:chgData name="" userId="1823dcf2968592f2" providerId="LiveId" clId="{AFADB4D5-FB62-4206-AE5A-CAD4EB90AF29}" dt="2026-08-13T05:13:40.749" v="780"/>
          <ac:spMkLst>
            <pc:docMk/>
            <pc:sldMk cId="2871440144" sldId="303"/>
            <ac:spMk id="6" creationId="{00000000-0000-0000-0000-000000000000}"/>
          </ac:spMkLst>
        </pc:spChg>
        <pc:graphicFrameChg chg="add mod modGraphic">
          <ac:chgData name="" userId="1823dcf2968592f2" providerId="LiveId" clId="{AFADB4D5-FB62-4206-AE5A-CAD4EB90AF29}" dt="2026-08-13T05:14:38.399" v="789" actId="13926"/>
          <ac:graphicFrameMkLst>
            <pc:docMk/>
            <pc:sldMk cId="2871440144" sldId="303"/>
            <ac:graphicFrameMk id="7" creationId="{1A6B6A6F-708D-4264-96D2-2E362DD02409}"/>
          </ac:graphicFrameMkLst>
        </pc:graphicFrameChg>
        <pc:picChg chg="mod">
          <ac:chgData name="" userId="1823dcf2968592f2" providerId="LiveId" clId="{AFADB4D5-FB62-4206-AE5A-CAD4EB90AF29}" dt="2026-08-13T05:14:15.875" v="785" actId="14100"/>
          <ac:picMkLst>
            <pc:docMk/>
            <pc:sldMk cId="2871440144" sldId="303"/>
            <ac:picMk id="4" creationId="{00000000-0000-0000-0000-000000000000}"/>
          </ac:picMkLst>
        </pc:picChg>
      </pc:sldChg>
      <pc:sldChg chg="modSp add setBg">
        <pc:chgData name="" userId="1823dcf2968592f2" providerId="LiveId" clId="{AFADB4D5-FB62-4206-AE5A-CAD4EB90AF29}" dt="2026-08-13T05:15:19.350" v="796" actId="20577"/>
        <pc:sldMkLst>
          <pc:docMk/>
          <pc:sldMk cId="643106188" sldId="304"/>
        </pc:sldMkLst>
        <pc:spChg chg="mod">
          <ac:chgData name="" userId="1823dcf2968592f2" providerId="LiveId" clId="{AFADB4D5-FB62-4206-AE5A-CAD4EB90AF29}" dt="2026-08-13T05:15:19.350" v="796" actId="20577"/>
          <ac:spMkLst>
            <pc:docMk/>
            <pc:sldMk cId="643106188" sldId="304"/>
            <ac:spMk id="6" creationId="{00000000-0000-0000-0000-000000000000}"/>
          </ac:spMkLst>
        </pc:spChg>
      </pc:sldChg>
      <pc:sldChg chg="modSp add">
        <pc:chgData name="" userId="1823dcf2968592f2" providerId="LiveId" clId="{AFADB4D5-FB62-4206-AE5A-CAD4EB90AF29}" dt="2026-08-13T05:15:42.601" v="801" actId="20577"/>
        <pc:sldMkLst>
          <pc:docMk/>
          <pc:sldMk cId="2778553822" sldId="305"/>
        </pc:sldMkLst>
        <pc:spChg chg="mod">
          <ac:chgData name="" userId="1823dcf2968592f2" providerId="LiveId" clId="{AFADB4D5-FB62-4206-AE5A-CAD4EB90AF29}" dt="2026-08-13T05:15:42.601" v="801" actId="20577"/>
          <ac:spMkLst>
            <pc:docMk/>
            <pc:sldMk cId="2778553822" sldId="305"/>
            <ac:spMk id="6" creationId="{00000000-0000-0000-0000-000000000000}"/>
          </ac:spMkLst>
        </pc:spChg>
      </pc:sldChg>
      <pc:sldChg chg="modSp add">
        <pc:chgData name="" userId="1823dcf2968592f2" providerId="LiveId" clId="{AFADB4D5-FB62-4206-AE5A-CAD4EB90AF29}" dt="2026-08-13T05:16:09.264" v="804" actId="2711"/>
        <pc:sldMkLst>
          <pc:docMk/>
          <pc:sldMk cId="4286400855" sldId="306"/>
        </pc:sldMkLst>
        <pc:spChg chg="mod">
          <ac:chgData name="" userId="1823dcf2968592f2" providerId="LiveId" clId="{AFADB4D5-FB62-4206-AE5A-CAD4EB90AF29}" dt="2026-08-13T05:16:09.264" v="804" actId="2711"/>
          <ac:spMkLst>
            <pc:docMk/>
            <pc:sldMk cId="4286400855" sldId="306"/>
            <ac:spMk id="6" creationId="{00000000-0000-0000-0000-000000000000}"/>
          </ac:spMkLst>
        </pc:spChg>
      </pc:sldChg>
      <pc:sldChg chg="modSp add">
        <pc:chgData name="" userId="1823dcf2968592f2" providerId="LiveId" clId="{AFADB4D5-FB62-4206-AE5A-CAD4EB90AF29}" dt="2026-08-13T05:16:38.097" v="809" actId="2711"/>
        <pc:sldMkLst>
          <pc:docMk/>
          <pc:sldMk cId="3311227009" sldId="307"/>
        </pc:sldMkLst>
        <pc:spChg chg="mod">
          <ac:chgData name="" userId="1823dcf2968592f2" providerId="LiveId" clId="{AFADB4D5-FB62-4206-AE5A-CAD4EB90AF29}" dt="2026-08-13T05:16:38.097" v="809" actId="2711"/>
          <ac:spMkLst>
            <pc:docMk/>
            <pc:sldMk cId="3311227009" sldId="307"/>
            <ac:spMk id="6" creationId="{00000000-0000-0000-0000-000000000000}"/>
          </ac:spMkLst>
        </pc:spChg>
      </pc:sldChg>
      <pc:sldChg chg="modSp add">
        <pc:chgData name="" userId="1823dcf2968592f2" providerId="LiveId" clId="{AFADB4D5-FB62-4206-AE5A-CAD4EB90AF29}" dt="2026-08-13T05:16:57.467" v="812" actId="20577"/>
        <pc:sldMkLst>
          <pc:docMk/>
          <pc:sldMk cId="1992778184" sldId="308"/>
        </pc:sldMkLst>
        <pc:spChg chg="mod">
          <ac:chgData name="" userId="1823dcf2968592f2" providerId="LiveId" clId="{AFADB4D5-FB62-4206-AE5A-CAD4EB90AF29}" dt="2026-08-13T05:16:57.467" v="812" actId="20577"/>
          <ac:spMkLst>
            <pc:docMk/>
            <pc:sldMk cId="1992778184" sldId="308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2.png"/><Relationship Id="rId5" Type="http://schemas.openxmlformats.org/officeDocument/2006/relationships/image" Target="../media/image14.png"/><Relationship Id="rId10" Type="http://schemas.openxmlformats.org/officeDocument/2006/relationships/image" Target="../media/image31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48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0.png"/><Relationship Id="rId7" Type="http://schemas.openxmlformats.org/officeDocument/2006/relationships/image" Target="../media/image15.png"/><Relationship Id="rId12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54.png"/><Relationship Id="rId5" Type="http://schemas.openxmlformats.org/officeDocument/2006/relationships/image" Target="../media/image52.png"/><Relationship Id="rId10" Type="http://schemas.openxmlformats.org/officeDocument/2006/relationships/image" Target="../media/image53.png"/><Relationship Id="rId4" Type="http://schemas.openxmlformats.org/officeDocument/2006/relationships/image" Target="../media/image51.png"/><Relationship Id="rId9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300" y="4342358"/>
            <a:ext cx="6629400" cy="352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905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7240" y="1225003"/>
            <a:ext cx="4648200" cy="390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25391" y="1839366"/>
            <a:ext cx="9741217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sz="3900" b="1" i="0" u="none" dirty="0" err="1">
                <a:solidFill>
                  <a:srgbClr val="FFFFFF"/>
                </a:solidFill>
                <a:latin typeface="Prompt"/>
              </a:rPr>
              <a:t>บทที่</a:t>
            </a:r>
            <a:r>
              <a:rPr sz="3900" b="1" i="0" u="none" dirty="0">
                <a:solidFill>
                  <a:srgbClr val="FFFFFF"/>
                </a:solidFill>
                <a:latin typeface="Prompt"/>
              </a:rPr>
              <a:t> 2 </a:t>
            </a:r>
            <a:r>
              <a:rPr sz="3900" b="1" i="0" u="none" dirty="0" err="1">
                <a:solidFill>
                  <a:srgbClr val="FFFFFF"/>
                </a:solidFill>
                <a:latin typeface="Prompt"/>
              </a:rPr>
              <a:t>การจัดการการตลาดของการจัดเลี้ยง</a:t>
            </a:r>
            <a:r>
              <a:rPr dirty="0"/>
              <a:t>
</a:t>
            </a:r>
            <a:r>
              <a:rPr sz="3900" b="1" i="0" u="none" dirty="0">
                <a:solidFill>
                  <a:srgbClr val="FFFFFF"/>
                </a:solidFill>
                <a:latin typeface="Prompt"/>
              </a:rPr>
              <a:t> (Catering Marketing Management)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47875" y="3218408"/>
            <a:ext cx="80962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CBD5E1"/>
                </a:solidFill>
                <a:latin typeface="Sarabun"/>
              </a:rPr>
              <a:t>การวิเคราะห์สภาพแวดล้อม กระบวนการการตลาด การวางแผนข้อมูล และกลยุทธ์การปิดการขายสำหรับธุรกิจจัดเลี้ยงมืออาชีพ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025" y="1334541"/>
            <a:ext cx="152400" cy="1714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776545-E373-41F4-A50C-55D1D9A84B08}"/>
              </a:ext>
            </a:extLst>
          </p:cNvPr>
          <p:cNvSpPr txBox="1"/>
          <p:nvPr/>
        </p:nvSpPr>
        <p:spPr>
          <a:xfrm>
            <a:off x="471958" y="5184271"/>
            <a:ext cx="8096250" cy="6245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475"/>
              </a:lnSpc>
            </a:pPr>
            <a:r>
              <a:rPr lang="th-TH" sz="1650" dirty="0">
                <a:solidFill>
                  <a:srgbClr val="CBD5E1"/>
                </a:solidFill>
                <a:latin typeface="Sarabun"/>
              </a:rPr>
              <a:t>นำเสนอโดย ผศ ดร มนันยา  มีนคร</a:t>
            </a:r>
          </a:p>
          <a:p>
            <a:pPr>
              <a:lnSpc>
                <a:spcPts val="2475"/>
              </a:lnSpc>
            </a:pPr>
            <a:r>
              <a:rPr lang="th-TH" sz="1650" b="0" i="0" u="none" dirty="0">
                <a:solidFill>
                  <a:srgbClr val="CBD5E1"/>
                </a:solidFill>
                <a:latin typeface="Sarabun"/>
              </a:rPr>
              <a:t>แขนงการจัดการธุรกิจบริการ</a:t>
            </a:r>
            <a:endParaRPr sz="1650" b="0" i="0" u="none" dirty="0">
              <a:solidFill>
                <a:srgbClr val="CBD5E1"/>
              </a:solidFill>
              <a:latin typeface="Sarabu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06175" y="6505575"/>
            <a:ext cx="3143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25" y="1119187"/>
            <a:ext cx="10620375" cy="5257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2000" b="0" i="0" u="none" dirty="0" err="1">
                <a:solidFill>
                  <a:srgbClr val="0F172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เข้าใจปัจจัยแวดล้อมทางการตลาด</a:t>
            </a:r>
            <a:endParaRPr lang="th-TH" sz="2000" dirty="0">
              <a:solidFill>
                <a:srgbClr val="0F172A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l">
              <a:lnSpc>
                <a:spcPts val="2039"/>
              </a:lnSpc>
            </a:pPr>
            <a:r>
              <a:rPr sz="2000" b="0" i="0" u="none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มารถวิเคราะห์ปัจจัยภายในและภายนอกที่มีผลกระทบต่อการดำเนินธุรกิจจัดเลี้ยงในยุคปัจจุบันได้อย่างครอบคลุ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0125" y="1883097"/>
            <a:ext cx="10620375" cy="5257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2000" b="0" i="0" u="none" dirty="0" err="1">
                <a:solidFill>
                  <a:srgbClr val="0F172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อธิบายกระบวนการการตลาดจัดเลี้ยง</a:t>
            </a:r>
            <a:endParaRPr lang="th-TH" sz="2000" dirty="0">
              <a:solidFill>
                <a:srgbClr val="0F172A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l">
              <a:lnSpc>
                <a:spcPts val="2039"/>
              </a:lnSpc>
            </a:pPr>
            <a:r>
              <a:rPr sz="2000" b="0" i="0" u="none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เข้าใจลำดับขั้นตอนการวางแผนและดำเนินกลยุทธ์การตลาดบริการ</a:t>
            </a:r>
            <a:r>
              <a:rPr sz="2000" b="0" i="0" u="none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(7Ps) </a:t>
            </a:r>
            <a:r>
              <a:rPr sz="2000" b="0" i="0" u="none" dirty="0" err="1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</a:t>
            </a:r>
            <a:r>
              <a:rPr sz="2000" b="0" i="0" u="none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STP Marketing </a:t>
            </a:r>
            <a:r>
              <a:rPr sz="2000" b="0" i="0" u="none" dirty="0" err="1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สำหรับงานจัดเลี้ยง</a:t>
            </a:r>
            <a:endParaRPr sz="2000" b="0" i="0" u="none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25" y="2674574"/>
            <a:ext cx="10620375" cy="5257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2000" b="0" i="0" u="none" dirty="0" err="1">
                <a:solidFill>
                  <a:srgbClr val="0F172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วิเคราะห์ข้อมูลเพื่อทำแผนการตลาด</a:t>
            </a:r>
            <a:endParaRPr lang="th-TH" sz="2000" dirty="0">
              <a:solidFill>
                <a:srgbClr val="0F172A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l">
              <a:lnSpc>
                <a:spcPts val="2039"/>
              </a:lnSpc>
            </a:pPr>
            <a:r>
              <a:rPr sz="2000" b="0" i="0" u="none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สามารถรวบรวมข้อมูล</a:t>
            </a:r>
            <a:r>
              <a:rPr sz="2000" b="0" i="0" u="none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แปลงผลการวิเคราะห์</a:t>
            </a:r>
            <a:r>
              <a:rPr sz="2000" b="0" i="0" u="none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SWOT </a:t>
            </a:r>
            <a:r>
              <a:rPr sz="2000" b="0" i="0" u="none" dirty="0" err="1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และพฤติกรรมผู้บริโภคมาเป็นเป้าหมายเชิงตัวเลขได้</a:t>
            </a:r>
            <a:endParaRPr sz="2000" b="0" i="0" u="none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0125" y="3515639"/>
            <a:ext cx="10620375" cy="5257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2000" b="0" i="0" u="none" dirty="0" err="1">
                <a:solidFill>
                  <a:srgbClr val="0F172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ประยุกต์ใช้เทคนิคการขายและการปิดการขาย</a:t>
            </a:r>
            <a:endParaRPr lang="th-TH" sz="2000" dirty="0">
              <a:solidFill>
                <a:srgbClr val="0F172A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l">
              <a:lnSpc>
                <a:spcPts val="2039"/>
              </a:lnSpc>
            </a:pPr>
            <a:r>
              <a:rPr sz="2000" b="0" i="0" u="none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มีทักษะในการจัดทำข้อเสนอขาย</a:t>
            </a:r>
            <a:r>
              <a:rPr sz="2000" b="0" i="0" u="none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(Proposal) </a:t>
            </a:r>
            <a:r>
              <a:rPr sz="2000" b="0" i="0" u="none" dirty="0" err="1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การเจรจาจัดการข้อโต้แย้ง</a:t>
            </a:r>
            <a:r>
              <a:rPr sz="2000" b="0" i="0" u="none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และการปิดการขายอย่างมืออาชีพ</a:t>
            </a:r>
            <a:endParaRPr sz="2000" b="0" i="0" u="none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133475"/>
            <a:ext cx="209550" cy="2190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75" y="1883097"/>
            <a:ext cx="238125" cy="2190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539" y="2674574"/>
            <a:ext cx="209550" cy="2190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3515639"/>
            <a:ext cx="266700" cy="2190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วัตถุประสงค์การเรียนรู้ประจำบท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905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48262" y="1909762"/>
            <a:ext cx="20097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 dirty="0" err="1">
                <a:solidFill>
                  <a:srgbClr val="BE185D"/>
                </a:solidFill>
                <a:latin typeface="Prompt"/>
              </a:rPr>
              <a:t>ส่วนที่</a:t>
            </a:r>
            <a:r>
              <a:rPr sz="1800" b="1" i="0" u="none" dirty="0">
                <a:solidFill>
                  <a:srgbClr val="BE185D"/>
                </a:solidFill>
                <a:latin typeface="Prompt"/>
              </a:rPr>
              <a:t> 1 / PART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7584" y="2395537"/>
            <a:ext cx="9051131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F172A"/>
                </a:solidFill>
                <a:latin typeface="Prompt"/>
              </a:rPr>
              <a:t>ปัจจัยที่ส่งผลต่อการทำการตลาดงานจัดเลี้ยง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81275" y="3271837"/>
            <a:ext cx="714375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2000" b="0" i="0" u="none" dirty="0" err="1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การวิเคราะห์ปัจจัยสภาพแวดล้อมระดับมหภาค</a:t>
            </a:r>
            <a:r>
              <a:rPr sz="2000" b="0" i="0" u="none" dirty="0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จุลภาค</a:t>
            </a:r>
            <a:r>
              <a:rPr sz="2000" b="0" i="0" u="none" dirty="0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</a:t>
            </a:r>
            <a:endParaRPr lang="th-TH" sz="2000" b="0" i="0" u="none" dirty="0">
              <a:solidFill>
                <a:srgbClr val="64748B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ctr">
              <a:lnSpc>
                <a:spcPts val="2400"/>
              </a:lnSpc>
            </a:pPr>
            <a:r>
              <a:rPr sz="2000" b="0" i="0" u="none" dirty="0" err="1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พฤติกรรมผู้บริโภค</a:t>
            </a:r>
            <a:r>
              <a:rPr sz="2000" b="0" i="0" u="none" dirty="0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เพื่อสร้างความได้เปรียบทางการแข่งขัน</a:t>
            </a:r>
            <a:endParaRPr sz="2000" b="0" i="0" u="none" dirty="0">
              <a:solidFill>
                <a:srgbClr val="64748B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06175" y="6505575"/>
            <a:ext cx="3143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9187"/>
            <a:ext cx="3530649" cy="2514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1119187"/>
            <a:ext cx="3530649" cy="2514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99" y="1119187"/>
            <a:ext cx="3530649" cy="25146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06175" y="6505575"/>
            <a:ext cx="3143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4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25" y="1357312"/>
            <a:ext cx="514350" cy="5143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9625" y="2043112"/>
            <a:ext cx="1810226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เศรษฐกิจ</a:t>
            </a:r>
            <a:r>
              <a:rPr sz="2000" b="1" i="0" u="none" dirty="0">
                <a:solidFill>
                  <a:srgbClr val="0F172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&amp; </a:t>
            </a:r>
            <a:r>
              <a:rPr sz="2000" b="1" i="0" u="none" dirty="0" err="1">
                <a:solidFill>
                  <a:srgbClr val="0F172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กำลังซื้อ</a:t>
            </a:r>
            <a:endParaRPr sz="2000" b="1" i="0" u="none" dirty="0">
              <a:solidFill>
                <a:srgbClr val="0F172A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9625" y="2517890"/>
            <a:ext cx="3187897" cy="8944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สภาวะเศรษฐกิจ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อัตราเงินเฟ้อ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และงบประมาณขององค์กรมีผลโดยตรงต่อการตัดสินใจจัดงานจัดเลี้ยง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องค์กรอาจลดขนาดงานเลี้ยงสังสรรค์ลงเมื่อเศรษฐกิจชะลอตัว</a:t>
            </a: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8874" y="1357312"/>
            <a:ext cx="514350" cy="5143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68874" y="2043112"/>
            <a:ext cx="1710213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สังคม</a:t>
            </a:r>
            <a:r>
              <a:rPr sz="2000" b="1" i="0" u="none" dirty="0">
                <a:solidFill>
                  <a:srgbClr val="0F172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&amp; </a:t>
            </a:r>
            <a:r>
              <a:rPr sz="2000" b="1" i="0" u="none" dirty="0" err="1">
                <a:solidFill>
                  <a:srgbClr val="0F172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วัฒนธรรม</a:t>
            </a:r>
            <a:endParaRPr sz="2000" b="1" i="0" u="none" dirty="0">
              <a:solidFill>
                <a:srgbClr val="0F172A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40225" y="2517890"/>
            <a:ext cx="3054399" cy="8944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ค่านิยมและวิถีชีวิตเปลี่ยนไป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ผู้บริโภคให้ความสำคัญกับสุขภาพ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อาหารออร์แกนิก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อาหารมังสวิรัติ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(Vegan)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และรูปแบบงานที่สะท้อนเอกลักษณ์เฉพาะตัวมากขึ้น</a:t>
            </a: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8124" y="1357312"/>
            <a:ext cx="514350" cy="5143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328124" y="2043112"/>
            <a:ext cx="1870233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เทคโนโลยีการจัดเลี้ยง</a:t>
            </a:r>
            <a:endParaRPr sz="2000" b="1" i="0" u="none" dirty="0">
              <a:solidFill>
                <a:srgbClr val="0F172A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28124" y="2424112"/>
            <a:ext cx="3054399" cy="8944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ระบบการจองออนไลน์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สื่อสังคมออนไลน์ในการประชาสัมพันธ์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รวมถึงเทคโนโลยีการถนอมอาหารและการขนส่งอาหารดิบที่ช่วยคงความสดใหม่จนถึงหน้างาน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2500" y="1500187"/>
            <a:ext cx="228600" cy="2286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3174" y="1500187"/>
            <a:ext cx="285750" cy="2286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70999" y="1500187"/>
            <a:ext cx="228600" cy="228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ปัจจัยสภาพแวดล้อมภายนอกระดับมหภาค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9187"/>
            <a:ext cx="5357812" cy="52625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1119187"/>
            <a:ext cx="5357812" cy="52625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06175" y="6505575"/>
            <a:ext cx="3143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1395412"/>
            <a:ext cx="504563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83184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1. </a:t>
            </a:r>
            <a:r>
              <a:rPr sz="2400" b="1" i="0" u="none" dirty="0" err="1">
                <a:solidFill>
                  <a:srgbClr val="83184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ปัจจัยระดับจุลภาค</a:t>
            </a:r>
            <a:r>
              <a:rPr sz="2400" b="1" i="0" u="none" dirty="0">
                <a:solidFill>
                  <a:srgbClr val="83184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(Micro Environment)</a:t>
            </a:r>
          </a:p>
        </p:txBody>
      </p:sp>
      <p:sp>
        <p:nvSpPr>
          <p:cNvPr id="9" name="Rectangle 8"/>
          <p:cNvSpPr/>
          <p:nvPr/>
        </p:nvSpPr>
        <p:spPr>
          <a:xfrm>
            <a:off x="847725" y="1785937"/>
            <a:ext cx="4805362" cy="1905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7725" y="1938337"/>
            <a:ext cx="4805362" cy="5033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ปัจจัยภายนอกที่ใกล้ชิดกับธุรกิจและส่งผลกระทบโดยตรงต่อการดำเนินงานประจำวัน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ได้แก่</a:t>
            </a: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38912" y="1395412"/>
            <a:ext cx="504563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83184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2. </a:t>
            </a:r>
            <a:r>
              <a:rPr sz="2400" b="1" i="0" u="none" dirty="0" err="1">
                <a:solidFill>
                  <a:srgbClr val="83184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ปัจจัยสภาพแวดล้อมภายใน</a:t>
            </a:r>
            <a:r>
              <a:rPr sz="2400" b="1" i="0" u="none" dirty="0">
                <a:solidFill>
                  <a:srgbClr val="83184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(Internal Environment)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8912" y="2100262"/>
            <a:ext cx="4805362" cy="1905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38912" y="2252662"/>
            <a:ext cx="4805362" cy="5033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สมรรถนะและทรัพยากรภายในองค์กรจัดเลี้ยงที่กำหนดขีดความสามารถในการให้บริการ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1075" y="2614017"/>
            <a:ext cx="5715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Sarabun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8225" y="2616398"/>
            <a:ext cx="4614862" cy="458459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1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ลูกค้า</a:t>
            </a:r>
            <a:r>
              <a:rPr sz="2000" b="1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(Customers)</a:t>
            </a:r>
            <a:r>
              <a:rPr lang="th-TH" sz="2000" b="1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ความต้องการเฉพาะของกลุ่มลูกค้า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B2B (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องค์กร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B2C (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บุคคล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1075" y="3118842"/>
            <a:ext cx="5715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Sarabun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8225" y="3152672"/>
            <a:ext cx="4614862" cy="458459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1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ซัพพลายเออร์</a:t>
            </a:r>
            <a:r>
              <a:rPr sz="2000" b="1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(Suppliers)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วัตถุดิบคุณภาพ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การส่งมอบที่ตรงเวลา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และราคาที่แข่งขันได้</a:t>
            </a: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52500" y="3733204"/>
            <a:ext cx="5715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475569"/>
                </a:solidFill>
                <a:latin typeface="Sarabun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8225" y="3765774"/>
            <a:ext cx="4614862" cy="458459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1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คู่แข่ง</a:t>
            </a:r>
            <a:r>
              <a:rPr sz="2000" b="1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(Competitors)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ทั้งคู่แข่งโดยตรง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ผู้จัดเลี้ยงอื่น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และคู่แข่งทดแทน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ร้านอาหาร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2262" y="2928342"/>
            <a:ext cx="5715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Sarabun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29412" y="2820488"/>
            <a:ext cx="4614862" cy="458459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1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ศักยภาพบุคลากร</a:t>
            </a:r>
            <a:r>
              <a:rPr lang="th-TH" sz="2000" b="1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ทักษะเชฟ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พนักงานบริการ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และทีมขายที่มีความเชี่ยวชาญ</a:t>
            </a: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60957" y="3392021"/>
            <a:ext cx="5715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475569"/>
                </a:solidFill>
                <a:latin typeface="Sarabun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54296" y="3361950"/>
            <a:ext cx="4614862" cy="458459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1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เครื่องมือและอุปกรณ์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ครัวผลิต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อุปกรณ์อุ่นอาหาร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ยานพาหนะขนส่งจัดเลี้ยง</a:t>
            </a: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53892" y="4008839"/>
            <a:ext cx="5715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475569"/>
                </a:solidFill>
                <a:latin typeface="Sarabun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54296" y="3942484"/>
            <a:ext cx="4614862" cy="458459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1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ระบบการบริหารจัดการ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มาตรฐานสุขอนามัย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(HACCP)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และการควบคุมต้นทุน</a:t>
            </a: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ปัจจัยสภาพแวดล้อมภายในและระดับจุลภาค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1119187"/>
            <a:ext cx="5357812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06175" y="6505575"/>
            <a:ext cx="3143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1119187"/>
            <a:ext cx="5357812" cy="275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2400" b="1" i="0" u="none" dirty="0" err="1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การเปลี่ยนแปลงพฤติกรรมของผู้ใช้บริการจัดเลี้ยง</a:t>
            </a:r>
            <a:endParaRPr sz="2400" b="1" i="0" u="none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1025" y="1660179"/>
            <a:ext cx="5672136" cy="46608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20"/>
              </a:lnSpc>
            </a:pPr>
            <a:r>
              <a:rPr lang="th-TH" sz="24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การเปลี่ยนแปลงพฤติกรรมของผู้ใช้บริการจัดเลี้ยง หมายถึง การที่ความต้องการ ความคาดหวัง และรูปแบบการตัดสินใจเลือกใช้บริการจัดเลี้ยงของลูกค้าเปลี่ยนไปตามสภาพเศรษฐกิจ สังคม เทคโนโลยี และวิถีชีวิต เช่น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4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ให้ความสำคัญกับความสะอาดและความปลอดภัยของอาหารมากขึ้น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4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ต้องการเมนูเฉพาะบุคคล เช่น อาหารสุขภาพ มังสวิรัติ ฮาลาล หรืออาหารสำหรับผู้แพ้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4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นิยมสั่งซื้อและชำระเงินผ่านช่องทางออนไลน์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4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ต้องการบริการที่รวดเร็ว สะดวก และตรงเวลา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4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สนใจความสวยงามของอาหารและการตกแต่งสถานที่ เพื่อถ่ายภาพลงสื่อสังคมออนไลน์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4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คำนึงถึงสิ่งแวดล้อม เช่น ลดพลาสติก ลดอาหารเหลือทิ้ง และใช้วัตถุดิบท้องถิ่น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4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เปรียบเทียบราคา รีวิว และคุณภาพของผู้ให้บริการก่อนตัดสินใจ</a:t>
            </a:r>
          </a:p>
          <a:p>
            <a:pPr>
              <a:lnSpc>
                <a:spcPts val="1920"/>
              </a:lnSpc>
            </a:pPr>
            <a:endParaRPr lang="th-TH" sz="2400" b="0" i="0" u="none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ts val="1920"/>
              </a:lnSpc>
            </a:pPr>
            <a:r>
              <a:rPr lang="th-TH" sz="24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ผู้ใช้บริการจัดเลี้ยงไม่ได้พิจารณาเฉพาะรสชาติและราคาเท่านั้น แต่ยังคาดหวังความสะดวก ความปลอดภัย ความเฉพาะบุคคล ประสบการณ์ที่ดี และความรับผิดชอบต่อสังคมและสิ่งแวดล้อมด้วย</a:t>
            </a:r>
            <a:endParaRPr sz="2400" b="0" i="0" u="none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1718" y="1128712"/>
            <a:ext cx="5019255" cy="3981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พฤติกรรมผู้บริโภคและแนวโน้มตลาดยุคใหม่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9187"/>
            <a:ext cx="11049000" cy="26193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06175" y="6505575"/>
            <a:ext cx="3143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7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183730"/>
              </p:ext>
            </p:extLst>
          </p:nvPr>
        </p:nvGraphicFramePr>
        <p:xfrm>
          <a:off x="581025" y="1128712"/>
          <a:ext cx="11029948" cy="2631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3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3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4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8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0081">
                <a:tc>
                  <a:txBody>
                    <a:bodyPr/>
                    <a:lstStyle/>
                    <a:p>
                      <a:pPr algn="l"/>
                      <a:r>
                        <a:rPr sz="2000" b="0" i="0" u="none" dirty="0" err="1">
                          <a:solidFill>
                            <a:srgbClr val="FFFFFF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ประเภทผู้ให้บริการ</a:t>
                      </a:r>
                      <a:endParaRPr sz="2000" b="0" i="0" u="none" dirty="0">
                        <a:solidFill>
                          <a:srgbClr val="FFFFFF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 i="0" u="none">
                          <a:solidFill>
                            <a:srgbClr val="FFFFFF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จุดแข็ง (Strengths)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 i="0" u="none">
                          <a:solidFill>
                            <a:srgbClr val="FFFFFF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ข้อจำกัด (Limitations)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 i="0" u="none">
                          <a:solidFill>
                            <a:srgbClr val="FFFFFF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กลุ่มลูกค้าเป้าหมายหลัก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081">
                <a:tc>
                  <a:txBody>
                    <a:bodyPr/>
                    <a:lstStyle/>
                    <a:p>
                      <a:pPr algn="l"/>
                      <a:r>
                        <a:rPr sz="2000" b="1" i="0" u="none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โรงแรมระดับ 4-5 ดาว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 i="0" u="none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สถานที่หรูหรา ภาพลักษณ์ดีเยี่ยม บริการครบวงจร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ราคาสูง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ความยืดหยุ่นในการจัดนอกสถานที่ต่ำ</a:t>
                      </a:r>
                      <a:endParaRPr sz="2000" b="0" i="0" u="none" dirty="0">
                        <a:solidFill>
                          <a:srgbClr val="334155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 i="0" u="none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งานเลี้ยงระดับประเทศ, งานแต่งงานหรู, งานองค์กรใหญ่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081">
                <a:tc>
                  <a:txBody>
                    <a:bodyPr/>
                    <a:lstStyle/>
                    <a:p>
                      <a:pPr algn="l"/>
                      <a:r>
                        <a:rPr sz="2000" b="1" i="0" u="none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บริษัทจัดเลี้ยงเฉพาะทาง (Outsource Catering)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ความเชี่ยวชาญนอกสถานที่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อุปกรณ์ครบยืดหยุ่นสูง</a:t>
                      </a:r>
                      <a:endParaRPr sz="2000" b="0" i="0" u="none" dirty="0">
                        <a:solidFill>
                          <a:srgbClr val="334155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 i="0" u="none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ไม่มีสถานที่จัดงานของตนเอง ต้องพึ่งพาการขนส่ง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 i="0" u="none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งานเลี้ยงบริษัท, งานขึ้นบ้านใหม่, งานเลี้ยงส่วนตัว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082">
                <a:tc>
                  <a:txBody>
                    <a:bodyPr/>
                    <a:lstStyle/>
                    <a:p>
                      <a:pPr algn="l"/>
                      <a:r>
                        <a:rPr sz="2000" b="1" i="0" u="none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ร้านอาหาร/คาเฟ่ (Restaurant Catering)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 i="0" u="none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เมนูมีเอกลักษณ์ เอกลักษณ์รสชาติชัดเจน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 i="0" u="none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กำลังการผลิตจำกัด ขาดพนักงานบริการนอกสถานที่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งานเลี้ยงขนาดเล็ก-กลาง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(SME),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งานปาร์ตี้ส่วนตัว</a:t>
                      </a:r>
                      <a:endParaRPr sz="2000" b="0" i="0" u="none" dirty="0">
                        <a:solidFill>
                          <a:srgbClr val="334155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81025" y="2314575"/>
            <a:ext cx="278308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364110" y="2314575"/>
            <a:ext cx="268351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47630" y="2314575"/>
            <a:ext cx="27248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772525" y="2314575"/>
            <a:ext cx="28384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81025" y="3019425"/>
            <a:ext cx="278308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364110" y="3019425"/>
            <a:ext cx="268351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047630" y="3019425"/>
            <a:ext cx="27248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772525" y="3019425"/>
            <a:ext cx="28384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การวิเคราะห์คู่แข่งในอุตสาหกรรมจัดเลี้ยง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77379"/>
            <a:ext cx="4198590" cy="1962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06175" y="6505575"/>
            <a:ext cx="3143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1558379"/>
            <a:ext cx="362709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sz="6600" b="1" i="0" u="none">
                <a:solidFill>
                  <a:srgbClr val="FFFFFF"/>
                </a:solidFill>
                <a:latin typeface="Prompt"/>
              </a:rPr>
              <a:t>68%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491829"/>
            <a:ext cx="362709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BCFE8"/>
                </a:solidFill>
                <a:latin typeface="Sarabun Medium"/>
              </a:rPr>
              <a:t>การตัดสินใจจาก B2B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51090" y="1119187"/>
            <a:ext cx="679288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การตลาดแบบมุ่งเน้นความสัมพันธ์ระยะยาว</a:t>
            </a:r>
            <a:endParaRPr sz="2800" b="1" i="0" u="none" dirty="0">
              <a:solidFill>
                <a:srgbClr val="0F172A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51090" y="1674298"/>
            <a:ext cx="6469409" cy="8175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3"/>
              </a:lnSpc>
            </a:pP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สถิติชี้ให้เห็นว่ากว่า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68%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ของรายได้ในธุรกิจจัดเลี้ยงขนาดกลางและใหญ่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มาจากกลุ่มลูกค้าองค์กร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(B2B Corporate Clients)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ที่มีการสั่งซื้อซ้ำตลอดทั้งปี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เช่น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งานประชุมวิชาการ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งานฝึกอบรม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งานเลี้ยงประจำปี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และงานเปิดตัวสินค้า</a:t>
            </a: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ดรรชนีสำคัญในตลาดงานจัดเลี้ยงองค์กร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17ACE3-1F18-48C7-AC65-D5451307DC2B}"/>
              </a:ext>
            </a:extLst>
          </p:cNvPr>
          <p:cNvSpPr/>
          <p:nvPr/>
        </p:nvSpPr>
        <p:spPr>
          <a:xfrm>
            <a:off x="475621" y="3223927"/>
            <a:ext cx="1104899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>
                <a:solidFill>
                  <a:srgbClr val="FF0000"/>
                </a:solidFill>
                <a:cs typeface="+mj-cs"/>
              </a:rPr>
              <a:t>การตลาดแบบมุ่งความสัมพันธ์ระยะยาว </a:t>
            </a:r>
            <a:r>
              <a:rPr lang="th-TH" sz="2000" dirty="0">
                <a:cs typeface="+mj-cs"/>
              </a:rPr>
              <a:t>(</a:t>
            </a:r>
            <a:r>
              <a:rPr lang="en-US" sz="2000" dirty="0">
                <a:cs typeface="+mj-cs"/>
              </a:rPr>
              <a:t>Relationship Marketing) </a:t>
            </a:r>
            <a:r>
              <a:rPr lang="th-TH" sz="2000" dirty="0">
                <a:cs typeface="+mj-cs"/>
              </a:rPr>
              <a:t>หมายถึง แนวทางการตลาดที่มุ่งสร้าง รักษา และพัฒนาความสัมพันธ์ที่ดีกับลูกค้าอย่างต่อเนื่อง เพื่อให้ลูกค้าเกิดความพึงพอใจ ความไว้วางใจ และกลับมาใช้บริการซ้ำ มากกว่าการมุ่งขายสินค้าให้สำเร็จเพียงครั้งเดียว</a:t>
            </a:r>
          </a:p>
          <a:p>
            <a:r>
              <a:rPr lang="th-TH" sz="2000" dirty="0"/>
              <a:t>สำหรับธุรกิจจัดเลี้ยง สามารถดำเนินการได้ เช่น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dirty="0"/>
              <a:t>จดจำความต้องการและข้อจำกัดด้านอาหารของลูกค้า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dirty="0"/>
              <a:t>รักษาคุณภาพอาหารและบริการให้สม่ำเสมอ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dirty="0"/>
              <a:t>ติดต่อสอบถามความพึงพอใจหลังจบงาน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dirty="0"/>
              <a:t>แก้ไขข้อร้องเรียนอย่างรวดเร็วและจริงใจ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dirty="0"/>
              <a:t>มอบสิทธิพิเศษแก่ลูกค้าประจำ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dirty="0"/>
              <a:t>นำข้อเสนอแนะมาปรับปรุงบริการ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dirty="0"/>
              <a:t>ดูแลลูกค้าอย่างต่อเนื่องและเสนอแพ็กเกจที่เหมาะกับงานครั้งต่อไป</a:t>
            </a:r>
          </a:p>
          <a:p>
            <a:endParaRPr lang="en-US" sz="2000" dirty="0"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77379"/>
            <a:ext cx="4198590" cy="1962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06175" y="6505575"/>
            <a:ext cx="314325" cy="1500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 dirty="0" err="1">
                <a:solidFill>
                  <a:srgbClr val="94A3B8"/>
                </a:solidFill>
                <a:latin typeface="Sarabun"/>
              </a:rPr>
              <a:t>หน้า</a:t>
            </a:r>
            <a:r>
              <a:rPr sz="975" b="0" i="0" u="none" dirty="0">
                <a:solidFill>
                  <a:srgbClr val="94A3B8"/>
                </a:solidFill>
                <a:latin typeface="Sarabun"/>
              </a:rPr>
              <a:t> </a:t>
            </a:r>
            <a:r>
              <a:rPr lang="th-TH" sz="975" b="0" i="0" u="none" dirty="0">
                <a:solidFill>
                  <a:srgbClr val="94A3B8"/>
                </a:solidFill>
                <a:latin typeface="Sarabun"/>
              </a:rPr>
              <a:t>9</a:t>
            </a:r>
            <a:endParaRPr sz="975" b="0" i="0" u="none" dirty="0">
              <a:solidFill>
                <a:srgbClr val="94A3B8"/>
              </a:solidFill>
              <a:latin typeface="Sarabu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7250" y="1558379"/>
            <a:ext cx="362709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sz="6600" b="1" i="0" u="none">
                <a:solidFill>
                  <a:srgbClr val="FFFFFF"/>
                </a:solidFill>
                <a:latin typeface="Prompt"/>
              </a:rPr>
              <a:t>68%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491829"/>
            <a:ext cx="362709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FBCFE8"/>
                </a:solidFill>
                <a:latin typeface="Sarabun Medium"/>
              </a:rPr>
              <a:t>การตัดสินใจจาก B2B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51090" y="1119187"/>
            <a:ext cx="679288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การตลาดแบบมุ่งเน้นความสัมพันธ์ระยะยาว</a:t>
            </a:r>
            <a:endParaRPr sz="2800" b="1" i="0" u="none" dirty="0">
              <a:solidFill>
                <a:srgbClr val="0F172A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ดรรชนีสำคัญในตลาดงานจัดเลี้ยงองค์กร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17ACE3-1F18-48C7-AC65-D5451307DC2B}"/>
              </a:ext>
            </a:extLst>
          </p:cNvPr>
          <p:cNvSpPr/>
          <p:nvPr/>
        </p:nvSpPr>
        <p:spPr>
          <a:xfrm>
            <a:off x="475621" y="3223927"/>
            <a:ext cx="11048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>
                <a:highlight>
                  <a:srgbClr val="FFFF00"/>
                </a:highlight>
                <a:cs typeface="+mj-cs"/>
              </a:rPr>
              <a:t>ตัวอย่าง </a:t>
            </a:r>
            <a:r>
              <a:rPr lang="th-TH" sz="2000" dirty="0">
                <a:cs typeface="+mj-cs"/>
              </a:rPr>
              <a:t>บริษัทจัดเลี้ยงบันทึกข้อมูลว่าลูกค้ารายหนึ่งต้องการอาหารฮาลาลและมีผู้ร่วมงานแพ้อาหารทะเล เมื่อลูกค้าจัดงานครั้งต่อไป บริษัทจึงจัดเมนูที่เหมาะสมให้ทันที พร้อมมอบส่วนลดสำหรับลูกค้าเดิม ทำให้ลูกค้ารู้สึกว่าได้รับการใส่ใจและเลือกกลับมาใช้บริการอีก</a:t>
            </a:r>
          </a:p>
          <a:p>
            <a:endParaRPr lang="th-TH" sz="2000" dirty="0">
              <a:cs typeface="+mj-cs"/>
            </a:endParaRPr>
          </a:p>
          <a:p>
            <a:endParaRPr lang="th-TH" sz="2000" dirty="0">
              <a:cs typeface="+mj-cs"/>
            </a:endParaRPr>
          </a:p>
          <a:p>
            <a:r>
              <a:rPr lang="th-TH" sz="2000" dirty="0">
                <a:cs typeface="+mj-cs"/>
              </a:rPr>
              <a:t>สรุปได้ว่า </a:t>
            </a:r>
            <a:r>
              <a:rPr lang="th-TH" sz="2000" dirty="0">
                <a:solidFill>
                  <a:srgbClr val="FF0000"/>
                </a:solidFill>
                <a:cs typeface="+mj-cs"/>
              </a:rPr>
              <a:t>หัวใจสำคัญคือการเปลี่ยนจาก “การขายครั้งเดียว” ไปสู่ “การสร้างลูกค้าประจำและความผูกพันระยะยาว”</a:t>
            </a:r>
            <a:endParaRPr lang="en-US" sz="2000" dirty="0">
              <a:solidFill>
                <a:srgbClr val="FF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93964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905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00637" y="1909762"/>
            <a:ext cx="21050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BE185D"/>
                </a:solidFill>
                <a:latin typeface="Prompt"/>
              </a:rPr>
              <a:t>ส่วนที่ 2 / PART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97693" y="2395537"/>
            <a:ext cx="7310913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F172A"/>
                </a:solidFill>
                <a:latin typeface="Prompt"/>
              </a:rPr>
              <a:t>กระบวนการทำการตลาดงานจัดเลี้ยง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81275" y="3271837"/>
            <a:ext cx="7143750" cy="6309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2400" b="0" i="0" u="none" dirty="0" err="1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ขั้นตอนระบบการตลาด</a:t>
            </a:r>
            <a:r>
              <a:rPr sz="2400" b="0" i="0" u="none" dirty="0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400" b="0" i="0" u="none" dirty="0" err="1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การกำหนดกลยุทธ์</a:t>
            </a:r>
            <a:r>
              <a:rPr sz="2400" b="0" i="0" u="none" dirty="0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STP </a:t>
            </a:r>
            <a:r>
              <a:rPr sz="2400" b="0" i="0" u="none" dirty="0" err="1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และส่วนประสมการตลาดบริการ</a:t>
            </a:r>
            <a:r>
              <a:rPr sz="2400" b="0" i="0" u="none" dirty="0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7Ps </a:t>
            </a:r>
            <a:r>
              <a:rPr sz="2400" b="0" i="0" u="none" dirty="0" err="1">
                <a:solidFill>
                  <a:srgbClr val="64748B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สำหรับธุรกิจจัดเลี้ยง</a:t>
            </a:r>
            <a:endParaRPr sz="2400" b="0" i="0" u="none" dirty="0">
              <a:solidFill>
                <a:srgbClr val="64748B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06175" y="6505575"/>
            <a:ext cx="3143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595687"/>
            <a:ext cx="2430660" cy="105906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4180" y="1965126"/>
            <a:ext cx="2430660" cy="105906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6860" y="3595687"/>
            <a:ext cx="2430660" cy="124569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9541" y="1965126"/>
            <a:ext cx="2430660" cy="105906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10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23950" y="3290887"/>
            <a:ext cx="99441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52475" y="3776662"/>
            <a:ext cx="2172146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BE185D"/>
                </a:solidFill>
                <a:latin typeface="Prompt"/>
              </a:rPr>
              <a:t>1. </a:t>
            </a:r>
            <a:r>
              <a:rPr sz="2400" b="1" i="0" u="none" dirty="0" err="1">
                <a:solidFill>
                  <a:srgbClr val="BE185D"/>
                </a:solidFill>
                <a:latin typeface="Prompt"/>
              </a:rPr>
              <a:t>วิเคราะห์ตลาด</a:t>
            </a:r>
            <a:endParaRPr sz="2400" b="1" i="0" u="none" dirty="0">
              <a:solidFill>
                <a:srgbClr val="BE185D"/>
              </a:solidFill>
              <a:latin typeface="Promp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2950" y="4144062"/>
            <a:ext cx="2172146" cy="605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วิเคราะห์สภาพแวดล้อม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พฤติกรรมผู้บริโภค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และทำการวิจัยตลาดจัดเลี้ยง</a:t>
            </a: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25155" y="2146101"/>
            <a:ext cx="217214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BE185D"/>
                </a:solidFill>
                <a:latin typeface="Prompt"/>
              </a:rPr>
              <a:t>2. </a:t>
            </a:r>
            <a:r>
              <a:rPr b="1" i="0" u="none" dirty="0" err="1">
                <a:solidFill>
                  <a:srgbClr val="BE185D"/>
                </a:solidFill>
                <a:latin typeface="Prompt"/>
              </a:rPr>
              <a:t>กำหนด</a:t>
            </a:r>
            <a:r>
              <a:rPr b="1" i="0" u="none" dirty="0">
                <a:solidFill>
                  <a:srgbClr val="BE185D"/>
                </a:solidFill>
                <a:latin typeface="Prompt"/>
              </a:rPr>
              <a:t> STP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380" y="2531865"/>
            <a:ext cx="2068710" cy="605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แบ่งส่วนตลาด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เลือกกลุ่มเป้าหมาย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และวางตำแหน่งแบรนด์จัดเลี้ยง</a:t>
            </a: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97835" y="3776662"/>
            <a:ext cx="217214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BE185D"/>
                </a:solidFill>
                <a:latin typeface="Prompt"/>
              </a:rPr>
              <a:t>3. </a:t>
            </a:r>
            <a:r>
              <a:rPr b="1" i="0" u="none" dirty="0" err="1">
                <a:solidFill>
                  <a:srgbClr val="BE185D"/>
                </a:solidFill>
                <a:latin typeface="Prompt"/>
              </a:rPr>
              <a:t>วางกลยุทธ์</a:t>
            </a:r>
            <a:r>
              <a:rPr b="1" i="0" u="none" dirty="0">
                <a:solidFill>
                  <a:srgbClr val="BE185D"/>
                </a:solidFill>
                <a:latin typeface="Prompt"/>
              </a:rPr>
              <a:t> 7Ps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7835" y="4100512"/>
            <a:ext cx="2068710" cy="605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ออกแบบส่วนประสมการตลาดบริการ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(Product, Price, Place, Promotion, Etc.)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70516" y="2146101"/>
            <a:ext cx="217214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BE185D"/>
                </a:solidFill>
                <a:latin typeface="Prompt"/>
              </a:rPr>
              <a:t>4. </a:t>
            </a:r>
            <a:r>
              <a:rPr b="1" i="0" u="none" dirty="0" err="1">
                <a:solidFill>
                  <a:srgbClr val="BE185D"/>
                </a:solidFill>
                <a:latin typeface="Prompt"/>
              </a:rPr>
              <a:t>ปฏิบัติการขาย</a:t>
            </a:r>
            <a:endParaRPr b="1" i="0" u="none" dirty="0">
              <a:solidFill>
                <a:srgbClr val="BE185D"/>
              </a:solidFill>
              <a:latin typeface="Promp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370516" y="2469951"/>
            <a:ext cx="2068710" cy="605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ลงมือทำสื่อการตลาด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นำเสนอขาย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เสนอราคา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และส่งมอบบริการ</a:t>
            </a: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กระบวนการการตลาดจัดเลี้ยง 5 ขั้นตอน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682055" y="32051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BE18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554735" y="32051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BE18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7427416" y="32051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BE18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0300096" y="32051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BE18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9187"/>
            <a:ext cx="3530649" cy="2514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1119187"/>
            <a:ext cx="3530649" cy="2514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99" y="1119187"/>
            <a:ext cx="3530649" cy="25146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11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25" y="1357312"/>
            <a:ext cx="514350" cy="5143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9625" y="2043112"/>
            <a:ext cx="2950368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Prompt"/>
              </a:rPr>
              <a:t>ตามประเภทลูกค้า</a:t>
            </a:r>
            <a:r>
              <a:rPr b="1" i="0" u="none" dirty="0">
                <a:solidFill>
                  <a:srgbClr val="0F172A"/>
                </a:solidFill>
                <a:latin typeface="Prompt"/>
              </a:rPr>
              <a:t> (Demographic)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784" y="2469356"/>
            <a:ext cx="3054399" cy="8944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แบ่งเป็น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B2B (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บริษัท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หน่วยงานรัฐ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สมาคม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B2C (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งานแต่งงาน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งานทำบุญ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งานวันเกิด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ซึ่งมีงบประมาณและเงื่อนไขการตัดสินใจแตกต่างกันสิ้นเชิง</a:t>
            </a: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8874" y="1357312"/>
            <a:ext cx="514350" cy="5143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68874" y="2043112"/>
            <a:ext cx="253031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Prompt"/>
              </a:rPr>
              <a:t>ตามภูมิศาสตร์</a:t>
            </a:r>
            <a:r>
              <a:rPr b="1" i="0" u="none" dirty="0">
                <a:solidFill>
                  <a:srgbClr val="0F172A"/>
                </a:solidFill>
                <a:latin typeface="Prompt"/>
              </a:rPr>
              <a:t> (Geographic)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8874" y="2424112"/>
            <a:ext cx="3054399" cy="8944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แบ่งตามพื้นที่ให้บริการ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ระยะทางจากครัวกลาง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รัศมีบริการ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เช่น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กรุงเทพฯ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และปริมณฑล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เพื่อควบคุมคุณภาพและระยะเวลาเดินทางของอาหาร</a:t>
            </a: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8124" y="1357312"/>
            <a:ext cx="514350" cy="5143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328124" y="2043112"/>
            <a:ext cx="254031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Prompt"/>
              </a:rPr>
              <a:t>ตามรูปแบบงาน</a:t>
            </a:r>
            <a:r>
              <a:rPr b="1" i="0" u="none" dirty="0">
                <a:solidFill>
                  <a:srgbClr val="0F172A"/>
                </a:solidFill>
                <a:latin typeface="Prompt"/>
              </a:rPr>
              <a:t> (Behavioral)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8124" y="2424112"/>
            <a:ext cx="3054399" cy="8944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แบ่งตามรูปแบบบริการ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เช่น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บุฟเฟต์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(Buffet),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ค็อกเทล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(Cocktail),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โต๊ะจีน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(Chinese Table),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คอฟฟี่เบรค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(Coffee Break)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หรือเซ็ตเมนูหรูหรา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(Fine Dining)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1075" y="1500187"/>
            <a:ext cx="171450" cy="2286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97462" y="1500187"/>
            <a:ext cx="257175" cy="2286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56711" y="1500187"/>
            <a:ext cx="257175" cy="228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42950" y="476250"/>
            <a:ext cx="11421427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>
                <a:solidFill>
                  <a:srgbClr val="831843"/>
                </a:solidFill>
                <a:latin typeface="Prompt"/>
              </a:rPr>
              <a:t>STP Marketing</a:t>
            </a:r>
            <a:r>
              <a:rPr lang="th-TH" sz="2550" b="1" i="0" u="none" dirty="0">
                <a:solidFill>
                  <a:srgbClr val="831843"/>
                </a:solidFill>
                <a:latin typeface="Prompt"/>
              </a:rPr>
              <a:t> </a:t>
            </a:r>
            <a:r>
              <a:rPr sz="2550" b="1" i="0" u="none" dirty="0">
                <a:solidFill>
                  <a:srgbClr val="831843"/>
                </a:solidFill>
                <a:latin typeface="Prompt"/>
              </a:rPr>
              <a:t> </a:t>
            </a: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การแบ่งส่วนตลาด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9187"/>
            <a:ext cx="5357812" cy="52625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1119187"/>
            <a:ext cx="5357812" cy="52625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1395412"/>
            <a:ext cx="504563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831843"/>
                </a:solidFill>
                <a:latin typeface="Prompt"/>
              </a:rPr>
              <a:t>1. </a:t>
            </a:r>
            <a:r>
              <a:rPr sz="2000" b="1" i="0" u="none" dirty="0" err="1">
                <a:solidFill>
                  <a:srgbClr val="831843"/>
                </a:solidFill>
                <a:latin typeface="Prompt"/>
              </a:rPr>
              <a:t>ตลาดจัดเลี้ยงองค์กร</a:t>
            </a:r>
            <a:r>
              <a:rPr sz="2000" b="1" i="0" u="none" dirty="0">
                <a:solidFill>
                  <a:srgbClr val="831843"/>
                </a:solidFill>
                <a:latin typeface="Prompt"/>
              </a:rPr>
              <a:t> (Corporate Catering)</a:t>
            </a:r>
          </a:p>
        </p:txBody>
      </p:sp>
      <p:sp>
        <p:nvSpPr>
          <p:cNvPr id="9" name="Rectangle 8"/>
          <p:cNvSpPr/>
          <p:nvPr/>
        </p:nvSpPr>
        <p:spPr>
          <a:xfrm>
            <a:off x="847725" y="1785937"/>
            <a:ext cx="4805362" cy="1905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7725" y="1938337"/>
            <a:ext cx="4805362" cy="5033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2000" b="1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ลักษณะสำคัญ</a:t>
            </a:r>
            <a:r>
              <a:rPr sz="2000" b="1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ต้องการความน่าเชื่อถือ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ตรงต่อเวลา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เอกสารภาษีถูกต้อง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รสชาติอาหารเป็นสากล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และมีบริการครบวงจร</a:t>
            </a: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2950" y="2533891"/>
            <a:ext cx="4910137" cy="39145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20"/>
              </a:lnSpc>
            </a:pPr>
            <a:r>
              <a:rPr lang="th-TH" sz="2000" b="1" dirty="0">
                <a:solidFill>
                  <a:srgbClr val="475569"/>
                </a:solidFill>
                <a:highlight>
                  <a:srgbClr val="FFFF00"/>
                </a:highlight>
                <a:latin typeface="Sarabun"/>
                <a:cs typeface="+mj-cs"/>
              </a:rPr>
              <a:t>การจัดเลี้ยงองค์กร (</a:t>
            </a:r>
            <a:r>
              <a:rPr lang="en-US" sz="2000" b="1" dirty="0">
                <a:solidFill>
                  <a:srgbClr val="475569"/>
                </a:solidFill>
                <a:highlight>
                  <a:srgbClr val="FFFF0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Corporate Catering</a:t>
            </a:r>
            <a:r>
              <a:rPr lang="en-US" sz="2000" b="1" dirty="0">
                <a:solidFill>
                  <a:srgbClr val="475569"/>
                </a:solidFill>
                <a:highlight>
                  <a:srgbClr val="FFFF00"/>
                </a:highlight>
                <a:latin typeface="Sarabun"/>
                <a:cs typeface="+mj-cs"/>
              </a:rPr>
              <a:t>) </a:t>
            </a:r>
            <a:endParaRPr lang="th-TH" sz="2000" b="1" dirty="0">
              <a:solidFill>
                <a:srgbClr val="475569"/>
              </a:solidFill>
              <a:highlight>
                <a:srgbClr val="FFFF00"/>
              </a:highlight>
              <a:latin typeface="Sarabun"/>
              <a:cs typeface="+mj-cs"/>
            </a:endParaRPr>
          </a:p>
          <a:p>
            <a:pPr>
              <a:lnSpc>
                <a:spcPts val="1920"/>
              </a:lnSpc>
            </a:pPr>
            <a:r>
              <a:rPr lang="th-TH" sz="2000" dirty="0">
                <a:solidFill>
                  <a:srgbClr val="475569"/>
                </a:solidFill>
                <a:latin typeface="Sarabun"/>
                <a:cs typeface="+mj-cs"/>
              </a:rPr>
              <a:t>หมายถึง การให้บริการอาหารและเครื่องดื่มแก่องค์กร หน่วยงาน หรือบริษัท สำหรับกิจกรรมที่เกี่ยวข้องกับการดำเนินงาน เช่น การประชุม การสัมมนา การฝึกอบรม งานเลี้ยงพนักงาน งานเปิดตัวสินค้า และงานรับรองแขกขององค์กร</a:t>
            </a:r>
          </a:p>
          <a:p>
            <a:pPr>
              <a:lnSpc>
                <a:spcPts val="1920"/>
              </a:lnSpc>
            </a:pPr>
            <a:endParaRPr lang="th-TH" sz="2000" dirty="0">
              <a:solidFill>
                <a:srgbClr val="475569"/>
              </a:solidFill>
              <a:latin typeface="Sarabun"/>
              <a:cs typeface="+mj-cs"/>
            </a:endParaRPr>
          </a:p>
          <a:p>
            <a:pPr>
              <a:lnSpc>
                <a:spcPts val="1920"/>
              </a:lnSpc>
            </a:pPr>
            <a:r>
              <a:rPr lang="th-TH" sz="2000" dirty="0">
                <a:solidFill>
                  <a:srgbClr val="475569"/>
                </a:solidFill>
                <a:latin typeface="Sarabun"/>
                <a:cs typeface="+mj-cs"/>
              </a:rPr>
              <a:t>รูปแบบบริการที่พบได้ 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dirty="0">
                <a:solidFill>
                  <a:srgbClr val="475569"/>
                </a:solidFill>
                <a:latin typeface="Sarabun"/>
                <a:cs typeface="+mj-cs"/>
              </a:rPr>
              <a:t>อาหารว่างและเครื่องดื่มสำหรับการประชุม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dirty="0">
                <a:solidFill>
                  <a:srgbClr val="475569"/>
                </a:solidFill>
                <a:latin typeface="Sarabun"/>
                <a:cs typeface="+mj-cs"/>
              </a:rPr>
              <a:t>อาหารกล่องสำหรับพนักงานหรือผู้เข้าร่วมกิจกรรม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dirty="0">
                <a:solidFill>
                  <a:srgbClr val="475569"/>
                </a:solidFill>
                <a:latin typeface="Sarabun"/>
                <a:cs typeface="+mj-cs"/>
              </a:rPr>
              <a:t>บุฟเฟต์สำหรับงานสัมมนาและงานเลี้ยง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dirty="0">
                <a:solidFill>
                  <a:srgbClr val="475569"/>
                </a:solidFill>
                <a:latin typeface="Sarabun"/>
                <a:cs typeface="+mj-cs"/>
              </a:rPr>
              <a:t>ค็อกเทลสำหรับงานเปิดตัวสินค้าหรืองานรับรอง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dirty="0">
                <a:solidFill>
                  <a:srgbClr val="475569"/>
                </a:solidFill>
                <a:latin typeface="Sarabun"/>
                <a:cs typeface="+mj-cs"/>
              </a:rPr>
              <a:t>โต๊ะจีนสำหรับงานเลี้ยงประจำปีบริการ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dirty="0">
                <a:solidFill>
                  <a:srgbClr val="475569"/>
                </a:solidFill>
                <a:latin typeface="Sarabun"/>
                <a:cs typeface="+mj-cs"/>
              </a:rPr>
              <a:t>โรงอาหารหรืออาหารพนักงานตามสัญญาระยะยาวการจัดเลี้ยง</a:t>
            </a:r>
          </a:p>
          <a:p>
            <a:pPr>
              <a:lnSpc>
                <a:spcPts val="1920"/>
              </a:lnSpc>
            </a:pPr>
            <a:r>
              <a:rPr lang="th-TH" sz="2000" dirty="0">
                <a:solidFill>
                  <a:srgbClr val="475569"/>
                </a:solidFill>
                <a:latin typeface="Sarabun"/>
                <a:cs typeface="+mj-cs"/>
              </a:rPr>
              <a:t>องค์กรให้ความสำคัญกับ คุณภาพอาหาร ความสะอาด ความตรงต่อเวลา งบประมาณ ภาพลักษณ์ขององค์กร และความสามารถในการรองรับผู้ใช้บริการจำนวนมาก</a:t>
            </a:r>
            <a:endParaRPr sz="2000" i="0" u="none" dirty="0">
              <a:solidFill>
                <a:srgbClr val="475569"/>
              </a:solidFill>
              <a:latin typeface="Sarabun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38912" y="1395412"/>
            <a:ext cx="504563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831843"/>
                </a:solidFill>
                <a:latin typeface="Prompt"/>
              </a:rPr>
              <a:t>2. </a:t>
            </a:r>
            <a:r>
              <a:rPr sz="2000" b="1" i="0" u="none" dirty="0" err="1">
                <a:solidFill>
                  <a:srgbClr val="831843"/>
                </a:solidFill>
                <a:latin typeface="Prompt"/>
              </a:rPr>
              <a:t>ตลาดงานจัดเลี้ยงส่วนบุคคล</a:t>
            </a:r>
            <a:r>
              <a:rPr sz="2000" b="1" i="0" u="none" dirty="0">
                <a:solidFill>
                  <a:srgbClr val="831843"/>
                </a:solidFill>
                <a:latin typeface="Prompt"/>
              </a:rPr>
              <a:t> (Private &amp; Social Events)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38912" y="2100262"/>
            <a:ext cx="4805362" cy="1905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38912" y="2252662"/>
            <a:ext cx="4805362" cy="5033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2000" b="1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ลักษณะสำคัญ</a:t>
            </a:r>
            <a:r>
              <a:rPr sz="2000" b="1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ใช้อารมณ์ในการตัดสินใจสูง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ต้องการความสวยงาม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การปรับแต่งเมนูตามความต้องการส่วนตัว</a:t>
            </a:r>
            <a:r>
              <a:rPr sz="2000" b="0" i="0" u="none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(Customization)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8912" y="2775847"/>
            <a:ext cx="4805362" cy="39145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20"/>
              </a:lnSpc>
            </a:pPr>
            <a:r>
              <a:rPr lang="th-TH" sz="2000" b="1" dirty="0">
                <a:solidFill>
                  <a:srgbClr val="475569"/>
                </a:solidFill>
                <a:highlight>
                  <a:srgbClr val="FFFF0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ตลาดงานจัดเลี้ยงส่วนบุคคล (</a:t>
            </a:r>
            <a:r>
              <a:rPr lang="en-US" sz="2000" b="1" dirty="0">
                <a:solidFill>
                  <a:srgbClr val="475569"/>
                </a:solidFill>
                <a:highlight>
                  <a:srgbClr val="FFFF0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Private Catering Market) </a:t>
            </a:r>
            <a:r>
              <a:rPr lang="th-TH" sz="2000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หมายถึง ตลาดการให้บริการอาหารและเครื่องดื่มสำหรับกิจกรรมส่วนตัวของบุคคล ครอบครัว หรือกลุ่มเพื่อน โดยลูกค้าเป็นผู้ว่าจ้างและกำหนดรูปแบบงานตามความต้องการ งบประมาณ จำนวนแขก และโอกาสพิเศษ</a:t>
            </a:r>
          </a:p>
          <a:p>
            <a:pPr>
              <a:lnSpc>
                <a:spcPts val="1920"/>
              </a:lnSpc>
            </a:pPr>
            <a:endParaRPr lang="th-TH" sz="2000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ts val="1920"/>
              </a:lnSpc>
            </a:pPr>
            <a:r>
              <a:rPr lang="th-TH" sz="2000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ตัวอย่างงานจัดเลี้ยงส่วนบุคคล ได้แก่</a:t>
            </a:r>
          </a:p>
          <a:p>
            <a:pPr>
              <a:lnSpc>
                <a:spcPts val="1920"/>
              </a:lnSpc>
            </a:pPr>
            <a:r>
              <a:rPr lang="th-TH" sz="2000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งานวันเกิดงาน  แต่งงานและงานหมั้น 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งานขึ้นบ้านใหม่งานเลี้ยงครอบครัวหรือสังสรรค์กับเพื่อน</a:t>
            </a:r>
            <a:endParaRPr lang="en-US" sz="2000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งานทำบุญและงานพิธีทางศาสนางานฉลองครบรอบ</a:t>
            </a:r>
            <a:endParaRPr lang="en-US" sz="2000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งานเลี้ยงส่วนตัวภายในบ้านหรือสถานที่เช่า</a:t>
            </a:r>
            <a:endParaRPr lang="en-US" sz="2000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ts val="1920"/>
              </a:lnSpc>
            </a:pPr>
            <a:endParaRPr lang="en-US" sz="2000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ts val="1920"/>
              </a:lnSpc>
            </a:pPr>
            <a:r>
              <a:rPr lang="th-TH" sz="2000" dirty="0">
                <a:solidFill>
                  <a:srgbClr val="475569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ตลาดงานจัดเลี้ยงส่วนบุคคลเป็นตลาดที่เน้นการให้บริการเฉพาะบุคคล ความยืดหยุ่น และการสร้างประสบการณ์ที่ตรงกับความต้องการของเจ้าภาพและแขกในงาน</a:t>
            </a:r>
          </a:p>
          <a:p>
            <a:pPr>
              <a:lnSpc>
                <a:spcPts val="1920"/>
              </a:lnSpc>
            </a:pPr>
            <a:endParaRPr sz="2000" b="0" i="0" u="none" dirty="0">
              <a:solidFill>
                <a:srgbClr val="475569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2950" y="476250"/>
            <a:ext cx="11421427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>
                <a:solidFill>
                  <a:srgbClr val="831843"/>
                </a:solidFill>
                <a:latin typeface="Prompt"/>
              </a:rPr>
              <a:t>STP Marketing </a:t>
            </a: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การเลือกกลุ่มเป้าหมาย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1119187"/>
            <a:ext cx="5357812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1030378"/>
            <a:ext cx="5357812" cy="2596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2000" b="1" i="0" u="none" dirty="0" err="1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การสร้างจุดยึดครองในใจลูกค้า</a:t>
            </a:r>
            <a:r>
              <a:rPr sz="2000" b="1" i="0" u="none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(Brand Positioning)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1547" y="1420683"/>
            <a:ext cx="5893515" cy="52995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20"/>
              </a:lnSpc>
            </a:pPr>
            <a:r>
              <a:rPr lang="th-TH" sz="20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หมายถึง การกำหนดจุดเด่นและภาพลักษณ์ของธุรกิจให้มีความชัดเจน แตกต่างจากคู่แข่ง และทำให้ลูกค้าจดจำได้ว่า เมื่อคิดถึงบริการประเภทนั้นจะนึกถึงธุรกิจของเราเป็นลำดับต้น ๆ</a:t>
            </a:r>
          </a:p>
          <a:p>
            <a:r>
              <a:rPr lang="th-TH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สำหรับธุรกิจจัดเลี้ยง สามารถสร้างจุดยึดครองใจลูกค้าได้ เช่น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ด้านคุณภาพ</a:t>
            </a:r>
            <a:r>
              <a:rPr lang="th-TH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 วัตถุดิบสดใหม่ รสชาติอร่อย และมาตรฐานสม่ำเสมอ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ด้านความคุ้มค่า</a:t>
            </a:r>
            <a:r>
              <a:rPr lang="th-TH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 ราคาเหมาะสม มีแพ็กเกจให้เลือกอย่างชัดเจน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ด้านความสะดวก</a:t>
            </a:r>
            <a:r>
              <a:rPr lang="th-TH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 ให้บริการครบวงจรตั้งแต่ออกแบบเมนูจนถึงเก็บสถานที่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ด้านความเชี่ยวชาญ</a:t>
            </a:r>
            <a:r>
              <a:rPr lang="th-TH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 เชี่ยวชาญงานเฉพาะ เช่น งานแต่งงาน อาหารฮาลาล หรืออาหารสุขภาพ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ด้านการบริการ</a:t>
            </a:r>
            <a:r>
              <a:rPr lang="th-TH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 พนักงานสุภาพ ใส่ใจรายละเอียด และแก้ปัญหาได้รวดเร็ว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ด้านภาพลักษณ์</a:t>
            </a:r>
            <a:r>
              <a:rPr lang="th-TH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 การตกแต่งและนำเสนออาหารสวยงาม เหมาะกับการถ่ายภาพ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ด้านความยั่งยืน</a:t>
            </a:r>
            <a:r>
              <a:rPr lang="th-TH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 ใช้วัสดุรักษ์โลกและลดปริมาณอาหารเหลือทิ้ง</a:t>
            </a:r>
          </a:p>
          <a:p>
            <a:endParaRPr lang="th-TH" sz="2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2000" b="1" dirty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ตัวอย่าง</a:t>
            </a:r>
            <a:r>
              <a:rPr lang="th-TH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  ผู้ให้บริการจัดเลี้ยงกำหนดตำแหน่งของธุรกิจว่า“บริการจัดเลี้ยงอาหารสุขภาพระดับพรีเมียม สำหรับงานองค์กรที่ใส่ใจสุขภาพและสิ่งแวดล้อม”</a:t>
            </a:r>
          </a:p>
          <a:p>
            <a:r>
              <a:rPr lang="th-TH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ข้อความนี้ช่วยให้ลูกค้าเข้าใจได้ทันทีว่า ธุรกิจให้บริการอะไร เหมาะกับใคร และมีความแตกต่างจากคู่แข่งอย่างไร</a:t>
            </a:r>
          </a:p>
          <a:p>
            <a:pPr>
              <a:lnSpc>
                <a:spcPts val="1920"/>
              </a:lnSpc>
            </a:pPr>
            <a:endParaRPr sz="2000" b="0" i="0" u="none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812" y="1128712"/>
            <a:ext cx="5110162" cy="39814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2950" y="476250"/>
            <a:ext cx="11421427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>
                <a:solidFill>
                  <a:srgbClr val="831843"/>
                </a:solidFill>
                <a:latin typeface="Prompt"/>
              </a:rPr>
              <a:t>STP Marketing </a:t>
            </a: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การกำหนดตำแหน่งผลิตภัณฑ์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730" y="1033643"/>
            <a:ext cx="504563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83184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Product (</a:t>
            </a:r>
            <a:r>
              <a:rPr sz="2000" b="1" i="0" u="none" dirty="0" err="1">
                <a:solidFill>
                  <a:srgbClr val="83184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ผลิตภัณฑ์และบริการ</a:t>
            </a:r>
            <a:r>
              <a:rPr sz="2000" b="1" i="0" u="none" dirty="0">
                <a:solidFill>
                  <a:srgbClr val="83184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847725" y="1785937"/>
            <a:ext cx="4805362" cy="1905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74870" y="1068379"/>
            <a:ext cx="504563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831843"/>
                </a:solidFill>
                <a:latin typeface="Prompt"/>
              </a:rPr>
              <a:t>Price (</a:t>
            </a:r>
            <a:r>
              <a:rPr sz="1650" b="1" i="0" u="none" dirty="0" err="1">
                <a:solidFill>
                  <a:srgbClr val="831843"/>
                </a:solidFill>
                <a:latin typeface="Prompt"/>
              </a:rPr>
              <a:t>กลยุทธ์การตั้งราคา</a:t>
            </a:r>
            <a:r>
              <a:rPr sz="1650" b="1" i="0" u="none" dirty="0">
                <a:solidFill>
                  <a:srgbClr val="831843"/>
                </a:solidFill>
                <a:latin typeface="Prompt"/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8912" y="1785937"/>
            <a:ext cx="4805362" cy="1905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2735" y="1909762"/>
            <a:ext cx="5595152" cy="442044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>
              <a:lnSpc>
                <a:spcPts val="1687"/>
              </a:lnSpc>
            </a:pPr>
            <a:r>
              <a:rPr lang="en-US" dirty="0">
                <a:highlight>
                  <a:srgbClr val="FFFF00"/>
                </a:highlight>
                <a:latin typeface="Sarabun"/>
                <a:cs typeface="+mj-cs"/>
              </a:rPr>
              <a:t>Product (</a:t>
            </a:r>
            <a:r>
              <a:rPr lang="th-TH" dirty="0">
                <a:highlight>
                  <a:srgbClr val="FFFF00"/>
                </a:highlight>
                <a:latin typeface="Sarabun"/>
                <a:cs typeface="+mj-cs"/>
              </a:rPr>
              <a:t>ผลิตภัณฑ์และบริการ) </a:t>
            </a:r>
            <a:r>
              <a:rPr lang="th-TH" dirty="0">
                <a:latin typeface="Sarabun"/>
                <a:cs typeface="+mj-cs"/>
              </a:rPr>
              <a:t>หมายถึง สิ่งที่ธุรกิจจัดเลี้ยงนำเสนอให้แก่ลูกค้า เพื่อตอบสนองความต้องการและสร้างความพึงพอใจ โดยครอบคลุมทั้งอาหาร เครื่องดื่ม และบริการที่เกี่ยวข้อง ไม่ได้หมายถึงอาหารเพียงอย่างเดียว</a:t>
            </a:r>
          </a:p>
          <a:p>
            <a:pPr>
              <a:lnSpc>
                <a:spcPts val="1687"/>
              </a:lnSpc>
            </a:pPr>
            <a:endParaRPr lang="th-TH" i="0" u="none" dirty="0">
              <a:solidFill>
                <a:srgbClr val="475569"/>
              </a:solidFill>
              <a:latin typeface="Sarabun"/>
              <a:cs typeface="+mj-cs"/>
            </a:endParaRPr>
          </a:p>
          <a:p>
            <a:r>
              <a:rPr lang="th-TH" dirty="0">
                <a:cs typeface="+mj-cs"/>
              </a:rPr>
              <a:t>องค์ประกอบของผลิตภัณฑ์และบริการจัดเลี้ยง ได้แก่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อาหารและเครื่องดื่ม</a:t>
            </a:r>
            <a:r>
              <a:rPr lang="th-TH" dirty="0">
                <a:cs typeface="+mj-cs"/>
              </a:rPr>
              <a:t> รสชาติ คุณภาพ ความสดใหม่ ความสะอาด และความหลากหลายของเมนู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รูปแบบการจัดเลี้ยง</a:t>
            </a:r>
            <a:r>
              <a:rPr lang="th-TH" dirty="0">
                <a:cs typeface="+mj-cs"/>
              </a:rPr>
              <a:t> เช่น อาหารกล่อง บุฟเฟต์ ค็อกเทล โต๊ะจีน และบริการเสิร์ฟถึงโต๊ะ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การออกแบบเมนู</a:t>
            </a:r>
            <a:r>
              <a:rPr lang="th-TH" dirty="0">
                <a:cs typeface="+mj-cs"/>
              </a:rPr>
              <a:t> ปรับให้เหมาะกับประเภทงาน งบประมาณ และลักษณะของแขก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เมนูเฉพาะกลุ่ม</a:t>
            </a:r>
            <a:r>
              <a:rPr lang="th-TH" dirty="0">
                <a:cs typeface="+mj-cs"/>
              </a:rPr>
              <a:t> เช่น อาหารฮาลาล มังสวิรัติ อาหารสุขภาพ อาหารเด็ก หรืออาหารสำหรับผู้แพ้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การนำเสนออาหาร</a:t>
            </a:r>
            <a:r>
              <a:rPr lang="th-TH" dirty="0">
                <a:cs typeface="+mj-cs"/>
              </a:rPr>
              <a:t> การจัดจาน การตกแต่งโต๊ะอาหาร และการออกแบบพื้นที่บริการ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อุปกรณ์และสิ่งอำนวยความสะดวก</a:t>
            </a:r>
            <a:r>
              <a:rPr lang="th-TH" dirty="0">
                <a:cs typeface="+mj-cs"/>
              </a:rPr>
              <a:t> โต๊ะ เก้าอี้ ภาชนะ เครื่องอุ่นอาหารอุปกรณ์ตกแต่ง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พนักงานบริการ</a:t>
            </a:r>
            <a:r>
              <a:rPr lang="th-TH" dirty="0">
                <a:cs typeface="+mj-cs"/>
              </a:rPr>
              <a:t> พนักงานเสิร์ฟ เชฟ ผู้ประสานงาน และทีมดูแลหน้างาน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บริการเสริม</a:t>
            </a:r>
            <a:r>
              <a:rPr lang="th-TH" dirty="0">
                <a:cs typeface="+mj-cs"/>
              </a:rPr>
              <a:t> การจัดสถานที่ ระบบแสงและเสียง ดอกไม้ การทำความสะอาด และการเก็บอุปกรณ์หลังจบงาน</a:t>
            </a:r>
          </a:p>
          <a:p>
            <a:pPr>
              <a:lnSpc>
                <a:spcPts val="1687"/>
              </a:lnSpc>
            </a:pPr>
            <a:endParaRPr i="0" u="none" dirty="0">
              <a:solidFill>
                <a:srgbClr val="475569"/>
              </a:solidFill>
              <a:latin typeface="Sarabun"/>
              <a:cs typeface="+mj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2950" y="476250"/>
            <a:ext cx="11421427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ส่วนประสมการตลาดบริการ</a:t>
            </a:r>
            <a:r>
              <a:rPr sz="2550" b="1" i="0" u="none" dirty="0">
                <a:solidFill>
                  <a:srgbClr val="831843"/>
                </a:solidFill>
                <a:latin typeface="Prompt"/>
              </a:rPr>
              <a:t> 7Ps Product &amp; Price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A5DB62-7F3D-44BD-A450-E62B9F59CCAE}"/>
              </a:ext>
            </a:extLst>
          </p:cNvPr>
          <p:cNvSpPr txBox="1"/>
          <p:nvPr/>
        </p:nvSpPr>
        <p:spPr>
          <a:xfrm>
            <a:off x="6437674" y="1580321"/>
            <a:ext cx="5595152" cy="5528437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>
              <a:lnSpc>
                <a:spcPts val="1687"/>
              </a:lnSpc>
            </a:pPr>
            <a:r>
              <a:rPr lang="th-TH" dirty="0">
                <a:highlight>
                  <a:srgbClr val="FFFF00"/>
                </a:highlight>
                <a:latin typeface="Sarabun"/>
                <a:cs typeface="+mj-cs"/>
              </a:rPr>
              <a:t>กลยุทธ์การตั้งราคา (</a:t>
            </a:r>
            <a:r>
              <a:rPr lang="en-US" dirty="0">
                <a:highlight>
                  <a:srgbClr val="FFFF00"/>
                </a:highlight>
                <a:latin typeface="Sarabun"/>
                <a:cs typeface="+mj-cs"/>
              </a:rPr>
              <a:t>Pricing Strategy) </a:t>
            </a:r>
            <a:r>
              <a:rPr lang="th-TH" dirty="0">
                <a:latin typeface="Sarabun"/>
                <a:cs typeface="+mj-cs"/>
              </a:rPr>
              <a:t>หมายถึง แนวทางที่ธุรกิจกำหนดราคาสินค้าและบริการให้เหมาะสมกับต้นทุน คุณค่าที่ลูกค้าได้รับ กลุ่มลูกค้าเป้าหมาย ราคาของคู่แข่ง และกำไรที่ธุรกิจต้องการ</a:t>
            </a:r>
          </a:p>
          <a:p>
            <a:pPr>
              <a:lnSpc>
                <a:spcPts val="1687"/>
              </a:lnSpc>
            </a:pPr>
            <a:endParaRPr lang="th-TH" i="0" u="none" dirty="0">
              <a:solidFill>
                <a:srgbClr val="475569"/>
              </a:solidFill>
              <a:latin typeface="Sarabun"/>
              <a:cs typeface="+mj-cs"/>
            </a:endParaRPr>
          </a:p>
          <a:p>
            <a:r>
              <a:rPr lang="th-TH" dirty="0">
                <a:cs typeface="+mj-cs"/>
              </a:rPr>
              <a:t>สำหรับธุรกิจจัดเลี้ยง สามารถใช้กลยุทธ์การตั้งราคาได้ดังนี้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การตั้งราคาจากต้นทุน</a:t>
            </a:r>
            <a:r>
              <a:rPr lang="th-TH" dirty="0">
                <a:cs typeface="+mj-cs"/>
              </a:rPr>
              <a:t> คำนวณต้นทุนวัตถุดิบ ค่าแรง ค่าขนส่ง ค่าอุปกรณ์ และบวกกำไรที่ต้องการ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การตั้งราคาต่อคน</a:t>
            </a:r>
            <a:r>
              <a:rPr lang="th-TH" dirty="0">
                <a:cs typeface="+mj-cs"/>
              </a:rPr>
              <a:t> กำหนดราคาตามจำนวนแขก เช่น บุฟเฟต์คนละ 450 บาท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การตั้งราคาแบบแพ็กเกจ</a:t>
            </a:r>
            <a:r>
              <a:rPr lang="th-TH" dirty="0">
                <a:cs typeface="+mj-cs"/>
              </a:rPr>
              <a:t> รวมอาหาร เครื่องดื่ม อุปกรณ์ และพนักงานไว้ในราคาเดียว เช่น แพ็กเกจงานเลี้ยง 100 คน ราคา 45,000 บาท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การตั้งราคาตามคุณค่า</a:t>
            </a:r>
            <a:r>
              <a:rPr lang="th-TH" dirty="0">
                <a:cs typeface="+mj-cs"/>
              </a:rPr>
              <a:t> กำหนดราคาจากคุณภาพและประสบการณ์ที่ลูกค้าได้รับ เช่น เมนูพรีเมียมและการตกแต่งเฉพาะธีม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การตั้งราคาตามคู่แข่ง:</a:t>
            </a:r>
            <a:r>
              <a:rPr lang="th-TH" dirty="0">
                <a:cs typeface="+mj-cs"/>
              </a:rPr>
              <a:t> เปรียบเทียบราคากับผู้ให้บริการรายอื่นในตลาด เพื่อให้ราคาแข่งขันได้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การตั้งราคาแบบหลายระดับ</a:t>
            </a:r>
            <a:r>
              <a:rPr lang="th-TH" dirty="0">
                <a:cs typeface="+mj-cs"/>
              </a:rPr>
              <a:t> จัดแพ็กเกจ </a:t>
            </a:r>
            <a:r>
              <a:rPr lang="en-US" dirty="0">
                <a:cs typeface="+mj-cs"/>
              </a:rPr>
              <a:t>Basic, Standard </a:t>
            </a:r>
            <a:r>
              <a:rPr lang="th-TH" dirty="0">
                <a:cs typeface="+mj-cs"/>
              </a:rPr>
              <a:t>และ </a:t>
            </a:r>
            <a:r>
              <a:rPr lang="en-US" dirty="0">
                <a:cs typeface="+mj-cs"/>
              </a:rPr>
              <a:t>Premium </a:t>
            </a:r>
            <a:r>
              <a:rPr lang="th-TH" dirty="0">
                <a:cs typeface="+mj-cs"/>
              </a:rPr>
              <a:t>ให้เหมาะกับงบประมาณที่แตกต่างกัน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การตั้งราคาส่งเสริมการขาย</a:t>
            </a:r>
            <a:r>
              <a:rPr lang="th-TH" dirty="0">
                <a:cs typeface="+mj-cs"/>
              </a:rPr>
              <a:t> เช่น ส่วนลดสำหรับลูกค้าประจำ การจองล่วงหน้า หรือการจัดงานในวันธรรมดา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การตั้งราคาตามช่วงเวลาและความต้องการ</a:t>
            </a:r>
            <a:r>
              <a:rPr lang="th-TH" dirty="0">
                <a:cs typeface="+mj-cs"/>
              </a:rPr>
              <a:t> งานช่วงเทศกาลหรือฤดูแต่งงานอาจมีราคาสูงกว่าช่วงปกติ</a:t>
            </a:r>
          </a:p>
          <a:p>
            <a:pPr>
              <a:lnSpc>
                <a:spcPts val="1687"/>
              </a:lnSpc>
            </a:pPr>
            <a:endParaRPr i="0" u="none" dirty="0">
              <a:solidFill>
                <a:srgbClr val="475569"/>
              </a:solidFill>
              <a:latin typeface="Sarabun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1395412"/>
            <a:ext cx="504563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83184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Place (</a:t>
            </a:r>
            <a:r>
              <a:rPr sz="2000" b="1" i="0" u="none" dirty="0" err="1">
                <a:solidFill>
                  <a:srgbClr val="83184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ช่องทางการจัดจำหน่ายและการเข้าถึง</a:t>
            </a:r>
            <a:r>
              <a:rPr sz="2000" b="1" i="0" u="none" dirty="0">
                <a:solidFill>
                  <a:srgbClr val="831843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847725" y="1785937"/>
            <a:ext cx="4805362" cy="1905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8912" y="1395412"/>
            <a:ext cx="504563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831843"/>
                </a:solidFill>
                <a:latin typeface="Prompt"/>
              </a:rPr>
              <a:t>Promotion (</a:t>
            </a:r>
            <a:r>
              <a:rPr sz="2000" b="1" i="0" u="none" dirty="0" err="1">
                <a:solidFill>
                  <a:srgbClr val="831843"/>
                </a:solidFill>
                <a:latin typeface="Prompt"/>
              </a:rPr>
              <a:t>การส่งเสริมการตลาด</a:t>
            </a:r>
            <a:r>
              <a:rPr sz="2000" b="1" i="0" u="none" dirty="0">
                <a:solidFill>
                  <a:srgbClr val="831843"/>
                </a:solidFill>
                <a:latin typeface="Prompt"/>
              </a:rPr>
              <a:t>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8912" y="1785937"/>
            <a:ext cx="4805362" cy="1905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ส่วนประสมการตลาดบริการ 7Ps: Place &amp; Promotion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2F0139-62AC-402A-9916-4E11B528E454}"/>
              </a:ext>
            </a:extLst>
          </p:cNvPr>
          <p:cNvSpPr txBox="1"/>
          <p:nvPr/>
        </p:nvSpPr>
        <p:spPr>
          <a:xfrm>
            <a:off x="562185" y="1886740"/>
            <a:ext cx="5595152" cy="4697440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>
              <a:lnSpc>
                <a:spcPts val="1687"/>
              </a:lnSpc>
            </a:pPr>
            <a:r>
              <a:rPr lang="th-TH" dirty="0">
                <a:highlight>
                  <a:srgbClr val="FFFF00"/>
                </a:highlight>
                <a:latin typeface="Sarabun"/>
                <a:cs typeface="+mj-cs"/>
              </a:rPr>
              <a:t>ช่องทางการจัดจำหน่าย (</a:t>
            </a:r>
            <a:r>
              <a:rPr lang="en-US" dirty="0">
                <a:highlight>
                  <a:srgbClr val="FFFF00"/>
                </a:highlight>
                <a:latin typeface="Sarabun"/>
                <a:cs typeface="+mj-cs"/>
              </a:rPr>
              <a:t>Place) </a:t>
            </a:r>
            <a:r>
              <a:rPr lang="th-TH" dirty="0">
                <a:latin typeface="Sarabun"/>
                <a:cs typeface="+mj-cs"/>
              </a:rPr>
              <a:t>หมายถึง วิธีการและช่องทางที่ธุรกิจใช้เพื่อนำผลิตภัณฑ์และบริการจัดเลี้ยงไปถึงลูกค้า รวมถึงช่องทางที่ลูกค้าใช้ค้นหาข้อมูล ติดต่อ สั่งจอง ชำระเงิน และรับบริการ</a:t>
            </a:r>
          </a:p>
          <a:p>
            <a:pPr>
              <a:lnSpc>
                <a:spcPts val="1687"/>
              </a:lnSpc>
            </a:pPr>
            <a:endParaRPr lang="th-TH" i="0" u="none" dirty="0">
              <a:solidFill>
                <a:srgbClr val="475569"/>
              </a:solidFill>
              <a:latin typeface="Sarabun"/>
              <a:cs typeface="+mj-cs"/>
            </a:endParaRPr>
          </a:p>
          <a:p>
            <a:r>
              <a:rPr lang="th-TH" dirty="0">
                <a:cs typeface="+mj-cs"/>
              </a:rPr>
              <a:t>ช่องทางการจัดจำหน่ายของธุรกิจจัดเลี้ยง ได้แก่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หน้าร้านหรือสำนักงาน</a:t>
            </a:r>
            <a:r>
              <a:rPr lang="th-TH" dirty="0">
                <a:cs typeface="+mj-cs"/>
              </a:rPr>
              <a:t> ลูกค้าเข้ามาสอบถาม ทดลองชิมอาหาร และจองบริการ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โทรศัพท์และแอปพลิเคชันแชต</a:t>
            </a:r>
            <a:r>
              <a:rPr lang="th-TH" dirty="0">
                <a:cs typeface="+mj-cs"/>
              </a:rPr>
              <a:t> เช่น </a:t>
            </a:r>
            <a:r>
              <a:rPr lang="en-US" dirty="0">
                <a:cs typeface="+mj-cs"/>
              </a:rPr>
              <a:t>LINE Official Account </a:t>
            </a:r>
            <a:r>
              <a:rPr lang="th-TH" dirty="0">
                <a:cs typeface="+mj-cs"/>
              </a:rPr>
              <a:t>สำหรับสอบถามราคา เลือกเมนู และยืนยันการจอง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เว็บไซต์ของธุรกิจ</a:t>
            </a:r>
            <a:r>
              <a:rPr lang="th-TH" dirty="0">
                <a:cs typeface="+mj-cs"/>
              </a:rPr>
              <a:t> แสดงเมนู แพ็กเกจ ราคา ผลงาน และระบบจองออนไลน์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สื่อสังคมออนไลน์</a:t>
            </a:r>
            <a:r>
              <a:rPr lang="th-TH" dirty="0">
                <a:cs typeface="+mj-cs"/>
              </a:rPr>
              <a:t> เช่น </a:t>
            </a:r>
            <a:r>
              <a:rPr lang="en-US" dirty="0">
                <a:cs typeface="+mj-cs"/>
              </a:rPr>
              <a:t>Facebook, Instagram </a:t>
            </a:r>
            <a:r>
              <a:rPr lang="th-TH" dirty="0">
                <a:cs typeface="+mj-cs"/>
              </a:rPr>
              <a:t>และ </a:t>
            </a:r>
            <a:r>
              <a:rPr lang="en-US" dirty="0" err="1">
                <a:cs typeface="+mj-cs"/>
              </a:rPr>
              <a:t>TikTok</a:t>
            </a:r>
            <a:r>
              <a:rPr lang="en-US" dirty="0">
                <a:cs typeface="+mj-cs"/>
              </a:rPr>
              <a:t> </a:t>
            </a:r>
            <a:r>
              <a:rPr lang="th-TH" dirty="0">
                <a:cs typeface="+mj-cs"/>
              </a:rPr>
              <a:t>ใช้ประชาสัมพันธ์และรับคำสั่งซื้อ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แพลตฟอร์มจัดส่งอาหาร</a:t>
            </a:r>
            <a:r>
              <a:rPr lang="th-TH" dirty="0">
                <a:cs typeface="+mj-cs"/>
              </a:rPr>
              <a:t> เหมาะสำหรับอาหารกล่อง ชุดอาหารว่าง และการจัดเลี้ยงขนาดเล็ก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ตัวแทนหรือพันธมิตรทางธุรกิจ</a:t>
            </a:r>
            <a:r>
              <a:rPr lang="th-TH" dirty="0">
                <a:cs typeface="+mj-cs"/>
              </a:rPr>
              <a:t> เช่น โรงแรม สถานที่จัดงาน บริษัทรับจัดกิจกรรม และนักวางแผนงานแต่งงาน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การขายตรงแก่องค์กร</a:t>
            </a:r>
            <a:r>
              <a:rPr lang="th-TH" dirty="0">
                <a:cs typeface="+mj-cs"/>
              </a:rPr>
              <a:t> ทีมขายติดต่อบริษัท หน่วยงานราชการ หรือสถานศึกษาโดยตรง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การออกบูธและงานแสดงสินค้า</a:t>
            </a:r>
            <a:r>
              <a:rPr lang="th-TH" dirty="0">
                <a:cs typeface="+mj-cs"/>
              </a:rPr>
              <a:t> เปิดโอกาสให้ลูกค้าทดลองชิมและรู้จักบริการ</a:t>
            </a:r>
          </a:p>
          <a:p>
            <a:pPr>
              <a:lnSpc>
                <a:spcPts val="1687"/>
              </a:lnSpc>
            </a:pPr>
            <a:endParaRPr i="0" u="none" dirty="0">
              <a:solidFill>
                <a:srgbClr val="475569"/>
              </a:solidFill>
              <a:latin typeface="Sarabun"/>
              <a:cs typeface="+mj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3F2EE34-908C-42E4-882F-B458D5CABC1A}"/>
              </a:ext>
            </a:extLst>
          </p:cNvPr>
          <p:cNvSpPr txBox="1"/>
          <p:nvPr/>
        </p:nvSpPr>
        <p:spPr>
          <a:xfrm>
            <a:off x="6309737" y="1949288"/>
            <a:ext cx="5595152" cy="4479431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>
              <a:lnSpc>
                <a:spcPts val="1687"/>
              </a:lnSpc>
            </a:pPr>
            <a:r>
              <a:rPr lang="th-TH" dirty="0">
                <a:highlight>
                  <a:srgbClr val="FFFF00"/>
                </a:highlight>
                <a:latin typeface="Sarabun"/>
                <a:cs typeface="+mj-cs"/>
              </a:rPr>
              <a:t>การส่งเสริมการขาย (</a:t>
            </a:r>
            <a:r>
              <a:rPr lang="en-US" dirty="0">
                <a:highlight>
                  <a:srgbClr val="FFFF00"/>
                </a:highlight>
                <a:latin typeface="Sarabun"/>
                <a:cs typeface="+mj-cs"/>
              </a:rPr>
              <a:t>Promotion) </a:t>
            </a:r>
            <a:r>
              <a:rPr lang="th-TH" dirty="0">
                <a:latin typeface="Sarabun"/>
                <a:cs typeface="+mj-cs"/>
              </a:rPr>
              <a:t>หมายถึง กิจกรรมและวิธีการสื่อสารทางการตลาดที่ธุรกิจใช้เพื่อประชาสัมพันธ์บริการ กระตุ้นความสนใจ จูงใจให้ลูกค้าตัดสินใจจอง และส่งเสริมให้กลับมาใช้บริการซ้ำ</a:t>
            </a:r>
            <a:endParaRPr lang="th-TH" i="0" u="none" dirty="0">
              <a:solidFill>
                <a:srgbClr val="475569"/>
              </a:solidFill>
              <a:latin typeface="Sarabun"/>
              <a:cs typeface="+mj-cs"/>
            </a:endParaRPr>
          </a:p>
          <a:p>
            <a:r>
              <a:rPr lang="th-TH" dirty="0">
                <a:cs typeface="+mj-cs"/>
              </a:rPr>
              <a:t>สำหรับธุรกิจจัดเลี้ยง สามารถดำเนินการได้ดังนี้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การโฆษณา</a:t>
            </a:r>
            <a:r>
              <a:rPr lang="th-TH" dirty="0">
                <a:cs typeface="+mj-cs"/>
              </a:rPr>
              <a:t> ประชาสัมพันธ์แพ็กเกจผ่าน </a:t>
            </a:r>
            <a:r>
              <a:rPr lang="en-US" dirty="0">
                <a:cs typeface="+mj-cs"/>
              </a:rPr>
              <a:t>Facebook, Instagram, </a:t>
            </a:r>
            <a:r>
              <a:rPr lang="en-US" dirty="0" err="1">
                <a:cs typeface="+mj-cs"/>
              </a:rPr>
              <a:t>TikTok</a:t>
            </a:r>
            <a:r>
              <a:rPr lang="en-US" dirty="0">
                <a:cs typeface="+mj-cs"/>
              </a:rPr>
              <a:t> </a:t>
            </a:r>
            <a:r>
              <a:rPr lang="th-TH" dirty="0">
                <a:cs typeface="+mj-cs"/>
              </a:rPr>
              <a:t>หรือเว็บไซต์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การลดราคา</a:t>
            </a:r>
            <a:r>
              <a:rPr lang="th-TH" dirty="0">
                <a:cs typeface="+mj-cs"/>
              </a:rPr>
              <a:t> เช่น ลด 10% สำหรับการจองล่วงหน้า หรือจัดงานในวันธรรมดา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การจัดแพ็กเกจพิเศษ</a:t>
            </a:r>
            <a:r>
              <a:rPr lang="th-TH" dirty="0">
                <a:cs typeface="+mj-cs"/>
              </a:rPr>
              <a:t> เช่น จองบุฟเฟต์ 100 คน แถมอาหารว่างหรือเครื่องดื่ม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การทดลองชิม</a:t>
            </a:r>
            <a:r>
              <a:rPr lang="th-TH" dirty="0">
                <a:cs typeface="+mj-cs"/>
              </a:rPr>
              <a:t> เปิดให้ลูกค้าทดลองชิมเมนูก่อนตัดสินใจจองงาน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การใช้รีวิว</a:t>
            </a:r>
            <a:r>
              <a:rPr lang="th-TH" dirty="0">
                <a:cs typeface="+mj-cs"/>
              </a:rPr>
              <a:t> เผยแพร่ภาพผลงานและความคิดเห็นจากลูกค้าที่เคยใช้บริการ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การตลาดผ่านบุคคลที่มีอิทธิพล</a:t>
            </a:r>
            <a:r>
              <a:rPr lang="th-TH" dirty="0">
                <a:cs typeface="+mj-cs"/>
              </a:rPr>
              <a:t> ให้ </a:t>
            </a:r>
            <a:r>
              <a:rPr lang="en-US" dirty="0">
                <a:cs typeface="+mj-cs"/>
              </a:rPr>
              <a:t>Influencer </a:t>
            </a:r>
            <a:r>
              <a:rPr lang="th-TH" dirty="0">
                <a:cs typeface="+mj-cs"/>
              </a:rPr>
              <a:t>หรือผู้เชี่ยวชาญด้านอาหารช่วยแนะนำบริการ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การขายโดยพนักงาน </a:t>
            </a:r>
            <a:r>
              <a:rPr lang="th-TH" dirty="0">
                <a:cs typeface="+mj-cs"/>
              </a:rPr>
              <a:t>ให้คำปรึกษา ออกแบบเมนู และนำเสนอแพ็กเกจที่เหมาะกับลูกค้า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การสร้างความสัมพันธ์</a:t>
            </a:r>
            <a:r>
              <a:rPr lang="th-TH" dirty="0">
                <a:cs typeface="+mj-cs"/>
              </a:rPr>
              <a:t> มอบส่วนลดหรือสิทธิพิเศษแก่ลูกค้าประจำและลูกค้าที่แนะนำผู้อื่น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การประชาสัมพันธ์ </a:t>
            </a:r>
            <a:r>
              <a:rPr lang="th-TH" dirty="0">
                <a:cs typeface="+mj-cs"/>
              </a:rPr>
              <a:t>สนับสนุนกิจกรรมเพื่อสังคมหรือเข้าร่วมงานแสดงสินค้า เพื่อสร้างภาพลักษณ์ที่ดี</a:t>
            </a:r>
          </a:p>
          <a:p>
            <a:pPr>
              <a:lnSpc>
                <a:spcPts val="1687"/>
              </a:lnSpc>
            </a:pPr>
            <a:endParaRPr i="0" u="none" dirty="0">
              <a:solidFill>
                <a:srgbClr val="475569"/>
              </a:solidFill>
              <a:latin typeface="Sarabun"/>
              <a:cs typeface="+mj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16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1357312"/>
            <a:ext cx="514350" cy="5143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9625" y="2043112"/>
            <a:ext cx="159019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Prompt"/>
              </a:rPr>
              <a:t>People (</a:t>
            </a:r>
            <a:r>
              <a:rPr sz="2000" b="1" i="0" u="none" dirty="0" err="1">
                <a:solidFill>
                  <a:srgbClr val="0F172A"/>
                </a:solidFill>
                <a:latin typeface="Prompt"/>
              </a:rPr>
              <a:t>บุคลากร</a:t>
            </a:r>
            <a:r>
              <a:rPr sz="2000" b="1" i="0" u="none" dirty="0">
                <a:solidFill>
                  <a:srgbClr val="0F172A"/>
                </a:solidFill>
                <a:latin typeface="Prompt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595" y="2426048"/>
            <a:ext cx="3999153" cy="33239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endParaRPr lang="th-TH" dirty="0">
              <a:cs typeface="+mj-cs"/>
            </a:endParaRPr>
          </a:p>
          <a:p>
            <a:r>
              <a:rPr lang="th-TH" dirty="0">
                <a:cs typeface="+mj-cs"/>
              </a:rPr>
              <a:t>บุคลากรในธุรกิจจัดเลี้ยง ได้แก่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ผู้จัดการงานจัดเลี้ยง</a:t>
            </a:r>
            <a:r>
              <a:rPr lang="th-TH" dirty="0">
                <a:cs typeface="+mj-cs"/>
              </a:rPr>
              <a:t> วางแผน ควบคุม และประสานงานโดยรวม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เชฟและผู้ช่วยครัว</a:t>
            </a:r>
            <a:r>
              <a:rPr lang="th-TH" dirty="0">
                <a:cs typeface="+mj-cs"/>
              </a:rPr>
              <a:t> จัดเตรียมและปรุงอาหารให้มีคุณภาพและปลอดภัย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พนักงานบริการ</a:t>
            </a:r>
            <a:r>
              <a:rPr lang="th-TH" dirty="0">
                <a:cs typeface="+mj-cs"/>
              </a:rPr>
              <a:t> ต้อนรับ เสิร์ฟอาหาร เก็บภาชนะ และดูแลแขก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พนักงานขาย</a:t>
            </a:r>
            <a:r>
              <a:rPr lang="th-TH" dirty="0">
                <a:cs typeface="+mj-cs"/>
              </a:rPr>
              <a:t> ให้คำปรึกษา นำเสนอแพ็กเกจ และรับจองงาน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ผู้ประสานงาน</a:t>
            </a:r>
            <a:r>
              <a:rPr lang="th-TH" dirty="0">
                <a:cs typeface="+mj-cs"/>
              </a:rPr>
              <a:t> ติดต่อกับลูกค้า สถานที่ และฝ่ายต่าง ๆ ที่เกี่ยวข้อง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พนักงานขนส่งและติดตั้ง</a:t>
            </a:r>
            <a:r>
              <a:rPr lang="th-TH" dirty="0">
                <a:cs typeface="+mj-cs"/>
              </a:rPr>
              <a:t> ขนส่งอาหาร อุปกรณ์ และจัดเตรียมพื้นที่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พนักงานทำความสะอาด:</a:t>
            </a:r>
            <a:r>
              <a:rPr lang="th-TH" dirty="0">
                <a:cs typeface="+mj-cs"/>
              </a:rPr>
              <a:t> ดูแลความสะอาดก่อน ระหว่าง และหลังงาน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874" y="1357312"/>
            <a:ext cx="514350" cy="5143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68874" y="2043112"/>
            <a:ext cx="250031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0F172A"/>
                </a:solidFill>
                <a:latin typeface="Prompt"/>
              </a:rPr>
              <a:t>Process (</a:t>
            </a:r>
            <a:r>
              <a:rPr b="1" i="0" u="none" dirty="0" err="1">
                <a:solidFill>
                  <a:srgbClr val="0F172A"/>
                </a:solidFill>
                <a:latin typeface="Prompt"/>
              </a:rPr>
              <a:t>กระบวนการบริการ</a:t>
            </a:r>
            <a:r>
              <a:rPr b="1" i="0" u="none" dirty="0">
                <a:solidFill>
                  <a:srgbClr val="0F172A"/>
                </a:solidFill>
                <a:latin typeface="Prompt"/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1565" y="2424112"/>
            <a:ext cx="3379689" cy="4431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dirty="0">
                <a:cs typeface="+mj-cs"/>
              </a:rPr>
              <a:t>กระบวนการให้บริการจัดเลี้ยงโดยทั่วไป ได้แก่</a:t>
            </a:r>
          </a:p>
          <a:p>
            <a:pPr>
              <a:buFont typeface="+mj-lt"/>
              <a:buAutoNum type="arabicPeriod"/>
            </a:pPr>
            <a:r>
              <a:rPr lang="th-TH" b="1" dirty="0">
                <a:cs typeface="+mj-cs"/>
              </a:rPr>
              <a:t>รับข้อมูลจากลูกค้า</a:t>
            </a:r>
            <a:br>
              <a:rPr lang="th-TH" dirty="0">
                <a:cs typeface="+mj-cs"/>
              </a:rPr>
            </a:br>
            <a:r>
              <a:rPr lang="th-TH" dirty="0">
                <a:cs typeface="+mj-cs"/>
              </a:rPr>
              <a:t>สอบถามประเภทงาน วัน เวลา สถานที่ จำนวนแขก งบประมาณ และความต้องการพิเศษ </a:t>
            </a:r>
          </a:p>
          <a:p>
            <a:pPr>
              <a:buFont typeface="+mj-lt"/>
              <a:buAutoNum type="arabicPeriod"/>
            </a:pPr>
            <a:r>
              <a:rPr lang="th-TH" b="1" dirty="0">
                <a:cs typeface="+mj-cs"/>
              </a:rPr>
              <a:t>เสนอรูปแบบบริการและเมนู</a:t>
            </a:r>
            <a:br>
              <a:rPr lang="th-TH" dirty="0">
                <a:cs typeface="+mj-cs"/>
              </a:rPr>
            </a:br>
            <a:r>
              <a:rPr lang="th-TH" dirty="0">
                <a:cs typeface="+mj-cs"/>
              </a:rPr>
              <a:t>ออกแบบเมนู รูปแบบการจัดเลี้ยง และแพ็กเกจให้เหมาะกับงาน </a:t>
            </a:r>
          </a:p>
          <a:p>
            <a:pPr>
              <a:buFont typeface="+mj-lt"/>
              <a:buAutoNum type="arabicPeriod"/>
            </a:pPr>
            <a:r>
              <a:rPr lang="th-TH" b="1" dirty="0">
                <a:cs typeface="+mj-cs"/>
              </a:rPr>
              <a:t>เสนอราคาและทำข้อตกลง</a:t>
            </a:r>
            <a:br>
              <a:rPr lang="th-TH" dirty="0">
                <a:cs typeface="+mj-cs"/>
              </a:rPr>
            </a:br>
            <a:r>
              <a:rPr lang="th-TH" dirty="0">
                <a:cs typeface="+mj-cs"/>
              </a:rPr>
              <a:t>ระบุค่าใช้จ่าย ขอบเขตบริการ เงื่อนไขการชำระเงิน และการยกเลิกงานอย่างชัดเจน </a:t>
            </a:r>
          </a:p>
          <a:p>
            <a:pPr>
              <a:buFont typeface="+mj-lt"/>
              <a:buAutoNum type="arabicPeriod"/>
            </a:pPr>
            <a:r>
              <a:rPr lang="th-TH" b="1" dirty="0">
                <a:cs typeface="+mj-cs"/>
              </a:rPr>
              <a:t>ยืนยันการจองและรับชำระเงิน</a:t>
            </a:r>
            <a:br>
              <a:rPr lang="th-TH" dirty="0">
                <a:cs typeface="+mj-cs"/>
              </a:rPr>
            </a:br>
            <a:r>
              <a:rPr lang="th-TH" dirty="0">
                <a:cs typeface="+mj-cs"/>
              </a:rPr>
              <a:t>รับเงินมัดจำ ออกเอกสารยืนยัน และกำหนดวันชำระยอดคงเหลือ </a:t>
            </a:r>
          </a:p>
          <a:p>
            <a:pPr>
              <a:buFont typeface="+mj-lt"/>
              <a:buAutoNum type="arabicPeriod"/>
            </a:pPr>
            <a:r>
              <a:rPr lang="th-TH" b="1" dirty="0">
                <a:cs typeface="+mj-cs"/>
              </a:rPr>
              <a:t>วางแผนและเตรียมงาน</a:t>
            </a:r>
            <a:br>
              <a:rPr lang="th-TH" dirty="0">
                <a:cs typeface="+mj-cs"/>
              </a:rPr>
            </a:br>
            <a:r>
              <a:rPr lang="th-TH" dirty="0">
                <a:cs typeface="+mj-cs"/>
              </a:rPr>
              <a:t>จัดซื้อวัตถุดิบ เตรียมบุคลากร อุปกรณ์ การขนส่ง และตรวจสอบสถานที่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8124" y="1357312"/>
            <a:ext cx="514350" cy="5143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328124" y="2043112"/>
            <a:ext cx="280035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0F172A"/>
                </a:solidFill>
                <a:latin typeface="Prompt"/>
              </a:rPr>
              <a:t>Physical Evidence (</a:t>
            </a:r>
            <a:r>
              <a:rPr sz="1600" b="1" i="0" u="none" dirty="0" err="1">
                <a:solidFill>
                  <a:srgbClr val="0F172A"/>
                </a:solidFill>
                <a:latin typeface="Prompt"/>
              </a:rPr>
              <a:t>สิ่งปรากฏ</a:t>
            </a:r>
            <a:r>
              <a:rPr sz="1600" b="1" i="0" u="none" dirty="0">
                <a:solidFill>
                  <a:srgbClr val="0F172A"/>
                </a:solidFill>
                <a:latin typeface="Prompt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98971" y="2424112"/>
            <a:ext cx="3858567" cy="41549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dirty="0">
                <a:cs typeface="+mj-cs"/>
              </a:rPr>
              <a:t>สิ่งปรากฏทางกายภาพในธุรกิจจัดเลี้ยง ได้แก่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สถานที่และบรรยากาศ</a:t>
            </a:r>
            <a:r>
              <a:rPr lang="th-TH" dirty="0">
                <a:cs typeface="+mj-cs"/>
              </a:rPr>
              <a:t> ความสะอาด ความสวยงาม แสง สี และการตกแต่งพื้นที่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อาหารและเครื่องดื่ม</a:t>
            </a:r>
            <a:r>
              <a:rPr lang="th-TH" dirty="0">
                <a:cs typeface="+mj-cs"/>
              </a:rPr>
              <a:t> รูปลักษณ์ การจัดจาน สีสัน ความสดใหม่ และความสะอาด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โต๊ะและอุปกรณ์</a:t>
            </a:r>
            <a:r>
              <a:rPr lang="th-TH" dirty="0">
                <a:cs typeface="+mj-cs"/>
              </a:rPr>
              <a:t> โต๊ะ เก้าอี้ ผ้าปูโต๊ะ ภาชนะ ช้อนส้อม และอุปกรณ์เสิร์ฟ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การแต่งกายของพนักงาน</a:t>
            </a:r>
            <a:r>
              <a:rPr lang="th-TH" dirty="0">
                <a:cs typeface="+mj-cs"/>
              </a:rPr>
              <a:t> เครื่องแบบ ความสะอาด และบุคลิกภาพที่เป็นมืออาชีพ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เอกสารทางธุรกิจ</a:t>
            </a:r>
            <a:r>
              <a:rPr lang="th-TH" dirty="0">
                <a:cs typeface="+mj-cs"/>
              </a:rPr>
              <a:t> ใบเสนอราคา เมนู สัญญา นามบัตร และใบเสร็จรับเงิน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สื่อและภาพลักษณ์ของแบรนด์</a:t>
            </a:r>
            <a:r>
              <a:rPr lang="th-TH" dirty="0">
                <a:cs typeface="+mj-cs"/>
              </a:rPr>
              <a:t> โลโก้ เว็บไซต์ สื่อสังคมออนไลน์ ภาพผลงาน และรีวิวจากลูกค้า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b="1" dirty="0">
                <a:cs typeface="+mj-cs"/>
              </a:rPr>
              <a:t>มาตรฐานและใบรับรอง</a:t>
            </a:r>
            <a:r>
              <a:rPr lang="th-TH" dirty="0">
                <a:cs typeface="+mj-cs"/>
              </a:rPr>
              <a:t> เช่น ใบอนุญาตประกอบกิจการหรือมาตรฐานสุขอนามัย 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787" y="1500187"/>
            <a:ext cx="200025" cy="2286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174" y="1500187"/>
            <a:ext cx="285750" cy="2286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9574" y="1500187"/>
            <a:ext cx="171450" cy="228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7Ps: People, Process, Physical Evidence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905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00637" y="1909762"/>
            <a:ext cx="21050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BE185D"/>
                </a:solidFill>
                <a:latin typeface="Prompt"/>
              </a:rPr>
              <a:t>ส่วนที่ 3 / PART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2564" y="2395537"/>
            <a:ext cx="936117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F172A"/>
                </a:solidFill>
                <a:latin typeface="Prompt"/>
              </a:rPr>
              <a:t>การวิเคราะห์ข้อมูลพื้นฐานสำหรับแผนการตลาด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81275" y="3271837"/>
            <a:ext cx="71437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b="0" i="0" u="none" dirty="0" err="1">
                <a:solidFill>
                  <a:srgbClr val="64748B"/>
                </a:solidFill>
                <a:latin typeface="Sarabun"/>
              </a:rPr>
              <a:t>เทคนิคการวิจัยตลาด</a:t>
            </a:r>
            <a:r>
              <a:rPr b="0" i="0" u="none" dirty="0">
                <a:solidFill>
                  <a:srgbClr val="64748B"/>
                </a:solidFill>
                <a:latin typeface="Sarabun"/>
              </a:rPr>
              <a:t> </a:t>
            </a:r>
            <a:r>
              <a:rPr b="0" i="0" u="none" dirty="0" err="1">
                <a:solidFill>
                  <a:srgbClr val="64748B"/>
                </a:solidFill>
                <a:latin typeface="Sarabun"/>
              </a:rPr>
              <a:t>การทำ</a:t>
            </a:r>
            <a:r>
              <a:rPr b="0" i="0" u="none" dirty="0">
                <a:solidFill>
                  <a:srgbClr val="64748B"/>
                </a:solidFill>
                <a:latin typeface="Sarabun"/>
              </a:rPr>
              <a:t> SWOT Analysis </a:t>
            </a:r>
            <a:r>
              <a:rPr b="0" i="0" u="none" dirty="0" err="1">
                <a:solidFill>
                  <a:srgbClr val="64748B"/>
                </a:solidFill>
                <a:latin typeface="Sarabun"/>
              </a:rPr>
              <a:t>และการประมาณการงบประมาณรายได้ทางการตลาด</a:t>
            </a:r>
            <a:endParaRPr b="0" i="0" u="none" dirty="0">
              <a:solidFill>
                <a:srgbClr val="64748B"/>
              </a:solidFill>
              <a:latin typeface="Sarabu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1358" y="1280287"/>
            <a:ext cx="9860572" cy="41088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39"/>
              </a:lnSpc>
            </a:pPr>
            <a:r>
              <a:rPr lang="th-TH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การเก็บรวบรวมข้อมูลงานวิจัยด้านการจัดเลี้ยง </a:t>
            </a:r>
            <a:r>
              <a:rPr lang="th-TH" dirty="0">
                <a:solidFill>
                  <a:srgbClr val="0F172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หมายถึง กระบวนการแสวงหาและรวบรวมข้อมูลที่เกี่ยวข้องกับการดำเนินธุรกิจจัดเลี้ยงอย่างเป็นระบบ เพื่อนำข้อมูลมาวิเคราะห์และตอบวัตถุประสงค์ของการวิจัย เช่น การศึกษาพฤติกรรมของผู้ใช้บริการ ความต้องการด้านอาหาร ปัจจัยในการเลือกผู้ให้บริการ ระดับความพึงพอใจ คุณภาพการบริการ และปัญหาที่เกิดขึ้นระหว่างการจัดงาน ข้อมูลที่ได้จะช่วยให้ผู้ประกอบการสามารถวางแผนและพัฒนาบริการให้สอดคล้องกับความต้องการของตลาดได้อย่างเหมาะสม</a:t>
            </a:r>
          </a:p>
          <a:p>
            <a:pPr>
              <a:lnSpc>
                <a:spcPts val="2039"/>
              </a:lnSpc>
            </a:pPr>
            <a:r>
              <a:rPr lang="th-TH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ก่อนเก็บรวบรวมข้อมูล ผู้วิจัยต้องกำหนดวัตถุประสงค์และขอบเขตของการศึกษาให้ชัดเจน เช่น ต้องการศึกษาความพึงพอใจของลูกค้าที่ใช้บริการจัดเลี้ยงแบบบุฟเฟต์ หรือต้องการศึกษาปัจจัยที่มีผลต่อการเลือกใช้บริการจัดเลี้ยงขององค์กร จากนั้นจึงกำหนดประชากรและกลุ่มตัวอย่าง ซึ่งอาจประกอบด้วยเจ้าภาพ ผู้จัดงาน ผู้เข้าร่วมงาน พนักงานของบริษัทจัดเลี้ยง หรือผู้ประกอบการที่เกี่ยวข้อง</a:t>
            </a:r>
          </a:p>
          <a:p>
            <a:pPr>
              <a:lnSpc>
                <a:spcPts val="2039"/>
              </a:lnSpc>
            </a:pPr>
            <a:endParaRPr lang="th-TH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ts val="2039"/>
              </a:lnSpc>
            </a:pPr>
            <a:r>
              <a:rPr lang="th-TH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ข้อมูลที่ใช้ในงานวิจัยแบ่งได้เป็น 2 ประเภท ได้แก่ </a:t>
            </a:r>
            <a:r>
              <a:rPr lang="th-TH" dirty="0">
                <a:solidFill>
                  <a:srgbClr val="334155"/>
                </a:solidFill>
                <a:highlight>
                  <a:srgbClr val="FFFF0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ข้อมูลปฐมภูมิ </a:t>
            </a:r>
            <a:r>
              <a:rPr lang="th-TH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ซึ่งเป็นข้อมูลที่ผู้วิจัยเก็บโดยตรงจากกลุ่มเป้าหมาย เช่น แบบสอบถาม การสัมภาษณ์ การสังเกตและการสนทนากลุ่ม และ </a:t>
            </a:r>
            <a:r>
              <a:rPr lang="th-TH" dirty="0">
                <a:solidFill>
                  <a:srgbClr val="334155"/>
                </a:solidFill>
                <a:highlight>
                  <a:srgbClr val="FFFF0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ข้อมูลทุติยภูมิ </a:t>
            </a:r>
            <a:r>
              <a:rPr lang="th-TH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ซึ่งเป็นข้อมูลที่มีผู้รวบรวมไว้แล้ว เช่น รายงานยอดขาย ใบสั่งซื้อ รายงานข้อร้องเรียน รีวิวจากสื่อสังคมออนไลน์ บทความวิชาการ และงานวิจัยที่เกี่ยวข้อง การใช้ข้อมูลทั้งสองประเภทร่วมกันจะทำให้ผู้วิจัยเข้าใจสถานการณ์ได้อย่างรอบด้านมากขึ้น</a:t>
            </a:r>
          </a:p>
          <a:p>
            <a:pPr>
              <a:lnSpc>
                <a:spcPts val="2039"/>
              </a:lnSpc>
            </a:pPr>
            <a:endParaRPr lang="th-TH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ts val="2039"/>
              </a:lnSpc>
            </a:pPr>
            <a:r>
              <a:rPr lang="th-TH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วิธีที่นิยมใช้มากที่สุดคือ </a:t>
            </a:r>
            <a:r>
              <a:rPr lang="th-TH" dirty="0">
                <a:solidFill>
                  <a:srgbClr val="334155"/>
                </a:solidFill>
                <a:highlight>
                  <a:srgbClr val="FFFF0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การเก็บข้อมูลด้วยแบบสอบถาม </a:t>
            </a:r>
            <a:r>
              <a:rPr lang="th-TH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เพราะสามารถเก็บข้อมูลจากผู้ใช้บริการจำนวนมากได้ในระยะเวลาที่เหมาะสม เนื้อหาในแบบสอบถามอาจครอบคลุมคุณภาพและรสชาติของอาหาร ความหลากหลายของเมนู ความสะอาด ความตรงต่อเวลา การให้บริการของพนักงาน ความเหมาะสมของราคา และความตั้งใจกลับมาใช้บริการซ้ำ แบบสอบถามอาจใช้มาตรประมาณค่า 5 ระดับ ตั้งแต่พึงพอใจน้อยที่สุดไปจนถึงพึงพอใจมากที่สุด เพื่อให้สามารถนำผลไปวิเคราะห์ทางสถิติได้</a:t>
            </a:r>
            <a:endParaRPr b="0" i="0" u="none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061212"/>
            <a:ext cx="209550" cy="2190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การเก็บรวบรวมข้อมูลวิจัยการตลาดจัดเลี้ยง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1358" y="1280287"/>
            <a:ext cx="9991200" cy="46217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39"/>
              </a:lnSpc>
            </a:pPr>
            <a:r>
              <a:rPr lang="th-TH" dirty="0">
                <a:highlight>
                  <a:srgbClr val="FFFF0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การสัมภาษณ์ 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เหมาะสำหรับการเก็บข้อมูลเชิงลึก โดยผู้วิจัยสามารถสอบถามเหตุผล ความรู้สึก และประสบการณ์ของผู้ใช้บริการได้อย่างละเอียด เช่น เหตุผลที่เลือกบริษัทจัดเลี้ยง ความคาดหวังก่อนใช้บริการ ปัญหาที่พบ และสิ่งที่ต้องการให้ปรับปรุง วิธีนี้ช่วยให้ได้ข้อมูลที่แบบสอบถามอาจไม่สามารถอธิบายได้ครบถ้วน</a:t>
            </a:r>
          </a:p>
          <a:p>
            <a:pPr>
              <a:lnSpc>
                <a:spcPts val="2039"/>
              </a:lnSpc>
            </a:pPr>
            <a:endParaRPr lang="th-TH" i="0" u="none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ts val="2039"/>
              </a:lnSpc>
            </a:pP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นอกจากนี้ ผู้วิจัยสามารถใช้ การสังเกต เพื่อศึกษาพฤติกรรมที่เกิดขึ้นจริงภายในงาน เช่น เมนูที่แขกเลือกมากที่สุด ระยะเวลารอรับอาหาร ความเพียงพอของอาหาร การเติมอาหารของพนักงาน ความสะอาดของพื้นที่ และปริมาณอาหารเหลือทิ้ง การสังเกตช่วยลดข้อจำกัดจากข้อมูลที่เกิดจากความทรงจำหรือความคิดเห็นส่วนบุคคลของผู้ตอบ</a:t>
            </a:r>
          </a:p>
          <a:p>
            <a:pPr>
              <a:lnSpc>
                <a:spcPts val="2039"/>
              </a:lnSpc>
            </a:pPr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ts val="2039"/>
              </a:lnSpc>
            </a:pP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ผู้วิจัยควรตรวจสอบคุณภาพของเครื่องมือก่อนนำไปใช้จริง โดยให้ผู้เชี่ยวชาญพิจารณาความสอดคล้องระหว่างคำถามกับวัตถุประสงค์การวิจัย และทดลองใช้เครื่องมือกับกลุ่มที่มีลักษณะใกล้เคียงกับกลุ่มตัวอย่าง การดำเนินการดังกล่าวช่วยให้สามารถปรับปรุงคำถามที่ไม่ชัดเจน ลดความคลาดเคลื่อน และเพิ่มความน่าเชื่อถือของข้อมูล</a:t>
            </a:r>
          </a:p>
          <a:p>
            <a:pPr>
              <a:lnSpc>
                <a:spcPts val="2039"/>
              </a:lnSpc>
            </a:pPr>
            <a:endParaRPr lang="th-TH" i="0" u="none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ts val="2039"/>
              </a:lnSpc>
            </a:pP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ระหว่างการเก็บรวบรวมข้อมูล ผู้วิจัยต้องคำนึงถึงจริยธรรมการวิจัย โดยชี้แจงวัตถุประสงค์ ขอความยินยอมจากผู้ให้ข้อมูล รักษาความลับ และไม่นำข้อมูลส่วนบุคคลไปใช้ในทางที่ก่อให้เกิดความเสียหาย เมื่อเก็บข้อมูลครบถ้วนแล้ว จะต้องตรวจสอบความสมบูรณ์ จัดหมวดหมู่ บันทึก และนำข้อมูลไปวิเคราะห์ตามวิธีการที่เหมาะสม</a:t>
            </a:r>
          </a:p>
          <a:p>
            <a:pPr>
              <a:lnSpc>
                <a:spcPts val="2039"/>
              </a:lnSpc>
            </a:pPr>
            <a:r>
              <a:rPr lang="th-TH" dirty="0">
                <a:highlight>
                  <a:srgbClr val="FFFF0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ตัวอย่างเช่น </a:t>
            </a: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การศึกษาความพึงพอใจของผู้ใช้บริการจัดเลี้ยงแบบบุฟเฟต์ อาจเก็บแบบสอบถามจากผู้ร่วมงานจำนวน 200 คน พร้อมสัมภาษณ์ผู้จัดงานและสังเกตการให้บริการหน้างาน ข้อมูลดังกล่าวสามารถนำมาวิเคราะห์ว่าลูกค้าพึงพอใจด้านใด พบปัญหาเรื่องใด และมีปัจจัยใดที่ส่งผลต่อการตัดสินใจกลับมาใช้บริการ</a:t>
            </a:r>
          </a:p>
          <a:p>
            <a:pPr>
              <a:lnSpc>
                <a:spcPts val="2039"/>
              </a:lnSpc>
            </a:pPr>
            <a:endParaRPr lang="th-TH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ts val="2039"/>
              </a:lnSpc>
            </a:pPr>
            <a:r>
              <a:rPr lang="th-TH" dirty="0">
                <a:latin typeface="Angsana New" panose="02020603050405020304" pitchFamily="18" charset="-34"/>
                <a:cs typeface="Angsana New" panose="02020603050405020304" pitchFamily="18" charset="-34"/>
              </a:rPr>
              <a:t>ดังนั้น การเก็บรวบรวมข้อมูลงานวิจัยด้านการจัดเลี้ยงจึงเป็นขั้นตอนสำคัญที่ทำให้ได้ข้อมูลอย่างถูกต้อง เป็นระบบ และน่าเชื่อถือ ผลการวิจัยสามารถนำไปใช้ปรับปรุงคุณภาพอาหาร พัฒนาบุคลากร ออกแบบรูปแบบบริการ กำหนดราคา และวางแผนการตลาด เพื่อสร้างความพึงพอใจและเพิ่มความสามารถในการแข่งขันของธุรกิจจัดเลี้ยงได้อย่างยั่งยืน</a:t>
            </a:r>
            <a:endParaRPr i="0" u="none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061212"/>
            <a:ext cx="209550" cy="2190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การเก็บรวบรวมข้อมูลวิจัยการตลาดจัดเลี้ยง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101424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9187"/>
            <a:ext cx="11049000" cy="27717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19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605899"/>
              </p:ext>
            </p:extLst>
          </p:nvPr>
        </p:nvGraphicFramePr>
        <p:xfrm>
          <a:off x="581025" y="1128712"/>
          <a:ext cx="11029948" cy="5286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7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79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7575">
                <a:tc>
                  <a:txBody>
                    <a:bodyPr/>
                    <a:lstStyle/>
                    <a:p>
                      <a:pPr algn="l"/>
                      <a:r>
                        <a:rPr sz="2000" b="0" i="0" u="none" dirty="0" err="1">
                          <a:solidFill>
                            <a:srgbClr val="FFFFFF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ปัจจัย</a:t>
                      </a:r>
                      <a:r>
                        <a:rPr sz="2000" b="0" i="0" u="none" dirty="0">
                          <a:solidFill>
                            <a:srgbClr val="FFFFFF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/ </a:t>
                      </a:r>
                      <a:r>
                        <a:rPr sz="2000" b="0" i="0" u="none" dirty="0" err="1">
                          <a:solidFill>
                            <a:srgbClr val="FFFFFF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ด้าน</a:t>
                      </a:r>
                      <a:endParaRPr sz="2000" b="0" i="0" u="none" dirty="0">
                        <a:solidFill>
                          <a:srgbClr val="FFFFFF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 i="0" u="none">
                          <a:solidFill>
                            <a:srgbClr val="FFFFFF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เชิงบวก (Positive)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0" i="0" u="none">
                          <a:solidFill>
                            <a:srgbClr val="FFFFFF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เชิงลบ (Negative)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7575">
                <a:tc>
                  <a:txBody>
                    <a:bodyPr/>
                    <a:lstStyle/>
                    <a:p>
                      <a:pPr algn="l"/>
                      <a:r>
                        <a:rPr sz="2000" b="1" i="0" u="none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ปัจจัยภายใน (Internal)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1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จุดแข็ง</a:t>
                      </a:r>
                      <a:r>
                        <a:rPr sz="2000" b="1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(Strengths)</a:t>
                      </a:r>
                      <a:r>
                        <a:rPr sz="20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         •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เชฟมีความเชี่ยวชาญอาหารนานาชาติ</a:t>
                      </a:r>
                      <a:r>
                        <a:rPr sz="20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         •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มีอุปกรณ์จัดเลี้ยงครบวงจรเป็นของตนเอง</a:t>
                      </a:r>
                      <a:r>
                        <a:rPr sz="20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         •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มีฐานลูกค้าองค์กรประจำแน่นหนา</a:t>
                      </a:r>
                      <a:endParaRPr sz="2000" b="0" i="0" u="none" dirty="0">
                        <a:solidFill>
                          <a:srgbClr val="334155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1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จุดอ่อน</a:t>
                      </a:r>
                      <a:r>
                        <a:rPr sz="2000" b="1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(Weaknesses)</a:t>
                      </a:r>
                      <a:r>
                        <a:rPr sz="20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         •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พนักงานประจำมีจำกัด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ต้องพึ่งพา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Part-time</a:t>
                      </a:r>
                      <a:r>
                        <a:rPr sz="20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         •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ยานพาหนะขนส่งยังมีไม่เพียงพอในช่วงวันหยุด</a:t>
                      </a:r>
                      <a:r>
                        <a:rPr sz="20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         •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แบรนด์ยังไม่เป็นที่รู้จักในตลาดแต่งงาน</a:t>
                      </a:r>
                      <a:endParaRPr sz="2000" b="0" i="0" u="none" dirty="0">
                        <a:solidFill>
                          <a:srgbClr val="334155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7575">
                <a:tc>
                  <a:txBody>
                    <a:bodyPr/>
                    <a:lstStyle/>
                    <a:p>
                      <a:pPr algn="l"/>
                      <a:r>
                        <a:rPr sz="2000" b="1" i="0" u="none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ปัจจัยภายนอก (External)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1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โอกาส</a:t>
                      </a:r>
                      <a:r>
                        <a:rPr sz="2000" b="1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(Opportunities)</a:t>
                      </a:r>
                      <a:r>
                        <a:rPr sz="20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         •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เติบโตของธุรกิจงานประชุม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MICE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ในประเทศ</a:t>
                      </a:r>
                      <a:r>
                        <a:rPr sz="20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         •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เทรนด์งานแต่งงานขนาดเล็กแต่เน้นอาหารคุณภาพสูง</a:t>
                      </a:r>
                      <a:r>
                        <a:rPr sz="20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         •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การขยายตัวของสถานที่จัดงานอีเวนต์ใหม่ๆ</a:t>
                      </a:r>
                      <a:endParaRPr sz="2000" b="0" i="0" u="none" dirty="0">
                        <a:solidFill>
                          <a:srgbClr val="334155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1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อุปสรรค</a:t>
                      </a:r>
                      <a:r>
                        <a:rPr sz="2000" b="1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(Threats)</a:t>
                      </a:r>
                      <a:r>
                        <a:rPr sz="20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         •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ราคาวัตถุดิบอาหารสดผันผวนสูง</a:t>
                      </a:r>
                      <a:r>
                        <a:rPr sz="20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         •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การแข่งขันด้านราคาตัดราคาจากผู้เล่นรายใหม่</a:t>
                      </a:r>
                      <a:r>
                        <a:rPr sz="2000" dirty="0"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</a:t>
                      </a:r>
                      <a:r>
                        <a:rPr sz="2000" b="0" i="0" u="none" dirty="0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
         • </a:t>
                      </a:r>
                      <a:r>
                        <a:rPr sz="2000" b="0" i="0" u="none" dirty="0" err="1">
                          <a:solidFill>
                            <a:srgbClr val="334155"/>
                          </a:solidFill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พฤติกรรมผู้บริโภคปรับเปลี่ยนงบประมาณรวดเร็ว</a:t>
                      </a:r>
                      <a:endParaRPr sz="2000" b="0" i="0" u="none" dirty="0">
                        <a:solidFill>
                          <a:srgbClr val="334155"/>
                        </a:solidFill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81025" y="2743200"/>
            <a:ext cx="25148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095922" y="2743200"/>
            <a:ext cx="440709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503021" y="2743200"/>
            <a:ext cx="41079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การวิเคราะห์ SWOT Analysis สำหรับธุรกิจจัดเลี้ยง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1119187"/>
            <a:ext cx="5357812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1119187"/>
            <a:ext cx="5357812" cy="51328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2000" b="1" i="0" u="none" dirty="0" err="1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การแปลงข้อมูลวิจัยสู่การค้นหาโอกาสใหม่</a:t>
            </a:r>
            <a:r>
              <a:rPr sz="2000" b="1" i="0" u="none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(Market Opportunities)</a:t>
            </a:r>
            <a:endParaRPr lang="th-TH" sz="2000" b="1" i="0" u="none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l">
              <a:lnSpc>
                <a:spcPts val="1920"/>
              </a:lnSpc>
            </a:pPr>
            <a:endParaRPr lang="th-TH" sz="2000" b="1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ts val="1920"/>
              </a:lnSpc>
            </a:pPr>
            <a:r>
              <a:rPr lang="th-TH" sz="20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การแปลงข้อมูลวิจัยสู่การค้นหาโอกาสใหม่ หมายถึง กระบวนการนำข้อมูลที่รวบรวมได้จากการวิจัยตลาดมาวิเคราะห์และตีความ เพื่อค้นหาความต้องการที่ยังไม่ได้รับการตอบสนอง แนวโน้มพฤติกรรมของลูกค้า ช่องว่างทางการตลาด และแนวทางพัฒนาผลิตภัณฑ์หรือบริการใหม่ ซึ่งช่วยให้ธุรกิจจัดเลี้ยงสามารถตอบสนองลูกค้าได้ตรงจุดและสร้างความได้เปรียบในการแข่งขัน</a:t>
            </a:r>
          </a:p>
          <a:p>
            <a:pPr>
              <a:lnSpc>
                <a:spcPts val="1920"/>
              </a:lnSpc>
            </a:pPr>
            <a:endParaRPr lang="th-TH" sz="2000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ts val="1920"/>
              </a:lnSpc>
            </a:pPr>
            <a:r>
              <a:rPr lang="th-TH" sz="20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ข้อมูลที่นำมาวิเคราะห์อาจมาจากแบบสอบถาม การสัมภาษณ์ การสังเกต ยอดขาย ข้อร้องเรียน รีวิวออนไลน์ พฤติกรรมการสั่งซื้อ และข้อมูลของคู่แข่ง ตัวอย่างเช่น หากผลการวิจัยพบว่าลูกค้าจำนวนมากสนใจอาหารเพื่อสุขภาพ แต่ผู้ให้บริการในพื้นที่ยังมีเมนูประเภทนี้ไม่เพียงพอ ข้อมูลดังกล่าวสะท้อนโอกาสในการพัฒนาแพ็กเกจจัดเลี้ยงเพื่อสุขภาพโดยเฉพาะ</a:t>
            </a:r>
          </a:p>
          <a:p>
            <a:pPr>
              <a:lnSpc>
                <a:spcPts val="1920"/>
              </a:lnSpc>
            </a:pPr>
            <a:endParaRPr lang="th-TH" sz="2000" i="0" u="none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lnSpc>
                <a:spcPts val="1920"/>
              </a:lnSpc>
            </a:pPr>
            <a:r>
              <a:rPr lang="th-TH" sz="20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กระบวนการแปลงข้อมูลวิจัยสามารถดำเนินการได้ดังนี้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b="1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รวบรวมและจัดหมวดหมู่ข้อมูล  </a:t>
            </a:r>
            <a:r>
              <a:rPr lang="th-TH" sz="20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แบ่งข้อมูลออกเป็นประเด็น เช่น ลักษณะลูกค้า พฤติกรรมการซื้อ ความต้องการ ปัญหาที่พบ ระดับราคา และแนวโน้มตลาด</a:t>
            </a: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b="1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วิเคราะห์รูปแบบและแนวโน้ม </a:t>
            </a:r>
            <a:r>
              <a:rPr lang="th-TH" sz="20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พิจารณาว่าลูกค้าส่วนใหญ่ต้องการอะไร เมนูใดได้รับความนิยม ช่องทางใดสร้างยอดขาย และพฤติกรรมใดกำลังเปลี่ยนแปลง</a:t>
            </a:r>
            <a:endParaRPr sz="2000" i="0" u="none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212" y="1128712"/>
            <a:ext cx="5338762" cy="39814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การวิเคราะห์โอกาสและช่องว่างทางการตลาด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1119187"/>
            <a:ext cx="5357812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1119187"/>
            <a:ext cx="5357812" cy="34272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b="1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ค้นหาปัญหาที่ยังไม่ได้รับการแก้ไข</a:t>
            </a:r>
            <a:r>
              <a:rPr lang="en-US" sz="2000" b="1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0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วิเคราะห์ข้อร้องเรียนหรือความไม่สะดวกของลูกค้า เช่น ขั้นตอนจองยุ่งยาก อาหารไม่เหมาะกับผู้แพ้อาหาร หรือไม่มีแพ็กเกจสำหรับงานขนาดเล็ก</a:t>
            </a:r>
            <a:endParaRPr lang="en-US" sz="2000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b="1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ระบุกลุ่มลูกค้า</a:t>
            </a:r>
            <a:r>
              <a:rPr lang="en-US" sz="2000" b="1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0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ที่มีศักยภาพค้นหากลุ่มตลาดที่ธุรกิจยังให้บริการไม่ครอบคลุม เช่น ผู้สูงอายุ เด็ก ผู้รักสุขภาพ ลูกค้าฮาลาล หรือองค์กรขนาดเล็ก</a:t>
            </a:r>
            <a:endParaRPr lang="en-US" sz="2000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b="1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ประเมินช่องว่างทางการตลาด</a:t>
            </a:r>
            <a:r>
              <a:rPr lang="th-TH" sz="20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เปรียบเทียบความต้องการของลูกค้ากับบริการที่ธุรกิจและคู่แข่งมีอยู่ หากความต้องการสูงแต่มีผู้ให้บริการน้อย ย่อมเป็นโอกาสทางการตลาดที่น่าสนใจ</a:t>
            </a:r>
            <a:endParaRPr lang="en-US" sz="2000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b="1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พัฒนาแนวคิดผลิตภัณฑ์หรือบริการใหม่</a:t>
            </a:r>
            <a:r>
              <a:rPr lang="en-US" sz="2000" b="1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0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นำผลการวิเคราะห์มาออกแบบเมนู แพ็กเกจ ราคา ช่องทางการจอง และประสบการณ์บริการให้เหมาะกับกลุ่มเป้าหมาย</a:t>
            </a:r>
            <a:endParaRPr lang="en-US" sz="2000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342900" indent="-342900">
              <a:lnSpc>
                <a:spcPts val="1920"/>
              </a:lnSpc>
              <a:buFontTx/>
              <a:buChar char="-"/>
            </a:pPr>
            <a:r>
              <a:rPr lang="th-TH" sz="2000" b="1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ทดลองตลาดและประเมินผลทดลอง</a:t>
            </a:r>
            <a:r>
              <a:rPr lang="en-US" sz="2000" b="1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000" dirty="0">
                <a:solidFill>
                  <a:srgbClr val="334155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ให้บริการในกลุ่มลูกค้าขนาดเล็ก เก็บความคิดเห็น และปรับปรุงก่อนนำเสนอในตลาดอย่างเต็มรูปแบบ</a:t>
            </a:r>
            <a:endParaRPr sz="2000" i="0" u="none" dirty="0">
              <a:solidFill>
                <a:srgbClr val="334155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212" y="1128712"/>
            <a:ext cx="5338762" cy="39814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การวิเคราะห์โอกาสและช่องว่างทางการตลาด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915919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291679"/>
            <a:ext cx="4198590" cy="1962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1672679"/>
            <a:ext cx="362709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sz="6600" b="1" i="0" u="none">
                <a:solidFill>
                  <a:srgbClr val="FFFFFF"/>
                </a:solidFill>
                <a:latin typeface="Prompt"/>
              </a:rPr>
              <a:t>25%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606129"/>
            <a:ext cx="362709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th-TH" dirty="0">
                <a:solidFill>
                  <a:schemeClr val="bg1"/>
                </a:solidFill>
                <a:latin typeface="Sarabun Medium"/>
              </a:rPr>
              <a:t>เป้าหมายด้านรายได้ เพิ่มยอดขายรวมขึ้น 25% ภายในปีงบประมาณ</a:t>
            </a:r>
            <a:r>
              <a:rPr b="0" i="0" u="none" dirty="0" err="1">
                <a:solidFill>
                  <a:schemeClr val="bg1"/>
                </a:solidFill>
                <a:latin typeface="Sarabun Medium"/>
              </a:rPr>
              <a:t>เป้าหมายเติบโตรายปี</a:t>
            </a:r>
            <a:endParaRPr b="0" i="0" u="none" dirty="0">
              <a:solidFill>
                <a:schemeClr val="bg1"/>
              </a:solidFill>
              <a:latin typeface="Sarabun Medium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51090" y="987722"/>
            <a:ext cx="679288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rompt"/>
              </a:rPr>
              <a:t>การตั้งเป้าหมายตามหลัก</a:t>
            </a:r>
            <a:r>
              <a:rPr sz="2000" b="1" i="0" u="none" dirty="0">
                <a:solidFill>
                  <a:srgbClr val="0F172A"/>
                </a:solidFill>
                <a:latin typeface="Prompt"/>
              </a:rPr>
              <a:t> SMART Goals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55840" y="1429747"/>
            <a:ext cx="6469409" cy="21640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03"/>
              </a:lnSpc>
            </a:pPr>
            <a:r>
              <a:rPr lang="th-TH" sz="2000" dirty="0">
                <a:solidFill>
                  <a:srgbClr val="475569"/>
                </a:solidFill>
                <a:latin typeface="Sarabun"/>
                <a:cs typeface="+mj-cs"/>
              </a:rPr>
              <a:t>การวางแผนการตลาดธุรกิจจัดเลี้ยงจำเป็นต้องมี ตัวชี้วัดผลการดำเนินงาน หรือ </a:t>
            </a:r>
            <a:r>
              <a:rPr lang="en-US" sz="2000" dirty="0">
                <a:solidFill>
                  <a:srgbClr val="475569"/>
                </a:solidFill>
                <a:latin typeface="Sarabun"/>
                <a:cs typeface="+mj-cs"/>
              </a:rPr>
              <a:t>KPIs (Key Performance Indicators) </a:t>
            </a:r>
            <a:r>
              <a:rPr lang="th-TH" sz="2000" dirty="0">
                <a:solidFill>
                  <a:srgbClr val="475569"/>
                </a:solidFill>
                <a:latin typeface="Sarabun"/>
                <a:cs typeface="+mj-cs"/>
              </a:rPr>
              <a:t>เพื่อใช้ประเมินว่าแผนการตลาดสามารถบรรลุวัตถุประสงค์ที่กำหนดไว้หรือไม่ ตัวชี้วัดที่ชัดเจนช่วยให้ธุรกิจติดตามผลการดำเนินงาน ค้นหาปัญหา ปรับปรุงกลยุทธ์ และจัดสรรงบประมาณได้อย่างมีประสิทธิภาพ</a:t>
            </a:r>
            <a:endParaRPr lang="en-US" sz="2000" dirty="0">
              <a:solidFill>
                <a:srgbClr val="475569"/>
              </a:solidFill>
              <a:latin typeface="Sarabun"/>
              <a:cs typeface="+mj-cs"/>
            </a:endParaRPr>
          </a:p>
          <a:p>
            <a:pPr>
              <a:lnSpc>
                <a:spcPts val="2103"/>
              </a:lnSpc>
            </a:pPr>
            <a:endParaRPr lang="en-US" sz="2000" b="0" i="0" u="none" dirty="0">
              <a:solidFill>
                <a:srgbClr val="475569"/>
              </a:solidFill>
              <a:latin typeface="Sarabun"/>
              <a:cs typeface="+mj-cs"/>
            </a:endParaRPr>
          </a:p>
          <a:p>
            <a:pPr>
              <a:lnSpc>
                <a:spcPts val="2103"/>
              </a:lnSpc>
            </a:pPr>
            <a:r>
              <a:rPr lang="en-US" sz="2000" dirty="0">
                <a:solidFill>
                  <a:srgbClr val="475569"/>
                </a:solidFill>
                <a:latin typeface="Sarabun"/>
                <a:cs typeface="+mj-cs"/>
              </a:rPr>
              <a:t>KPIs </a:t>
            </a:r>
            <a:r>
              <a:rPr lang="th-TH" sz="2000" dirty="0">
                <a:solidFill>
                  <a:srgbClr val="475569"/>
                </a:solidFill>
                <a:latin typeface="Sarabun"/>
                <a:cs typeface="+mj-cs"/>
              </a:rPr>
              <a:t>ที่ดีควรเชื่อมโยงกับวัตถุประสงค์ทางการตลาด สามารถวัดผลได้ มีเป้าหมายและระยะเวลากำหนดอย่างชัดเจน เช่น ไม่ควรกำหนดเพียงว่า “ต้องการเพิ่มยอดขาย” แต่ควรกำหนดว่า “เพิ่มยอดขายบริการจัดเลี้ยงองค์กรร้อยละ 15 ภายใน 6 เดือน”</a:t>
            </a:r>
            <a:endParaRPr sz="2000" b="0" i="0" u="none" dirty="0">
              <a:solidFill>
                <a:srgbClr val="475569"/>
              </a:solidFill>
              <a:latin typeface="Sarabun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การกำหนดเป้าหมายทางการตลาดและ KPIs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47357" y="1106356"/>
            <a:ext cx="679288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sz="2000" b="1" dirty="0">
                <a:solidFill>
                  <a:srgbClr val="0F172A"/>
                </a:solidFill>
                <a:latin typeface="Prompt"/>
              </a:rPr>
              <a:t>ตัวอย่างการกำหนด </a:t>
            </a:r>
            <a:r>
              <a:rPr lang="en-US" sz="2000" b="1" dirty="0">
                <a:solidFill>
                  <a:srgbClr val="0F172A"/>
                </a:solidFill>
                <a:latin typeface="Prompt"/>
              </a:rPr>
              <a:t>KPIs</a:t>
            </a:r>
            <a:endParaRPr sz="2000" b="1" i="0" u="none" dirty="0">
              <a:solidFill>
                <a:srgbClr val="0F172A"/>
              </a:solidFill>
              <a:latin typeface="Promp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การกำหนดเป้าหมายทางการตลาดและ KPIs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BB447B6D-A61E-4D54-A743-9908BA2442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053026"/>
              </p:ext>
            </p:extLst>
          </p:nvPr>
        </p:nvGraphicFramePr>
        <p:xfrm>
          <a:off x="1492337" y="1831120"/>
          <a:ext cx="8947900" cy="3195760"/>
        </p:xfrm>
        <a:graphic>
          <a:graphicData uri="http://schemas.openxmlformats.org/drawingml/2006/table">
            <a:tbl>
              <a:tblPr/>
              <a:tblGrid>
                <a:gridCol w="2236975">
                  <a:extLst>
                    <a:ext uri="{9D8B030D-6E8A-4147-A177-3AD203B41FA5}">
                      <a16:colId xmlns:a16="http://schemas.microsoft.com/office/drawing/2014/main" val="2482746674"/>
                    </a:ext>
                  </a:extLst>
                </a:gridCol>
                <a:gridCol w="2236975">
                  <a:extLst>
                    <a:ext uri="{9D8B030D-6E8A-4147-A177-3AD203B41FA5}">
                      <a16:colId xmlns:a16="http://schemas.microsoft.com/office/drawing/2014/main" val="3672157776"/>
                    </a:ext>
                  </a:extLst>
                </a:gridCol>
                <a:gridCol w="2236975">
                  <a:extLst>
                    <a:ext uri="{9D8B030D-6E8A-4147-A177-3AD203B41FA5}">
                      <a16:colId xmlns:a16="http://schemas.microsoft.com/office/drawing/2014/main" val="3238000222"/>
                    </a:ext>
                  </a:extLst>
                </a:gridCol>
                <a:gridCol w="2236975">
                  <a:extLst>
                    <a:ext uri="{9D8B030D-6E8A-4147-A177-3AD203B41FA5}">
                      <a16:colId xmlns:a16="http://schemas.microsoft.com/office/drawing/2014/main" val="862856700"/>
                    </a:ext>
                  </a:extLst>
                </a:gridCol>
              </a:tblGrid>
              <a:tr h="399470">
                <a:tc>
                  <a:txBody>
                    <a:bodyPr/>
                    <a:lstStyle/>
                    <a:p>
                      <a:r>
                        <a:rPr lang="th-TH" b="1" dirty="0">
                          <a:highlight>
                            <a:srgbClr val="FFFF00"/>
                          </a:highlight>
                        </a:rPr>
                        <a:t>วัตถุประสงค์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b="1" dirty="0">
                          <a:highlight>
                            <a:srgbClr val="FFFF00"/>
                          </a:highlight>
                        </a:rPr>
                        <a:t>ตัวชี้วัด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b="1" dirty="0">
                          <a:highlight>
                            <a:srgbClr val="FFFF00"/>
                          </a:highlight>
                        </a:rPr>
                        <a:t>เป้าหมาย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b="1" dirty="0">
                          <a:highlight>
                            <a:srgbClr val="FFFF00"/>
                          </a:highlight>
                        </a:rPr>
                        <a:t>ระยะเวลา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0832107"/>
                  </a:ext>
                </a:extLst>
              </a:tr>
              <a:tr h="399470">
                <a:tc>
                  <a:txBody>
                    <a:bodyPr/>
                    <a:lstStyle/>
                    <a:p>
                      <a:r>
                        <a:rPr lang="th-TH"/>
                        <a:t>เพิ่มยอดขาย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อัตราการเติบโตของยอดขาย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/>
                        <a:t>เพิ่มขึ้น 15%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ภายใน 6 เดือน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8196523"/>
                  </a:ext>
                </a:extLst>
              </a:tr>
              <a:tr h="399470">
                <a:tc>
                  <a:txBody>
                    <a:bodyPr/>
                    <a:lstStyle/>
                    <a:p>
                      <a:r>
                        <a:rPr lang="th-TH" dirty="0"/>
                        <a:t>เพิ่มลูกค้าใหม่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จำนวนลูกค้าใหม่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/>
                        <a:t>20 รายต่อเดือน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ทุกเดือน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9425643"/>
                  </a:ext>
                </a:extLst>
              </a:tr>
              <a:tr h="399470">
                <a:tc>
                  <a:txBody>
                    <a:bodyPr/>
                    <a:lstStyle/>
                    <a:p>
                      <a:r>
                        <a:rPr lang="th-TH"/>
                        <a:t>เพิ่มอัตราการจอง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Conversion Rate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/>
                        <a:t>ไม่น้อยกว่า 30%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ภายใน 3 เดือน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0878908"/>
                  </a:ext>
                </a:extLst>
              </a:tr>
              <a:tr h="399470">
                <a:tc>
                  <a:txBody>
                    <a:bodyPr/>
                    <a:lstStyle/>
                    <a:p>
                      <a:r>
                        <a:rPr lang="th-TH"/>
                        <a:t>รักษาลูกค้าเดิม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/>
                        <a:t>อัตราการใช้บริการซ้ำ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/>
                        <a:t>ไม่น้อยกว่า 40%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ภายใน 1 ปี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630939"/>
                  </a:ext>
                </a:extLst>
              </a:tr>
              <a:tr h="399470">
                <a:tc>
                  <a:txBody>
                    <a:bodyPr/>
                    <a:lstStyle/>
                    <a:p>
                      <a:r>
                        <a:rPr lang="th-TH"/>
                        <a:t>สร้างความพึงพอใจ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/>
                        <a:t>คะแนนความพึงพอใจ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/>
                        <a:t>ไม่น้อยกว่า 4.50 จาก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หลังจบทุกงาน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8508450"/>
                  </a:ext>
                </a:extLst>
              </a:tr>
              <a:tr h="399470">
                <a:tc>
                  <a:txBody>
                    <a:bodyPr/>
                    <a:lstStyle/>
                    <a:p>
                      <a:r>
                        <a:rPr lang="th-TH"/>
                        <a:t>ควบคุมคุณภาพ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/>
                        <a:t>อัตราการบริการตรงเวลา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/>
                        <a:t>ไม่น้อยกว่า 95%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ทุกเดือน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069890"/>
                  </a:ext>
                </a:extLst>
              </a:tr>
              <a:tr h="399470">
                <a:tc>
                  <a:txBody>
                    <a:bodyPr/>
                    <a:lstStyle/>
                    <a:p>
                      <a:r>
                        <a:rPr lang="th-TH"/>
                        <a:t>ควบคุมงบประมาณ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Marketing ROI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/>
                        <a:t>ไม่น้อยกว่า 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ทุกไตรมาส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330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13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1672679"/>
            <a:ext cx="362709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sz="6600" b="1" i="0" u="none">
                <a:solidFill>
                  <a:srgbClr val="FFFFFF"/>
                </a:solidFill>
                <a:latin typeface="Promp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59428" y="1733080"/>
            <a:ext cx="8109019" cy="21640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03"/>
              </a:lnSpc>
            </a:pPr>
            <a:r>
              <a:rPr lang="th-TH" sz="2000" dirty="0">
                <a:highlight>
                  <a:srgbClr val="FFFF00"/>
                </a:highlight>
                <a:latin typeface="Sarabun"/>
                <a:cs typeface="+mj-cs"/>
              </a:rPr>
              <a:t>ตัวอย่างเช่น</a:t>
            </a:r>
            <a:r>
              <a:rPr lang="th-TH" sz="2000" dirty="0">
                <a:latin typeface="Sarabun"/>
                <a:cs typeface="+mj-cs"/>
              </a:rPr>
              <a:t> ธุรกิจต้องการเพิ่มยอดจองงานจัดเลี้ยงองค์กร จึงโฆษณาผ่าน </a:t>
            </a:r>
            <a:r>
              <a:rPr lang="en-US" sz="2000" dirty="0">
                <a:latin typeface="Sarabun"/>
                <a:cs typeface="+mj-cs"/>
              </a:rPr>
              <a:t>Facebook </a:t>
            </a:r>
            <a:r>
              <a:rPr lang="th-TH" sz="2000" dirty="0">
                <a:latin typeface="Sarabun"/>
                <a:cs typeface="+mj-cs"/>
              </a:rPr>
              <a:t>และ </a:t>
            </a:r>
            <a:r>
              <a:rPr lang="en-US" sz="2000" dirty="0">
                <a:latin typeface="Sarabun"/>
                <a:cs typeface="+mj-cs"/>
              </a:rPr>
              <a:t>LINE </a:t>
            </a:r>
            <a:r>
              <a:rPr lang="th-TH" sz="2000" dirty="0">
                <a:latin typeface="Sarabun"/>
                <a:cs typeface="+mj-cs"/>
              </a:rPr>
              <a:t>เป็นเวลา 3 เดือน โดยกำหนดตัวชี้วัด ได้แก่ จำนวนผู้สอบถามอย่างน้อย 100 รายต่อเดือน อัตราการจองไม่น้อยกว่าร้อยละ 30 และต้นทุนในการหาลูกค้าใหม่ไม่เกิน 1,000 บาทต่อราย เมื่อครบระยะเวลาจึงนำผลที่เกิดขึ้นจริงมาเปรียบเทียบกับเป้าหมาย เพื่อพิจารณาว่าควรดำเนินกลยุทธ์ต่อ ปรับปรุง หรือเปลี่ยนช่องทางการตลาด</a:t>
            </a:r>
            <a:endParaRPr lang="en-US" sz="2000" dirty="0">
              <a:latin typeface="Sarabun"/>
              <a:cs typeface="+mj-cs"/>
            </a:endParaRPr>
          </a:p>
          <a:p>
            <a:pPr>
              <a:lnSpc>
                <a:spcPts val="2103"/>
              </a:lnSpc>
            </a:pPr>
            <a:endParaRPr lang="en-US" sz="2000" b="0" i="0" u="none" dirty="0">
              <a:latin typeface="Sarabun"/>
              <a:cs typeface="+mj-cs"/>
            </a:endParaRPr>
          </a:p>
          <a:p>
            <a:pPr>
              <a:lnSpc>
                <a:spcPts val="2103"/>
              </a:lnSpc>
            </a:pPr>
            <a:r>
              <a:rPr lang="th-TH" sz="2000" dirty="0">
                <a:latin typeface="Sarabun"/>
                <a:cs typeface="+mj-cs"/>
              </a:rPr>
              <a:t>สรุปได้ว่า </a:t>
            </a:r>
            <a:r>
              <a:rPr lang="en-US" sz="2000" dirty="0">
                <a:latin typeface="Sarabun"/>
                <a:cs typeface="+mj-cs"/>
              </a:rPr>
              <a:t>KPIs </a:t>
            </a:r>
            <a:r>
              <a:rPr lang="th-TH" sz="2000" dirty="0">
                <a:latin typeface="Sarabun"/>
                <a:cs typeface="+mj-cs"/>
              </a:rPr>
              <a:t>เป็นเครื่องมือที่ช่วยเปลี่ยนแผนการตลาดจากแนวคิดให้กลายเป็นผลลัพธ์ที่ตรวจสอบได้ ทำให้ผู้ประกอบการธุรกิจจัดเลี้ยงทราบว่ากลยุทธ์ใดได้ผล กลยุทธ์ใดต้องปรับปรุง และควรใช้ทรัพยากรทางการตลาดอย่างไรเพื่อให้เกิดยอดขาย ความพึงพอใจ และการเติบโตอย่างยั่งยืน</a:t>
            </a:r>
            <a:endParaRPr sz="2000" b="0" i="0" u="none" dirty="0">
              <a:latin typeface="Sarabun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การกำหนดเป้าหมายทางการตลาดและ KPIs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5355628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9187"/>
            <a:ext cx="11049000" cy="52625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195637"/>
            <a:ext cx="11049000" cy="6572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การประมาณการยอดขายตามช่องทางจัดเลี้ยง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9187"/>
            <a:ext cx="11049000" cy="52625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957637"/>
            <a:ext cx="11049000" cy="4429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การจัดสรรงบประมาณการตลาดจัดเลี้ยง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9187"/>
            <a:ext cx="10964008" cy="52625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054798"/>
            <a:ext cx="11049000" cy="6572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แนวโน้มความต้องการจัดเลี้ยงตามฤดูกาล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905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91112" y="1909762"/>
            <a:ext cx="21240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BE185D"/>
                </a:solidFill>
                <a:latin typeface="Prompt"/>
              </a:rPr>
              <a:t>ส่วนที่ 4 / PART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7595" y="2395537"/>
            <a:ext cx="8871108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F172A"/>
                </a:solidFill>
                <a:latin typeface="Prompt"/>
              </a:rPr>
              <a:t>การเสนอขายและการปิดการขายงานจัดเลี้ยง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81275" y="3271837"/>
            <a:ext cx="714375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600" b="0" i="0" u="none">
                <a:solidFill>
                  <a:srgbClr val="64748B"/>
                </a:solidFill>
                <a:latin typeface="Sarabun"/>
              </a:rPr>
              <a:t>กระบวนการบริหารทีมขาย การจัดทำข้อเสนอ BEO เทคนิคเจรจา และกลยุทธ์การปิดการขายอย่างมีประสิทธิภาพ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595687"/>
            <a:ext cx="2430660" cy="105906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4180" y="1965126"/>
            <a:ext cx="2430660" cy="105906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6860" y="3595687"/>
            <a:ext cx="2430660" cy="105906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9541" y="1965126"/>
            <a:ext cx="2430660" cy="105906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26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23950" y="3290887"/>
            <a:ext cx="99441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52475" y="3776662"/>
            <a:ext cx="2172146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BE185D"/>
                </a:solidFill>
                <a:latin typeface="Prompt"/>
              </a:rPr>
              <a:t>1. Prospecting &amp; Inquiry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1987" y="4152718"/>
            <a:ext cx="2249685" cy="3981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รับผู้สนใจ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รับบรีฟความต้องการ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งบประมาณ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จำนวนแขก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และรูปแบบงาน</a:t>
            </a:r>
            <a:endParaRPr sz="1600" b="0" i="0" u="none" dirty="0">
              <a:solidFill>
                <a:srgbClr val="475569"/>
              </a:solidFill>
              <a:latin typeface="Sarabu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25155" y="2146101"/>
            <a:ext cx="2172146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BE185D"/>
                </a:solidFill>
                <a:latin typeface="Prompt"/>
              </a:rPr>
              <a:t>2. Proposal &amp; BEO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437" y="2430954"/>
            <a:ext cx="2172146" cy="5905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จัดทำใบเสนอราคาและคำสั่งจัดเลี้ยง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(Banquet Event Order)</a:t>
            </a:r>
            <a:endParaRPr lang="en-US" sz="1600" b="0" i="0" u="none" dirty="0">
              <a:solidFill>
                <a:srgbClr val="475569"/>
              </a:solidFill>
              <a:latin typeface="Sarabun"/>
            </a:endParaRPr>
          </a:p>
          <a:p>
            <a:pPr algn="l">
              <a:lnSpc>
                <a:spcPts val="1470"/>
              </a:lnSpc>
            </a:pPr>
            <a:r>
              <a:rPr sz="1600"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ส่งให้ลูกค้า</a:t>
            </a:r>
            <a:endParaRPr sz="1600" b="0" i="0" u="none" dirty="0">
              <a:solidFill>
                <a:srgbClr val="475569"/>
              </a:solidFill>
              <a:latin typeface="Sarabu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97835" y="3776662"/>
            <a:ext cx="2172146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BE185D"/>
                </a:solidFill>
                <a:latin typeface="Prompt"/>
              </a:rPr>
              <a:t>3. Tasting &amp; Pitching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7835" y="4100512"/>
            <a:ext cx="2068710" cy="40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นำเสนอขาย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จัดชิมอาหาร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ปรับแก้เมนู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และจัดการข้อโต้แย้ง</a:t>
            </a:r>
            <a:endParaRPr sz="1600" b="0" i="0" u="none" dirty="0">
              <a:solidFill>
                <a:srgbClr val="475569"/>
              </a:solidFill>
              <a:latin typeface="Sarabu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70516" y="2146101"/>
            <a:ext cx="2172146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BE185D"/>
                </a:solidFill>
                <a:latin typeface="Prompt"/>
              </a:rPr>
              <a:t>4. Contract &amp; Closing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70516" y="2469951"/>
            <a:ext cx="2068710" cy="3981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เซ็นสัญญา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เก็บเงินมัดจำ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และส่งมอบงานให้ทีมปฏิบัติการ</a:t>
            </a:r>
            <a:endParaRPr sz="1600" b="0" i="0" u="none" dirty="0">
              <a:solidFill>
                <a:srgbClr val="475569"/>
              </a:solidFill>
              <a:latin typeface="Sarabu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กระบวนการบริหารการขายงานจัดเลี้ยง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682055" y="32051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BE18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554735" y="32051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BE18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7427416" y="32051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BE18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0300096" y="320516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BE18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1119187"/>
            <a:ext cx="5357812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9613" y="1206765"/>
            <a:ext cx="5414962" cy="5368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920"/>
              </a:lnSpc>
            </a:pPr>
            <a:r>
              <a:rPr lang="th-TH" b="1" dirty="0">
                <a:solidFill>
                  <a:srgbClr val="334155"/>
                </a:solidFill>
                <a:highlight>
                  <a:srgbClr val="FFFF00"/>
                </a:highlight>
                <a:latin typeface="Sarabun"/>
                <a:cs typeface="+mj-cs"/>
              </a:rPr>
              <a:t>การเตรียมตัวและการสร้างข้อเสนอขาย (</a:t>
            </a:r>
            <a:r>
              <a:rPr lang="en-US" b="1" dirty="0">
                <a:solidFill>
                  <a:srgbClr val="334155"/>
                </a:solidFill>
                <a:highlight>
                  <a:srgbClr val="FFFF00"/>
                </a:highlight>
                <a:latin typeface="Sarabun"/>
                <a:cs typeface="+mj-cs"/>
              </a:rPr>
              <a:t>BEO)BEO </a:t>
            </a:r>
          </a:p>
          <a:p>
            <a:pPr>
              <a:lnSpc>
                <a:spcPts val="1920"/>
              </a:lnSpc>
            </a:pPr>
            <a:endParaRPr lang="en-US" b="1" dirty="0">
              <a:solidFill>
                <a:srgbClr val="334155"/>
              </a:solidFill>
              <a:highlight>
                <a:srgbClr val="FFFF00"/>
              </a:highlight>
              <a:latin typeface="Sarabun"/>
              <a:cs typeface="+mj-cs"/>
            </a:endParaRPr>
          </a:p>
          <a:p>
            <a:pPr>
              <a:lnSpc>
                <a:spcPts val="1920"/>
              </a:lnSpc>
            </a:pPr>
            <a:r>
              <a:rPr lang="en-US" dirty="0">
                <a:solidFill>
                  <a:srgbClr val="334155"/>
                </a:solidFill>
                <a:latin typeface="Sarabun"/>
                <a:cs typeface="+mj-cs"/>
              </a:rPr>
              <a:t>(Banquet Event Order) </a:t>
            </a:r>
            <a:r>
              <a:rPr lang="th-TH" dirty="0">
                <a:solidFill>
                  <a:srgbClr val="334155"/>
                </a:solidFill>
                <a:latin typeface="Sarabun"/>
                <a:cs typeface="+mj-cs"/>
              </a:rPr>
              <a:t>หมายถึง เอกสารคำสั่งงานจัดเลี้ยงที่รวบรวมรายละเอียดและข้อตกลงเกี่ยวกับการจัดงานไว้อย่างครบถ้วน เพื่อให้ลูกค้าและฝ่ายปฏิบัติงานเข้าใจตรงกัน เอกสารนี้ใช้เป็นแนวทางในการเสนอขาย ยืนยันการจอง วางแผนงาน และประสานงานระหว่างฝ่ายขาย ฝ่ายครัว ฝ่ายบริการ ฝ่ายจัดสถานที่ และฝ่ายบัญชี</a:t>
            </a:r>
            <a:endParaRPr lang="en-US" dirty="0">
              <a:solidFill>
                <a:srgbClr val="334155"/>
              </a:solidFill>
              <a:latin typeface="Sarabun"/>
              <a:cs typeface="+mj-cs"/>
            </a:endParaRPr>
          </a:p>
          <a:p>
            <a:pPr>
              <a:lnSpc>
                <a:spcPts val="1920"/>
              </a:lnSpc>
            </a:pPr>
            <a:endParaRPr lang="en-US" b="0" i="0" u="none" dirty="0">
              <a:solidFill>
                <a:srgbClr val="334155"/>
              </a:solidFill>
              <a:latin typeface="Sarabun"/>
              <a:cs typeface="+mj-cs"/>
            </a:endParaRPr>
          </a:p>
          <a:p>
            <a:pPr>
              <a:lnSpc>
                <a:spcPts val="1920"/>
              </a:lnSpc>
            </a:pPr>
            <a:r>
              <a:rPr lang="en-US" dirty="0">
                <a:solidFill>
                  <a:srgbClr val="334155"/>
                </a:solidFill>
                <a:latin typeface="Sarabun"/>
                <a:cs typeface="+mj-cs"/>
              </a:rPr>
              <a:t>BEO </a:t>
            </a:r>
            <a:r>
              <a:rPr lang="th-TH" dirty="0">
                <a:solidFill>
                  <a:srgbClr val="334155"/>
                </a:solidFill>
                <a:latin typeface="Sarabun"/>
                <a:cs typeface="+mj-cs"/>
              </a:rPr>
              <a:t>ไม่ได้เป็นเพียงใบเสนอราคา แต่เป็นเอกสารที่ระบุว่า </a:t>
            </a:r>
            <a:r>
              <a:rPr lang="th-TH" b="1" dirty="0">
                <a:solidFill>
                  <a:srgbClr val="334155"/>
                </a:solidFill>
                <a:latin typeface="Sarabun"/>
                <a:cs typeface="+mj-cs"/>
              </a:rPr>
              <a:t>ใครจัดงานอะไร ที่ไหน เมื่อใด มีผู้ร่วมงานกี่คน ต้องใช้อาหาร อุปกรณ์ และบริการใดบ้าง รวมถึงมีค่าใช้จ่ายและเงื่อนไขอย่างไร</a:t>
            </a:r>
            <a:endParaRPr lang="en-US" b="1" dirty="0">
              <a:solidFill>
                <a:srgbClr val="334155"/>
              </a:solidFill>
              <a:latin typeface="Sarabun"/>
              <a:cs typeface="+mj-cs"/>
            </a:endParaRPr>
          </a:p>
          <a:p>
            <a:pPr>
              <a:lnSpc>
                <a:spcPts val="1920"/>
              </a:lnSpc>
            </a:pPr>
            <a:endParaRPr lang="en-US" b="1" dirty="0">
              <a:solidFill>
                <a:srgbClr val="334155"/>
              </a:solidFill>
              <a:latin typeface="Sarabun"/>
              <a:cs typeface="+mj-cs"/>
            </a:endParaRPr>
          </a:p>
          <a:p>
            <a:pPr marL="342900" indent="-342900">
              <a:lnSpc>
                <a:spcPts val="1920"/>
              </a:lnSpc>
              <a:buAutoNum type="arabicPeriod"/>
            </a:pPr>
            <a:r>
              <a:rPr lang="th-TH" dirty="0">
                <a:solidFill>
                  <a:srgbClr val="334155"/>
                </a:solidFill>
                <a:latin typeface="Sarabun"/>
                <a:cs typeface="+mj-cs"/>
              </a:rPr>
              <a:t>การเตรียมตัวก่อนสร้างข้อเสนอขายผู้ให้บริการควรศึกษาข้อมูลลูกค้าและเตรียมความพร้อมก่อนเข้าพบหรือนำเสนอข้อเสนอ โดยดำเนินการดังนี้</a:t>
            </a:r>
            <a:endParaRPr lang="en-US" dirty="0">
              <a:solidFill>
                <a:srgbClr val="334155"/>
              </a:solidFill>
              <a:latin typeface="Sarabun"/>
              <a:cs typeface="+mj-cs"/>
            </a:endParaRPr>
          </a:p>
          <a:p>
            <a:pPr>
              <a:lnSpc>
                <a:spcPts val="1920"/>
              </a:lnSpc>
            </a:pPr>
            <a:endParaRPr lang="en-US" dirty="0">
              <a:solidFill>
                <a:srgbClr val="334155"/>
              </a:solidFill>
              <a:latin typeface="Sarabun"/>
              <a:cs typeface="+mj-cs"/>
            </a:endParaRPr>
          </a:p>
          <a:p>
            <a:pPr marL="285750" indent="-285750">
              <a:lnSpc>
                <a:spcPts val="1920"/>
              </a:lnSpc>
              <a:buFontTx/>
              <a:buChar char="-"/>
            </a:pPr>
            <a:r>
              <a:rPr lang="th-TH" dirty="0">
                <a:solidFill>
                  <a:srgbClr val="334155"/>
                </a:solidFill>
                <a:latin typeface="Sarabun"/>
                <a:cs typeface="+mj-cs"/>
              </a:rPr>
              <a:t>ศึกษาประเภทของลูกค้า เช่น ลูกค้าบุคคล บริษัท หรือหน่วยงานราชการ</a:t>
            </a:r>
            <a:endParaRPr lang="en-US" dirty="0">
              <a:solidFill>
                <a:srgbClr val="334155"/>
              </a:solidFill>
              <a:latin typeface="Sarabun"/>
              <a:cs typeface="+mj-cs"/>
            </a:endParaRPr>
          </a:p>
          <a:p>
            <a:pPr marL="285750" indent="-285750">
              <a:lnSpc>
                <a:spcPts val="1920"/>
              </a:lnSpc>
              <a:buFontTx/>
              <a:buChar char="-"/>
            </a:pPr>
            <a:r>
              <a:rPr lang="th-TH" dirty="0">
                <a:solidFill>
                  <a:srgbClr val="334155"/>
                </a:solidFill>
                <a:latin typeface="Sarabun"/>
                <a:cs typeface="+mj-cs"/>
              </a:rPr>
              <a:t>ทำความเข้าใจลักษณะงาน เช่น งานประชุม งานแต่งงาน งานเลี้ยงพนักงาน หรืองานเปิดตัวสินค้า</a:t>
            </a:r>
            <a:endParaRPr lang="en-US" dirty="0">
              <a:solidFill>
                <a:srgbClr val="334155"/>
              </a:solidFill>
              <a:latin typeface="Sarabun"/>
              <a:cs typeface="+mj-cs"/>
            </a:endParaRPr>
          </a:p>
          <a:p>
            <a:pPr marL="285750" indent="-285750">
              <a:lnSpc>
                <a:spcPts val="1920"/>
              </a:lnSpc>
              <a:buFontTx/>
              <a:buChar char="-"/>
            </a:pPr>
            <a:r>
              <a:rPr lang="th-TH" dirty="0">
                <a:solidFill>
                  <a:srgbClr val="334155"/>
                </a:solidFill>
                <a:latin typeface="Sarabun"/>
                <a:cs typeface="+mj-cs"/>
              </a:rPr>
              <a:t>ตรวจสอบวัน เวลา และความพร้อมของสถานที่</a:t>
            </a:r>
            <a:endParaRPr lang="en-US" dirty="0">
              <a:solidFill>
                <a:srgbClr val="334155"/>
              </a:solidFill>
              <a:latin typeface="Sarabun"/>
              <a:cs typeface="+mj-cs"/>
            </a:endParaRPr>
          </a:p>
          <a:p>
            <a:pPr marL="285750" indent="-285750">
              <a:lnSpc>
                <a:spcPts val="1920"/>
              </a:lnSpc>
              <a:buFontTx/>
              <a:buChar char="-"/>
            </a:pPr>
            <a:r>
              <a:rPr lang="th-TH" dirty="0">
                <a:solidFill>
                  <a:srgbClr val="334155"/>
                </a:solidFill>
                <a:latin typeface="Sarabun"/>
                <a:cs typeface="+mj-cs"/>
              </a:rPr>
              <a:t>เตรียมตัวอย่างเมนู แพ็กเกจ ราคา และภาพผลงานที่ผ่านมา</a:t>
            </a:r>
            <a:endParaRPr lang="en-US" dirty="0">
              <a:solidFill>
                <a:srgbClr val="334155"/>
              </a:solidFill>
              <a:latin typeface="Sarabun"/>
              <a:cs typeface="+mj-cs"/>
            </a:endParaRPr>
          </a:p>
          <a:p>
            <a:pPr marL="285750" indent="-285750">
              <a:lnSpc>
                <a:spcPts val="1920"/>
              </a:lnSpc>
              <a:buFontTx/>
              <a:buChar char="-"/>
            </a:pPr>
            <a:r>
              <a:rPr lang="th-TH" dirty="0">
                <a:solidFill>
                  <a:srgbClr val="334155"/>
                </a:solidFill>
                <a:latin typeface="Sarabun"/>
                <a:cs typeface="+mj-cs"/>
              </a:rPr>
              <a:t>ตรวจสอบกำลังการผลิต จำนวนพนักงาน อุปกรณ์ และระบบขนส่ง</a:t>
            </a:r>
            <a:endParaRPr lang="en-US" dirty="0">
              <a:solidFill>
                <a:srgbClr val="334155"/>
              </a:solidFill>
              <a:latin typeface="Sarabun"/>
              <a:cs typeface="+mj-cs"/>
            </a:endParaRPr>
          </a:p>
          <a:p>
            <a:pPr marL="285750" indent="-285750">
              <a:lnSpc>
                <a:spcPts val="1920"/>
              </a:lnSpc>
              <a:buFontTx/>
              <a:buChar char="-"/>
            </a:pPr>
            <a:r>
              <a:rPr lang="th-TH" dirty="0">
                <a:solidFill>
                  <a:srgbClr val="334155"/>
                </a:solidFill>
                <a:latin typeface="Sarabun"/>
                <a:cs typeface="+mj-cs"/>
              </a:rPr>
              <a:t>ศึกษาราคาของคู่แข่งและแนวโน้มความต้องการของตลาด</a:t>
            </a:r>
            <a:endParaRPr lang="en-US" dirty="0">
              <a:solidFill>
                <a:srgbClr val="334155"/>
              </a:solidFill>
              <a:latin typeface="Sarabun"/>
              <a:cs typeface="+mj-cs"/>
            </a:endParaRPr>
          </a:p>
          <a:p>
            <a:pPr marL="285750" indent="-285750">
              <a:lnSpc>
                <a:spcPts val="1920"/>
              </a:lnSpc>
              <a:buFontTx/>
              <a:buChar char="-"/>
            </a:pPr>
            <a:r>
              <a:rPr lang="th-TH" dirty="0">
                <a:solidFill>
                  <a:srgbClr val="334155"/>
                </a:solidFill>
                <a:latin typeface="Sarabun"/>
                <a:cs typeface="+mj-cs"/>
              </a:rPr>
              <a:t>เตรียมคำถามเพื่อค้นหาความต้องการและข้อจำกัดของลูกค้า</a:t>
            </a:r>
            <a:endParaRPr b="0" i="0" u="none" dirty="0">
              <a:solidFill>
                <a:srgbClr val="334155"/>
              </a:solidFill>
              <a:latin typeface="Sarabun"/>
              <a:cs typeface="+mj-cs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212" y="1128712"/>
            <a:ext cx="5338762" cy="39814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การเตรียมตัวและการสร้างข้อเสนอขาย</a:t>
            </a:r>
            <a:r>
              <a:rPr sz="2550" b="1" i="0" u="none" dirty="0">
                <a:solidFill>
                  <a:srgbClr val="831843"/>
                </a:solidFill>
                <a:latin typeface="Prompt"/>
              </a:rPr>
              <a:t> (BEO)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1119187"/>
            <a:ext cx="5357812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9613" y="1206765"/>
            <a:ext cx="5414962" cy="36009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b="1" dirty="0"/>
              <a:t>2. </a:t>
            </a:r>
            <a:r>
              <a:rPr lang="th-TH" b="1" dirty="0">
                <a:cs typeface="+mj-cs"/>
              </a:rPr>
              <a:t>การค้นหาความต้องการของลูกค้า</a:t>
            </a:r>
          </a:p>
          <a:p>
            <a:r>
              <a:rPr lang="th-TH" dirty="0">
                <a:cs typeface="+mj-cs"/>
              </a:rPr>
              <a:t>ก่อนจัดทำ </a:t>
            </a:r>
            <a:r>
              <a:rPr lang="en-US" dirty="0">
                <a:cs typeface="+mj-cs"/>
              </a:rPr>
              <a:t>BEO </a:t>
            </a:r>
            <a:r>
              <a:rPr lang="th-TH" dirty="0">
                <a:cs typeface="+mj-cs"/>
              </a:rPr>
              <a:t>ผู้ให้บริการต้องสอบถามรายละเอียดสำคัญ ได้แก่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ชื่อและวัตถุประสงค์ของงาน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วัน เวลา และสถานที่จัดงาน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จำนวนแขกที่คาดการณ์และจำนวนที่รับประกัน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งบประมาณต่อคนหรืองบประมาณรวม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รูปแบบการจัดเลี้ยง เช่น บุฟเฟต์ ค็อกเทล โต๊ะจีน หรืออาหารกล่อง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รายการอาหารและเครื่องดื่มที่ต้องการ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ข้อจำกัดด้านอาหาร เช่น อาหารฮาลาล มังสวิรัติ หรือการแพ้อาหาร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รูปแบบการจัดห้อง โต๊ะ เก้าอี้ และเวที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จำนวนพนักงานและลักษณะการให้บริการ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อุปกรณ์พิเศษ เช่น เครื่องเสียง จอภาพ ไมโครโฟน และป้ายงาน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เงื่อนไขการชำระเงิน การเปลี่ยนแปลง และการยกเลิกงาน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212" y="1128712"/>
            <a:ext cx="5338762" cy="39814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การเตรียมตัวและการสร้างข้อเสนอขาย</a:t>
            </a:r>
            <a:r>
              <a:rPr sz="2550" b="1" i="0" u="none" dirty="0">
                <a:solidFill>
                  <a:srgbClr val="831843"/>
                </a:solidFill>
                <a:latin typeface="Prompt"/>
              </a:rPr>
              <a:t> (BEO)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2034503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1119187"/>
            <a:ext cx="5357812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9613" y="1206765"/>
            <a:ext cx="5414962" cy="41549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b="1" dirty="0">
                <a:cs typeface="+mj-cs"/>
              </a:rPr>
              <a:t>3. การสร้างข้อเสนอขาย</a:t>
            </a:r>
          </a:p>
          <a:p>
            <a:r>
              <a:rPr lang="th-TH" dirty="0">
                <a:cs typeface="+mj-cs"/>
              </a:rPr>
              <a:t>ข้อเสนอขายที่ดีควรแสดงให้ลูกค้าเห็นว่าบริการสามารถตอบโจทย์งานได้อย่างไร โดยนำเสนอประโยชน์และคุณค่าที่ลูกค้าจะได้รับ ไม่ควรเน้นเฉพาะรายการอาหารหรือราคาเท่านั้น เนื้อหาควรประกอบด้วย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ข้อมูลและความน่าเชื่อถือของผู้ให้บริการ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แนวคิดหรือรูปแบบการจัดงาน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เมนูและรูปแบบบริการที่แนะนำ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สิ่งที่รวมอยู่ในแพ็กเกจ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บริการเสริมหรือทางเลือกเพิ่มเติม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ราคา ภาษี และค่าบริการ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เงื่อนไขการจองและชำระเงิน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ระยะเวลาที่ข้อเสนอมีผล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จุดเด่นที่แตกต่างจากคู่แข่ง </a:t>
            </a:r>
          </a:p>
          <a:p>
            <a:r>
              <a:rPr lang="th-TH" dirty="0">
                <a:cs typeface="+mj-cs"/>
              </a:rPr>
              <a:t>ผู้ให้บริการอาจจัดทำข้อเสนอหลายระดับ เช่น </a:t>
            </a:r>
            <a:r>
              <a:rPr lang="en-US" dirty="0">
                <a:cs typeface="+mj-cs"/>
              </a:rPr>
              <a:t>Basic, Standard </a:t>
            </a:r>
            <a:r>
              <a:rPr lang="th-TH" dirty="0">
                <a:cs typeface="+mj-cs"/>
              </a:rPr>
              <a:t>และ </a:t>
            </a:r>
            <a:r>
              <a:rPr lang="en-US" dirty="0">
                <a:cs typeface="+mj-cs"/>
              </a:rPr>
              <a:t>Premium </a:t>
            </a:r>
            <a:r>
              <a:rPr lang="th-TH" dirty="0">
                <a:cs typeface="+mj-cs"/>
              </a:rPr>
              <a:t>เพื่อให้ลูกค้าเปรียบเทียบและเลือกได้ตามงบประมาณ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212" y="1128712"/>
            <a:ext cx="5338762" cy="39814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การเตรียมตัวและการสร้างข้อเสนอขาย</a:t>
            </a:r>
            <a:r>
              <a:rPr sz="2550" b="1" i="0" u="none" dirty="0">
                <a:solidFill>
                  <a:srgbClr val="831843"/>
                </a:solidFill>
                <a:latin typeface="Prompt"/>
              </a:rPr>
              <a:t> (BEO)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9959657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1119187"/>
            <a:ext cx="5357812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321" y="1057570"/>
            <a:ext cx="5642254" cy="55399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b="1" dirty="0"/>
              <a:t>4. ส่วนประกอบสำคัญของเอกสาร </a:t>
            </a:r>
            <a:r>
              <a:rPr lang="en-US" b="1" dirty="0"/>
              <a:t>BEO</a:t>
            </a:r>
          </a:p>
          <a:p>
            <a:r>
              <a:rPr lang="en-US" dirty="0"/>
              <a:t>BEO </a:t>
            </a:r>
            <a:r>
              <a:rPr lang="th-TH" dirty="0"/>
              <a:t>ที่สมบูรณ์ควรมีรายละเอียดดังต่อไปนี้</a:t>
            </a:r>
          </a:p>
          <a:p>
            <a:r>
              <a:rPr lang="th-TH" b="1" dirty="0"/>
              <a:t>ข้อมูลลูกค้า</a:t>
            </a:r>
            <a:br>
              <a:rPr lang="th-TH" dirty="0"/>
            </a:br>
            <a:r>
              <a:rPr lang="th-TH" dirty="0"/>
              <a:t>ชื่อลูกค้าหรือองค์กร ที่อยู่ หมายเลขโทรศัพท์ และผู้ประสานงาน </a:t>
            </a:r>
          </a:p>
          <a:p>
            <a:r>
              <a:rPr lang="th-TH" b="1" dirty="0"/>
              <a:t>ข้อมูลงาน</a:t>
            </a:r>
            <a:br>
              <a:rPr lang="th-TH" dirty="0"/>
            </a:br>
            <a:r>
              <a:rPr lang="th-TH" dirty="0"/>
              <a:t>ชื่องาน ประเภทงาน วัน เวลา สถานที่ และจำนวนผู้เข้าร่วม </a:t>
            </a:r>
          </a:p>
          <a:p>
            <a:r>
              <a:rPr lang="th-TH" b="1" dirty="0"/>
              <a:t>กำหนดการของงาน</a:t>
            </a:r>
            <a:br>
              <a:rPr lang="th-TH" dirty="0"/>
            </a:br>
            <a:r>
              <a:rPr lang="th-TH" dirty="0"/>
              <a:t>ระบุเวลาติดตั้ง เปิดพื้นที่ เสิร์ฟอาหาร เก็บอาหาร และรื้อถอนอุปกรณ์ </a:t>
            </a:r>
          </a:p>
          <a:p>
            <a:r>
              <a:rPr lang="th-TH" b="1" dirty="0"/>
              <a:t>รายการอาหารและเครื่องดื่ม</a:t>
            </a:r>
            <a:br>
              <a:rPr lang="th-TH" dirty="0"/>
            </a:br>
            <a:r>
              <a:rPr lang="th-TH" dirty="0"/>
              <a:t>ระบุชื่อเมนู จำนวน ราคา รูปแบบการเสิร์ฟ และข้อจำกัดด้านอาหาร </a:t>
            </a:r>
          </a:p>
          <a:p>
            <a:r>
              <a:rPr lang="th-TH" b="1" dirty="0"/>
              <a:t>การจัดสถานที่</a:t>
            </a:r>
            <a:br>
              <a:rPr lang="th-TH" dirty="0"/>
            </a:br>
            <a:r>
              <a:rPr lang="th-TH" dirty="0"/>
              <a:t>ระบุรูปแบบโต๊ะ เก้าอี้ เวที จุดลงทะเบียน และจุดบริการอาหาร </a:t>
            </a:r>
          </a:p>
          <a:p>
            <a:r>
              <a:rPr lang="th-TH" b="1" dirty="0"/>
              <a:t>บุคลากรและอุปกรณ์</a:t>
            </a:r>
            <a:br>
              <a:rPr lang="th-TH" dirty="0"/>
            </a:br>
            <a:r>
              <a:rPr lang="th-TH" dirty="0"/>
              <a:t>ระบุจำนวนพนักงานบริการ เชฟ อุปกรณ์อาหาร เครื่องเสียง และวัสดุตกแต่ง </a:t>
            </a:r>
          </a:p>
          <a:p>
            <a:r>
              <a:rPr lang="th-TH" b="1" dirty="0"/>
              <a:t>ค่าใช้จ่าย</a:t>
            </a:r>
            <a:br>
              <a:rPr lang="th-TH" dirty="0"/>
            </a:br>
            <a:r>
              <a:rPr lang="th-TH" dirty="0"/>
              <a:t>ระบุราคาอาหาร ค่าแรง ค่าขนส่ง ค่าอุปกรณ์ ค่าบริการ ภาษี และยอดรวมสุทธิ </a:t>
            </a:r>
          </a:p>
          <a:p>
            <a:r>
              <a:rPr lang="th-TH" b="1" dirty="0"/>
              <a:t>เงื่อนไขและข้อตกลง</a:t>
            </a:r>
            <a:br>
              <a:rPr lang="th-TH" dirty="0"/>
            </a:br>
            <a:r>
              <a:rPr lang="th-TH" dirty="0"/>
              <a:t>ระบุเงินมัดจำ วันชำระเงิน จำนวนแขกที่รับประกัน การเปลี่ยนแปลง และการยกเลิก </a:t>
            </a:r>
          </a:p>
          <a:p>
            <a:r>
              <a:rPr lang="th-TH" b="1" dirty="0"/>
              <a:t>ผู้รับผิดชอบและการอนุมัติ</a:t>
            </a:r>
            <a:br>
              <a:rPr lang="th-TH" dirty="0"/>
            </a:br>
            <a:r>
              <a:rPr lang="th-TH" dirty="0"/>
              <a:t>มีชื่อผู้ประสานงาน ผู้จัดทำเอกสาร และลายมือชื่อของลูกค้าเพื่อยืนยันข้อตกลง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212" y="1128712"/>
            <a:ext cx="5338762" cy="39814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การเตรียมตัวและการสร้างข้อเสนอขาย</a:t>
            </a:r>
            <a:r>
              <a:rPr sz="2550" b="1" i="0" u="none" dirty="0">
                <a:solidFill>
                  <a:srgbClr val="831843"/>
                </a:solidFill>
                <a:latin typeface="Prompt"/>
              </a:rPr>
              <a:t> (BEO)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242976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1119187"/>
            <a:ext cx="5357812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321" y="1057570"/>
            <a:ext cx="5642254" cy="41549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b="1" dirty="0">
                <a:cs typeface="+mj-cs"/>
              </a:rPr>
              <a:t>5. การตรวจสอบและยืนยัน </a:t>
            </a:r>
            <a:r>
              <a:rPr lang="en-US" b="1" dirty="0">
                <a:cs typeface="+mj-cs"/>
              </a:rPr>
              <a:t>BEO</a:t>
            </a:r>
          </a:p>
          <a:p>
            <a:r>
              <a:rPr lang="th-TH" dirty="0">
                <a:cs typeface="+mj-cs"/>
              </a:rPr>
              <a:t>เมื่อจัดทำเอกสารแล้ว ควรส่งให้ลูกค้าตรวจสอบรายละเอียด โดยเฉพาะวัน เวลา จำนวนแขก เมนู ราคา และบริการเพิ่มเติม หลังจากลูกค้ายืนยันแล้ว เอกสารต้องถูกส่งต่อให้ทุกฝ่ายที่เกี่ยวข้อง และหากมีการแก้ไขควรออก </a:t>
            </a:r>
            <a:r>
              <a:rPr lang="en-US" dirty="0">
                <a:cs typeface="+mj-cs"/>
              </a:rPr>
              <a:t>BEO </a:t>
            </a:r>
            <a:r>
              <a:rPr lang="th-TH" dirty="0">
                <a:cs typeface="+mj-cs"/>
              </a:rPr>
              <a:t>ฉบับใหม่ พร้อมระบุเลขที่ฉบับและวันที่แก้ไขอย่างชัดเจน เพื่อป้องกันการใช้ข้อมูลฉบับเดิม</a:t>
            </a:r>
            <a:endParaRPr lang="en-US" dirty="0">
              <a:cs typeface="+mj-cs"/>
            </a:endParaRPr>
          </a:p>
          <a:p>
            <a:endParaRPr lang="th-TH" dirty="0">
              <a:cs typeface="+mj-cs"/>
            </a:endParaRPr>
          </a:p>
          <a:p>
            <a:r>
              <a:rPr lang="th-TH" dirty="0">
                <a:cs typeface="+mj-cs"/>
              </a:rPr>
              <a:t>ก่อนวันจัดงานควรมีการประชุมสรุปงานหรือ </a:t>
            </a:r>
            <a:r>
              <a:rPr lang="en-US" b="1" dirty="0">
                <a:cs typeface="+mj-cs"/>
              </a:rPr>
              <a:t>BEO Meeting</a:t>
            </a:r>
            <a:r>
              <a:rPr lang="en-US" dirty="0">
                <a:cs typeface="+mj-cs"/>
              </a:rPr>
              <a:t> </a:t>
            </a:r>
            <a:r>
              <a:rPr lang="th-TH" dirty="0">
                <a:cs typeface="+mj-cs"/>
              </a:rPr>
              <a:t>เพื่อทบทวนลำดับเวลา หน้าที่ของแต่ละฝ่าย ความต้องการพิเศษ และแผนสำรองสำหรับเหตุการณ์ที่อาจเกิดขึ้น เช่น จำนวนแขกเพิ่ม อาหารไม่เพียงพอ หรือสภาพอากาศเปลี่ยนแปลง</a:t>
            </a:r>
            <a:endParaRPr lang="en-US" dirty="0">
              <a:cs typeface="+mj-cs"/>
            </a:endParaRPr>
          </a:p>
          <a:p>
            <a:endParaRPr lang="en-US" dirty="0">
              <a:cs typeface="+mj-cs"/>
            </a:endParaRPr>
          </a:p>
          <a:p>
            <a:r>
              <a:rPr lang="th-TH" dirty="0">
                <a:highlight>
                  <a:srgbClr val="FFFF00"/>
                </a:highlight>
                <a:cs typeface="+mj-cs"/>
              </a:rPr>
              <a:t>ตัวอย่างข้อมูลใน </a:t>
            </a:r>
            <a:r>
              <a:rPr lang="en-US" dirty="0">
                <a:highlight>
                  <a:srgbClr val="FFFF00"/>
                </a:highlight>
                <a:cs typeface="+mj-cs"/>
              </a:rPr>
              <a:t>BEO</a:t>
            </a:r>
            <a:r>
              <a:rPr lang="th-TH" dirty="0">
                <a:cs typeface="+mj-cs"/>
              </a:rPr>
              <a:t>บริษัทแห่งหนึ่งจัดสัมมนาพนักงานจำนวน 150 คน เวลา 08.00–16.00 น. ผู้ให้บริการจัดทำ </a:t>
            </a:r>
            <a:r>
              <a:rPr lang="en-US" dirty="0">
                <a:cs typeface="+mj-cs"/>
              </a:rPr>
              <a:t>BEO </a:t>
            </a:r>
            <a:r>
              <a:rPr lang="th-TH" dirty="0">
                <a:cs typeface="+mj-cs"/>
              </a:rPr>
              <a:t>ระบุอาหารว่างสองรอบ อาหารกลางวันแบบบุฟเฟต์ เมนูมังสวิรัติ 10 ชุด พนักงานบริการ 8 คน รูปแบบห้องเรียน ระบบเสียง จุดลงทะเบียน เวลาเข้าติดตั้ง และค่าใช้จ่ายทั้งหมด เมื่อได้รับการยืนยัน เอกสารจึงถูกส่งให้ฝ่ายครัว ฝ่ายบริการ ฝ่ายสถานที่ และฝ่ายบัญชีใช้ดำเนินงานร่วมกัน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212" y="1128712"/>
            <a:ext cx="5338762" cy="39814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การเตรียมตัวและการสร้างข้อเสนอขาย</a:t>
            </a:r>
            <a:r>
              <a:rPr sz="2550" b="1" i="0" u="none" dirty="0">
                <a:solidFill>
                  <a:srgbClr val="831843"/>
                </a:solidFill>
                <a:latin typeface="Prompt"/>
              </a:rPr>
              <a:t> (BEO)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111907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9187"/>
            <a:ext cx="3530649" cy="230028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1119187"/>
            <a:ext cx="3530649" cy="230028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99" y="1119187"/>
            <a:ext cx="3530649" cy="230028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28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25" y="1357312"/>
            <a:ext cx="514350" cy="5143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9625" y="2043112"/>
            <a:ext cx="18902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Prompt"/>
              </a:rPr>
              <a:t>การรับบรีฟแบบเจาะลึก</a:t>
            </a:r>
            <a:endParaRPr sz="1600" b="1" i="0" u="none" dirty="0">
              <a:solidFill>
                <a:srgbClr val="0F172A"/>
              </a:solidFill>
              <a:latin typeface="Promp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9625" y="2424112"/>
            <a:ext cx="3054399" cy="8867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i="0" u="none" dirty="0" err="1">
                <a:solidFill>
                  <a:srgbClr val="475569"/>
                </a:solidFill>
                <a:latin typeface="Sarabun"/>
              </a:rPr>
              <a:t>เน้นการเป็น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 "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ผู้ฟังที่ดี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"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ถามคำถามปลายเปิดเพื่อค้นหาความกังวลที่แท้จริงของลูกค้า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เช่น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ลำดับความสำคัญระหว่างรสชาติ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ความสวยงาม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หรือราคา</a:t>
            </a:r>
            <a:endParaRPr b="0" i="0" u="none" dirty="0">
              <a:solidFill>
                <a:srgbClr val="475569"/>
              </a:solidFill>
              <a:latin typeface="Sarabun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8874" y="1357312"/>
            <a:ext cx="514350" cy="5143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68874" y="2043112"/>
            <a:ext cx="234029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Prompt"/>
              </a:rPr>
              <a:t>การขายด้วยภาพและอารมณ์</a:t>
            </a:r>
            <a:endParaRPr b="1" i="0" u="none" dirty="0">
              <a:solidFill>
                <a:srgbClr val="0F172A"/>
              </a:solidFill>
              <a:latin typeface="Promp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68874" y="2424112"/>
            <a:ext cx="3054399" cy="6610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ใช้แฟ้มผลงาน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(Portfolio)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ภาพถ่ายงานจริง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และวิดีโอเพื่อช่วยให้ลูกค้าเห็นภาพไลน์จัดเลี้ยงจำลอง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แทนการอ่านเพียงรายชื่อเมนูกระดาษ</a:t>
            </a:r>
            <a:endParaRPr sz="1600" b="0" i="0" u="none" dirty="0">
              <a:solidFill>
                <a:srgbClr val="475569"/>
              </a:solidFill>
              <a:latin typeface="Sarabun"/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8124" y="1357312"/>
            <a:ext cx="514350" cy="5143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328124" y="2043112"/>
            <a:ext cx="164020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Prompt"/>
              </a:rPr>
              <a:t>การสร้างความมั่นใจ</a:t>
            </a:r>
            <a:endParaRPr b="1" i="0" u="none" dirty="0">
              <a:solidFill>
                <a:srgbClr val="0F172A"/>
              </a:solidFill>
              <a:latin typeface="Promp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28124" y="2424112"/>
            <a:ext cx="3054399" cy="6610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เน้นย้ำเรื่องมาตรฐานสุขอนามัย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แผนสำรองกรณีฉุกเฉิน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(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เช่น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ฝนตกในการจัดงานนอกสถานที่</a:t>
            </a:r>
            <a:r>
              <a:rPr sz="1600" b="0" i="0" u="none" dirty="0">
                <a:solidFill>
                  <a:srgbClr val="475569"/>
                </a:solidFill>
                <a:latin typeface="Sarabun"/>
              </a:rPr>
              <a:t>) </a:t>
            </a:r>
            <a:r>
              <a:rPr sz="1600" b="0" i="0" u="none" dirty="0" err="1">
                <a:solidFill>
                  <a:srgbClr val="475569"/>
                </a:solidFill>
                <a:latin typeface="Sarabun"/>
              </a:rPr>
              <a:t>และรีวิวประทับใจจากลูกค้ารายอื่น</a:t>
            </a:r>
            <a:endParaRPr sz="1600" b="0" i="0" u="none" dirty="0">
              <a:solidFill>
                <a:srgbClr val="475569"/>
              </a:solidFill>
              <a:latin typeface="Sarabun"/>
            </a:endParaRP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2500" y="1500187"/>
            <a:ext cx="228600" cy="2286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97462" y="1500187"/>
            <a:ext cx="257175" cy="2286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70999" y="1500187"/>
            <a:ext cx="228600" cy="228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เทคนิคการนำเสนอขายอย่างมืออาชีพ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9187"/>
            <a:ext cx="5357812" cy="52625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1119187"/>
            <a:ext cx="5357812" cy="52625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1395412"/>
            <a:ext cx="504563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831843"/>
                </a:solidFill>
                <a:latin typeface="Prompt"/>
              </a:rPr>
              <a:t>1. </a:t>
            </a:r>
            <a:r>
              <a:rPr sz="2000" b="1" i="0" u="none" dirty="0" err="1">
                <a:solidFill>
                  <a:srgbClr val="831843"/>
                </a:solidFill>
                <a:latin typeface="Prompt"/>
              </a:rPr>
              <a:t>ข้อโต้แย้งเรื่องราคาแพงเกินไป</a:t>
            </a:r>
            <a:r>
              <a:rPr sz="2000" b="1" i="0" u="none" dirty="0">
                <a:solidFill>
                  <a:srgbClr val="831843"/>
                </a:solidFill>
                <a:latin typeface="Prompt"/>
              </a:rPr>
              <a:t> (Price Objection)</a:t>
            </a:r>
          </a:p>
        </p:txBody>
      </p:sp>
      <p:sp>
        <p:nvSpPr>
          <p:cNvPr id="9" name="Rectangle 8"/>
          <p:cNvSpPr/>
          <p:nvPr/>
        </p:nvSpPr>
        <p:spPr>
          <a:xfrm>
            <a:off x="847725" y="1785937"/>
            <a:ext cx="4805362" cy="1905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7725" y="1938337"/>
            <a:ext cx="4805362" cy="14702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1" i="0" u="none" dirty="0" err="1">
                <a:solidFill>
                  <a:srgbClr val="475569"/>
                </a:solidFill>
                <a:latin typeface="Sarabun"/>
              </a:rPr>
              <a:t>แนวทางแก้ไข</a:t>
            </a:r>
            <a:endParaRPr lang="en-US" b="1" dirty="0">
              <a:solidFill>
                <a:srgbClr val="475569"/>
              </a:solidFill>
              <a:latin typeface="Sarabun"/>
            </a:endParaRPr>
          </a:p>
          <a:p>
            <a:pPr algn="l">
              <a:lnSpc>
                <a:spcPts val="1920"/>
              </a:lnSpc>
            </a:pPr>
            <a:r>
              <a:rPr b="0" i="0" u="none" dirty="0">
                <a:solidFill>
                  <a:srgbClr val="475569"/>
                </a:solidFill>
                <a:latin typeface="Sarabun"/>
              </a:rPr>
              <a:t> </a:t>
            </a:r>
            <a:endParaRPr lang="en-US" b="0" i="0" u="none" dirty="0">
              <a:solidFill>
                <a:srgbClr val="475569"/>
              </a:solidFill>
              <a:latin typeface="Sarabun"/>
            </a:endParaRPr>
          </a:p>
          <a:p>
            <a:pPr algn="l">
              <a:lnSpc>
                <a:spcPts val="1920"/>
              </a:lnSpc>
            </a:pPr>
            <a:r>
              <a:rPr b="0" i="0" u="none" dirty="0" err="1">
                <a:solidFill>
                  <a:srgbClr val="475569"/>
                </a:solidFill>
                <a:latin typeface="Sarabun"/>
              </a:rPr>
              <a:t>ไม่ควรรีบลดราคาในทันที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แต่ให้เน้นย้ำถึง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 "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คุณค่าที่ได้รับ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" (Value Proposition)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เช่น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ปริมาณอาหารที่การันตีความอิ่ม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อุปกรณ์หรูหรา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และพนักงานดูแลอย่างใกล้ชิด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หรือเสนอการปรับลดรายการอาหารบางตัวเพื่อให้อยู่ในงบประมาณ</a:t>
            </a:r>
            <a:endParaRPr b="0" i="0" u="none" dirty="0">
              <a:solidFill>
                <a:srgbClr val="475569"/>
              </a:solidFill>
              <a:latin typeface="Sarabu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38912" y="1395412"/>
            <a:ext cx="504563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831843"/>
                </a:solidFill>
                <a:latin typeface="Prompt"/>
              </a:rPr>
              <a:t>2. </a:t>
            </a:r>
            <a:r>
              <a:rPr sz="2000" b="1" i="0" u="none" dirty="0" err="1">
                <a:solidFill>
                  <a:srgbClr val="831843"/>
                </a:solidFill>
                <a:latin typeface="Prompt"/>
              </a:rPr>
              <a:t>ข้อโต้แย้งเรื่องลังเลในรสชาติ</a:t>
            </a:r>
            <a:r>
              <a:rPr sz="2000" b="1" i="0" u="none" dirty="0">
                <a:solidFill>
                  <a:srgbClr val="831843"/>
                </a:solidFill>
                <a:latin typeface="Prompt"/>
              </a:rPr>
              <a:t> (Quality Uncertainty)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8912" y="2100262"/>
            <a:ext cx="4805362" cy="1905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38912" y="2252662"/>
            <a:ext cx="4805362" cy="12266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1" i="0" u="none" dirty="0" err="1">
                <a:solidFill>
                  <a:srgbClr val="475569"/>
                </a:solidFill>
                <a:latin typeface="Sarabun"/>
              </a:rPr>
              <a:t>แนวทางแก้ไข</a:t>
            </a:r>
            <a:endParaRPr lang="en-US" b="1" dirty="0">
              <a:solidFill>
                <a:srgbClr val="475569"/>
              </a:solidFill>
              <a:latin typeface="Sarabun"/>
            </a:endParaRPr>
          </a:p>
          <a:p>
            <a:pPr algn="l">
              <a:lnSpc>
                <a:spcPts val="1920"/>
              </a:lnSpc>
            </a:pPr>
            <a:endParaRPr lang="en-US" b="1" i="0" u="none" dirty="0">
              <a:solidFill>
                <a:srgbClr val="475569"/>
              </a:solidFill>
              <a:latin typeface="Sarabun"/>
            </a:endParaRPr>
          </a:p>
          <a:p>
            <a:pPr algn="l">
              <a:lnSpc>
                <a:spcPts val="1920"/>
              </a:lnSpc>
            </a:pPr>
            <a:r>
              <a:rPr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เสนอกิจกรรมชิมอาหาร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 (Food Tasting Session)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สำหรับเมนูไฮไลต์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หรือพาเยี่ยมชมการจัดงานจริงหน้างาน</a:t>
            </a:r>
            <a:r>
              <a:rPr b="0" i="0" u="none" dirty="0">
                <a:solidFill>
                  <a:srgbClr val="475569"/>
                </a:solidFill>
                <a:latin typeface="Sarabun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Sarabun"/>
              </a:rPr>
              <a:t>เพื่อให้ลูกค้าสัมผัสถึงคุณภาพและการบริการจริงก่อนตัดสินใจ</a:t>
            </a:r>
            <a:endParaRPr b="0" i="0" u="none" dirty="0">
              <a:solidFill>
                <a:srgbClr val="475569"/>
              </a:solidFill>
              <a:latin typeface="Sarabu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การจัดการกับข้อโต้แย้งของลูกค้า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950" y="1126938"/>
            <a:ext cx="10620375" cy="43088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sz="2000" b="1" dirty="0">
                <a:highlight>
                  <a:srgbClr val="FFFF00"/>
                </a:highlight>
                <a:cs typeface="+mj-cs"/>
              </a:rPr>
              <a:t>กลยุทธ์การปิดการขายงานจัดเลี้ยง</a:t>
            </a:r>
          </a:p>
          <a:p>
            <a:r>
              <a:rPr lang="th-TH" sz="2000" dirty="0">
                <a:cs typeface="+mj-cs"/>
              </a:rPr>
              <a:t>กลยุทธ์การปิดการขาย หมายถึง วิธีการที่พนักงานขายใช้ช่วยให้ลูกค้าตัดสินใจยืนยันการจองบริการ หลังจากรับทราบความต้องการ นำเสนอเมนู แพ็กเกจ ราคา และรายละเอียดในเอกสาร </a:t>
            </a:r>
            <a:r>
              <a:rPr lang="en-US" sz="2000" dirty="0">
                <a:cs typeface="+mj-cs"/>
              </a:rPr>
              <a:t>BEO </a:t>
            </a:r>
            <a:r>
              <a:rPr lang="th-TH" sz="2000" dirty="0">
                <a:cs typeface="+mj-cs"/>
              </a:rPr>
              <a:t>แล้ว การปิดการขายที่ดีไม่ใช่การกดดันลูกค้า แต่เป็นการสร้างความมั่นใจว่าข้อเสนอสามารถตอบสนองความต้องการและคุ้มค่ากับงบประมาณของลูกค้า</a:t>
            </a:r>
          </a:p>
          <a:p>
            <a:r>
              <a:rPr lang="th-TH" sz="2000" b="1" dirty="0">
                <a:cs typeface="+mj-cs"/>
              </a:rPr>
              <a:t>1. สรุปความต้องการและคุณค่าที่ลูกค้าจะได้รับ</a:t>
            </a:r>
          </a:p>
          <a:p>
            <a:r>
              <a:rPr lang="th-TH" sz="2000" dirty="0">
                <a:cs typeface="+mj-cs"/>
              </a:rPr>
              <a:t>ก่อนขอให้ลูกค้าตัดสินใจ พนักงานขายควรสรุปประเด็นสำคัญ เช่น รูปแบบงาน จำนวนแขก เมนู งบประมาณ และบริการที่รวมอยู่ในแพ็กเกจ พร้อมเชื่อมโยงคุณสมบัติของบริการกับประโยชน์ที่ลูกค้าจะได้รับ</a:t>
            </a:r>
            <a:endParaRPr lang="th-TH" sz="2000" dirty="0">
              <a:solidFill>
                <a:srgbClr val="334155"/>
              </a:solidFill>
              <a:latin typeface="Sarabun"/>
              <a:cs typeface="+mj-cs"/>
            </a:endParaRPr>
          </a:p>
          <a:p>
            <a:r>
              <a:rPr lang="th-TH" sz="2000" b="1" dirty="0"/>
              <a:t>2. ใช้หลักฐานสร้างความน่าเชื่อถือ</a:t>
            </a:r>
          </a:p>
          <a:p>
            <a:r>
              <a:rPr lang="th-TH" sz="2000" dirty="0"/>
              <a:t>ลูกค้ามักกังวลเรื่องคุณภาพอาหาร ความสะอาด ความตรงต่อเวลา และความสามารถในการรองรับแขก ผู้ขายจึงควรนำเสนอภาพผลงาน รีวิวลูกค้า ใบรับรองมาตรฐาน ตัวอย่างเมนู หรือรายชื่อลูกค้าองค์กรที่เคยให้บริการ เพื่อช่วยลดความเสี่ยงที่ลูกค้ารับรู้</a:t>
            </a:r>
          </a:p>
          <a:p>
            <a:r>
              <a:rPr lang="th-TH" sz="2000" b="1" dirty="0"/>
              <a:t>3. เสนอทางเลือกที่ตัดสินใจได้ง่าย</a:t>
            </a:r>
          </a:p>
          <a:p>
            <a:r>
              <a:rPr lang="th-TH" sz="2000" dirty="0"/>
              <a:t>แทนที่จะถามว่าลูกค้าจะจองหรือไม่ ผู้ขายอาจเสนอทางเลือกที่เหมาะสม 2–3 ทาง เช่น แพ็กเกจ </a:t>
            </a:r>
            <a:r>
              <a:rPr lang="en-US" sz="2000" dirty="0"/>
              <a:t>Standard </a:t>
            </a:r>
            <a:r>
              <a:rPr lang="th-TH" sz="2000" dirty="0"/>
              <a:t>และ </a:t>
            </a:r>
            <a:r>
              <a:rPr lang="en-US" sz="2000" dirty="0"/>
              <a:t>Premium </a:t>
            </a:r>
            <a:r>
              <a:rPr lang="th-TH" sz="2000" dirty="0"/>
              <a:t>หรือเมนูอาหารไทยและอาหารนานาชาติ วิธีนี้ช่วยให้ลูกค้าเปรียบเทียบและตัดสินใจได้ง่ายขึ้น</a:t>
            </a:r>
          </a:p>
          <a:p>
            <a:endParaRPr lang="th-TH" sz="2000" dirty="0"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กลยุทธ์และเทคนิคการปิดการขาย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950" y="1126938"/>
            <a:ext cx="10620375" cy="4924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sz="2000" b="1" dirty="0"/>
              <a:t>4. จัดการข้อโต้แย้งของลูกค้า</a:t>
            </a:r>
          </a:p>
          <a:p>
            <a:r>
              <a:rPr lang="th-TH" sz="2000" dirty="0"/>
              <a:t>ก่อนปิดการขาย ผู้ขายควรเปิดโอกาสให้ลูกค้าสอบถามและแสดงข้อกังวล เช่น ราคาสูง งบประมาณจำกัด เมนูไม่เพียงพอ หรือยังไม่มั่นใจในคุณภาพ จากนั้นรับฟังอย่างตั้งใจ อธิบายข้อเท็จจริง และเสนอแนวทางแก้ไขที่เหมาะสม</a:t>
            </a:r>
          </a:p>
          <a:p>
            <a:r>
              <a:rPr lang="th-TH" sz="2000" dirty="0"/>
              <a:t>หากลูกค้าเห็นว่าราคาสูง ไม่ควรรีบลดราคาทันที แต่ควรอธิบายสิ่งที่รวมอยู่ในบริการ หรือปรับรายการบางส่วนให้เหมาะกับงบประมาณ เพื่อรักษาคุณค่าและผลกำไรของธุรกิจ</a:t>
            </a:r>
          </a:p>
          <a:p>
            <a:r>
              <a:rPr lang="th-TH" sz="2000" b="1" dirty="0"/>
              <a:t>5. สร้างความเร่งด่วนอย่างเหมาะสม</a:t>
            </a:r>
          </a:p>
          <a:p>
            <a:r>
              <a:rPr lang="th-TH" sz="2000" dirty="0"/>
              <a:t>ธุรกิจสามารถช่วยให้ลูกค้าตัดสินใจเร็วขึ้นด้วยเงื่อนไขที่มีระยะเวลาชัดเจน เช่น การรับประกันวันจัดงาน ราคาโปรโมชั่น หรือสิทธิพิเศษสำหรับการยืนยันภายในกำหนด แต่ต้องเป็นข้อมูลจริงและไม่สร้างแรงกดดันเกินสมควร</a:t>
            </a:r>
          </a:p>
          <a:p>
            <a:r>
              <a:rPr lang="th-TH" sz="2000" b="1" dirty="0"/>
              <a:t>6. เพิ่มคุณค่าแทนการลดราคา</a:t>
            </a:r>
          </a:p>
          <a:p>
            <a:r>
              <a:rPr lang="th-TH" sz="2000" dirty="0"/>
              <a:t>หากลูกค้ายังลังเล ผู้ขายอาจเพิ่มบริการที่มีคุณค่าต่อลูกค้าแต่มีต้นทุนไม่สูงมาก เช่น ป้ายเมนู อาหารสำหรับทีมงาน การตกแต่งโต๊ะ หรือบริการเครื่องดื่มเพิ่มเติม การเพิ่มคุณค่าช่วยให้ข้อเสนอน่าสนใจโดยไม่กระทบกำไรมากเกินไป</a:t>
            </a:r>
          </a:p>
          <a:p>
            <a:r>
              <a:rPr lang="th-TH" sz="2000" b="1" dirty="0"/>
              <a:t>7. ใช้การทดลองชิมเพื่อสร้างความมั่นใจ</a:t>
            </a:r>
          </a:p>
          <a:p>
            <a:r>
              <a:rPr lang="th-TH" sz="2000" dirty="0"/>
              <a:t>สำหรับงานสำคัญ เช่น งานแต่งงานหรืองานเลี้ยงองค์กรขนาดใหญ่ การเปิดโอกาสให้ลูกค้าทดลองชิมช่วยลดความกังวลด้านรสชาติ คุณภาพ และปริมาณอาหาร เมื่อได้รับประสบการณ์ที่ดี ลูกค้ามักตัดสินใจจองได้ง่ายขึ้น</a:t>
            </a:r>
          </a:p>
          <a:p>
            <a:endParaRPr lang="th-TH" sz="2000" dirty="0"/>
          </a:p>
          <a:p>
            <a:endParaRPr lang="th-TH" sz="2000" dirty="0"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กลยุทธ์และเทคนิคการปิดการขาย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8723940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2950" y="1126938"/>
            <a:ext cx="10620375" cy="52322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sz="2000" b="1" dirty="0"/>
              <a:t>8. ถามเพื่อขอคำยืนยันอย่างตรงไปตรงมา</a:t>
            </a:r>
          </a:p>
          <a:p>
            <a:r>
              <a:rPr lang="th-TH" sz="2000" dirty="0"/>
              <a:t>เมื่อผู้ขายเห็นว่าลูกค้ายอมรับรายละเอียดและไม่มีข้อกังวลสำคัญแล้ว ควรถามเพื่อปิดการขายอย่างสุภาพและชัดเจน เช่น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dirty="0"/>
              <a:t>“หากรายละเอียดตรงตามที่ต้องการ สามารถยืนยันแพ็กเกจนี้ได้เลยไหมครับ/คะ”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dirty="0"/>
              <a:t>“ให้ทางเราสำรองวันและจัดทำสัญญาให้เลยดีไหมครับ/คะ”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sz="2000" dirty="0"/>
              <a:t>“ลูกค้าสะดวกชำระเงินมัดจำผ่านช่องทางใดครับ/คะ” </a:t>
            </a:r>
          </a:p>
          <a:p>
            <a:r>
              <a:rPr lang="th-TH" sz="2000" b="1" dirty="0"/>
              <a:t>9. กำหนดขั้นตอนหลังการตัดสินใจให้ชัดเจน</a:t>
            </a:r>
          </a:p>
          <a:p>
            <a:r>
              <a:rPr lang="th-TH" sz="2000" dirty="0"/>
              <a:t>เมื่อได้รับคำยืนยัน ควรส่งเอกสาร </a:t>
            </a:r>
            <a:r>
              <a:rPr lang="en-US" sz="2000" dirty="0"/>
              <a:t>BEO </a:t>
            </a:r>
            <a:r>
              <a:rPr lang="th-TH" sz="2000" dirty="0"/>
              <a:t>ฉบับล่าสุด สัญญา ใบแจ้งชำระเงิน และกำหนดเวลาชำระเงินมัดจำให้ลูกค้าทันที พร้อมระบุผู้ประสานงานหลัก การปิดการขายจะสมบูรณ์เมื่อมีหลักฐานยืนยัน เช่น ลายมือชื่อในสัญญา การตอบรับ </a:t>
            </a:r>
            <a:r>
              <a:rPr lang="en-US" sz="2000" dirty="0"/>
              <a:t>BEO </a:t>
            </a:r>
            <a:r>
              <a:rPr lang="th-TH" sz="2000" dirty="0"/>
              <a:t>และการชำระเงินมัดจำ ไม่ใช่เพียงการตอบตกลงด้วยวาจา</a:t>
            </a:r>
          </a:p>
          <a:p>
            <a:r>
              <a:rPr lang="th-TH" sz="2000" b="1" dirty="0"/>
              <a:t>10. ติดตามลูกค้าอย่างเป็นระบบ</a:t>
            </a:r>
          </a:p>
          <a:p>
            <a:r>
              <a:rPr lang="th-TH" sz="2000" dirty="0"/>
              <a:t>กรณีที่ลูกค้ายังไม่ตัดสินใจ ควรกำหนดวันติดตามผลและบันทึกประเด็นที่ลูกค้ายังกังวล การติดตามควรให้ข้อมูลที่เป็นประโยชน์ เช่น ข้อเสนอที่ปรับตามงบประมาณ เมนูใหม่ หรือคำตอบเพิ่มเติม มากกว่าการสอบถามซ้ำ ๆ ว่าลูกค้าตัดสินใจแล้วหรือยัง</a:t>
            </a:r>
          </a:p>
          <a:p>
            <a:endParaRPr lang="th-TH" sz="2000" dirty="0"/>
          </a:p>
          <a:p>
            <a:r>
              <a:rPr lang="th-TH" sz="2000" b="1" dirty="0"/>
              <a:t>ตัวอย่าง</a:t>
            </a:r>
            <a:r>
              <a:rPr lang="th-TH" sz="2000" dirty="0"/>
              <a:t> ลูกค้าต้องการจัดงานเลี้ยง 200 คน แต่ลังเลเพราะงบประมาณจำกัด พนักงานขายจึงปรับแพ็กเกจโดยลดเมนูจาก 10 รายการเหลือ 8 รายการ คงเมนูหลักที่ลูกค้าให้ความสำคัญ และเพิ่มบริการเครื่องดื่มโดยไม่คิดค่าใช้จ่าย จากนั้นสรุปราคาและส่ง </a:t>
            </a:r>
            <a:r>
              <a:rPr lang="en-US" sz="2000" dirty="0"/>
              <a:t>BEO </a:t>
            </a:r>
            <a:r>
              <a:rPr lang="th-TH" sz="2000" dirty="0"/>
              <a:t>ฉบับแก้ไข เมื่อลูกค้าเห็นว่าข้อเสนอตรงตามงบประมาณจึงลงนามและชำระเงินมัดจำ</a:t>
            </a:r>
          </a:p>
          <a:p>
            <a:endParaRPr lang="th-TH" sz="2000" dirty="0"/>
          </a:p>
          <a:p>
            <a:endParaRPr lang="th-TH" sz="2000" dirty="0"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กลยุทธ์และเทคนิคการปิดการขาย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6714629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19187"/>
            <a:ext cx="5357812" cy="52625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1119187"/>
            <a:ext cx="5357812" cy="52625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31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1395412"/>
            <a:ext cx="504563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831843"/>
                </a:solidFill>
                <a:latin typeface="Prompt"/>
              </a:rPr>
              <a:t>1. </a:t>
            </a:r>
            <a:r>
              <a:rPr sz="2000" b="1" i="0" u="none" dirty="0" err="1">
                <a:solidFill>
                  <a:srgbClr val="831843"/>
                </a:solidFill>
                <a:latin typeface="Prompt"/>
              </a:rPr>
              <a:t>การติดตามผลหลังงาน</a:t>
            </a:r>
            <a:r>
              <a:rPr sz="2000" b="1" i="0" u="none" dirty="0">
                <a:solidFill>
                  <a:srgbClr val="831843"/>
                </a:solidFill>
                <a:latin typeface="Prompt"/>
              </a:rPr>
              <a:t> (Post-Event Follow-up)</a:t>
            </a:r>
          </a:p>
        </p:txBody>
      </p:sp>
      <p:sp>
        <p:nvSpPr>
          <p:cNvPr id="9" name="Rectangle 8"/>
          <p:cNvSpPr/>
          <p:nvPr/>
        </p:nvSpPr>
        <p:spPr>
          <a:xfrm>
            <a:off x="847725" y="1785937"/>
            <a:ext cx="4805362" cy="1905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7725" y="1887735"/>
            <a:ext cx="4805362" cy="47089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b="1" dirty="0">
                <a:cs typeface="+mj-cs"/>
              </a:rPr>
              <a:t>การติดตามผลหลังงานจัดเลี้ยง</a:t>
            </a:r>
          </a:p>
          <a:p>
            <a:r>
              <a:rPr lang="th-TH" dirty="0">
                <a:cs typeface="+mj-cs"/>
              </a:rPr>
              <a:t>การติดตามผลหลังงานจัดเลี้ยง หมายถึง กระบวนการติดต่อและประเมินผลภายหลังการให้บริการเสร็จสิ้น เพื่อสอบถามความพึงพอใจ รับฟังความคิดเห็น ตรวจสอบปัญหาที่เกิดขึ้น และนำข้อมูลไปพัฒนาการบริการในครั้งต่อไป นอกจากนี้ยังเป็นส่วนสำคัญของการสร้างความสัมพันธ์ระยะยาวและเพิ่มโอกาสที่ลูกค้าจะกลับมาใช้บริการซ้ำ</a:t>
            </a:r>
          </a:p>
          <a:p>
            <a:endParaRPr lang="th-TH" dirty="0">
              <a:cs typeface="+mj-cs"/>
            </a:endParaRPr>
          </a:p>
          <a:p>
            <a:r>
              <a:rPr lang="th-TH" dirty="0">
                <a:cs typeface="+mj-cs"/>
              </a:rPr>
              <a:t>หลังจบงาน ผู้ให้บริการควรดำเนินการติดตามผลภายในระยะเวลาที่เหมาะสม เช่น ภายใน 1–3 วัน เนื่องจากลูกค้าและผู้จัดงานยังจดจำรายละเอียดของบริการได้ชัดเจน การติดตามอาจดำเนินการผ่านโทรศัพท์ อีเมล </a:t>
            </a:r>
            <a:r>
              <a:rPr lang="en-US" dirty="0">
                <a:cs typeface="+mj-cs"/>
              </a:rPr>
              <a:t>LINE </a:t>
            </a:r>
            <a:r>
              <a:rPr lang="th-TH" dirty="0">
                <a:cs typeface="+mj-cs"/>
              </a:rPr>
              <a:t>แบบสอบถามออนไลน์ หรือการเข้าพบลูกค้า โดยเลือกช่องทางให้เหมาะกับประเภทและความสะดวกของลูกค้า</a:t>
            </a:r>
          </a:p>
          <a:p>
            <a:r>
              <a:rPr lang="th-TH" b="1" dirty="0"/>
              <a:t>ตัวอย่างข้อความติดตามผล</a:t>
            </a:r>
            <a:endParaRPr lang="th-TH" dirty="0"/>
          </a:p>
          <a:p>
            <a:r>
              <a:rPr lang="th-TH" dirty="0"/>
              <a:t>“ขอขอบพระคุณที่ไว้วางใจให้เราดูแลงานจัดเลี้ยงของท่าน ทางเรายินดีรับฟังความคิดเห็นเกี่ยวกับอาหารและการบริการ เพื่อนำไปปรับปรุงให้ดียิ่งขึ้น หากสะดวก ขอความกรุณาประเมินความพึงพอใจผ่านแบบสอบถามที่แนบมานี้”</a:t>
            </a:r>
          </a:p>
          <a:p>
            <a:endParaRPr lang="th-TH" dirty="0"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38912" y="1395412"/>
            <a:ext cx="504563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831843"/>
                </a:solidFill>
                <a:latin typeface="Prompt"/>
              </a:rPr>
              <a:t>2. </a:t>
            </a:r>
            <a:r>
              <a:rPr sz="2000" b="1" i="0" u="none" dirty="0" err="1">
                <a:solidFill>
                  <a:srgbClr val="831843"/>
                </a:solidFill>
                <a:latin typeface="Prompt"/>
              </a:rPr>
              <a:t>การบริหารความสัมพันธ์ระยะยาว</a:t>
            </a:r>
            <a:r>
              <a:rPr sz="2000" b="1" i="0" u="none" dirty="0">
                <a:solidFill>
                  <a:srgbClr val="831843"/>
                </a:solidFill>
                <a:latin typeface="Prompt"/>
              </a:rPr>
              <a:t> (CRM Strategy)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8912" y="1785937"/>
            <a:ext cx="4805362" cy="19050"/>
          </a:xfrm>
          <a:prstGeom prst="rect">
            <a:avLst/>
          </a:prstGeom>
          <a:solidFill>
            <a:srgbClr val="FB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38912" y="1938337"/>
            <a:ext cx="4805362" cy="4431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b="1" dirty="0"/>
              <a:t>การบริหารความสัมพันธ์ระยะยาวกับลูกค้างานจัดเลี้ยง</a:t>
            </a:r>
          </a:p>
          <a:p>
            <a:r>
              <a:rPr lang="th-TH" dirty="0"/>
              <a:t>การบริหารความสัมพันธ์ระยะยาว หมายถึง กระบวนการสร้าง รักษา และพัฒนาความสัมพันธ์ระหว่างธุรกิจจัดเลี้ยงกับลูกค้าอย่างต่อเนื่อง ตั้งแต่ก่อนการขาย ระหว่างให้บริการ ไปจนถึงหลังจบงาน โดยมีเป้าหมายให้ลูกค้าเกิดความพึงพอใจ ความไว้วางใจ ความผูกพัน และกลับมาใช้บริการซ้ำ รวมถึงแนะนำบริการให้แก่บุคคลอื่น</a:t>
            </a:r>
          </a:p>
          <a:p>
            <a:r>
              <a:rPr lang="th-TH" dirty="0"/>
              <a:t>แนวคิดนี้ไม่ได้มุ่งสร้างยอดขายจากงานเพียงครั้งเดียว แต่ให้ความสำคัญกับ </a:t>
            </a:r>
            <a:r>
              <a:rPr lang="th-TH" b="1" dirty="0"/>
              <a:t>คุณค่าตลอดช่วงเวลาที่ลูกค้ามีความสัมพันธ์กับธุรกิจ</a:t>
            </a:r>
            <a:r>
              <a:rPr lang="th-TH" dirty="0"/>
              <a:t> เพราะการรักษาลูกค้าเดิมมักช่วยสร้างรายได้อย่างต่อเนื่อง โดยเฉพาะลูกค้าองค์กรที่มีการประชุม สัมมนา หรือจัดงานประจำปี</a:t>
            </a:r>
          </a:p>
          <a:p>
            <a:endParaRPr lang="th-TH" dirty="0"/>
          </a:p>
          <a:p>
            <a:r>
              <a:rPr lang="th-TH" b="1" dirty="0"/>
              <a:t>ตัวอย่าง</a:t>
            </a:r>
            <a:r>
              <a:rPr lang="th-TH" dirty="0"/>
              <a:t> บริษัทจัดเลี้ยงบันทึกว่าลูกค้าองค์กรแห่งหนึ่งจัดอบรมทุกสามเดือน ต้องการอาหารฮาลาล 20 ชุด และมีงบประมาณเฉลี่ยคนละ 500 บาท ก่อนถึงรอบการอบรมครั้งต่อไป บริษัทจึงส่งเมนูและข้อเสนอที่เหมาะสมให้ล่วงหน้า พร้อมคงราคาพิเศษสำหรับลูกค้าประจำ ทำให้ลูกค้าสามารถจัดงานได้สะดวกและเลือกใช้บริการต่อเนื่อง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2950" y="476250"/>
            <a:ext cx="11421427" cy="4048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>
                <a:solidFill>
                  <a:srgbClr val="831843"/>
                </a:solidFill>
                <a:latin typeface="Prompt"/>
              </a:rPr>
              <a:t>การบริการหลังการขายและการสร้างความสัมพันธ์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67425" y="533400"/>
            <a:ext cx="57150" cy="29051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2950" y="476250"/>
            <a:ext cx="5620702" cy="809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กรณีศึกษาการขายงานจัดเลี้ยงขนาดใหญ่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220" y="0"/>
            <a:ext cx="591178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305175" y="533400"/>
            <a:ext cx="57150" cy="695325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95275" y="893205"/>
            <a:ext cx="5800725" cy="60939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dirty="0">
                <a:cs typeface="+mj-cs"/>
              </a:rPr>
              <a:t>บริษัทเอกชนแห่งหนึ่งต้องการจัดงานเลี้ยงประจำปีสำหรับพนักงานจำนวน 1,000 คน ภายใต้แนวคิด </a:t>
            </a:r>
            <a:r>
              <a:rPr lang="th-TH" b="1" dirty="0">
                <a:cs typeface="+mj-cs"/>
              </a:rPr>
              <a:t>“</a:t>
            </a:r>
            <a:r>
              <a:rPr lang="en-US" b="1" dirty="0">
                <a:cs typeface="+mj-cs"/>
              </a:rPr>
              <a:t>Together We Grow”</a:t>
            </a:r>
            <a:r>
              <a:rPr lang="en-US" dirty="0">
                <a:cs typeface="+mj-cs"/>
              </a:rPr>
              <a:t> </a:t>
            </a:r>
            <a:r>
              <a:rPr lang="th-TH" dirty="0">
                <a:cs typeface="+mj-cs"/>
              </a:rPr>
              <a:t>โดยกำหนดงบประมาณรวมไม่เกิน 1,200,000 บาท งานจัดขึ้นภายในห้องประชุมขนาดใหญ่ เวลา 18.00–22.00 น. ลูกค้าต้องการอาหารแบบบุฟเฟต์นานาชาติ เครื่องดื่ม ซุ้มอาหารพิเศษ พนักงานบริการ และการตกแต่งพื้นที่ให้สอดคล้องกับภาพลักษณ์ขององค์กร</a:t>
            </a:r>
          </a:p>
          <a:p>
            <a:endParaRPr lang="th-TH" dirty="0">
              <a:cs typeface="+mj-cs"/>
            </a:endParaRPr>
          </a:p>
          <a:p>
            <a:r>
              <a:rPr lang="th-TH" dirty="0">
                <a:cs typeface="+mj-cs"/>
              </a:rPr>
              <a:t>บริษัทจัดเลี้ยงจึงมอบหมายให้ฝ่ายขายรับผิดชอบตั้งแต่การค้นหาความต้องการ การนำเสนอข้อเสนอ การเจรจาต่อรอง การจัดทำ </a:t>
            </a:r>
            <a:r>
              <a:rPr lang="en-US" dirty="0">
                <a:cs typeface="+mj-cs"/>
              </a:rPr>
              <a:t>BEO </a:t>
            </a:r>
            <a:r>
              <a:rPr lang="th-TH" dirty="0">
                <a:cs typeface="+mj-cs"/>
              </a:rPr>
              <a:t>ไปจนถึงการติดตามผลหลังจบงาน</a:t>
            </a:r>
          </a:p>
          <a:p>
            <a:r>
              <a:rPr lang="th-TH" b="1" dirty="0">
                <a:cs typeface="+mj-cs"/>
              </a:rPr>
              <a:t>1. การรับข้อมูลและค้นหาความต้องการ</a:t>
            </a:r>
          </a:p>
          <a:p>
            <a:r>
              <a:rPr lang="th-TH" dirty="0">
                <a:cs typeface="+mj-cs"/>
              </a:rPr>
              <a:t>ฝ่ายขายนัดประชุมกับฝ่ายทรัพยากรบุคคลและคณะกรรมการจัดงาน เพื่อสอบถามข้อมูลสำคัญ ได้แก่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วัตถุประสงค์และแนวคิดของงาน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จำนวนผู้ร่วมงานและลักษณะของผู้เข้าร่วม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งบประมาณรวมและวงเงินต่อคน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รูปแบบอาหารและเครื่องดื่ม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ข้อจำกัดด้านอาหารและความเชื่อทางศาสนา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กำหนดการของงานและช่วงเวลาการเสิร์ฟ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ระบบลงทะเบียน เวที แสงและเสียง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รูปแบบโต๊ะ เก้าอี้ และจุดบริการอาหาร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เงื่อนไขการชำระเงินและการอนุมัติภายในองค์กร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เกณฑ์ที่ลูกค้าใช้คัดเลือกผู้ให้บริการ</a:t>
            </a:r>
          </a:p>
          <a:p>
            <a:endParaRPr lang="th-TH" dirty="0">
              <a:cs typeface="+mj-c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2950" y="476250"/>
            <a:ext cx="5620702" cy="809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กรณีศึกษาการขายงานจัดเลี้ยงขนาดใหญ่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296" y="0"/>
            <a:ext cx="5620703" cy="352697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305175" y="533400"/>
            <a:ext cx="57150" cy="695325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95275" y="893205"/>
            <a:ext cx="5800725" cy="30469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b="1" dirty="0"/>
              <a:t>2. การวิเคราะห์ความเป็นไปได้</a:t>
            </a:r>
          </a:p>
          <a:p>
            <a:r>
              <a:rPr lang="th-TH" dirty="0"/>
              <a:t>ฝ่ายขายนำข้อมูลไปประชุมร่วมกับฝ่ายครัว ฝ่ายบริการ ฝ่ายจัดซื้อ ฝ่ายขนส่ง และฝ่ายสถานที่ เพื่อพิจารณาความสามารถในการรองรับงาน ทีมงานประเมินจำนวนจุดบริการ กำลังการผลิต ปริมาณวัตถุดิบ อุปกรณ์ และจำนวนพนักงานที่ต้องใช้</a:t>
            </a:r>
          </a:p>
          <a:p>
            <a:r>
              <a:rPr lang="th-TH" dirty="0"/>
              <a:t>ผลการวิเคราะห์กำหนดให้มีจุดบุฟเฟต์หลัก 6 จุด ซุ้มอาหารพิเศษ 4 จุด จุดเครื่องดื่ม 8 จุด และพนักงานประมาณ 70 คน พร้อมจัดเส้นทางเข้า–ออกแยกกัน เพื่อลดความแออัด นอกจากนี้ยังเตรียมอาหารสำรองประมาณร้อยละ 5 ตามความเหมาะสม</a:t>
            </a:r>
          </a:p>
          <a:p>
            <a:r>
              <a:rPr lang="th-TH" b="1" dirty="0"/>
              <a:t>3. การออกแบบข้อเสนอขาย</a:t>
            </a:r>
          </a:p>
          <a:p>
            <a:r>
              <a:rPr lang="th-TH" dirty="0"/>
              <a:t>บริษัทจัดเลี้ยงนำเสนอแพ็กเกจ 3 ระดับ ได้แก่</a:t>
            </a:r>
          </a:p>
          <a:p>
            <a:endParaRPr lang="th-TH" dirty="0">
              <a:cs typeface="+mj-cs"/>
            </a:endParaRPr>
          </a:p>
          <a:p>
            <a:endParaRPr lang="th-TH" dirty="0">
              <a:cs typeface="+mj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A6B6A6F-708D-4264-96D2-2E362DD02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5225"/>
              </p:ext>
            </p:extLst>
          </p:nvPr>
        </p:nvGraphicFramePr>
        <p:xfrm>
          <a:off x="596726" y="3886776"/>
          <a:ext cx="8229600" cy="228600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3177163087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58708587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8367199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highlight>
                            <a:srgbClr val="FFFF00"/>
                          </a:highlight>
                        </a:rPr>
                        <a:t>แพ็กเกจ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highlight>
                            <a:srgbClr val="FFFF00"/>
                          </a:highlight>
                        </a:rPr>
                        <a:t>รายละเอียด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dirty="0">
                          <a:highlight>
                            <a:srgbClr val="FFFF00"/>
                          </a:highlight>
                        </a:rPr>
                        <a:t>ราคาโดยประมาณ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22285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Standard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บุฟเฟต์ 8 เมนู เครื่องดื่ม และพนักงานบริการ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dirty="0"/>
                        <a:t>850 บาทต่อคน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90329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Premium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บุฟเฟต์ 10 เมนู ซุ้มอาหาร 2 จุด และตกแต่งโต๊ะ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dirty="0"/>
                        <a:t>1,050 บาทต่อคน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585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Signature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h-TH" dirty="0"/>
                        <a:t>บุฟเฟต์ 12 เมนู ซุ้มอาหาร 4 จุด และบริการครบวงจร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dirty="0"/>
                        <a:t>1,250 บาทต่อคน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77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4401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2950" y="476250"/>
            <a:ext cx="5620702" cy="809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กรณีศึกษาการขายงานจัดเลี้ยงขนาดใหญ่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220" y="0"/>
            <a:ext cx="591178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305175" y="533400"/>
            <a:ext cx="57150" cy="695325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95275" y="893205"/>
            <a:ext cx="5800725" cy="47089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dirty="0"/>
              <a:t>ลูกค้าสนใจแพ็กเกจ </a:t>
            </a:r>
            <a:r>
              <a:rPr lang="en-US" dirty="0"/>
              <a:t>Signature </a:t>
            </a:r>
            <a:r>
              <a:rPr lang="th-TH" dirty="0"/>
              <a:t>แต่มีงบประมาณไม่เพียงพอ ฝ่ายขายจึงออกแบบข้อเสนอเฉพาะ โดยคงซุ้มอาหาร 4 จุด ลดเมนูบุฟเฟต์บางรายการ และปรับวัสดุตกแต่งให้เหมาะสม ทำให้ราคาเฉลี่ยอยู่ที่ 1,150 บาทต่อคน รวมมูลค่า 1,150,000 บาท ซึ่งอยู่ในงบประมาณของลูกค้า</a:t>
            </a:r>
          </a:p>
          <a:p>
            <a:endParaRPr lang="th-TH" dirty="0"/>
          </a:p>
          <a:p>
            <a:r>
              <a:rPr lang="th-TH" dirty="0"/>
              <a:t>ข้อเสนอไม่ได้เน้นเฉพาะราคา แต่แสดงแผนผังจุดบริการ จำนวนบุคลากร ระบบควบคุมคุณภาพอาหาร แผนรับมือเหตุฉุกเฉิน ภาพผลงานที่ผ่านมา และผลลัพธ์ที่ลูกค้าจะได้รับ เช่น การลดเวลารออาหารและการรองรับข้อจำกัดด้านอาหารอย่างปลอดภัย</a:t>
            </a:r>
          </a:p>
          <a:p>
            <a:endParaRPr lang="th-TH" dirty="0"/>
          </a:p>
          <a:p>
            <a:r>
              <a:rPr lang="th-TH" b="1" dirty="0"/>
              <a:t>4. การทดลองชิมและการนำเสนอ</a:t>
            </a:r>
          </a:p>
          <a:p>
            <a:r>
              <a:rPr lang="th-TH" dirty="0"/>
              <a:t>บริษัทเชิญคณะกรรมการของลูกค้ามาทดลองชิมอาหาร พร้อมจำลองรูปแบบการจัดจานและการตกแต่งโต๊ะ หลังการทดลอง ลูกค้าขอปรับรสชาติอาหารบางรายการ เพิ่มเมนูสำหรับเด็ก และเปลี่ยนเครื่องดื่มบางชนิด บริษัทบันทึกข้อเสนอแนะและปรับข้อเสนอทันที</a:t>
            </a:r>
          </a:p>
          <a:p>
            <a:endParaRPr lang="th-TH" dirty="0"/>
          </a:p>
          <a:p>
            <a:r>
              <a:rPr lang="th-TH" dirty="0"/>
              <a:t>การทดลองชิมช่วยลดความกังวลเรื่องคุณภาพอาหาร และทำให้ลูกค้าเห็นถึงความพร้อม ความยืดหยุ่น และความใส่ใจรายละเอียดของผู้ให้บริการ</a:t>
            </a:r>
          </a:p>
          <a:p>
            <a:endParaRPr lang="th-TH" dirty="0"/>
          </a:p>
          <a:p>
            <a:endParaRPr lang="th-TH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431061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2950" y="476250"/>
            <a:ext cx="5620702" cy="809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กรณีศึกษาการขายงานจัดเลี้ยงขนาดใหญ่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220" y="0"/>
            <a:ext cx="591178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305175" y="533400"/>
            <a:ext cx="57150" cy="695325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14744" y="1053979"/>
            <a:ext cx="5800725" cy="30469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b="1" dirty="0"/>
              <a:t>5. การเจรจาต่อรองและปิดการขาย</a:t>
            </a:r>
          </a:p>
          <a:p>
            <a:r>
              <a:rPr lang="th-TH" dirty="0"/>
              <a:t>ลูกค้าขอส่วนลดเพิ่มร้อยละ 10 แต่หากลดตามที่ขอจะกระทบต่อคุณภาพและกำไร ฝ่ายขายจึงเลือกเพิ่มคุณค่าแทนการลดราคา โดยเสนอป้ายเมนู การระบุสารก่อภูมิแพ้ มุมเครื่องดื่มต้อนรับ และอาหารสำหรับทีมงานจำนวน 30 ชุดโดยไม่คิดค่าใช้จ่ายเพิ่มเติม</a:t>
            </a:r>
          </a:p>
          <a:p>
            <a:endParaRPr lang="th-TH" dirty="0"/>
          </a:p>
          <a:p>
            <a:r>
              <a:rPr lang="th-TH" dirty="0"/>
              <a:t>ฝ่ายขายสรุปประโยชน์ของข้อเสนอและแจ้งเงื่อนไขสำรองวันจัดงานอย่างชัดเจน เมื่อลูกค้ายอมรับรายละเอียด บริษัทจึงจัดส่งสัญญา </a:t>
            </a:r>
            <a:r>
              <a:rPr lang="en-US" dirty="0"/>
              <a:t>BEO </a:t>
            </a:r>
            <a:r>
              <a:rPr lang="th-TH" dirty="0"/>
              <a:t>และใบแจ้งชำระเงินมัดจำ ลูกค้าลงนามและชำระเงินมัดจำร้อยละ 30 ทำให้การปิดการขายสมบูรณ์</a:t>
            </a:r>
          </a:p>
          <a:p>
            <a:endParaRPr lang="th-TH" dirty="0"/>
          </a:p>
          <a:p>
            <a:endParaRPr lang="th-TH" dirty="0"/>
          </a:p>
          <a:p>
            <a:endParaRPr lang="th-TH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785538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2950" y="476250"/>
            <a:ext cx="5620702" cy="809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กรณีศึกษาการขายงานจัดเลี้ยงขนาดใหญ่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220" y="0"/>
            <a:ext cx="591178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305175" y="533400"/>
            <a:ext cx="57150" cy="695325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14744" y="1053979"/>
            <a:ext cx="5800725" cy="47089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b="1" dirty="0">
                <a:cs typeface="+mj-cs"/>
              </a:rPr>
              <a:t>6. การจัดทำ </a:t>
            </a:r>
            <a:r>
              <a:rPr lang="en-US" b="1" dirty="0">
                <a:cs typeface="+mj-cs"/>
              </a:rPr>
              <a:t>BEO</a:t>
            </a:r>
          </a:p>
          <a:p>
            <a:r>
              <a:rPr lang="th-TH" dirty="0">
                <a:cs typeface="+mj-cs"/>
              </a:rPr>
              <a:t>เอกสาร </a:t>
            </a:r>
            <a:r>
              <a:rPr lang="en-US" dirty="0">
                <a:cs typeface="+mj-cs"/>
              </a:rPr>
              <a:t>BEO </a:t>
            </a:r>
            <a:r>
              <a:rPr lang="th-TH" dirty="0">
                <a:cs typeface="+mj-cs"/>
              </a:rPr>
              <a:t>ระบุรายละเอียดสำคัญ ได้แก่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วัน เวลา สถานที่ และจำนวนแขกที่รับประกัน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กำหนดการติดตั้ง เปิดบริการ เติมอาหาร และเก็บงาน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รายการอาหารและเครื่องดื่มทั้งหมด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จำนวนอาหารฮาลาล มังสวิรัติ และอาหารสำหรับเด็ก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แผนผังโต๊ะ จุดบุฟเฟต์ ซุ้มอาหาร และทางเดิน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จำนวนพนักงานและผู้รับผิดชอบแต่ละจุด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มาตรฐานความสะอาดและการควบคุมอุณหภูมิอาหาร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อุปกรณ์ตกแต่ง ระบบไฟฟ้า และอุปกรณ์สำรอง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ราคา ภาษี ค่าบริการ และกำหนดชำระเงิน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เงื่อนไขการเพิ่มจำนวนแขก การเปลี่ยนแปลง และการยกเลิก </a:t>
            </a:r>
          </a:p>
          <a:p>
            <a:r>
              <a:rPr lang="th-TH" dirty="0">
                <a:cs typeface="+mj-cs"/>
              </a:rPr>
              <a:t>ก่อนวันงานมีการประชุม </a:t>
            </a:r>
            <a:r>
              <a:rPr lang="en-US" dirty="0">
                <a:cs typeface="+mj-cs"/>
              </a:rPr>
              <a:t>BEO </a:t>
            </a:r>
            <a:r>
              <a:rPr lang="th-TH" dirty="0">
                <a:cs typeface="+mj-cs"/>
              </a:rPr>
              <a:t>ร่วมกันทุกฝ่าย เพื่อยืนยันรายละเอียดและมอบหมายหน้าที่อย่างชัดเจน</a:t>
            </a:r>
          </a:p>
          <a:p>
            <a:endParaRPr lang="th-TH" dirty="0"/>
          </a:p>
          <a:p>
            <a:endParaRPr lang="th-TH" dirty="0"/>
          </a:p>
          <a:p>
            <a:endParaRPr lang="th-TH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864008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2950" y="476250"/>
            <a:ext cx="5620702" cy="809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กรณีศึกษาการขายงานจัดเลี้ยงขนาดใหญ่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220" y="0"/>
            <a:ext cx="591178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305175" y="533400"/>
            <a:ext cx="57150" cy="695325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14744" y="1053979"/>
            <a:ext cx="5800725" cy="58169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b="1" dirty="0">
                <a:cs typeface="+mj-cs"/>
              </a:rPr>
              <a:t>7. การบริหารงานในวันจัดเลี้ยง</a:t>
            </a:r>
          </a:p>
          <a:p>
            <a:r>
              <a:rPr lang="th-TH" dirty="0">
                <a:cs typeface="+mj-cs"/>
              </a:rPr>
              <a:t>ทีมงานเข้าพื้นที่ก่อนเวลาเพื่อเตรียมครัว จุดบริการ และอุปกรณ์ทั้งหมด มีการตรวจสอบคุณภาพอาหารก่อนเปิดบริการ และแบ่งหัวหน้ารับผิดชอบเป็นพื้นที่ เมื่อถึงเวลาให้บริการ พนักงานเปิดจุดบุฟเฟต์พร้อมกันเพื่อลดความแออัด</a:t>
            </a:r>
          </a:p>
          <a:p>
            <a:r>
              <a:rPr lang="th-TH" dirty="0">
                <a:cs typeface="+mj-cs"/>
              </a:rPr>
              <a:t>ระหว่างงานพบว่าซุ้มอาหารหนึ่งจุดมีผู้ใช้บริการมากกว่าที่คาดไว้ หัวหน้างานจึงเปิดจุดเสริมและเพิ่มพนักงานทันที ทำให้ระยะเวลารอลดลงและงานดำเนินต่อไปได้ตามกำหนด</a:t>
            </a:r>
          </a:p>
          <a:p>
            <a:endParaRPr lang="th-TH" dirty="0">
              <a:cs typeface="+mj-cs"/>
            </a:endParaRPr>
          </a:p>
          <a:p>
            <a:r>
              <a:rPr lang="th-TH" b="1" dirty="0">
                <a:cs typeface="+mj-cs"/>
              </a:rPr>
              <a:t>8. การติดตามผลหลังงาน</a:t>
            </a:r>
          </a:p>
          <a:p>
            <a:r>
              <a:rPr lang="th-TH" dirty="0">
                <a:cs typeface="+mj-cs"/>
              </a:rPr>
              <a:t>ภายในสองวัน ฝ่ายขายส่งข้อความขอบคุณและแบบประเมินความพึงพอใจให้ลูกค้า พร้อมจัดประชุมสรุปผลภายในทีม ผลการประเมินพบว่า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ความพึงพอใจโดยรวมเฉลี่ย 4.65 จาก 5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อัตราการให้บริการตรงเวลา 100%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ข้อร้องเรียน 3 เรื่องจากผู้ร่วมงาน 1,000 คน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ปริมาณอาหารเหลือประมาณร้อยละ 4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ต้นทุนจริงอยู่ภายในงบประมาณที่กำหนด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>
                <a:cs typeface="+mj-cs"/>
              </a:rPr>
              <a:t>ลูกค้าแสดงความสนใจใช้บริการงานสัมมนาในปีถัดไป </a:t>
            </a:r>
          </a:p>
          <a:p>
            <a:r>
              <a:rPr lang="th-TH" dirty="0">
                <a:cs typeface="+mj-cs"/>
              </a:rPr>
              <a:t>ทีมงานนำข้อร้องเรียนและข้อมูลจากหน้างานมาวิเคราะห์ เพื่อปรับตำแหน่งซุ้มอาหาร เพิ่มป้ายบอกทาง และพัฒนาการคาดการณ์จำนวนผู้ใช้บริการในแต่ละจุด</a:t>
            </a:r>
          </a:p>
          <a:p>
            <a:endParaRPr lang="th-TH" dirty="0"/>
          </a:p>
          <a:p>
            <a:endParaRPr lang="th-TH" dirty="0"/>
          </a:p>
          <a:p>
            <a:endParaRPr lang="th-TH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112270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2950" y="476250"/>
            <a:ext cx="5620702" cy="809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87"/>
              </a:lnSpc>
            </a:pPr>
            <a:r>
              <a:rPr sz="2550" b="1" i="0" u="none" dirty="0" err="1">
                <a:solidFill>
                  <a:srgbClr val="831843"/>
                </a:solidFill>
                <a:latin typeface="Prompt"/>
              </a:rPr>
              <a:t>กรณีศึกษาการขายงานจัดเลี้ยงขนาดใหญ่</a:t>
            </a:r>
            <a:endParaRPr sz="2550" b="1" i="0" u="none" dirty="0">
              <a:solidFill>
                <a:srgbClr val="831843"/>
              </a:solidFill>
              <a:latin typeface="Prompt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220" y="0"/>
            <a:ext cx="591178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305175" y="533400"/>
            <a:ext cx="57150" cy="695325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14744" y="1053979"/>
            <a:ext cx="5800725" cy="4985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th-TH" b="1" dirty="0"/>
              <a:t>ปัจจัยแห่งความสำเร็จ</a:t>
            </a:r>
          </a:p>
          <a:p>
            <a:r>
              <a:rPr lang="th-TH" dirty="0"/>
              <a:t>กรณีศึกษานี้แสดงให้เห็นว่าการขายงานเลี้ยงขนาดใหญ่ไม่ได้ขึ้นอยู่กับราคาต่ำที่สุด แต่เกิดจากองค์ประกอบสำคัญ ได้แก่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/>
              <a:t>การเข้าใจวัตถุประสงค์และความกังวลของลูกค้า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/>
              <a:t>การวางแผนกำลังการผลิต บุคลากร และพื้นที่อย่างรอบคอบ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/>
              <a:t>การนำเสนอคุณค่าและหลักฐานความน่าเชื่อถือ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/>
              <a:t>การประสานงานระหว่างฝ่ายขายและฝ่ายปฏิบัติการ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/>
              <a:t>การจัดทำ </a:t>
            </a:r>
            <a:r>
              <a:rPr lang="en-US" dirty="0"/>
              <a:t>BEO </a:t>
            </a:r>
            <a:r>
              <a:rPr lang="th-TH" dirty="0"/>
              <a:t>ที่ละเอียดและถูกต้อง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/>
              <a:t>การเตรียมแผนสำรองและแก้ปัญหาเฉพาะหน้า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h-TH" dirty="0"/>
              <a:t>การติดตามผลและรักษาความสัมพันธ์หลังจบงาน </a:t>
            </a:r>
          </a:p>
          <a:p>
            <a:pPr>
              <a:buFont typeface="Arial" panose="020B0604020202020204" pitchFamily="34" charset="0"/>
              <a:buChar char="•"/>
            </a:pPr>
            <a:endParaRPr lang="th-TH" dirty="0"/>
          </a:p>
          <a:p>
            <a:r>
              <a:rPr lang="th-TH" dirty="0"/>
              <a:t>สรุปได้ว่า </a:t>
            </a:r>
            <a:r>
              <a:rPr lang="th-TH" b="1" dirty="0"/>
              <a:t>การขายงานเลี้ยงขนาดใหญ่เป็นการขายความมั่นใจและความสามารถในการบริหารความเสี่ยง ไม่ใช่การขายอาหารเพียงอย่างเดียว</a:t>
            </a:r>
            <a:r>
              <a:rPr lang="th-TH" dirty="0"/>
              <a:t> ผู้ให้บริการที่สามารถแสดงให้ลูกค้าเห็นว่ามีระบบ ทีมงาน และแผนดำเนินงานที่เชื่อถือได้ จะมีโอกาสปิดการขายและสร้างความสัมพันธ์ทางธุรกิจระยะยาวได้มากขึ้น</a:t>
            </a:r>
          </a:p>
          <a:p>
            <a:endParaRPr lang="th-TH" dirty="0"/>
          </a:p>
          <a:p>
            <a:endParaRPr lang="th-TH" dirty="0"/>
          </a:p>
          <a:p>
            <a:endParaRPr lang="th-TH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927781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400800"/>
            <a:ext cx="11049000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5275" y="2194619"/>
            <a:ext cx="116014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4800" b="1" i="0" u="none" dirty="0">
                <a:solidFill>
                  <a:srgbClr val="BE185D"/>
                </a:solidFill>
                <a:latin typeface="Prompt"/>
              </a:rPr>
              <a:t>Thank you.</a:t>
            </a:r>
            <a:endParaRPr sz="4800" b="1" i="0" u="none" dirty="0">
              <a:solidFill>
                <a:srgbClr val="BE185D"/>
              </a:solidFill>
              <a:latin typeface="Promp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6505575"/>
            <a:ext cx="21431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บทที่ 2 การจัดการการตลาดของการจัดเลี้ยง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39500" y="6505575"/>
            <a:ext cx="3810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Sarabun"/>
              </a:rPr>
              <a:t>หน้า 35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375" y="2478226"/>
            <a:ext cx="219075" cy="1714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8459</Words>
  <Application>Microsoft Office PowerPoint</Application>
  <PresentationFormat>Widescreen</PresentationFormat>
  <Paragraphs>636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Angsana New</vt:lpstr>
      <vt:lpstr>Arial</vt:lpstr>
      <vt:lpstr>Calibri</vt:lpstr>
      <vt:lpstr>Cordia New</vt:lpstr>
      <vt:lpstr>Prompt</vt:lpstr>
      <vt:lpstr>Sarabun</vt:lpstr>
      <vt:lpstr>Sarabun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PC05</dc:creator>
  <cp:keywords/>
  <dc:description>generated using python-pptx</dc:description>
  <cp:lastModifiedBy>PC05</cp:lastModifiedBy>
  <cp:revision>8</cp:revision>
  <dcterms:created xsi:type="dcterms:W3CDTF">2013-01-27T09:14:16Z</dcterms:created>
  <dcterms:modified xsi:type="dcterms:W3CDTF">2026-08-13T05:17:25Z</dcterms:modified>
  <cp:category/>
</cp:coreProperties>
</file>