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66" d="100"/>
          <a:sy n="66" d="100"/>
        </p:scale>
        <p:origin x="10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03D209-9136-4218-8C83-57E8667C6681}" type="datetimeFigureOut">
              <a:rPr lang="th-TH" smtClean="0"/>
              <a:t>15/07/68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2529C-A9BE-4439-A729-FC65E2BF31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60895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2529C-A9BE-4439-A729-FC65E2BF31D9}" type="slidenum">
              <a:rPr lang="th-TH" smtClean="0"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86389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7C84C7F-B478-5EBD-2E6E-9B6ECB0559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B658120D-8A12-6D14-F02A-5CA2EF682E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ED1AC3E1-3143-2E25-BA3E-EECC283DC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AD40-0900-4375-8397-38302CF09EFF}" type="datetimeFigureOut">
              <a:rPr lang="th-TH" smtClean="0"/>
              <a:t>15/07/68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CA7681F5-CAF9-07F6-E73A-6BCEF3DBD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2A417C8-44CA-8F74-F60E-DD14D2622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64603-19B2-448B-8A00-F827F140B0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31177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ED90765-CFF8-D446-D70E-412454C31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6B7110B3-348C-8ACE-C692-DAD742C94F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51B595C-328A-53BE-F210-6EAC89FE7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AD40-0900-4375-8397-38302CF09EFF}" type="datetimeFigureOut">
              <a:rPr lang="th-TH" smtClean="0"/>
              <a:t>15/07/68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72722727-BD90-CD4D-922B-B56BD4CA4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7BCE96F-73C8-F3E8-48CE-BB980FF62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64603-19B2-448B-8A00-F827F140B0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6453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67EA4542-2187-79B2-F988-1594190BF0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A70088ED-AE23-78C3-CFEF-043C824019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D0A918C8-CC76-1D43-8147-9C0F343F6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AD40-0900-4375-8397-38302CF09EFF}" type="datetimeFigureOut">
              <a:rPr lang="th-TH" smtClean="0"/>
              <a:t>15/07/68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1954404A-E6D0-A9A5-ED82-17912C472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48EC7364-2F1C-DB3A-2565-D0202C782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64603-19B2-448B-8A00-F827F140B0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04516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5443AA0-AA96-E9D5-425E-48CD18EB4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7C92D0-7BDE-0F94-D37F-D7B1C4118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75FB9BA-1CCE-2CD6-4D65-DBE19AE67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AD40-0900-4375-8397-38302CF09EFF}" type="datetimeFigureOut">
              <a:rPr lang="th-TH" smtClean="0"/>
              <a:t>15/07/68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0A0EE2DF-F74B-797C-AB57-9483ED832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691A0C8-FEB9-9D9C-B646-8FCCFB223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64603-19B2-448B-8A00-F827F140B0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32108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987BA35-92D9-13A6-7323-409E69D95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7D3C4239-6C2E-6CE3-83B9-3ABD97356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0041E43-269A-B15A-7F73-106159374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AD40-0900-4375-8397-38302CF09EFF}" type="datetimeFigureOut">
              <a:rPr lang="th-TH" smtClean="0"/>
              <a:t>15/07/68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F129C74D-6AAC-AD2A-4836-A901FE259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C68542D-809E-D2B4-F316-A5CEAA42A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64603-19B2-448B-8A00-F827F140B0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25016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7F5CB26-ABD5-CFF6-D1CA-AE1756FD8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6D4E19E-C93E-3E41-F460-6775CE9E45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FBF888FD-2632-5124-62F6-F6985ADAD5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07818596-F9A3-BA37-6B8C-D30960AA3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AD40-0900-4375-8397-38302CF09EFF}" type="datetimeFigureOut">
              <a:rPr lang="th-TH" smtClean="0"/>
              <a:t>15/07/68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15B8A8A1-9C9E-4AF5-DEF0-E28904A55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5A2169BF-E8C9-6249-6266-1897003FB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64603-19B2-448B-8A00-F827F140B0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49903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EA26461-34DE-97D0-AEC6-2D8E908EA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BABB5265-D055-6BDA-8304-7835DAA02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1EEE7EBD-583D-AE03-2B9C-22E1E9FE67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2F957DE3-6EB3-8BDC-B6E7-A98B9AD6BA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58BEEB65-6A17-7E6A-1B96-F02D34E77E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86AC6503-CFB9-F8AC-EBB6-8ED6D0B48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AD40-0900-4375-8397-38302CF09EFF}" type="datetimeFigureOut">
              <a:rPr lang="th-TH" smtClean="0"/>
              <a:t>15/07/68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310EE2C9-DAFD-9085-EE25-698E92A98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B18B6023-A456-FC61-0457-E3D2D43A1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64603-19B2-448B-8A00-F827F140B0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72970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9AD3D87-9912-D409-660C-BC3231EC4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58CEA626-893A-4487-393F-D7CD335C1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AD40-0900-4375-8397-38302CF09EFF}" type="datetimeFigureOut">
              <a:rPr lang="th-TH" smtClean="0"/>
              <a:t>15/07/68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7AFFE15C-C2F1-72FC-5931-E1A5FC809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36A4D91A-ED3B-453D-BAC1-169EF4249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64603-19B2-448B-8A00-F827F140B0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59418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30B73BFF-F514-79E4-158B-79E3D5AEC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AD40-0900-4375-8397-38302CF09EFF}" type="datetimeFigureOut">
              <a:rPr lang="th-TH" smtClean="0"/>
              <a:t>15/07/68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E1B77556-EFF3-3024-7DAA-80DF84A11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CCB3DD09-A230-1963-370F-7BC89049B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64603-19B2-448B-8A00-F827F140B0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07546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A3EB160-944B-4397-4348-084D7B5F2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BF5A0A8-A4D5-F441-882B-2CF839BAA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10F9C864-D1FD-9B9F-0874-3F51DCDA9A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0343A976-A41D-0E8B-7A53-F836F73D3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AD40-0900-4375-8397-38302CF09EFF}" type="datetimeFigureOut">
              <a:rPr lang="th-TH" smtClean="0"/>
              <a:t>15/07/68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C5397F0C-CD64-C986-9E62-A68788FC9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98743858-5F61-20BA-6ED5-11A9ABA80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64603-19B2-448B-8A00-F827F140B0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62744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A201347-A42D-B87D-E063-8949EE4B4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7878D2EA-E959-D929-7391-70FF2A43AC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A09647FC-0350-8DBF-2E84-3A5618A785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5DD65F06-1658-BD39-882A-0ED939B71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AD40-0900-4375-8397-38302CF09EFF}" type="datetimeFigureOut">
              <a:rPr lang="th-TH" smtClean="0"/>
              <a:t>15/07/68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39906E1C-53B4-B641-5C86-49D9AC5B3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E41EA1EE-779D-E2CE-F023-2CF381F70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64603-19B2-448B-8A00-F827F140B0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0670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D04FE61E-8C4D-405A-3883-15C773A37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9AD8692B-F7FB-BAEC-B6E7-555F109FA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79BF8C9E-B1E2-71CF-579F-B6719D2C02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EAD40-0900-4375-8397-38302CF09EFF}" type="datetimeFigureOut">
              <a:rPr lang="th-TH" smtClean="0"/>
              <a:t>15/07/68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09469F7A-3EEE-D450-6C75-54EE7A017F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4A975F1-3904-79B5-C54F-3A275B8984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64603-19B2-448B-8A00-F827F140B0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31314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D7C412C-6126-4EEF-609B-FF58A8B41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SPM3301 </a:t>
            </a:r>
            <a:r>
              <a:rPr lang="th-TH" dirty="0"/>
              <a:t>ภาษาอังกฤษสำหรับการจัดการการกีฬา 1</a:t>
            </a:r>
            <a:br>
              <a:rPr lang="th-TH" dirty="0"/>
            </a:br>
            <a:r>
              <a:rPr lang="en-US" dirty="0"/>
              <a:t>English for Sport Management 1 </a:t>
            </a:r>
            <a:endParaRPr lang="th-TH" dirty="0"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74E8FC4F-4484-2D0B-DCF7-29427AC77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155" y="1908286"/>
            <a:ext cx="5285690" cy="458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54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>
            <a:extLst>
              <a:ext uri="{FF2B5EF4-FFF2-40B4-BE49-F238E27FC236}">
                <a16:creationId xmlns:a16="http://schemas.microsoft.com/office/drawing/2014/main" id="{CB95D5FE-B0E7-2CE6-B89E-E2160E405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Let’s introduce your personal details and educational background?</a:t>
            </a:r>
            <a:endParaRPr lang="th-TH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D786C200-0928-F3DB-278A-F49877A35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471" y="1690688"/>
            <a:ext cx="10104329" cy="498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137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5A6E7F6-272D-0415-0A1E-1127D5BF9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43B63544-2A11-4DB8-23C2-DE9B52B74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08" y="48375"/>
            <a:ext cx="12016984" cy="676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89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4B519D13-597D-B081-5EEB-669C0C879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278" y="341322"/>
            <a:ext cx="11910722" cy="5428107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83647A26-7CC7-515F-9F87-C7A5326443E8}"/>
              </a:ext>
            </a:extLst>
          </p:cNvPr>
          <p:cNvSpPr/>
          <p:nvPr/>
        </p:nvSpPr>
        <p:spPr>
          <a:xfrm>
            <a:off x="597028" y="4680858"/>
            <a:ext cx="3916915" cy="10885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38586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835D44DA-7521-4A29-CF16-8E7006907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160" y="159658"/>
            <a:ext cx="11306269" cy="5806440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DA9B101-FFF2-F1DF-3152-E34E4EC12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1318" y="4814294"/>
            <a:ext cx="3926164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55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2B684005-F7EE-2F3C-AD34-509AB8BB4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91" y="391884"/>
            <a:ext cx="11287321" cy="5413829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1EA2C96B-03F9-1FA4-62E2-D95DF9269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032" y="4520426"/>
            <a:ext cx="3926164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785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4AA4C92F-A48C-C251-6F2F-91BE2F56F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261" y="624114"/>
            <a:ext cx="10825910" cy="5449903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322E6693-DAE2-06EF-8247-DE1C02134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829" y="4976642"/>
            <a:ext cx="3926164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741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31D27A75-42C4-F36A-1725-B9B432181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512" y="965529"/>
            <a:ext cx="10758976" cy="4564414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5D74A7A-776A-09F4-C892-23D7AAE43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032" y="4215626"/>
            <a:ext cx="3926164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35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0CECA021-160B-0751-4CE6-FE40B03DD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003" y="609600"/>
            <a:ext cx="11197993" cy="4862286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2FF3D383-CAD7-E322-236E-10C940FE0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2631" y="4201112"/>
            <a:ext cx="4111197" cy="114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199125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Office PowerPoint</Application>
  <PresentationFormat>แบบจอกว้าง</PresentationFormat>
  <Paragraphs>3</Paragraphs>
  <Slides>9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ธีมของ Office</vt:lpstr>
      <vt:lpstr>SPM3301 ภาษาอังกฤษสำหรับการจัดการการกีฬา 1 English for Sport Management 1 </vt:lpstr>
      <vt:lpstr>Let’s introduce your personal details and educational background?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SPM3301 ภาษาอังกฤษสำหรับการจัดการการกีฬา 1 English for Sport Management 1 </dc:title>
  <dc:creator>Admin</dc:creator>
  <cp:lastModifiedBy>Admin</cp:lastModifiedBy>
  <cp:revision>1</cp:revision>
  <dcterms:created xsi:type="dcterms:W3CDTF">2025-07-15T13:51:45Z</dcterms:created>
  <dcterms:modified xsi:type="dcterms:W3CDTF">2025-07-15T13:52:03Z</dcterms:modified>
</cp:coreProperties>
</file>