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FE3A2-6260-477E-B545-39802807E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5E47CB-4DBB-4AFF-9BE8-A5EB57CFE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A45E4-11C4-44AA-868E-803099ED3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94F6B-7858-4C4A-8F2D-2A7B49C36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985E6-6182-47C8-887B-C4E06C75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8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8CA4A-9A58-49B2-9587-EE940CC94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7C3217-F2A6-4C50-87E5-4B471BCF3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2116F-96F9-4BAB-9FAF-B0FAC1B82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5CBA3-3800-466C-B9E0-39AB084C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1C94D-D431-4CAF-92A1-E15173EA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7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C65340-47B3-42BC-AF33-21176F5124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3FE0BC-26BA-420C-80CF-B8D3B553A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401AC-E3A8-4D47-A7CF-EEC1DBC7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9FD2C-36E6-4081-8F97-6CA9C1EE7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A7109-7800-4FAF-A143-022A4C99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2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9485-E625-4579-B5A9-1E061BF1D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8E211-C46B-4BFE-8FDF-A3D82B497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4243E-90F8-4CFF-A712-2C08F8FCD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0487F-4414-4A7B-B950-C7F3F5C66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23232-9586-4948-BF0A-E621BD1E8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15F99-037B-4E50-AC80-2EA5C60B5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EAC61-1278-45B4-92CC-722BDDE45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8ABC9-2FD4-40F3-B26C-55E3510BA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92F23-5E37-4B9C-9BA3-7882CE1B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5B8BE-6E15-4400-86D0-91DD71E86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0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CADF-6D5C-493E-AFF5-E5A3F0BF5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43570-721F-40DE-ABAA-C782A6BE7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3B4AC-9F93-44CB-B440-AB0B48C2E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4812B-1E3A-4C45-82F9-A134A877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FAFCF-E71A-4DEB-8F9A-BD6D0346A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FAC46-97C2-49B3-8B18-1220018B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7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B6222-EF07-46F3-9B38-CF8F834B6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12890-2043-4B14-AAFF-865015C7F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76A85-9094-4B67-876B-E319AC59DC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9F9513-460A-40AA-9B33-14A300DE9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1980A1-58A6-48D2-B1D6-011394ADD2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ED9C82-8584-4FB0-95BD-8E72C8775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62F350-FFF8-4121-AB94-BF34194C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312B98-E2B2-480A-8F57-464C4189D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10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2A623-AB40-47AD-9CB9-ABADCB9DE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79FC3A-6989-4C17-930D-8FAED37F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960AD7-2AC4-4787-AAD0-AB5ED981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C236FC-12C8-4743-94C3-D59D0A26D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1269EB-0A3A-4F79-ABBC-4A65C883F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E3B40E-2490-491C-847E-C0756CD83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66B47-1758-493D-A4B3-2F343B63F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9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89BE8-4877-4E54-A053-A7733C2D7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E1AF2-8805-4B5C-97DE-CEBD4202C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702753-F1CE-4A56-9464-2A8C330C7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178F5-4999-4BD9-A179-BD25C51E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31BD-5373-4A37-8FC8-589035626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315AD-332F-4002-B7F3-DFAB64BBE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9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90095-DFC0-4EAA-A65B-396A0A772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B27260-5A31-4752-A0FB-9691F7915E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91EA1-4007-4362-84F3-267CB6201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B229C-2A4E-4DD2-B023-3C08F2305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A051D-FB05-4868-9C3D-5BEC471A6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B3FB1-8A33-47AF-BF51-A5F792EB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CD07C-71D4-447D-8BC6-CD18C1E84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6C0D6-4CE8-496D-AE09-85E9D1093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A4905-DB15-43EB-B76D-A6E4652CA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88B06-A98B-4359-88A8-4A3B0DC86785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21B85-FA64-475E-A77B-6A53385FD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50979-0310-400A-B5B9-FC0FD8D4BA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6BD49-2D3D-400D-A9F7-36D690E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6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file:///C:\Program%20Files\Inknoe%20ClassPoint%202\Images\sa_blue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%202\Images\sa_blue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file:///C:\Program%20Files\Inknoe%20ClassPoint%202\Images\sa_blue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file:///C:\Program%20Files\Inknoe%20ClassPoint%202\Images\sa_blue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75CB0-306D-4394-8F9C-D87809B6F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38939"/>
            <a:ext cx="9144000" cy="11710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เตรียมฝึกประสบการณ์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C3E881-1216-47D7-A88E-DB06E881F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4543"/>
            <a:ext cx="9144000" cy="8159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/>
              <a:t>2025/07/31</a:t>
            </a:r>
          </a:p>
        </p:txBody>
      </p:sp>
    </p:spTree>
    <p:extLst>
      <p:ext uri="{BB962C8B-B14F-4D97-AF65-F5344CB8AC3E}">
        <p14:creationId xmlns:p14="http://schemas.microsoft.com/office/powerpoint/2010/main" val="388095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3F1A6-D665-4F5A-931C-FB10128FC55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กำหนดการ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021A9-1A8B-4354-AF3B-B4BDC9EB5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24975" cy="439229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th-TH" sz="3000" b="1" dirty="0"/>
              <a:t>ที่แน่นอนแล้ว</a:t>
            </a:r>
          </a:p>
          <a:p>
            <a:r>
              <a:rPr lang="th-TH" dirty="0"/>
              <a:t>วันที่ </a:t>
            </a:r>
            <a:r>
              <a:rPr lang="en-US" dirty="0"/>
              <a:t>14 </a:t>
            </a:r>
            <a:r>
              <a:rPr lang="th-TH" dirty="0"/>
              <a:t>สิงหาคม บริษัท </a:t>
            </a:r>
            <a:r>
              <a:rPr lang="th-TH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โกซอ</a:t>
            </a:r>
            <a:r>
              <a:rPr lang="th-TH" b="0" i="0" dirty="0" err="1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ฟท์</a:t>
            </a:r>
            <a:r>
              <a:rPr lang="th-TH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 (ประเทศไทย)</a:t>
            </a:r>
            <a:r>
              <a:rPr lang="en-US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h-TH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ออนไลน์</a:t>
            </a:r>
          </a:p>
          <a:p>
            <a:r>
              <a:rPr lang="th-TH" dirty="0">
                <a:solidFill>
                  <a:srgbClr val="1F1F1F"/>
                </a:solidFill>
                <a:latin typeface="Arial" panose="020B0604020202020204" pitchFamily="34" charset="0"/>
              </a:rPr>
              <a:t>วันที่ </a:t>
            </a:r>
            <a:r>
              <a:rPr lang="en-US" dirty="0">
                <a:solidFill>
                  <a:srgbClr val="1F1F1F"/>
                </a:solidFill>
                <a:latin typeface="Arial" panose="020B0604020202020204" pitchFamily="34" charset="0"/>
              </a:rPr>
              <a:t>28 </a:t>
            </a:r>
            <a:r>
              <a:rPr lang="th-TH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 สิงหาคม อาจารย์ชาวญี่ปุ่นจะเข้ามาขอสัมภาษณ์ เพื่อทำงานวิจัย </a:t>
            </a:r>
          </a:p>
          <a:p>
            <a:endParaRPr lang="th-TH" dirty="0">
              <a:solidFill>
                <a:srgbClr val="1F1F1F"/>
              </a:solidFill>
              <a:latin typeface="Arial" panose="020B0604020202020204" pitchFamily="34" charset="0"/>
            </a:endParaRPr>
          </a:p>
          <a:p>
            <a:r>
              <a:rPr lang="th-TH" sz="30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ที่ยังไม่แน่นอน </a:t>
            </a:r>
          </a:p>
          <a:p>
            <a:r>
              <a:rPr lang="th-TH" dirty="0">
                <a:solidFill>
                  <a:srgbClr val="1F1F1F"/>
                </a:solidFill>
                <a:latin typeface="Arial" panose="020B0604020202020204" pitchFamily="34" charset="0"/>
              </a:rPr>
              <a:t>อบรม</a:t>
            </a:r>
            <a:r>
              <a:rPr lang="th-TH" dirty="0" err="1">
                <a:solidFill>
                  <a:srgbClr val="1F1F1F"/>
                </a:solidFill>
                <a:latin typeface="Arial" panose="020B0604020202020204" pitchFamily="34" charset="0"/>
              </a:rPr>
              <a:t>การทำ</a:t>
            </a:r>
            <a:r>
              <a:rPr lang="en-US" dirty="0">
                <a:solidFill>
                  <a:srgbClr val="1F1F1F"/>
                </a:solidFill>
                <a:latin typeface="Arial" panose="020B0604020202020204" pitchFamily="34" charset="0"/>
              </a:rPr>
              <a:t>excel </a:t>
            </a:r>
            <a:r>
              <a:rPr lang="th-TH" dirty="0">
                <a:solidFill>
                  <a:srgbClr val="1F1F1F"/>
                </a:solidFill>
                <a:latin typeface="Arial" panose="020B0604020202020204" pitchFamily="34" charset="0"/>
              </a:rPr>
              <a:t>สิงหาคม วิทยากรว่างแค่ วันศุกร์ที่ </a:t>
            </a:r>
            <a:r>
              <a:rPr lang="en-US" dirty="0">
                <a:solidFill>
                  <a:srgbClr val="1F1F1F"/>
                </a:solidFill>
                <a:latin typeface="Arial" panose="020B0604020202020204" pitchFamily="34" charset="0"/>
              </a:rPr>
              <a:t>8 </a:t>
            </a:r>
            <a:r>
              <a:rPr lang="th-TH" dirty="0">
                <a:solidFill>
                  <a:srgbClr val="1F1F1F"/>
                </a:solidFill>
                <a:latin typeface="Arial" panose="020B0604020202020204" pitchFamily="34" charset="0"/>
              </a:rPr>
              <a:t>สิงหาคม เช้า กับ จันทร์ที่</a:t>
            </a:r>
            <a:r>
              <a:rPr lang="en-US" dirty="0">
                <a:solidFill>
                  <a:srgbClr val="1F1F1F"/>
                </a:solidFill>
                <a:latin typeface="Arial" panose="020B0604020202020204" pitchFamily="34" charset="0"/>
              </a:rPr>
              <a:t>25 </a:t>
            </a:r>
            <a:r>
              <a:rPr lang="th-TH" dirty="0">
                <a:solidFill>
                  <a:srgbClr val="1F1F1F"/>
                </a:solidFill>
                <a:latin typeface="Arial" panose="020B0604020202020204" pitchFamily="34" charset="0"/>
              </a:rPr>
              <a:t>สิงหาคม เช้า</a:t>
            </a:r>
          </a:p>
          <a:p>
            <a:r>
              <a:rPr lang="th-TH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สายการบิน เดือน </a:t>
            </a:r>
            <a:r>
              <a:rPr lang="en-US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9 </a:t>
            </a:r>
            <a:r>
              <a:rPr lang="th-TH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วันที่รอยืนยันอีกที </a:t>
            </a:r>
          </a:p>
          <a:p>
            <a:r>
              <a:rPr lang="th-TH" dirty="0">
                <a:solidFill>
                  <a:srgbClr val="1F1F1F"/>
                </a:solidFill>
                <a:latin typeface="Arial" panose="020B0604020202020204" pitchFamily="34" charset="0"/>
              </a:rPr>
              <a:t>อบรมทางการเงิน รอลงวันที่ </a:t>
            </a:r>
          </a:p>
          <a:p>
            <a:r>
              <a:rPr lang="en-US" dirty="0" err="1">
                <a:solidFill>
                  <a:srgbClr val="1F1F1F"/>
                </a:solidFill>
                <a:latin typeface="Arial" panose="020B0604020202020204" pitchFamily="34" charset="0"/>
              </a:rPr>
              <a:t>Mianichi</a:t>
            </a:r>
            <a:r>
              <a:rPr lang="en-US" dirty="0">
                <a:solidFill>
                  <a:srgbClr val="1F1F1F"/>
                </a:solidFill>
                <a:latin typeface="Arial" panose="020B0604020202020204" pitchFamily="34" charset="0"/>
              </a:rPr>
              <a:t> Academic Group</a:t>
            </a:r>
            <a:r>
              <a:rPr lang="th-TH" dirty="0">
                <a:solidFill>
                  <a:srgbClr val="1F1F1F"/>
                </a:solidFill>
                <a:latin typeface="Arial" panose="020B0604020202020204" pitchFamily="34" charset="0"/>
              </a:rPr>
              <a:t> ทุนโครงการบริบาลผู้สูงอายุ ณ ประเทศญี่ปุ่น รุ่นที่ 2 รอยืนยัน</a:t>
            </a:r>
            <a:endParaRPr lang="th-TH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endParaRPr lang="th-TH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07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2C3C-457A-428A-B725-5F69ECBF4A4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ส่วนสรุปตนเอง ข้อมูลโดยย่อของตนเอง</a:t>
            </a:r>
            <a:endParaRPr lang="en-US" dirty="0"/>
          </a:p>
        </p:txBody>
      </p:sp>
      <p:pic>
        <p:nvPicPr>
          <p:cNvPr id="7" name="btnInknoeActivityCp2">
            <a:extLst>
              <a:ext uri="{FF2B5EF4-FFF2-40B4-BE49-F238E27FC236}">
                <a16:creationId xmlns:a16="http://schemas.microsoft.com/office/drawing/2014/main" id="{8D625F7D-71A0-46B0-9768-363272F440B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67" y="5405462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4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77DA8-2ECC-4486-89C0-8F0E2535AAF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ทักษะความสามารถ</a:t>
            </a:r>
            <a:endParaRPr lang="en-US" dirty="0"/>
          </a:p>
        </p:txBody>
      </p:sp>
      <p:pic>
        <p:nvPicPr>
          <p:cNvPr id="5" name="btnInknoeActivityCp2">
            <a:extLst>
              <a:ext uri="{FF2B5EF4-FFF2-40B4-BE49-F238E27FC236}">
                <a16:creationId xmlns:a16="http://schemas.microsoft.com/office/drawing/2014/main" id="{821DF6A1-835F-4CB9-AB32-9EB8D82905B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2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85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A2108-7BE5-40F9-A8AE-1210C666FF5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5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จุดมุ่งหมายในอาชีพ</a:t>
            </a:r>
            <a:endParaRPr lang="en-US" sz="11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82A9A-9532-4F09-A138-409A2FD90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btnInknoeActivityCp2">
            <a:extLst>
              <a:ext uri="{FF2B5EF4-FFF2-40B4-BE49-F238E27FC236}">
                <a16:creationId xmlns:a16="http://schemas.microsoft.com/office/drawing/2014/main" id="{45D9EE10-A833-4262-BCEB-B3647B377F0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2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197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45264-F27B-4365-8669-50329767027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ประสบการณ์ที่เกี่ยวข้อง หรือประสบการณ์การทำงาน</a:t>
            </a:r>
            <a:r>
              <a:rPr lang="en-US" sz="3600" b="1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Times New Roman" panose="02020603050405020304" pitchFamily="18" charset="0"/>
              </a:rPr>
              <a:t> </a:t>
            </a:r>
            <a:r>
              <a:rPr lang="th-TH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H SarabunPSK" panose="020B0500040200020003" pitchFamily="34" charset="-34"/>
              </a:rPr>
              <a:t>หรือ ประสบการณ์ในการทำงานอื่นๆระหว่างเรียน หรือ กิจกรรมที่เข้าร่วมมาแล้ว 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18E44-0133-4D29-82F9-0EBBD8000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btnInknoeActivityCp2">
            <a:extLst>
              <a:ext uri="{FF2B5EF4-FFF2-40B4-BE49-F238E27FC236}">
                <a16:creationId xmlns:a16="http://schemas.microsoft.com/office/drawing/2014/main" id="{DE987CA5-536C-41DF-8726-CA70CA323F2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2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451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1800,&quot;StartWithSlide&quot;:false,&quot;CanMinimize&quot;:true,&quot;CanCountDown&quot;:true},&quot;IsLocked&quot;:false,&quot;IsMappedFromCp1&quot;:false,&quot;IsQuiz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1800,&quot;StartWithSlide&quot;:false,&quot;CanMinimize&quot;:true,&quot;CanCountDown&quot;:true},&quot;IsLocked&quot;:false,&quot;IsMappedFromCp1&quot;:false,&quot;IsQuiz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1800,&quot;StartWithSlide&quot;:false,&quot;CanMinimize&quot;:true,&quot;CanCountDown&quot;:true},&quot;IsLocked&quot;:false,&quot;IsMappedFromCp1&quot;:false,&quot;IsQuiz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1800,&quot;StartWithSlide&quot;:false,&quot;CanMinimize&quot;:true,&quot;CanCountDown&quot;:true},&quot;IsLocked&quot;:false,&quot;IsMappedFromCp1&quot;:false,&quot;IsQuizMode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122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TH SarabunPSK</vt:lpstr>
      <vt:lpstr>Times New Roman</vt:lpstr>
      <vt:lpstr>Office Theme</vt:lpstr>
      <vt:lpstr>เตรียมฝึกประสบการณ์</vt:lpstr>
      <vt:lpstr>กำหนดการ</vt:lpstr>
      <vt:lpstr>ส่วนสรุปตนเอง ข้อมูลโดยย่อของตนเอง</vt:lpstr>
      <vt:lpstr>ทักษะความสามารถ</vt:lpstr>
      <vt:lpstr>จุดมุ่งหมายในอาชีพ</vt:lpstr>
      <vt:lpstr>ประสบการณ์ที่เกี่ยวข้อง หรือประสบการณ์การทำงาน หรือ ประสบการณ์ในการทำงานอื่นๆระหว่างเรียน หรือ กิจกรรมที่เข้าร่วมมาแล้ว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เตรียมฝึกประสบการณ์</dc:title>
  <dc:creator>SSRU</dc:creator>
  <cp:lastModifiedBy>SSRU</cp:lastModifiedBy>
  <cp:revision>5</cp:revision>
  <dcterms:created xsi:type="dcterms:W3CDTF">2025-07-29T08:55:58Z</dcterms:created>
  <dcterms:modified xsi:type="dcterms:W3CDTF">2025-07-31T05:55:12Z</dcterms:modified>
</cp:coreProperties>
</file>