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66" r:id="rId2"/>
    <p:sldId id="328" r:id="rId3"/>
    <p:sldId id="330" r:id="rId4"/>
    <p:sldId id="331" r:id="rId5"/>
    <p:sldId id="332" r:id="rId6"/>
    <p:sldId id="333" r:id="rId7"/>
    <p:sldId id="334" r:id="rId8"/>
    <p:sldId id="335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62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8739" y="22624"/>
            <a:ext cx="11619230" cy="12363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08749" y="5354828"/>
            <a:ext cx="10374501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87302" y="2495803"/>
            <a:ext cx="3461384" cy="401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40" y="-92431"/>
            <a:ext cx="11526519" cy="22943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82647" y="1560067"/>
            <a:ext cx="7426705" cy="2576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png"/><Relationship Id="rId55" Type="http://schemas.openxmlformats.org/officeDocument/2006/relationships/image" Target="../media/image54.png"/><Relationship Id="rId63" Type="http://schemas.openxmlformats.org/officeDocument/2006/relationships/image" Target="../media/image62.png"/><Relationship Id="rId68" Type="http://schemas.openxmlformats.org/officeDocument/2006/relationships/image" Target="../media/image67.png"/><Relationship Id="rId76" Type="http://schemas.openxmlformats.org/officeDocument/2006/relationships/image" Target="../media/image75.png"/><Relationship Id="rId84" Type="http://schemas.openxmlformats.org/officeDocument/2006/relationships/image" Target="../media/image83.png"/><Relationship Id="rId89" Type="http://schemas.openxmlformats.org/officeDocument/2006/relationships/image" Target="../media/image88.png"/><Relationship Id="rId97" Type="http://schemas.openxmlformats.org/officeDocument/2006/relationships/image" Target="../media/image96.png"/><Relationship Id="rId7" Type="http://schemas.openxmlformats.org/officeDocument/2006/relationships/image" Target="../media/image6.png"/><Relationship Id="rId71" Type="http://schemas.openxmlformats.org/officeDocument/2006/relationships/image" Target="../media/image70.png"/><Relationship Id="rId92" Type="http://schemas.openxmlformats.org/officeDocument/2006/relationships/image" Target="../media/image9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66" Type="http://schemas.openxmlformats.org/officeDocument/2006/relationships/image" Target="../media/image65.png"/><Relationship Id="rId74" Type="http://schemas.openxmlformats.org/officeDocument/2006/relationships/image" Target="../media/image73.png"/><Relationship Id="rId79" Type="http://schemas.openxmlformats.org/officeDocument/2006/relationships/image" Target="../media/image78.png"/><Relationship Id="rId87" Type="http://schemas.openxmlformats.org/officeDocument/2006/relationships/image" Target="../media/image86.png"/><Relationship Id="rId5" Type="http://schemas.openxmlformats.org/officeDocument/2006/relationships/image" Target="../media/image4.png"/><Relationship Id="rId61" Type="http://schemas.openxmlformats.org/officeDocument/2006/relationships/image" Target="../media/image60.png"/><Relationship Id="rId82" Type="http://schemas.openxmlformats.org/officeDocument/2006/relationships/image" Target="../media/image81.png"/><Relationship Id="rId90" Type="http://schemas.openxmlformats.org/officeDocument/2006/relationships/image" Target="../media/image89.png"/><Relationship Id="rId95" Type="http://schemas.openxmlformats.org/officeDocument/2006/relationships/image" Target="../media/image94.png"/><Relationship Id="rId19" Type="http://schemas.openxmlformats.org/officeDocument/2006/relationships/image" Target="../media/image1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png"/><Relationship Id="rId56" Type="http://schemas.openxmlformats.org/officeDocument/2006/relationships/image" Target="../media/image55.png"/><Relationship Id="rId64" Type="http://schemas.openxmlformats.org/officeDocument/2006/relationships/image" Target="../media/image63.png"/><Relationship Id="rId69" Type="http://schemas.openxmlformats.org/officeDocument/2006/relationships/image" Target="../media/image68.png"/><Relationship Id="rId77" Type="http://schemas.openxmlformats.org/officeDocument/2006/relationships/image" Target="../media/image76.png"/><Relationship Id="rId8" Type="http://schemas.openxmlformats.org/officeDocument/2006/relationships/image" Target="../media/image7.png"/><Relationship Id="rId51" Type="http://schemas.openxmlformats.org/officeDocument/2006/relationships/image" Target="../media/image50.png"/><Relationship Id="rId72" Type="http://schemas.openxmlformats.org/officeDocument/2006/relationships/image" Target="../media/image71.png"/><Relationship Id="rId80" Type="http://schemas.openxmlformats.org/officeDocument/2006/relationships/image" Target="../media/image79.png"/><Relationship Id="rId85" Type="http://schemas.openxmlformats.org/officeDocument/2006/relationships/image" Target="../media/image84.png"/><Relationship Id="rId93" Type="http://schemas.openxmlformats.org/officeDocument/2006/relationships/image" Target="../media/image92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59" Type="http://schemas.openxmlformats.org/officeDocument/2006/relationships/image" Target="../media/image58.png"/><Relationship Id="rId67" Type="http://schemas.openxmlformats.org/officeDocument/2006/relationships/image" Target="../media/image66.png"/><Relationship Id="rId20" Type="http://schemas.openxmlformats.org/officeDocument/2006/relationships/image" Target="../media/image19.png"/><Relationship Id="rId41" Type="http://schemas.openxmlformats.org/officeDocument/2006/relationships/image" Target="../media/image40.pn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70" Type="http://schemas.openxmlformats.org/officeDocument/2006/relationships/image" Target="../media/image69.png"/><Relationship Id="rId75" Type="http://schemas.openxmlformats.org/officeDocument/2006/relationships/image" Target="../media/image74.png"/><Relationship Id="rId83" Type="http://schemas.openxmlformats.org/officeDocument/2006/relationships/image" Target="../media/image82.png"/><Relationship Id="rId88" Type="http://schemas.openxmlformats.org/officeDocument/2006/relationships/image" Target="../media/image87.png"/><Relationship Id="rId91" Type="http://schemas.openxmlformats.org/officeDocument/2006/relationships/image" Target="../media/image90.png"/><Relationship Id="rId96" Type="http://schemas.openxmlformats.org/officeDocument/2006/relationships/image" Target="../media/image9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49" Type="http://schemas.openxmlformats.org/officeDocument/2006/relationships/image" Target="../media/image48.png"/><Relationship Id="rId57" Type="http://schemas.openxmlformats.org/officeDocument/2006/relationships/image" Target="../media/image56.png"/><Relationship Id="rId10" Type="http://schemas.openxmlformats.org/officeDocument/2006/relationships/image" Target="../media/image9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52" Type="http://schemas.openxmlformats.org/officeDocument/2006/relationships/image" Target="../media/image51.png"/><Relationship Id="rId60" Type="http://schemas.openxmlformats.org/officeDocument/2006/relationships/image" Target="../media/image59.png"/><Relationship Id="rId65" Type="http://schemas.openxmlformats.org/officeDocument/2006/relationships/image" Target="../media/image64.png"/><Relationship Id="rId73" Type="http://schemas.openxmlformats.org/officeDocument/2006/relationships/image" Target="../media/image72.png"/><Relationship Id="rId78" Type="http://schemas.openxmlformats.org/officeDocument/2006/relationships/image" Target="../media/image77.png"/><Relationship Id="rId81" Type="http://schemas.openxmlformats.org/officeDocument/2006/relationships/image" Target="../media/image80.png"/><Relationship Id="rId86" Type="http://schemas.openxmlformats.org/officeDocument/2006/relationships/image" Target="../media/image85.png"/><Relationship Id="rId94" Type="http://schemas.openxmlformats.org/officeDocument/2006/relationships/image" Target="../media/image9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9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2647" y="1560067"/>
            <a:ext cx="7426705" cy="923330"/>
          </a:xfrm>
        </p:spPr>
        <p:txBody>
          <a:bodyPr/>
          <a:lstStyle/>
          <a:p>
            <a:pPr algn="ctr"/>
            <a:r>
              <a:rPr lang="en-US" dirty="0" smtClean="0"/>
              <a:t>Chap 3</a:t>
            </a:r>
            <a:endParaRPr lang="en-US" dirty="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3581400" y="3048000"/>
            <a:ext cx="57150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4800" b="1" spc="-10" dirty="0">
                <a:latin typeface="Times New Roman"/>
                <a:cs typeface="Times New Roman"/>
              </a:rPr>
              <a:t>Advertising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065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683" rIns="0" bIns="0" rtlCol="0">
            <a:spAutoFit/>
          </a:bodyPr>
          <a:lstStyle/>
          <a:p>
            <a:pPr marL="2581275">
              <a:lnSpc>
                <a:spcPct val="100000"/>
              </a:lnSpc>
              <a:spcBef>
                <a:spcPts val="100"/>
              </a:spcBef>
            </a:pPr>
            <a:r>
              <a:rPr sz="5100" b="1" dirty="0">
                <a:latin typeface="Times New Roman"/>
                <a:cs typeface="Times New Roman"/>
              </a:rPr>
              <a:t>Chapter</a:t>
            </a:r>
            <a:r>
              <a:rPr sz="5100" b="1" spc="-235" dirty="0">
                <a:latin typeface="Times New Roman"/>
                <a:cs typeface="Times New Roman"/>
              </a:rPr>
              <a:t> </a:t>
            </a:r>
            <a:r>
              <a:rPr sz="5100" b="1" spc="-10" dirty="0">
                <a:latin typeface="Times New Roman"/>
                <a:cs typeface="Times New Roman"/>
              </a:rPr>
              <a:t>4:</a:t>
            </a:r>
            <a:r>
              <a:rPr sz="5100" b="1" spc="-310" dirty="0">
                <a:latin typeface="Times New Roman"/>
                <a:cs typeface="Times New Roman"/>
              </a:rPr>
              <a:t> </a:t>
            </a:r>
            <a:r>
              <a:rPr sz="5100" b="1" spc="-10" dirty="0">
                <a:latin typeface="Times New Roman"/>
                <a:cs typeface="Times New Roman"/>
              </a:rPr>
              <a:t>Advertising</a:t>
            </a:r>
            <a:endParaRPr sz="51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91730" y="1088831"/>
            <a:ext cx="12000865" cy="4493895"/>
            <a:chOff x="191730" y="1088831"/>
            <a:chExt cx="12000865" cy="4493895"/>
          </a:xfrm>
        </p:grpSpPr>
        <p:sp>
          <p:nvSpPr>
            <p:cNvPr id="4" name="object 4"/>
            <p:cNvSpPr/>
            <p:nvPr/>
          </p:nvSpPr>
          <p:spPr>
            <a:xfrm>
              <a:off x="191730" y="1088831"/>
              <a:ext cx="12000865" cy="4493895"/>
            </a:xfrm>
            <a:custGeom>
              <a:avLst/>
              <a:gdLst/>
              <a:ahLst/>
              <a:cxnLst/>
              <a:rect l="l" t="t" r="r" b="b"/>
              <a:pathLst>
                <a:path w="12000865" h="4493895">
                  <a:moveTo>
                    <a:pt x="12000269" y="0"/>
                  </a:moveTo>
                  <a:lnTo>
                    <a:pt x="0" y="0"/>
                  </a:lnTo>
                  <a:lnTo>
                    <a:pt x="0" y="4493821"/>
                  </a:lnTo>
                  <a:lnTo>
                    <a:pt x="12000269" y="4493821"/>
                  </a:lnTo>
                  <a:lnTo>
                    <a:pt x="12000269" y="0"/>
                  </a:lnTo>
                  <a:close/>
                </a:path>
              </a:pathLst>
            </a:custGeom>
            <a:solidFill>
              <a:srgbClr val="FFF1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7577" y="3924627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3627329" y="0"/>
                  </a:moveTo>
                  <a:lnTo>
                    <a:pt x="0" y="0"/>
                  </a:lnTo>
                  <a:lnTo>
                    <a:pt x="0" y="941772"/>
                  </a:lnTo>
                  <a:lnTo>
                    <a:pt x="3627329" y="941772"/>
                  </a:lnTo>
                  <a:lnTo>
                    <a:pt x="3627329" y="0"/>
                  </a:lnTo>
                  <a:close/>
                </a:path>
              </a:pathLst>
            </a:custGeom>
            <a:solidFill>
              <a:srgbClr val="FEC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57577" y="3924627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0" y="941772"/>
                  </a:moveTo>
                  <a:lnTo>
                    <a:pt x="3627329" y="941772"/>
                  </a:lnTo>
                  <a:lnTo>
                    <a:pt x="3627329" y="0"/>
                  </a:lnTo>
                  <a:lnTo>
                    <a:pt x="0" y="0"/>
                  </a:lnTo>
                  <a:lnTo>
                    <a:pt x="0" y="941772"/>
                  </a:lnTo>
                  <a:close/>
                </a:path>
              </a:pathLst>
            </a:custGeom>
            <a:ln w="32414">
              <a:solidFill>
                <a:srgbClr val="FCBA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21169" y="3870005"/>
              <a:ext cx="3627754" cy="1501775"/>
            </a:xfrm>
            <a:custGeom>
              <a:avLst/>
              <a:gdLst/>
              <a:ahLst/>
              <a:cxnLst/>
              <a:rect l="l" t="t" r="r" b="b"/>
              <a:pathLst>
                <a:path w="3627754" h="1501775">
                  <a:moveTo>
                    <a:pt x="3627329" y="0"/>
                  </a:moveTo>
                  <a:lnTo>
                    <a:pt x="0" y="0"/>
                  </a:lnTo>
                  <a:lnTo>
                    <a:pt x="0" y="1501382"/>
                  </a:lnTo>
                  <a:lnTo>
                    <a:pt x="3627329" y="1501382"/>
                  </a:lnTo>
                  <a:lnTo>
                    <a:pt x="3627329" y="0"/>
                  </a:lnTo>
                  <a:close/>
                </a:path>
              </a:pathLst>
            </a:custGeom>
            <a:solidFill>
              <a:srgbClr val="FEC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1169" y="3870005"/>
              <a:ext cx="3627754" cy="1501775"/>
            </a:xfrm>
            <a:custGeom>
              <a:avLst/>
              <a:gdLst/>
              <a:ahLst/>
              <a:cxnLst/>
              <a:rect l="l" t="t" r="r" b="b"/>
              <a:pathLst>
                <a:path w="3627754" h="1501775">
                  <a:moveTo>
                    <a:pt x="0" y="1501382"/>
                  </a:moveTo>
                  <a:lnTo>
                    <a:pt x="3627329" y="1501382"/>
                  </a:lnTo>
                  <a:lnTo>
                    <a:pt x="3627329" y="0"/>
                  </a:lnTo>
                  <a:lnTo>
                    <a:pt x="0" y="0"/>
                  </a:lnTo>
                  <a:lnTo>
                    <a:pt x="0" y="1501382"/>
                  </a:lnTo>
                  <a:close/>
                </a:path>
              </a:pathLst>
            </a:custGeom>
            <a:ln w="32412">
              <a:solidFill>
                <a:srgbClr val="FCBA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3808" y="3870005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3627329" y="0"/>
                  </a:moveTo>
                  <a:lnTo>
                    <a:pt x="0" y="0"/>
                  </a:lnTo>
                  <a:lnTo>
                    <a:pt x="0" y="941804"/>
                  </a:lnTo>
                  <a:lnTo>
                    <a:pt x="3627329" y="941804"/>
                  </a:lnTo>
                  <a:lnTo>
                    <a:pt x="3627329" y="0"/>
                  </a:lnTo>
                  <a:close/>
                </a:path>
              </a:pathLst>
            </a:custGeom>
            <a:solidFill>
              <a:srgbClr val="FEC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93808" y="3870005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0" y="941804"/>
                  </a:moveTo>
                  <a:lnTo>
                    <a:pt x="3627329" y="941804"/>
                  </a:lnTo>
                  <a:lnTo>
                    <a:pt x="3627329" y="0"/>
                  </a:lnTo>
                  <a:lnTo>
                    <a:pt x="0" y="0"/>
                  </a:lnTo>
                  <a:lnTo>
                    <a:pt x="0" y="941804"/>
                  </a:lnTo>
                  <a:close/>
                </a:path>
              </a:pathLst>
            </a:custGeom>
            <a:ln w="32414">
              <a:solidFill>
                <a:srgbClr val="FCBA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21169" y="2450507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3627329" y="0"/>
                  </a:moveTo>
                  <a:lnTo>
                    <a:pt x="0" y="0"/>
                  </a:lnTo>
                  <a:lnTo>
                    <a:pt x="0" y="941804"/>
                  </a:lnTo>
                  <a:lnTo>
                    <a:pt x="3627329" y="941804"/>
                  </a:lnTo>
                  <a:lnTo>
                    <a:pt x="3627329" y="0"/>
                  </a:lnTo>
                  <a:close/>
                </a:path>
              </a:pathLst>
            </a:custGeom>
            <a:solidFill>
              <a:srgbClr val="DCE9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21169" y="2450507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0" y="941804"/>
                  </a:moveTo>
                  <a:lnTo>
                    <a:pt x="3627329" y="941804"/>
                  </a:lnTo>
                  <a:lnTo>
                    <a:pt x="3627329" y="0"/>
                  </a:lnTo>
                  <a:lnTo>
                    <a:pt x="0" y="0"/>
                  </a:lnTo>
                  <a:lnTo>
                    <a:pt x="0" y="941804"/>
                  </a:lnTo>
                  <a:close/>
                </a:path>
              </a:pathLst>
            </a:custGeom>
            <a:ln w="32414">
              <a:solidFill>
                <a:srgbClr val="BCD2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22497" y="1114255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3627329" y="0"/>
                  </a:moveTo>
                  <a:lnTo>
                    <a:pt x="0" y="0"/>
                  </a:lnTo>
                  <a:lnTo>
                    <a:pt x="0" y="941804"/>
                  </a:lnTo>
                  <a:lnTo>
                    <a:pt x="3627329" y="941804"/>
                  </a:lnTo>
                  <a:lnTo>
                    <a:pt x="3627329" y="0"/>
                  </a:lnTo>
                  <a:close/>
                </a:path>
              </a:pathLst>
            </a:custGeom>
            <a:solidFill>
              <a:srgbClr val="DCE9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22497" y="1114255"/>
              <a:ext cx="3627754" cy="942340"/>
            </a:xfrm>
            <a:custGeom>
              <a:avLst/>
              <a:gdLst/>
              <a:ahLst/>
              <a:cxnLst/>
              <a:rect l="l" t="t" r="r" b="b"/>
              <a:pathLst>
                <a:path w="3627754" h="942339">
                  <a:moveTo>
                    <a:pt x="0" y="941804"/>
                  </a:moveTo>
                  <a:lnTo>
                    <a:pt x="3627329" y="941804"/>
                  </a:lnTo>
                  <a:lnTo>
                    <a:pt x="3627329" y="0"/>
                  </a:lnTo>
                  <a:lnTo>
                    <a:pt x="0" y="0"/>
                  </a:lnTo>
                  <a:lnTo>
                    <a:pt x="0" y="941804"/>
                  </a:lnTo>
                  <a:close/>
                </a:path>
              </a:pathLst>
            </a:custGeom>
            <a:ln w="32414">
              <a:solidFill>
                <a:srgbClr val="BCD2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977666" y="4291496"/>
              <a:ext cx="134923" cy="17884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7892" y="4345113"/>
              <a:ext cx="102278" cy="12781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71251" y="4345664"/>
              <a:ext cx="171908" cy="125712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21277" y="4345113"/>
              <a:ext cx="95509" cy="12781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48752" y="4284198"/>
              <a:ext cx="104867" cy="18873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781408" y="4345113"/>
              <a:ext cx="225865" cy="12781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39984" y="4302387"/>
              <a:ext cx="144802" cy="16999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214336" y="4293528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5" h="177164">
                  <a:moveTo>
                    <a:pt x="20727" y="54169"/>
                  </a:moveTo>
                  <a:lnTo>
                    <a:pt x="3919" y="54169"/>
                  </a:lnTo>
                  <a:lnTo>
                    <a:pt x="3919" y="176801"/>
                  </a:lnTo>
                  <a:lnTo>
                    <a:pt x="20727" y="176801"/>
                  </a:lnTo>
                  <a:lnTo>
                    <a:pt x="20727" y="54169"/>
                  </a:lnTo>
                  <a:close/>
                </a:path>
                <a:path w="24765" h="177164">
                  <a:moveTo>
                    <a:pt x="19140" y="0"/>
                  </a:moveTo>
                  <a:lnTo>
                    <a:pt x="5668" y="0"/>
                  </a:lnTo>
                  <a:lnTo>
                    <a:pt x="0" y="5706"/>
                  </a:lnTo>
                  <a:lnTo>
                    <a:pt x="0" y="19190"/>
                  </a:lnTo>
                  <a:lnTo>
                    <a:pt x="5668" y="24897"/>
                  </a:lnTo>
                  <a:lnTo>
                    <a:pt x="19140" y="24897"/>
                  </a:lnTo>
                  <a:lnTo>
                    <a:pt x="24582" y="19190"/>
                  </a:lnTo>
                  <a:lnTo>
                    <a:pt x="24582" y="5706"/>
                  </a:lnTo>
                  <a:lnTo>
                    <a:pt x="191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267211" y="4345113"/>
              <a:ext cx="89548" cy="127560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0387379" y="4293528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5" h="177164">
                  <a:moveTo>
                    <a:pt x="20760" y="54169"/>
                  </a:moveTo>
                  <a:lnTo>
                    <a:pt x="3952" y="54169"/>
                  </a:lnTo>
                  <a:lnTo>
                    <a:pt x="3952" y="176801"/>
                  </a:lnTo>
                  <a:lnTo>
                    <a:pt x="20760" y="176801"/>
                  </a:lnTo>
                  <a:lnTo>
                    <a:pt x="20760" y="54169"/>
                  </a:lnTo>
                  <a:close/>
                </a:path>
                <a:path w="24765" h="177164">
                  <a:moveTo>
                    <a:pt x="19173" y="0"/>
                  </a:moveTo>
                  <a:lnTo>
                    <a:pt x="5701" y="0"/>
                  </a:lnTo>
                  <a:lnTo>
                    <a:pt x="0" y="5706"/>
                  </a:lnTo>
                  <a:lnTo>
                    <a:pt x="0" y="19190"/>
                  </a:lnTo>
                  <a:lnTo>
                    <a:pt x="5701" y="24897"/>
                  </a:lnTo>
                  <a:lnTo>
                    <a:pt x="19173" y="24897"/>
                  </a:lnTo>
                  <a:lnTo>
                    <a:pt x="24615" y="19190"/>
                  </a:lnTo>
                  <a:lnTo>
                    <a:pt x="24615" y="5706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451137" y="4345113"/>
              <a:ext cx="96608" cy="12522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2656" y="4345113"/>
              <a:ext cx="118341" cy="17187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761046" y="4285272"/>
              <a:ext cx="192669" cy="18766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0983577" y="4345113"/>
              <a:ext cx="63500" cy="125730"/>
            </a:xfrm>
            <a:custGeom>
              <a:avLst/>
              <a:gdLst/>
              <a:ahLst/>
              <a:cxnLst/>
              <a:rect l="l" t="t" r="r" b="b"/>
              <a:pathLst>
                <a:path w="63500" h="125729">
                  <a:moveTo>
                    <a:pt x="60077" y="0"/>
                  </a:moveTo>
                  <a:lnTo>
                    <a:pt x="46011" y="2640"/>
                  </a:lnTo>
                  <a:lnTo>
                    <a:pt x="34123" y="8939"/>
                  </a:lnTo>
                  <a:lnTo>
                    <a:pt x="24329" y="17706"/>
                  </a:lnTo>
                  <a:lnTo>
                    <a:pt x="16549" y="27749"/>
                  </a:lnTo>
                  <a:lnTo>
                    <a:pt x="12694" y="2593"/>
                  </a:lnTo>
                  <a:lnTo>
                    <a:pt x="0" y="2593"/>
                  </a:lnTo>
                  <a:lnTo>
                    <a:pt x="0" y="125225"/>
                  </a:lnTo>
                  <a:lnTo>
                    <a:pt x="17067" y="125225"/>
                  </a:lnTo>
                  <a:lnTo>
                    <a:pt x="17067" y="48237"/>
                  </a:lnTo>
                  <a:lnTo>
                    <a:pt x="24884" y="36515"/>
                  </a:lnTo>
                  <a:lnTo>
                    <a:pt x="35515" y="26529"/>
                  </a:lnTo>
                  <a:lnTo>
                    <a:pt x="48388" y="19357"/>
                  </a:lnTo>
                  <a:lnTo>
                    <a:pt x="62927" y="16079"/>
                  </a:lnTo>
                  <a:lnTo>
                    <a:pt x="600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073454" y="4345113"/>
              <a:ext cx="173269" cy="125225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395537" y="4302387"/>
              <a:ext cx="67818" cy="169994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273795" y="4345113"/>
              <a:ext cx="95509" cy="12781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1486706" y="4345113"/>
              <a:ext cx="89615" cy="12756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51882" y="4233532"/>
              <a:ext cx="135441" cy="18555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220566" y="4290552"/>
              <a:ext cx="63500" cy="125730"/>
            </a:xfrm>
            <a:custGeom>
              <a:avLst/>
              <a:gdLst/>
              <a:ahLst/>
              <a:cxnLst/>
              <a:rect l="l" t="t" r="r" b="b"/>
              <a:pathLst>
                <a:path w="63500" h="125729">
                  <a:moveTo>
                    <a:pt x="60077" y="0"/>
                  </a:moveTo>
                  <a:lnTo>
                    <a:pt x="46030" y="2621"/>
                  </a:lnTo>
                  <a:lnTo>
                    <a:pt x="34147" y="8910"/>
                  </a:lnTo>
                  <a:lnTo>
                    <a:pt x="24348" y="17673"/>
                  </a:lnTo>
                  <a:lnTo>
                    <a:pt x="16549" y="27716"/>
                  </a:lnTo>
                  <a:lnTo>
                    <a:pt x="12695" y="2593"/>
                  </a:lnTo>
                  <a:lnTo>
                    <a:pt x="0" y="2593"/>
                  </a:lnTo>
                  <a:lnTo>
                    <a:pt x="0" y="125194"/>
                  </a:lnTo>
                  <a:lnTo>
                    <a:pt x="17100" y="125194"/>
                  </a:lnTo>
                  <a:lnTo>
                    <a:pt x="17100" y="48204"/>
                  </a:lnTo>
                  <a:lnTo>
                    <a:pt x="24916" y="36488"/>
                  </a:lnTo>
                  <a:lnTo>
                    <a:pt x="35544" y="26513"/>
                  </a:lnTo>
                  <a:lnTo>
                    <a:pt x="48407" y="19353"/>
                  </a:lnTo>
                  <a:lnTo>
                    <a:pt x="62927" y="16079"/>
                  </a:lnTo>
                  <a:lnTo>
                    <a:pt x="600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302942" y="4290552"/>
              <a:ext cx="102276" cy="12778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30173" y="4290556"/>
              <a:ext cx="95573" cy="12778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551961" y="4247798"/>
              <a:ext cx="67818" cy="16999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646781" y="423897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1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62"/>
                  </a:lnTo>
                  <a:lnTo>
                    <a:pt x="19171" y="24862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98353" y="4291594"/>
              <a:ext cx="106131" cy="125192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827369" y="423897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694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694" y="176768"/>
                  </a:lnTo>
                  <a:lnTo>
                    <a:pt x="20694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62"/>
                  </a:lnTo>
                  <a:lnTo>
                    <a:pt x="19173" y="24862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878139" y="4247798"/>
              <a:ext cx="67818" cy="169993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965709" y="4291590"/>
              <a:ext cx="108464" cy="170803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155869" y="423897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60" y="54168"/>
                  </a:moveTo>
                  <a:lnTo>
                    <a:pt x="3919" y="54168"/>
                  </a:lnTo>
                  <a:lnTo>
                    <a:pt x="3919" y="176768"/>
                  </a:lnTo>
                  <a:lnTo>
                    <a:pt x="20760" y="176768"/>
                  </a:lnTo>
                  <a:lnTo>
                    <a:pt x="20760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62"/>
                  </a:lnTo>
                  <a:lnTo>
                    <a:pt x="19173" y="24862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219617" y="4290556"/>
              <a:ext cx="96577" cy="125192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2405889" y="4290556"/>
              <a:ext cx="95573" cy="12778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2533357" y="4229644"/>
              <a:ext cx="104868" cy="188697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666037" y="4290552"/>
              <a:ext cx="225849" cy="12778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924608" y="4247798"/>
              <a:ext cx="144768" cy="169993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096384" y="423897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40" y="0"/>
                  </a:moveTo>
                  <a:lnTo>
                    <a:pt x="5668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68" y="24862"/>
                  </a:lnTo>
                  <a:lnTo>
                    <a:pt x="19140" y="24862"/>
                  </a:lnTo>
                  <a:lnTo>
                    <a:pt x="24580" y="19190"/>
                  </a:lnTo>
                  <a:lnTo>
                    <a:pt x="24580" y="5704"/>
                  </a:lnTo>
                  <a:lnTo>
                    <a:pt x="191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151823" y="4290552"/>
              <a:ext cx="89581" cy="127528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269459" y="423897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62"/>
                  </a:lnTo>
                  <a:lnTo>
                    <a:pt x="19173" y="24862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333151" y="4290556"/>
              <a:ext cx="96610" cy="125192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454699" y="4290552"/>
              <a:ext cx="118374" cy="171841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5309332" y="2813984"/>
              <a:ext cx="135409" cy="185586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5478003" y="2871019"/>
              <a:ext cx="63500" cy="125730"/>
            </a:xfrm>
            <a:custGeom>
              <a:avLst/>
              <a:gdLst/>
              <a:ahLst/>
              <a:cxnLst/>
              <a:rect l="l" t="t" r="r" b="b"/>
              <a:pathLst>
                <a:path w="63500" h="125730">
                  <a:moveTo>
                    <a:pt x="60077" y="0"/>
                  </a:moveTo>
                  <a:lnTo>
                    <a:pt x="46030" y="2621"/>
                  </a:lnTo>
                  <a:lnTo>
                    <a:pt x="34147" y="8914"/>
                  </a:lnTo>
                  <a:lnTo>
                    <a:pt x="24348" y="17687"/>
                  </a:lnTo>
                  <a:lnTo>
                    <a:pt x="16549" y="27748"/>
                  </a:lnTo>
                  <a:lnTo>
                    <a:pt x="12696" y="2593"/>
                  </a:lnTo>
                  <a:lnTo>
                    <a:pt x="0" y="2593"/>
                  </a:lnTo>
                  <a:lnTo>
                    <a:pt x="0" y="125194"/>
                  </a:lnTo>
                  <a:lnTo>
                    <a:pt x="17100" y="125194"/>
                  </a:lnTo>
                  <a:lnTo>
                    <a:pt x="17100" y="48204"/>
                  </a:lnTo>
                  <a:lnTo>
                    <a:pt x="24916" y="36473"/>
                  </a:lnTo>
                  <a:lnTo>
                    <a:pt x="35544" y="26500"/>
                  </a:lnTo>
                  <a:lnTo>
                    <a:pt x="48407" y="19347"/>
                  </a:lnTo>
                  <a:lnTo>
                    <a:pt x="62927" y="16078"/>
                  </a:lnTo>
                  <a:lnTo>
                    <a:pt x="6007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560363" y="2871002"/>
              <a:ext cx="102309" cy="127819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5687612" y="2871021"/>
              <a:ext cx="95540" cy="12778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809386" y="2828241"/>
              <a:ext cx="67851" cy="170058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904228" y="2819440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694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694" y="176768"/>
                  </a:lnTo>
                  <a:lnTo>
                    <a:pt x="20694" y="54168"/>
                  </a:lnTo>
                  <a:close/>
                </a:path>
                <a:path w="24764" h="177164">
                  <a:moveTo>
                    <a:pt x="19140" y="0"/>
                  </a:moveTo>
                  <a:lnTo>
                    <a:pt x="5666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66" y="24895"/>
                  </a:lnTo>
                  <a:lnTo>
                    <a:pt x="19140" y="24895"/>
                  </a:lnTo>
                  <a:lnTo>
                    <a:pt x="24580" y="19190"/>
                  </a:lnTo>
                  <a:lnTo>
                    <a:pt x="24580" y="5704"/>
                  </a:lnTo>
                  <a:lnTo>
                    <a:pt x="191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955775" y="2871002"/>
              <a:ext cx="225865" cy="127819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272875" y="2871000"/>
              <a:ext cx="104900" cy="172651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6412268" y="2810107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41" y="0"/>
                  </a:moveTo>
                  <a:lnTo>
                    <a:pt x="0" y="3112"/>
                  </a:lnTo>
                  <a:lnTo>
                    <a:pt x="0" y="186105"/>
                  </a:lnTo>
                  <a:lnTo>
                    <a:pt x="16841" y="186105"/>
                  </a:lnTo>
                  <a:lnTo>
                    <a:pt x="16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461755" y="2871021"/>
              <a:ext cx="95573" cy="127787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583532" y="2811138"/>
              <a:ext cx="277940" cy="187664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6893896" y="2871019"/>
              <a:ext cx="63500" cy="125730"/>
            </a:xfrm>
            <a:custGeom>
              <a:avLst/>
              <a:gdLst/>
              <a:ahLst/>
              <a:cxnLst/>
              <a:rect l="l" t="t" r="r" b="b"/>
              <a:pathLst>
                <a:path w="63500" h="125730">
                  <a:moveTo>
                    <a:pt x="60110" y="0"/>
                  </a:moveTo>
                  <a:lnTo>
                    <a:pt x="46058" y="2621"/>
                  </a:lnTo>
                  <a:lnTo>
                    <a:pt x="34168" y="8914"/>
                  </a:lnTo>
                  <a:lnTo>
                    <a:pt x="24367" y="17687"/>
                  </a:lnTo>
                  <a:lnTo>
                    <a:pt x="16582" y="27748"/>
                  </a:lnTo>
                  <a:lnTo>
                    <a:pt x="12727" y="2593"/>
                  </a:lnTo>
                  <a:lnTo>
                    <a:pt x="0" y="2593"/>
                  </a:lnTo>
                  <a:lnTo>
                    <a:pt x="0" y="125194"/>
                  </a:lnTo>
                  <a:lnTo>
                    <a:pt x="17132" y="125194"/>
                  </a:lnTo>
                  <a:lnTo>
                    <a:pt x="17132" y="48204"/>
                  </a:lnTo>
                  <a:lnTo>
                    <a:pt x="24935" y="36473"/>
                  </a:lnTo>
                  <a:lnTo>
                    <a:pt x="35564" y="26500"/>
                  </a:lnTo>
                  <a:lnTo>
                    <a:pt x="48435" y="19347"/>
                  </a:lnTo>
                  <a:lnTo>
                    <a:pt x="62960" y="16078"/>
                  </a:lnTo>
                  <a:lnTo>
                    <a:pt x="6011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983831" y="2871019"/>
              <a:ext cx="173236" cy="125194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161551" y="1480820"/>
              <a:ext cx="260066" cy="225830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5446815" y="1534789"/>
              <a:ext cx="104868" cy="172619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5576881" y="1534789"/>
              <a:ext cx="102278" cy="127819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5703545" y="1534786"/>
              <a:ext cx="89615" cy="127560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5876913" y="1474922"/>
              <a:ext cx="193252" cy="187674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6146079" y="1534783"/>
              <a:ext cx="95573" cy="127819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6273587" y="1473892"/>
              <a:ext cx="104867" cy="188697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6406244" y="1534789"/>
              <a:ext cx="225832" cy="127819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6664788" y="1492064"/>
              <a:ext cx="142469" cy="169993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6836872" y="148322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5" h="177164">
                  <a:moveTo>
                    <a:pt x="20695" y="54168"/>
                  </a:moveTo>
                  <a:lnTo>
                    <a:pt x="3887" y="54168"/>
                  </a:lnTo>
                  <a:lnTo>
                    <a:pt x="3887" y="176768"/>
                  </a:lnTo>
                  <a:lnTo>
                    <a:pt x="20695" y="176768"/>
                  </a:lnTo>
                  <a:lnTo>
                    <a:pt x="20695" y="54168"/>
                  </a:lnTo>
                  <a:close/>
                </a:path>
                <a:path w="24765" h="177164">
                  <a:moveTo>
                    <a:pt x="19141" y="0"/>
                  </a:moveTo>
                  <a:lnTo>
                    <a:pt x="5668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68" y="24895"/>
                  </a:lnTo>
                  <a:lnTo>
                    <a:pt x="19141" y="24895"/>
                  </a:lnTo>
                  <a:lnTo>
                    <a:pt x="24582" y="19190"/>
                  </a:lnTo>
                  <a:lnTo>
                    <a:pt x="24582" y="5704"/>
                  </a:lnTo>
                  <a:lnTo>
                    <a:pt x="191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6889682" y="1534786"/>
              <a:ext cx="89615" cy="127560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7009916" y="1483221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5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5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95"/>
                  </a:lnTo>
                  <a:lnTo>
                    <a:pt x="19173" y="24895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7073639" y="1534808"/>
              <a:ext cx="96578" cy="125194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7195156" y="1534786"/>
              <a:ext cx="118341" cy="171874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5261853" y="4015272"/>
              <a:ext cx="158761" cy="181696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5442442" y="4009045"/>
              <a:ext cx="104902" cy="188697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5575132" y="4069960"/>
              <a:ext cx="225865" cy="127787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5833644" y="4027234"/>
              <a:ext cx="144833" cy="169993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6008060" y="4018375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7" y="54168"/>
                  </a:lnTo>
                  <a:lnTo>
                    <a:pt x="3887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701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701" y="24895"/>
                  </a:lnTo>
                  <a:lnTo>
                    <a:pt x="19173" y="24895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6063461" y="4069960"/>
              <a:ext cx="89615" cy="127527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6181135" y="4018375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95"/>
                  </a:lnTo>
                  <a:lnTo>
                    <a:pt x="19173" y="24895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6366343" y="4069960"/>
              <a:ext cx="118341" cy="171874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6244860" y="4069956"/>
              <a:ext cx="96577" cy="125194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6558657" y="4069960"/>
              <a:ext cx="95507" cy="127787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6693321" y="4069960"/>
              <a:ext cx="104867" cy="172619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6830900" y="4069960"/>
              <a:ext cx="104868" cy="172619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6961033" y="4069960"/>
              <a:ext cx="102278" cy="127787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7088218" y="4069960"/>
              <a:ext cx="95509" cy="127787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7222134" y="4009045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40" y="0"/>
                  </a:moveTo>
                  <a:lnTo>
                    <a:pt x="0" y="3144"/>
                  </a:lnTo>
                  <a:lnTo>
                    <a:pt x="0" y="186104"/>
                  </a:lnTo>
                  <a:lnTo>
                    <a:pt x="16840" y="186104"/>
                  </a:lnTo>
                  <a:lnTo>
                    <a:pt x="168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7273693" y="4069960"/>
              <a:ext cx="89615" cy="127527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5094090" y="4402945"/>
              <a:ext cx="93240" cy="93328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5094090" y="4738682"/>
              <a:ext cx="93240" cy="93328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5094090" y="5074394"/>
              <a:ext cx="93240" cy="93327"/>
            </a:xfrm>
            <a:prstGeom prst="rect">
              <a:avLst/>
            </a:prstGeom>
          </p:spPr>
        </p:pic>
        <p:pic>
          <p:nvPicPr>
            <p:cNvPr id="100" name="object 100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5363775" y="4345632"/>
              <a:ext cx="231598" cy="181436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5620571" y="4356521"/>
              <a:ext cx="67849" cy="169993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5717453" y="4347664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886" y="54168"/>
                  </a:lnTo>
                  <a:lnTo>
                    <a:pt x="3886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6"/>
                  </a:lnTo>
                  <a:lnTo>
                    <a:pt x="0" y="19190"/>
                  </a:lnTo>
                  <a:lnTo>
                    <a:pt x="5699" y="24895"/>
                  </a:lnTo>
                  <a:lnTo>
                    <a:pt x="19173" y="24895"/>
                  </a:lnTo>
                  <a:lnTo>
                    <a:pt x="24613" y="19190"/>
                  </a:lnTo>
                  <a:lnTo>
                    <a:pt x="24613" y="5706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5773177" y="4399249"/>
              <a:ext cx="110570" cy="127819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5916169" y="4399249"/>
              <a:ext cx="96577" cy="125194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6043899" y="4399249"/>
              <a:ext cx="95542" cy="127819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6179438" y="4338339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08" y="0"/>
                  </a:moveTo>
                  <a:lnTo>
                    <a:pt x="0" y="3144"/>
                  </a:lnTo>
                  <a:lnTo>
                    <a:pt x="0" y="186104"/>
                  </a:lnTo>
                  <a:lnTo>
                    <a:pt x="16808" y="186104"/>
                  </a:lnTo>
                  <a:lnTo>
                    <a:pt x="1680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6289521" y="4399249"/>
              <a:ext cx="95542" cy="127819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6423214" y="4399249"/>
              <a:ext cx="104868" cy="172619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6560761" y="4399249"/>
              <a:ext cx="104868" cy="172619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6690860" y="4399249"/>
              <a:ext cx="102276" cy="127819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77" cstate="print"/>
            <a:stretch>
              <a:fillRect/>
            </a:stretch>
          </p:blipFill>
          <p:spPr>
            <a:xfrm>
              <a:off x="6817038" y="4399249"/>
              <a:ext cx="95542" cy="127819"/>
            </a:xfrm>
            <a:prstGeom prst="rect">
              <a:avLst/>
            </a:prstGeom>
          </p:spPr>
        </p:pic>
        <p:sp>
          <p:nvSpPr>
            <p:cNvPr id="112" name="object 112"/>
            <p:cNvSpPr/>
            <p:nvPr/>
          </p:nvSpPr>
          <p:spPr>
            <a:xfrm>
              <a:off x="6952545" y="4338339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09" y="0"/>
                  </a:moveTo>
                  <a:lnTo>
                    <a:pt x="0" y="3144"/>
                  </a:lnTo>
                  <a:lnTo>
                    <a:pt x="0" y="186104"/>
                  </a:lnTo>
                  <a:lnTo>
                    <a:pt x="16809" y="186104"/>
                  </a:lnTo>
                  <a:lnTo>
                    <a:pt x="1680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7003554" y="4399249"/>
              <a:ext cx="89615" cy="127560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5363775" y="4681340"/>
              <a:ext cx="95832" cy="178842"/>
            </a:xfrm>
            <a:prstGeom prst="rect">
              <a:avLst/>
            </a:prstGeom>
          </p:spPr>
        </p:pic>
        <p:pic>
          <p:nvPicPr>
            <p:cNvPr id="115" name="object 115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5491250" y="4734990"/>
              <a:ext cx="173238" cy="125192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r:embed="rId81" cstate="print"/>
            <a:stretch>
              <a:fillRect/>
            </a:stretch>
          </p:blipFill>
          <p:spPr>
            <a:xfrm>
              <a:off x="5696485" y="4734990"/>
              <a:ext cx="110568" cy="127786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5826518" y="4692232"/>
              <a:ext cx="67851" cy="169993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5923433" y="4683405"/>
              <a:ext cx="24765" cy="177165"/>
            </a:xfrm>
            <a:custGeom>
              <a:avLst/>
              <a:gdLst/>
              <a:ahLst/>
              <a:cxnLst/>
              <a:rect l="l" t="t" r="r" b="b"/>
              <a:pathLst>
                <a:path w="24764" h="177164">
                  <a:moveTo>
                    <a:pt x="20727" y="54168"/>
                  </a:moveTo>
                  <a:lnTo>
                    <a:pt x="3919" y="54168"/>
                  </a:lnTo>
                  <a:lnTo>
                    <a:pt x="3919" y="176768"/>
                  </a:lnTo>
                  <a:lnTo>
                    <a:pt x="20727" y="176768"/>
                  </a:lnTo>
                  <a:lnTo>
                    <a:pt x="20727" y="54168"/>
                  </a:lnTo>
                  <a:close/>
                </a:path>
                <a:path w="24764" h="177164">
                  <a:moveTo>
                    <a:pt x="19173" y="0"/>
                  </a:moveTo>
                  <a:lnTo>
                    <a:pt x="5699" y="0"/>
                  </a:lnTo>
                  <a:lnTo>
                    <a:pt x="0" y="5704"/>
                  </a:lnTo>
                  <a:lnTo>
                    <a:pt x="0" y="19190"/>
                  </a:lnTo>
                  <a:lnTo>
                    <a:pt x="5699" y="24862"/>
                  </a:lnTo>
                  <a:lnTo>
                    <a:pt x="19173" y="24862"/>
                  </a:lnTo>
                  <a:lnTo>
                    <a:pt x="24613" y="19190"/>
                  </a:lnTo>
                  <a:lnTo>
                    <a:pt x="24613" y="5704"/>
                  </a:lnTo>
                  <a:lnTo>
                    <a:pt x="1917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119"/>
            <p:cNvPicPr/>
            <p:nvPr/>
          </p:nvPicPr>
          <p:blipFill>
            <a:blip r:embed="rId83" cstate="print"/>
            <a:stretch>
              <a:fillRect/>
            </a:stretch>
          </p:blipFill>
          <p:spPr>
            <a:xfrm>
              <a:off x="5979125" y="4734990"/>
              <a:ext cx="110568" cy="127786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6122113" y="4734990"/>
              <a:ext cx="96610" cy="125192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r:embed="rId85" cstate="print"/>
            <a:stretch>
              <a:fillRect/>
            </a:stretch>
          </p:blipFill>
          <p:spPr>
            <a:xfrm>
              <a:off x="6249880" y="4734986"/>
              <a:ext cx="95572" cy="127787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6385387" y="4674078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41" y="0"/>
                  </a:moveTo>
                  <a:lnTo>
                    <a:pt x="0" y="3112"/>
                  </a:lnTo>
                  <a:lnTo>
                    <a:pt x="0" y="186104"/>
                  </a:lnTo>
                  <a:lnTo>
                    <a:pt x="16841" y="186104"/>
                  </a:lnTo>
                  <a:lnTo>
                    <a:pt x="16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6495502" y="4734986"/>
              <a:ext cx="95573" cy="127787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87" cstate="print"/>
            <a:stretch>
              <a:fillRect/>
            </a:stretch>
          </p:blipFill>
          <p:spPr>
            <a:xfrm>
              <a:off x="6629162" y="4734986"/>
              <a:ext cx="104901" cy="172619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87" cstate="print"/>
            <a:stretch>
              <a:fillRect/>
            </a:stretch>
          </p:blipFill>
          <p:spPr>
            <a:xfrm>
              <a:off x="6766742" y="4734986"/>
              <a:ext cx="104900" cy="172619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6896840" y="4734990"/>
              <a:ext cx="102278" cy="127786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89" cstate="print"/>
            <a:stretch>
              <a:fillRect/>
            </a:stretch>
          </p:blipFill>
          <p:spPr>
            <a:xfrm>
              <a:off x="7023022" y="4734986"/>
              <a:ext cx="95542" cy="127787"/>
            </a:xfrm>
            <a:prstGeom prst="rect">
              <a:avLst/>
            </a:prstGeom>
          </p:spPr>
        </p:pic>
        <p:sp>
          <p:nvSpPr>
            <p:cNvPr id="128" name="object 128"/>
            <p:cNvSpPr/>
            <p:nvPr/>
          </p:nvSpPr>
          <p:spPr>
            <a:xfrm>
              <a:off x="7158526" y="4674078"/>
              <a:ext cx="17145" cy="186690"/>
            </a:xfrm>
            <a:custGeom>
              <a:avLst/>
              <a:gdLst/>
              <a:ahLst/>
              <a:cxnLst/>
              <a:rect l="l" t="t" r="r" b="b"/>
              <a:pathLst>
                <a:path w="17145" h="186689">
                  <a:moveTo>
                    <a:pt x="16841" y="0"/>
                  </a:moveTo>
                  <a:lnTo>
                    <a:pt x="0" y="3112"/>
                  </a:lnTo>
                  <a:lnTo>
                    <a:pt x="0" y="186104"/>
                  </a:lnTo>
                  <a:lnTo>
                    <a:pt x="16841" y="186104"/>
                  </a:lnTo>
                  <a:lnTo>
                    <a:pt x="1684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9" name="object 129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7209538" y="4734986"/>
              <a:ext cx="89615" cy="127560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5363775" y="5017080"/>
              <a:ext cx="95832" cy="178812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5491250" y="5070730"/>
              <a:ext cx="96578" cy="125162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r:embed="rId93" cstate="print"/>
            <a:stretch>
              <a:fillRect/>
            </a:stretch>
          </p:blipFill>
          <p:spPr>
            <a:xfrm>
              <a:off x="5619535" y="5009819"/>
              <a:ext cx="104867" cy="188666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r:embed="rId94" cstate="print"/>
            <a:stretch>
              <a:fillRect/>
            </a:stretch>
          </p:blipFill>
          <p:spPr>
            <a:xfrm>
              <a:off x="5756855" y="5070727"/>
              <a:ext cx="110568" cy="127754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95" cstate="print"/>
            <a:stretch>
              <a:fillRect/>
            </a:stretch>
          </p:blipFill>
          <p:spPr>
            <a:xfrm>
              <a:off x="5899845" y="5070730"/>
              <a:ext cx="169638" cy="127495"/>
            </a:xfrm>
            <a:prstGeom prst="rect">
              <a:avLst/>
            </a:prstGeom>
          </p:spPr>
        </p:pic>
        <p:pic>
          <p:nvPicPr>
            <p:cNvPr id="135" name="object 135"/>
            <p:cNvPicPr/>
            <p:nvPr/>
          </p:nvPicPr>
          <p:blipFill>
            <a:blip r:embed="rId96" cstate="print"/>
            <a:stretch>
              <a:fillRect/>
            </a:stretch>
          </p:blipFill>
          <p:spPr>
            <a:xfrm>
              <a:off x="6094164" y="5070730"/>
              <a:ext cx="102276" cy="127755"/>
            </a:xfrm>
            <a:prstGeom prst="rect">
              <a:avLst/>
            </a:prstGeom>
          </p:spPr>
        </p:pic>
        <p:pic>
          <p:nvPicPr>
            <p:cNvPr id="136" name="object 136"/>
            <p:cNvPicPr/>
            <p:nvPr/>
          </p:nvPicPr>
          <p:blipFill>
            <a:blip r:embed="rId97" cstate="print"/>
            <a:stretch>
              <a:fillRect/>
            </a:stretch>
          </p:blipFill>
          <p:spPr>
            <a:xfrm>
              <a:off x="6228116" y="5070730"/>
              <a:ext cx="169641" cy="1274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57099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100"/>
              </a:spcBef>
            </a:pPr>
            <a:r>
              <a:rPr sz="4900" b="1" spc="-25" dirty="0">
                <a:latin typeface="Times New Roman"/>
                <a:cs typeface="Times New Roman"/>
              </a:rPr>
              <a:t>Types</a:t>
            </a:r>
            <a:r>
              <a:rPr sz="4900" b="1" spc="-140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of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advertising: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spc="-10" dirty="0">
                <a:latin typeface="Times New Roman"/>
                <a:cs typeface="Times New Roman"/>
              </a:rPr>
              <a:t>Sender</a:t>
            </a:r>
            <a:endParaRPr sz="49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384" y="1828081"/>
            <a:ext cx="10465951" cy="9621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831850" y="2522522"/>
            <a:ext cx="2333625" cy="1009015"/>
            <a:chOff x="831850" y="2522522"/>
            <a:chExt cx="2333625" cy="1009015"/>
          </a:xfrm>
        </p:grpSpPr>
        <p:sp>
          <p:nvSpPr>
            <p:cNvPr id="5" name="object 5"/>
            <p:cNvSpPr/>
            <p:nvPr/>
          </p:nvSpPr>
          <p:spPr>
            <a:xfrm>
              <a:off x="838200" y="2528872"/>
              <a:ext cx="2320925" cy="996315"/>
            </a:xfrm>
            <a:custGeom>
              <a:avLst/>
              <a:gdLst/>
              <a:ahLst/>
              <a:cxnLst/>
              <a:rect l="l" t="t" r="r" b="b"/>
              <a:pathLst>
                <a:path w="2320925" h="996314">
                  <a:moveTo>
                    <a:pt x="2320420" y="0"/>
                  </a:moveTo>
                  <a:lnTo>
                    <a:pt x="0" y="0"/>
                  </a:lnTo>
                  <a:lnTo>
                    <a:pt x="0" y="996302"/>
                  </a:lnTo>
                  <a:lnTo>
                    <a:pt x="2320420" y="996302"/>
                  </a:lnTo>
                  <a:lnTo>
                    <a:pt x="2320420" y="0"/>
                  </a:lnTo>
                  <a:close/>
                </a:path>
              </a:pathLst>
            </a:custGeom>
            <a:solidFill>
              <a:srgbClr val="F8D7CD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8200" y="2528872"/>
              <a:ext cx="2320925" cy="996315"/>
            </a:xfrm>
            <a:custGeom>
              <a:avLst/>
              <a:gdLst/>
              <a:ahLst/>
              <a:cxnLst/>
              <a:rect l="l" t="t" r="r" b="b"/>
              <a:pathLst>
                <a:path w="2320925" h="996314">
                  <a:moveTo>
                    <a:pt x="0" y="0"/>
                  </a:moveTo>
                  <a:lnTo>
                    <a:pt x="2320421" y="0"/>
                  </a:lnTo>
                  <a:lnTo>
                    <a:pt x="2320421" y="996302"/>
                  </a:lnTo>
                  <a:lnTo>
                    <a:pt x="0" y="99630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8D7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89204" y="3116580"/>
            <a:ext cx="201866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latin typeface="Times New Roman"/>
                <a:cs typeface="Times New Roman"/>
              </a:rPr>
              <a:t>Manufacturer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86253" y="2190122"/>
            <a:ext cx="629920" cy="629920"/>
            <a:chOff x="1686253" y="2190122"/>
            <a:chExt cx="629920" cy="629920"/>
          </a:xfrm>
        </p:grpSpPr>
        <p:sp>
          <p:nvSpPr>
            <p:cNvPr id="9" name="object 9"/>
            <p:cNvSpPr/>
            <p:nvPr/>
          </p:nvSpPr>
          <p:spPr>
            <a:xfrm>
              <a:off x="1692603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19" h="617219">
                  <a:moveTo>
                    <a:pt x="308509" y="0"/>
                  </a:moveTo>
                  <a:lnTo>
                    <a:pt x="262920" y="3345"/>
                  </a:lnTo>
                  <a:lnTo>
                    <a:pt x="219408" y="13062"/>
                  </a:lnTo>
                  <a:lnTo>
                    <a:pt x="178450" y="28673"/>
                  </a:lnTo>
                  <a:lnTo>
                    <a:pt x="140523" y="49703"/>
                  </a:lnTo>
                  <a:lnTo>
                    <a:pt x="106104" y="75672"/>
                  </a:lnTo>
                  <a:lnTo>
                    <a:pt x="75672" y="106105"/>
                  </a:lnTo>
                  <a:lnTo>
                    <a:pt x="49702" y="140523"/>
                  </a:lnTo>
                  <a:lnTo>
                    <a:pt x="28673" y="178450"/>
                  </a:lnTo>
                  <a:lnTo>
                    <a:pt x="13062" y="219408"/>
                  </a:lnTo>
                  <a:lnTo>
                    <a:pt x="3345" y="262921"/>
                  </a:lnTo>
                  <a:lnTo>
                    <a:pt x="0" y="308510"/>
                  </a:lnTo>
                  <a:lnTo>
                    <a:pt x="3345" y="354100"/>
                  </a:lnTo>
                  <a:lnTo>
                    <a:pt x="13062" y="397612"/>
                  </a:lnTo>
                  <a:lnTo>
                    <a:pt x="28673" y="438570"/>
                  </a:lnTo>
                  <a:lnTo>
                    <a:pt x="49702" y="476497"/>
                  </a:lnTo>
                  <a:lnTo>
                    <a:pt x="75672" y="510915"/>
                  </a:lnTo>
                  <a:lnTo>
                    <a:pt x="106104" y="541348"/>
                  </a:lnTo>
                  <a:lnTo>
                    <a:pt x="140523" y="567317"/>
                  </a:lnTo>
                  <a:lnTo>
                    <a:pt x="178450" y="588346"/>
                  </a:lnTo>
                  <a:lnTo>
                    <a:pt x="219408" y="603958"/>
                  </a:lnTo>
                  <a:lnTo>
                    <a:pt x="262920" y="613675"/>
                  </a:lnTo>
                  <a:lnTo>
                    <a:pt x="308509" y="617020"/>
                  </a:lnTo>
                  <a:lnTo>
                    <a:pt x="354099" y="613675"/>
                  </a:lnTo>
                  <a:lnTo>
                    <a:pt x="397611" y="603958"/>
                  </a:lnTo>
                  <a:lnTo>
                    <a:pt x="438570" y="588346"/>
                  </a:lnTo>
                  <a:lnTo>
                    <a:pt x="476497" y="567317"/>
                  </a:lnTo>
                  <a:lnTo>
                    <a:pt x="510915" y="541348"/>
                  </a:lnTo>
                  <a:lnTo>
                    <a:pt x="541348" y="510915"/>
                  </a:lnTo>
                  <a:lnTo>
                    <a:pt x="567317" y="476497"/>
                  </a:lnTo>
                  <a:lnTo>
                    <a:pt x="588346" y="438570"/>
                  </a:lnTo>
                  <a:lnTo>
                    <a:pt x="603958" y="397612"/>
                  </a:lnTo>
                  <a:lnTo>
                    <a:pt x="613675" y="354100"/>
                  </a:lnTo>
                  <a:lnTo>
                    <a:pt x="617020" y="308510"/>
                  </a:lnTo>
                  <a:lnTo>
                    <a:pt x="613675" y="262921"/>
                  </a:lnTo>
                  <a:lnTo>
                    <a:pt x="603958" y="219408"/>
                  </a:lnTo>
                  <a:lnTo>
                    <a:pt x="588346" y="178450"/>
                  </a:lnTo>
                  <a:lnTo>
                    <a:pt x="567317" y="140523"/>
                  </a:lnTo>
                  <a:lnTo>
                    <a:pt x="541348" y="106105"/>
                  </a:lnTo>
                  <a:lnTo>
                    <a:pt x="510915" y="75672"/>
                  </a:lnTo>
                  <a:lnTo>
                    <a:pt x="476497" y="49703"/>
                  </a:lnTo>
                  <a:lnTo>
                    <a:pt x="438570" y="28673"/>
                  </a:lnTo>
                  <a:lnTo>
                    <a:pt x="397611" y="13062"/>
                  </a:lnTo>
                  <a:lnTo>
                    <a:pt x="354099" y="3345"/>
                  </a:lnTo>
                  <a:lnTo>
                    <a:pt x="308509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92603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19" h="617219">
                  <a:moveTo>
                    <a:pt x="0" y="308510"/>
                  </a:moveTo>
                  <a:lnTo>
                    <a:pt x="3345" y="262920"/>
                  </a:lnTo>
                  <a:lnTo>
                    <a:pt x="13062" y="219408"/>
                  </a:lnTo>
                  <a:lnTo>
                    <a:pt x="28673" y="178449"/>
                  </a:lnTo>
                  <a:lnTo>
                    <a:pt x="49702" y="140523"/>
                  </a:lnTo>
                  <a:lnTo>
                    <a:pt x="75672" y="106104"/>
                  </a:lnTo>
                  <a:lnTo>
                    <a:pt x="106104" y="75672"/>
                  </a:lnTo>
                  <a:lnTo>
                    <a:pt x="140523" y="49702"/>
                  </a:lnTo>
                  <a:lnTo>
                    <a:pt x="178449" y="28673"/>
                  </a:lnTo>
                  <a:lnTo>
                    <a:pt x="219408" y="13062"/>
                  </a:lnTo>
                  <a:lnTo>
                    <a:pt x="262920" y="3345"/>
                  </a:lnTo>
                  <a:lnTo>
                    <a:pt x="308510" y="0"/>
                  </a:lnTo>
                  <a:lnTo>
                    <a:pt x="354099" y="3345"/>
                  </a:lnTo>
                  <a:lnTo>
                    <a:pt x="397611" y="13062"/>
                  </a:lnTo>
                  <a:lnTo>
                    <a:pt x="438570" y="28673"/>
                  </a:lnTo>
                  <a:lnTo>
                    <a:pt x="476496" y="49702"/>
                  </a:lnTo>
                  <a:lnTo>
                    <a:pt x="510915" y="75672"/>
                  </a:lnTo>
                  <a:lnTo>
                    <a:pt x="541347" y="106104"/>
                  </a:lnTo>
                  <a:lnTo>
                    <a:pt x="567317" y="140523"/>
                  </a:lnTo>
                  <a:lnTo>
                    <a:pt x="588346" y="178449"/>
                  </a:lnTo>
                  <a:lnTo>
                    <a:pt x="603957" y="219408"/>
                  </a:lnTo>
                  <a:lnTo>
                    <a:pt x="613674" y="262920"/>
                  </a:lnTo>
                  <a:lnTo>
                    <a:pt x="617020" y="308510"/>
                  </a:lnTo>
                  <a:lnTo>
                    <a:pt x="613674" y="354099"/>
                  </a:lnTo>
                  <a:lnTo>
                    <a:pt x="603957" y="397611"/>
                  </a:lnTo>
                  <a:lnTo>
                    <a:pt x="588346" y="438570"/>
                  </a:lnTo>
                  <a:lnTo>
                    <a:pt x="567317" y="476496"/>
                  </a:lnTo>
                  <a:lnTo>
                    <a:pt x="541347" y="510915"/>
                  </a:lnTo>
                  <a:lnTo>
                    <a:pt x="510915" y="541347"/>
                  </a:lnTo>
                  <a:lnTo>
                    <a:pt x="476496" y="567317"/>
                  </a:lnTo>
                  <a:lnTo>
                    <a:pt x="438570" y="588346"/>
                  </a:lnTo>
                  <a:lnTo>
                    <a:pt x="397611" y="603957"/>
                  </a:lnTo>
                  <a:lnTo>
                    <a:pt x="354099" y="613674"/>
                  </a:lnTo>
                  <a:lnTo>
                    <a:pt x="308510" y="617020"/>
                  </a:lnTo>
                  <a:lnTo>
                    <a:pt x="262920" y="613674"/>
                  </a:lnTo>
                  <a:lnTo>
                    <a:pt x="219408" y="603957"/>
                  </a:lnTo>
                  <a:lnTo>
                    <a:pt x="178449" y="588346"/>
                  </a:lnTo>
                  <a:lnTo>
                    <a:pt x="140523" y="567317"/>
                  </a:lnTo>
                  <a:lnTo>
                    <a:pt x="106104" y="541347"/>
                  </a:lnTo>
                  <a:lnTo>
                    <a:pt x="75672" y="510915"/>
                  </a:lnTo>
                  <a:lnTo>
                    <a:pt x="49702" y="476496"/>
                  </a:lnTo>
                  <a:lnTo>
                    <a:pt x="28673" y="438570"/>
                  </a:lnTo>
                  <a:lnTo>
                    <a:pt x="13062" y="397611"/>
                  </a:lnTo>
                  <a:lnTo>
                    <a:pt x="3345" y="354099"/>
                  </a:lnTo>
                  <a:lnTo>
                    <a:pt x="0" y="308510"/>
                  </a:lnTo>
                  <a:close/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823313" y="2250948"/>
            <a:ext cx="355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01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132088" y="4041112"/>
            <a:ext cx="1738630" cy="13335"/>
            <a:chOff x="1132088" y="4041112"/>
            <a:chExt cx="1738630" cy="13335"/>
          </a:xfrm>
        </p:grpSpPr>
        <p:sp>
          <p:nvSpPr>
            <p:cNvPr id="13" name="object 13"/>
            <p:cNvSpPr/>
            <p:nvPr/>
          </p:nvSpPr>
          <p:spPr>
            <a:xfrm>
              <a:off x="1132088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30" h="635">
                  <a:moveTo>
                    <a:pt x="1738052" y="0"/>
                  </a:moveTo>
                  <a:lnTo>
                    <a:pt x="0" y="72"/>
                  </a:lnTo>
                  <a:lnTo>
                    <a:pt x="1738052" y="0"/>
                  </a:lnTo>
                  <a:close/>
                </a:path>
              </a:pathLst>
            </a:custGeom>
            <a:solidFill>
              <a:srgbClr val="E37A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32088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30" h="635">
                  <a:moveTo>
                    <a:pt x="0" y="0"/>
                  </a:moveTo>
                  <a:lnTo>
                    <a:pt x="1738052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E37A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328780" y="2514666"/>
            <a:ext cx="1751330" cy="1009015"/>
            <a:chOff x="3328780" y="2514666"/>
            <a:chExt cx="1751330" cy="1009015"/>
          </a:xfrm>
        </p:grpSpPr>
        <p:sp>
          <p:nvSpPr>
            <p:cNvPr id="16" name="object 16"/>
            <p:cNvSpPr/>
            <p:nvPr/>
          </p:nvSpPr>
          <p:spPr>
            <a:xfrm>
              <a:off x="3335130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1738050" y="0"/>
                  </a:moveTo>
                  <a:lnTo>
                    <a:pt x="0" y="0"/>
                  </a:lnTo>
                  <a:lnTo>
                    <a:pt x="0" y="996302"/>
                  </a:lnTo>
                  <a:lnTo>
                    <a:pt x="1738050" y="996302"/>
                  </a:lnTo>
                  <a:lnTo>
                    <a:pt x="1738050" y="0"/>
                  </a:lnTo>
                  <a:close/>
                </a:path>
              </a:pathLst>
            </a:custGeom>
            <a:solidFill>
              <a:srgbClr val="F2D8D2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35130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0" y="0"/>
                  </a:moveTo>
                  <a:lnTo>
                    <a:pt x="1738052" y="0"/>
                  </a:lnTo>
                  <a:lnTo>
                    <a:pt x="1738052" y="996302"/>
                  </a:lnTo>
                  <a:lnTo>
                    <a:pt x="0" y="99630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2D8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494670" y="3110484"/>
            <a:ext cx="141922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latin typeface="Times New Roman"/>
                <a:cs typeface="Times New Roman"/>
              </a:rPr>
              <a:t>Collective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889296" y="2190122"/>
            <a:ext cx="629920" cy="629920"/>
            <a:chOff x="3889296" y="2190122"/>
            <a:chExt cx="629920" cy="629920"/>
          </a:xfrm>
        </p:grpSpPr>
        <p:sp>
          <p:nvSpPr>
            <p:cNvPr id="20" name="object 20"/>
            <p:cNvSpPr/>
            <p:nvPr/>
          </p:nvSpPr>
          <p:spPr>
            <a:xfrm>
              <a:off x="3895646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308509" y="0"/>
                  </a:moveTo>
                  <a:lnTo>
                    <a:pt x="262920" y="3345"/>
                  </a:lnTo>
                  <a:lnTo>
                    <a:pt x="219407" y="13062"/>
                  </a:lnTo>
                  <a:lnTo>
                    <a:pt x="178449" y="28673"/>
                  </a:lnTo>
                  <a:lnTo>
                    <a:pt x="140522" y="49703"/>
                  </a:lnTo>
                  <a:lnTo>
                    <a:pt x="106104" y="75672"/>
                  </a:lnTo>
                  <a:lnTo>
                    <a:pt x="75672" y="106105"/>
                  </a:lnTo>
                  <a:lnTo>
                    <a:pt x="49702" y="140523"/>
                  </a:lnTo>
                  <a:lnTo>
                    <a:pt x="28673" y="178450"/>
                  </a:lnTo>
                  <a:lnTo>
                    <a:pt x="13061" y="219408"/>
                  </a:lnTo>
                  <a:lnTo>
                    <a:pt x="3345" y="262921"/>
                  </a:lnTo>
                  <a:lnTo>
                    <a:pt x="0" y="308510"/>
                  </a:lnTo>
                  <a:lnTo>
                    <a:pt x="3345" y="354100"/>
                  </a:lnTo>
                  <a:lnTo>
                    <a:pt x="13061" y="397612"/>
                  </a:lnTo>
                  <a:lnTo>
                    <a:pt x="28673" y="438570"/>
                  </a:lnTo>
                  <a:lnTo>
                    <a:pt x="49702" y="476497"/>
                  </a:lnTo>
                  <a:lnTo>
                    <a:pt x="75672" y="510915"/>
                  </a:lnTo>
                  <a:lnTo>
                    <a:pt x="106104" y="541348"/>
                  </a:lnTo>
                  <a:lnTo>
                    <a:pt x="140522" y="567317"/>
                  </a:lnTo>
                  <a:lnTo>
                    <a:pt x="178449" y="588346"/>
                  </a:lnTo>
                  <a:lnTo>
                    <a:pt x="219407" y="603958"/>
                  </a:lnTo>
                  <a:lnTo>
                    <a:pt x="262920" y="613675"/>
                  </a:lnTo>
                  <a:lnTo>
                    <a:pt x="308509" y="617020"/>
                  </a:lnTo>
                  <a:lnTo>
                    <a:pt x="354099" y="613675"/>
                  </a:lnTo>
                  <a:lnTo>
                    <a:pt x="397611" y="603958"/>
                  </a:lnTo>
                  <a:lnTo>
                    <a:pt x="438569" y="588346"/>
                  </a:lnTo>
                  <a:lnTo>
                    <a:pt x="476496" y="567317"/>
                  </a:lnTo>
                  <a:lnTo>
                    <a:pt x="510914" y="541348"/>
                  </a:lnTo>
                  <a:lnTo>
                    <a:pt x="541347" y="510915"/>
                  </a:lnTo>
                  <a:lnTo>
                    <a:pt x="567316" y="476497"/>
                  </a:lnTo>
                  <a:lnTo>
                    <a:pt x="588345" y="438570"/>
                  </a:lnTo>
                  <a:lnTo>
                    <a:pt x="603957" y="397612"/>
                  </a:lnTo>
                  <a:lnTo>
                    <a:pt x="613674" y="354100"/>
                  </a:lnTo>
                  <a:lnTo>
                    <a:pt x="617019" y="308510"/>
                  </a:lnTo>
                  <a:lnTo>
                    <a:pt x="613674" y="262921"/>
                  </a:lnTo>
                  <a:lnTo>
                    <a:pt x="603957" y="219408"/>
                  </a:lnTo>
                  <a:lnTo>
                    <a:pt x="588345" y="178450"/>
                  </a:lnTo>
                  <a:lnTo>
                    <a:pt x="567316" y="140523"/>
                  </a:lnTo>
                  <a:lnTo>
                    <a:pt x="541347" y="106105"/>
                  </a:lnTo>
                  <a:lnTo>
                    <a:pt x="510914" y="75672"/>
                  </a:lnTo>
                  <a:lnTo>
                    <a:pt x="476496" y="49703"/>
                  </a:lnTo>
                  <a:lnTo>
                    <a:pt x="438569" y="28673"/>
                  </a:lnTo>
                  <a:lnTo>
                    <a:pt x="397611" y="13062"/>
                  </a:lnTo>
                  <a:lnTo>
                    <a:pt x="354099" y="3345"/>
                  </a:lnTo>
                  <a:lnTo>
                    <a:pt x="308509" y="0"/>
                  </a:lnTo>
                  <a:close/>
                </a:path>
              </a:pathLst>
            </a:custGeom>
            <a:solidFill>
              <a:srgbClr val="DA7A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95646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0" y="308510"/>
                  </a:moveTo>
                  <a:lnTo>
                    <a:pt x="3345" y="262920"/>
                  </a:lnTo>
                  <a:lnTo>
                    <a:pt x="13062" y="219408"/>
                  </a:lnTo>
                  <a:lnTo>
                    <a:pt x="28673" y="178449"/>
                  </a:lnTo>
                  <a:lnTo>
                    <a:pt x="49702" y="140523"/>
                  </a:lnTo>
                  <a:lnTo>
                    <a:pt x="75672" y="106104"/>
                  </a:lnTo>
                  <a:lnTo>
                    <a:pt x="106104" y="75672"/>
                  </a:lnTo>
                  <a:lnTo>
                    <a:pt x="140523" y="49702"/>
                  </a:lnTo>
                  <a:lnTo>
                    <a:pt x="178449" y="28673"/>
                  </a:lnTo>
                  <a:lnTo>
                    <a:pt x="219408" y="13062"/>
                  </a:lnTo>
                  <a:lnTo>
                    <a:pt x="262920" y="3345"/>
                  </a:lnTo>
                  <a:lnTo>
                    <a:pt x="308510" y="0"/>
                  </a:lnTo>
                  <a:lnTo>
                    <a:pt x="354099" y="3345"/>
                  </a:lnTo>
                  <a:lnTo>
                    <a:pt x="397611" y="13062"/>
                  </a:lnTo>
                  <a:lnTo>
                    <a:pt x="438570" y="28673"/>
                  </a:lnTo>
                  <a:lnTo>
                    <a:pt x="476496" y="49702"/>
                  </a:lnTo>
                  <a:lnTo>
                    <a:pt x="510915" y="75672"/>
                  </a:lnTo>
                  <a:lnTo>
                    <a:pt x="541347" y="106104"/>
                  </a:lnTo>
                  <a:lnTo>
                    <a:pt x="567317" y="140523"/>
                  </a:lnTo>
                  <a:lnTo>
                    <a:pt x="588346" y="178449"/>
                  </a:lnTo>
                  <a:lnTo>
                    <a:pt x="603957" y="219408"/>
                  </a:lnTo>
                  <a:lnTo>
                    <a:pt x="613674" y="262920"/>
                  </a:lnTo>
                  <a:lnTo>
                    <a:pt x="617020" y="308510"/>
                  </a:lnTo>
                  <a:lnTo>
                    <a:pt x="613674" y="354099"/>
                  </a:lnTo>
                  <a:lnTo>
                    <a:pt x="603957" y="397611"/>
                  </a:lnTo>
                  <a:lnTo>
                    <a:pt x="588346" y="438570"/>
                  </a:lnTo>
                  <a:lnTo>
                    <a:pt x="567317" y="476496"/>
                  </a:lnTo>
                  <a:lnTo>
                    <a:pt x="541347" y="510915"/>
                  </a:lnTo>
                  <a:lnTo>
                    <a:pt x="510915" y="541347"/>
                  </a:lnTo>
                  <a:lnTo>
                    <a:pt x="476496" y="567317"/>
                  </a:lnTo>
                  <a:lnTo>
                    <a:pt x="438570" y="588346"/>
                  </a:lnTo>
                  <a:lnTo>
                    <a:pt x="397611" y="603957"/>
                  </a:lnTo>
                  <a:lnTo>
                    <a:pt x="354099" y="613674"/>
                  </a:lnTo>
                  <a:lnTo>
                    <a:pt x="308510" y="617020"/>
                  </a:lnTo>
                  <a:lnTo>
                    <a:pt x="262920" y="613674"/>
                  </a:lnTo>
                  <a:lnTo>
                    <a:pt x="219408" y="603957"/>
                  </a:lnTo>
                  <a:lnTo>
                    <a:pt x="178449" y="588346"/>
                  </a:lnTo>
                  <a:lnTo>
                    <a:pt x="140523" y="567317"/>
                  </a:lnTo>
                  <a:lnTo>
                    <a:pt x="106104" y="541347"/>
                  </a:lnTo>
                  <a:lnTo>
                    <a:pt x="75672" y="510915"/>
                  </a:lnTo>
                  <a:lnTo>
                    <a:pt x="49702" y="476496"/>
                  </a:lnTo>
                  <a:lnTo>
                    <a:pt x="28673" y="438570"/>
                  </a:lnTo>
                  <a:lnTo>
                    <a:pt x="13062" y="397611"/>
                  </a:lnTo>
                  <a:lnTo>
                    <a:pt x="3345" y="354099"/>
                  </a:lnTo>
                  <a:lnTo>
                    <a:pt x="0" y="308510"/>
                  </a:lnTo>
                  <a:close/>
                </a:path>
              </a:pathLst>
            </a:custGeom>
            <a:ln w="12700">
              <a:solidFill>
                <a:srgbClr val="DA7A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026355" y="2250948"/>
            <a:ext cx="355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02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35130" y="4041112"/>
            <a:ext cx="1738630" cy="13335"/>
            <a:chOff x="3335130" y="4041112"/>
            <a:chExt cx="1738630" cy="13335"/>
          </a:xfrm>
        </p:grpSpPr>
        <p:sp>
          <p:nvSpPr>
            <p:cNvPr id="24" name="object 24"/>
            <p:cNvSpPr/>
            <p:nvPr/>
          </p:nvSpPr>
          <p:spPr>
            <a:xfrm>
              <a:off x="3335130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1738050" y="0"/>
                  </a:moveTo>
                  <a:lnTo>
                    <a:pt x="0" y="72"/>
                  </a:lnTo>
                  <a:lnTo>
                    <a:pt x="1738050" y="0"/>
                  </a:lnTo>
                  <a:close/>
                </a:path>
              </a:pathLst>
            </a:custGeom>
            <a:solidFill>
              <a:srgbClr val="D17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35130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0" y="0"/>
                  </a:moveTo>
                  <a:lnTo>
                    <a:pt x="1738052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D17B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240637" y="2514666"/>
            <a:ext cx="1751330" cy="1009015"/>
            <a:chOff x="5240637" y="2514666"/>
            <a:chExt cx="1751330" cy="1009015"/>
          </a:xfrm>
        </p:grpSpPr>
        <p:sp>
          <p:nvSpPr>
            <p:cNvPr id="27" name="object 27"/>
            <p:cNvSpPr/>
            <p:nvPr/>
          </p:nvSpPr>
          <p:spPr>
            <a:xfrm>
              <a:off x="5246987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1738050" y="0"/>
                  </a:moveTo>
                  <a:lnTo>
                    <a:pt x="0" y="0"/>
                  </a:lnTo>
                  <a:lnTo>
                    <a:pt x="0" y="996302"/>
                  </a:lnTo>
                  <a:lnTo>
                    <a:pt x="1738050" y="996302"/>
                  </a:lnTo>
                  <a:lnTo>
                    <a:pt x="1738050" y="0"/>
                  </a:lnTo>
                  <a:close/>
                </a:path>
              </a:pathLst>
            </a:custGeom>
            <a:solidFill>
              <a:srgbClr val="EDD9D7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46987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0" y="0"/>
                  </a:moveTo>
                  <a:lnTo>
                    <a:pt x="1738052" y="0"/>
                  </a:lnTo>
                  <a:lnTo>
                    <a:pt x="1738052" y="996302"/>
                  </a:lnTo>
                  <a:lnTo>
                    <a:pt x="0" y="99630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DD9D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534955" y="3110484"/>
            <a:ext cx="116268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latin typeface="Times New Roman"/>
                <a:cs typeface="Times New Roman"/>
              </a:rPr>
              <a:t>Retailer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801152" y="2190122"/>
            <a:ext cx="629920" cy="629920"/>
            <a:chOff x="5801152" y="2190122"/>
            <a:chExt cx="629920" cy="629920"/>
          </a:xfrm>
        </p:grpSpPr>
        <p:sp>
          <p:nvSpPr>
            <p:cNvPr id="31" name="object 31"/>
            <p:cNvSpPr/>
            <p:nvPr/>
          </p:nvSpPr>
          <p:spPr>
            <a:xfrm>
              <a:off x="5807502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308509" y="0"/>
                  </a:moveTo>
                  <a:lnTo>
                    <a:pt x="262920" y="3345"/>
                  </a:lnTo>
                  <a:lnTo>
                    <a:pt x="219407" y="13062"/>
                  </a:lnTo>
                  <a:lnTo>
                    <a:pt x="178449" y="28673"/>
                  </a:lnTo>
                  <a:lnTo>
                    <a:pt x="140522" y="49703"/>
                  </a:lnTo>
                  <a:lnTo>
                    <a:pt x="106104" y="75672"/>
                  </a:lnTo>
                  <a:lnTo>
                    <a:pt x="75672" y="106105"/>
                  </a:lnTo>
                  <a:lnTo>
                    <a:pt x="49702" y="140523"/>
                  </a:lnTo>
                  <a:lnTo>
                    <a:pt x="28673" y="178450"/>
                  </a:lnTo>
                  <a:lnTo>
                    <a:pt x="13061" y="219408"/>
                  </a:lnTo>
                  <a:lnTo>
                    <a:pt x="3345" y="262921"/>
                  </a:lnTo>
                  <a:lnTo>
                    <a:pt x="0" y="308510"/>
                  </a:lnTo>
                  <a:lnTo>
                    <a:pt x="3345" y="354100"/>
                  </a:lnTo>
                  <a:lnTo>
                    <a:pt x="13061" y="397612"/>
                  </a:lnTo>
                  <a:lnTo>
                    <a:pt x="28673" y="438570"/>
                  </a:lnTo>
                  <a:lnTo>
                    <a:pt x="49702" y="476497"/>
                  </a:lnTo>
                  <a:lnTo>
                    <a:pt x="75672" y="510915"/>
                  </a:lnTo>
                  <a:lnTo>
                    <a:pt x="106104" y="541348"/>
                  </a:lnTo>
                  <a:lnTo>
                    <a:pt x="140522" y="567317"/>
                  </a:lnTo>
                  <a:lnTo>
                    <a:pt x="178449" y="588346"/>
                  </a:lnTo>
                  <a:lnTo>
                    <a:pt x="219407" y="603958"/>
                  </a:lnTo>
                  <a:lnTo>
                    <a:pt x="262920" y="613675"/>
                  </a:lnTo>
                  <a:lnTo>
                    <a:pt x="308509" y="617020"/>
                  </a:lnTo>
                  <a:lnTo>
                    <a:pt x="354099" y="613675"/>
                  </a:lnTo>
                  <a:lnTo>
                    <a:pt x="397611" y="603958"/>
                  </a:lnTo>
                  <a:lnTo>
                    <a:pt x="438569" y="588346"/>
                  </a:lnTo>
                  <a:lnTo>
                    <a:pt x="476496" y="567317"/>
                  </a:lnTo>
                  <a:lnTo>
                    <a:pt x="510914" y="541348"/>
                  </a:lnTo>
                  <a:lnTo>
                    <a:pt x="541347" y="510915"/>
                  </a:lnTo>
                  <a:lnTo>
                    <a:pt x="567316" y="476497"/>
                  </a:lnTo>
                  <a:lnTo>
                    <a:pt x="588345" y="438570"/>
                  </a:lnTo>
                  <a:lnTo>
                    <a:pt x="603957" y="397612"/>
                  </a:lnTo>
                  <a:lnTo>
                    <a:pt x="613674" y="354100"/>
                  </a:lnTo>
                  <a:lnTo>
                    <a:pt x="617019" y="308510"/>
                  </a:lnTo>
                  <a:lnTo>
                    <a:pt x="613674" y="262921"/>
                  </a:lnTo>
                  <a:lnTo>
                    <a:pt x="603957" y="219408"/>
                  </a:lnTo>
                  <a:lnTo>
                    <a:pt x="588345" y="178450"/>
                  </a:lnTo>
                  <a:lnTo>
                    <a:pt x="567316" y="140523"/>
                  </a:lnTo>
                  <a:lnTo>
                    <a:pt x="541347" y="106105"/>
                  </a:lnTo>
                  <a:lnTo>
                    <a:pt x="510914" y="75672"/>
                  </a:lnTo>
                  <a:lnTo>
                    <a:pt x="476496" y="49703"/>
                  </a:lnTo>
                  <a:lnTo>
                    <a:pt x="438569" y="28673"/>
                  </a:lnTo>
                  <a:lnTo>
                    <a:pt x="397611" y="13062"/>
                  </a:lnTo>
                  <a:lnTo>
                    <a:pt x="354099" y="3345"/>
                  </a:lnTo>
                  <a:lnTo>
                    <a:pt x="308509" y="0"/>
                  </a:lnTo>
                  <a:close/>
                </a:path>
              </a:pathLst>
            </a:custGeom>
            <a:solidFill>
              <a:srgbClr val="C87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07502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0" y="308510"/>
                  </a:moveTo>
                  <a:lnTo>
                    <a:pt x="3345" y="262920"/>
                  </a:lnTo>
                  <a:lnTo>
                    <a:pt x="13062" y="219408"/>
                  </a:lnTo>
                  <a:lnTo>
                    <a:pt x="28673" y="178449"/>
                  </a:lnTo>
                  <a:lnTo>
                    <a:pt x="49702" y="140523"/>
                  </a:lnTo>
                  <a:lnTo>
                    <a:pt x="75672" y="106104"/>
                  </a:lnTo>
                  <a:lnTo>
                    <a:pt x="106104" y="75672"/>
                  </a:lnTo>
                  <a:lnTo>
                    <a:pt x="140523" y="49702"/>
                  </a:lnTo>
                  <a:lnTo>
                    <a:pt x="178449" y="28673"/>
                  </a:lnTo>
                  <a:lnTo>
                    <a:pt x="219408" y="13062"/>
                  </a:lnTo>
                  <a:lnTo>
                    <a:pt x="262920" y="3345"/>
                  </a:lnTo>
                  <a:lnTo>
                    <a:pt x="308510" y="0"/>
                  </a:lnTo>
                  <a:lnTo>
                    <a:pt x="354099" y="3345"/>
                  </a:lnTo>
                  <a:lnTo>
                    <a:pt x="397611" y="13062"/>
                  </a:lnTo>
                  <a:lnTo>
                    <a:pt x="438570" y="28673"/>
                  </a:lnTo>
                  <a:lnTo>
                    <a:pt x="476496" y="49702"/>
                  </a:lnTo>
                  <a:lnTo>
                    <a:pt x="510915" y="75672"/>
                  </a:lnTo>
                  <a:lnTo>
                    <a:pt x="541347" y="106104"/>
                  </a:lnTo>
                  <a:lnTo>
                    <a:pt x="567317" y="140523"/>
                  </a:lnTo>
                  <a:lnTo>
                    <a:pt x="588346" y="178449"/>
                  </a:lnTo>
                  <a:lnTo>
                    <a:pt x="603957" y="219408"/>
                  </a:lnTo>
                  <a:lnTo>
                    <a:pt x="613674" y="262920"/>
                  </a:lnTo>
                  <a:lnTo>
                    <a:pt x="617020" y="308510"/>
                  </a:lnTo>
                  <a:lnTo>
                    <a:pt x="613674" y="354099"/>
                  </a:lnTo>
                  <a:lnTo>
                    <a:pt x="603957" y="397611"/>
                  </a:lnTo>
                  <a:lnTo>
                    <a:pt x="588346" y="438570"/>
                  </a:lnTo>
                  <a:lnTo>
                    <a:pt x="567317" y="476496"/>
                  </a:lnTo>
                  <a:lnTo>
                    <a:pt x="541347" y="510915"/>
                  </a:lnTo>
                  <a:lnTo>
                    <a:pt x="510915" y="541347"/>
                  </a:lnTo>
                  <a:lnTo>
                    <a:pt x="476496" y="567317"/>
                  </a:lnTo>
                  <a:lnTo>
                    <a:pt x="438570" y="588346"/>
                  </a:lnTo>
                  <a:lnTo>
                    <a:pt x="397611" y="603957"/>
                  </a:lnTo>
                  <a:lnTo>
                    <a:pt x="354099" y="613674"/>
                  </a:lnTo>
                  <a:lnTo>
                    <a:pt x="308510" y="617020"/>
                  </a:lnTo>
                  <a:lnTo>
                    <a:pt x="262920" y="613674"/>
                  </a:lnTo>
                  <a:lnTo>
                    <a:pt x="219408" y="603957"/>
                  </a:lnTo>
                  <a:lnTo>
                    <a:pt x="178449" y="588346"/>
                  </a:lnTo>
                  <a:lnTo>
                    <a:pt x="140523" y="567317"/>
                  </a:lnTo>
                  <a:lnTo>
                    <a:pt x="106104" y="541347"/>
                  </a:lnTo>
                  <a:lnTo>
                    <a:pt x="75672" y="510915"/>
                  </a:lnTo>
                  <a:lnTo>
                    <a:pt x="49702" y="476496"/>
                  </a:lnTo>
                  <a:lnTo>
                    <a:pt x="28673" y="438570"/>
                  </a:lnTo>
                  <a:lnTo>
                    <a:pt x="13062" y="397611"/>
                  </a:lnTo>
                  <a:lnTo>
                    <a:pt x="3345" y="354099"/>
                  </a:lnTo>
                  <a:lnTo>
                    <a:pt x="0" y="308510"/>
                  </a:lnTo>
                  <a:close/>
                </a:path>
              </a:pathLst>
            </a:custGeom>
            <a:ln w="12700">
              <a:solidFill>
                <a:srgbClr val="C87F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938212" y="2250948"/>
            <a:ext cx="355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03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246987" y="4041112"/>
            <a:ext cx="1738630" cy="13335"/>
            <a:chOff x="5246987" y="4041112"/>
            <a:chExt cx="1738630" cy="13335"/>
          </a:xfrm>
        </p:grpSpPr>
        <p:sp>
          <p:nvSpPr>
            <p:cNvPr id="35" name="object 35"/>
            <p:cNvSpPr/>
            <p:nvPr/>
          </p:nvSpPr>
          <p:spPr>
            <a:xfrm>
              <a:off x="5246987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1738050" y="0"/>
                  </a:moveTo>
                  <a:lnTo>
                    <a:pt x="0" y="72"/>
                  </a:lnTo>
                  <a:lnTo>
                    <a:pt x="1738050" y="0"/>
                  </a:lnTo>
                  <a:close/>
                </a:path>
              </a:pathLst>
            </a:custGeom>
            <a:solidFill>
              <a:srgbClr val="C083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246987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0" y="0"/>
                  </a:moveTo>
                  <a:lnTo>
                    <a:pt x="1738052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C083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7152493" y="2514666"/>
            <a:ext cx="2293620" cy="1009015"/>
            <a:chOff x="7152493" y="2514666"/>
            <a:chExt cx="2293620" cy="1009015"/>
          </a:xfrm>
        </p:grpSpPr>
        <p:sp>
          <p:nvSpPr>
            <p:cNvPr id="38" name="object 38"/>
            <p:cNvSpPr/>
            <p:nvPr/>
          </p:nvSpPr>
          <p:spPr>
            <a:xfrm>
              <a:off x="7158843" y="2521016"/>
              <a:ext cx="2280920" cy="996315"/>
            </a:xfrm>
            <a:custGeom>
              <a:avLst/>
              <a:gdLst/>
              <a:ahLst/>
              <a:cxnLst/>
              <a:rect l="l" t="t" r="r" b="b"/>
              <a:pathLst>
                <a:path w="2280920" h="996314">
                  <a:moveTo>
                    <a:pt x="2280392" y="0"/>
                  </a:moveTo>
                  <a:lnTo>
                    <a:pt x="0" y="0"/>
                  </a:lnTo>
                  <a:lnTo>
                    <a:pt x="0" y="996302"/>
                  </a:lnTo>
                  <a:lnTo>
                    <a:pt x="2280392" y="996302"/>
                  </a:lnTo>
                  <a:lnTo>
                    <a:pt x="2280392" y="0"/>
                  </a:lnTo>
                  <a:close/>
                </a:path>
              </a:pathLst>
            </a:custGeom>
            <a:solidFill>
              <a:srgbClr val="E7DCD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158843" y="2521016"/>
              <a:ext cx="2280920" cy="996315"/>
            </a:xfrm>
            <a:custGeom>
              <a:avLst/>
              <a:gdLst/>
              <a:ahLst/>
              <a:cxnLst/>
              <a:rect l="l" t="t" r="r" b="b"/>
              <a:pathLst>
                <a:path w="2280920" h="996314">
                  <a:moveTo>
                    <a:pt x="0" y="0"/>
                  </a:moveTo>
                  <a:lnTo>
                    <a:pt x="2280393" y="0"/>
                  </a:lnTo>
                  <a:lnTo>
                    <a:pt x="2280393" y="996302"/>
                  </a:lnTo>
                  <a:lnTo>
                    <a:pt x="0" y="99630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7DC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7369399" y="3110484"/>
            <a:ext cx="185991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10" dirty="0">
                <a:latin typeface="Times New Roman"/>
                <a:cs typeface="Times New Roman"/>
              </a:rPr>
              <a:t>Co-operative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7984180" y="2190122"/>
            <a:ext cx="629920" cy="629920"/>
            <a:chOff x="7984180" y="2190122"/>
            <a:chExt cx="629920" cy="629920"/>
          </a:xfrm>
        </p:grpSpPr>
        <p:sp>
          <p:nvSpPr>
            <p:cNvPr id="42" name="object 42"/>
            <p:cNvSpPr/>
            <p:nvPr/>
          </p:nvSpPr>
          <p:spPr>
            <a:xfrm>
              <a:off x="7990530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308510" y="0"/>
                  </a:moveTo>
                  <a:lnTo>
                    <a:pt x="262921" y="3345"/>
                  </a:lnTo>
                  <a:lnTo>
                    <a:pt x="219408" y="13062"/>
                  </a:lnTo>
                  <a:lnTo>
                    <a:pt x="178450" y="28673"/>
                  </a:lnTo>
                  <a:lnTo>
                    <a:pt x="140523" y="49703"/>
                  </a:lnTo>
                  <a:lnTo>
                    <a:pt x="106105" y="75672"/>
                  </a:lnTo>
                  <a:lnTo>
                    <a:pt x="75672" y="106105"/>
                  </a:lnTo>
                  <a:lnTo>
                    <a:pt x="49703" y="140523"/>
                  </a:lnTo>
                  <a:lnTo>
                    <a:pt x="28673" y="178450"/>
                  </a:lnTo>
                  <a:lnTo>
                    <a:pt x="13062" y="219408"/>
                  </a:lnTo>
                  <a:lnTo>
                    <a:pt x="3345" y="262921"/>
                  </a:lnTo>
                  <a:lnTo>
                    <a:pt x="0" y="308510"/>
                  </a:lnTo>
                  <a:lnTo>
                    <a:pt x="3345" y="354100"/>
                  </a:lnTo>
                  <a:lnTo>
                    <a:pt x="13062" y="397612"/>
                  </a:lnTo>
                  <a:lnTo>
                    <a:pt x="28673" y="438570"/>
                  </a:lnTo>
                  <a:lnTo>
                    <a:pt x="49703" y="476497"/>
                  </a:lnTo>
                  <a:lnTo>
                    <a:pt x="75672" y="510915"/>
                  </a:lnTo>
                  <a:lnTo>
                    <a:pt x="106105" y="541348"/>
                  </a:lnTo>
                  <a:lnTo>
                    <a:pt x="140523" y="567317"/>
                  </a:lnTo>
                  <a:lnTo>
                    <a:pt x="178450" y="588346"/>
                  </a:lnTo>
                  <a:lnTo>
                    <a:pt x="219408" y="603958"/>
                  </a:lnTo>
                  <a:lnTo>
                    <a:pt x="262921" y="613675"/>
                  </a:lnTo>
                  <a:lnTo>
                    <a:pt x="308510" y="617020"/>
                  </a:lnTo>
                  <a:lnTo>
                    <a:pt x="354100" y="613675"/>
                  </a:lnTo>
                  <a:lnTo>
                    <a:pt x="397612" y="603958"/>
                  </a:lnTo>
                  <a:lnTo>
                    <a:pt x="438570" y="588346"/>
                  </a:lnTo>
                  <a:lnTo>
                    <a:pt x="476497" y="567317"/>
                  </a:lnTo>
                  <a:lnTo>
                    <a:pt x="510915" y="541348"/>
                  </a:lnTo>
                  <a:lnTo>
                    <a:pt x="541348" y="510915"/>
                  </a:lnTo>
                  <a:lnTo>
                    <a:pt x="567317" y="476497"/>
                  </a:lnTo>
                  <a:lnTo>
                    <a:pt x="588346" y="438570"/>
                  </a:lnTo>
                  <a:lnTo>
                    <a:pt x="603958" y="397612"/>
                  </a:lnTo>
                  <a:lnTo>
                    <a:pt x="613675" y="354100"/>
                  </a:lnTo>
                  <a:lnTo>
                    <a:pt x="617020" y="308510"/>
                  </a:lnTo>
                  <a:lnTo>
                    <a:pt x="613675" y="262921"/>
                  </a:lnTo>
                  <a:lnTo>
                    <a:pt x="603958" y="219408"/>
                  </a:lnTo>
                  <a:lnTo>
                    <a:pt x="588346" y="178450"/>
                  </a:lnTo>
                  <a:lnTo>
                    <a:pt x="567317" y="140523"/>
                  </a:lnTo>
                  <a:lnTo>
                    <a:pt x="541348" y="106105"/>
                  </a:lnTo>
                  <a:lnTo>
                    <a:pt x="510915" y="75672"/>
                  </a:lnTo>
                  <a:lnTo>
                    <a:pt x="476497" y="49703"/>
                  </a:lnTo>
                  <a:lnTo>
                    <a:pt x="438570" y="28673"/>
                  </a:lnTo>
                  <a:lnTo>
                    <a:pt x="397612" y="13062"/>
                  </a:lnTo>
                  <a:lnTo>
                    <a:pt x="354100" y="3345"/>
                  </a:lnTo>
                  <a:lnTo>
                    <a:pt x="308510" y="0"/>
                  </a:lnTo>
                  <a:close/>
                </a:path>
              </a:pathLst>
            </a:custGeom>
            <a:solidFill>
              <a:srgbClr val="B98A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990530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0" y="308510"/>
                  </a:moveTo>
                  <a:lnTo>
                    <a:pt x="3345" y="262920"/>
                  </a:lnTo>
                  <a:lnTo>
                    <a:pt x="13062" y="219408"/>
                  </a:lnTo>
                  <a:lnTo>
                    <a:pt x="28673" y="178449"/>
                  </a:lnTo>
                  <a:lnTo>
                    <a:pt x="49702" y="140523"/>
                  </a:lnTo>
                  <a:lnTo>
                    <a:pt x="75672" y="106104"/>
                  </a:lnTo>
                  <a:lnTo>
                    <a:pt x="106104" y="75672"/>
                  </a:lnTo>
                  <a:lnTo>
                    <a:pt x="140523" y="49702"/>
                  </a:lnTo>
                  <a:lnTo>
                    <a:pt x="178449" y="28673"/>
                  </a:lnTo>
                  <a:lnTo>
                    <a:pt x="219408" y="13062"/>
                  </a:lnTo>
                  <a:lnTo>
                    <a:pt x="262920" y="3345"/>
                  </a:lnTo>
                  <a:lnTo>
                    <a:pt x="308510" y="0"/>
                  </a:lnTo>
                  <a:lnTo>
                    <a:pt x="354099" y="3345"/>
                  </a:lnTo>
                  <a:lnTo>
                    <a:pt x="397611" y="13062"/>
                  </a:lnTo>
                  <a:lnTo>
                    <a:pt x="438570" y="28673"/>
                  </a:lnTo>
                  <a:lnTo>
                    <a:pt x="476496" y="49702"/>
                  </a:lnTo>
                  <a:lnTo>
                    <a:pt x="510915" y="75672"/>
                  </a:lnTo>
                  <a:lnTo>
                    <a:pt x="541347" y="106104"/>
                  </a:lnTo>
                  <a:lnTo>
                    <a:pt x="567317" y="140523"/>
                  </a:lnTo>
                  <a:lnTo>
                    <a:pt x="588346" y="178449"/>
                  </a:lnTo>
                  <a:lnTo>
                    <a:pt x="603957" y="219408"/>
                  </a:lnTo>
                  <a:lnTo>
                    <a:pt x="613674" y="262920"/>
                  </a:lnTo>
                  <a:lnTo>
                    <a:pt x="617020" y="308510"/>
                  </a:lnTo>
                  <a:lnTo>
                    <a:pt x="613674" y="354099"/>
                  </a:lnTo>
                  <a:lnTo>
                    <a:pt x="603957" y="397611"/>
                  </a:lnTo>
                  <a:lnTo>
                    <a:pt x="588346" y="438570"/>
                  </a:lnTo>
                  <a:lnTo>
                    <a:pt x="567317" y="476496"/>
                  </a:lnTo>
                  <a:lnTo>
                    <a:pt x="541347" y="510915"/>
                  </a:lnTo>
                  <a:lnTo>
                    <a:pt x="510915" y="541347"/>
                  </a:lnTo>
                  <a:lnTo>
                    <a:pt x="476496" y="567317"/>
                  </a:lnTo>
                  <a:lnTo>
                    <a:pt x="438570" y="588346"/>
                  </a:lnTo>
                  <a:lnTo>
                    <a:pt x="397611" y="603957"/>
                  </a:lnTo>
                  <a:lnTo>
                    <a:pt x="354099" y="613674"/>
                  </a:lnTo>
                  <a:lnTo>
                    <a:pt x="308510" y="617020"/>
                  </a:lnTo>
                  <a:lnTo>
                    <a:pt x="262920" y="613674"/>
                  </a:lnTo>
                  <a:lnTo>
                    <a:pt x="219408" y="603957"/>
                  </a:lnTo>
                  <a:lnTo>
                    <a:pt x="178449" y="588346"/>
                  </a:lnTo>
                  <a:lnTo>
                    <a:pt x="140523" y="567317"/>
                  </a:lnTo>
                  <a:lnTo>
                    <a:pt x="106104" y="541347"/>
                  </a:lnTo>
                  <a:lnTo>
                    <a:pt x="75672" y="510915"/>
                  </a:lnTo>
                  <a:lnTo>
                    <a:pt x="49702" y="476496"/>
                  </a:lnTo>
                  <a:lnTo>
                    <a:pt x="28673" y="438570"/>
                  </a:lnTo>
                  <a:lnTo>
                    <a:pt x="13062" y="397611"/>
                  </a:lnTo>
                  <a:lnTo>
                    <a:pt x="3345" y="354099"/>
                  </a:lnTo>
                  <a:lnTo>
                    <a:pt x="0" y="308510"/>
                  </a:lnTo>
                  <a:close/>
                </a:path>
              </a:pathLst>
            </a:custGeom>
            <a:ln w="12700">
              <a:solidFill>
                <a:srgbClr val="B98A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121240" y="2250948"/>
            <a:ext cx="355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04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7430014" y="4041112"/>
            <a:ext cx="1738630" cy="13335"/>
            <a:chOff x="7430014" y="4041112"/>
            <a:chExt cx="1738630" cy="13335"/>
          </a:xfrm>
        </p:grpSpPr>
        <p:sp>
          <p:nvSpPr>
            <p:cNvPr id="46" name="object 46"/>
            <p:cNvSpPr/>
            <p:nvPr/>
          </p:nvSpPr>
          <p:spPr>
            <a:xfrm>
              <a:off x="7430014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1738052" y="0"/>
                  </a:moveTo>
                  <a:lnTo>
                    <a:pt x="0" y="72"/>
                  </a:lnTo>
                  <a:lnTo>
                    <a:pt x="1738052" y="0"/>
                  </a:lnTo>
                  <a:close/>
                </a:path>
              </a:pathLst>
            </a:custGeom>
            <a:solidFill>
              <a:srgbClr val="B292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430014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0" y="0"/>
                  </a:moveTo>
                  <a:lnTo>
                    <a:pt x="1738052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B292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9606692" y="2514666"/>
            <a:ext cx="1751330" cy="1009015"/>
            <a:chOff x="9606692" y="2514666"/>
            <a:chExt cx="1751330" cy="1009015"/>
          </a:xfrm>
        </p:grpSpPr>
        <p:sp>
          <p:nvSpPr>
            <p:cNvPr id="49" name="object 49"/>
            <p:cNvSpPr/>
            <p:nvPr/>
          </p:nvSpPr>
          <p:spPr>
            <a:xfrm>
              <a:off x="9613042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1738052" y="0"/>
                  </a:moveTo>
                  <a:lnTo>
                    <a:pt x="0" y="0"/>
                  </a:lnTo>
                  <a:lnTo>
                    <a:pt x="0" y="996302"/>
                  </a:lnTo>
                  <a:lnTo>
                    <a:pt x="1738052" y="996302"/>
                  </a:lnTo>
                  <a:lnTo>
                    <a:pt x="1738052" y="0"/>
                  </a:lnTo>
                  <a:close/>
                </a:path>
              </a:pathLst>
            </a:custGeom>
            <a:solidFill>
              <a:srgbClr val="E1E1E1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613042" y="2521016"/>
              <a:ext cx="1738630" cy="996315"/>
            </a:xfrm>
            <a:custGeom>
              <a:avLst/>
              <a:gdLst/>
              <a:ahLst/>
              <a:cxnLst/>
              <a:rect l="l" t="t" r="r" b="b"/>
              <a:pathLst>
                <a:path w="1738629" h="996314">
                  <a:moveTo>
                    <a:pt x="0" y="0"/>
                  </a:moveTo>
                  <a:lnTo>
                    <a:pt x="1738052" y="0"/>
                  </a:lnTo>
                  <a:lnTo>
                    <a:pt x="1738052" y="996302"/>
                  </a:lnTo>
                  <a:lnTo>
                    <a:pt x="0" y="99630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0157455" y="3110484"/>
            <a:ext cx="649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0" dirty="0">
                <a:latin typeface="Times New Roman"/>
                <a:cs typeface="Times New Roman"/>
              </a:rPr>
              <a:t>Idea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0167208" y="2190122"/>
            <a:ext cx="629920" cy="629920"/>
            <a:chOff x="10167208" y="2190122"/>
            <a:chExt cx="629920" cy="629920"/>
          </a:xfrm>
        </p:grpSpPr>
        <p:sp>
          <p:nvSpPr>
            <p:cNvPr id="53" name="object 53"/>
            <p:cNvSpPr/>
            <p:nvPr/>
          </p:nvSpPr>
          <p:spPr>
            <a:xfrm>
              <a:off x="10173558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308509" y="0"/>
                  </a:moveTo>
                  <a:lnTo>
                    <a:pt x="262920" y="3345"/>
                  </a:lnTo>
                  <a:lnTo>
                    <a:pt x="219408" y="13062"/>
                  </a:lnTo>
                  <a:lnTo>
                    <a:pt x="178450" y="28673"/>
                  </a:lnTo>
                  <a:lnTo>
                    <a:pt x="140523" y="49703"/>
                  </a:lnTo>
                  <a:lnTo>
                    <a:pt x="106104" y="75672"/>
                  </a:lnTo>
                  <a:lnTo>
                    <a:pt x="75672" y="106105"/>
                  </a:lnTo>
                  <a:lnTo>
                    <a:pt x="49702" y="140523"/>
                  </a:lnTo>
                  <a:lnTo>
                    <a:pt x="28673" y="178450"/>
                  </a:lnTo>
                  <a:lnTo>
                    <a:pt x="13062" y="219408"/>
                  </a:lnTo>
                  <a:lnTo>
                    <a:pt x="3345" y="262921"/>
                  </a:lnTo>
                  <a:lnTo>
                    <a:pt x="0" y="308510"/>
                  </a:lnTo>
                  <a:lnTo>
                    <a:pt x="3345" y="354100"/>
                  </a:lnTo>
                  <a:lnTo>
                    <a:pt x="13062" y="397612"/>
                  </a:lnTo>
                  <a:lnTo>
                    <a:pt x="28673" y="438570"/>
                  </a:lnTo>
                  <a:lnTo>
                    <a:pt x="49702" y="476497"/>
                  </a:lnTo>
                  <a:lnTo>
                    <a:pt x="75672" y="510915"/>
                  </a:lnTo>
                  <a:lnTo>
                    <a:pt x="106104" y="541348"/>
                  </a:lnTo>
                  <a:lnTo>
                    <a:pt x="140523" y="567317"/>
                  </a:lnTo>
                  <a:lnTo>
                    <a:pt x="178450" y="588346"/>
                  </a:lnTo>
                  <a:lnTo>
                    <a:pt x="219408" y="603958"/>
                  </a:lnTo>
                  <a:lnTo>
                    <a:pt x="262920" y="613675"/>
                  </a:lnTo>
                  <a:lnTo>
                    <a:pt x="308509" y="617020"/>
                  </a:lnTo>
                  <a:lnTo>
                    <a:pt x="354099" y="613675"/>
                  </a:lnTo>
                  <a:lnTo>
                    <a:pt x="397611" y="603958"/>
                  </a:lnTo>
                  <a:lnTo>
                    <a:pt x="438569" y="588346"/>
                  </a:lnTo>
                  <a:lnTo>
                    <a:pt x="476496" y="567317"/>
                  </a:lnTo>
                  <a:lnTo>
                    <a:pt x="510914" y="541348"/>
                  </a:lnTo>
                  <a:lnTo>
                    <a:pt x="541347" y="510915"/>
                  </a:lnTo>
                  <a:lnTo>
                    <a:pt x="567316" y="476497"/>
                  </a:lnTo>
                  <a:lnTo>
                    <a:pt x="588345" y="438570"/>
                  </a:lnTo>
                  <a:lnTo>
                    <a:pt x="603957" y="397612"/>
                  </a:lnTo>
                  <a:lnTo>
                    <a:pt x="613674" y="354100"/>
                  </a:lnTo>
                  <a:lnTo>
                    <a:pt x="617019" y="308510"/>
                  </a:lnTo>
                  <a:lnTo>
                    <a:pt x="613674" y="262921"/>
                  </a:lnTo>
                  <a:lnTo>
                    <a:pt x="603957" y="219408"/>
                  </a:lnTo>
                  <a:lnTo>
                    <a:pt x="588345" y="178450"/>
                  </a:lnTo>
                  <a:lnTo>
                    <a:pt x="567316" y="140523"/>
                  </a:lnTo>
                  <a:lnTo>
                    <a:pt x="541347" y="106105"/>
                  </a:lnTo>
                  <a:lnTo>
                    <a:pt x="510914" y="75672"/>
                  </a:lnTo>
                  <a:lnTo>
                    <a:pt x="476496" y="49703"/>
                  </a:lnTo>
                  <a:lnTo>
                    <a:pt x="438569" y="28673"/>
                  </a:lnTo>
                  <a:lnTo>
                    <a:pt x="397611" y="13062"/>
                  </a:lnTo>
                  <a:lnTo>
                    <a:pt x="354099" y="3345"/>
                  </a:lnTo>
                  <a:lnTo>
                    <a:pt x="308509" y="0"/>
                  </a:lnTo>
                  <a:close/>
                </a:path>
              </a:pathLst>
            </a:custGeom>
            <a:solidFill>
              <a:srgbClr val="A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173558" y="2196472"/>
              <a:ext cx="617220" cy="617220"/>
            </a:xfrm>
            <a:custGeom>
              <a:avLst/>
              <a:gdLst/>
              <a:ahLst/>
              <a:cxnLst/>
              <a:rect l="l" t="t" r="r" b="b"/>
              <a:pathLst>
                <a:path w="617220" h="617219">
                  <a:moveTo>
                    <a:pt x="0" y="308510"/>
                  </a:moveTo>
                  <a:lnTo>
                    <a:pt x="3345" y="262920"/>
                  </a:lnTo>
                  <a:lnTo>
                    <a:pt x="13062" y="219408"/>
                  </a:lnTo>
                  <a:lnTo>
                    <a:pt x="28673" y="178449"/>
                  </a:lnTo>
                  <a:lnTo>
                    <a:pt x="49702" y="140523"/>
                  </a:lnTo>
                  <a:lnTo>
                    <a:pt x="75672" y="106104"/>
                  </a:lnTo>
                  <a:lnTo>
                    <a:pt x="106104" y="75672"/>
                  </a:lnTo>
                  <a:lnTo>
                    <a:pt x="140523" y="49702"/>
                  </a:lnTo>
                  <a:lnTo>
                    <a:pt x="178449" y="28673"/>
                  </a:lnTo>
                  <a:lnTo>
                    <a:pt x="219408" y="13062"/>
                  </a:lnTo>
                  <a:lnTo>
                    <a:pt x="262920" y="3345"/>
                  </a:lnTo>
                  <a:lnTo>
                    <a:pt x="308510" y="0"/>
                  </a:lnTo>
                  <a:lnTo>
                    <a:pt x="354099" y="3345"/>
                  </a:lnTo>
                  <a:lnTo>
                    <a:pt x="397611" y="13062"/>
                  </a:lnTo>
                  <a:lnTo>
                    <a:pt x="438570" y="28673"/>
                  </a:lnTo>
                  <a:lnTo>
                    <a:pt x="476496" y="49702"/>
                  </a:lnTo>
                  <a:lnTo>
                    <a:pt x="510915" y="75672"/>
                  </a:lnTo>
                  <a:lnTo>
                    <a:pt x="541347" y="106104"/>
                  </a:lnTo>
                  <a:lnTo>
                    <a:pt x="567317" y="140523"/>
                  </a:lnTo>
                  <a:lnTo>
                    <a:pt x="588346" y="178449"/>
                  </a:lnTo>
                  <a:lnTo>
                    <a:pt x="603957" y="219408"/>
                  </a:lnTo>
                  <a:lnTo>
                    <a:pt x="613674" y="262920"/>
                  </a:lnTo>
                  <a:lnTo>
                    <a:pt x="617020" y="308510"/>
                  </a:lnTo>
                  <a:lnTo>
                    <a:pt x="613674" y="354099"/>
                  </a:lnTo>
                  <a:lnTo>
                    <a:pt x="603957" y="397611"/>
                  </a:lnTo>
                  <a:lnTo>
                    <a:pt x="588346" y="438570"/>
                  </a:lnTo>
                  <a:lnTo>
                    <a:pt x="567317" y="476496"/>
                  </a:lnTo>
                  <a:lnTo>
                    <a:pt x="541347" y="510915"/>
                  </a:lnTo>
                  <a:lnTo>
                    <a:pt x="510915" y="541347"/>
                  </a:lnTo>
                  <a:lnTo>
                    <a:pt x="476496" y="567317"/>
                  </a:lnTo>
                  <a:lnTo>
                    <a:pt x="438570" y="588346"/>
                  </a:lnTo>
                  <a:lnTo>
                    <a:pt x="397611" y="603957"/>
                  </a:lnTo>
                  <a:lnTo>
                    <a:pt x="354099" y="613674"/>
                  </a:lnTo>
                  <a:lnTo>
                    <a:pt x="308510" y="617020"/>
                  </a:lnTo>
                  <a:lnTo>
                    <a:pt x="262920" y="613674"/>
                  </a:lnTo>
                  <a:lnTo>
                    <a:pt x="219408" y="603957"/>
                  </a:lnTo>
                  <a:lnTo>
                    <a:pt x="178449" y="588346"/>
                  </a:lnTo>
                  <a:lnTo>
                    <a:pt x="140523" y="567317"/>
                  </a:lnTo>
                  <a:lnTo>
                    <a:pt x="106104" y="541347"/>
                  </a:lnTo>
                  <a:lnTo>
                    <a:pt x="75672" y="510915"/>
                  </a:lnTo>
                  <a:lnTo>
                    <a:pt x="49702" y="476496"/>
                  </a:lnTo>
                  <a:lnTo>
                    <a:pt x="28673" y="438570"/>
                  </a:lnTo>
                  <a:lnTo>
                    <a:pt x="13062" y="397611"/>
                  </a:lnTo>
                  <a:lnTo>
                    <a:pt x="3345" y="354099"/>
                  </a:lnTo>
                  <a:lnTo>
                    <a:pt x="0" y="308510"/>
                  </a:lnTo>
                  <a:close/>
                </a:path>
              </a:pathLst>
            </a:custGeom>
            <a:ln w="12700">
              <a:solidFill>
                <a:srgbClr val="AB9B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0304267" y="2250948"/>
            <a:ext cx="355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05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9613042" y="4041112"/>
            <a:ext cx="1738630" cy="13335"/>
            <a:chOff x="9613042" y="4041112"/>
            <a:chExt cx="1738630" cy="13335"/>
          </a:xfrm>
        </p:grpSpPr>
        <p:sp>
          <p:nvSpPr>
            <p:cNvPr id="57" name="object 57"/>
            <p:cNvSpPr/>
            <p:nvPr/>
          </p:nvSpPr>
          <p:spPr>
            <a:xfrm>
              <a:off x="9613042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1738052" y="0"/>
                  </a:moveTo>
                  <a:lnTo>
                    <a:pt x="0" y="72"/>
                  </a:lnTo>
                  <a:lnTo>
                    <a:pt x="1738052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9613042" y="4047462"/>
              <a:ext cx="1738630" cy="635"/>
            </a:xfrm>
            <a:custGeom>
              <a:avLst/>
              <a:gdLst/>
              <a:ahLst/>
              <a:cxnLst/>
              <a:rect l="l" t="t" r="r" b="b"/>
              <a:pathLst>
                <a:path w="1738629" h="635">
                  <a:moveTo>
                    <a:pt x="0" y="0"/>
                  </a:moveTo>
                  <a:lnTo>
                    <a:pt x="1738052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A5A5A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838200" y="4339770"/>
            <a:ext cx="2340610" cy="132397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endParaRPr sz="2000">
              <a:latin typeface="Times New Roman"/>
              <a:cs typeface="Times New Roman"/>
            </a:endParaRPr>
          </a:p>
          <a:p>
            <a:pPr marL="479425" marR="471805" indent="15557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Promoting </a:t>
            </a:r>
            <a:r>
              <a:rPr sz="2000" dirty="0">
                <a:latin typeface="Times New Roman"/>
                <a:cs typeface="Times New Roman"/>
              </a:rPr>
              <a:t>its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own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brand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98371" y="4339770"/>
            <a:ext cx="1811020" cy="132397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endParaRPr sz="2000">
              <a:latin typeface="Times New Roman"/>
              <a:cs typeface="Times New Roman"/>
            </a:endParaRPr>
          </a:p>
          <a:p>
            <a:pPr marL="299720" marR="130175" indent="-16129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Initiated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government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28771" y="4339770"/>
            <a:ext cx="1811020" cy="132397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endParaRPr sz="2000">
              <a:latin typeface="Times New Roman"/>
              <a:cs typeface="Times New Roman"/>
            </a:endParaRPr>
          </a:p>
          <a:p>
            <a:pPr marL="547370" marR="130175" indent="-40894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Initiated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the </a:t>
            </a:r>
            <a:r>
              <a:rPr sz="2000" spc="-10" dirty="0">
                <a:latin typeface="Times New Roman"/>
                <a:cs typeface="Times New Roman"/>
              </a:rPr>
              <a:t>retailer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159171" y="4339770"/>
            <a:ext cx="2340610" cy="132397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219710" marR="212090" algn="ctr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Times New Roman"/>
                <a:cs typeface="Times New Roman"/>
              </a:rPr>
              <a:t>Initiated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two </a:t>
            </a:r>
            <a:r>
              <a:rPr sz="2000" dirty="0">
                <a:latin typeface="Times New Roman"/>
                <a:cs typeface="Times New Roman"/>
              </a:rPr>
              <a:t>manufacturers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manufacturer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&amp;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retailer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619343" y="4339770"/>
            <a:ext cx="1734820" cy="132397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186690" marR="178435" indent="99695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latin typeface="Times New Roman"/>
                <a:cs typeface="Times New Roman"/>
              </a:rPr>
              <a:t>Initiated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by </a:t>
            </a:r>
            <a:r>
              <a:rPr sz="2000" spc="-10" dirty="0">
                <a:latin typeface="Times New Roman"/>
                <a:cs typeface="Times New Roman"/>
              </a:rPr>
              <a:t>not-</a:t>
            </a:r>
            <a:r>
              <a:rPr sz="2000" spc="-20" dirty="0">
                <a:latin typeface="Times New Roman"/>
                <a:cs typeface="Times New Roman"/>
              </a:rPr>
              <a:t>for-</a:t>
            </a:r>
            <a:r>
              <a:rPr sz="2000" spc="-10" dirty="0">
                <a:latin typeface="Times New Roman"/>
                <a:cs typeface="Times New Roman"/>
              </a:rPr>
              <a:t>profit organizations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D7D3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571734" y="220196"/>
            <a:ext cx="10620375" cy="6638290"/>
            <a:chOff x="1571734" y="220196"/>
            <a:chExt cx="10620375" cy="6638290"/>
          </a:xfrm>
        </p:grpSpPr>
        <p:sp>
          <p:nvSpPr>
            <p:cNvPr id="4" name="object 4"/>
            <p:cNvSpPr/>
            <p:nvPr/>
          </p:nvSpPr>
          <p:spPr>
            <a:xfrm>
              <a:off x="2769476" y="220196"/>
              <a:ext cx="9422765" cy="6638290"/>
            </a:xfrm>
            <a:custGeom>
              <a:avLst/>
              <a:gdLst/>
              <a:ahLst/>
              <a:cxnLst/>
              <a:rect l="l" t="t" r="r" b="b"/>
              <a:pathLst>
                <a:path w="9422765" h="6638290">
                  <a:moveTo>
                    <a:pt x="5670270" y="0"/>
                  </a:moveTo>
                  <a:lnTo>
                    <a:pt x="5621640" y="202"/>
                  </a:lnTo>
                  <a:lnTo>
                    <a:pt x="5573108" y="810"/>
                  </a:lnTo>
                  <a:lnTo>
                    <a:pt x="5524674" y="1821"/>
                  </a:lnTo>
                  <a:lnTo>
                    <a:pt x="5476340" y="3233"/>
                  </a:lnTo>
                  <a:lnTo>
                    <a:pt x="5428109" y="5045"/>
                  </a:lnTo>
                  <a:lnTo>
                    <a:pt x="5379981" y="7255"/>
                  </a:lnTo>
                  <a:lnTo>
                    <a:pt x="5331958" y="9862"/>
                  </a:lnTo>
                  <a:lnTo>
                    <a:pt x="5284043" y="12864"/>
                  </a:lnTo>
                  <a:lnTo>
                    <a:pt x="5236235" y="16260"/>
                  </a:lnTo>
                  <a:lnTo>
                    <a:pt x="5188538" y="20047"/>
                  </a:lnTo>
                  <a:lnTo>
                    <a:pt x="5140953" y="24225"/>
                  </a:lnTo>
                  <a:lnTo>
                    <a:pt x="5093481" y="28791"/>
                  </a:lnTo>
                  <a:lnTo>
                    <a:pt x="5046124" y="33744"/>
                  </a:lnTo>
                  <a:lnTo>
                    <a:pt x="4998884" y="39082"/>
                  </a:lnTo>
                  <a:lnTo>
                    <a:pt x="4951762" y="44804"/>
                  </a:lnTo>
                  <a:lnTo>
                    <a:pt x="4904759" y="50908"/>
                  </a:lnTo>
                  <a:lnTo>
                    <a:pt x="4857879" y="57393"/>
                  </a:lnTo>
                  <a:lnTo>
                    <a:pt x="4811121" y="64257"/>
                  </a:lnTo>
                  <a:lnTo>
                    <a:pt x="4764488" y="71498"/>
                  </a:lnTo>
                  <a:lnTo>
                    <a:pt x="4717981" y="79114"/>
                  </a:lnTo>
                  <a:lnTo>
                    <a:pt x="4671603" y="87105"/>
                  </a:lnTo>
                  <a:lnTo>
                    <a:pt x="4625354" y="95468"/>
                  </a:lnTo>
                  <a:lnTo>
                    <a:pt x="4579236" y="104202"/>
                  </a:lnTo>
                  <a:lnTo>
                    <a:pt x="4533251" y="113305"/>
                  </a:lnTo>
                  <a:lnTo>
                    <a:pt x="4487401" y="122776"/>
                  </a:lnTo>
                  <a:lnTo>
                    <a:pt x="4441687" y="132612"/>
                  </a:lnTo>
                  <a:lnTo>
                    <a:pt x="4396110" y="142814"/>
                  </a:lnTo>
                  <a:lnTo>
                    <a:pt x="4350673" y="153377"/>
                  </a:lnTo>
                  <a:lnTo>
                    <a:pt x="4305377" y="164302"/>
                  </a:lnTo>
                  <a:lnTo>
                    <a:pt x="4260223" y="175587"/>
                  </a:lnTo>
                  <a:lnTo>
                    <a:pt x="4215214" y="187230"/>
                  </a:lnTo>
                  <a:lnTo>
                    <a:pt x="4170350" y="199228"/>
                  </a:lnTo>
                  <a:lnTo>
                    <a:pt x="4125634" y="211582"/>
                  </a:lnTo>
                  <a:lnTo>
                    <a:pt x="4081068" y="224288"/>
                  </a:lnTo>
                  <a:lnTo>
                    <a:pt x="4036651" y="237346"/>
                  </a:lnTo>
                  <a:lnTo>
                    <a:pt x="3992387" y="250754"/>
                  </a:lnTo>
                  <a:lnTo>
                    <a:pt x="3948278" y="264510"/>
                  </a:lnTo>
                  <a:lnTo>
                    <a:pt x="3904323" y="278613"/>
                  </a:lnTo>
                  <a:lnTo>
                    <a:pt x="3860526" y="293061"/>
                  </a:lnTo>
                  <a:lnTo>
                    <a:pt x="3816888" y="307852"/>
                  </a:lnTo>
                  <a:lnTo>
                    <a:pt x="3773410" y="322985"/>
                  </a:lnTo>
                  <a:lnTo>
                    <a:pt x="3730094" y="338458"/>
                  </a:lnTo>
                  <a:lnTo>
                    <a:pt x="3686942" y="354270"/>
                  </a:lnTo>
                  <a:lnTo>
                    <a:pt x="3643956" y="370419"/>
                  </a:lnTo>
                  <a:lnTo>
                    <a:pt x="3601136" y="386903"/>
                  </a:lnTo>
                  <a:lnTo>
                    <a:pt x="3558485" y="403720"/>
                  </a:lnTo>
                  <a:lnTo>
                    <a:pt x="3516004" y="420870"/>
                  </a:lnTo>
                  <a:lnTo>
                    <a:pt x="3473695" y="438350"/>
                  </a:lnTo>
                  <a:lnTo>
                    <a:pt x="3431559" y="456159"/>
                  </a:lnTo>
                  <a:lnTo>
                    <a:pt x="3389599" y="474296"/>
                  </a:lnTo>
                  <a:lnTo>
                    <a:pt x="3347815" y="492758"/>
                  </a:lnTo>
                  <a:lnTo>
                    <a:pt x="3306210" y="511544"/>
                  </a:lnTo>
                  <a:lnTo>
                    <a:pt x="3264784" y="530653"/>
                  </a:lnTo>
                  <a:lnTo>
                    <a:pt x="3223540" y="550082"/>
                  </a:lnTo>
                  <a:lnTo>
                    <a:pt x="3182479" y="569830"/>
                  </a:lnTo>
                  <a:lnTo>
                    <a:pt x="3141603" y="589897"/>
                  </a:lnTo>
                  <a:lnTo>
                    <a:pt x="3100914" y="610279"/>
                  </a:lnTo>
                  <a:lnTo>
                    <a:pt x="3060413" y="630975"/>
                  </a:lnTo>
                  <a:lnTo>
                    <a:pt x="3020101" y="651984"/>
                  </a:lnTo>
                  <a:lnTo>
                    <a:pt x="2979981" y="673305"/>
                  </a:lnTo>
                  <a:lnTo>
                    <a:pt x="2940053" y="694934"/>
                  </a:lnTo>
                  <a:lnTo>
                    <a:pt x="2900320" y="716872"/>
                  </a:lnTo>
                  <a:lnTo>
                    <a:pt x="2860783" y="739116"/>
                  </a:lnTo>
                  <a:lnTo>
                    <a:pt x="2821445" y="761665"/>
                  </a:lnTo>
                  <a:lnTo>
                    <a:pt x="2782305" y="784517"/>
                  </a:lnTo>
                  <a:lnTo>
                    <a:pt x="2743367" y="807670"/>
                  </a:lnTo>
                  <a:lnTo>
                    <a:pt x="2704631" y="831123"/>
                  </a:lnTo>
                  <a:lnTo>
                    <a:pt x="2666100" y="854874"/>
                  </a:lnTo>
                  <a:lnTo>
                    <a:pt x="2627774" y="878922"/>
                  </a:lnTo>
                  <a:lnTo>
                    <a:pt x="2589656" y="903265"/>
                  </a:lnTo>
                  <a:lnTo>
                    <a:pt x="2551748" y="927901"/>
                  </a:lnTo>
                  <a:lnTo>
                    <a:pt x="2514050" y="952829"/>
                  </a:lnTo>
                  <a:lnTo>
                    <a:pt x="2476564" y="978047"/>
                  </a:lnTo>
                  <a:lnTo>
                    <a:pt x="2439293" y="1003554"/>
                  </a:lnTo>
                  <a:lnTo>
                    <a:pt x="2402237" y="1029347"/>
                  </a:lnTo>
                  <a:lnTo>
                    <a:pt x="2365399" y="1055426"/>
                  </a:lnTo>
                  <a:lnTo>
                    <a:pt x="2328779" y="1081789"/>
                  </a:lnTo>
                  <a:lnTo>
                    <a:pt x="2292380" y="1108433"/>
                  </a:lnTo>
                  <a:lnTo>
                    <a:pt x="2256204" y="1135359"/>
                  </a:lnTo>
                  <a:lnTo>
                    <a:pt x="2220251" y="1162563"/>
                  </a:lnTo>
                  <a:lnTo>
                    <a:pt x="2184523" y="1190044"/>
                  </a:lnTo>
                  <a:lnTo>
                    <a:pt x="2149023" y="1217801"/>
                  </a:lnTo>
                  <a:lnTo>
                    <a:pt x="2113751" y="1245832"/>
                  </a:lnTo>
                  <a:lnTo>
                    <a:pt x="2078709" y="1274135"/>
                  </a:lnTo>
                  <a:lnTo>
                    <a:pt x="2043900" y="1302709"/>
                  </a:lnTo>
                  <a:lnTo>
                    <a:pt x="2009324" y="1331552"/>
                  </a:lnTo>
                  <a:lnTo>
                    <a:pt x="1974983" y="1360663"/>
                  </a:lnTo>
                  <a:lnTo>
                    <a:pt x="1940878" y="1390040"/>
                  </a:lnTo>
                  <a:lnTo>
                    <a:pt x="1907013" y="1419681"/>
                  </a:lnTo>
                  <a:lnTo>
                    <a:pt x="1873387" y="1449585"/>
                  </a:lnTo>
                  <a:lnTo>
                    <a:pt x="1840003" y="1479750"/>
                  </a:lnTo>
                  <a:lnTo>
                    <a:pt x="1806862" y="1510174"/>
                  </a:lnTo>
                  <a:lnTo>
                    <a:pt x="1773967" y="1540856"/>
                  </a:lnTo>
                  <a:lnTo>
                    <a:pt x="1741317" y="1571795"/>
                  </a:lnTo>
                  <a:lnTo>
                    <a:pt x="1708916" y="1602988"/>
                  </a:lnTo>
                  <a:lnTo>
                    <a:pt x="1676765" y="1634434"/>
                  </a:lnTo>
                  <a:lnTo>
                    <a:pt x="1644865" y="1666132"/>
                  </a:lnTo>
                  <a:lnTo>
                    <a:pt x="1613218" y="1698079"/>
                  </a:lnTo>
                  <a:lnTo>
                    <a:pt x="1581826" y="1730275"/>
                  </a:lnTo>
                  <a:lnTo>
                    <a:pt x="1550690" y="1762717"/>
                  </a:lnTo>
                  <a:lnTo>
                    <a:pt x="1519812" y="1795405"/>
                  </a:lnTo>
                  <a:lnTo>
                    <a:pt x="1489193" y="1828335"/>
                  </a:lnTo>
                  <a:lnTo>
                    <a:pt x="1458836" y="1861507"/>
                  </a:lnTo>
                  <a:lnTo>
                    <a:pt x="1428741" y="1894920"/>
                  </a:lnTo>
                  <a:lnTo>
                    <a:pt x="1398911" y="1928571"/>
                  </a:lnTo>
                  <a:lnTo>
                    <a:pt x="1369346" y="1962459"/>
                  </a:lnTo>
                  <a:lnTo>
                    <a:pt x="1340050" y="1996582"/>
                  </a:lnTo>
                  <a:lnTo>
                    <a:pt x="1311023" y="2030939"/>
                  </a:lnTo>
                  <a:lnTo>
                    <a:pt x="1282266" y="2065528"/>
                  </a:lnTo>
                  <a:lnTo>
                    <a:pt x="1253782" y="2100347"/>
                  </a:lnTo>
                  <a:lnTo>
                    <a:pt x="1225572" y="2135395"/>
                  </a:lnTo>
                  <a:lnTo>
                    <a:pt x="1197638" y="2170671"/>
                  </a:lnTo>
                  <a:lnTo>
                    <a:pt x="1169982" y="2206172"/>
                  </a:lnTo>
                  <a:lnTo>
                    <a:pt x="1142604" y="2241897"/>
                  </a:lnTo>
                  <a:lnTo>
                    <a:pt x="1115507" y="2277844"/>
                  </a:lnTo>
                  <a:lnTo>
                    <a:pt x="1088692" y="2314012"/>
                  </a:lnTo>
                  <a:lnTo>
                    <a:pt x="1062162" y="2350399"/>
                  </a:lnTo>
                  <a:lnTo>
                    <a:pt x="1035916" y="2387004"/>
                  </a:lnTo>
                  <a:lnTo>
                    <a:pt x="1009958" y="2423825"/>
                  </a:lnTo>
                  <a:lnTo>
                    <a:pt x="984289" y="2460860"/>
                  </a:lnTo>
                  <a:lnTo>
                    <a:pt x="958910" y="2498108"/>
                  </a:lnTo>
                  <a:lnTo>
                    <a:pt x="933823" y="2535567"/>
                  </a:lnTo>
                  <a:lnTo>
                    <a:pt x="909029" y="2573235"/>
                  </a:lnTo>
                  <a:lnTo>
                    <a:pt x="884531" y="2611111"/>
                  </a:lnTo>
                  <a:lnTo>
                    <a:pt x="860330" y="2649193"/>
                  </a:lnTo>
                  <a:lnTo>
                    <a:pt x="836427" y="2687480"/>
                  </a:lnTo>
                  <a:lnTo>
                    <a:pt x="812824" y="2725970"/>
                  </a:lnTo>
                  <a:lnTo>
                    <a:pt x="789523" y="2764662"/>
                  </a:lnTo>
                  <a:lnTo>
                    <a:pt x="766526" y="2803553"/>
                  </a:lnTo>
                  <a:lnTo>
                    <a:pt x="743833" y="2842643"/>
                  </a:lnTo>
                  <a:lnTo>
                    <a:pt x="721447" y="2881929"/>
                  </a:lnTo>
                  <a:lnTo>
                    <a:pt x="699369" y="2921410"/>
                  </a:lnTo>
                  <a:lnTo>
                    <a:pt x="677601" y="2961084"/>
                  </a:lnTo>
                  <a:lnTo>
                    <a:pt x="656145" y="3000950"/>
                  </a:lnTo>
                  <a:lnTo>
                    <a:pt x="635002" y="3041006"/>
                  </a:lnTo>
                  <a:lnTo>
                    <a:pt x="614173" y="3081250"/>
                  </a:lnTo>
                  <a:lnTo>
                    <a:pt x="593661" y="3121682"/>
                  </a:lnTo>
                  <a:lnTo>
                    <a:pt x="573467" y="3162299"/>
                  </a:lnTo>
                  <a:lnTo>
                    <a:pt x="553592" y="3203099"/>
                  </a:lnTo>
                  <a:lnTo>
                    <a:pt x="534039" y="3244081"/>
                  </a:lnTo>
                  <a:lnTo>
                    <a:pt x="514809" y="3285244"/>
                  </a:lnTo>
                  <a:lnTo>
                    <a:pt x="495903" y="3326586"/>
                  </a:lnTo>
                  <a:lnTo>
                    <a:pt x="477323" y="3368105"/>
                  </a:lnTo>
                  <a:lnTo>
                    <a:pt x="459071" y="3409799"/>
                  </a:lnTo>
                  <a:lnTo>
                    <a:pt x="441148" y="3451668"/>
                  </a:lnTo>
                  <a:lnTo>
                    <a:pt x="423556" y="3493708"/>
                  </a:lnTo>
                  <a:lnTo>
                    <a:pt x="406297" y="3535920"/>
                  </a:lnTo>
                  <a:lnTo>
                    <a:pt x="389372" y="3578301"/>
                  </a:lnTo>
                  <a:lnTo>
                    <a:pt x="372782" y="3620849"/>
                  </a:lnTo>
                  <a:lnTo>
                    <a:pt x="356531" y="3663563"/>
                  </a:lnTo>
                  <a:lnTo>
                    <a:pt x="340618" y="3706441"/>
                  </a:lnTo>
                  <a:lnTo>
                    <a:pt x="325046" y="3749482"/>
                  </a:lnTo>
                  <a:lnTo>
                    <a:pt x="309817" y="3792684"/>
                  </a:lnTo>
                  <a:lnTo>
                    <a:pt x="294931" y="3836046"/>
                  </a:lnTo>
                  <a:lnTo>
                    <a:pt x="280391" y="3879565"/>
                  </a:lnTo>
                  <a:lnTo>
                    <a:pt x="266198" y="3923241"/>
                  </a:lnTo>
                  <a:lnTo>
                    <a:pt x="252355" y="3967071"/>
                  </a:lnTo>
                  <a:lnTo>
                    <a:pt x="238861" y="4011054"/>
                  </a:lnTo>
                  <a:lnTo>
                    <a:pt x="225720" y="4055189"/>
                  </a:lnTo>
                  <a:lnTo>
                    <a:pt x="212932" y="4099473"/>
                  </a:lnTo>
                  <a:lnTo>
                    <a:pt x="200500" y="4143905"/>
                  </a:lnTo>
                  <a:lnTo>
                    <a:pt x="188424" y="4188484"/>
                  </a:lnTo>
                  <a:lnTo>
                    <a:pt x="176708" y="4233208"/>
                  </a:lnTo>
                  <a:lnTo>
                    <a:pt x="165351" y="4278076"/>
                  </a:lnTo>
                  <a:lnTo>
                    <a:pt x="154356" y="4323085"/>
                  </a:lnTo>
                  <a:lnTo>
                    <a:pt x="143725" y="4368234"/>
                  </a:lnTo>
                  <a:lnTo>
                    <a:pt x="133459" y="4413521"/>
                  </a:lnTo>
                  <a:lnTo>
                    <a:pt x="123559" y="4458946"/>
                  </a:lnTo>
                  <a:lnTo>
                    <a:pt x="114028" y="4504505"/>
                  </a:lnTo>
                  <a:lnTo>
                    <a:pt x="104867" y="4550198"/>
                  </a:lnTo>
                  <a:lnTo>
                    <a:pt x="96077" y="4596024"/>
                  </a:lnTo>
                  <a:lnTo>
                    <a:pt x="87661" y="4641979"/>
                  </a:lnTo>
                  <a:lnTo>
                    <a:pt x="79619" y="4688064"/>
                  </a:lnTo>
                  <a:lnTo>
                    <a:pt x="71954" y="4734276"/>
                  </a:lnTo>
                  <a:lnTo>
                    <a:pt x="64667" y="4780613"/>
                  </a:lnTo>
                  <a:lnTo>
                    <a:pt x="57759" y="4827074"/>
                  </a:lnTo>
                  <a:lnTo>
                    <a:pt x="51233" y="4873657"/>
                  </a:lnTo>
                  <a:lnTo>
                    <a:pt x="45090" y="4920362"/>
                  </a:lnTo>
                  <a:lnTo>
                    <a:pt x="39331" y="4967185"/>
                  </a:lnTo>
                  <a:lnTo>
                    <a:pt x="33959" y="5014126"/>
                  </a:lnTo>
                  <a:lnTo>
                    <a:pt x="28974" y="5061182"/>
                  </a:lnTo>
                  <a:lnTo>
                    <a:pt x="24379" y="5108353"/>
                  </a:lnTo>
                  <a:lnTo>
                    <a:pt x="20175" y="5155637"/>
                  </a:lnTo>
                  <a:lnTo>
                    <a:pt x="16364" y="5203032"/>
                  </a:lnTo>
                  <a:lnTo>
                    <a:pt x="12946" y="5250536"/>
                  </a:lnTo>
                  <a:lnTo>
                    <a:pt x="9925" y="5298148"/>
                  </a:lnTo>
                  <a:lnTo>
                    <a:pt x="7302" y="5345866"/>
                  </a:lnTo>
                  <a:lnTo>
                    <a:pt x="5077" y="5393688"/>
                  </a:lnTo>
                  <a:lnTo>
                    <a:pt x="3254" y="5441614"/>
                  </a:lnTo>
                  <a:lnTo>
                    <a:pt x="1832" y="5489641"/>
                  </a:lnTo>
                  <a:lnTo>
                    <a:pt x="815" y="5537768"/>
                  </a:lnTo>
                  <a:lnTo>
                    <a:pt x="204" y="5585993"/>
                  </a:lnTo>
                  <a:lnTo>
                    <a:pt x="0" y="5634314"/>
                  </a:lnTo>
                  <a:lnTo>
                    <a:pt x="231" y="5685741"/>
                  </a:lnTo>
                  <a:lnTo>
                    <a:pt x="923" y="5737059"/>
                  </a:lnTo>
                  <a:lnTo>
                    <a:pt x="2075" y="5788265"/>
                  </a:lnTo>
                  <a:lnTo>
                    <a:pt x="3685" y="5839358"/>
                  </a:lnTo>
                  <a:lnTo>
                    <a:pt x="5749" y="5890335"/>
                  </a:lnTo>
                  <a:lnTo>
                    <a:pt x="8267" y="5941195"/>
                  </a:lnTo>
                  <a:lnTo>
                    <a:pt x="11237" y="5991937"/>
                  </a:lnTo>
                  <a:lnTo>
                    <a:pt x="14656" y="6042557"/>
                  </a:lnTo>
                  <a:lnTo>
                    <a:pt x="18523" y="6093054"/>
                  </a:lnTo>
                  <a:lnTo>
                    <a:pt x="22835" y="6143426"/>
                  </a:lnTo>
                  <a:lnTo>
                    <a:pt x="27591" y="6193670"/>
                  </a:lnTo>
                  <a:lnTo>
                    <a:pt x="32788" y="6243787"/>
                  </a:lnTo>
                  <a:lnTo>
                    <a:pt x="38426" y="6293772"/>
                  </a:lnTo>
                  <a:lnTo>
                    <a:pt x="44501" y="6343624"/>
                  </a:lnTo>
                  <a:lnTo>
                    <a:pt x="51012" y="6393342"/>
                  </a:lnTo>
                  <a:lnTo>
                    <a:pt x="57957" y="6442922"/>
                  </a:lnTo>
                  <a:lnTo>
                    <a:pt x="65333" y="6492364"/>
                  </a:lnTo>
                  <a:lnTo>
                    <a:pt x="91473" y="6637805"/>
                  </a:lnTo>
                  <a:lnTo>
                    <a:pt x="9422523" y="6637805"/>
                  </a:lnTo>
                  <a:lnTo>
                    <a:pt x="9422523" y="1411784"/>
                  </a:lnTo>
                  <a:lnTo>
                    <a:pt x="9277088" y="1286603"/>
                  </a:lnTo>
                  <a:lnTo>
                    <a:pt x="9239254" y="1255848"/>
                  </a:lnTo>
                  <a:lnTo>
                    <a:pt x="9201149" y="1225411"/>
                  </a:lnTo>
                  <a:lnTo>
                    <a:pt x="9162775" y="1195295"/>
                  </a:lnTo>
                  <a:lnTo>
                    <a:pt x="9124136" y="1165501"/>
                  </a:lnTo>
                  <a:lnTo>
                    <a:pt x="9085231" y="1136032"/>
                  </a:lnTo>
                  <a:lnTo>
                    <a:pt x="9046065" y="1106889"/>
                  </a:lnTo>
                  <a:lnTo>
                    <a:pt x="9006638" y="1078076"/>
                  </a:lnTo>
                  <a:lnTo>
                    <a:pt x="8966953" y="1049593"/>
                  </a:lnTo>
                  <a:lnTo>
                    <a:pt x="8927012" y="1021443"/>
                  </a:lnTo>
                  <a:lnTo>
                    <a:pt x="8886817" y="993628"/>
                  </a:lnTo>
                  <a:lnTo>
                    <a:pt x="8846370" y="966150"/>
                  </a:lnTo>
                  <a:lnTo>
                    <a:pt x="8805673" y="939011"/>
                  </a:lnTo>
                  <a:lnTo>
                    <a:pt x="8764728" y="912213"/>
                  </a:lnTo>
                  <a:lnTo>
                    <a:pt x="8723537" y="885759"/>
                  </a:lnTo>
                  <a:lnTo>
                    <a:pt x="8682103" y="859649"/>
                  </a:lnTo>
                  <a:lnTo>
                    <a:pt x="8640427" y="833887"/>
                  </a:lnTo>
                  <a:lnTo>
                    <a:pt x="8598511" y="808474"/>
                  </a:lnTo>
                  <a:lnTo>
                    <a:pt x="8556357" y="783412"/>
                  </a:lnTo>
                  <a:lnTo>
                    <a:pt x="8513968" y="758703"/>
                  </a:lnTo>
                  <a:lnTo>
                    <a:pt x="8471346" y="734350"/>
                  </a:lnTo>
                  <a:lnTo>
                    <a:pt x="8428492" y="710354"/>
                  </a:lnTo>
                  <a:lnTo>
                    <a:pt x="8385408" y="686718"/>
                  </a:lnTo>
                  <a:lnTo>
                    <a:pt x="8342098" y="663444"/>
                  </a:lnTo>
                  <a:lnTo>
                    <a:pt x="8298562" y="640533"/>
                  </a:lnTo>
                  <a:lnTo>
                    <a:pt x="8254803" y="617987"/>
                  </a:lnTo>
                  <a:lnTo>
                    <a:pt x="8210823" y="595809"/>
                  </a:lnTo>
                  <a:lnTo>
                    <a:pt x="8166624" y="574001"/>
                  </a:lnTo>
                  <a:lnTo>
                    <a:pt x="8122208" y="552565"/>
                  </a:lnTo>
                  <a:lnTo>
                    <a:pt x="8077577" y="531503"/>
                  </a:lnTo>
                  <a:lnTo>
                    <a:pt x="8032733" y="510816"/>
                  </a:lnTo>
                  <a:lnTo>
                    <a:pt x="7987678" y="490507"/>
                  </a:lnTo>
                  <a:lnTo>
                    <a:pt x="7942415" y="470579"/>
                  </a:lnTo>
                  <a:lnTo>
                    <a:pt x="7896945" y="451032"/>
                  </a:lnTo>
                  <a:lnTo>
                    <a:pt x="7851270" y="431869"/>
                  </a:lnTo>
                  <a:lnTo>
                    <a:pt x="7805393" y="413093"/>
                  </a:lnTo>
                  <a:lnTo>
                    <a:pt x="7759315" y="394704"/>
                  </a:lnTo>
                  <a:lnTo>
                    <a:pt x="7713038" y="376706"/>
                  </a:lnTo>
                  <a:lnTo>
                    <a:pt x="7666566" y="359100"/>
                  </a:lnTo>
                  <a:lnTo>
                    <a:pt x="7619899" y="341889"/>
                  </a:lnTo>
                  <a:lnTo>
                    <a:pt x="7573039" y="325073"/>
                  </a:lnTo>
                  <a:lnTo>
                    <a:pt x="7525990" y="308656"/>
                  </a:lnTo>
                  <a:lnTo>
                    <a:pt x="7478752" y="292640"/>
                  </a:lnTo>
                  <a:lnTo>
                    <a:pt x="7431329" y="277026"/>
                  </a:lnTo>
                  <a:lnTo>
                    <a:pt x="7383721" y="261816"/>
                  </a:lnTo>
                  <a:lnTo>
                    <a:pt x="7335931" y="247013"/>
                  </a:lnTo>
                  <a:lnTo>
                    <a:pt x="7287961" y="232619"/>
                  </a:lnTo>
                  <a:lnTo>
                    <a:pt x="7239814" y="218635"/>
                  </a:lnTo>
                  <a:lnTo>
                    <a:pt x="7191491" y="205064"/>
                  </a:lnTo>
                  <a:lnTo>
                    <a:pt x="7142994" y="191908"/>
                  </a:lnTo>
                  <a:lnTo>
                    <a:pt x="7094325" y="179169"/>
                  </a:lnTo>
                  <a:lnTo>
                    <a:pt x="7045487" y="166848"/>
                  </a:lnTo>
                  <a:lnTo>
                    <a:pt x="6996481" y="154948"/>
                  </a:lnTo>
                  <a:lnTo>
                    <a:pt x="6947310" y="143472"/>
                  </a:lnTo>
                  <a:lnTo>
                    <a:pt x="6897975" y="132420"/>
                  </a:lnTo>
                  <a:lnTo>
                    <a:pt x="6848479" y="121795"/>
                  </a:lnTo>
                  <a:lnTo>
                    <a:pt x="6798824" y="111600"/>
                  </a:lnTo>
                  <a:lnTo>
                    <a:pt x="6749011" y="101835"/>
                  </a:lnTo>
                  <a:lnTo>
                    <a:pt x="6699043" y="92504"/>
                  </a:lnTo>
                  <a:lnTo>
                    <a:pt x="6648922" y="83608"/>
                  </a:lnTo>
                  <a:lnTo>
                    <a:pt x="6598650" y="75149"/>
                  </a:lnTo>
                  <a:lnTo>
                    <a:pt x="6548229" y="67130"/>
                  </a:lnTo>
                  <a:lnTo>
                    <a:pt x="6497661" y="59552"/>
                  </a:lnTo>
                  <a:lnTo>
                    <a:pt x="6446948" y="52417"/>
                  </a:lnTo>
                  <a:lnTo>
                    <a:pt x="6396093" y="45728"/>
                  </a:lnTo>
                  <a:lnTo>
                    <a:pt x="6345096" y="39486"/>
                  </a:lnTo>
                  <a:lnTo>
                    <a:pt x="6293961" y="33694"/>
                  </a:lnTo>
                  <a:lnTo>
                    <a:pt x="6242689" y="28354"/>
                  </a:lnTo>
                  <a:lnTo>
                    <a:pt x="6191283" y="23467"/>
                  </a:lnTo>
                  <a:lnTo>
                    <a:pt x="6139744" y="19036"/>
                  </a:lnTo>
                  <a:lnTo>
                    <a:pt x="6088075" y="15062"/>
                  </a:lnTo>
                  <a:lnTo>
                    <a:pt x="6036277" y="11549"/>
                  </a:lnTo>
                  <a:lnTo>
                    <a:pt x="5984353" y="8497"/>
                  </a:lnTo>
                  <a:lnTo>
                    <a:pt x="5932304" y="5909"/>
                  </a:lnTo>
                  <a:lnTo>
                    <a:pt x="5880134" y="3787"/>
                  </a:lnTo>
                  <a:lnTo>
                    <a:pt x="5827843" y="2133"/>
                  </a:lnTo>
                  <a:lnTo>
                    <a:pt x="5775434" y="949"/>
                  </a:lnTo>
                  <a:lnTo>
                    <a:pt x="5722909" y="237"/>
                  </a:lnTo>
                  <a:lnTo>
                    <a:pt x="56702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71726" y="1429016"/>
              <a:ext cx="2580640" cy="2560320"/>
            </a:xfrm>
            <a:custGeom>
              <a:avLst/>
              <a:gdLst/>
              <a:ahLst/>
              <a:cxnLst/>
              <a:rect l="l" t="t" r="r" b="b"/>
              <a:pathLst>
                <a:path w="2580640" h="2560320">
                  <a:moveTo>
                    <a:pt x="235991" y="947661"/>
                  </a:moveTo>
                  <a:lnTo>
                    <a:pt x="232371" y="923582"/>
                  </a:lnTo>
                  <a:lnTo>
                    <a:pt x="219989" y="902627"/>
                  </a:lnTo>
                  <a:lnTo>
                    <a:pt x="199821" y="887501"/>
                  </a:lnTo>
                  <a:lnTo>
                    <a:pt x="175361" y="881380"/>
                  </a:lnTo>
                  <a:lnTo>
                    <a:pt x="151282" y="884999"/>
                  </a:lnTo>
                  <a:lnTo>
                    <a:pt x="115201" y="917549"/>
                  </a:lnTo>
                  <a:lnTo>
                    <a:pt x="83197" y="993775"/>
                  </a:lnTo>
                  <a:lnTo>
                    <a:pt x="56908" y="1067117"/>
                  </a:lnTo>
                  <a:lnTo>
                    <a:pt x="34150" y="1142326"/>
                  </a:lnTo>
                  <a:lnTo>
                    <a:pt x="15036" y="1219288"/>
                  </a:lnTo>
                  <a:lnTo>
                    <a:pt x="0" y="1296339"/>
                  </a:lnTo>
                  <a:lnTo>
                    <a:pt x="165" y="1320673"/>
                  </a:lnTo>
                  <a:lnTo>
                    <a:pt x="165" y="1321562"/>
                  </a:lnTo>
                  <a:lnTo>
                    <a:pt x="9652" y="1343977"/>
                  </a:lnTo>
                  <a:lnTo>
                    <a:pt x="26860" y="1361198"/>
                  </a:lnTo>
                  <a:lnTo>
                    <a:pt x="50165" y="1370825"/>
                  </a:lnTo>
                  <a:lnTo>
                    <a:pt x="75374" y="1370672"/>
                  </a:lnTo>
                  <a:lnTo>
                    <a:pt x="97739" y="1361198"/>
                  </a:lnTo>
                  <a:lnTo>
                    <a:pt x="115011" y="1343977"/>
                  </a:lnTo>
                  <a:lnTo>
                    <a:pt x="124650" y="1320673"/>
                  </a:lnTo>
                  <a:lnTo>
                    <a:pt x="139382" y="1245184"/>
                  </a:lnTo>
                  <a:lnTo>
                    <a:pt x="145897" y="1219288"/>
                  </a:lnTo>
                  <a:lnTo>
                    <a:pt x="157022" y="1174483"/>
                  </a:lnTo>
                  <a:lnTo>
                    <a:pt x="166839" y="1142326"/>
                  </a:lnTo>
                  <a:lnTo>
                    <a:pt x="178003" y="1105433"/>
                  </a:lnTo>
                  <a:lnTo>
                    <a:pt x="191820" y="1067117"/>
                  </a:lnTo>
                  <a:lnTo>
                    <a:pt x="202209" y="1038123"/>
                  </a:lnTo>
                  <a:lnTo>
                    <a:pt x="220751" y="993775"/>
                  </a:lnTo>
                  <a:lnTo>
                    <a:pt x="229565" y="972604"/>
                  </a:lnTo>
                  <a:lnTo>
                    <a:pt x="229870" y="972121"/>
                  </a:lnTo>
                  <a:lnTo>
                    <a:pt x="235991" y="947661"/>
                  </a:lnTo>
                  <a:close/>
                </a:path>
                <a:path w="2580640" h="2560320">
                  <a:moveTo>
                    <a:pt x="813371" y="277469"/>
                  </a:moveTo>
                  <a:lnTo>
                    <a:pt x="804799" y="253758"/>
                  </a:lnTo>
                  <a:lnTo>
                    <a:pt x="787692" y="235242"/>
                  </a:lnTo>
                  <a:lnTo>
                    <a:pt x="765581" y="225056"/>
                  </a:lnTo>
                  <a:lnTo>
                    <a:pt x="741260" y="223926"/>
                  </a:lnTo>
                  <a:lnTo>
                    <a:pt x="717550" y="232498"/>
                  </a:lnTo>
                  <a:lnTo>
                    <a:pt x="633044" y="288061"/>
                  </a:lnTo>
                  <a:lnTo>
                    <a:pt x="573201" y="332790"/>
                  </a:lnTo>
                  <a:lnTo>
                    <a:pt x="515518" y="380339"/>
                  </a:lnTo>
                  <a:lnTo>
                    <a:pt x="460133" y="430631"/>
                  </a:lnTo>
                  <a:lnTo>
                    <a:pt x="410108" y="480644"/>
                  </a:lnTo>
                  <a:lnTo>
                    <a:pt x="391502" y="525538"/>
                  </a:lnTo>
                  <a:lnTo>
                    <a:pt x="396151" y="549440"/>
                  </a:lnTo>
                  <a:lnTo>
                    <a:pt x="410121" y="570458"/>
                  </a:lnTo>
                  <a:lnTo>
                    <a:pt x="431152" y="584403"/>
                  </a:lnTo>
                  <a:lnTo>
                    <a:pt x="454990" y="589051"/>
                  </a:lnTo>
                  <a:lnTo>
                    <a:pt x="478891" y="584403"/>
                  </a:lnTo>
                  <a:lnTo>
                    <a:pt x="499897" y="570458"/>
                  </a:lnTo>
                  <a:lnTo>
                    <a:pt x="548843" y="521538"/>
                  </a:lnTo>
                  <a:lnTo>
                    <a:pt x="599782" y="475373"/>
                  </a:lnTo>
                  <a:lnTo>
                    <a:pt x="652818" y="431736"/>
                  </a:lnTo>
                  <a:lnTo>
                    <a:pt x="654418" y="430631"/>
                  </a:lnTo>
                  <a:lnTo>
                    <a:pt x="706653" y="391604"/>
                  </a:lnTo>
                  <a:lnTo>
                    <a:pt x="762368" y="353961"/>
                  </a:lnTo>
                  <a:lnTo>
                    <a:pt x="783539" y="341007"/>
                  </a:lnTo>
                  <a:lnTo>
                    <a:pt x="802068" y="323900"/>
                  </a:lnTo>
                  <a:lnTo>
                    <a:pt x="812241" y="301790"/>
                  </a:lnTo>
                  <a:lnTo>
                    <a:pt x="813371" y="277469"/>
                  </a:lnTo>
                  <a:close/>
                </a:path>
                <a:path w="2580640" h="2560320">
                  <a:moveTo>
                    <a:pt x="1661172" y="67779"/>
                  </a:moveTo>
                  <a:lnTo>
                    <a:pt x="1644434" y="22161"/>
                  </a:lnTo>
                  <a:lnTo>
                    <a:pt x="1600327" y="1727"/>
                  </a:lnTo>
                  <a:lnTo>
                    <a:pt x="1558188" y="0"/>
                  </a:lnTo>
                  <a:lnTo>
                    <a:pt x="1480273" y="723"/>
                  </a:lnTo>
                  <a:lnTo>
                    <a:pt x="1403057" y="5308"/>
                  </a:lnTo>
                  <a:lnTo>
                    <a:pt x="1326654" y="13690"/>
                  </a:lnTo>
                  <a:lnTo>
                    <a:pt x="1251204" y="25768"/>
                  </a:lnTo>
                  <a:lnTo>
                    <a:pt x="1206093" y="35293"/>
                  </a:lnTo>
                  <a:lnTo>
                    <a:pt x="1165999" y="62776"/>
                  </a:lnTo>
                  <a:lnTo>
                    <a:pt x="1156855" y="85331"/>
                  </a:lnTo>
                  <a:lnTo>
                    <a:pt x="1157084" y="110553"/>
                  </a:lnTo>
                  <a:lnTo>
                    <a:pt x="1167066" y="133705"/>
                  </a:lnTo>
                  <a:lnTo>
                    <a:pt x="1184262" y="150355"/>
                  </a:lnTo>
                  <a:lnTo>
                    <a:pt x="1184656" y="150672"/>
                  </a:lnTo>
                  <a:lnTo>
                    <a:pt x="1207122" y="159778"/>
                  </a:lnTo>
                  <a:lnTo>
                    <a:pt x="1232331" y="159562"/>
                  </a:lnTo>
                  <a:lnTo>
                    <a:pt x="1273213" y="150926"/>
                  </a:lnTo>
                  <a:lnTo>
                    <a:pt x="1274394" y="150672"/>
                  </a:lnTo>
                  <a:lnTo>
                    <a:pt x="1276388" y="150355"/>
                  </a:lnTo>
                  <a:lnTo>
                    <a:pt x="1342567" y="139763"/>
                  </a:lnTo>
                  <a:lnTo>
                    <a:pt x="1343634" y="139585"/>
                  </a:lnTo>
                  <a:lnTo>
                    <a:pt x="1345907" y="139344"/>
                  </a:lnTo>
                  <a:lnTo>
                    <a:pt x="1412900" y="131991"/>
                  </a:lnTo>
                  <a:lnTo>
                    <a:pt x="1412176" y="131991"/>
                  </a:lnTo>
                  <a:lnTo>
                    <a:pt x="1413764" y="131902"/>
                  </a:lnTo>
                  <a:lnTo>
                    <a:pt x="1416634" y="131724"/>
                  </a:lnTo>
                  <a:lnTo>
                    <a:pt x="1484376" y="127698"/>
                  </a:lnTo>
                  <a:lnTo>
                    <a:pt x="1561960" y="127266"/>
                  </a:lnTo>
                  <a:lnTo>
                    <a:pt x="1595120" y="128625"/>
                  </a:lnTo>
                  <a:lnTo>
                    <a:pt x="1605140" y="127025"/>
                  </a:lnTo>
                  <a:lnTo>
                    <a:pt x="1620012" y="124650"/>
                  </a:lnTo>
                  <a:lnTo>
                    <a:pt x="1640738" y="111887"/>
                  </a:lnTo>
                  <a:lnTo>
                    <a:pt x="1655165" y="92278"/>
                  </a:lnTo>
                  <a:lnTo>
                    <a:pt x="1661172" y="67779"/>
                  </a:lnTo>
                  <a:close/>
                </a:path>
                <a:path w="2580640" h="2560320">
                  <a:moveTo>
                    <a:pt x="2486660" y="347992"/>
                  </a:moveTo>
                  <a:lnTo>
                    <a:pt x="2462225" y="305981"/>
                  </a:lnTo>
                  <a:lnTo>
                    <a:pt x="2411412" y="269773"/>
                  </a:lnTo>
                  <a:lnTo>
                    <a:pt x="2364752" y="239242"/>
                  </a:lnTo>
                  <a:lnTo>
                    <a:pt x="2317077" y="210426"/>
                  </a:lnTo>
                  <a:lnTo>
                    <a:pt x="2268423" y="183349"/>
                  </a:lnTo>
                  <a:lnTo>
                    <a:pt x="2218867" y="158038"/>
                  </a:lnTo>
                  <a:lnTo>
                    <a:pt x="2168423" y="134505"/>
                  </a:lnTo>
                  <a:lnTo>
                    <a:pt x="2117153" y="112788"/>
                  </a:lnTo>
                  <a:lnTo>
                    <a:pt x="2089810" y="107683"/>
                  </a:lnTo>
                  <a:lnTo>
                    <a:pt x="2066099" y="113195"/>
                  </a:lnTo>
                  <a:lnTo>
                    <a:pt x="2046185" y="127190"/>
                  </a:lnTo>
                  <a:lnTo>
                    <a:pt x="2032698" y="148501"/>
                  </a:lnTo>
                  <a:lnTo>
                    <a:pt x="2028532" y="173367"/>
                  </a:lnTo>
                  <a:lnTo>
                    <a:pt x="2034044" y="197078"/>
                  </a:lnTo>
                  <a:lnTo>
                    <a:pt x="2048040" y="216992"/>
                  </a:lnTo>
                  <a:lnTo>
                    <a:pt x="2068868" y="230174"/>
                  </a:lnTo>
                  <a:lnTo>
                    <a:pt x="2069693" y="230606"/>
                  </a:lnTo>
                  <a:lnTo>
                    <a:pt x="2115769" y="250088"/>
                  </a:lnTo>
                  <a:lnTo>
                    <a:pt x="2157984" y="269773"/>
                  </a:lnTo>
                  <a:lnTo>
                    <a:pt x="2207653" y="294868"/>
                  </a:lnTo>
                  <a:lnTo>
                    <a:pt x="2252345" y="319697"/>
                  </a:lnTo>
                  <a:lnTo>
                    <a:pt x="2296160" y="346138"/>
                  </a:lnTo>
                  <a:lnTo>
                    <a:pt x="2336127" y="372287"/>
                  </a:lnTo>
                  <a:lnTo>
                    <a:pt x="2339035" y="374142"/>
                  </a:lnTo>
                  <a:lnTo>
                    <a:pt x="2380932" y="403707"/>
                  </a:lnTo>
                  <a:lnTo>
                    <a:pt x="2385237" y="406996"/>
                  </a:lnTo>
                  <a:lnTo>
                    <a:pt x="2407920" y="418007"/>
                  </a:lnTo>
                  <a:lnTo>
                    <a:pt x="2432227" y="419417"/>
                  </a:lnTo>
                  <a:lnTo>
                    <a:pt x="2455278" y="411607"/>
                  </a:lnTo>
                  <a:lnTo>
                    <a:pt x="2474239" y="394982"/>
                  </a:lnTo>
                  <a:lnTo>
                    <a:pt x="2485250" y="372287"/>
                  </a:lnTo>
                  <a:lnTo>
                    <a:pt x="2486660" y="347992"/>
                  </a:lnTo>
                  <a:close/>
                </a:path>
                <a:path w="2580640" h="2560320">
                  <a:moveTo>
                    <a:pt x="2580309" y="1615465"/>
                  </a:moveTo>
                  <a:lnTo>
                    <a:pt x="2579116" y="1568310"/>
                  </a:lnTo>
                  <a:lnTo>
                    <a:pt x="2575585" y="1521752"/>
                  </a:lnTo>
                  <a:lnTo>
                    <a:pt x="2569781" y="1475854"/>
                  </a:lnTo>
                  <a:lnTo>
                    <a:pt x="2561742" y="1430655"/>
                  </a:lnTo>
                  <a:lnTo>
                    <a:pt x="2551519" y="1386217"/>
                  </a:lnTo>
                  <a:lnTo>
                    <a:pt x="2539187" y="1342593"/>
                  </a:lnTo>
                  <a:lnTo>
                    <a:pt x="2524798" y="1299845"/>
                  </a:lnTo>
                  <a:lnTo>
                    <a:pt x="2508402" y="1258023"/>
                  </a:lnTo>
                  <a:lnTo>
                    <a:pt x="2490051" y="1217168"/>
                  </a:lnTo>
                  <a:lnTo>
                    <a:pt x="2469807" y="1177353"/>
                  </a:lnTo>
                  <a:lnTo>
                    <a:pt x="2447721" y="1138618"/>
                  </a:lnTo>
                  <a:lnTo>
                    <a:pt x="2423858" y="1101026"/>
                  </a:lnTo>
                  <a:lnTo>
                    <a:pt x="2398255" y="1064615"/>
                  </a:lnTo>
                  <a:lnTo>
                    <a:pt x="2370988" y="1029474"/>
                  </a:lnTo>
                  <a:lnTo>
                    <a:pt x="2342108" y="995616"/>
                  </a:lnTo>
                  <a:lnTo>
                    <a:pt x="2311666" y="963129"/>
                  </a:lnTo>
                  <a:lnTo>
                    <a:pt x="2279713" y="932040"/>
                  </a:lnTo>
                  <a:lnTo>
                    <a:pt x="2246312" y="902423"/>
                  </a:lnTo>
                  <a:lnTo>
                    <a:pt x="2211514" y="874318"/>
                  </a:lnTo>
                  <a:lnTo>
                    <a:pt x="2175383" y="847801"/>
                  </a:lnTo>
                  <a:lnTo>
                    <a:pt x="2137968" y="822896"/>
                  </a:lnTo>
                  <a:lnTo>
                    <a:pt x="2099335" y="799680"/>
                  </a:lnTo>
                  <a:lnTo>
                    <a:pt x="2059520" y="778192"/>
                  </a:lnTo>
                  <a:lnTo>
                    <a:pt x="2018588" y="758494"/>
                  </a:lnTo>
                  <a:lnTo>
                    <a:pt x="1976602" y="740638"/>
                  </a:lnTo>
                  <a:lnTo>
                    <a:pt x="1933600" y="724687"/>
                  </a:lnTo>
                  <a:lnTo>
                    <a:pt x="1889658" y="710692"/>
                  </a:lnTo>
                  <a:lnTo>
                    <a:pt x="1844827" y="698690"/>
                  </a:lnTo>
                  <a:lnTo>
                    <a:pt x="1799145" y="688746"/>
                  </a:lnTo>
                  <a:lnTo>
                    <a:pt x="1752688" y="680923"/>
                  </a:lnTo>
                  <a:lnTo>
                    <a:pt x="1705508" y="675271"/>
                  </a:lnTo>
                  <a:lnTo>
                    <a:pt x="1657654" y="671842"/>
                  </a:lnTo>
                  <a:lnTo>
                    <a:pt x="1609191" y="670687"/>
                  </a:lnTo>
                  <a:lnTo>
                    <a:pt x="1560715" y="671842"/>
                  </a:lnTo>
                  <a:lnTo>
                    <a:pt x="1512862" y="675271"/>
                  </a:lnTo>
                  <a:lnTo>
                    <a:pt x="1465681" y="680923"/>
                  </a:lnTo>
                  <a:lnTo>
                    <a:pt x="1419225" y="688746"/>
                  </a:lnTo>
                  <a:lnTo>
                    <a:pt x="1373555" y="698690"/>
                  </a:lnTo>
                  <a:lnTo>
                    <a:pt x="1328712" y="710692"/>
                  </a:lnTo>
                  <a:lnTo>
                    <a:pt x="1284770" y="724687"/>
                  </a:lnTo>
                  <a:lnTo>
                    <a:pt x="1241780" y="740638"/>
                  </a:lnTo>
                  <a:lnTo>
                    <a:pt x="1199781" y="758494"/>
                  </a:lnTo>
                  <a:lnTo>
                    <a:pt x="1158862" y="778192"/>
                  </a:lnTo>
                  <a:lnTo>
                    <a:pt x="1119047" y="799680"/>
                  </a:lnTo>
                  <a:lnTo>
                    <a:pt x="1080401" y="822896"/>
                  </a:lnTo>
                  <a:lnTo>
                    <a:pt x="1042987" y="847801"/>
                  </a:lnTo>
                  <a:lnTo>
                    <a:pt x="1006856" y="874318"/>
                  </a:lnTo>
                  <a:lnTo>
                    <a:pt x="972058" y="902423"/>
                  </a:lnTo>
                  <a:lnTo>
                    <a:pt x="938657" y="932040"/>
                  </a:lnTo>
                  <a:lnTo>
                    <a:pt x="906716" y="963129"/>
                  </a:lnTo>
                  <a:lnTo>
                    <a:pt x="876261" y="995616"/>
                  </a:lnTo>
                  <a:lnTo>
                    <a:pt x="847382" y="1029474"/>
                  </a:lnTo>
                  <a:lnTo>
                    <a:pt x="820115" y="1064615"/>
                  </a:lnTo>
                  <a:lnTo>
                    <a:pt x="794524" y="1101026"/>
                  </a:lnTo>
                  <a:lnTo>
                    <a:pt x="770648" y="1138618"/>
                  </a:lnTo>
                  <a:lnTo>
                    <a:pt x="748576" y="1177353"/>
                  </a:lnTo>
                  <a:lnTo>
                    <a:pt x="728319" y="1217168"/>
                  </a:lnTo>
                  <a:lnTo>
                    <a:pt x="709980" y="1258023"/>
                  </a:lnTo>
                  <a:lnTo>
                    <a:pt x="693572" y="1299845"/>
                  </a:lnTo>
                  <a:lnTo>
                    <a:pt x="679183" y="1342593"/>
                  </a:lnTo>
                  <a:lnTo>
                    <a:pt x="666851" y="1386217"/>
                  </a:lnTo>
                  <a:lnTo>
                    <a:pt x="656640" y="1430655"/>
                  </a:lnTo>
                  <a:lnTo>
                    <a:pt x="648601" y="1475854"/>
                  </a:lnTo>
                  <a:lnTo>
                    <a:pt x="642785" y="1521752"/>
                  </a:lnTo>
                  <a:lnTo>
                    <a:pt x="639254" y="1568310"/>
                  </a:lnTo>
                  <a:lnTo>
                    <a:pt x="638073" y="1615465"/>
                  </a:lnTo>
                  <a:lnTo>
                    <a:pt x="639254" y="1662620"/>
                  </a:lnTo>
                  <a:lnTo>
                    <a:pt x="642785" y="1709166"/>
                  </a:lnTo>
                  <a:lnTo>
                    <a:pt x="648601" y="1755076"/>
                  </a:lnTo>
                  <a:lnTo>
                    <a:pt x="656640" y="1800275"/>
                  </a:lnTo>
                  <a:lnTo>
                    <a:pt x="666851" y="1844700"/>
                  </a:lnTo>
                  <a:lnTo>
                    <a:pt x="679183" y="1888324"/>
                  </a:lnTo>
                  <a:lnTo>
                    <a:pt x="693572" y="1931073"/>
                  </a:lnTo>
                  <a:lnTo>
                    <a:pt x="709980" y="1972906"/>
                  </a:lnTo>
                  <a:lnTo>
                    <a:pt x="728319" y="2013750"/>
                  </a:lnTo>
                  <a:lnTo>
                    <a:pt x="748576" y="2053577"/>
                  </a:lnTo>
                  <a:lnTo>
                    <a:pt x="770648" y="2092312"/>
                  </a:lnTo>
                  <a:lnTo>
                    <a:pt x="794524" y="2129904"/>
                  </a:lnTo>
                  <a:lnTo>
                    <a:pt x="820115" y="2166302"/>
                  </a:lnTo>
                  <a:lnTo>
                    <a:pt x="847382" y="2201456"/>
                  </a:lnTo>
                  <a:lnTo>
                    <a:pt x="876261" y="2235301"/>
                  </a:lnTo>
                  <a:lnTo>
                    <a:pt x="906716" y="2267801"/>
                  </a:lnTo>
                  <a:lnTo>
                    <a:pt x="938657" y="2298877"/>
                  </a:lnTo>
                  <a:lnTo>
                    <a:pt x="972058" y="2328494"/>
                  </a:lnTo>
                  <a:lnTo>
                    <a:pt x="1006856" y="2356599"/>
                  </a:lnTo>
                  <a:lnTo>
                    <a:pt x="1042987" y="2383129"/>
                  </a:lnTo>
                  <a:lnTo>
                    <a:pt x="1080401" y="2408021"/>
                  </a:lnTo>
                  <a:lnTo>
                    <a:pt x="1119047" y="2431250"/>
                  </a:lnTo>
                  <a:lnTo>
                    <a:pt x="1158862" y="2452725"/>
                  </a:lnTo>
                  <a:lnTo>
                    <a:pt x="1199781" y="2472423"/>
                  </a:lnTo>
                  <a:lnTo>
                    <a:pt x="1241780" y="2490279"/>
                  </a:lnTo>
                  <a:lnTo>
                    <a:pt x="1284770" y="2506230"/>
                  </a:lnTo>
                  <a:lnTo>
                    <a:pt x="1328712" y="2520238"/>
                  </a:lnTo>
                  <a:lnTo>
                    <a:pt x="1373555" y="2532227"/>
                  </a:lnTo>
                  <a:lnTo>
                    <a:pt x="1419225" y="2542171"/>
                  </a:lnTo>
                  <a:lnTo>
                    <a:pt x="1465681" y="2549995"/>
                  </a:lnTo>
                  <a:lnTo>
                    <a:pt x="1512862" y="2555646"/>
                  </a:lnTo>
                  <a:lnTo>
                    <a:pt x="1560715" y="2559075"/>
                  </a:lnTo>
                  <a:lnTo>
                    <a:pt x="1609191" y="2560231"/>
                  </a:lnTo>
                  <a:lnTo>
                    <a:pt x="1657654" y="2559075"/>
                  </a:lnTo>
                  <a:lnTo>
                    <a:pt x="1705508" y="2555646"/>
                  </a:lnTo>
                  <a:lnTo>
                    <a:pt x="1752688" y="2549995"/>
                  </a:lnTo>
                  <a:lnTo>
                    <a:pt x="1799145" y="2542171"/>
                  </a:lnTo>
                  <a:lnTo>
                    <a:pt x="1844827" y="2532227"/>
                  </a:lnTo>
                  <a:lnTo>
                    <a:pt x="1889658" y="2520238"/>
                  </a:lnTo>
                  <a:lnTo>
                    <a:pt x="1933600" y="2506230"/>
                  </a:lnTo>
                  <a:lnTo>
                    <a:pt x="1976602" y="2490279"/>
                  </a:lnTo>
                  <a:lnTo>
                    <a:pt x="2018588" y="2472423"/>
                  </a:lnTo>
                  <a:lnTo>
                    <a:pt x="2059520" y="2452725"/>
                  </a:lnTo>
                  <a:lnTo>
                    <a:pt x="2099335" y="2431250"/>
                  </a:lnTo>
                  <a:lnTo>
                    <a:pt x="2137968" y="2408021"/>
                  </a:lnTo>
                  <a:lnTo>
                    <a:pt x="2175383" y="2383129"/>
                  </a:lnTo>
                  <a:lnTo>
                    <a:pt x="2211514" y="2356599"/>
                  </a:lnTo>
                  <a:lnTo>
                    <a:pt x="2246312" y="2328494"/>
                  </a:lnTo>
                  <a:lnTo>
                    <a:pt x="2279713" y="2298877"/>
                  </a:lnTo>
                  <a:lnTo>
                    <a:pt x="2311666" y="2267801"/>
                  </a:lnTo>
                  <a:lnTo>
                    <a:pt x="2342108" y="2235301"/>
                  </a:lnTo>
                  <a:lnTo>
                    <a:pt x="2370988" y="2201456"/>
                  </a:lnTo>
                  <a:lnTo>
                    <a:pt x="2398255" y="2166302"/>
                  </a:lnTo>
                  <a:lnTo>
                    <a:pt x="2423858" y="2129904"/>
                  </a:lnTo>
                  <a:lnTo>
                    <a:pt x="2447721" y="2092312"/>
                  </a:lnTo>
                  <a:lnTo>
                    <a:pt x="2469807" y="2053577"/>
                  </a:lnTo>
                  <a:lnTo>
                    <a:pt x="2490051" y="2013750"/>
                  </a:lnTo>
                  <a:lnTo>
                    <a:pt x="2508402" y="1972906"/>
                  </a:lnTo>
                  <a:lnTo>
                    <a:pt x="2524798" y="1931073"/>
                  </a:lnTo>
                  <a:lnTo>
                    <a:pt x="2539187" y="1888324"/>
                  </a:lnTo>
                  <a:lnTo>
                    <a:pt x="2551519" y="1844700"/>
                  </a:lnTo>
                  <a:lnTo>
                    <a:pt x="2561742" y="1800275"/>
                  </a:lnTo>
                  <a:lnTo>
                    <a:pt x="2569781" y="1755076"/>
                  </a:lnTo>
                  <a:lnTo>
                    <a:pt x="2575585" y="1709166"/>
                  </a:lnTo>
                  <a:lnTo>
                    <a:pt x="2579116" y="1662620"/>
                  </a:lnTo>
                  <a:lnTo>
                    <a:pt x="2580309" y="1615465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17340" y="2870707"/>
            <a:ext cx="7487284" cy="244284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664845">
              <a:lnSpc>
                <a:spcPts val="6500"/>
              </a:lnSpc>
              <a:spcBef>
                <a:spcPts val="900"/>
              </a:spcBef>
            </a:pPr>
            <a:r>
              <a:rPr sz="6000" b="1" spc="-45" dirty="0">
                <a:latin typeface="Times New Roman"/>
                <a:cs typeface="Times New Roman"/>
              </a:rPr>
              <a:t>Types</a:t>
            </a:r>
            <a:r>
              <a:rPr sz="6000" b="1" spc="-175" dirty="0">
                <a:latin typeface="Times New Roman"/>
                <a:cs typeface="Times New Roman"/>
              </a:rPr>
              <a:t> </a:t>
            </a:r>
            <a:r>
              <a:rPr sz="6000" b="1" dirty="0">
                <a:latin typeface="Times New Roman"/>
                <a:cs typeface="Times New Roman"/>
              </a:rPr>
              <a:t>of</a:t>
            </a:r>
            <a:r>
              <a:rPr sz="6000" b="1" spc="-170" dirty="0">
                <a:latin typeface="Times New Roman"/>
                <a:cs typeface="Times New Roman"/>
              </a:rPr>
              <a:t> </a:t>
            </a:r>
            <a:r>
              <a:rPr sz="6000" b="1" spc="-10" dirty="0">
                <a:latin typeface="Times New Roman"/>
                <a:cs typeface="Times New Roman"/>
              </a:rPr>
              <a:t>advertising: Sender</a:t>
            </a:r>
            <a:endParaRPr sz="6000">
              <a:latin typeface="Times New Roman"/>
              <a:cs typeface="Times New Roman"/>
            </a:endParaRPr>
          </a:p>
          <a:p>
            <a:pPr marL="2419350">
              <a:lnSpc>
                <a:spcPct val="100000"/>
              </a:lnSpc>
              <a:spcBef>
                <a:spcPts val="910"/>
              </a:spcBef>
            </a:pPr>
            <a:r>
              <a:rPr sz="3600" dirty="0">
                <a:latin typeface="Times New Roman"/>
                <a:cs typeface="Times New Roman"/>
              </a:rPr>
              <a:t>Give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example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each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type!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51967"/>
            <a:ext cx="7987030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b="1" spc="-25" dirty="0">
                <a:latin typeface="Times New Roman"/>
                <a:cs typeface="Times New Roman"/>
              </a:rPr>
              <a:t>Types</a:t>
            </a:r>
            <a:r>
              <a:rPr sz="4900" b="1" spc="-140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of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advertising: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spc="-10" dirty="0">
                <a:latin typeface="Times New Roman"/>
                <a:cs typeface="Times New Roman"/>
              </a:rPr>
              <a:t>Message</a:t>
            </a:r>
            <a:endParaRPr sz="49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76566" y="1448211"/>
            <a:ext cx="2048510" cy="1461135"/>
            <a:chOff x="576566" y="1448211"/>
            <a:chExt cx="2048510" cy="1461135"/>
          </a:xfrm>
        </p:grpSpPr>
        <p:sp>
          <p:nvSpPr>
            <p:cNvPr id="4" name="object 4"/>
            <p:cNvSpPr/>
            <p:nvPr/>
          </p:nvSpPr>
          <p:spPr>
            <a:xfrm>
              <a:off x="582916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10" h="1448435">
                  <a:moveTo>
                    <a:pt x="2035185" y="0"/>
                  </a:moveTo>
                  <a:lnTo>
                    <a:pt x="0" y="0"/>
                  </a:lnTo>
                  <a:lnTo>
                    <a:pt x="0" y="1448294"/>
                  </a:lnTo>
                  <a:lnTo>
                    <a:pt x="2035185" y="1448294"/>
                  </a:lnTo>
                  <a:lnTo>
                    <a:pt x="2035185" y="0"/>
                  </a:lnTo>
                  <a:close/>
                </a:path>
              </a:pathLst>
            </a:custGeom>
            <a:solidFill>
              <a:srgbClr val="F8D7CD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82916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10" h="1448435">
                  <a:moveTo>
                    <a:pt x="0" y="0"/>
                  </a:moveTo>
                  <a:lnTo>
                    <a:pt x="2035185" y="0"/>
                  </a:lnTo>
                  <a:lnTo>
                    <a:pt x="2035185" y="1448294"/>
                  </a:lnTo>
                  <a:lnTo>
                    <a:pt x="0" y="144829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8D7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83266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217243" y="0"/>
                  </a:moveTo>
                  <a:lnTo>
                    <a:pt x="167431" y="5737"/>
                  </a:lnTo>
                  <a:lnTo>
                    <a:pt x="121705" y="22080"/>
                  </a:lnTo>
                  <a:lnTo>
                    <a:pt x="81368" y="47725"/>
                  </a:lnTo>
                  <a:lnTo>
                    <a:pt x="47725" y="81368"/>
                  </a:lnTo>
                  <a:lnTo>
                    <a:pt x="22080" y="121705"/>
                  </a:lnTo>
                  <a:lnTo>
                    <a:pt x="5737" y="167431"/>
                  </a:lnTo>
                  <a:lnTo>
                    <a:pt x="0" y="217243"/>
                  </a:lnTo>
                  <a:lnTo>
                    <a:pt x="5737" y="267055"/>
                  </a:lnTo>
                  <a:lnTo>
                    <a:pt x="22080" y="312782"/>
                  </a:lnTo>
                  <a:lnTo>
                    <a:pt x="47725" y="353118"/>
                  </a:lnTo>
                  <a:lnTo>
                    <a:pt x="81368" y="386761"/>
                  </a:lnTo>
                  <a:lnTo>
                    <a:pt x="121705" y="412406"/>
                  </a:lnTo>
                  <a:lnTo>
                    <a:pt x="167431" y="428749"/>
                  </a:lnTo>
                  <a:lnTo>
                    <a:pt x="217243" y="434487"/>
                  </a:lnTo>
                  <a:lnTo>
                    <a:pt x="267055" y="428749"/>
                  </a:lnTo>
                  <a:lnTo>
                    <a:pt x="312782" y="412406"/>
                  </a:lnTo>
                  <a:lnTo>
                    <a:pt x="353118" y="386761"/>
                  </a:lnTo>
                  <a:lnTo>
                    <a:pt x="386761" y="353118"/>
                  </a:lnTo>
                  <a:lnTo>
                    <a:pt x="412406" y="312782"/>
                  </a:lnTo>
                  <a:lnTo>
                    <a:pt x="428749" y="267055"/>
                  </a:lnTo>
                  <a:lnTo>
                    <a:pt x="434487" y="217243"/>
                  </a:lnTo>
                  <a:lnTo>
                    <a:pt x="428749" y="167431"/>
                  </a:lnTo>
                  <a:lnTo>
                    <a:pt x="412406" y="121705"/>
                  </a:lnTo>
                  <a:lnTo>
                    <a:pt x="386761" y="81368"/>
                  </a:lnTo>
                  <a:lnTo>
                    <a:pt x="353118" y="47725"/>
                  </a:lnTo>
                  <a:lnTo>
                    <a:pt x="312782" y="22080"/>
                  </a:lnTo>
                  <a:lnTo>
                    <a:pt x="267055" y="5737"/>
                  </a:lnTo>
                  <a:lnTo>
                    <a:pt x="217243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83266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0" y="217244"/>
                  </a:moveTo>
                  <a:lnTo>
                    <a:pt x="5737" y="167431"/>
                  </a:lnTo>
                  <a:lnTo>
                    <a:pt x="22080" y="121705"/>
                  </a:lnTo>
                  <a:lnTo>
                    <a:pt x="47726" y="81368"/>
                  </a:lnTo>
                  <a:lnTo>
                    <a:pt x="81368" y="47726"/>
                  </a:lnTo>
                  <a:lnTo>
                    <a:pt x="121705" y="22080"/>
                  </a:lnTo>
                  <a:lnTo>
                    <a:pt x="167431" y="5737"/>
                  </a:lnTo>
                  <a:lnTo>
                    <a:pt x="217244" y="0"/>
                  </a:lnTo>
                  <a:lnTo>
                    <a:pt x="267056" y="5737"/>
                  </a:lnTo>
                  <a:lnTo>
                    <a:pt x="312782" y="22080"/>
                  </a:lnTo>
                  <a:lnTo>
                    <a:pt x="353119" y="47726"/>
                  </a:lnTo>
                  <a:lnTo>
                    <a:pt x="386761" y="81368"/>
                  </a:lnTo>
                  <a:lnTo>
                    <a:pt x="412407" y="121705"/>
                  </a:lnTo>
                  <a:lnTo>
                    <a:pt x="428750" y="167431"/>
                  </a:lnTo>
                  <a:lnTo>
                    <a:pt x="434488" y="217244"/>
                  </a:lnTo>
                  <a:lnTo>
                    <a:pt x="428750" y="267056"/>
                  </a:lnTo>
                  <a:lnTo>
                    <a:pt x="412407" y="312782"/>
                  </a:lnTo>
                  <a:lnTo>
                    <a:pt x="386761" y="353119"/>
                  </a:lnTo>
                  <a:lnTo>
                    <a:pt x="353119" y="386761"/>
                  </a:lnTo>
                  <a:lnTo>
                    <a:pt x="312782" y="412407"/>
                  </a:lnTo>
                  <a:lnTo>
                    <a:pt x="267056" y="428750"/>
                  </a:lnTo>
                  <a:lnTo>
                    <a:pt x="217244" y="434488"/>
                  </a:lnTo>
                  <a:lnTo>
                    <a:pt x="167431" y="428750"/>
                  </a:lnTo>
                  <a:lnTo>
                    <a:pt x="121705" y="412407"/>
                  </a:lnTo>
                  <a:lnTo>
                    <a:pt x="81368" y="386761"/>
                  </a:lnTo>
                  <a:lnTo>
                    <a:pt x="47726" y="353119"/>
                  </a:lnTo>
                  <a:lnTo>
                    <a:pt x="22080" y="312782"/>
                  </a:lnTo>
                  <a:lnTo>
                    <a:pt x="5737" y="267056"/>
                  </a:lnTo>
                  <a:lnTo>
                    <a:pt x="0" y="217244"/>
                  </a:lnTo>
                  <a:close/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89266" y="1639315"/>
            <a:ext cx="2023110" cy="963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01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0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Times New Roman"/>
                <a:cs typeface="Times New Roman"/>
              </a:rPr>
              <a:t>Informational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82916" y="2896434"/>
            <a:ext cx="2035810" cy="13335"/>
            <a:chOff x="582916" y="2896434"/>
            <a:chExt cx="2035810" cy="13335"/>
          </a:xfrm>
        </p:grpSpPr>
        <p:sp>
          <p:nvSpPr>
            <p:cNvPr id="10" name="object 10"/>
            <p:cNvSpPr/>
            <p:nvPr/>
          </p:nvSpPr>
          <p:spPr>
            <a:xfrm>
              <a:off x="582916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10" h="635">
                  <a:moveTo>
                    <a:pt x="2035185" y="0"/>
                  </a:moveTo>
                  <a:lnTo>
                    <a:pt x="0" y="71"/>
                  </a:lnTo>
                  <a:lnTo>
                    <a:pt x="2035185" y="0"/>
                  </a:lnTo>
                  <a:close/>
                </a:path>
              </a:pathLst>
            </a:custGeom>
            <a:solidFill>
              <a:srgbClr val="E37A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2916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10" h="635">
                  <a:moveTo>
                    <a:pt x="0" y="0"/>
                  </a:moveTo>
                  <a:lnTo>
                    <a:pt x="203518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E37A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815271" y="1448211"/>
            <a:ext cx="2273300" cy="1461135"/>
            <a:chOff x="2815271" y="1448211"/>
            <a:chExt cx="2273300" cy="1461135"/>
          </a:xfrm>
        </p:grpSpPr>
        <p:sp>
          <p:nvSpPr>
            <p:cNvPr id="13" name="object 13"/>
            <p:cNvSpPr/>
            <p:nvPr/>
          </p:nvSpPr>
          <p:spPr>
            <a:xfrm>
              <a:off x="2821621" y="1454561"/>
              <a:ext cx="2260600" cy="1448435"/>
            </a:xfrm>
            <a:custGeom>
              <a:avLst/>
              <a:gdLst/>
              <a:ahLst/>
              <a:cxnLst/>
              <a:rect l="l" t="t" r="r" b="b"/>
              <a:pathLst>
                <a:path w="2260600" h="1448435">
                  <a:moveTo>
                    <a:pt x="2260032" y="0"/>
                  </a:moveTo>
                  <a:lnTo>
                    <a:pt x="0" y="0"/>
                  </a:lnTo>
                  <a:lnTo>
                    <a:pt x="0" y="1448294"/>
                  </a:lnTo>
                  <a:lnTo>
                    <a:pt x="2260032" y="1448294"/>
                  </a:lnTo>
                  <a:lnTo>
                    <a:pt x="2260032" y="0"/>
                  </a:lnTo>
                  <a:close/>
                </a:path>
              </a:pathLst>
            </a:custGeom>
            <a:solidFill>
              <a:srgbClr val="F2D8D2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21621" y="1454561"/>
              <a:ext cx="2260600" cy="1448435"/>
            </a:xfrm>
            <a:custGeom>
              <a:avLst/>
              <a:gdLst/>
              <a:ahLst/>
              <a:cxnLst/>
              <a:rect l="l" t="t" r="r" b="b"/>
              <a:pathLst>
                <a:path w="2260600" h="1448435">
                  <a:moveTo>
                    <a:pt x="0" y="0"/>
                  </a:moveTo>
                  <a:lnTo>
                    <a:pt x="2260032" y="0"/>
                  </a:lnTo>
                  <a:lnTo>
                    <a:pt x="2260032" y="1448294"/>
                  </a:lnTo>
                  <a:lnTo>
                    <a:pt x="0" y="144829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2D8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34394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217243" y="0"/>
                  </a:moveTo>
                  <a:lnTo>
                    <a:pt x="167431" y="5737"/>
                  </a:lnTo>
                  <a:lnTo>
                    <a:pt x="121705" y="22080"/>
                  </a:lnTo>
                  <a:lnTo>
                    <a:pt x="81368" y="47725"/>
                  </a:lnTo>
                  <a:lnTo>
                    <a:pt x="47725" y="81368"/>
                  </a:lnTo>
                  <a:lnTo>
                    <a:pt x="22080" y="121705"/>
                  </a:lnTo>
                  <a:lnTo>
                    <a:pt x="5737" y="167431"/>
                  </a:lnTo>
                  <a:lnTo>
                    <a:pt x="0" y="217243"/>
                  </a:lnTo>
                  <a:lnTo>
                    <a:pt x="5737" y="267055"/>
                  </a:lnTo>
                  <a:lnTo>
                    <a:pt x="22080" y="312782"/>
                  </a:lnTo>
                  <a:lnTo>
                    <a:pt x="47725" y="353118"/>
                  </a:lnTo>
                  <a:lnTo>
                    <a:pt x="81368" y="386761"/>
                  </a:lnTo>
                  <a:lnTo>
                    <a:pt x="121705" y="412406"/>
                  </a:lnTo>
                  <a:lnTo>
                    <a:pt x="167431" y="428749"/>
                  </a:lnTo>
                  <a:lnTo>
                    <a:pt x="217243" y="434487"/>
                  </a:lnTo>
                  <a:lnTo>
                    <a:pt x="267055" y="428749"/>
                  </a:lnTo>
                  <a:lnTo>
                    <a:pt x="312782" y="412406"/>
                  </a:lnTo>
                  <a:lnTo>
                    <a:pt x="353118" y="386761"/>
                  </a:lnTo>
                  <a:lnTo>
                    <a:pt x="386761" y="353118"/>
                  </a:lnTo>
                  <a:lnTo>
                    <a:pt x="412406" y="312782"/>
                  </a:lnTo>
                  <a:lnTo>
                    <a:pt x="428749" y="267055"/>
                  </a:lnTo>
                  <a:lnTo>
                    <a:pt x="434487" y="217243"/>
                  </a:lnTo>
                  <a:lnTo>
                    <a:pt x="428749" y="167431"/>
                  </a:lnTo>
                  <a:lnTo>
                    <a:pt x="412406" y="121705"/>
                  </a:lnTo>
                  <a:lnTo>
                    <a:pt x="386761" y="81368"/>
                  </a:lnTo>
                  <a:lnTo>
                    <a:pt x="353118" y="47725"/>
                  </a:lnTo>
                  <a:lnTo>
                    <a:pt x="312782" y="22080"/>
                  </a:lnTo>
                  <a:lnTo>
                    <a:pt x="267055" y="5737"/>
                  </a:lnTo>
                  <a:lnTo>
                    <a:pt x="217243" y="0"/>
                  </a:lnTo>
                  <a:close/>
                </a:path>
              </a:pathLst>
            </a:custGeom>
            <a:solidFill>
              <a:srgbClr val="DA7A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34394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0" y="217244"/>
                  </a:moveTo>
                  <a:lnTo>
                    <a:pt x="5737" y="167431"/>
                  </a:lnTo>
                  <a:lnTo>
                    <a:pt x="22080" y="121705"/>
                  </a:lnTo>
                  <a:lnTo>
                    <a:pt x="47726" y="81368"/>
                  </a:lnTo>
                  <a:lnTo>
                    <a:pt x="81368" y="47726"/>
                  </a:lnTo>
                  <a:lnTo>
                    <a:pt x="121705" y="22080"/>
                  </a:lnTo>
                  <a:lnTo>
                    <a:pt x="167431" y="5737"/>
                  </a:lnTo>
                  <a:lnTo>
                    <a:pt x="217244" y="0"/>
                  </a:lnTo>
                  <a:lnTo>
                    <a:pt x="267056" y="5737"/>
                  </a:lnTo>
                  <a:lnTo>
                    <a:pt x="312782" y="22080"/>
                  </a:lnTo>
                  <a:lnTo>
                    <a:pt x="353119" y="47726"/>
                  </a:lnTo>
                  <a:lnTo>
                    <a:pt x="386761" y="81368"/>
                  </a:lnTo>
                  <a:lnTo>
                    <a:pt x="412407" y="121705"/>
                  </a:lnTo>
                  <a:lnTo>
                    <a:pt x="428750" y="167431"/>
                  </a:lnTo>
                  <a:lnTo>
                    <a:pt x="434488" y="217244"/>
                  </a:lnTo>
                  <a:lnTo>
                    <a:pt x="428750" y="267056"/>
                  </a:lnTo>
                  <a:lnTo>
                    <a:pt x="412407" y="312782"/>
                  </a:lnTo>
                  <a:lnTo>
                    <a:pt x="386761" y="353119"/>
                  </a:lnTo>
                  <a:lnTo>
                    <a:pt x="353119" y="386761"/>
                  </a:lnTo>
                  <a:lnTo>
                    <a:pt x="312782" y="412407"/>
                  </a:lnTo>
                  <a:lnTo>
                    <a:pt x="267056" y="428750"/>
                  </a:lnTo>
                  <a:lnTo>
                    <a:pt x="217244" y="434488"/>
                  </a:lnTo>
                  <a:lnTo>
                    <a:pt x="167431" y="428750"/>
                  </a:lnTo>
                  <a:lnTo>
                    <a:pt x="121705" y="412407"/>
                  </a:lnTo>
                  <a:lnTo>
                    <a:pt x="81368" y="386761"/>
                  </a:lnTo>
                  <a:lnTo>
                    <a:pt x="47726" y="353119"/>
                  </a:lnTo>
                  <a:lnTo>
                    <a:pt x="22080" y="312782"/>
                  </a:lnTo>
                  <a:lnTo>
                    <a:pt x="5737" y="267056"/>
                  </a:lnTo>
                  <a:lnTo>
                    <a:pt x="0" y="217244"/>
                  </a:lnTo>
                  <a:close/>
                </a:path>
              </a:pathLst>
            </a:custGeom>
            <a:ln w="12700">
              <a:solidFill>
                <a:srgbClr val="DA7A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827971" y="1639315"/>
            <a:ext cx="2247900" cy="963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02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0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Times New Roman"/>
                <a:cs typeface="Times New Roman"/>
              </a:rPr>
              <a:t>Transformational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934045" y="2896434"/>
            <a:ext cx="2035810" cy="13335"/>
            <a:chOff x="2934045" y="2896434"/>
            <a:chExt cx="2035810" cy="13335"/>
          </a:xfrm>
        </p:grpSpPr>
        <p:sp>
          <p:nvSpPr>
            <p:cNvPr id="19" name="object 19"/>
            <p:cNvSpPr/>
            <p:nvPr/>
          </p:nvSpPr>
          <p:spPr>
            <a:xfrm>
              <a:off x="2934045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10" h="635">
                  <a:moveTo>
                    <a:pt x="2035183" y="0"/>
                  </a:moveTo>
                  <a:lnTo>
                    <a:pt x="0" y="71"/>
                  </a:lnTo>
                  <a:lnTo>
                    <a:pt x="2035183" y="0"/>
                  </a:lnTo>
                  <a:close/>
                </a:path>
              </a:pathLst>
            </a:custGeom>
            <a:solidFill>
              <a:srgbClr val="D17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34045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10" h="635">
                  <a:moveTo>
                    <a:pt x="0" y="0"/>
                  </a:moveTo>
                  <a:lnTo>
                    <a:pt x="203518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D17B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5278822" y="1448211"/>
            <a:ext cx="2048510" cy="1461135"/>
            <a:chOff x="5278822" y="1448211"/>
            <a:chExt cx="2048510" cy="1461135"/>
          </a:xfrm>
        </p:grpSpPr>
        <p:sp>
          <p:nvSpPr>
            <p:cNvPr id="22" name="object 22"/>
            <p:cNvSpPr/>
            <p:nvPr/>
          </p:nvSpPr>
          <p:spPr>
            <a:xfrm>
              <a:off x="5285172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2035185" y="0"/>
                  </a:moveTo>
                  <a:lnTo>
                    <a:pt x="0" y="0"/>
                  </a:lnTo>
                  <a:lnTo>
                    <a:pt x="0" y="1448294"/>
                  </a:lnTo>
                  <a:lnTo>
                    <a:pt x="2035185" y="1448294"/>
                  </a:lnTo>
                  <a:lnTo>
                    <a:pt x="2035185" y="0"/>
                  </a:lnTo>
                  <a:close/>
                </a:path>
              </a:pathLst>
            </a:custGeom>
            <a:solidFill>
              <a:srgbClr val="EDD9D7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5172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0" y="0"/>
                  </a:moveTo>
                  <a:lnTo>
                    <a:pt x="2035185" y="0"/>
                  </a:lnTo>
                  <a:lnTo>
                    <a:pt x="2035185" y="1448294"/>
                  </a:lnTo>
                  <a:lnTo>
                    <a:pt x="0" y="144829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DD9D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85521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217243" y="0"/>
                  </a:moveTo>
                  <a:lnTo>
                    <a:pt x="167431" y="5737"/>
                  </a:lnTo>
                  <a:lnTo>
                    <a:pt x="121705" y="22080"/>
                  </a:lnTo>
                  <a:lnTo>
                    <a:pt x="81368" y="47725"/>
                  </a:lnTo>
                  <a:lnTo>
                    <a:pt x="47725" y="81368"/>
                  </a:lnTo>
                  <a:lnTo>
                    <a:pt x="22080" y="121705"/>
                  </a:lnTo>
                  <a:lnTo>
                    <a:pt x="5737" y="167431"/>
                  </a:lnTo>
                  <a:lnTo>
                    <a:pt x="0" y="217243"/>
                  </a:lnTo>
                  <a:lnTo>
                    <a:pt x="5737" y="267055"/>
                  </a:lnTo>
                  <a:lnTo>
                    <a:pt x="22080" y="312782"/>
                  </a:lnTo>
                  <a:lnTo>
                    <a:pt x="47725" y="353118"/>
                  </a:lnTo>
                  <a:lnTo>
                    <a:pt x="81368" y="386761"/>
                  </a:lnTo>
                  <a:lnTo>
                    <a:pt x="121705" y="412406"/>
                  </a:lnTo>
                  <a:lnTo>
                    <a:pt x="167431" y="428749"/>
                  </a:lnTo>
                  <a:lnTo>
                    <a:pt x="217243" y="434487"/>
                  </a:lnTo>
                  <a:lnTo>
                    <a:pt x="267055" y="428749"/>
                  </a:lnTo>
                  <a:lnTo>
                    <a:pt x="312782" y="412406"/>
                  </a:lnTo>
                  <a:lnTo>
                    <a:pt x="353118" y="386761"/>
                  </a:lnTo>
                  <a:lnTo>
                    <a:pt x="386761" y="353118"/>
                  </a:lnTo>
                  <a:lnTo>
                    <a:pt x="412406" y="312782"/>
                  </a:lnTo>
                  <a:lnTo>
                    <a:pt x="428749" y="267055"/>
                  </a:lnTo>
                  <a:lnTo>
                    <a:pt x="434487" y="217243"/>
                  </a:lnTo>
                  <a:lnTo>
                    <a:pt x="428749" y="167431"/>
                  </a:lnTo>
                  <a:lnTo>
                    <a:pt x="412406" y="121705"/>
                  </a:lnTo>
                  <a:lnTo>
                    <a:pt x="386761" y="81368"/>
                  </a:lnTo>
                  <a:lnTo>
                    <a:pt x="353118" y="47725"/>
                  </a:lnTo>
                  <a:lnTo>
                    <a:pt x="312782" y="22080"/>
                  </a:lnTo>
                  <a:lnTo>
                    <a:pt x="267055" y="5737"/>
                  </a:lnTo>
                  <a:lnTo>
                    <a:pt x="217243" y="0"/>
                  </a:lnTo>
                  <a:close/>
                </a:path>
              </a:pathLst>
            </a:custGeom>
            <a:solidFill>
              <a:srgbClr val="C87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085521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0" y="217244"/>
                  </a:moveTo>
                  <a:lnTo>
                    <a:pt x="5737" y="167431"/>
                  </a:lnTo>
                  <a:lnTo>
                    <a:pt x="22080" y="121705"/>
                  </a:lnTo>
                  <a:lnTo>
                    <a:pt x="47726" y="81368"/>
                  </a:lnTo>
                  <a:lnTo>
                    <a:pt x="81368" y="47726"/>
                  </a:lnTo>
                  <a:lnTo>
                    <a:pt x="121705" y="22080"/>
                  </a:lnTo>
                  <a:lnTo>
                    <a:pt x="167431" y="5737"/>
                  </a:lnTo>
                  <a:lnTo>
                    <a:pt x="217244" y="0"/>
                  </a:lnTo>
                  <a:lnTo>
                    <a:pt x="267056" y="5737"/>
                  </a:lnTo>
                  <a:lnTo>
                    <a:pt x="312782" y="22080"/>
                  </a:lnTo>
                  <a:lnTo>
                    <a:pt x="353119" y="47726"/>
                  </a:lnTo>
                  <a:lnTo>
                    <a:pt x="386761" y="81368"/>
                  </a:lnTo>
                  <a:lnTo>
                    <a:pt x="412407" y="121705"/>
                  </a:lnTo>
                  <a:lnTo>
                    <a:pt x="428750" y="167431"/>
                  </a:lnTo>
                  <a:lnTo>
                    <a:pt x="434488" y="217244"/>
                  </a:lnTo>
                  <a:lnTo>
                    <a:pt x="428750" y="267056"/>
                  </a:lnTo>
                  <a:lnTo>
                    <a:pt x="412407" y="312782"/>
                  </a:lnTo>
                  <a:lnTo>
                    <a:pt x="386761" y="353119"/>
                  </a:lnTo>
                  <a:lnTo>
                    <a:pt x="353119" y="386761"/>
                  </a:lnTo>
                  <a:lnTo>
                    <a:pt x="312782" y="412407"/>
                  </a:lnTo>
                  <a:lnTo>
                    <a:pt x="267056" y="428750"/>
                  </a:lnTo>
                  <a:lnTo>
                    <a:pt x="217244" y="434488"/>
                  </a:lnTo>
                  <a:lnTo>
                    <a:pt x="167431" y="428750"/>
                  </a:lnTo>
                  <a:lnTo>
                    <a:pt x="121705" y="412407"/>
                  </a:lnTo>
                  <a:lnTo>
                    <a:pt x="81368" y="386761"/>
                  </a:lnTo>
                  <a:lnTo>
                    <a:pt x="47726" y="353119"/>
                  </a:lnTo>
                  <a:lnTo>
                    <a:pt x="22080" y="312782"/>
                  </a:lnTo>
                  <a:lnTo>
                    <a:pt x="5737" y="267056"/>
                  </a:lnTo>
                  <a:lnTo>
                    <a:pt x="0" y="217244"/>
                  </a:lnTo>
                  <a:close/>
                </a:path>
              </a:pathLst>
            </a:custGeom>
            <a:ln w="12700">
              <a:solidFill>
                <a:srgbClr val="C87F6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291522" y="1639315"/>
            <a:ext cx="2023110" cy="963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03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0"/>
              </a:spcBef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Times New Roman"/>
                <a:cs typeface="Times New Roman"/>
              </a:rPr>
              <a:t>Institutional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285172" y="2896434"/>
            <a:ext cx="2035810" cy="13335"/>
            <a:chOff x="5285172" y="2896434"/>
            <a:chExt cx="2035810" cy="13335"/>
          </a:xfrm>
        </p:grpSpPr>
        <p:sp>
          <p:nvSpPr>
            <p:cNvPr id="28" name="object 28"/>
            <p:cNvSpPr/>
            <p:nvPr/>
          </p:nvSpPr>
          <p:spPr>
            <a:xfrm>
              <a:off x="5285172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2035185" y="0"/>
                  </a:moveTo>
                  <a:lnTo>
                    <a:pt x="0" y="71"/>
                  </a:lnTo>
                  <a:lnTo>
                    <a:pt x="2035185" y="0"/>
                  </a:lnTo>
                  <a:close/>
                </a:path>
              </a:pathLst>
            </a:custGeom>
            <a:solidFill>
              <a:srgbClr val="C083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85172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0" y="0"/>
                  </a:moveTo>
                  <a:lnTo>
                    <a:pt x="203518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C0837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7517527" y="1448211"/>
            <a:ext cx="2048510" cy="1461135"/>
            <a:chOff x="7517527" y="1448211"/>
            <a:chExt cx="2048510" cy="1461135"/>
          </a:xfrm>
        </p:grpSpPr>
        <p:sp>
          <p:nvSpPr>
            <p:cNvPr id="31" name="object 31"/>
            <p:cNvSpPr/>
            <p:nvPr/>
          </p:nvSpPr>
          <p:spPr>
            <a:xfrm>
              <a:off x="7523877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2035183" y="0"/>
                  </a:moveTo>
                  <a:lnTo>
                    <a:pt x="0" y="0"/>
                  </a:lnTo>
                  <a:lnTo>
                    <a:pt x="0" y="1448294"/>
                  </a:lnTo>
                  <a:lnTo>
                    <a:pt x="2035183" y="1448294"/>
                  </a:lnTo>
                  <a:lnTo>
                    <a:pt x="2035183" y="0"/>
                  </a:lnTo>
                  <a:close/>
                </a:path>
              </a:pathLst>
            </a:custGeom>
            <a:solidFill>
              <a:srgbClr val="E7DCDC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523877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0" y="0"/>
                  </a:moveTo>
                  <a:lnTo>
                    <a:pt x="2035185" y="0"/>
                  </a:lnTo>
                  <a:lnTo>
                    <a:pt x="2035185" y="1448294"/>
                  </a:lnTo>
                  <a:lnTo>
                    <a:pt x="0" y="144829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7DC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324224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217244" y="0"/>
                  </a:moveTo>
                  <a:lnTo>
                    <a:pt x="167432" y="5737"/>
                  </a:lnTo>
                  <a:lnTo>
                    <a:pt x="121706" y="22080"/>
                  </a:lnTo>
                  <a:lnTo>
                    <a:pt x="81369" y="47725"/>
                  </a:lnTo>
                  <a:lnTo>
                    <a:pt x="47726" y="81368"/>
                  </a:lnTo>
                  <a:lnTo>
                    <a:pt x="22081" y="121705"/>
                  </a:lnTo>
                  <a:lnTo>
                    <a:pt x="5737" y="167431"/>
                  </a:lnTo>
                  <a:lnTo>
                    <a:pt x="0" y="217243"/>
                  </a:lnTo>
                  <a:lnTo>
                    <a:pt x="5737" y="267055"/>
                  </a:lnTo>
                  <a:lnTo>
                    <a:pt x="22081" y="312782"/>
                  </a:lnTo>
                  <a:lnTo>
                    <a:pt x="47726" y="353118"/>
                  </a:lnTo>
                  <a:lnTo>
                    <a:pt x="81369" y="386761"/>
                  </a:lnTo>
                  <a:lnTo>
                    <a:pt x="121706" y="412406"/>
                  </a:lnTo>
                  <a:lnTo>
                    <a:pt x="167432" y="428749"/>
                  </a:lnTo>
                  <a:lnTo>
                    <a:pt x="217244" y="434487"/>
                  </a:lnTo>
                  <a:lnTo>
                    <a:pt x="267056" y="428749"/>
                  </a:lnTo>
                  <a:lnTo>
                    <a:pt x="312782" y="412406"/>
                  </a:lnTo>
                  <a:lnTo>
                    <a:pt x="353119" y="386761"/>
                  </a:lnTo>
                  <a:lnTo>
                    <a:pt x="386762" y="353118"/>
                  </a:lnTo>
                  <a:lnTo>
                    <a:pt x="412407" y="312782"/>
                  </a:lnTo>
                  <a:lnTo>
                    <a:pt x="428750" y="267055"/>
                  </a:lnTo>
                  <a:lnTo>
                    <a:pt x="434488" y="217243"/>
                  </a:lnTo>
                  <a:lnTo>
                    <a:pt x="428750" y="167431"/>
                  </a:lnTo>
                  <a:lnTo>
                    <a:pt x="412407" y="121705"/>
                  </a:lnTo>
                  <a:lnTo>
                    <a:pt x="386762" y="81368"/>
                  </a:lnTo>
                  <a:lnTo>
                    <a:pt x="353119" y="47725"/>
                  </a:lnTo>
                  <a:lnTo>
                    <a:pt x="312782" y="22080"/>
                  </a:lnTo>
                  <a:lnTo>
                    <a:pt x="267056" y="5737"/>
                  </a:lnTo>
                  <a:lnTo>
                    <a:pt x="217244" y="0"/>
                  </a:lnTo>
                  <a:close/>
                </a:path>
              </a:pathLst>
            </a:custGeom>
            <a:solidFill>
              <a:srgbClr val="B98A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24224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0" y="217244"/>
                  </a:moveTo>
                  <a:lnTo>
                    <a:pt x="5737" y="167431"/>
                  </a:lnTo>
                  <a:lnTo>
                    <a:pt x="22080" y="121705"/>
                  </a:lnTo>
                  <a:lnTo>
                    <a:pt x="47726" y="81368"/>
                  </a:lnTo>
                  <a:lnTo>
                    <a:pt x="81368" y="47726"/>
                  </a:lnTo>
                  <a:lnTo>
                    <a:pt x="121705" y="22080"/>
                  </a:lnTo>
                  <a:lnTo>
                    <a:pt x="167431" y="5737"/>
                  </a:lnTo>
                  <a:lnTo>
                    <a:pt x="217244" y="0"/>
                  </a:lnTo>
                  <a:lnTo>
                    <a:pt x="267056" y="5737"/>
                  </a:lnTo>
                  <a:lnTo>
                    <a:pt x="312782" y="22080"/>
                  </a:lnTo>
                  <a:lnTo>
                    <a:pt x="353119" y="47726"/>
                  </a:lnTo>
                  <a:lnTo>
                    <a:pt x="386761" y="81368"/>
                  </a:lnTo>
                  <a:lnTo>
                    <a:pt x="412407" y="121705"/>
                  </a:lnTo>
                  <a:lnTo>
                    <a:pt x="428750" y="167431"/>
                  </a:lnTo>
                  <a:lnTo>
                    <a:pt x="434488" y="217244"/>
                  </a:lnTo>
                  <a:lnTo>
                    <a:pt x="428750" y="267056"/>
                  </a:lnTo>
                  <a:lnTo>
                    <a:pt x="412407" y="312782"/>
                  </a:lnTo>
                  <a:lnTo>
                    <a:pt x="386761" y="353119"/>
                  </a:lnTo>
                  <a:lnTo>
                    <a:pt x="353119" y="386761"/>
                  </a:lnTo>
                  <a:lnTo>
                    <a:pt x="312782" y="412407"/>
                  </a:lnTo>
                  <a:lnTo>
                    <a:pt x="267056" y="428750"/>
                  </a:lnTo>
                  <a:lnTo>
                    <a:pt x="217244" y="434488"/>
                  </a:lnTo>
                  <a:lnTo>
                    <a:pt x="167431" y="428750"/>
                  </a:lnTo>
                  <a:lnTo>
                    <a:pt x="121705" y="412407"/>
                  </a:lnTo>
                  <a:lnTo>
                    <a:pt x="81368" y="386761"/>
                  </a:lnTo>
                  <a:lnTo>
                    <a:pt x="47726" y="353119"/>
                  </a:lnTo>
                  <a:lnTo>
                    <a:pt x="22080" y="312782"/>
                  </a:lnTo>
                  <a:lnTo>
                    <a:pt x="5737" y="267056"/>
                  </a:lnTo>
                  <a:lnTo>
                    <a:pt x="0" y="217244"/>
                  </a:lnTo>
                  <a:close/>
                </a:path>
              </a:pathLst>
            </a:custGeom>
            <a:ln w="12700">
              <a:solidFill>
                <a:srgbClr val="B98A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530227" y="1639315"/>
            <a:ext cx="2023110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04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endParaRPr sz="1800">
              <a:latin typeface="Times New Roman"/>
              <a:cs typeface="Times New Roman"/>
            </a:endParaRPr>
          </a:p>
          <a:p>
            <a:pPr marL="361950" marR="354330" algn="ctr">
              <a:lnSpc>
                <a:spcPts val="1989"/>
              </a:lnSpc>
            </a:pPr>
            <a:r>
              <a:rPr sz="2000" b="1" dirty="0">
                <a:latin typeface="Times New Roman"/>
                <a:cs typeface="Times New Roman"/>
              </a:rPr>
              <a:t>Selective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vs. </a:t>
            </a:r>
            <a:r>
              <a:rPr sz="2000" b="1" spc="-10" dirty="0">
                <a:latin typeface="Times New Roman"/>
                <a:cs typeface="Times New Roman"/>
              </a:rPr>
              <a:t>generic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523877" y="2896434"/>
            <a:ext cx="2035810" cy="13335"/>
            <a:chOff x="7523877" y="2896434"/>
            <a:chExt cx="2035810" cy="13335"/>
          </a:xfrm>
        </p:grpSpPr>
        <p:sp>
          <p:nvSpPr>
            <p:cNvPr id="37" name="object 37"/>
            <p:cNvSpPr/>
            <p:nvPr/>
          </p:nvSpPr>
          <p:spPr>
            <a:xfrm>
              <a:off x="7523877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2035183" y="0"/>
                  </a:moveTo>
                  <a:lnTo>
                    <a:pt x="0" y="71"/>
                  </a:lnTo>
                  <a:lnTo>
                    <a:pt x="2035183" y="0"/>
                  </a:lnTo>
                  <a:close/>
                </a:path>
              </a:pathLst>
            </a:custGeom>
            <a:solidFill>
              <a:srgbClr val="B292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523877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0" y="0"/>
                  </a:moveTo>
                  <a:lnTo>
                    <a:pt x="203518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B292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9756231" y="1448211"/>
            <a:ext cx="2048510" cy="1461135"/>
            <a:chOff x="9756231" y="1448211"/>
            <a:chExt cx="2048510" cy="1461135"/>
          </a:xfrm>
        </p:grpSpPr>
        <p:sp>
          <p:nvSpPr>
            <p:cNvPr id="40" name="object 40"/>
            <p:cNvSpPr/>
            <p:nvPr/>
          </p:nvSpPr>
          <p:spPr>
            <a:xfrm>
              <a:off x="9762581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2035183" y="0"/>
                  </a:moveTo>
                  <a:lnTo>
                    <a:pt x="0" y="0"/>
                  </a:lnTo>
                  <a:lnTo>
                    <a:pt x="0" y="1448294"/>
                  </a:lnTo>
                  <a:lnTo>
                    <a:pt x="2035183" y="1448294"/>
                  </a:lnTo>
                  <a:lnTo>
                    <a:pt x="2035183" y="0"/>
                  </a:lnTo>
                  <a:close/>
                </a:path>
              </a:pathLst>
            </a:custGeom>
            <a:solidFill>
              <a:srgbClr val="E1E1E1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762581" y="1454561"/>
              <a:ext cx="2035810" cy="1448435"/>
            </a:xfrm>
            <a:custGeom>
              <a:avLst/>
              <a:gdLst/>
              <a:ahLst/>
              <a:cxnLst/>
              <a:rect l="l" t="t" r="r" b="b"/>
              <a:pathLst>
                <a:path w="2035809" h="1448435">
                  <a:moveTo>
                    <a:pt x="0" y="0"/>
                  </a:moveTo>
                  <a:lnTo>
                    <a:pt x="2035185" y="0"/>
                  </a:lnTo>
                  <a:lnTo>
                    <a:pt x="2035185" y="1448294"/>
                  </a:lnTo>
                  <a:lnTo>
                    <a:pt x="0" y="144829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562930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217243" y="0"/>
                  </a:moveTo>
                  <a:lnTo>
                    <a:pt x="167431" y="5737"/>
                  </a:lnTo>
                  <a:lnTo>
                    <a:pt x="121705" y="22080"/>
                  </a:lnTo>
                  <a:lnTo>
                    <a:pt x="81368" y="47725"/>
                  </a:lnTo>
                  <a:lnTo>
                    <a:pt x="47725" y="81368"/>
                  </a:lnTo>
                  <a:lnTo>
                    <a:pt x="22080" y="121705"/>
                  </a:lnTo>
                  <a:lnTo>
                    <a:pt x="5737" y="167431"/>
                  </a:lnTo>
                  <a:lnTo>
                    <a:pt x="0" y="217243"/>
                  </a:lnTo>
                  <a:lnTo>
                    <a:pt x="5737" y="267055"/>
                  </a:lnTo>
                  <a:lnTo>
                    <a:pt x="22080" y="312782"/>
                  </a:lnTo>
                  <a:lnTo>
                    <a:pt x="47725" y="353118"/>
                  </a:lnTo>
                  <a:lnTo>
                    <a:pt x="81368" y="386761"/>
                  </a:lnTo>
                  <a:lnTo>
                    <a:pt x="121705" y="412406"/>
                  </a:lnTo>
                  <a:lnTo>
                    <a:pt x="167431" y="428749"/>
                  </a:lnTo>
                  <a:lnTo>
                    <a:pt x="217243" y="434487"/>
                  </a:lnTo>
                  <a:lnTo>
                    <a:pt x="267055" y="428749"/>
                  </a:lnTo>
                  <a:lnTo>
                    <a:pt x="312782" y="412406"/>
                  </a:lnTo>
                  <a:lnTo>
                    <a:pt x="353118" y="386761"/>
                  </a:lnTo>
                  <a:lnTo>
                    <a:pt x="386761" y="353118"/>
                  </a:lnTo>
                  <a:lnTo>
                    <a:pt x="412406" y="312782"/>
                  </a:lnTo>
                  <a:lnTo>
                    <a:pt x="428749" y="267055"/>
                  </a:lnTo>
                  <a:lnTo>
                    <a:pt x="434487" y="217243"/>
                  </a:lnTo>
                  <a:lnTo>
                    <a:pt x="428749" y="167431"/>
                  </a:lnTo>
                  <a:lnTo>
                    <a:pt x="412406" y="121705"/>
                  </a:lnTo>
                  <a:lnTo>
                    <a:pt x="386761" y="81368"/>
                  </a:lnTo>
                  <a:lnTo>
                    <a:pt x="353118" y="47725"/>
                  </a:lnTo>
                  <a:lnTo>
                    <a:pt x="312782" y="22080"/>
                  </a:lnTo>
                  <a:lnTo>
                    <a:pt x="267055" y="5737"/>
                  </a:lnTo>
                  <a:lnTo>
                    <a:pt x="217243" y="0"/>
                  </a:lnTo>
                  <a:close/>
                </a:path>
              </a:pathLst>
            </a:custGeom>
            <a:solidFill>
              <a:srgbClr val="AB9B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562930" y="1599391"/>
              <a:ext cx="434975" cy="434975"/>
            </a:xfrm>
            <a:custGeom>
              <a:avLst/>
              <a:gdLst/>
              <a:ahLst/>
              <a:cxnLst/>
              <a:rect l="l" t="t" r="r" b="b"/>
              <a:pathLst>
                <a:path w="434975" h="434975">
                  <a:moveTo>
                    <a:pt x="0" y="217244"/>
                  </a:moveTo>
                  <a:lnTo>
                    <a:pt x="5737" y="167431"/>
                  </a:lnTo>
                  <a:lnTo>
                    <a:pt x="22080" y="121705"/>
                  </a:lnTo>
                  <a:lnTo>
                    <a:pt x="47726" y="81368"/>
                  </a:lnTo>
                  <a:lnTo>
                    <a:pt x="81368" y="47726"/>
                  </a:lnTo>
                  <a:lnTo>
                    <a:pt x="121705" y="22080"/>
                  </a:lnTo>
                  <a:lnTo>
                    <a:pt x="167431" y="5737"/>
                  </a:lnTo>
                  <a:lnTo>
                    <a:pt x="217244" y="0"/>
                  </a:lnTo>
                  <a:lnTo>
                    <a:pt x="267056" y="5737"/>
                  </a:lnTo>
                  <a:lnTo>
                    <a:pt x="312782" y="22080"/>
                  </a:lnTo>
                  <a:lnTo>
                    <a:pt x="353119" y="47726"/>
                  </a:lnTo>
                  <a:lnTo>
                    <a:pt x="386761" y="81368"/>
                  </a:lnTo>
                  <a:lnTo>
                    <a:pt x="412407" y="121705"/>
                  </a:lnTo>
                  <a:lnTo>
                    <a:pt x="428750" y="167431"/>
                  </a:lnTo>
                  <a:lnTo>
                    <a:pt x="434488" y="217244"/>
                  </a:lnTo>
                  <a:lnTo>
                    <a:pt x="428750" y="267056"/>
                  </a:lnTo>
                  <a:lnTo>
                    <a:pt x="412407" y="312782"/>
                  </a:lnTo>
                  <a:lnTo>
                    <a:pt x="386761" y="353119"/>
                  </a:lnTo>
                  <a:lnTo>
                    <a:pt x="353119" y="386761"/>
                  </a:lnTo>
                  <a:lnTo>
                    <a:pt x="312782" y="412407"/>
                  </a:lnTo>
                  <a:lnTo>
                    <a:pt x="267056" y="428750"/>
                  </a:lnTo>
                  <a:lnTo>
                    <a:pt x="217244" y="434488"/>
                  </a:lnTo>
                  <a:lnTo>
                    <a:pt x="167431" y="428750"/>
                  </a:lnTo>
                  <a:lnTo>
                    <a:pt x="121705" y="412407"/>
                  </a:lnTo>
                  <a:lnTo>
                    <a:pt x="81368" y="386761"/>
                  </a:lnTo>
                  <a:lnTo>
                    <a:pt x="47726" y="353119"/>
                  </a:lnTo>
                  <a:lnTo>
                    <a:pt x="22080" y="312782"/>
                  </a:lnTo>
                  <a:lnTo>
                    <a:pt x="5737" y="267056"/>
                  </a:lnTo>
                  <a:lnTo>
                    <a:pt x="0" y="217244"/>
                  </a:lnTo>
                  <a:close/>
                </a:path>
              </a:pathLst>
            </a:custGeom>
            <a:ln w="12700">
              <a:solidFill>
                <a:srgbClr val="AB9B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9768931" y="1639315"/>
            <a:ext cx="2023110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05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endParaRPr sz="1800">
              <a:latin typeface="Times New Roman"/>
              <a:cs typeface="Times New Roman"/>
            </a:endParaRPr>
          </a:p>
          <a:p>
            <a:pPr marL="460375" marR="452755" algn="ctr">
              <a:lnSpc>
                <a:spcPts val="1989"/>
              </a:lnSpc>
            </a:pPr>
            <a:r>
              <a:rPr sz="2000" b="1" dirty="0">
                <a:latin typeface="Times New Roman"/>
                <a:cs typeface="Times New Roman"/>
              </a:rPr>
              <a:t>Theme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vs. </a:t>
            </a:r>
            <a:r>
              <a:rPr sz="2000" b="1" spc="-10" dirty="0">
                <a:latin typeface="Times New Roman"/>
                <a:cs typeface="Times New Roman"/>
              </a:rPr>
              <a:t>action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9762581" y="2896434"/>
            <a:ext cx="2035810" cy="13335"/>
            <a:chOff x="9762581" y="2896434"/>
            <a:chExt cx="2035810" cy="13335"/>
          </a:xfrm>
        </p:grpSpPr>
        <p:sp>
          <p:nvSpPr>
            <p:cNvPr id="46" name="object 46"/>
            <p:cNvSpPr/>
            <p:nvPr/>
          </p:nvSpPr>
          <p:spPr>
            <a:xfrm>
              <a:off x="9762581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2035183" y="0"/>
                  </a:moveTo>
                  <a:lnTo>
                    <a:pt x="0" y="71"/>
                  </a:lnTo>
                  <a:lnTo>
                    <a:pt x="2035183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762581" y="2902784"/>
              <a:ext cx="2035810" cy="635"/>
            </a:xfrm>
            <a:custGeom>
              <a:avLst/>
              <a:gdLst/>
              <a:ahLst/>
              <a:cxnLst/>
              <a:rect l="l" t="t" r="r" b="b"/>
              <a:pathLst>
                <a:path w="2035809" h="635">
                  <a:moveTo>
                    <a:pt x="0" y="0"/>
                  </a:moveTo>
                  <a:lnTo>
                    <a:pt x="2035185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A5A5A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580571" y="3319447"/>
            <a:ext cx="2003425" cy="224726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377190" marR="368935" algn="ctr">
              <a:lnSpc>
                <a:spcPct val="100000"/>
              </a:lnSpc>
              <a:spcBef>
                <a:spcPts val="254"/>
              </a:spcBef>
            </a:pPr>
            <a:r>
              <a:rPr sz="2000" dirty="0">
                <a:latin typeface="Times New Roman"/>
                <a:cs typeface="Times New Roman"/>
              </a:rPr>
              <a:t>Reducing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or </a:t>
            </a:r>
            <a:r>
              <a:rPr sz="2000" spc="-10" dirty="0">
                <a:latin typeface="Times New Roman"/>
                <a:cs typeface="Times New Roman"/>
              </a:rPr>
              <a:t>reversing negative motivations </a:t>
            </a:r>
            <a:r>
              <a:rPr sz="2000" b="1" spc="-10" dirty="0">
                <a:latin typeface="Times New Roman"/>
                <a:cs typeface="Times New Roman"/>
              </a:rPr>
              <a:t>Example</a:t>
            </a:r>
            <a:r>
              <a:rPr sz="2000" spc="-10" dirty="0">
                <a:latin typeface="Times New Roman"/>
                <a:cs typeface="Times New Roman"/>
              </a:rPr>
              <a:t>: </a:t>
            </a:r>
            <a:r>
              <a:rPr sz="2000" i="1" spc="-10" dirty="0">
                <a:latin typeface="Times New Roman"/>
                <a:cs typeface="Times New Roman"/>
              </a:rPr>
              <a:t>detergents, insurance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808514" y="3319447"/>
            <a:ext cx="2397760" cy="224726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121285" marR="113664" algn="ctr">
              <a:lnSpc>
                <a:spcPct val="100000"/>
              </a:lnSpc>
              <a:spcBef>
                <a:spcPts val="254"/>
              </a:spcBef>
            </a:pPr>
            <a:r>
              <a:rPr sz="2000" dirty="0">
                <a:latin typeface="Times New Roman"/>
                <a:cs typeface="Times New Roman"/>
              </a:rPr>
              <a:t>Promoting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positive </a:t>
            </a:r>
            <a:r>
              <a:rPr sz="2000" dirty="0">
                <a:latin typeface="Times New Roman"/>
                <a:cs typeface="Times New Roman"/>
              </a:rPr>
              <a:t>motivations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(social </a:t>
            </a:r>
            <a:r>
              <a:rPr sz="2000" dirty="0">
                <a:latin typeface="Times New Roman"/>
                <a:cs typeface="Times New Roman"/>
              </a:rPr>
              <a:t>approval,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intellectual stimulation) </a:t>
            </a:r>
            <a:r>
              <a:rPr sz="2000" b="1" dirty="0">
                <a:latin typeface="Times New Roman"/>
                <a:cs typeface="Times New Roman"/>
              </a:rPr>
              <a:t>Example: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ice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cream, </a:t>
            </a:r>
            <a:r>
              <a:rPr sz="2000" i="1" dirty="0">
                <a:latin typeface="Times New Roman"/>
                <a:cs typeface="Times New Roman"/>
              </a:rPr>
              <a:t>cosmetics,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perfume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479141" y="3293423"/>
            <a:ext cx="1894205" cy="224726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000">
              <a:latin typeface="Times New Roman"/>
              <a:cs typeface="Times New Roman"/>
            </a:endParaRPr>
          </a:p>
          <a:p>
            <a:pPr marL="139700" marR="132080" indent="635" algn="ctr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Government campaign </a:t>
            </a:r>
            <a:r>
              <a:rPr sz="2000" b="1" dirty="0">
                <a:latin typeface="Times New Roman"/>
                <a:cs typeface="Times New Roman"/>
              </a:rPr>
              <a:t>Example: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????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598228" y="3296357"/>
            <a:ext cx="2019935" cy="224726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467995">
              <a:lnSpc>
                <a:spcPct val="100000"/>
              </a:lnSpc>
              <a:spcBef>
                <a:spcPts val="265"/>
              </a:spcBef>
            </a:pPr>
            <a:r>
              <a:rPr sz="2000" dirty="0">
                <a:latin typeface="Times New Roman"/>
                <a:cs typeface="Times New Roman"/>
              </a:rPr>
              <a:t>+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Promoting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specific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brand</a:t>
            </a:r>
            <a:endParaRPr sz="2000">
              <a:latin typeface="Times New Roman"/>
              <a:cs typeface="Times New Roman"/>
            </a:endParaRPr>
          </a:p>
          <a:p>
            <a:pPr marL="90805" marR="19494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+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Promoting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a </a:t>
            </a:r>
            <a:r>
              <a:rPr sz="2000" dirty="0">
                <a:latin typeface="Times New Roman"/>
                <a:cs typeface="Times New Roman"/>
              </a:rPr>
              <a:t>whole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product category </a:t>
            </a:r>
            <a:r>
              <a:rPr sz="2000" b="1" dirty="0">
                <a:latin typeface="Times New Roman"/>
                <a:cs typeface="Times New Roman"/>
              </a:rPr>
              <a:t>Example: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????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9891485" y="3293423"/>
            <a:ext cx="1894205" cy="2247265"/>
          </a:xfrm>
          <a:prstGeom prst="rect">
            <a:avLst/>
          </a:prstGeom>
          <a:ln w="9525">
            <a:solidFill>
              <a:srgbClr val="ED7D31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1440" marR="129539">
              <a:lnSpc>
                <a:spcPct val="100000"/>
              </a:lnSpc>
              <a:spcBef>
                <a:spcPts val="265"/>
              </a:spcBef>
            </a:pPr>
            <a:r>
              <a:rPr sz="2000" dirty="0">
                <a:latin typeface="Times New Roman"/>
                <a:cs typeface="Times New Roman"/>
              </a:rPr>
              <a:t>+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Building</a:t>
            </a:r>
            <a:r>
              <a:rPr sz="2000" spc="-20" dirty="0">
                <a:latin typeface="Times New Roman"/>
                <a:cs typeface="Times New Roman"/>
              </a:rPr>
              <a:t> good will</a:t>
            </a:r>
            <a:endParaRPr sz="2000">
              <a:latin typeface="Times New Roman"/>
              <a:cs typeface="Times New Roman"/>
            </a:endParaRPr>
          </a:p>
          <a:p>
            <a:pPr marL="91440" marR="13271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+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Stimulating purchase </a:t>
            </a:r>
            <a:r>
              <a:rPr sz="2000" b="1" dirty="0">
                <a:latin typeface="Times New Roman"/>
                <a:cs typeface="Times New Roman"/>
              </a:rPr>
              <a:t>Example: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????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51967"/>
            <a:ext cx="805370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b="1" spc="-25" dirty="0">
                <a:latin typeface="Times New Roman"/>
                <a:cs typeface="Times New Roman"/>
              </a:rPr>
              <a:t>Types</a:t>
            </a:r>
            <a:r>
              <a:rPr sz="4900" b="1" spc="-140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of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advertising: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spc="-10" dirty="0">
                <a:latin typeface="Times New Roman"/>
                <a:cs typeface="Times New Roman"/>
              </a:rPr>
              <a:t>Receiver</a:t>
            </a:r>
            <a:endParaRPr sz="49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24572" y="1448211"/>
            <a:ext cx="5019040" cy="3961765"/>
            <a:chOff x="924572" y="1448211"/>
            <a:chExt cx="5019040" cy="3961765"/>
          </a:xfrm>
        </p:grpSpPr>
        <p:sp>
          <p:nvSpPr>
            <p:cNvPr id="4" name="object 4"/>
            <p:cNvSpPr/>
            <p:nvPr/>
          </p:nvSpPr>
          <p:spPr>
            <a:xfrm>
              <a:off x="930922" y="1454561"/>
              <a:ext cx="5006340" cy="3949065"/>
            </a:xfrm>
            <a:custGeom>
              <a:avLst/>
              <a:gdLst/>
              <a:ahLst/>
              <a:cxnLst/>
              <a:rect l="l" t="t" r="r" b="b"/>
              <a:pathLst>
                <a:path w="5006340" h="3949065">
                  <a:moveTo>
                    <a:pt x="5006206" y="0"/>
                  </a:moveTo>
                  <a:lnTo>
                    <a:pt x="0" y="0"/>
                  </a:lnTo>
                  <a:lnTo>
                    <a:pt x="0" y="3948875"/>
                  </a:lnTo>
                  <a:lnTo>
                    <a:pt x="5006206" y="3948875"/>
                  </a:lnTo>
                  <a:lnTo>
                    <a:pt x="5006206" y="0"/>
                  </a:lnTo>
                  <a:close/>
                </a:path>
              </a:pathLst>
            </a:custGeom>
            <a:solidFill>
              <a:srgbClr val="F8D7CD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0922" y="1454561"/>
              <a:ext cx="5006340" cy="3949065"/>
            </a:xfrm>
            <a:custGeom>
              <a:avLst/>
              <a:gdLst/>
              <a:ahLst/>
              <a:cxnLst/>
              <a:rect l="l" t="t" r="r" b="b"/>
              <a:pathLst>
                <a:path w="5006340" h="3949065">
                  <a:moveTo>
                    <a:pt x="0" y="0"/>
                  </a:moveTo>
                  <a:lnTo>
                    <a:pt x="5006206" y="0"/>
                  </a:lnTo>
                  <a:lnTo>
                    <a:pt x="5006206" y="3948876"/>
                  </a:lnTo>
                  <a:lnTo>
                    <a:pt x="0" y="394887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8D7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41694" y="1849448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10" h="1184910">
                  <a:moveTo>
                    <a:pt x="592330" y="0"/>
                  </a:moveTo>
                  <a:lnTo>
                    <a:pt x="543750" y="1963"/>
                  </a:lnTo>
                  <a:lnTo>
                    <a:pt x="496251" y="7752"/>
                  </a:lnTo>
                  <a:lnTo>
                    <a:pt x="449986" y="17214"/>
                  </a:lnTo>
                  <a:lnTo>
                    <a:pt x="405108" y="30197"/>
                  </a:lnTo>
                  <a:lnTo>
                    <a:pt x="361769" y="46548"/>
                  </a:lnTo>
                  <a:lnTo>
                    <a:pt x="320120" y="66114"/>
                  </a:lnTo>
                  <a:lnTo>
                    <a:pt x="280316" y="88744"/>
                  </a:lnTo>
                  <a:lnTo>
                    <a:pt x="242508" y="114285"/>
                  </a:lnTo>
                  <a:lnTo>
                    <a:pt x="206848" y="142584"/>
                  </a:lnTo>
                  <a:lnTo>
                    <a:pt x="173489" y="173489"/>
                  </a:lnTo>
                  <a:lnTo>
                    <a:pt x="142584" y="206848"/>
                  </a:lnTo>
                  <a:lnTo>
                    <a:pt x="114285" y="242507"/>
                  </a:lnTo>
                  <a:lnTo>
                    <a:pt x="88744" y="280315"/>
                  </a:lnTo>
                  <a:lnTo>
                    <a:pt x="66115" y="320120"/>
                  </a:lnTo>
                  <a:lnTo>
                    <a:pt x="46548" y="361768"/>
                  </a:lnTo>
                  <a:lnTo>
                    <a:pt x="30197" y="405108"/>
                  </a:lnTo>
                  <a:lnTo>
                    <a:pt x="17214" y="449986"/>
                  </a:lnTo>
                  <a:lnTo>
                    <a:pt x="7752" y="496251"/>
                  </a:lnTo>
                  <a:lnTo>
                    <a:pt x="1963" y="543750"/>
                  </a:lnTo>
                  <a:lnTo>
                    <a:pt x="0" y="592330"/>
                  </a:lnTo>
                  <a:lnTo>
                    <a:pt x="1963" y="640910"/>
                  </a:lnTo>
                  <a:lnTo>
                    <a:pt x="7752" y="688409"/>
                  </a:lnTo>
                  <a:lnTo>
                    <a:pt x="17214" y="734674"/>
                  </a:lnTo>
                  <a:lnTo>
                    <a:pt x="30197" y="779553"/>
                  </a:lnTo>
                  <a:lnTo>
                    <a:pt x="46548" y="822892"/>
                  </a:lnTo>
                  <a:lnTo>
                    <a:pt x="66115" y="864540"/>
                  </a:lnTo>
                  <a:lnTo>
                    <a:pt x="88744" y="904345"/>
                  </a:lnTo>
                  <a:lnTo>
                    <a:pt x="114285" y="942153"/>
                  </a:lnTo>
                  <a:lnTo>
                    <a:pt x="142584" y="977813"/>
                  </a:lnTo>
                  <a:lnTo>
                    <a:pt x="173489" y="1011172"/>
                  </a:lnTo>
                  <a:lnTo>
                    <a:pt x="206848" y="1042077"/>
                  </a:lnTo>
                  <a:lnTo>
                    <a:pt x="242508" y="1070376"/>
                  </a:lnTo>
                  <a:lnTo>
                    <a:pt x="280316" y="1095917"/>
                  </a:lnTo>
                  <a:lnTo>
                    <a:pt x="320120" y="1118547"/>
                  </a:lnTo>
                  <a:lnTo>
                    <a:pt x="361769" y="1138113"/>
                  </a:lnTo>
                  <a:lnTo>
                    <a:pt x="405108" y="1154464"/>
                  </a:lnTo>
                  <a:lnTo>
                    <a:pt x="449986" y="1167447"/>
                  </a:lnTo>
                  <a:lnTo>
                    <a:pt x="496251" y="1176909"/>
                  </a:lnTo>
                  <a:lnTo>
                    <a:pt x="543750" y="1182698"/>
                  </a:lnTo>
                  <a:lnTo>
                    <a:pt x="592330" y="1184662"/>
                  </a:lnTo>
                  <a:lnTo>
                    <a:pt x="640910" y="1182698"/>
                  </a:lnTo>
                  <a:lnTo>
                    <a:pt x="688409" y="1176909"/>
                  </a:lnTo>
                  <a:lnTo>
                    <a:pt x="734674" y="1167447"/>
                  </a:lnTo>
                  <a:lnTo>
                    <a:pt x="779553" y="1154464"/>
                  </a:lnTo>
                  <a:lnTo>
                    <a:pt x="822892" y="1138113"/>
                  </a:lnTo>
                  <a:lnTo>
                    <a:pt x="864540" y="1118547"/>
                  </a:lnTo>
                  <a:lnTo>
                    <a:pt x="904345" y="1095917"/>
                  </a:lnTo>
                  <a:lnTo>
                    <a:pt x="942153" y="1070376"/>
                  </a:lnTo>
                  <a:lnTo>
                    <a:pt x="977813" y="1042077"/>
                  </a:lnTo>
                  <a:lnTo>
                    <a:pt x="1011172" y="1011172"/>
                  </a:lnTo>
                  <a:lnTo>
                    <a:pt x="1042077" y="977813"/>
                  </a:lnTo>
                  <a:lnTo>
                    <a:pt x="1070376" y="942153"/>
                  </a:lnTo>
                  <a:lnTo>
                    <a:pt x="1095917" y="904345"/>
                  </a:lnTo>
                  <a:lnTo>
                    <a:pt x="1118547" y="864540"/>
                  </a:lnTo>
                  <a:lnTo>
                    <a:pt x="1138113" y="822892"/>
                  </a:lnTo>
                  <a:lnTo>
                    <a:pt x="1154464" y="779553"/>
                  </a:lnTo>
                  <a:lnTo>
                    <a:pt x="1167447" y="734674"/>
                  </a:lnTo>
                  <a:lnTo>
                    <a:pt x="1176909" y="688409"/>
                  </a:lnTo>
                  <a:lnTo>
                    <a:pt x="1182698" y="640910"/>
                  </a:lnTo>
                  <a:lnTo>
                    <a:pt x="1184662" y="592330"/>
                  </a:lnTo>
                  <a:lnTo>
                    <a:pt x="1182698" y="543750"/>
                  </a:lnTo>
                  <a:lnTo>
                    <a:pt x="1176909" y="496251"/>
                  </a:lnTo>
                  <a:lnTo>
                    <a:pt x="1167447" y="449986"/>
                  </a:lnTo>
                  <a:lnTo>
                    <a:pt x="1154464" y="405108"/>
                  </a:lnTo>
                  <a:lnTo>
                    <a:pt x="1138113" y="361768"/>
                  </a:lnTo>
                  <a:lnTo>
                    <a:pt x="1118547" y="320120"/>
                  </a:lnTo>
                  <a:lnTo>
                    <a:pt x="1095917" y="280315"/>
                  </a:lnTo>
                  <a:lnTo>
                    <a:pt x="1070376" y="242507"/>
                  </a:lnTo>
                  <a:lnTo>
                    <a:pt x="1042077" y="206848"/>
                  </a:lnTo>
                  <a:lnTo>
                    <a:pt x="1011172" y="173489"/>
                  </a:lnTo>
                  <a:lnTo>
                    <a:pt x="977813" y="142584"/>
                  </a:lnTo>
                  <a:lnTo>
                    <a:pt x="942153" y="114285"/>
                  </a:lnTo>
                  <a:lnTo>
                    <a:pt x="904345" y="88744"/>
                  </a:lnTo>
                  <a:lnTo>
                    <a:pt x="864540" y="66114"/>
                  </a:lnTo>
                  <a:lnTo>
                    <a:pt x="822892" y="46548"/>
                  </a:lnTo>
                  <a:lnTo>
                    <a:pt x="779553" y="30197"/>
                  </a:lnTo>
                  <a:lnTo>
                    <a:pt x="734674" y="17214"/>
                  </a:lnTo>
                  <a:lnTo>
                    <a:pt x="688409" y="7752"/>
                  </a:lnTo>
                  <a:lnTo>
                    <a:pt x="640910" y="1963"/>
                  </a:lnTo>
                  <a:lnTo>
                    <a:pt x="592330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41694" y="1849448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10" h="1184910">
                  <a:moveTo>
                    <a:pt x="0" y="592331"/>
                  </a:moveTo>
                  <a:lnTo>
                    <a:pt x="1963" y="543750"/>
                  </a:lnTo>
                  <a:lnTo>
                    <a:pt x="7752" y="496251"/>
                  </a:lnTo>
                  <a:lnTo>
                    <a:pt x="17214" y="449987"/>
                  </a:lnTo>
                  <a:lnTo>
                    <a:pt x="30197" y="405108"/>
                  </a:lnTo>
                  <a:lnTo>
                    <a:pt x="46548" y="361769"/>
                  </a:lnTo>
                  <a:lnTo>
                    <a:pt x="66114" y="320120"/>
                  </a:lnTo>
                  <a:lnTo>
                    <a:pt x="88744" y="280316"/>
                  </a:lnTo>
                  <a:lnTo>
                    <a:pt x="114285" y="242507"/>
                  </a:lnTo>
                  <a:lnTo>
                    <a:pt x="142584" y="206848"/>
                  </a:lnTo>
                  <a:lnTo>
                    <a:pt x="173489" y="173489"/>
                  </a:lnTo>
                  <a:lnTo>
                    <a:pt x="206848" y="142584"/>
                  </a:lnTo>
                  <a:lnTo>
                    <a:pt x="242507" y="114285"/>
                  </a:lnTo>
                  <a:lnTo>
                    <a:pt x="280316" y="88744"/>
                  </a:lnTo>
                  <a:lnTo>
                    <a:pt x="320120" y="66114"/>
                  </a:lnTo>
                  <a:lnTo>
                    <a:pt x="361769" y="46548"/>
                  </a:lnTo>
                  <a:lnTo>
                    <a:pt x="405108" y="30197"/>
                  </a:lnTo>
                  <a:lnTo>
                    <a:pt x="449987" y="17214"/>
                  </a:lnTo>
                  <a:lnTo>
                    <a:pt x="496251" y="7752"/>
                  </a:lnTo>
                  <a:lnTo>
                    <a:pt x="543750" y="1963"/>
                  </a:lnTo>
                  <a:lnTo>
                    <a:pt x="592331" y="0"/>
                  </a:lnTo>
                  <a:lnTo>
                    <a:pt x="640911" y="1963"/>
                  </a:lnTo>
                  <a:lnTo>
                    <a:pt x="688410" y="7752"/>
                  </a:lnTo>
                  <a:lnTo>
                    <a:pt x="734675" y="17214"/>
                  </a:lnTo>
                  <a:lnTo>
                    <a:pt x="779553" y="30197"/>
                  </a:lnTo>
                  <a:lnTo>
                    <a:pt x="822892" y="46548"/>
                  </a:lnTo>
                  <a:lnTo>
                    <a:pt x="864541" y="66114"/>
                  </a:lnTo>
                  <a:lnTo>
                    <a:pt x="904345" y="88744"/>
                  </a:lnTo>
                  <a:lnTo>
                    <a:pt x="942154" y="114285"/>
                  </a:lnTo>
                  <a:lnTo>
                    <a:pt x="977813" y="142584"/>
                  </a:lnTo>
                  <a:lnTo>
                    <a:pt x="1011172" y="173489"/>
                  </a:lnTo>
                  <a:lnTo>
                    <a:pt x="1042077" y="206848"/>
                  </a:lnTo>
                  <a:lnTo>
                    <a:pt x="1070376" y="242507"/>
                  </a:lnTo>
                  <a:lnTo>
                    <a:pt x="1095917" y="280316"/>
                  </a:lnTo>
                  <a:lnTo>
                    <a:pt x="1118547" y="320120"/>
                  </a:lnTo>
                  <a:lnTo>
                    <a:pt x="1138113" y="361769"/>
                  </a:lnTo>
                  <a:lnTo>
                    <a:pt x="1154464" y="405108"/>
                  </a:lnTo>
                  <a:lnTo>
                    <a:pt x="1167447" y="449987"/>
                  </a:lnTo>
                  <a:lnTo>
                    <a:pt x="1176909" y="496251"/>
                  </a:lnTo>
                  <a:lnTo>
                    <a:pt x="1182698" y="543750"/>
                  </a:lnTo>
                  <a:lnTo>
                    <a:pt x="1184662" y="592331"/>
                  </a:lnTo>
                  <a:lnTo>
                    <a:pt x="1182698" y="640911"/>
                  </a:lnTo>
                  <a:lnTo>
                    <a:pt x="1176909" y="688410"/>
                  </a:lnTo>
                  <a:lnTo>
                    <a:pt x="1167447" y="734675"/>
                  </a:lnTo>
                  <a:lnTo>
                    <a:pt x="1154464" y="779553"/>
                  </a:lnTo>
                  <a:lnTo>
                    <a:pt x="1138113" y="822892"/>
                  </a:lnTo>
                  <a:lnTo>
                    <a:pt x="1118547" y="864541"/>
                  </a:lnTo>
                  <a:lnTo>
                    <a:pt x="1095917" y="904345"/>
                  </a:lnTo>
                  <a:lnTo>
                    <a:pt x="1070376" y="942154"/>
                  </a:lnTo>
                  <a:lnTo>
                    <a:pt x="1042077" y="977813"/>
                  </a:lnTo>
                  <a:lnTo>
                    <a:pt x="1011172" y="1011172"/>
                  </a:lnTo>
                  <a:lnTo>
                    <a:pt x="977813" y="1042077"/>
                  </a:lnTo>
                  <a:lnTo>
                    <a:pt x="942154" y="1070376"/>
                  </a:lnTo>
                  <a:lnTo>
                    <a:pt x="904345" y="1095917"/>
                  </a:lnTo>
                  <a:lnTo>
                    <a:pt x="864541" y="1118547"/>
                  </a:lnTo>
                  <a:lnTo>
                    <a:pt x="822892" y="1138113"/>
                  </a:lnTo>
                  <a:lnTo>
                    <a:pt x="779553" y="1154464"/>
                  </a:lnTo>
                  <a:lnTo>
                    <a:pt x="734675" y="1167447"/>
                  </a:lnTo>
                  <a:lnTo>
                    <a:pt x="688410" y="1176909"/>
                  </a:lnTo>
                  <a:lnTo>
                    <a:pt x="640911" y="1182698"/>
                  </a:lnTo>
                  <a:lnTo>
                    <a:pt x="592331" y="1184662"/>
                  </a:lnTo>
                  <a:lnTo>
                    <a:pt x="543750" y="1182698"/>
                  </a:lnTo>
                  <a:lnTo>
                    <a:pt x="496251" y="1176909"/>
                  </a:lnTo>
                  <a:lnTo>
                    <a:pt x="449987" y="1167447"/>
                  </a:lnTo>
                  <a:lnTo>
                    <a:pt x="405108" y="1154464"/>
                  </a:lnTo>
                  <a:lnTo>
                    <a:pt x="361769" y="1138113"/>
                  </a:lnTo>
                  <a:lnTo>
                    <a:pt x="320120" y="1118547"/>
                  </a:lnTo>
                  <a:lnTo>
                    <a:pt x="280316" y="1095917"/>
                  </a:lnTo>
                  <a:lnTo>
                    <a:pt x="242507" y="1070376"/>
                  </a:lnTo>
                  <a:lnTo>
                    <a:pt x="206848" y="1042077"/>
                  </a:lnTo>
                  <a:lnTo>
                    <a:pt x="173489" y="1011172"/>
                  </a:lnTo>
                  <a:lnTo>
                    <a:pt x="142584" y="977813"/>
                  </a:lnTo>
                  <a:lnTo>
                    <a:pt x="114285" y="942154"/>
                  </a:lnTo>
                  <a:lnTo>
                    <a:pt x="88744" y="904345"/>
                  </a:lnTo>
                  <a:lnTo>
                    <a:pt x="66114" y="864541"/>
                  </a:lnTo>
                  <a:lnTo>
                    <a:pt x="46548" y="822892"/>
                  </a:lnTo>
                  <a:lnTo>
                    <a:pt x="30197" y="779553"/>
                  </a:lnTo>
                  <a:lnTo>
                    <a:pt x="17214" y="734675"/>
                  </a:lnTo>
                  <a:lnTo>
                    <a:pt x="7752" y="688410"/>
                  </a:lnTo>
                  <a:lnTo>
                    <a:pt x="1963" y="640911"/>
                  </a:lnTo>
                  <a:lnTo>
                    <a:pt x="0" y="592331"/>
                  </a:lnTo>
                  <a:close/>
                </a:path>
              </a:pathLst>
            </a:custGeom>
            <a:ln w="127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37272" y="1986788"/>
            <a:ext cx="4993640" cy="208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01</a:t>
            </a:r>
            <a:endParaRPr sz="4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60"/>
              </a:spcBef>
            </a:pPr>
            <a:r>
              <a:rPr sz="2600" b="1" spc="-10" dirty="0">
                <a:latin typeface="Times New Roman"/>
                <a:cs typeface="Times New Roman"/>
              </a:rPr>
              <a:t>Consumer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sz="2600" b="1" i="1" dirty="0">
                <a:latin typeface="Times New Roman"/>
                <a:cs typeface="Times New Roman"/>
              </a:rPr>
              <a:t>(private</a:t>
            </a:r>
            <a:r>
              <a:rPr sz="2600" b="1" i="1" spc="-50" dirty="0">
                <a:latin typeface="Times New Roman"/>
                <a:cs typeface="Times New Roman"/>
              </a:rPr>
              <a:t> </a:t>
            </a:r>
            <a:r>
              <a:rPr sz="2600" b="1" i="1" spc="-10" dirty="0">
                <a:latin typeface="Times New Roman"/>
                <a:cs typeface="Times New Roman"/>
              </a:rPr>
              <a:t>end-user)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30922" y="5397016"/>
            <a:ext cx="5006340" cy="13335"/>
            <a:chOff x="930922" y="5397016"/>
            <a:chExt cx="5006340" cy="13335"/>
          </a:xfrm>
        </p:grpSpPr>
        <p:sp>
          <p:nvSpPr>
            <p:cNvPr id="10" name="object 10"/>
            <p:cNvSpPr/>
            <p:nvPr/>
          </p:nvSpPr>
          <p:spPr>
            <a:xfrm>
              <a:off x="930922" y="5403366"/>
              <a:ext cx="5006340" cy="635"/>
            </a:xfrm>
            <a:custGeom>
              <a:avLst/>
              <a:gdLst/>
              <a:ahLst/>
              <a:cxnLst/>
              <a:rect l="l" t="t" r="r" b="b"/>
              <a:pathLst>
                <a:path w="5006340" h="635">
                  <a:moveTo>
                    <a:pt x="5006206" y="0"/>
                  </a:moveTo>
                  <a:lnTo>
                    <a:pt x="0" y="72"/>
                  </a:lnTo>
                  <a:lnTo>
                    <a:pt x="5006206" y="0"/>
                  </a:lnTo>
                  <a:close/>
                </a:path>
              </a:pathLst>
            </a:custGeom>
            <a:solidFill>
              <a:srgbClr val="D17B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30922" y="5403366"/>
              <a:ext cx="5006340" cy="635"/>
            </a:xfrm>
            <a:custGeom>
              <a:avLst/>
              <a:gdLst/>
              <a:ahLst/>
              <a:cxnLst/>
              <a:rect l="l" t="t" r="r" b="b"/>
              <a:pathLst>
                <a:path w="5006340" h="635">
                  <a:moveTo>
                    <a:pt x="0" y="0"/>
                  </a:moveTo>
                  <a:lnTo>
                    <a:pt x="5006206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D17B5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431400" y="1448211"/>
            <a:ext cx="5019040" cy="3961765"/>
            <a:chOff x="6431400" y="1448211"/>
            <a:chExt cx="5019040" cy="3961765"/>
          </a:xfrm>
        </p:grpSpPr>
        <p:sp>
          <p:nvSpPr>
            <p:cNvPr id="13" name="object 13"/>
            <p:cNvSpPr/>
            <p:nvPr/>
          </p:nvSpPr>
          <p:spPr>
            <a:xfrm>
              <a:off x="6437750" y="1454561"/>
              <a:ext cx="5006340" cy="3949065"/>
            </a:xfrm>
            <a:custGeom>
              <a:avLst/>
              <a:gdLst/>
              <a:ahLst/>
              <a:cxnLst/>
              <a:rect l="l" t="t" r="r" b="b"/>
              <a:pathLst>
                <a:path w="5006340" h="3949065">
                  <a:moveTo>
                    <a:pt x="5006205" y="0"/>
                  </a:moveTo>
                  <a:lnTo>
                    <a:pt x="0" y="0"/>
                  </a:lnTo>
                  <a:lnTo>
                    <a:pt x="0" y="3948875"/>
                  </a:lnTo>
                  <a:lnTo>
                    <a:pt x="5006205" y="3948875"/>
                  </a:lnTo>
                  <a:lnTo>
                    <a:pt x="5006205" y="0"/>
                  </a:lnTo>
                  <a:close/>
                </a:path>
              </a:pathLst>
            </a:custGeom>
            <a:solidFill>
              <a:srgbClr val="E1E1E1">
                <a:alpha val="9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37750" y="1454561"/>
              <a:ext cx="5006340" cy="3949065"/>
            </a:xfrm>
            <a:custGeom>
              <a:avLst/>
              <a:gdLst/>
              <a:ahLst/>
              <a:cxnLst/>
              <a:rect l="l" t="t" r="r" b="b"/>
              <a:pathLst>
                <a:path w="5006340" h="3949065">
                  <a:moveTo>
                    <a:pt x="0" y="0"/>
                  </a:moveTo>
                  <a:lnTo>
                    <a:pt x="5006206" y="0"/>
                  </a:lnTo>
                  <a:lnTo>
                    <a:pt x="5006206" y="3948876"/>
                  </a:lnTo>
                  <a:lnTo>
                    <a:pt x="0" y="394887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1E1E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348521" y="1849448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592330" y="0"/>
                  </a:moveTo>
                  <a:lnTo>
                    <a:pt x="543750" y="1963"/>
                  </a:lnTo>
                  <a:lnTo>
                    <a:pt x="496251" y="7752"/>
                  </a:lnTo>
                  <a:lnTo>
                    <a:pt x="449986" y="17214"/>
                  </a:lnTo>
                  <a:lnTo>
                    <a:pt x="405108" y="30197"/>
                  </a:lnTo>
                  <a:lnTo>
                    <a:pt x="361768" y="46548"/>
                  </a:lnTo>
                  <a:lnTo>
                    <a:pt x="320120" y="66114"/>
                  </a:lnTo>
                  <a:lnTo>
                    <a:pt x="280315" y="88744"/>
                  </a:lnTo>
                  <a:lnTo>
                    <a:pt x="242507" y="114285"/>
                  </a:lnTo>
                  <a:lnTo>
                    <a:pt x="206848" y="142584"/>
                  </a:lnTo>
                  <a:lnTo>
                    <a:pt x="173489" y="173489"/>
                  </a:lnTo>
                  <a:lnTo>
                    <a:pt x="142584" y="206848"/>
                  </a:lnTo>
                  <a:lnTo>
                    <a:pt x="114285" y="242507"/>
                  </a:lnTo>
                  <a:lnTo>
                    <a:pt x="88744" y="280315"/>
                  </a:lnTo>
                  <a:lnTo>
                    <a:pt x="66114" y="320120"/>
                  </a:lnTo>
                  <a:lnTo>
                    <a:pt x="46548" y="361768"/>
                  </a:lnTo>
                  <a:lnTo>
                    <a:pt x="30197" y="405108"/>
                  </a:lnTo>
                  <a:lnTo>
                    <a:pt x="17214" y="449986"/>
                  </a:lnTo>
                  <a:lnTo>
                    <a:pt x="7752" y="496251"/>
                  </a:lnTo>
                  <a:lnTo>
                    <a:pt x="1963" y="543750"/>
                  </a:lnTo>
                  <a:lnTo>
                    <a:pt x="0" y="592330"/>
                  </a:lnTo>
                  <a:lnTo>
                    <a:pt x="1963" y="640910"/>
                  </a:lnTo>
                  <a:lnTo>
                    <a:pt x="7752" y="688409"/>
                  </a:lnTo>
                  <a:lnTo>
                    <a:pt x="17214" y="734674"/>
                  </a:lnTo>
                  <a:lnTo>
                    <a:pt x="30197" y="779553"/>
                  </a:lnTo>
                  <a:lnTo>
                    <a:pt x="46548" y="822892"/>
                  </a:lnTo>
                  <a:lnTo>
                    <a:pt x="66114" y="864540"/>
                  </a:lnTo>
                  <a:lnTo>
                    <a:pt x="88744" y="904345"/>
                  </a:lnTo>
                  <a:lnTo>
                    <a:pt x="114285" y="942153"/>
                  </a:lnTo>
                  <a:lnTo>
                    <a:pt x="142584" y="977813"/>
                  </a:lnTo>
                  <a:lnTo>
                    <a:pt x="173489" y="1011172"/>
                  </a:lnTo>
                  <a:lnTo>
                    <a:pt x="206848" y="1042077"/>
                  </a:lnTo>
                  <a:lnTo>
                    <a:pt x="242507" y="1070376"/>
                  </a:lnTo>
                  <a:lnTo>
                    <a:pt x="280315" y="1095917"/>
                  </a:lnTo>
                  <a:lnTo>
                    <a:pt x="320120" y="1118547"/>
                  </a:lnTo>
                  <a:lnTo>
                    <a:pt x="361768" y="1138113"/>
                  </a:lnTo>
                  <a:lnTo>
                    <a:pt x="405108" y="1154464"/>
                  </a:lnTo>
                  <a:lnTo>
                    <a:pt x="449986" y="1167447"/>
                  </a:lnTo>
                  <a:lnTo>
                    <a:pt x="496251" y="1176909"/>
                  </a:lnTo>
                  <a:lnTo>
                    <a:pt x="543750" y="1182698"/>
                  </a:lnTo>
                  <a:lnTo>
                    <a:pt x="592330" y="1184662"/>
                  </a:lnTo>
                  <a:lnTo>
                    <a:pt x="640910" y="1182698"/>
                  </a:lnTo>
                  <a:lnTo>
                    <a:pt x="688409" y="1176909"/>
                  </a:lnTo>
                  <a:lnTo>
                    <a:pt x="734674" y="1167447"/>
                  </a:lnTo>
                  <a:lnTo>
                    <a:pt x="779552" y="1154464"/>
                  </a:lnTo>
                  <a:lnTo>
                    <a:pt x="822892" y="1138113"/>
                  </a:lnTo>
                  <a:lnTo>
                    <a:pt x="864540" y="1118547"/>
                  </a:lnTo>
                  <a:lnTo>
                    <a:pt x="904345" y="1095917"/>
                  </a:lnTo>
                  <a:lnTo>
                    <a:pt x="942153" y="1070376"/>
                  </a:lnTo>
                  <a:lnTo>
                    <a:pt x="977813" y="1042077"/>
                  </a:lnTo>
                  <a:lnTo>
                    <a:pt x="1011171" y="1011172"/>
                  </a:lnTo>
                  <a:lnTo>
                    <a:pt x="1042076" y="977813"/>
                  </a:lnTo>
                  <a:lnTo>
                    <a:pt x="1070375" y="942153"/>
                  </a:lnTo>
                  <a:lnTo>
                    <a:pt x="1095916" y="904345"/>
                  </a:lnTo>
                  <a:lnTo>
                    <a:pt x="1118546" y="864540"/>
                  </a:lnTo>
                  <a:lnTo>
                    <a:pt x="1138112" y="822892"/>
                  </a:lnTo>
                  <a:lnTo>
                    <a:pt x="1154463" y="779553"/>
                  </a:lnTo>
                  <a:lnTo>
                    <a:pt x="1167446" y="734674"/>
                  </a:lnTo>
                  <a:lnTo>
                    <a:pt x="1176908" y="688409"/>
                  </a:lnTo>
                  <a:lnTo>
                    <a:pt x="1182697" y="640910"/>
                  </a:lnTo>
                  <a:lnTo>
                    <a:pt x="1184661" y="592330"/>
                  </a:lnTo>
                  <a:lnTo>
                    <a:pt x="1182697" y="543750"/>
                  </a:lnTo>
                  <a:lnTo>
                    <a:pt x="1176908" y="496251"/>
                  </a:lnTo>
                  <a:lnTo>
                    <a:pt x="1167446" y="449986"/>
                  </a:lnTo>
                  <a:lnTo>
                    <a:pt x="1154463" y="405108"/>
                  </a:lnTo>
                  <a:lnTo>
                    <a:pt x="1138112" y="361768"/>
                  </a:lnTo>
                  <a:lnTo>
                    <a:pt x="1118546" y="320120"/>
                  </a:lnTo>
                  <a:lnTo>
                    <a:pt x="1095916" y="280315"/>
                  </a:lnTo>
                  <a:lnTo>
                    <a:pt x="1070375" y="242507"/>
                  </a:lnTo>
                  <a:lnTo>
                    <a:pt x="1042076" y="206848"/>
                  </a:lnTo>
                  <a:lnTo>
                    <a:pt x="1011171" y="173489"/>
                  </a:lnTo>
                  <a:lnTo>
                    <a:pt x="977813" y="142584"/>
                  </a:lnTo>
                  <a:lnTo>
                    <a:pt x="942153" y="114285"/>
                  </a:lnTo>
                  <a:lnTo>
                    <a:pt x="904345" y="88744"/>
                  </a:lnTo>
                  <a:lnTo>
                    <a:pt x="864540" y="66114"/>
                  </a:lnTo>
                  <a:lnTo>
                    <a:pt x="822892" y="46548"/>
                  </a:lnTo>
                  <a:lnTo>
                    <a:pt x="779552" y="30197"/>
                  </a:lnTo>
                  <a:lnTo>
                    <a:pt x="734674" y="17214"/>
                  </a:lnTo>
                  <a:lnTo>
                    <a:pt x="688409" y="7752"/>
                  </a:lnTo>
                  <a:lnTo>
                    <a:pt x="640910" y="1963"/>
                  </a:lnTo>
                  <a:lnTo>
                    <a:pt x="592330" y="0"/>
                  </a:lnTo>
                  <a:close/>
                </a:path>
              </a:pathLst>
            </a:custGeom>
            <a:solidFill>
              <a:srgbClr val="B98A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48521" y="1849448"/>
              <a:ext cx="1184910" cy="1184910"/>
            </a:xfrm>
            <a:custGeom>
              <a:avLst/>
              <a:gdLst/>
              <a:ahLst/>
              <a:cxnLst/>
              <a:rect l="l" t="t" r="r" b="b"/>
              <a:pathLst>
                <a:path w="1184909" h="1184910">
                  <a:moveTo>
                    <a:pt x="0" y="592331"/>
                  </a:moveTo>
                  <a:lnTo>
                    <a:pt x="1963" y="543750"/>
                  </a:lnTo>
                  <a:lnTo>
                    <a:pt x="7752" y="496251"/>
                  </a:lnTo>
                  <a:lnTo>
                    <a:pt x="17214" y="449987"/>
                  </a:lnTo>
                  <a:lnTo>
                    <a:pt x="30197" y="405108"/>
                  </a:lnTo>
                  <a:lnTo>
                    <a:pt x="46548" y="361769"/>
                  </a:lnTo>
                  <a:lnTo>
                    <a:pt x="66114" y="320120"/>
                  </a:lnTo>
                  <a:lnTo>
                    <a:pt x="88744" y="280316"/>
                  </a:lnTo>
                  <a:lnTo>
                    <a:pt x="114285" y="242507"/>
                  </a:lnTo>
                  <a:lnTo>
                    <a:pt x="142584" y="206848"/>
                  </a:lnTo>
                  <a:lnTo>
                    <a:pt x="173489" y="173489"/>
                  </a:lnTo>
                  <a:lnTo>
                    <a:pt x="206848" y="142584"/>
                  </a:lnTo>
                  <a:lnTo>
                    <a:pt x="242507" y="114285"/>
                  </a:lnTo>
                  <a:lnTo>
                    <a:pt x="280316" y="88744"/>
                  </a:lnTo>
                  <a:lnTo>
                    <a:pt x="320120" y="66114"/>
                  </a:lnTo>
                  <a:lnTo>
                    <a:pt x="361769" y="46548"/>
                  </a:lnTo>
                  <a:lnTo>
                    <a:pt x="405108" y="30197"/>
                  </a:lnTo>
                  <a:lnTo>
                    <a:pt x="449987" y="17214"/>
                  </a:lnTo>
                  <a:lnTo>
                    <a:pt x="496251" y="7752"/>
                  </a:lnTo>
                  <a:lnTo>
                    <a:pt x="543750" y="1963"/>
                  </a:lnTo>
                  <a:lnTo>
                    <a:pt x="592331" y="0"/>
                  </a:lnTo>
                  <a:lnTo>
                    <a:pt x="640911" y="1963"/>
                  </a:lnTo>
                  <a:lnTo>
                    <a:pt x="688410" y="7752"/>
                  </a:lnTo>
                  <a:lnTo>
                    <a:pt x="734675" y="17214"/>
                  </a:lnTo>
                  <a:lnTo>
                    <a:pt x="779553" y="30197"/>
                  </a:lnTo>
                  <a:lnTo>
                    <a:pt x="822892" y="46548"/>
                  </a:lnTo>
                  <a:lnTo>
                    <a:pt x="864541" y="66114"/>
                  </a:lnTo>
                  <a:lnTo>
                    <a:pt x="904345" y="88744"/>
                  </a:lnTo>
                  <a:lnTo>
                    <a:pt x="942154" y="114285"/>
                  </a:lnTo>
                  <a:lnTo>
                    <a:pt x="977813" y="142584"/>
                  </a:lnTo>
                  <a:lnTo>
                    <a:pt x="1011172" y="173489"/>
                  </a:lnTo>
                  <a:lnTo>
                    <a:pt x="1042077" y="206848"/>
                  </a:lnTo>
                  <a:lnTo>
                    <a:pt x="1070376" y="242507"/>
                  </a:lnTo>
                  <a:lnTo>
                    <a:pt x="1095917" y="280316"/>
                  </a:lnTo>
                  <a:lnTo>
                    <a:pt x="1118547" y="320120"/>
                  </a:lnTo>
                  <a:lnTo>
                    <a:pt x="1138113" y="361769"/>
                  </a:lnTo>
                  <a:lnTo>
                    <a:pt x="1154464" y="405108"/>
                  </a:lnTo>
                  <a:lnTo>
                    <a:pt x="1167447" y="449987"/>
                  </a:lnTo>
                  <a:lnTo>
                    <a:pt x="1176909" y="496251"/>
                  </a:lnTo>
                  <a:lnTo>
                    <a:pt x="1182698" y="543750"/>
                  </a:lnTo>
                  <a:lnTo>
                    <a:pt x="1184662" y="592331"/>
                  </a:lnTo>
                  <a:lnTo>
                    <a:pt x="1182698" y="640911"/>
                  </a:lnTo>
                  <a:lnTo>
                    <a:pt x="1176909" y="688410"/>
                  </a:lnTo>
                  <a:lnTo>
                    <a:pt x="1167447" y="734675"/>
                  </a:lnTo>
                  <a:lnTo>
                    <a:pt x="1154464" y="779553"/>
                  </a:lnTo>
                  <a:lnTo>
                    <a:pt x="1138113" y="822892"/>
                  </a:lnTo>
                  <a:lnTo>
                    <a:pt x="1118547" y="864541"/>
                  </a:lnTo>
                  <a:lnTo>
                    <a:pt x="1095917" y="904345"/>
                  </a:lnTo>
                  <a:lnTo>
                    <a:pt x="1070376" y="942154"/>
                  </a:lnTo>
                  <a:lnTo>
                    <a:pt x="1042077" y="977813"/>
                  </a:lnTo>
                  <a:lnTo>
                    <a:pt x="1011172" y="1011172"/>
                  </a:lnTo>
                  <a:lnTo>
                    <a:pt x="977813" y="1042077"/>
                  </a:lnTo>
                  <a:lnTo>
                    <a:pt x="942154" y="1070376"/>
                  </a:lnTo>
                  <a:lnTo>
                    <a:pt x="904345" y="1095917"/>
                  </a:lnTo>
                  <a:lnTo>
                    <a:pt x="864541" y="1118547"/>
                  </a:lnTo>
                  <a:lnTo>
                    <a:pt x="822892" y="1138113"/>
                  </a:lnTo>
                  <a:lnTo>
                    <a:pt x="779553" y="1154464"/>
                  </a:lnTo>
                  <a:lnTo>
                    <a:pt x="734675" y="1167447"/>
                  </a:lnTo>
                  <a:lnTo>
                    <a:pt x="688410" y="1176909"/>
                  </a:lnTo>
                  <a:lnTo>
                    <a:pt x="640911" y="1182698"/>
                  </a:lnTo>
                  <a:lnTo>
                    <a:pt x="592331" y="1184662"/>
                  </a:lnTo>
                  <a:lnTo>
                    <a:pt x="543750" y="1182698"/>
                  </a:lnTo>
                  <a:lnTo>
                    <a:pt x="496251" y="1176909"/>
                  </a:lnTo>
                  <a:lnTo>
                    <a:pt x="449987" y="1167447"/>
                  </a:lnTo>
                  <a:lnTo>
                    <a:pt x="405108" y="1154464"/>
                  </a:lnTo>
                  <a:lnTo>
                    <a:pt x="361769" y="1138113"/>
                  </a:lnTo>
                  <a:lnTo>
                    <a:pt x="320120" y="1118547"/>
                  </a:lnTo>
                  <a:lnTo>
                    <a:pt x="280316" y="1095917"/>
                  </a:lnTo>
                  <a:lnTo>
                    <a:pt x="242507" y="1070376"/>
                  </a:lnTo>
                  <a:lnTo>
                    <a:pt x="206848" y="1042077"/>
                  </a:lnTo>
                  <a:lnTo>
                    <a:pt x="173489" y="1011172"/>
                  </a:lnTo>
                  <a:lnTo>
                    <a:pt x="142584" y="977813"/>
                  </a:lnTo>
                  <a:lnTo>
                    <a:pt x="114285" y="942154"/>
                  </a:lnTo>
                  <a:lnTo>
                    <a:pt x="88744" y="904345"/>
                  </a:lnTo>
                  <a:lnTo>
                    <a:pt x="66114" y="864541"/>
                  </a:lnTo>
                  <a:lnTo>
                    <a:pt x="46548" y="822892"/>
                  </a:lnTo>
                  <a:lnTo>
                    <a:pt x="30197" y="779553"/>
                  </a:lnTo>
                  <a:lnTo>
                    <a:pt x="17214" y="734675"/>
                  </a:lnTo>
                  <a:lnTo>
                    <a:pt x="7752" y="688410"/>
                  </a:lnTo>
                  <a:lnTo>
                    <a:pt x="1963" y="640911"/>
                  </a:lnTo>
                  <a:lnTo>
                    <a:pt x="0" y="592331"/>
                  </a:lnTo>
                  <a:close/>
                </a:path>
              </a:pathLst>
            </a:custGeom>
            <a:ln w="12700">
              <a:solidFill>
                <a:srgbClr val="B98A8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444100" y="1986788"/>
            <a:ext cx="4993640" cy="287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02</a:t>
            </a:r>
            <a:endParaRPr sz="4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760"/>
              </a:spcBef>
            </a:pPr>
            <a:r>
              <a:rPr sz="2600" b="1" spc="-20" dirty="0">
                <a:latin typeface="Times New Roman"/>
                <a:cs typeface="Times New Roman"/>
              </a:rPr>
              <a:t>Business-</a:t>
            </a:r>
            <a:r>
              <a:rPr sz="2600" b="1" spc="-10" dirty="0">
                <a:latin typeface="Times New Roman"/>
                <a:cs typeface="Times New Roman"/>
              </a:rPr>
              <a:t>to-business</a:t>
            </a:r>
            <a:endParaRPr sz="2600">
              <a:latin typeface="Times New Roman"/>
              <a:cs typeface="Times New Roman"/>
            </a:endParaRPr>
          </a:p>
          <a:p>
            <a:pPr marL="579120" marR="571500" algn="ctr">
              <a:lnSpc>
                <a:spcPts val="2620"/>
              </a:lnSpc>
              <a:spcBef>
                <a:spcPts val="980"/>
              </a:spcBef>
            </a:pPr>
            <a:r>
              <a:rPr sz="2600" b="1" dirty="0">
                <a:latin typeface="Times New Roman"/>
                <a:cs typeface="Times New Roman"/>
              </a:rPr>
              <a:t>-</a:t>
            </a:r>
            <a:r>
              <a:rPr sz="2600" b="1" spc="-5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industrial</a:t>
            </a:r>
            <a:r>
              <a:rPr sz="2600" b="1" spc="-60" dirty="0">
                <a:latin typeface="Times New Roman"/>
                <a:cs typeface="Times New Roman"/>
              </a:rPr>
              <a:t> </a:t>
            </a:r>
            <a:r>
              <a:rPr sz="2600" b="1" i="1" dirty="0">
                <a:latin typeface="Times New Roman"/>
                <a:cs typeface="Times New Roman"/>
              </a:rPr>
              <a:t>(use</a:t>
            </a:r>
            <a:r>
              <a:rPr sz="2600" b="1" i="1" spc="-60" dirty="0">
                <a:latin typeface="Times New Roman"/>
                <a:cs typeface="Times New Roman"/>
              </a:rPr>
              <a:t> </a:t>
            </a:r>
            <a:r>
              <a:rPr sz="2600" b="1" i="1" dirty="0">
                <a:latin typeface="Times New Roman"/>
                <a:cs typeface="Times New Roman"/>
              </a:rPr>
              <a:t>products</a:t>
            </a:r>
            <a:r>
              <a:rPr sz="2600" b="1" i="1" spc="-55" dirty="0">
                <a:latin typeface="Times New Roman"/>
                <a:cs typeface="Times New Roman"/>
              </a:rPr>
              <a:t> </a:t>
            </a:r>
            <a:r>
              <a:rPr sz="2600" b="1" i="1" spc="-25" dirty="0">
                <a:latin typeface="Times New Roman"/>
                <a:cs typeface="Times New Roman"/>
              </a:rPr>
              <a:t>in </a:t>
            </a:r>
            <a:r>
              <a:rPr sz="2600" b="1" i="1" dirty="0">
                <a:latin typeface="Times New Roman"/>
                <a:cs typeface="Times New Roman"/>
              </a:rPr>
              <a:t>production</a:t>
            </a:r>
            <a:r>
              <a:rPr sz="2600" b="1" i="1" spc="-135" dirty="0">
                <a:latin typeface="Times New Roman"/>
                <a:cs typeface="Times New Roman"/>
              </a:rPr>
              <a:t> </a:t>
            </a:r>
            <a:r>
              <a:rPr sz="2600" b="1" i="1" spc="-10" dirty="0">
                <a:latin typeface="Times New Roman"/>
                <a:cs typeface="Times New Roman"/>
              </a:rPr>
              <a:t>process)</a:t>
            </a:r>
            <a:endParaRPr sz="2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75"/>
              </a:spcBef>
            </a:pPr>
            <a:r>
              <a:rPr sz="2600" b="1" dirty="0">
                <a:latin typeface="Times New Roman"/>
                <a:cs typeface="Times New Roman"/>
              </a:rPr>
              <a:t>-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trade</a:t>
            </a:r>
            <a:r>
              <a:rPr sz="2600" b="1" spc="-3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(</a:t>
            </a:r>
            <a:r>
              <a:rPr sz="2600" b="1" i="1" dirty="0">
                <a:latin typeface="Times New Roman"/>
                <a:cs typeface="Times New Roman"/>
              </a:rPr>
              <a:t>resell</a:t>
            </a:r>
            <a:r>
              <a:rPr sz="2600" b="1" i="1" spc="-30" dirty="0">
                <a:latin typeface="Times New Roman"/>
                <a:cs typeface="Times New Roman"/>
              </a:rPr>
              <a:t> </a:t>
            </a:r>
            <a:r>
              <a:rPr sz="2600" b="1" i="1" spc="-10" dirty="0">
                <a:latin typeface="Times New Roman"/>
                <a:cs typeface="Times New Roman"/>
              </a:rPr>
              <a:t>products</a:t>
            </a:r>
            <a:r>
              <a:rPr sz="2600" b="1" spc="-10" dirty="0">
                <a:latin typeface="Times New Roman"/>
                <a:cs typeface="Times New Roman"/>
              </a:rPr>
              <a:t>)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437750" y="5397016"/>
            <a:ext cx="5006340" cy="13335"/>
            <a:chOff x="6437750" y="5397016"/>
            <a:chExt cx="5006340" cy="13335"/>
          </a:xfrm>
        </p:grpSpPr>
        <p:sp>
          <p:nvSpPr>
            <p:cNvPr id="19" name="object 19"/>
            <p:cNvSpPr/>
            <p:nvPr/>
          </p:nvSpPr>
          <p:spPr>
            <a:xfrm>
              <a:off x="6437750" y="5403366"/>
              <a:ext cx="5006340" cy="635"/>
            </a:xfrm>
            <a:custGeom>
              <a:avLst/>
              <a:gdLst/>
              <a:ahLst/>
              <a:cxnLst/>
              <a:rect l="l" t="t" r="r" b="b"/>
              <a:pathLst>
                <a:path w="5006340" h="635">
                  <a:moveTo>
                    <a:pt x="5006205" y="0"/>
                  </a:moveTo>
                  <a:lnTo>
                    <a:pt x="0" y="72"/>
                  </a:lnTo>
                  <a:lnTo>
                    <a:pt x="5006205" y="0"/>
                  </a:lnTo>
                  <a:close/>
                </a:path>
              </a:pathLst>
            </a:custGeom>
            <a:solidFill>
              <a:srgbClr val="A5A5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37750" y="5403366"/>
              <a:ext cx="5006340" cy="635"/>
            </a:xfrm>
            <a:custGeom>
              <a:avLst/>
              <a:gdLst/>
              <a:ahLst/>
              <a:cxnLst/>
              <a:rect l="l" t="t" r="r" b="b"/>
              <a:pathLst>
                <a:path w="5006340" h="635">
                  <a:moveTo>
                    <a:pt x="0" y="0"/>
                  </a:moveTo>
                  <a:lnTo>
                    <a:pt x="5006206" y="0"/>
                  </a:lnTo>
                  <a:lnTo>
                    <a:pt x="0" y="72"/>
                  </a:lnTo>
                  <a:close/>
                </a:path>
              </a:pathLst>
            </a:custGeom>
            <a:ln w="12700">
              <a:solidFill>
                <a:srgbClr val="A5A5A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51967"/>
            <a:ext cx="8053705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900" b="1" spc="-25" dirty="0">
                <a:latin typeface="Times New Roman"/>
                <a:cs typeface="Times New Roman"/>
              </a:rPr>
              <a:t>Types</a:t>
            </a:r>
            <a:r>
              <a:rPr sz="4900" b="1" spc="-140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of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dirty="0">
                <a:latin typeface="Times New Roman"/>
                <a:cs typeface="Times New Roman"/>
              </a:rPr>
              <a:t>advertising:</a:t>
            </a:r>
            <a:r>
              <a:rPr sz="4900" b="1" spc="-135" dirty="0">
                <a:latin typeface="Times New Roman"/>
                <a:cs typeface="Times New Roman"/>
              </a:rPr>
              <a:t> </a:t>
            </a:r>
            <a:r>
              <a:rPr sz="4900" b="1" spc="-10" dirty="0">
                <a:latin typeface="Times New Roman"/>
                <a:cs typeface="Times New Roman"/>
              </a:rPr>
              <a:t>Receiver</a:t>
            </a:r>
            <a:endParaRPr sz="49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76103" y="1786594"/>
          <a:ext cx="11864338" cy="3283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235"/>
                <a:gridCol w="2470150"/>
                <a:gridCol w="3333749"/>
                <a:gridCol w="3632200"/>
                <a:gridCol w="40004"/>
              </a:tblGrid>
              <a:tr h="1270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64515">
                <a:tc gridSpan="2"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Kids</a:t>
                      </a:r>
                      <a:r>
                        <a:rPr sz="1850" spc="-8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5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and</a:t>
                      </a:r>
                      <a:r>
                        <a:rPr sz="1850" spc="-7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teens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R w="19050">
                      <a:solidFill>
                        <a:srgbClr val="44A26E"/>
                      </a:solidFill>
                      <a:prstDash val="solid"/>
                    </a:lnR>
                    <a:lnB w="19050">
                      <a:solidFill>
                        <a:srgbClr val="44A26E"/>
                      </a:solidFill>
                      <a:prstDash val="solid"/>
                    </a:lnB>
                    <a:solidFill>
                      <a:srgbClr val="B4DD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Senior</a:t>
                      </a:r>
                      <a:r>
                        <a:rPr sz="1850" spc="-9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citizens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44A26E"/>
                      </a:solidFill>
                      <a:prstDash val="solid"/>
                    </a:lnL>
                    <a:lnB w="19050">
                      <a:solidFill>
                        <a:srgbClr val="44A26E"/>
                      </a:solidFill>
                      <a:prstDash val="solid"/>
                    </a:lnB>
                    <a:solidFill>
                      <a:srgbClr val="B4DD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</a:tr>
              <a:tr h="564515"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spc="-2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Do’s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R w="19050">
                      <a:solidFill>
                        <a:srgbClr val="44A26E"/>
                      </a:solidFill>
                      <a:prstDash val="solid"/>
                    </a:lnR>
                    <a:lnT w="19050">
                      <a:solidFill>
                        <a:srgbClr val="44A26E"/>
                      </a:solidFill>
                      <a:prstDash val="solid"/>
                    </a:lnT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Don’ts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44A26E"/>
                      </a:solidFill>
                      <a:prstDash val="solid"/>
                    </a:lnL>
                    <a:lnR w="19050">
                      <a:solidFill>
                        <a:srgbClr val="44A26E"/>
                      </a:solidFill>
                      <a:prstDash val="solid"/>
                    </a:lnR>
                    <a:lnT w="19050">
                      <a:solidFill>
                        <a:srgbClr val="44A26E"/>
                      </a:solidFill>
                      <a:prstDash val="solid"/>
                    </a:lnT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spc="-2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Do’s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44A26E"/>
                      </a:solidFill>
                      <a:prstDash val="solid"/>
                    </a:lnL>
                    <a:lnR w="19050">
                      <a:solidFill>
                        <a:srgbClr val="44A26E"/>
                      </a:solidFill>
                      <a:prstDash val="solid"/>
                    </a:lnR>
                    <a:lnT w="19050">
                      <a:solidFill>
                        <a:srgbClr val="44A26E"/>
                      </a:solidFill>
                      <a:prstDash val="solid"/>
                    </a:lnT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8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Don’ts</a:t>
                      </a:r>
                      <a:endParaRPr sz="1850">
                        <a:latin typeface="Trebuchet MS"/>
                        <a:cs typeface="Trebuchet MS"/>
                      </a:endParaRPr>
                    </a:p>
                  </a:txBody>
                  <a:tcPr marL="0" marR="0" marT="118110" marB="0">
                    <a:lnL w="19050">
                      <a:solidFill>
                        <a:srgbClr val="44A26E"/>
                      </a:solidFill>
                      <a:prstDash val="solid"/>
                    </a:lnL>
                    <a:lnT w="19050">
                      <a:solidFill>
                        <a:srgbClr val="44A26E"/>
                      </a:solidFill>
                      <a:prstDash val="solid"/>
                    </a:lnT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</a:tr>
              <a:tr h="1956435">
                <a:tc>
                  <a:txBody>
                    <a:bodyPr/>
                    <a:lstStyle/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37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14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Tell</a:t>
                      </a:r>
                      <a:r>
                        <a:rPr sz="18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</a:t>
                      </a:r>
                      <a:r>
                        <a:rPr sz="18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9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basic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story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Entertain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kids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9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Surprise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kids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Use</a:t>
                      </a:r>
                      <a:r>
                        <a:rPr sz="185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older</a:t>
                      </a: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models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4810" marR="314960" indent="-227965">
                        <a:lnSpc>
                          <a:spcPct val="108800"/>
                        </a:lnSpc>
                        <a:buAutoNum type="arabicPeriod"/>
                        <a:tabLst>
                          <a:tab pos="386715" algn="l"/>
                        </a:tabLst>
                      </a:pP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Remember</a:t>
                      </a:r>
                      <a:r>
                        <a:rPr sz="185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mum 	</a:t>
                      </a:r>
                      <a:r>
                        <a:rPr sz="185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and</a:t>
                      </a: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dad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37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Long</a:t>
                      </a:r>
                      <a:r>
                        <a:rPr sz="185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dialogues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0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Complex</a:t>
                      </a: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messages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Imitate</a:t>
                      </a:r>
                      <a:r>
                        <a:rPr sz="1850" spc="-9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kids’</a:t>
                      </a:r>
                      <a:r>
                        <a:rPr sz="185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talk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Patronise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6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Execution</a:t>
                      </a:r>
                      <a:r>
                        <a:rPr sz="1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mistakes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44A26E"/>
                      </a:solidFill>
                      <a:prstDash val="solid"/>
                    </a:lnL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37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Positive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message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0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Intergenerational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approach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Focus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on</a:t>
                      </a:r>
                      <a:r>
                        <a:rPr sz="1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cognitive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age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4810" marR="972185" indent="-227965">
                        <a:lnSpc>
                          <a:spcPct val="108800"/>
                        </a:lnSpc>
                        <a:buAutoNum type="arabicPeriod"/>
                        <a:tabLst>
                          <a:tab pos="386715" algn="l"/>
                        </a:tabLst>
                      </a:pPr>
                      <a:r>
                        <a:rPr sz="1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Promote</a:t>
                      </a: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benefits</a:t>
                      </a:r>
                      <a:r>
                        <a:rPr sz="1850" spc="-6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to 	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overcome</a:t>
                      </a:r>
                      <a:r>
                        <a:rPr sz="1850" spc="-5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guilt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Use</a:t>
                      </a:r>
                      <a:r>
                        <a:rPr sz="18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symbols</a:t>
                      </a:r>
                      <a:r>
                        <a:rPr sz="18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of</a:t>
                      </a:r>
                      <a:r>
                        <a:rPr sz="18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their</a:t>
                      </a:r>
                      <a:r>
                        <a:rPr sz="18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youth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44A26E"/>
                      </a:solidFill>
                      <a:prstDash val="solid"/>
                    </a:lnL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370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Remind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of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getting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older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Use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senior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positioning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114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Age</a:t>
                      </a:r>
                      <a:r>
                        <a:rPr sz="18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labels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5445" indent="-227965">
                        <a:lnSpc>
                          <a:spcPct val="100000"/>
                        </a:lnSpc>
                        <a:spcBef>
                          <a:spcPts val="195"/>
                        </a:spcBef>
                        <a:buAutoNum type="arabicPeriod"/>
                        <a:tabLst>
                          <a:tab pos="385445" algn="l"/>
                        </a:tabLst>
                      </a:pP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Make</a:t>
                      </a: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long</a:t>
                      </a:r>
                      <a:r>
                        <a:rPr sz="1850" spc="-8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story</a:t>
                      </a:r>
                      <a:r>
                        <a:rPr sz="1850" spc="-7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short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  <a:p>
                      <a:pPr marL="384810" marR="240665" indent="-227965">
                        <a:lnSpc>
                          <a:spcPct val="108800"/>
                        </a:lnSpc>
                        <a:buAutoNum type="arabicPeriod"/>
                        <a:tabLst>
                          <a:tab pos="386715" algn="l"/>
                        </a:tabLst>
                      </a:pPr>
                      <a:r>
                        <a:rPr sz="1850" spc="-18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Take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physical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8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consequences</a:t>
                      </a:r>
                      <a:r>
                        <a:rPr sz="1850" spc="-1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of 	</a:t>
                      </a:r>
                      <a:r>
                        <a:rPr sz="18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getting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older</a:t>
                      </a:r>
                      <a:r>
                        <a:rPr sz="1850" spc="-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into</a:t>
                      </a:r>
                      <a:r>
                        <a:rPr sz="185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account</a:t>
                      </a:r>
                      <a:endParaRPr sz="1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44A26E"/>
                      </a:solidFill>
                      <a:prstDash val="solid"/>
                    </a:lnL>
                    <a:solidFill>
                      <a:srgbClr val="E6F0C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</a:tr>
              <a:tr h="7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7E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510" y="163068"/>
            <a:ext cx="68135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98085" algn="l"/>
              </a:tabLst>
            </a:pPr>
            <a:r>
              <a:rPr sz="4400" b="1" dirty="0">
                <a:latin typeface="Times New Roman"/>
                <a:cs typeface="Times New Roman"/>
              </a:rPr>
              <a:t>Creative</a:t>
            </a:r>
            <a:r>
              <a:rPr sz="4400" b="1" spc="-120" dirty="0">
                <a:latin typeface="Times New Roman"/>
                <a:cs typeface="Times New Roman"/>
              </a:rPr>
              <a:t> </a:t>
            </a:r>
            <a:r>
              <a:rPr sz="4400" b="1" spc="-10" dirty="0">
                <a:latin typeface="Times New Roman"/>
                <a:cs typeface="Times New Roman"/>
              </a:rPr>
              <a:t>advertising</a:t>
            </a:r>
            <a:r>
              <a:rPr sz="4400" b="1" dirty="0">
                <a:latin typeface="Times New Roman"/>
                <a:cs typeface="Times New Roman"/>
              </a:rPr>
              <a:t>	</a:t>
            </a:r>
            <a:r>
              <a:rPr sz="4400" b="1" spc="-10" dirty="0">
                <a:latin typeface="Times New Roman"/>
                <a:cs typeface="Times New Roman"/>
              </a:rPr>
              <a:t>appeals</a:t>
            </a:r>
            <a:endParaRPr sz="4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7995" y="960366"/>
          <a:ext cx="11342370" cy="54635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71185"/>
                <a:gridCol w="5671185"/>
              </a:tblGrid>
              <a:tr h="622300"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2050" spc="-3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Rational</a:t>
                      </a:r>
                      <a:r>
                        <a:rPr sz="2050" spc="-105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appeals</a:t>
                      </a:r>
                      <a:endParaRPr sz="2050">
                        <a:latin typeface="Trebuchet MS"/>
                        <a:cs typeface="Trebuchet MS"/>
                      </a:endParaRPr>
                    </a:p>
                  </a:txBody>
                  <a:tcPr marL="0" marR="0" marT="128905" marB="0"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2050" spc="-2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Emotional</a:t>
                      </a:r>
                      <a:r>
                        <a:rPr sz="2050" spc="-7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0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appeals</a:t>
                      </a:r>
                      <a:endParaRPr sz="2050">
                        <a:latin typeface="Trebuchet MS"/>
                        <a:cs typeface="Trebuchet MS"/>
                      </a:endParaRPr>
                    </a:p>
                  </a:txBody>
                  <a:tcPr marL="0" marR="0" marT="128905" marB="0">
                    <a:lnL w="19050">
                      <a:solidFill>
                        <a:srgbClr val="44A26E"/>
                      </a:solidFill>
                      <a:prstDash val="solid"/>
                    </a:lnL>
                    <a:solidFill>
                      <a:srgbClr val="B4DDC0"/>
                    </a:solidFill>
                  </a:tcPr>
                </a:tc>
              </a:tr>
              <a:tr h="3479165">
                <a:tc>
                  <a:txBody>
                    <a:bodyPr/>
                    <a:lstStyle/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40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Talking</a:t>
                      </a: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head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2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Demonstration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Problem</a:t>
                      </a:r>
                      <a:r>
                        <a:rPr sz="2050" spc="-9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solution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Testimonial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14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Slice</a:t>
                      </a:r>
                      <a:r>
                        <a:rPr sz="2050" spc="-3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of</a:t>
                      </a:r>
                      <a:r>
                        <a:rPr sz="20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life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Dramatisation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2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6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Comparative</a:t>
                      </a:r>
                      <a:r>
                        <a:rPr sz="2050" spc="-7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2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ads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Etc.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40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Humour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2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Eroticism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Warmth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Fear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Shock</a:t>
                      </a:r>
                      <a:r>
                        <a:rPr sz="2050" spc="-3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tactics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30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Music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2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2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Etc.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  <a:tr h="465455"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050" spc="-10" dirty="0">
                          <a:solidFill>
                            <a:srgbClr val="0072A1"/>
                          </a:solidFill>
                          <a:latin typeface="Trebuchet MS"/>
                          <a:cs typeface="Trebuchet MS"/>
                        </a:rPr>
                        <a:t>Endorsers</a:t>
                      </a:r>
                      <a:endParaRPr sz="2050">
                        <a:latin typeface="Trebuchet MS"/>
                        <a:cs typeface="Trebuchet MS"/>
                      </a:endParaRPr>
                    </a:p>
                  </a:txBody>
                  <a:tcPr marL="0" marR="0" marT="50800" marB="0"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B4DD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44A26E"/>
                      </a:solidFill>
                      <a:prstDash val="solid"/>
                    </a:lnL>
                    <a:solidFill>
                      <a:srgbClr val="B4DDC0"/>
                    </a:solidFill>
                  </a:tcPr>
                </a:tc>
              </a:tr>
              <a:tr h="896619">
                <a:tc>
                  <a:txBody>
                    <a:bodyPr/>
                    <a:lstStyle/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40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8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Expert</a:t>
                      </a:r>
                      <a:r>
                        <a:rPr sz="2050" spc="-4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endorsement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  <a:p>
                      <a:pPr marL="523240" indent="-349250">
                        <a:lnSpc>
                          <a:spcPct val="100000"/>
                        </a:lnSpc>
                        <a:spcBef>
                          <a:spcPts val="925"/>
                        </a:spcBef>
                        <a:buClr>
                          <a:srgbClr val="0072A1"/>
                        </a:buClr>
                        <a:buSzPct val="63414"/>
                        <a:buFont typeface="Lucida Sans Unicode"/>
                        <a:buChar char="●"/>
                        <a:tabLst>
                          <a:tab pos="523240" algn="l"/>
                        </a:tabLst>
                      </a:pPr>
                      <a:r>
                        <a:rPr sz="2050" spc="-45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Celebrity</a:t>
                      </a:r>
                      <a:r>
                        <a:rPr sz="2050" spc="-6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2050" spc="-10" dirty="0">
                          <a:solidFill>
                            <a:srgbClr val="231F20"/>
                          </a:solidFill>
                          <a:latin typeface="Microsoft Sans Serif"/>
                          <a:cs typeface="Microsoft Sans Serif"/>
                        </a:rPr>
                        <a:t>endorsement</a:t>
                      </a:r>
                      <a:endParaRPr sz="20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51435" marB="0">
                    <a:lnR w="19050">
                      <a:solidFill>
                        <a:srgbClr val="44A26E"/>
                      </a:solidFill>
                      <a:prstDash val="solid"/>
                    </a:lnR>
                    <a:solidFill>
                      <a:srgbClr val="DAEA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44A26E"/>
                      </a:solidFill>
                      <a:prstDash val="solid"/>
                    </a:lnL>
                    <a:solidFill>
                      <a:srgbClr val="DAEA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265</Words>
  <Application>Microsoft Office PowerPoint</Application>
  <PresentationFormat>Custom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Chapter 4: Advertising</vt:lpstr>
      <vt:lpstr>Types of advertising: Sender</vt:lpstr>
      <vt:lpstr>Types of advertising: Sender Give example of each type!</vt:lpstr>
      <vt:lpstr>Types of advertising: Message</vt:lpstr>
      <vt:lpstr>Types of advertising: Receiver</vt:lpstr>
      <vt:lpstr>Types of advertising: Receiver</vt:lpstr>
      <vt:lpstr>Creative advertising appeals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FMS00</dc:creator>
  <cp:lastModifiedBy>FMS00</cp:lastModifiedBy>
  <cp:revision>2</cp:revision>
  <dcterms:created xsi:type="dcterms:W3CDTF">2025-08-25T09:47:29Z</dcterms:created>
  <dcterms:modified xsi:type="dcterms:W3CDTF">2025-08-25T09:57:00Z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2024-08-21T00:00:00Z</vt:filetime>
  </property>
  <property fmtid="{D5CDD505-2E9C-101B-9397-08002B2CF9AE}" pid="3" name="LastSaved">
    <vt:filetime>2025-08-25T00:00:00Z</vt:filetime>
  </property>
  <property fmtid="{D5CDD505-2E9C-101B-9397-08002B2CF9AE}" pid="4" name="Producer">
    <vt:lpwstr>macOS Version 12.7.2 (Build 21G1974) Quartz PDFContext</vt:lpwstr>
  </property>
</Properties>
</file>