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62" r:id="rId19"/>
    <p:sldId id="274" r:id="rId20"/>
    <p:sldId id="276" r:id="rId21"/>
    <p:sldId id="277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ima Panapinun" userId="676b5c2ce382a879" providerId="LiveId" clId="{13247EE3-D086-8E48-8AC8-C5A7325D1195}"/>
    <pc:docChg chg="undo redo custSel modSld sldOrd">
      <pc:chgData name="Sirima Panapinun" userId="676b5c2ce382a879" providerId="LiveId" clId="{13247EE3-D086-8E48-8AC8-C5A7325D1195}" dt="2024-07-16T15:46:19.971" v="244" actId="2711"/>
      <pc:docMkLst>
        <pc:docMk/>
      </pc:docMkLst>
      <pc:sldChg chg="modSp">
        <pc:chgData name="Sirima Panapinun" userId="676b5c2ce382a879" providerId="LiveId" clId="{13247EE3-D086-8E48-8AC8-C5A7325D1195}" dt="2024-07-16T15:28:43.781" v="96" actId="2711"/>
        <pc:sldMkLst>
          <pc:docMk/>
          <pc:sldMk cId="722271208" sldId="256"/>
        </pc:sldMkLst>
        <pc:spChg chg="mod">
          <ac:chgData name="Sirima Panapinun" userId="676b5c2ce382a879" providerId="LiveId" clId="{13247EE3-D086-8E48-8AC8-C5A7325D1195}" dt="2024-07-16T15:28:43.781" v="96" actId="2711"/>
          <ac:spMkLst>
            <pc:docMk/>
            <pc:sldMk cId="722271208" sldId="256"/>
            <ac:spMk id="2" creationId="{53111662-E447-A544-9880-0356D9AF0E52}"/>
          </ac:spMkLst>
        </pc:spChg>
        <pc:spChg chg="mod">
          <ac:chgData name="Sirima Panapinun" userId="676b5c2ce382a879" providerId="LiveId" clId="{13247EE3-D086-8E48-8AC8-C5A7325D1195}" dt="2024-07-16T15:28:34.152" v="95" actId="2711"/>
          <ac:spMkLst>
            <pc:docMk/>
            <pc:sldMk cId="722271208" sldId="256"/>
            <ac:spMk id="3" creationId="{C6962985-8293-2546-85FC-B96C1CDE1201}"/>
          </ac:spMkLst>
        </pc:spChg>
      </pc:sldChg>
      <pc:sldChg chg="modSp">
        <pc:chgData name="Sirima Panapinun" userId="676b5c2ce382a879" providerId="LiveId" clId="{13247EE3-D086-8E48-8AC8-C5A7325D1195}" dt="2024-07-16T15:30:35.475" v="114" actId="27636"/>
        <pc:sldMkLst>
          <pc:docMk/>
          <pc:sldMk cId="4254779352" sldId="257"/>
        </pc:sldMkLst>
        <pc:spChg chg="mod">
          <ac:chgData name="Sirima Panapinun" userId="676b5c2ce382a879" providerId="LiveId" clId="{13247EE3-D086-8E48-8AC8-C5A7325D1195}" dt="2024-07-16T15:29:38.110" v="97" actId="2711"/>
          <ac:spMkLst>
            <pc:docMk/>
            <pc:sldMk cId="4254779352" sldId="257"/>
            <ac:spMk id="2" creationId="{B806EAC1-FEBD-4840-A9B3-0D3532049274}"/>
          </ac:spMkLst>
        </pc:spChg>
        <pc:spChg chg="mod">
          <ac:chgData name="Sirima Panapinun" userId="676b5c2ce382a879" providerId="LiveId" clId="{13247EE3-D086-8E48-8AC8-C5A7325D1195}" dt="2024-07-16T15:30:35.475" v="114" actId="27636"/>
          <ac:spMkLst>
            <pc:docMk/>
            <pc:sldMk cId="4254779352" sldId="257"/>
            <ac:spMk id="3" creationId="{A576B4E1-EA6A-F64C-B4C9-8B15C546C039}"/>
          </ac:spMkLst>
        </pc:spChg>
      </pc:sldChg>
      <pc:sldChg chg="modSp">
        <pc:chgData name="Sirima Panapinun" userId="676b5c2ce382a879" providerId="LiveId" clId="{13247EE3-D086-8E48-8AC8-C5A7325D1195}" dt="2024-07-16T15:31:16.803" v="120" actId="27636"/>
        <pc:sldMkLst>
          <pc:docMk/>
          <pc:sldMk cId="4132728621" sldId="258"/>
        </pc:sldMkLst>
        <pc:spChg chg="mod">
          <ac:chgData name="Sirima Panapinun" userId="676b5c2ce382a879" providerId="LiveId" clId="{13247EE3-D086-8E48-8AC8-C5A7325D1195}" dt="2024-07-16T15:30:47.471" v="115" actId="2711"/>
          <ac:spMkLst>
            <pc:docMk/>
            <pc:sldMk cId="4132728621" sldId="258"/>
            <ac:spMk id="2" creationId="{A0EE923D-2B81-A94E-B1A6-40654D6F2128}"/>
          </ac:spMkLst>
        </pc:spChg>
        <pc:spChg chg="mod">
          <ac:chgData name="Sirima Panapinun" userId="676b5c2ce382a879" providerId="LiveId" clId="{13247EE3-D086-8E48-8AC8-C5A7325D1195}" dt="2024-07-16T15:31:16.803" v="120" actId="27636"/>
          <ac:spMkLst>
            <pc:docMk/>
            <pc:sldMk cId="4132728621" sldId="258"/>
            <ac:spMk id="3" creationId="{5DBC245D-877A-7F49-A67D-9E3DE192DCFE}"/>
          </ac:spMkLst>
        </pc:spChg>
      </pc:sldChg>
      <pc:sldChg chg="modSp">
        <pc:chgData name="Sirima Panapinun" userId="676b5c2ce382a879" providerId="LiveId" clId="{13247EE3-D086-8E48-8AC8-C5A7325D1195}" dt="2024-07-16T15:31:16.739" v="119" actId="2711"/>
        <pc:sldMkLst>
          <pc:docMk/>
          <pc:sldMk cId="1262678935" sldId="259"/>
        </pc:sldMkLst>
        <pc:spChg chg="mod">
          <ac:chgData name="Sirima Panapinun" userId="676b5c2ce382a879" providerId="LiveId" clId="{13247EE3-D086-8E48-8AC8-C5A7325D1195}" dt="2024-07-16T15:31:16.739" v="119" actId="2711"/>
          <ac:spMkLst>
            <pc:docMk/>
            <pc:sldMk cId="1262678935" sldId="259"/>
            <ac:spMk id="4" creationId="{A6E00303-46B7-DA43-B3E3-831DF7FA6F75}"/>
          </ac:spMkLst>
        </pc:spChg>
      </pc:sldChg>
      <pc:sldChg chg="modSp">
        <pc:chgData name="Sirima Panapinun" userId="676b5c2ce382a879" providerId="LiveId" clId="{13247EE3-D086-8E48-8AC8-C5A7325D1195}" dt="2024-07-16T15:32:08.990" v="129" actId="20577"/>
        <pc:sldMkLst>
          <pc:docMk/>
          <pc:sldMk cId="795699357" sldId="260"/>
        </pc:sldMkLst>
        <pc:spChg chg="mod">
          <ac:chgData name="Sirima Panapinun" userId="676b5c2ce382a879" providerId="LiveId" clId="{13247EE3-D086-8E48-8AC8-C5A7325D1195}" dt="2024-07-16T15:31:35.473" v="121" actId="2711"/>
          <ac:spMkLst>
            <pc:docMk/>
            <pc:sldMk cId="795699357" sldId="260"/>
            <ac:spMk id="2" creationId="{BD1D7F2F-2E96-9F4A-A144-8D05DAA3F65E}"/>
          </ac:spMkLst>
        </pc:spChg>
        <pc:spChg chg="mod">
          <ac:chgData name="Sirima Panapinun" userId="676b5c2ce382a879" providerId="LiveId" clId="{13247EE3-D086-8E48-8AC8-C5A7325D1195}" dt="2024-07-16T15:32:08.990" v="129" actId="20577"/>
          <ac:spMkLst>
            <pc:docMk/>
            <pc:sldMk cId="795699357" sldId="260"/>
            <ac:spMk id="3" creationId="{20ECE305-6B48-6144-9FFE-E095495FC9D6}"/>
          </ac:spMkLst>
        </pc:spChg>
      </pc:sldChg>
      <pc:sldChg chg="delSp modSp">
        <pc:chgData name="Sirima Panapinun" userId="676b5c2ce382a879" providerId="LiveId" clId="{13247EE3-D086-8E48-8AC8-C5A7325D1195}" dt="2024-07-16T15:32:29.848" v="130" actId="2711"/>
        <pc:sldMkLst>
          <pc:docMk/>
          <pc:sldMk cId="986188693" sldId="261"/>
        </pc:sldMkLst>
        <pc:spChg chg="mod">
          <ac:chgData name="Sirima Panapinun" userId="676b5c2ce382a879" providerId="LiveId" clId="{13247EE3-D086-8E48-8AC8-C5A7325D1195}" dt="2024-07-16T15:32:29.848" v="130" actId="2711"/>
          <ac:spMkLst>
            <pc:docMk/>
            <pc:sldMk cId="986188693" sldId="261"/>
            <ac:spMk id="2" creationId="{F6E64EE4-6811-A547-9B66-59EBF75C9343}"/>
          </ac:spMkLst>
        </pc:spChg>
        <pc:inkChg chg="del">
          <ac:chgData name="Sirima Panapinun" userId="676b5c2ce382a879" providerId="LiveId" clId="{13247EE3-D086-8E48-8AC8-C5A7325D1195}" dt="2023-07-11T12:11:41.106" v="0"/>
          <ac:inkMkLst>
            <pc:docMk/>
            <pc:sldMk cId="986188693" sldId="261"/>
            <ac:inkMk id="3" creationId="{ED28AFFE-1720-A548-AC9E-91E623A568C8}"/>
          </ac:inkMkLst>
        </pc:inkChg>
      </pc:sldChg>
      <pc:sldChg chg="modSp ord">
        <pc:chgData name="Sirima Panapinun" userId="676b5c2ce382a879" providerId="LiveId" clId="{13247EE3-D086-8E48-8AC8-C5A7325D1195}" dt="2024-07-16T15:40:52.565" v="202" actId="1076"/>
        <pc:sldMkLst>
          <pc:docMk/>
          <pc:sldMk cId="3504669664" sldId="262"/>
        </pc:sldMkLst>
        <pc:spChg chg="mod">
          <ac:chgData name="Sirima Panapinun" userId="676b5c2ce382a879" providerId="LiveId" clId="{13247EE3-D086-8E48-8AC8-C5A7325D1195}" dt="2024-07-16T15:32:41.949" v="131" actId="2711"/>
          <ac:spMkLst>
            <pc:docMk/>
            <pc:sldMk cId="3504669664" sldId="262"/>
            <ac:spMk id="2" creationId="{104824EA-03D4-4C45-BD64-A1B852A13CA1}"/>
          </ac:spMkLst>
        </pc:spChg>
        <pc:spChg chg="mod">
          <ac:chgData name="Sirima Panapinun" userId="676b5c2ce382a879" providerId="LiveId" clId="{13247EE3-D086-8E48-8AC8-C5A7325D1195}" dt="2024-07-16T15:40:52.565" v="202" actId="1076"/>
          <ac:spMkLst>
            <pc:docMk/>
            <pc:sldMk cId="3504669664" sldId="262"/>
            <ac:spMk id="3" creationId="{EFA92E4F-F656-A84C-9133-1F2150CA91E8}"/>
          </ac:spMkLst>
        </pc:spChg>
      </pc:sldChg>
      <pc:sldChg chg="modSp">
        <pc:chgData name="Sirima Panapinun" userId="676b5c2ce382a879" providerId="LiveId" clId="{13247EE3-D086-8E48-8AC8-C5A7325D1195}" dt="2024-07-16T15:33:15.737" v="134" actId="2711"/>
        <pc:sldMkLst>
          <pc:docMk/>
          <pc:sldMk cId="852255748" sldId="263"/>
        </pc:sldMkLst>
        <pc:spChg chg="mod">
          <ac:chgData name="Sirima Panapinun" userId="676b5c2ce382a879" providerId="LiveId" clId="{13247EE3-D086-8E48-8AC8-C5A7325D1195}" dt="2024-07-16T15:33:15.737" v="134" actId="2711"/>
          <ac:spMkLst>
            <pc:docMk/>
            <pc:sldMk cId="852255748" sldId="263"/>
            <ac:spMk id="2" creationId="{36512564-7158-B94F-AC96-434BF7F4A4FE}"/>
          </ac:spMkLst>
        </pc:spChg>
        <pc:inkChg chg="mod modStrokes">
          <ac:chgData name="Sirima Panapinun" userId="676b5c2ce382a879" providerId="LiveId" clId="{13247EE3-D086-8E48-8AC8-C5A7325D1195}" dt="2023-07-11T12:14:49.623" v="28"/>
          <ac:inkMkLst>
            <pc:docMk/>
            <pc:sldMk cId="852255748" sldId="263"/>
            <ac:inkMk id="3" creationId="{E80CE379-98B7-1E47-8982-7F41F280CA1F}"/>
          </ac:inkMkLst>
        </pc:inkChg>
      </pc:sldChg>
      <pc:sldChg chg="modSp">
        <pc:chgData name="Sirima Panapinun" userId="676b5c2ce382a879" providerId="LiveId" clId="{13247EE3-D086-8E48-8AC8-C5A7325D1195}" dt="2024-07-16T15:33:36.088" v="136" actId="2711"/>
        <pc:sldMkLst>
          <pc:docMk/>
          <pc:sldMk cId="1531705757" sldId="264"/>
        </pc:sldMkLst>
        <pc:spChg chg="mod">
          <ac:chgData name="Sirima Panapinun" userId="676b5c2ce382a879" providerId="LiveId" clId="{13247EE3-D086-8E48-8AC8-C5A7325D1195}" dt="2024-07-16T15:33:26.298" v="135" actId="2711"/>
          <ac:spMkLst>
            <pc:docMk/>
            <pc:sldMk cId="1531705757" sldId="264"/>
            <ac:spMk id="2" creationId="{C6A5CC58-87AE-C543-ABC7-5C40519A8464}"/>
          </ac:spMkLst>
        </pc:spChg>
        <pc:spChg chg="mod">
          <ac:chgData name="Sirima Panapinun" userId="676b5c2ce382a879" providerId="LiveId" clId="{13247EE3-D086-8E48-8AC8-C5A7325D1195}" dt="2024-07-16T15:33:36.088" v="136" actId="2711"/>
          <ac:spMkLst>
            <pc:docMk/>
            <pc:sldMk cId="1531705757" sldId="264"/>
            <ac:spMk id="3" creationId="{2D359DBE-33FC-3F49-9073-21624C2104EA}"/>
          </ac:spMkLst>
        </pc:spChg>
      </pc:sldChg>
      <pc:sldChg chg="delSp modSp">
        <pc:chgData name="Sirima Panapinun" userId="676b5c2ce382a879" providerId="LiveId" clId="{13247EE3-D086-8E48-8AC8-C5A7325D1195}" dt="2024-07-16T15:34:30.543" v="148" actId="1076"/>
        <pc:sldMkLst>
          <pc:docMk/>
          <pc:sldMk cId="59028159" sldId="265"/>
        </pc:sldMkLst>
        <pc:spChg chg="mod">
          <ac:chgData name="Sirima Panapinun" userId="676b5c2ce382a879" providerId="LiveId" clId="{13247EE3-D086-8E48-8AC8-C5A7325D1195}" dt="2024-07-16T15:33:55.519" v="137" actId="2711"/>
          <ac:spMkLst>
            <pc:docMk/>
            <pc:sldMk cId="59028159" sldId="265"/>
            <ac:spMk id="2" creationId="{B01E1596-0EE6-B940-A70A-FD06CDB8CFBC}"/>
          </ac:spMkLst>
        </pc:spChg>
        <pc:spChg chg="mod">
          <ac:chgData name="Sirima Panapinun" userId="676b5c2ce382a879" providerId="LiveId" clId="{13247EE3-D086-8E48-8AC8-C5A7325D1195}" dt="2024-07-16T15:34:05.514" v="139" actId="27636"/>
          <ac:spMkLst>
            <pc:docMk/>
            <pc:sldMk cId="59028159" sldId="265"/>
            <ac:spMk id="3" creationId="{7D5D9C30-43C5-2C40-B33F-02CD702F4978}"/>
          </ac:spMkLst>
        </pc:spChg>
        <pc:picChg chg="mod">
          <ac:chgData name="Sirima Panapinun" userId="676b5c2ce382a879" providerId="LiveId" clId="{13247EE3-D086-8E48-8AC8-C5A7325D1195}" dt="2024-07-16T15:34:30.543" v="148" actId="1076"/>
          <ac:picMkLst>
            <pc:docMk/>
            <pc:sldMk cId="59028159" sldId="265"/>
            <ac:picMk id="4" creationId="{37E99CF3-1EDF-E845-B2D6-E9C24A961D86}"/>
          </ac:picMkLst>
        </pc:picChg>
        <pc:inkChg chg="del">
          <ac:chgData name="Sirima Panapinun" userId="676b5c2ce382a879" providerId="LiveId" clId="{13247EE3-D086-8E48-8AC8-C5A7325D1195}" dt="2023-07-11T12:14:55.080" v="29"/>
          <ac:inkMkLst>
            <pc:docMk/>
            <pc:sldMk cId="59028159" sldId="265"/>
            <ac:inkMk id="5" creationId="{4F3A104D-9D89-8243-AEF9-D5C4FB762350}"/>
          </ac:inkMkLst>
        </pc:inkChg>
      </pc:sldChg>
      <pc:sldChg chg="delSp modSp">
        <pc:chgData name="Sirima Panapinun" userId="676b5c2ce382a879" providerId="LiveId" clId="{13247EE3-D086-8E48-8AC8-C5A7325D1195}" dt="2024-07-16T15:38:25.716" v="188" actId="1076"/>
        <pc:sldMkLst>
          <pc:docMk/>
          <pc:sldMk cId="1935131679" sldId="266"/>
        </pc:sldMkLst>
        <pc:spChg chg="mod">
          <ac:chgData name="Sirima Panapinun" userId="676b5c2ce382a879" providerId="LiveId" clId="{13247EE3-D086-8E48-8AC8-C5A7325D1195}" dt="2024-07-16T15:38:10.690" v="184" actId="2711"/>
          <ac:spMkLst>
            <pc:docMk/>
            <pc:sldMk cId="1935131679" sldId="266"/>
            <ac:spMk id="2" creationId="{3CFB3685-86A8-B448-AE58-9D28BFB6EDAF}"/>
          </ac:spMkLst>
        </pc:spChg>
        <pc:spChg chg="mod">
          <ac:chgData name="Sirima Panapinun" userId="676b5c2ce382a879" providerId="LiveId" clId="{13247EE3-D086-8E48-8AC8-C5A7325D1195}" dt="2024-07-16T15:38:17.437" v="185" actId="2711"/>
          <ac:spMkLst>
            <pc:docMk/>
            <pc:sldMk cId="1935131679" sldId="266"/>
            <ac:spMk id="3" creationId="{67490F1D-E1C8-2647-9FF0-493DDB7D8412}"/>
          </ac:spMkLst>
        </pc:spChg>
        <pc:picChg chg="mod">
          <ac:chgData name="Sirima Panapinun" userId="676b5c2ce382a879" providerId="LiveId" clId="{13247EE3-D086-8E48-8AC8-C5A7325D1195}" dt="2024-07-16T15:38:25.716" v="188" actId="1076"/>
          <ac:picMkLst>
            <pc:docMk/>
            <pc:sldMk cId="1935131679" sldId="266"/>
            <ac:picMk id="4" creationId="{16570E5A-8138-8248-B22D-4AB5359822C2}"/>
          </ac:picMkLst>
        </pc:picChg>
        <pc:inkChg chg="del">
          <ac:chgData name="Sirima Panapinun" userId="676b5c2ce382a879" providerId="LiveId" clId="{13247EE3-D086-8E48-8AC8-C5A7325D1195}" dt="2023-07-11T12:11:52.433" v="3"/>
          <ac:inkMkLst>
            <pc:docMk/>
            <pc:sldMk cId="1935131679" sldId="266"/>
            <ac:inkMk id="5" creationId="{81DA5DB9-B357-884F-8FBB-A2AF8EFAAE96}"/>
          </ac:inkMkLst>
        </pc:inkChg>
      </pc:sldChg>
      <pc:sldChg chg="delSp modSp">
        <pc:chgData name="Sirima Panapinun" userId="676b5c2ce382a879" providerId="LiveId" clId="{13247EE3-D086-8E48-8AC8-C5A7325D1195}" dt="2024-07-16T15:37:57.660" v="183" actId="2711"/>
        <pc:sldMkLst>
          <pc:docMk/>
          <pc:sldMk cId="1697988628" sldId="267"/>
        </pc:sldMkLst>
        <pc:spChg chg="mod">
          <ac:chgData name="Sirima Panapinun" userId="676b5c2ce382a879" providerId="LiveId" clId="{13247EE3-D086-8E48-8AC8-C5A7325D1195}" dt="2024-07-16T15:37:57.660" v="183" actId="2711"/>
          <ac:spMkLst>
            <pc:docMk/>
            <pc:sldMk cId="1697988628" sldId="267"/>
            <ac:spMk id="2" creationId="{CB42A60F-AF63-0B48-AB5B-8132498A1113}"/>
          </ac:spMkLst>
        </pc:spChg>
        <pc:inkChg chg="del">
          <ac:chgData name="Sirima Panapinun" userId="676b5c2ce382a879" providerId="LiveId" clId="{13247EE3-D086-8E48-8AC8-C5A7325D1195}" dt="2023-07-11T12:11:49.786" v="2"/>
          <ac:inkMkLst>
            <pc:docMk/>
            <pc:sldMk cId="1697988628" sldId="267"/>
            <ac:inkMk id="3" creationId="{049E8080-A928-7C4E-98D5-F7562357F367}"/>
          </ac:inkMkLst>
        </pc:inkChg>
      </pc:sldChg>
      <pc:sldChg chg="delSp modSp">
        <pc:chgData name="Sirima Panapinun" userId="676b5c2ce382a879" providerId="LiveId" clId="{13247EE3-D086-8E48-8AC8-C5A7325D1195}" dt="2024-07-16T15:38:38" v="189" actId="2711"/>
        <pc:sldMkLst>
          <pc:docMk/>
          <pc:sldMk cId="4257193502" sldId="268"/>
        </pc:sldMkLst>
        <pc:spChg chg="mod">
          <ac:chgData name="Sirima Panapinun" userId="676b5c2ce382a879" providerId="LiveId" clId="{13247EE3-D086-8E48-8AC8-C5A7325D1195}" dt="2024-07-16T15:38:38" v="189" actId="2711"/>
          <ac:spMkLst>
            <pc:docMk/>
            <pc:sldMk cId="4257193502" sldId="268"/>
            <ac:spMk id="2" creationId="{82B20263-3CD7-B745-93AE-7370CB7CB175}"/>
          </ac:spMkLst>
        </pc:spChg>
        <pc:inkChg chg="del">
          <ac:chgData name="Sirima Panapinun" userId="676b5c2ce382a879" providerId="LiveId" clId="{13247EE3-D086-8E48-8AC8-C5A7325D1195}" dt="2023-07-11T12:11:57.606" v="4"/>
          <ac:inkMkLst>
            <pc:docMk/>
            <pc:sldMk cId="4257193502" sldId="268"/>
            <ac:inkMk id="3" creationId="{4D6ED533-B50C-2C49-9CE1-9C6C3AC54426}"/>
          </ac:inkMkLst>
        </pc:inkChg>
      </pc:sldChg>
      <pc:sldChg chg="delSp modSp">
        <pc:chgData name="Sirima Panapinun" userId="676b5c2ce382a879" providerId="LiveId" clId="{13247EE3-D086-8E48-8AC8-C5A7325D1195}" dt="2024-07-16T15:39:06.513" v="195" actId="1076"/>
        <pc:sldMkLst>
          <pc:docMk/>
          <pc:sldMk cId="2733952912" sldId="269"/>
        </pc:sldMkLst>
        <pc:spChg chg="mod">
          <ac:chgData name="Sirima Panapinun" userId="676b5c2ce382a879" providerId="LiveId" clId="{13247EE3-D086-8E48-8AC8-C5A7325D1195}" dt="2024-07-16T15:38:49.328" v="190" actId="2711"/>
          <ac:spMkLst>
            <pc:docMk/>
            <pc:sldMk cId="2733952912" sldId="269"/>
            <ac:spMk id="2" creationId="{5F024DF8-84C3-A142-AC6E-9B69DC20FD6B}"/>
          </ac:spMkLst>
        </pc:spChg>
        <pc:spChg chg="mod">
          <ac:chgData name="Sirima Panapinun" userId="676b5c2ce382a879" providerId="LiveId" clId="{13247EE3-D086-8E48-8AC8-C5A7325D1195}" dt="2024-07-16T15:38:55.783" v="191" actId="2711"/>
          <ac:spMkLst>
            <pc:docMk/>
            <pc:sldMk cId="2733952912" sldId="269"/>
            <ac:spMk id="5" creationId="{132A1CA6-726D-3949-91F4-4CA1FA66E7EE}"/>
          </ac:spMkLst>
        </pc:spChg>
        <pc:picChg chg="mod">
          <ac:chgData name="Sirima Panapinun" userId="676b5c2ce382a879" providerId="LiveId" clId="{13247EE3-D086-8E48-8AC8-C5A7325D1195}" dt="2024-07-16T15:39:06.513" v="195" actId="1076"/>
          <ac:picMkLst>
            <pc:docMk/>
            <pc:sldMk cId="2733952912" sldId="269"/>
            <ac:picMk id="6" creationId="{4A7FAC04-F5E2-2743-B134-E6D09045137B}"/>
          </ac:picMkLst>
        </pc:picChg>
        <pc:inkChg chg="del mod modStrokes">
          <ac:chgData name="Sirima Panapinun" userId="676b5c2ce382a879" providerId="LiveId" clId="{13247EE3-D086-8E48-8AC8-C5A7325D1195}" dt="2023-07-11T12:12:02.417" v="6"/>
          <ac:inkMkLst>
            <pc:docMk/>
            <pc:sldMk cId="2733952912" sldId="269"/>
            <ac:inkMk id="3" creationId="{42EAE6B3-A118-DF46-A1AF-A1B4AD02993C}"/>
          </ac:inkMkLst>
        </pc:inkChg>
      </pc:sldChg>
      <pc:sldChg chg="delSp modSp">
        <pc:chgData name="Sirima Panapinun" userId="676b5c2ce382a879" providerId="LiveId" clId="{13247EE3-D086-8E48-8AC8-C5A7325D1195}" dt="2024-07-16T15:39:44.678" v="198" actId="2711"/>
        <pc:sldMkLst>
          <pc:docMk/>
          <pc:sldMk cId="1629105239" sldId="270"/>
        </pc:sldMkLst>
        <pc:spChg chg="mod">
          <ac:chgData name="Sirima Panapinun" userId="676b5c2ce382a879" providerId="LiveId" clId="{13247EE3-D086-8E48-8AC8-C5A7325D1195}" dt="2024-07-16T15:39:44.678" v="198" actId="2711"/>
          <ac:spMkLst>
            <pc:docMk/>
            <pc:sldMk cId="1629105239" sldId="270"/>
            <ac:spMk id="2" creationId="{AA865B32-FAA9-024E-A605-A436D1618BCC}"/>
          </ac:spMkLst>
        </pc:spChg>
        <pc:inkChg chg="del mod modStrokes">
          <ac:chgData name="Sirima Panapinun" userId="676b5c2ce382a879" providerId="LiveId" clId="{13247EE3-D086-8E48-8AC8-C5A7325D1195}" dt="2023-07-11T12:15:03.082" v="30"/>
          <ac:inkMkLst>
            <pc:docMk/>
            <pc:sldMk cId="1629105239" sldId="270"/>
            <ac:inkMk id="3" creationId="{55275609-B120-EA47-AAF9-A222C5530154}"/>
          </ac:inkMkLst>
        </pc:inkChg>
      </pc:sldChg>
      <pc:sldChg chg="addSp delSp modSp">
        <pc:chgData name="Sirima Panapinun" userId="676b5c2ce382a879" providerId="LiveId" clId="{13247EE3-D086-8E48-8AC8-C5A7325D1195}" dt="2024-07-16T15:40:00.955" v="200" actId="2711"/>
        <pc:sldMkLst>
          <pc:docMk/>
          <pc:sldMk cId="622789198" sldId="271"/>
        </pc:sldMkLst>
        <pc:spChg chg="mod">
          <ac:chgData name="Sirima Panapinun" userId="676b5c2ce382a879" providerId="LiveId" clId="{13247EE3-D086-8E48-8AC8-C5A7325D1195}" dt="2024-07-16T15:39:51.661" v="199" actId="2711"/>
          <ac:spMkLst>
            <pc:docMk/>
            <pc:sldMk cId="622789198" sldId="271"/>
            <ac:spMk id="2" creationId="{452FF646-F2DB-F447-B52A-A787A68911E2}"/>
          </ac:spMkLst>
        </pc:spChg>
        <pc:spChg chg="mod">
          <ac:chgData name="Sirima Panapinun" userId="676b5c2ce382a879" providerId="LiveId" clId="{13247EE3-D086-8E48-8AC8-C5A7325D1195}" dt="2024-07-16T15:40:00.955" v="200" actId="2711"/>
          <ac:spMkLst>
            <pc:docMk/>
            <pc:sldMk cId="622789198" sldId="271"/>
            <ac:spMk id="3" creationId="{EBF45AE8-F3B3-2641-BDAB-F52DD10A6D56}"/>
          </ac:spMkLst>
        </pc:spChg>
        <pc:inkChg chg="del">
          <ac:chgData name="Sirima Panapinun" userId="676b5c2ce382a879" providerId="LiveId" clId="{13247EE3-D086-8E48-8AC8-C5A7325D1195}" dt="2023-07-11T12:12:10.496" v="9"/>
          <ac:inkMkLst>
            <pc:docMk/>
            <pc:sldMk cId="622789198" sldId="271"/>
            <ac:inkMk id="4" creationId="{B709900E-BF3B-DD49-9714-40BCD401BC47}"/>
          </ac:inkMkLst>
        </pc:inkChg>
        <pc:inkChg chg="add del">
          <ac:chgData name="Sirima Panapinun" userId="676b5c2ce382a879" providerId="LiveId" clId="{13247EE3-D086-8E48-8AC8-C5A7325D1195}" dt="2023-07-11T12:12:20.778" v="12"/>
          <ac:inkMkLst>
            <pc:docMk/>
            <pc:sldMk cId="622789198" sldId="271"/>
            <ac:inkMk id="5" creationId="{F1C9FC56-0937-00C8-796E-B4C70A141B1C}"/>
          </ac:inkMkLst>
        </pc:inkChg>
        <pc:inkChg chg="add del">
          <ac:chgData name="Sirima Panapinun" userId="676b5c2ce382a879" providerId="LiveId" clId="{13247EE3-D086-8E48-8AC8-C5A7325D1195}" dt="2023-07-11T12:12:20.778" v="12"/>
          <ac:inkMkLst>
            <pc:docMk/>
            <pc:sldMk cId="622789198" sldId="271"/>
            <ac:inkMk id="6" creationId="{821AA4EE-AF78-7BC8-10FE-EA94C70F1695}"/>
          </ac:inkMkLst>
        </pc:inkChg>
        <pc:inkChg chg="add del reco">
          <ac:chgData name="Sirima Panapinun" userId="676b5c2ce382a879" providerId="LiveId" clId="{13247EE3-D086-8E48-8AC8-C5A7325D1195}" dt="2023-07-11T12:12:23.041" v="13"/>
          <ac:inkMkLst>
            <pc:docMk/>
            <pc:sldMk cId="622789198" sldId="271"/>
            <ac:inkMk id="7" creationId="{064A5C24-537A-0C0B-66C6-29A10329D7AF}"/>
          </ac:inkMkLst>
        </pc:inkChg>
      </pc:sldChg>
      <pc:sldChg chg="delSp modSp">
        <pc:chgData name="Sirima Panapinun" userId="676b5c2ce382a879" providerId="LiveId" clId="{13247EE3-D086-8E48-8AC8-C5A7325D1195}" dt="2024-07-16T15:40:17.106" v="201" actId="2711"/>
        <pc:sldMkLst>
          <pc:docMk/>
          <pc:sldMk cId="3316402358" sldId="272"/>
        </pc:sldMkLst>
        <pc:spChg chg="mod">
          <ac:chgData name="Sirima Panapinun" userId="676b5c2ce382a879" providerId="LiveId" clId="{13247EE3-D086-8E48-8AC8-C5A7325D1195}" dt="2024-07-16T15:40:17.106" v="201" actId="2711"/>
          <ac:spMkLst>
            <pc:docMk/>
            <pc:sldMk cId="3316402358" sldId="272"/>
            <ac:spMk id="2" creationId="{3D52F6C0-3B68-FB4B-9D1F-D9C65F21E642}"/>
          </ac:spMkLst>
        </pc:spChg>
        <pc:inkChg chg="del mod modStrokes">
          <ac:chgData name="Sirima Panapinun" userId="676b5c2ce382a879" providerId="LiveId" clId="{13247EE3-D086-8E48-8AC8-C5A7325D1195}" dt="2023-07-11T12:12:45.490" v="19"/>
          <ac:inkMkLst>
            <pc:docMk/>
            <pc:sldMk cId="3316402358" sldId="272"/>
            <ac:inkMk id="3" creationId="{509AC140-86D9-C343-B52C-FBD3AC39EBF9}"/>
          </ac:inkMkLst>
        </pc:inkChg>
      </pc:sldChg>
      <pc:sldChg chg="modSp ord">
        <pc:chgData name="Sirima Panapinun" userId="676b5c2ce382a879" providerId="LiveId" clId="{13247EE3-D086-8E48-8AC8-C5A7325D1195}" dt="2024-07-16T15:37:44.422" v="182" actId="20577"/>
        <pc:sldMkLst>
          <pc:docMk/>
          <pc:sldMk cId="536720426" sldId="273"/>
        </pc:sldMkLst>
        <pc:spChg chg="mod">
          <ac:chgData name="Sirima Panapinun" userId="676b5c2ce382a879" providerId="LiveId" clId="{13247EE3-D086-8E48-8AC8-C5A7325D1195}" dt="2024-07-16T15:36:34.359" v="152" actId="2711"/>
          <ac:spMkLst>
            <pc:docMk/>
            <pc:sldMk cId="536720426" sldId="273"/>
            <ac:spMk id="2" creationId="{F2F2503E-1498-D34B-B936-ED5E6B786729}"/>
          </ac:spMkLst>
        </pc:spChg>
        <pc:spChg chg="mod">
          <ac:chgData name="Sirima Panapinun" userId="676b5c2ce382a879" providerId="LiveId" clId="{13247EE3-D086-8E48-8AC8-C5A7325D1195}" dt="2024-07-16T15:37:44.422" v="182" actId="20577"/>
          <ac:spMkLst>
            <pc:docMk/>
            <pc:sldMk cId="536720426" sldId="273"/>
            <ac:spMk id="3" creationId="{E8CBC29F-EA3B-0E47-8FA1-EC1B1A810FC6}"/>
          </ac:spMkLst>
        </pc:spChg>
      </pc:sldChg>
      <pc:sldChg chg="addSp delSp modSp">
        <pc:chgData name="Sirima Panapinun" userId="676b5c2ce382a879" providerId="LiveId" clId="{13247EE3-D086-8E48-8AC8-C5A7325D1195}" dt="2024-07-16T15:41:46.070" v="218" actId="20577"/>
        <pc:sldMkLst>
          <pc:docMk/>
          <pc:sldMk cId="3182766278" sldId="274"/>
        </pc:sldMkLst>
        <pc:spChg chg="mod">
          <ac:chgData name="Sirima Panapinun" userId="676b5c2ce382a879" providerId="LiveId" clId="{13247EE3-D086-8E48-8AC8-C5A7325D1195}" dt="2024-07-16T15:41:06.232" v="203" actId="2711"/>
          <ac:spMkLst>
            <pc:docMk/>
            <pc:sldMk cId="3182766278" sldId="274"/>
            <ac:spMk id="2" creationId="{BB2AF911-F913-2042-878B-A212DD6B64A6}"/>
          </ac:spMkLst>
        </pc:spChg>
        <pc:spChg chg="mod">
          <ac:chgData name="Sirima Panapinun" userId="676b5c2ce382a879" providerId="LiveId" clId="{13247EE3-D086-8E48-8AC8-C5A7325D1195}" dt="2024-07-16T15:41:46.070" v="218" actId="20577"/>
          <ac:spMkLst>
            <pc:docMk/>
            <pc:sldMk cId="3182766278" sldId="274"/>
            <ac:spMk id="3" creationId="{A2F0B67B-FFFB-D149-8799-6101CB3C9FD9}"/>
          </ac:spMkLst>
        </pc:spChg>
        <pc:inkChg chg="add del">
          <ac:chgData name="Sirima Panapinun" userId="676b5c2ce382a879" providerId="LiveId" clId="{13247EE3-D086-8E48-8AC8-C5A7325D1195}" dt="2023-07-11T12:13:07.411" v="22"/>
          <ac:inkMkLst>
            <pc:docMk/>
            <pc:sldMk cId="3182766278" sldId="274"/>
            <ac:inkMk id="4" creationId="{9B1A47C5-69F7-DF46-9CEE-541EEE825843}"/>
          </ac:inkMkLst>
        </pc:inkChg>
      </pc:sldChg>
      <pc:sldChg chg="delSp modSp ord">
        <pc:chgData name="Sirima Panapinun" userId="676b5c2ce382a879" providerId="LiveId" clId="{13247EE3-D086-8E48-8AC8-C5A7325D1195}" dt="2024-07-16T15:43:17.081" v="224" actId="1076"/>
        <pc:sldMkLst>
          <pc:docMk/>
          <pc:sldMk cId="3434296240" sldId="275"/>
        </pc:sldMkLst>
        <pc:spChg chg="mod">
          <ac:chgData name="Sirima Panapinun" userId="676b5c2ce382a879" providerId="LiveId" clId="{13247EE3-D086-8E48-8AC8-C5A7325D1195}" dt="2024-07-16T15:42:24.958" v="219" actId="2711"/>
          <ac:spMkLst>
            <pc:docMk/>
            <pc:sldMk cId="3434296240" sldId="275"/>
            <ac:spMk id="2" creationId="{9082FB2F-34B2-5246-96EA-0D16F750BDBC}"/>
          </ac:spMkLst>
        </pc:spChg>
        <pc:spChg chg="mod">
          <ac:chgData name="Sirima Panapinun" userId="676b5c2ce382a879" providerId="LiveId" clId="{13247EE3-D086-8E48-8AC8-C5A7325D1195}" dt="2024-07-16T15:42:37.381" v="221" actId="2711"/>
          <ac:spMkLst>
            <pc:docMk/>
            <pc:sldMk cId="3434296240" sldId="275"/>
            <ac:spMk id="3" creationId="{BB801F9B-F18C-F94F-BCFF-08EF48777B99}"/>
          </ac:spMkLst>
        </pc:spChg>
        <pc:picChg chg="mod">
          <ac:chgData name="Sirima Panapinun" userId="676b5c2ce382a879" providerId="LiveId" clId="{13247EE3-D086-8E48-8AC8-C5A7325D1195}" dt="2024-07-16T15:42:47.173" v="222" actId="1076"/>
          <ac:picMkLst>
            <pc:docMk/>
            <pc:sldMk cId="3434296240" sldId="275"/>
            <ac:picMk id="4" creationId="{7554B3DA-2943-7046-BD12-2C316D67E2E5}"/>
          </ac:picMkLst>
        </pc:picChg>
        <pc:inkChg chg="del mod modStrokes">
          <ac:chgData name="Sirima Panapinun" userId="676b5c2ce382a879" providerId="LiveId" clId="{13247EE3-D086-8E48-8AC8-C5A7325D1195}" dt="2024-07-16T15:42:56.033" v="223" actId="478"/>
          <ac:inkMkLst>
            <pc:docMk/>
            <pc:sldMk cId="3434296240" sldId="275"/>
            <ac:inkMk id="5" creationId="{5CB4EDB0-A3E8-EE42-84BE-12D5FF068311}"/>
          </ac:inkMkLst>
        </pc:inkChg>
      </pc:sldChg>
      <pc:sldChg chg="modSp">
        <pc:chgData name="Sirima Panapinun" userId="676b5c2ce382a879" providerId="LiveId" clId="{13247EE3-D086-8E48-8AC8-C5A7325D1195}" dt="2024-07-16T15:43:38.407" v="228" actId="2711"/>
        <pc:sldMkLst>
          <pc:docMk/>
          <pc:sldMk cId="1002485637" sldId="276"/>
        </pc:sldMkLst>
        <pc:spChg chg="mod">
          <ac:chgData name="Sirima Panapinun" userId="676b5c2ce382a879" providerId="LiveId" clId="{13247EE3-D086-8E48-8AC8-C5A7325D1195}" dt="2024-07-16T15:43:28.945" v="225" actId="2711"/>
          <ac:spMkLst>
            <pc:docMk/>
            <pc:sldMk cId="1002485637" sldId="276"/>
            <ac:spMk id="2" creationId="{B4E640AE-C802-994C-B8D7-D5E711E5A686}"/>
          </ac:spMkLst>
        </pc:spChg>
        <pc:spChg chg="mod">
          <ac:chgData name="Sirima Panapinun" userId="676b5c2ce382a879" providerId="LiveId" clId="{13247EE3-D086-8E48-8AC8-C5A7325D1195}" dt="2024-07-16T15:43:38.407" v="228" actId="2711"/>
          <ac:spMkLst>
            <pc:docMk/>
            <pc:sldMk cId="1002485637" sldId="276"/>
            <ac:spMk id="3" creationId="{AD0E9C07-B3E0-C94D-AE2E-E5245D845404}"/>
          </ac:spMkLst>
        </pc:spChg>
      </pc:sldChg>
      <pc:sldChg chg="modSp ord">
        <pc:chgData name="Sirima Panapinun" userId="676b5c2ce382a879" providerId="LiveId" clId="{13247EE3-D086-8E48-8AC8-C5A7325D1195}" dt="2024-07-16T15:44:52.303" v="233" actId="14100"/>
        <pc:sldMkLst>
          <pc:docMk/>
          <pc:sldMk cId="3373367205" sldId="277"/>
        </pc:sldMkLst>
        <pc:spChg chg="mod">
          <ac:chgData name="Sirima Panapinun" userId="676b5c2ce382a879" providerId="LiveId" clId="{13247EE3-D086-8E48-8AC8-C5A7325D1195}" dt="2024-07-16T15:44:35.640" v="230" actId="2711"/>
          <ac:spMkLst>
            <pc:docMk/>
            <pc:sldMk cId="3373367205" sldId="277"/>
            <ac:spMk id="2" creationId="{CBB1E651-7235-D842-BBDD-2E19D339A427}"/>
          </ac:spMkLst>
        </pc:spChg>
        <pc:spChg chg="mod">
          <ac:chgData name="Sirima Panapinun" userId="676b5c2ce382a879" providerId="LiveId" clId="{13247EE3-D086-8E48-8AC8-C5A7325D1195}" dt="2024-07-16T15:44:52.303" v="233" actId="14100"/>
          <ac:spMkLst>
            <pc:docMk/>
            <pc:sldMk cId="3373367205" sldId="277"/>
            <ac:spMk id="3" creationId="{BD99A8B5-813B-5B47-93B4-CA634AD2E3CA}"/>
          </ac:spMkLst>
        </pc:spChg>
        <pc:picChg chg="mod">
          <ac:chgData name="Sirima Panapinun" userId="676b5c2ce382a879" providerId="LiveId" clId="{13247EE3-D086-8E48-8AC8-C5A7325D1195}" dt="2024-07-16T15:44:49.699" v="232" actId="1076"/>
          <ac:picMkLst>
            <pc:docMk/>
            <pc:sldMk cId="3373367205" sldId="277"/>
            <ac:picMk id="4" creationId="{44F1937D-6773-D341-9A20-0CF50DD6A099}"/>
          </ac:picMkLst>
        </pc:picChg>
        <pc:inkChg chg="mod modStrokes">
          <ac:chgData name="Sirima Panapinun" userId="676b5c2ce382a879" providerId="LiveId" clId="{13247EE3-D086-8E48-8AC8-C5A7325D1195}" dt="2023-07-11T12:13:23.710" v="24"/>
          <ac:inkMkLst>
            <pc:docMk/>
            <pc:sldMk cId="3373367205" sldId="277"/>
            <ac:inkMk id="6" creationId="{42870F87-23E0-AE45-8555-946524E2DE13}"/>
          </ac:inkMkLst>
        </pc:inkChg>
      </pc:sldChg>
      <pc:sldChg chg="delSp modSp">
        <pc:chgData name="Sirima Panapinun" userId="676b5c2ce382a879" providerId="LiveId" clId="{13247EE3-D086-8E48-8AC8-C5A7325D1195}" dt="2024-07-16T15:46:03.037" v="243" actId="2711"/>
        <pc:sldMkLst>
          <pc:docMk/>
          <pc:sldMk cId="2577572839" sldId="278"/>
        </pc:sldMkLst>
        <pc:spChg chg="mod">
          <ac:chgData name="Sirima Panapinun" userId="676b5c2ce382a879" providerId="LiveId" clId="{13247EE3-D086-8E48-8AC8-C5A7325D1195}" dt="2024-07-16T15:45:54.888" v="242" actId="2711"/>
          <ac:spMkLst>
            <pc:docMk/>
            <pc:sldMk cId="2577572839" sldId="278"/>
            <ac:spMk id="2" creationId="{CC0B02BE-8DA7-3E4F-B67F-E2DE9B5A4DFA}"/>
          </ac:spMkLst>
        </pc:spChg>
        <pc:spChg chg="mod">
          <ac:chgData name="Sirima Panapinun" userId="676b5c2ce382a879" providerId="LiveId" clId="{13247EE3-D086-8E48-8AC8-C5A7325D1195}" dt="2024-07-16T15:46:03.037" v="243" actId="2711"/>
          <ac:spMkLst>
            <pc:docMk/>
            <pc:sldMk cId="2577572839" sldId="278"/>
            <ac:spMk id="3" creationId="{57DC9AF1-4C08-1B44-BC8C-9D1777540432}"/>
          </ac:spMkLst>
        </pc:spChg>
        <pc:inkChg chg="del mod modStrokes">
          <ac:chgData name="Sirima Panapinun" userId="676b5c2ce382a879" providerId="LiveId" clId="{13247EE3-D086-8E48-8AC8-C5A7325D1195}" dt="2023-07-11T12:13:31.711" v="26"/>
          <ac:inkMkLst>
            <pc:docMk/>
            <pc:sldMk cId="2577572839" sldId="278"/>
            <ac:inkMk id="5" creationId="{AF5ED0EA-CE27-714B-91AB-DB1615B1FD8F}"/>
          </ac:inkMkLst>
        </pc:inkChg>
      </pc:sldChg>
      <pc:sldChg chg="modSp">
        <pc:chgData name="Sirima Panapinun" userId="676b5c2ce382a879" providerId="LiveId" clId="{13247EE3-D086-8E48-8AC8-C5A7325D1195}" dt="2024-07-16T15:46:19.971" v="244" actId="2711"/>
        <pc:sldMkLst>
          <pc:docMk/>
          <pc:sldMk cId="1851153750" sldId="279"/>
        </pc:sldMkLst>
        <pc:spChg chg="mod">
          <ac:chgData name="Sirima Panapinun" userId="676b5c2ce382a879" providerId="LiveId" clId="{13247EE3-D086-8E48-8AC8-C5A7325D1195}" dt="2024-07-16T15:46:19.971" v="244" actId="2711"/>
          <ac:spMkLst>
            <pc:docMk/>
            <pc:sldMk cId="1851153750" sldId="279"/>
            <ac:spMk id="2" creationId="{C16C9D6A-159F-0F4C-BE86-620D840F91BF}"/>
          </ac:spMkLst>
        </pc:spChg>
      </pc:sldChg>
    </pc:docChg>
  </pc:docChgLst>
  <pc:docChgLst>
    <pc:chgData name="Sirima Panapinun" userId="676b5c2ce382a879" providerId="LiveId" clId="{4F4D7C26-1A30-5047-9C8F-E19882D080B3}"/>
    <pc:docChg chg="undo redo custSel addSld modSld">
      <pc:chgData name="Sirima Panapinun" userId="676b5c2ce382a879" providerId="LiveId" clId="{4F4D7C26-1A30-5047-9C8F-E19882D080B3}" dt="2024-07-16T16:49:14.479" v="2054" actId="20577"/>
      <pc:docMkLst>
        <pc:docMk/>
      </pc:docMkLst>
      <pc:sldChg chg="addSp delSp modSp new">
        <pc:chgData name="Sirima Panapinun" userId="676b5c2ce382a879" providerId="LiveId" clId="{4F4D7C26-1A30-5047-9C8F-E19882D080B3}" dt="2024-07-16T16:16:35.189" v="600" actId="1076"/>
        <pc:sldMkLst>
          <pc:docMk/>
          <pc:sldMk cId="2745704121" sldId="280"/>
        </pc:sldMkLst>
        <pc:spChg chg="mod">
          <ac:chgData name="Sirima Panapinun" userId="676b5c2ce382a879" providerId="LiveId" clId="{4F4D7C26-1A30-5047-9C8F-E19882D080B3}" dt="2024-07-16T16:07:51.619" v="37" actId="20577"/>
          <ac:spMkLst>
            <pc:docMk/>
            <pc:sldMk cId="2745704121" sldId="280"/>
            <ac:spMk id="2" creationId="{0F15FFC3-5371-5ADC-EDF4-E79CFEC87C48}"/>
          </ac:spMkLst>
        </pc:spChg>
        <pc:spChg chg="mod">
          <ac:chgData name="Sirima Panapinun" userId="676b5c2ce382a879" providerId="LiveId" clId="{4F4D7C26-1A30-5047-9C8F-E19882D080B3}" dt="2024-07-16T16:16:10.791" v="597" actId="27636"/>
          <ac:spMkLst>
            <pc:docMk/>
            <pc:sldMk cId="2745704121" sldId="280"/>
            <ac:spMk id="3" creationId="{3B18E8C3-5DDF-7347-EF92-F52F8BD86804}"/>
          </ac:spMkLst>
        </pc:spChg>
        <pc:inkChg chg="add del">
          <ac:chgData name="Sirima Panapinun" userId="676b5c2ce382a879" providerId="LiveId" clId="{4F4D7C26-1A30-5047-9C8F-E19882D080B3}" dt="2024-07-16T16:11:00.792" v="270"/>
          <ac:inkMkLst>
            <pc:docMk/>
            <pc:sldMk cId="2745704121" sldId="280"/>
            <ac:inkMk id="4" creationId="{6AE44892-0D08-CDE0-9764-45B865B00D82}"/>
          </ac:inkMkLst>
        </pc:inkChg>
        <pc:inkChg chg="add del">
          <ac:chgData name="Sirima Panapinun" userId="676b5c2ce382a879" providerId="LiveId" clId="{4F4D7C26-1A30-5047-9C8F-E19882D080B3}" dt="2024-07-16T16:11:00.792" v="270"/>
          <ac:inkMkLst>
            <pc:docMk/>
            <pc:sldMk cId="2745704121" sldId="280"/>
            <ac:inkMk id="5" creationId="{437F7B01-16E7-1549-D20C-F8C299B20C50}"/>
          </ac:inkMkLst>
        </pc:inkChg>
        <pc:inkChg chg="add del reco">
          <ac:chgData name="Sirima Panapinun" userId="676b5c2ce382a879" providerId="LiveId" clId="{4F4D7C26-1A30-5047-9C8F-E19882D080B3}" dt="2024-07-16T16:11:02.549" v="271"/>
          <ac:inkMkLst>
            <pc:docMk/>
            <pc:sldMk cId="2745704121" sldId="280"/>
            <ac:inkMk id="6" creationId="{03672FF8-4366-0F90-F7CD-836E7B40CA66}"/>
          </ac:inkMkLst>
        </pc:inkChg>
        <pc:inkChg chg="add del">
          <ac:chgData name="Sirima Panapinun" userId="676b5c2ce382a879" providerId="LiveId" clId="{4F4D7C26-1A30-5047-9C8F-E19882D080B3}" dt="2024-07-16T16:11:33.546" v="282"/>
          <ac:inkMkLst>
            <pc:docMk/>
            <pc:sldMk cId="2745704121" sldId="280"/>
            <ac:inkMk id="7" creationId="{D0597859-7ABA-2386-2E8A-93E0F10D2E75}"/>
          </ac:inkMkLst>
        </pc:inkChg>
        <pc:inkChg chg="add del">
          <ac:chgData name="Sirima Panapinun" userId="676b5c2ce382a879" providerId="LiveId" clId="{4F4D7C26-1A30-5047-9C8F-E19882D080B3}" dt="2024-07-16T16:11:33.546" v="282"/>
          <ac:inkMkLst>
            <pc:docMk/>
            <pc:sldMk cId="2745704121" sldId="280"/>
            <ac:inkMk id="8" creationId="{D71B34A6-2CFE-3E6B-B5E7-DCF4060FF739}"/>
          </ac:inkMkLst>
        </pc:inkChg>
        <pc:inkChg chg="add del">
          <ac:chgData name="Sirima Panapinun" userId="676b5c2ce382a879" providerId="LiveId" clId="{4F4D7C26-1A30-5047-9C8F-E19882D080B3}" dt="2024-07-16T16:11:33.546" v="282"/>
          <ac:inkMkLst>
            <pc:docMk/>
            <pc:sldMk cId="2745704121" sldId="280"/>
            <ac:inkMk id="9" creationId="{1BF028DE-E276-BAFE-5578-0E89ACB8A3A1}"/>
          </ac:inkMkLst>
        </pc:inkChg>
        <pc:inkChg chg="add del">
          <ac:chgData name="Sirima Panapinun" userId="676b5c2ce382a879" providerId="LiveId" clId="{4F4D7C26-1A30-5047-9C8F-E19882D080B3}" dt="2024-07-16T16:11:33.546" v="282"/>
          <ac:inkMkLst>
            <pc:docMk/>
            <pc:sldMk cId="2745704121" sldId="280"/>
            <ac:inkMk id="10" creationId="{66D2EEF8-31B3-04DB-B96A-0AEF393A1DCF}"/>
          </ac:inkMkLst>
        </pc:inkChg>
        <pc:inkChg chg="add del mod reco">
          <ac:chgData name="Sirima Panapinun" userId="676b5c2ce382a879" providerId="LiveId" clId="{4F4D7C26-1A30-5047-9C8F-E19882D080B3}" dt="2024-07-16T16:16:25.809" v="598" actId="1076"/>
          <ac:inkMkLst>
            <pc:docMk/>
            <pc:sldMk cId="2745704121" sldId="280"/>
            <ac:inkMk id="11" creationId="{C5953F5A-F430-451A-7FAD-52FC52C54186}"/>
          </ac:inkMkLst>
        </pc:inkChg>
        <pc:inkChg chg="add del">
          <ac:chgData name="Sirima Panapinun" userId="676b5c2ce382a879" providerId="LiveId" clId="{4F4D7C26-1A30-5047-9C8F-E19882D080B3}" dt="2024-07-16T16:12:31.093" v="380"/>
          <ac:inkMkLst>
            <pc:docMk/>
            <pc:sldMk cId="2745704121" sldId="280"/>
            <ac:inkMk id="12" creationId="{76C73570-E8E2-FA09-5A23-2E908479CE8F}"/>
          </ac:inkMkLst>
        </pc:inkChg>
        <pc:inkChg chg="add del">
          <ac:chgData name="Sirima Panapinun" userId="676b5c2ce382a879" providerId="LiveId" clId="{4F4D7C26-1A30-5047-9C8F-E19882D080B3}" dt="2024-07-16T16:12:31.093" v="380"/>
          <ac:inkMkLst>
            <pc:docMk/>
            <pc:sldMk cId="2745704121" sldId="280"/>
            <ac:inkMk id="13" creationId="{E7B5A8FB-6C69-28C8-20C5-7D8C88B986F4}"/>
          </ac:inkMkLst>
        </pc:inkChg>
        <pc:inkChg chg="add del reco">
          <ac:chgData name="Sirima Panapinun" userId="676b5c2ce382a879" providerId="LiveId" clId="{4F4D7C26-1A30-5047-9C8F-E19882D080B3}" dt="2024-07-16T16:12:33.388" v="381"/>
          <ac:inkMkLst>
            <pc:docMk/>
            <pc:sldMk cId="2745704121" sldId="280"/>
            <ac:inkMk id="14" creationId="{707FBDB3-5CE0-B326-06F9-F6E2EAD235A6}"/>
          </ac:inkMkLst>
        </pc:inkChg>
        <pc:inkChg chg="add del">
          <ac:chgData name="Sirima Panapinun" userId="676b5c2ce382a879" providerId="LiveId" clId="{4F4D7C26-1A30-5047-9C8F-E19882D080B3}" dt="2024-07-16T16:12:42.776" v="384"/>
          <ac:inkMkLst>
            <pc:docMk/>
            <pc:sldMk cId="2745704121" sldId="280"/>
            <ac:inkMk id="15" creationId="{C2DAEEF1-FB8C-0796-1CA9-9F1AB8A39D37}"/>
          </ac:inkMkLst>
        </pc:inkChg>
        <pc:inkChg chg="add del">
          <ac:chgData name="Sirima Panapinun" userId="676b5c2ce382a879" providerId="LiveId" clId="{4F4D7C26-1A30-5047-9C8F-E19882D080B3}" dt="2024-07-16T16:12:42.776" v="384"/>
          <ac:inkMkLst>
            <pc:docMk/>
            <pc:sldMk cId="2745704121" sldId="280"/>
            <ac:inkMk id="16" creationId="{507787FA-6918-B424-881B-ACD00082DF80}"/>
          </ac:inkMkLst>
        </pc:inkChg>
        <pc:inkChg chg="add mod reco">
          <ac:chgData name="Sirima Panapinun" userId="676b5c2ce382a879" providerId="LiveId" clId="{4F4D7C26-1A30-5047-9C8F-E19882D080B3}" dt="2024-07-16T16:16:30.946" v="599" actId="1076"/>
          <ac:inkMkLst>
            <pc:docMk/>
            <pc:sldMk cId="2745704121" sldId="280"/>
            <ac:inkMk id="17" creationId="{1BDA5DCF-3DE4-2D8B-76FA-F9D1CC3F0503}"/>
          </ac:inkMkLst>
        </pc:inkChg>
        <pc:inkChg chg="add del">
          <ac:chgData name="Sirima Panapinun" userId="676b5c2ce382a879" providerId="LiveId" clId="{4F4D7C26-1A30-5047-9C8F-E19882D080B3}" dt="2024-07-16T16:14:39.087" v="497"/>
          <ac:inkMkLst>
            <pc:docMk/>
            <pc:sldMk cId="2745704121" sldId="280"/>
            <ac:inkMk id="18" creationId="{F20011F9-334F-FB6C-22F2-2EAE300F9AE6}"/>
          </ac:inkMkLst>
        </pc:inkChg>
        <pc:inkChg chg="add del">
          <ac:chgData name="Sirima Panapinun" userId="676b5c2ce382a879" providerId="LiveId" clId="{4F4D7C26-1A30-5047-9C8F-E19882D080B3}" dt="2024-07-16T16:14:39.087" v="497"/>
          <ac:inkMkLst>
            <pc:docMk/>
            <pc:sldMk cId="2745704121" sldId="280"/>
            <ac:inkMk id="19" creationId="{465B9E36-9DC9-5C2B-096B-4342DB2D02F0}"/>
          </ac:inkMkLst>
        </pc:inkChg>
        <pc:inkChg chg="add mod reco">
          <ac:chgData name="Sirima Panapinun" userId="676b5c2ce382a879" providerId="LiveId" clId="{4F4D7C26-1A30-5047-9C8F-E19882D080B3}" dt="2024-07-16T16:16:35.189" v="600" actId="1076"/>
          <ac:inkMkLst>
            <pc:docMk/>
            <pc:sldMk cId="2745704121" sldId="280"/>
            <ac:inkMk id="20" creationId="{EE5B6E52-2686-8231-14A2-E1F2C0635156}"/>
          </ac:inkMkLst>
        </pc:inkChg>
        <pc:inkChg chg="add del">
          <ac:chgData name="Sirima Panapinun" userId="676b5c2ce382a879" providerId="LiveId" clId="{4F4D7C26-1A30-5047-9C8F-E19882D080B3}" dt="2024-07-16T16:14:42.452" v="500"/>
          <ac:inkMkLst>
            <pc:docMk/>
            <pc:sldMk cId="2745704121" sldId="280"/>
            <ac:inkMk id="21" creationId="{4C9C9B86-CC33-9A5D-F00D-F632CBDCED17}"/>
          </ac:inkMkLst>
        </pc:inkChg>
        <pc:inkChg chg="add del">
          <ac:chgData name="Sirima Panapinun" userId="676b5c2ce382a879" providerId="LiveId" clId="{4F4D7C26-1A30-5047-9C8F-E19882D080B3}" dt="2024-07-16T16:14:42.452" v="500"/>
          <ac:inkMkLst>
            <pc:docMk/>
            <pc:sldMk cId="2745704121" sldId="280"/>
            <ac:inkMk id="22" creationId="{89C51A3D-E409-B171-771D-C2FB57A8B53D}"/>
          </ac:inkMkLst>
        </pc:inkChg>
        <pc:inkChg chg="add del mod reco">
          <ac:chgData name="Sirima Panapinun" userId="676b5c2ce382a879" providerId="LiveId" clId="{4F4D7C26-1A30-5047-9C8F-E19882D080B3}" dt="2024-07-16T16:15:41.102" v="560" actId="478"/>
          <ac:inkMkLst>
            <pc:docMk/>
            <pc:sldMk cId="2745704121" sldId="280"/>
            <ac:inkMk id="23" creationId="{142F51A1-C859-7497-EAE2-E506918F210E}"/>
          </ac:inkMkLst>
        </pc:inkChg>
      </pc:sldChg>
      <pc:sldChg chg="addSp delSp modSp new">
        <pc:chgData name="Sirima Panapinun" userId="676b5c2ce382a879" providerId="LiveId" clId="{4F4D7C26-1A30-5047-9C8F-E19882D080B3}" dt="2024-07-16T16:25:55.887" v="1261" actId="20577"/>
        <pc:sldMkLst>
          <pc:docMk/>
          <pc:sldMk cId="1909545085" sldId="281"/>
        </pc:sldMkLst>
        <pc:spChg chg="mod">
          <ac:chgData name="Sirima Panapinun" userId="676b5c2ce382a879" providerId="LiveId" clId="{4F4D7C26-1A30-5047-9C8F-E19882D080B3}" dt="2024-07-16T16:16:59.290" v="623" actId="20577"/>
          <ac:spMkLst>
            <pc:docMk/>
            <pc:sldMk cId="1909545085" sldId="281"/>
            <ac:spMk id="2" creationId="{D817412F-3FF8-1CB8-A4FF-FB3BC52F29D5}"/>
          </ac:spMkLst>
        </pc:spChg>
        <pc:spChg chg="mod">
          <ac:chgData name="Sirima Panapinun" userId="676b5c2ce382a879" providerId="LiveId" clId="{4F4D7C26-1A30-5047-9C8F-E19882D080B3}" dt="2024-07-16T16:25:55.887" v="1261" actId="20577"/>
          <ac:spMkLst>
            <pc:docMk/>
            <pc:sldMk cId="1909545085" sldId="281"/>
            <ac:spMk id="3" creationId="{F3060E91-0F5A-5A47-1241-F529470A7AAA}"/>
          </ac:spMkLst>
        </pc:spChg>
        <pc:inkChg chg="add del">
          <ac:chgData name="Sirima Panapinun" userId="676b5c2ce382a879" providerId="LiveId" clId="{4F4D7C26-1A30-5047-9C8F-E19882D080B3}" dt="2024-07-16T16:18:21.824" v="683"/>
          <ac:inkMkLst>
            <pc:docMk/>
            <pc:sldMk cId="1909545085" sldId="281"/>
            <ac:inkMk id="4" creationId="{2CFA293D-5118-894F-2096-234CFDA158C5}"/>
          </ac:inkMkLst>
        </pc:inkChg>
        <pc:inkChg chg="add del">
          <ac:chgData name="Sirima Panapinun" userId="676b5c2ce382a879" providerId="LiveId" clId="{4F4D7C26-1A30-5047-9C8F-E19882D080B3}" dt="2024-07-16T16:18:21.824" v="683"/>
          <ac:inkMkLst>
            <pc:docMk/>
            <pc:sldMk cId="1909545085" sldId="281"/>
            <ac:inkMk id="5" creationId="{05A9B801-600C-3E26-5912-6B3AB1D00640}"/>
          </ac:inkMkLst>
        </pc:inkChg>
        <pc:inkChg chg="add del">
          <ac:chgData name="Sirima Panapinun" userId="676b5c2ce382a879" providerId="LiveId" clId="{4F4D7C26-1A30-5047-9C8F-E19882D080B3}" dt="2024-07-16T16:18:21.824" v="683"/>
          <ac:inkMkLst>
            <pc:docMk/>
            <pc:sldMk cId="1909545085" sldId="281"/>
            <ac:inkMk id="6" creationId="{4BBD5D91-2BA4-AD8E-11B6-11F9A34B5184}"/>
          </ac:inkMkLst>
        </pc:inkChg>
        <pc:inkChg chg="add del">
          <ac:chgData name="Sirima Panapinun" userId="676b5c2ce382a879" providerId="LiveId" clId="{4F4D7C26-1A30-5047-9C8F-E19882D080B3}" dt="2024-07-16T16:18:21.824" v="683"/>
          <ac:inkMkLst>
            <pc:docMk/>
            <pc:sldMk cId="1909545085" sldId="281"/>
            <ac:inkMk id="7" creationId="{6E66B290-1B09-1FD1-7A9A-10EF11C8440A}"/>
          </ac:inkMkLst>
        </pc:inkChg>
        <pc:inkChg chg="add reco">
          <ac:chgData name="Sirima Panapinun" userId="676b5c2ce382a879" providerId="LiveId" clId="{4F4D7C26-1A30-5047-9C8F-E19882D080B3}" dt="2024-07-16T16:18:21.824" v="683"/>
          <ac:inkMkLst>
            <pc:docMk/>
            <pc:sldMk cId="1909545085" sldId="281"/>
            <ac:inkMk id="8" creationId="{BBD7475F-F922-2677-87DD-7BEF32251ADA}"/>
          </ac:inkMkLst>
        </pc:inkChg>
        <pc:inkChg chg="add del">
          <ac:chgData name="Sirima Panapinun" userId="676b5c2ce382a879" providerId="LiveId" clId="{4F4D7C26-1A30-5047-9C8F-E19882D080B3}" dt="2024-07-16T16:20:26.127" v="836"/>
          <ac:inkMkLst>
            <pc:docMk/>
            <pc:sldMk cId="1909545085" sldId="281"/>
            <ac:inkMk id="9" creationId="{86EECAB2-2FEA-A6FA-0F7D-89BDBAD1E066}"/>
          </ac:inkMkLst>
        </pc:inkChg>
        <pc:inkChg chg="add del">
          <ac:chgData name="Sirima Panapinun" userId="676b5c2ce382a879" providerId="LiveId" clId="{4F4D7C26-1A30-5047-9C8F-E19882D080B3}" dt="2024-07-16T16:20:26.127" v="836"/>
          <ac:inkMkLst>
            <pc:docMk/>
            <pc:sldMk cId="1909545085" sldId="281"/>
            <ac:inkMk id="10" creationId="{D8A07AD5-3C51-BE31-92B5-5E49CA22E316}"/>
          </ac:inkMkLst>
        </pc:inkChg>
        <pc:inkChg chg="add reco">
          <ac:chgData name="Sirima Panapinun" userId="676b5c2ce382a879" providerId="LiveId" clId="{4F4D7C26-1A30-5047-9C8F-E19882D080B3}" dt="2024-07-16T16:20:26.127" v="836"/>
          <ac:inkMkLst>
            <pc:docMk/>
            <pc:sldMk cId="1909545085" sldId="281"/>
            <ac:inkMk id="11" creationId="{7FB30794-FC43-35CC-135E-6F50B247590C}"/>
          </ac:inkMkLst>
        </pc:inkChg>
      </pc:sldChg>
      <pc:sldChg chg="addSp delSp modSp new">
        <pc:chgData name="Sirima Panapinun" userId="676b5c2ce382a879" providerId="LiveId" clId="{4F4D7C26-1A30-5047-9C8F-E19882D080B3}" dt="2024-07-16T16:30:13.883" v="1310" actId="1076"/>
        <pc:sldMkLst>
          <pc:docMk/>
          <pc:sldMk cId="3350194501" sldId="282"/>
        </pc:sldMkLst>
        <pc:spChg chg="mod">
          <ac:chgData name="Sirima Panapinun" userId="676b5c2ce382a879" providerId="LiveId" clId="{4F4D7C26-1A30-5047-9C8F-E19882D080B3}" dt="2024-07-16T16:26:46.556" v="1289" actId="20577"/>
          <ac:spMkLst>
            <pc:docMk/>
            <pc:sldMk cId="3350194501" sldId="282"/>
            <ac:spMk id="2" creationId="{E5B572B8-5144-CF39-FE81-074DB7D1B3E9}"/>
          </ac:spMkLst>
        </pc:spChg>
        <pc:spChg chg="del">
          <ac:chgData name="Sirima Panapinun" userId="676b5c2ce382a879" providerId="LiveId" clId="{4F4D7C26-1A30-5047-9C8F-E19882D080B3}" dt="2024-07-16T16:26:52.848" v="1290" actId="931"/>
          <ac:spMkLst>
            <pc:docMk/>
            <pc:sldMk cId="3350194501" sldId="282"/>
            <ac:spMk id="3" creationId="{93F604EA-ADCB-EFD1-8352-20AB2EB560E4}"/>
          </ac:spMkLst>
        </pc:spChg>
        <pc:spChg chg="add del mod">
          <ac:chgData name="Sirima Panapinun" userId="676b5c2ce382a879" providerId="LiveId" clId="{4F4D7C26-1A30-5047-9C8F-E19882D080B3}" dt="2024-07-16T16:28:12.557" v="1292" actId="22"/>
          <ac:spMkLst>
            <pc:docMk/>
            <pc:sldMk cId="3350194501" sldId="282"/>
            <ac:spMk id="6" creationId="{B5433A2C-F0A6-3239-E328-9CD880AE3905}"/>
          </ac:spMkLst>
        </pc:spChg>
        <pc:spChg chg="add mod">
          <ac:chgData name="Sirima Panapinun" userId="676b5c2ce382a879" providerId="LiveId" clId="{4F4D7C26-1A30-5047-9C8F-E19882D080B3}" dt="2024-07-16T16:28:49.767" v="1299" actId="1076"/>
          <ac:spMkLst>
            <pc:docMk/>
            <pc:sldMk cId="3350194501" sldId="282"/>
            <ac:spMk id="11" creationId="{4A01D4F6-A14F-4E7C-38A9-F46B0B3EA647}"/>
          </ac:spMkLst>
        </pc:spChg>
        <pc:picChg chg="add del mod ord">
          <ac:chgData name="Sirima Panapinun" userId="676b5c2ce382a879" providerId="LiveId" clId="{4F4D7C26-1A30-5047-9C8F-E19882D080B3}" dt="2024-07-16T16:26:58.673" v="1291" actId="478"/>
          <ac:picMkLst>
            <pc:docMk/>
            <pc:sldMk cId="3350194501" sldId="282"/>
            <ac:picMk id="4" creationId="{5AF94CD5-FCE1-BB2C-F6A0-37517A003200}"/>
          </ac:picMkLst>
        </pc:picChg>
        <pc:picChg chg="add del mod">
          <ac:chgData name="Sirima Panapinun" userId="676b5c2ce382a879" providerId="LiveId" clId="{4F4D7C26-1A30-5047-9C8F-E19882D080B3}" dt="2024-07-16T16:28:26.973" v="1296" actId="478"/>
          <ac:picMkLst>
            <pc:docMk/>
            <pc:sldMk cId="3350194501" sldId="282"/>
            <ac:picMk id="9" creationId="{6D70FF81-6B1A-A81A-1790-96773C228DE1}"/>
          </ac:picMkLst>
        </pc:picChg>
        <pc:picChg chg="add mod">
          <ac:chgData name="Sirima Panapinun" userId="676b5c2ce382a879" providerId="LiveId" clId="{4F4D7C26-1A30-5047-9C8F-E19882D080B3}" dt="2024-07-16T16:30:13.883" v="1310" actId="1076"/>
          <ac:picMkLst>
            <pc:docMk/>
            <pc:sldMk cId="3350194501" sldId="282"/>
            <ac:picMk id="14" creationId="{FB16843E-F362-7471-9BDE-CC09CDB02D95}"/>
          </ac:picMkLst>
        </pc:picChg>
      </pc:sldChg>
      <pc:sldChg chg="addSp delSp modSp new">
        <pc:chgData name="Sirima Panapinun" userId="676b5c2ce382a879" providerId="LiveId" clId="{4F4D7C26-1A30-5047-9C8F-E19882D080B3}" dt="2024-07-16T16:35:54.668" v="1368" actId="14100"/>
        <pc:sldMkLst>
          <pc:docMk/>
          <pc:sldMk cId="358640731" sldId="283"/>
        </pc:sldMkLst>
        <pc:spChg chg="mod">
          <ac:chgData name="Sirima Panapinun" userId="676b5c2ce382a879" providerId="LiveId" clId="{4F4D7C26-1A30-5047-9C8F-E19882D080B3}" dt="2024-07-16T16:34:53.149" v="1359" actId="20577"/>
          <ac:spMkLst>
            <pc:docMk/>
            <pc:sldMk cId="358640731" sldId="283"/>
            <ac:spMk id="2" creationId="{CA703106-31DD-A413-C460-154384072F87}"/>
          </ac:spMkLst>
        </pc:spChg>
        <pc:spChg chg="del">
          <ac:chgData name="Sirima Panapinun" userId="676b5c2ce382a879" providerId="LiveId" clId="{4F4D7C26-1A30-5047-9C8F-E19882D080B3}" dt="2024-07-16T16:32:13.018" v="1312" actId="931"/>
          <ac:spMkLst>
            <pc:docMk/>
            <pc:sldMk cId="358640731" sldId="283"/>
            <ac:spMk id="3" creationId="{CA47DD30-8A17-6182-7F8D-EBD05E516591}"/>
          </ac:spMkLst>
        </pc:spChg>
        <pc:spChg chg="add del mod">
          <ac:chgData name="Sirima Panapinun" userId="676b5c2ce382a879" providerId="LiveId" clId="{4F4D7C26-1A30-5047-9C8F-E19882D080B3}" dt="2024-07-16T16:33:21.722" v="1325" actId="931"/>
          <ac:spMkLst>
            <pc:docMk/>
            <pc:sldMk cId="358640731" sldId="283"/>
            <ac:spMk id="6" creationId="{CDFF8317-35D3-9C9D-F201-854ACDE765DF}"/>
          </ac:spMkLst>
        </pc:spChg>
        <pc:picChg chg="add del mod ord modCrop">
          <ac:chgData name="Sirima Panapinun" userId="676b5c2ce382a879" providerId="LiveId" clId="{4F4D7C26-1A30-5047-9C8F-E19882D080B3}" dt="2024-07-16T16:33:01.298" v="1324" actId="478"/>
          <ac:picMkLst>
            <pc:docMk/>
            <pc:sldMk cId="358640731" sldId="283"/>
            <ac:picMk id="4" creationId="{6CEE505C-6267-CC00-4A3E-4FE24A81E411}"/>
          </ac:picMkLst>
        </pc:picChg>
        <pc:picChg chg="add mod ord modCrop">
          <ac:chgData name="Sirima Panapinun" userId="676b5c2ce382a879" providerId="LiveId" clId="{4F4D7C26-1A30-5047-9C8F-E19882D080B3}" dt="2024-07-16T16:35:00.232" v="1360" actId="1076"/>
          <ac:picMkLst>
            <pc:docMk/>
            <pc:sldMk cId="358640731" sldId="283"/>
            <ac:picMk id="7" creationId="{8A952CDC-7CAB-D0FE-D14B-B02A6DA9C0EF}"/>
          </ac:picMkLst>
        </pc:picChg>
        <pc:picChg chg="add mod modCrop">
          <ac:chgData name="Sirima Panapinun" userId="676b5c2ce382a879" providerId="LiveId" clId="{4F4D7C26-1A30-5047-9C8F-E19882D080B3}" dt="2024-07-16T16:35:54.668" v="1368" actId="14100"/>
          <ac:picMkLst>
            <pc:docMk/>
            <pc:sldMk cId="358640731" sldId="283"/>
            <ac:picMk id="8" creationId="{9213DDB0-F52D-0B4E-4F67-4476E3207CC0}"/>
          </ac:picMkLst>
        </pc:picChg>
      </pc:sldChg>
      <pc:sldChg chg="addSp delSp modSp new">
        <pc:chgData name="Sirima Panapinun" userId="676b5c2ce382a879" providerId="LiveId" clId="{4F4D7C26-1A30-5047-9C8F-E19882D080B3}" dt="2024-07-16T16:42:21.093" v="1646" actId="1076"/>
        <pc:sldMkLst>
          <pc:docMk/>
          <pc:sldMk cId="3685564570" sldId="284"/>
        </pc:sldMkLst>
        <pc:spChg chg="mod">
          <ac:chgData name="Sirima Panapinun" userId="676b5c2ce382a879" providerId="LiveId" clId="{4F4D7C26-1A30-5047-9C8F-E19882D080B3}" dt="2024-07-16T16:37:16.370" v="1410" actId="20577"/>
          <ac:spMkLst>
            <pc:docMk/>
            <pc:sldMk cId="3685564570" sldId="284"/>
            <ac:spMk id="2" creationId="{AC61302C-29D7-4030-F98A-0CA7F2B3E2A7}"/>
          </ac:spMkLst>
        </pc:spChg>
        <pc:spChg chg="mod">
          <ac:chgData name="Sirima Panapinun" userId="676b5c2ce382a879" providerId="LiveId" clId="{4F4D7C26-1A30-5047-9C8F-E19882D080B3}" dt="2024-07-16T16:40:34.218" v="1633" actId="20577"/>
          <ac:spMkLst>
            <pc:docMk/>
            <pc:sldMk cId="3685564570" sldId="284"/>
            <ac:spMk id="3" creationId="{FDD75C61-C5CF-7942-DE4F-23C41CA24B18}"/>
          </ac:spMkLst>
        </pc:spChg>
        <pc:picChg chg="add mod modCrop">
          <ac:chgData name="Sirima Panapinun" userId="676b5c2ce382a879" providerId="LiveId" clId="{4F4D7C26-1A30-5047-9C8F-E19882D080B3}" dt="2024-07-16T16:42:21.093" v="1646" actId="1076"/>
          <ac:picMkLst>
            <pc:docMk/>
            <pc:sldMk cId="3685564570" sldId="284"/>
            <ac:picMk id="9" creationId="{E68AD10C-9CC9-B1FB-F110-A325AD04704F}"/>
          </ac:picMkLst>
        </pc:picChg>
        <pc:inkChg chg="add del">
          <ac:chgData name="Sirima Panapinun" userId="676b5c2ce382a879" providerId="LiveId" clId="{4F4D7C26-1A30-5047-9C8F-E19882D080B3}" dt="2024-07-16T16:39:57.338" v="1601"/>
          <ac:inkMkLst>
            <pc:docMk/>
            <pc:sldMk cId="3685564570" sldId="284"/>
            <ac:inkMk id="4" creationId="{59CEA3C5-EC20-20B8-17C2-F824A9E86F12}"/>
          </ac:inkMkLst>
        </pc:inkChg>
        <pc:inkChg chg="add del">
          <ac:chgData name="Sirima Panapinun" userId="676b5c2ce382a879" providerId="LiveId" clId="{4F4D7C26-1A30-5047-9C8F-E19882D080B3}" dt="2024-07-16T16:39:57.338" v="1601"/>
          <ac:inkMkLst>
            <pc:docMk/>
            <pc:sldMk cId="3685564570" sldId="284"/>
            <ac:inkMk id="5" creationId="{1D94FF95-D1C3-BE09-93C7-FCC3081BDA45}"/>
          </ac:inkMkLst>
        </pc:inkChg>
        <pc:inkChg chg="add reco">
          <ac:chgData name="Sirima Panapinun" userId="676b5c2ce382a879" providerId="LiveId" clId="{4F4D7C26-1A30-5047-9C8F-E19882D080B3}" dt="2024-07-16T16:39:57.338" v="1601"/>
          <ac:inkMkLst>
            <pc:docMk/>
            <pc:sldMk cId="3685564570" sldId="284"/>
            <ac:inkMk id="6" creationId="{F4492A44-D2E2-9439-78DB-2AEFC9623952}"/>
          </ac:inkMkLst>
        </pc:inkChg>
      </pc:sldChg>
      <pc:sldChg chg="modSp new">
        <pc:chgData name="Sirima Panapinun" userId="676b5c2ce382a879" providerId="LiveId" clId="{4F4D7C26-1A30-5047-9C8F-E19882D080B3}" dt="2024-07-16T16:49:14.479" v="2054" actId="20577"/>
        <pc:sldMkLst>
          <pc:docMk/>
          <pc:sldMk cId="1312781209" sldId="285"/>
        </pc:sldMkLst>
        <pc:spChg chg="mod">
          <ac:chgData name="Sirima Panapinun" userId="676b5c2ce382a879" providerId="LiveId" clId="{4F4D7C26-1A30-5047-9C8F-E19882D080B3}" dt="2024-07-16T16:45:45.360" v="1805" actId="20577"/>
          <ac:spMkLst>
            <pc:docMk/>
            <pc:sldMk cId="1312781209" sldId="285"/>
            <ac:spMk id="2" creationId="{8147CEF3-EBA2-ACBE-F0CE-43F3851870D3}"/>
          </ac:spMkLst>
        </pc:spChg>
        <pc:spChg chg="mod">
          <ac:chgData name="Sirima Panapinun" userId="676b5c2ce382a879" providerId="LiveId" clId="{4F4D7C26-1A30-5047-9C8F-E19882D080B3}" dt="2024-07-16T16:49:14.479" v="2054" actId="20577"/>
          <ac:spMkLst>
            <pc:docMk/>
            <pc:sldMk cId="1312781209" sldId="285"/>
            <ac:spMk id="3" creationId="{C0BDB948-C561-3257-95C6-36B3EFA22958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3T15:26:27.360"/>
    </inkml:context>
    <inkml:brush xml:id="br0">
      <inkml:brushProperty name="height" value="0.053" units="cm"/>
      <inkml:brushProperty name="color" value="#FF0000"/>
    </inkml:brush>
  </inkml:definitions>
  <inkml:trace contextRef="#ctx0" brushRef="#br0">29133 2175 7700,'9'-5'-777,"1"1"712,-1-1 1,1 10 0,-1 1-24,2 2 1,-3-5-60,1 2 0,-4-4-7,5-1 154,-7 0 0,9 0 0,-4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6:20:24.5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87 7657,'0'-17'-189,"0"6"239,0-1 73,0 8 21,0-3 0,0 5 116,0-4 19,0 4-235,0-6 198,0 8 331,0 0-623,0-7 62,0 5 170,0-6-42,0 8 415,0 0-482,0 8 1,0-5 72,0 9-87,0 0 14,0-3 1,0 7 71,0-5-239,0 4 73,0 3 0,0-1 159,0 0-300,0 8 208,0-5 0,0 4-139,0-6-52,8-1 186,-6 0-221,5 1 187,-7-1 1,0 0-1,0 1-69,0-1 62,0-8 0,0 7-3,0-5 75,0 5-70,0-7 0,0 7 74,0-5-70,0 5 1,0-5 90,0 1 5,0-9-87,0 13 157,0-14-126,0 13 10,0-13-70,0 6 68,0-1 1,-7-5-175,5 6 170,-6 0-141,8-6 118,0 5-22,0 1-30,0-6 35,0 6-85,0-1 75,0-5-11,0 6 129,0-8 428,0 0-620,8 0 72,-6 0-49,13 0 0,-5-6 42,7 0 1,-6 1-164,1 5 78,-1 0 0,1 0 64,-1 0-224,-7 0 167,12-8-115,-7 6 148,9-6-42,-9 8-2,7 0-1,-7 0 28,1 0-57,5 0 249,-13 0-186,13 0 12,-13 0 134,6 0-106,0 0 1,-6-2 147,3-3-149,-3 3-4,-2-6 109,0 8-93,8 0 54,-6 0-49,6 0 25,-8 0-877,0 0 1,-8-8 0,-2-1 0</inkml:trace>
  <inkml:trace contextRef="#ctx0" brushRef="#br0" timeOffset="876">36 278 7228,'0'9'304,"-8"-1"249,6-8-345,-6 0-15,8 0 705,0 0-629,8 0 55,-6 0-56,13 0-134,-13 0-23,14 0 0,-13 0 16,9 0 0,-6 0-141,5 0 0,-5 0 5,5 0 1,-5 0 44,6 0 1,-6 0-151,5 0 20,-7 0 139,11 0-240,-5 0 97,-1 0 0,1 0-117,-4 0 218,-4-8 1,7 6-18,-3-3-108,-4 3 88,6 2-58,-1 0 44,-5 0 28,6 0-55,0 0 37,-6 0-8,5 0 97,-7 0 37,0 0-51,0 7-28,0-5 5,0 6-40,0 0 33,0 1 0,0 3-90,0-1 87,8 1 1,-6-1 3,4 1-249,-4-1 233,-2-1 0,0 5-39,0-3-38,0 3 41,0 3 65,0-1-47,0 0 1,0 0-4,0 1 0,0-1-8,0 0 16,0-7 0,0 5-32,0-3 35,0 3-57,0 3 57,0-1 0,0-6-30,0 1 100,0-8-90,0 11 107,0-5-89,0 7-12,0-7 100,0 5-81,0-5 14,0-1 63,0-1-63,0 0 13,0-7 164,0 7-158,0-8 10,0 8 16,0-6-43,0 5 18,0-7-1002,0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6:39:55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18 7176,'0'-10'-66,"0"2"559,0 8 923,0 0-1398,0 8-160,0 2 129,0 7 1,0 0-199,0 1 184,0-1 1,0 0-14,0 1 1,0-1-27,0 0 30,0 0 47,0 1-38,0-1 0,0 0-37,0 1 178,0-1-133,0 0 0,0 0-18,0 1 137,0-1-116,0 0 0,0-5 73,0-1-61,0 1-1,0 5 1,0-5 34,0-1-34,0 1 0,0-1 42,0 1 1,0-6-34,0 5 1,0-5-46,0 5 42,0-7 0,0 6 2,0-4-14,0-4 12,0 5-7,0 1 5,0-6 127,0 6 11,0-1 15,0-5-129,0 6 1,0-6 123,0 4-106,0-5 1,-2 7-109,-3-8 9,3 0-27,-6 0 23,8 0-551,0 0 1,8-8-1,1-1 1</inkml:trace>
  <inkml:trace contextRef="#ctx0" brushRef="#br0" timeOffset="1085">52 381 7724,'-10'0'-727,"3"8"715,-1-6 217,6 5 148,-6-7-145,8 0 743,0 0-972,0-7 45,0 5 19,8-14-133,-6 14 117,6-13 8,-8 13-83,7-6 76,-5 1-8,6 5-44,0-6 39,-6 0-1,5 6-51,1-5 42,-6 7 1,6-2-28,-8-4 32,0 4-1,7-6-18,-5 8 10,14 0 4,-15 0-24,7 0 23,-8-7-1,8 5-33,-6-6 30,13 8-2,-13 0-150,6 0 142,-8 0-43,7 0 43,-5 0 0,8 0-17,-4 0 40,-4 0-28,5 0 1,-5 0 52,4 0-64,-4 0 3,6 0 47,-8 0-39,0 8-1,7-6 119,-5 5-103,6 1 175,-8-6-160,8 6 0,-6-1 7,5-5-14,-7 6-8,0 0 33,0-6 7,0 5-190,0-7 168,0 0-5,0 8-104,0-6 81,0 6-5,0-1 11,0-5-19,0 14 154,0-14-136,0 13 124,0-13-101,0 13 207,0-13-179,0 14 17,0-15-99,0 7 92,-7 0-42,5-6 13,-6 5 0,6-1 36,-4 0-37,4 0 0,-7-4 54,3 3-39,4-3 56,-13 6-54,5-8 17,0 0-22,-5 8-9,13-6 0,-7 5-22,3-7 22,4 0 1,-8 0 21,4 0-147,5 8 125,-7-6-12,8 6-28,-8-8 25,6 0 1,-7 0 8,3 0-51,4 7 36,-6-5 1,6 6 9,-3-8-13,3 0 0,-8 2 75,4 4-57,4-5-50,-5 7 40,7-8 1,-2 0-50,-4 0 52,4 0-2,-6 8 5,8-6-5,0 5-5,0-7 45,-7 0-49,5 0 85,-6 0-80,8 0 0,0 2 46,0 4 11,0-4 50,0 6-66,0-8-238,0 0 0,8-8 0,1-2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3T15:26:27.357"/>
    </inkml:context>
    <inkml:brush xml:id="br0">
      <inkml:brushProperty name="height" value="0.053" units="cm"/>
      <inkml:brushProperty name="color" value="#FF0000"/>
    </inkml:brush>
  </inkml:definitions>
  <inkml:trace contextRef="#ctx0" brushRef="#br0">29118 2815 7831,'-6'8'0,"-2"-2"-345,-6-6 0,0 0-160,0 0 633,-1 6-5,7-4-37,2 4-79,0-6 0,4-6 6,-3-4 0,5-4-13,5-5 0,9-9 0,9-8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3T15:26:27.342"/>
    </inkml:context>
    <inkml:brush xml:id="br0">
      <inkml:brushProperty name="height" value="0.053" units="cm"/>
      <inkml:brushProperty name="color" value="#FF0000"/>
    </inkml:brush>
  </inkml:definitions>
  <inkml:trace contextRef="#ctx0" brushRef="#br0">29872 654 8013,'-21'22'0,"4"-6"13,-7-7 0,7-5-76,-2 0-503,3-2 81,8-2 0,8-2 485,10-2 0,9-4 0,3-7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3T15:26:27.5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8474 10435 5759,'0'-8'0,"0"2"0,0 6 0,0 0 0,0 6 0,0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3T15:26:27.6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9199 7620 8202,'0'-8'-740,"0"-5"1011,0 12-66,0-5 232,0 6-190,0-7 104,0 6-88,0-6-302,0 7 1,0 2 27,0 3 1,0 3 48,0 6 1,-1 0-28,-4 0 1,3 0 55,-2 1 0,2-1-144,2 0 0,0 2 113,0 3 0,0-3-31,0 3 0,0-4 21,0 0 1,0 4-59,0 0 0,0-1 35,0-3 0,0 0-5,0 4 0,0-3 49,0 3 0,0-3-30,0-2 1,0 0 34,0 1 1,0-1-33,0 0 1,0 0-22,0 0 0,0 1 52,0-1-77,0 0 1,0 0 21,0 1 0,2-1-6,2 0 0,-2 5 6,3 0 0,-4 0 7,-1-5 0,0 2 201,0 3-183,0-3 43,0 10 1,0-10-39,0 3 0,-1-5-20,-4-4 1,3 3 1,-2-4 1,2-1 0,2 1 1,0 1-28,0 4 0,0 2 35,0 3 0,0-2 10,0 7 1,0-5-18,0 5 0,0-5-27,0 4 1,0 1 27,0 4 0,0-4 13,0 0 1,-1-2-6,-4 2 0,3 1 4,-3-6 0,4 0 146,1-5 0,0 0-89,0 0 0,0 1-89,0-1 53,0 0 0,0 0-89,0 0 0,0 1 91,0-1 1,-5 0-103,0 0 0,1 2 63,4 3 1,0-2-4,0 7 0,0 0 75,0 4 1,0-4-76,0 0 1,0-1 101,0 6 0,0-2-78,0-4 0,0 3-26,0-7 0,0 4 38,0-4 0,0 2-70,0-2 1,0-3 28,0 2 0,0 3-6,0-2 0,0 1-24,0-1 0,0-3 35,0 3 1,0 2-14,0-2 0,0 4 12,0-4 0,1 7-25,4-3 1,-3-1 18,2 2 1,-2 0-2,-2 4 0,0 1 67,0-1 1,0 2 9,0 3 1,-2-3 76,-2 3 1,2-3-125,-3-1 1,4-2-16,1-4 1,-2 4 27,-3-3 0,4 3-36,-4 1 0,3-1 49,2-3 1,0 3-118,0-4 0,0 0 63,0 0 1,0-4-13,0 5 1,0-2 39,0 2 1,2 1-22,3-6 0,-4 1-15,4-1 1,-3-3 17,-2 3 0,0 2-19,0-2 0,0 1 20,0-1 1,-2-2-13,-3 7 0,4-5-11,-4 5 0,3-2 16,2 2 0,0 2-10,0-2 0,0-2 5,0 2 1,0-5-1,0 5 1,0-1 0,0 6 1,0-6-48,0 1 1,0 0 42,0 4 1,0 1-22,0-1 1,-1 1 16,-4-1 1,4 0-4,-4 1 0,3-1 20,2 1 0,0-1-21,0 1 1,-1-6 23,-4 1 1,3 0-19,-2 4 0,2 1 18,2-1 1,0-1-12,0-3 0,0 2 4,0-2 1,0 1-4,0-1 0,0 3-2,0-3 1,0 2-1,0 3 1,0-1-1,0 1 1,0-1-1,0 1 0,0-1 1,0 0 0,0-4-1,0 0 1,0-2 0,0 2 0,0 3 0,0-4 0,0-1 0,0 2 1,0-2 0,0 2 0,0 3 0,0-4 0,0 4-1,0 2 1,0-1-1,0 1 0,5-1 0,-1 0 1,1 1-1,-5-1 1,0 1-1,0-1 0,0 1-1,0-1 1,0-4-1,0-1 1,0 1-1,0 5 1,-5-6 95,1 1 1,-1-5-89,5 5 0,0-5 36,0 4 0,0-4-25,0 5 0,2-2 23,2 2 1,-2 3-13,3-4 1,-2-2-73,2-2 40,-4 3 1,5-6 21,-6 3 1,0-8 183,0-2-163,7-6-69,-6 4 73,6-7-88,-7 0 243,0 0-254,-7 0-1555,6 0 891,-6 0 720,1-7 0,-2-7 0,-6-8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6:11:12.1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139 53 7250,'0'-10'660,"0"2"-157,0 8-302,0 0 52,0-7-268,0 5 318,0-6-1,0 8-315,0 0 296,0-8-1,0 6-276,0-5 284,0 7 135,0 0 0,0 7-600,0 5 202,0 3 13,0 3-195,0 7 84,0-6 0,0 13 97,0-3-214,0-4 185,0 8 1,6-8-11,-1 4 7,1-4-11,-6 0 0,0-4-23,0 8 103,0-8-76,0 4 0,0-2 146,0 0-135,0 0 1,0-6 124,0 0-105,0 1 1,0-1-32,0 0 34,0-7 2,0 5-73,0-13 67,0 14 0,0-14-60,0 5 51,0-7-15,0 0-82,-7 0 82,5 0-366,-6 0 70,8 0-2575,0 0 2497,0-7 1,0-3 380,0-7 0,0-1 0,0 1 0</inkml:trace>
  <inkml:trace contextRef="#ctx0" brushRef="#br0" timeOffset="617">312 53 9939,'-8'-10'196,"6"2"-318,-5 8 90,7-7-61,0 5 188,0-6-65,0 8 527,0 0-478,0 8-181,0 1 61,0 1 0,0 5 92,0-3-200,0 11 163,0-4 1,0 12-23,0-8-116,0 8 111,0-12 1,0 12-25,0-8 27,0 0 0,0 0 54,0 0-53,0 0 1,0 0-2,0 0 35,0 0-26,0-6 0,0 1 3,0-1 8,0 0-10,0 0 1,0-5 5,0 0-177,0-1 159,0-1-233,0 5 217,0-13-9,0 13-5,0-13-81,0 6 92,0-8-2601,0 0 1948,0-8 684,0 6 0,0-13 0,0 5 0</inkml:trace>
  <inkml:trace contextRef="#ctx0" brushRef="#br0" timeOffset="1223">1 226 7495,'0'9'1288,"0"-1"-824,0-8 550,0 0-814,7 0-132,3 0 1,7 0-9,0 0 0,1 0-127,-1 0 148,0 0 1,1-2-60,-1-4 1,0 4 0,1-4-1,-1 5 1,0 1 0,0 0-142,1 0 1,-1-2-263,0-4 222,1 4 52,-1-6 1,-6 8-145,1 0 1,-1 0 160,7 0-53,-9 0 14,7 0-11,-7 0 228,9 0-220,-9 0-20,7 0 243,-14 0-17,13 0-127,-13 0 143,6 0 21,-8 0 35,7 0-155,-5 0-4,6 0 65,-8 0-857,0 0 1,-8 0-1,-1 0 1</inkml:trace>
  <inkml:trace contextRef="#ctx0" brushRef="#br0" timeOffset="1875">18 450 10216,'9'0'896,"-1"0"-614,0 0-134,1 0 0,3 0 4,0 0 0,-1-5-86,6-1 0,1 0-5,-1 6 1,0-6 43,1 1 0,-5-3-253,4 2 0,-3 4 106,9-4 1,-4 4-227,-2 2 0,1-1 92,-1-5 1,-6 4-84,1-4 1,-1 4-133,7 2 193,-1 0 1,0 0 114,1 0 1,-7-6-27,1 1 1,-7-1 92,7 6 10,-8 0 0,5 0-107,-3 0 240,-4 0-10,6 0 2,-8 0 27,0 0 37,7 0 19,-5 0-118,6 0-45,-8 0-1832,0 0 1793,0-8 0,-8 6 0,-1-5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6:12:41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87 6778,'0'-9'-653,"0"1"653,0 8 889,0 0-557,0-8-201,0 7-26,0-7-93,0 0 145,0 6 1,0-13-238,0 13 273,0-13 7,0 13-201,0-6 152,0 8 1695,0 0-1879,0 8 0,0-4 81,0 7-178,0 1 149,0 5 0,0 0 20,0 0-86,0 1 60,0-1 1,0 2-6,0 4-92,0-3 82,0 4 1,2-6-46,4-1 51,-4 0-10,6 8-19,-8-5 25,0 5 0,0-12 0,0 4-225,0-11 219,0 17 0,0-13-15,0 7-106,0-7 111,0 5 0,1-7-19,5 3 34,-4 5-32,6-7 1,-8 3 106,0-1-117,0-7 123,0 11-95,0-13 0,0 8-7,0-4 120,0-4-104,0 5 2,0-7 196,0 0-224,0 8 50,0-6-185,0 6-16,0-1 180,0-5-299,0 6 39,0-8-1081,0 0 328,0-8 545,0-1 471,0-9 0,0 1 0,0 0 0</inkml:trace>
  <inkml:trace contextRef="#ctx0" brushRef="#br0" timeOffset="765">52 347 8213,'-9'0'963,"1"0"-848,8 0 240,0 0-324,0-8 1,0 4 284,0-7-361,8 7 41,-7-4 51,7 1-114,0-3 135,-6 0 1,7 1-114,-3 3-55,-4 4 168,6-6-133,-1 1-30,-5 5 163,14-6-22,-14 8-137,5 0 121,1 0 1,-4 0-7,7 0-207,-7 0 184,12 0 0,-13 0-118,9 0-8,-8 0 116,11 0 1,-13 2-162,4 4 156,3-4 1,-5 5-173,8-7 138,-8 0-12,11 8-60,-13-6 83,6 6 0,-3-6-49,1 3 220,0-3-167,-6 6 1,0-6 135,0 4 13,8-4-136,-6 5 96,5-7-85,-7 8-43,0-6 55,8 6 1,-6-7 6,4 5-17,-4-4 10,-2 6 1,0-6-6,0 4 10,0-5-15,0 7 140,0 0-133,0-6-10,-8 13 156,6-13-136,-13 13 0,11-11 46,-8 8 0,6-6-24,-5 5 4,7 1-106,-11-3 93,5-1 0,-1-2 15,-1-1 1,8 9-3,-11-12-1,5 13 19,-7-5-24,7-1 216,-5 7-199,5-14 164,1 13-164,-7-5 1,9 1-3,-5 1 46,4-8-10,1 11-25,5-13 21,-6 13 37,8-13-43,-8 6-11,7-8 25,-7 0-37,8 8 13,0-7-222,0 7 228,0-8-480,0 0 0,6-2 148,-1-4-23,1 5 235,-6-7 1,0 6-905,0-4 957,8 4 0,-6-13 0,5 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6:14:37.5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1 11158,'10'10'129,"-1"-1"-108,-3-3-12,-4-4-5,6 5-70,-1 1 73,-5-6 0,12 8 17,-9-5-219,1-3 202,2 14-113,-6-14 96,6 13-16,-1-13 0,-5 13-21,6-13 7,0 14 45,-7-14-31,7 13 18,0-13 0,-6 7-3,4-3 1,-3-2-12,3 8 16,-4-9 0,6 7-10,-8-4-6,7-4-2,-5 5-31,6 1 30,-8-6 0,8 6-45,-6-1 53,5-5-1,-7 6 64,0-8-74,0 8-5,8-6 96,-6 5-73,6-7 0,-8 2-10,0 4 76,0-4-63,0 6 1,2-6-35,3 3 42,-3-3-7,6 6-59,-8-8 55,0 0 9,0 8-3,0-7 0,6 9-14,-1-4 99,1-4-87,-6 5 1,0-5 84,0 4-80,8-4 0,-6 6 1,5-6 6,-7 3 3,0-3 1,0 6-15,8-8 18,-6 0-7,6 8-29,-8-6 30,0 5 1,0-7-62,0 0 53,7 8-44,-5-6 38,6 6 13,-8-8-16,0 0 4,0 7 2,0-5 26,0 6-27,8-8 4,-6 0 13,5 0-9,-7 0 0,0 0-2,0 8-2,0-6 1,0 5 0,0-7 45,0 0-41,8 0 78,-6 0-72,6 0 83,-8 0-57,0 0-228,0 8 208,0-6-264,0 6 46,0-8-2489,0 0 1744,0-8 947,0-2 0,-8-7 0,-2 0 0</inkml:trace>
  <inkml:trace contextRef="#ctx0" brushRef="#br0" timeOffset="1022">18 451 6099,'-10'0'599,"2"0"-379,8 0 118,0 0 62,0 7-183,0-5-41,0 6 21,0-8 1701,0 0-2151,0-8 101,8 6 133,-6-5-176,6 7 225,-1-8-113,-5 6 89,13-13 0,-13 11-27,4-8 26,4 8 0,-8-5 6,3 3-57,5 4 43,-8-13-3,13 13 2,-13-14 3,14 14 0,-14-13 3,13 5-3,-13 1 1,7-1 50,-3 4-49,-4 5 0,6-7 54,0 0-49,-7 6 1,15-13 98,-14 13-90,5-6 1,1 8 4,-6-7 8,6 5-7,-1-6-57,-5 0 63,14 6-11,-14-5-2,5-1-6,-7 6 1,6-8-28,0 5 33,0 3-10,1-6 1,-5 6 1,4-4 0,-4 5 0,0-13-27,4 8 26,-4 1 0,5 3 7,-7-4-133,0 4 120,8-6 1,-6 6-21,4-3 19,-5 3-10,-1-6 38,0 8-35,0 0-2,8-8 56,-6 6-50,6-5 3,-8 7 40,0 0-32,0-8 13,0 6-25,7-6 16,-5 1-74,6 5 67,-8-6-2,0 8 1,2 0-14,4 0 13,-4-8-5,5 6 85,-7-5-81,0 7 129,0 0-107,0-8 89,0 6-86,0-6 90,0 8 33,0 0 128,8 0-218,-6 0 10,6 0 44,-8 0-964,0 0 1,0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16:18:18.2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 7651,'0'-5'-1156,"0"0"5274,0 5-4229,0-4 247,0 3-12,0-3-548,0 4 358,0-4 54,0 3 33,0-4 285,0 5-336,0 5 1,0 0 48,0 4 1,0 4 0,0 0 0,0 4-12,0-2 0,3 3-201,0 1 92,0-4 0,-3 3 67,0-2 44,4 2-29,-3-4 0,4 4 62,-5-2-59,0-2 0,0 2 31,0-3 1,0 1 7,0-2 0,0-1-4,0 2 0,0 0-15,0 0 0,0 0-55,0-4 1,0 0 51,0 1 0,0-1-60,0 1 1,0-1 32,0 1 8,0-1 0,0 1 9,0-1 0,0-2 5,0-1 1,0-3 30,0 3-51,0 1 23,0 2 0,1 0-7,2-3-4,-2 2 1,3-6 5,-4 5 2,0-5 0,0 3 4,0-2 3,0-2 91,0 4-94,0-1 60,0-3-45,0 3-1323,0-4 1,0-4 826,0-3 481,0-1 0,0-1 0,0-1 0</inkml:trace>
  <inkml:trace contextRef="#ctx0" brushRef="#br0" timeOffset="959">57 313 9037,'0'-5'343,"0"-4"-329,0 3 83,0 2-52,0-4 1,0 2 61,0-3 0,4 2-97,-1 1-32,0 4 0,-2-6 108,2 1-127,-2 3 143,8 0-180,-8 0 129,7-2 0,-6 1-41,5 2 0,-4 1 38,3-1-84,0 2 97,0-4-20,2 5-161,-3 0 131,5 0 0,-4 0 1,0 0-113,-4 0 108,7 0 1,-7 0-60,4 0 62,-4 0-18,7 0 0,-4 0 0,5 0 1,-2 2 8,-2 1 1,0-2-6,-3 2 4,-2-2 0,4 2 3,-2 0 1,-2 1 27,2 0 0,0-3 2,0 2 1,-2-1-30,2 1 2,-2-2 1,0 7-21,2-5 1,-2 1 31,2-1-82,-2-2 32,-1 8 0,0-7-49,0 4 54,5-4 0,-4 3-8,2-2 1,-2 0 21,-1 3-2,0-4 88,0 6-85,0-2 0,-3 0 43,0 0 1,-1-3-32,4 4 0,-1-4 7,-2 3 0,2-3-13,-2 4 1,-1-4-2,1 3 1,-2-1-18,2 2 22,2 1 7,-7-3-14,3 5 114,-5-1-104,1 1 0,-1-2 19,1-1 1,2 0 5,1-4 1,3 3 2,-3-2 1,2 2-14,-2-3 1,3 1 0,-3-1 0,2-1 1,-2 1-3,4 2 1,-5-3 84,3 4-84,-3-4 0,6 4 66,-2-3-53,-2-2 0,3 6 30,-5-4-3,5 1-27,-2 0 0,3-3 6,-2 2 1,2-1 21,-3 1 84,3-2-113,1 4 0,-1-5 9,-2 0 1,2 1 8,-2 2-7,2-2-80,1 3 0,0-3 68,0 2 1,-1-2-223,-2 2 202,2-1 0,-4-1-209,5 2 97,0-2-278,0 3-227,0-4 1,5-4 0,0-1 0</inkml:trace>
  <inkml:trace contextRef="#ctx0" brushRef="#br0" timeOffset="1768">417 0 5973,'-5'0'543,"1"0"3138,4 0-3634,0 5 0,0-3 202,0 4-315,0 0 0,0 4 114,0-1 0,0 1-57,0-1 0,0 1 13,0-1 0,0 4-105,0 0 0,0 0 26,0 0 0,0-2 81,0 5 1,0-4-102,0 0 1,3 2 90,0-1 0,0 0-35,-3 0 0,0-2 27,0 1 0,0-1-43,0-2 42,0 1 1,0 2-40,0 1 37,0 0 0,0-4 4,0 1 31,0-1-33,0 1 1,0-4-53,0 0 1,0 0 28,0 4 86,0-1-70,0 1 0,0-1 39,0 1 0,0-4-26,0 0 0,0-2 2,0 2-144,0-4 138,0 6 5,0-6 0,0 3-76,0-2 52,0-2 1,0 7-48,0-7 38,0 4-10,0-1 89,0-3-60,0 3 0,0-3 3,0 2-22,0-2-146,0 4-549,0-5 1,0-5 0,0 0 0</inkml:trace>
  <inkml:trace contextRef="#ctx0" brushRef="#br0" timeOffset="2884">455 275 7646,'-5'0'-874,"1"0"3367,4 0-2389,0-4 173,0 3-422,0-7 155,0 7 0,1-7-7,2 5-80,-2-4 25,8 1 1,-4-3 18,0 4 56,4-4-64,-8 8 86,7-3-6,-7 0 1,7 3 18,-1-2 10,-3 1-28,4-2-14,-2 3 0,0-3-135,0 4 158,-4 0-68,7 0-15,-4 0-47,5 0 99,-1 0-26,-4 4-36,4-3 45,-8 3-1,7-4-1,-7 0-1,3 5 74,1-4-68,-4 3 0,7 0 1,-7-3-1,3 3-25,-4 1 28,5-4 1,-4 3-110,3 0 101,-4-3-1,0 3-6,0 1-3,4-4 11,-3 3-13,3 0-1,-4-3 61,0 8-52,0-8 1,0 4 22,0-2-18,0-2-31,0 7 33,0-2-47,0 3 0,0-2 40,0-1 0,0-3-3,0 3 0,0-4 1,-1 6 77,-2-5-82,2 0 237,-3 1-179,0 2 1,2 2 53,-5-2-74,5 3 0,-5-7 142,4 4-138,-5-4 1,6 6-41,-4-5 49,4 0-4,-7 1 1,7-3 14,-4 2 1,3 2 4,-4-2-26,5 0 6,-6 1-12,7-3 1,-4 4-54,1-1 53,3-3 1,-6 4 22,4-2-139,-5-2 114,7 3 1,-4-1-20,2 1 28,2 3-9,-3-6 72,0 7-85,2-6 0,-3 3-7,2-2 25,2-2 3,-3 7-76,0-7 74,3 8 2,-4-8-102,5 7 84,-4-7 1,3 5-14,-2-3 7,2-2 0,0 3 46,-2-4-22,2 4 0,-5-3 13,3 3-26,2 1 15,-3-4-50,4 3 42,0-4 2,0 4-12,0-3 16,-4 4 62,3-5-66,-4 0 117,5 0-90,0 4-58,0-3 54,0 3 1,0-4-116,0 4 79,0-3-295,0 3-2134,0-4 2417,0-4 0,0-1 0,0-4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10B4-3C18-8743-954D-5E333B8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474FA-B39D-1A4F-B285-1AC22DA57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DA65F-7697-814F-9526-7DD2BC44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AF92-3492-624E-93B2-F129DDD6FC4A}" type="datetimeFigureOut">
              <a:rPr lang="en-TH" smtClean="0"/>
              <a:t>7/16/24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F9023-946D-BB45-938D-A37BAD3EC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154BA-5D5E-774C-83A4-02B5656C0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851-DEEF-7843-B18B-DC568A621DD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6987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1FC0-0BF5-0F48-84BB-612764A5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C682B-B50B-1646-9016-F8CFD643F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E6F90-5EA3-D54A-9860-894E21D6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AF92-3492-624E-93B2-F129DDD6FC4A}" type="datetimeFigureOut">
              <a:rPr lang="en-TH" smtClean="0"/>
              <a:t>7/16/24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10B8A-0816-5846-83B3-878EF940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D73F1-0495-2040-9C3B-5F72EAD8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851-DEEF-7843-B18B-DC568A621DD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2511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1287CF-231C-D547-A80B-ED07337F1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175DF-3213-C342-8F8B-2C3C81378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C8108-2E80-BB4C-B7B9-68F3E35D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AF92-3492-624E-93B2-F129DDD6FC4A}" type="datetimeFigureOut">
              <a:rPr lang="en-TH" smtClean="0"/>
              <a:t>7/16/24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85173-0499-BF45-AB8E-5C056197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15DDF-BE4A-4942-91DB-2908710F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851-DEEF-7843-B18B-DC568A621DD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3160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C8BE6-1ED8-9F4C-884B-5CF6A250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2D87A-9E22-9244-A56A-02D9253A4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4140D-A7E1-9A42-9158-D0B37BA4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AF92-3492-624E-93B2-F129DDD6FC4A}" type="datetimeFigureOut">
              <a:rPr lang="en-TH" smtClean="0"/>
              <a:t>7/16/24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9ECE8-97B4-B14B-84E9-2E97D4D9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4C541-F50E-EE4C-BCB9-C5403697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851-DEEF-7843-B18B-DC568A621DD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867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71DAD-D63D-EB41-B12C-76143318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ABE13-3C54-F248-B6C1-8DB00F5D1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374D0-16E5-BA4C-8C45-AB5075D2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AF92-3492-624E-93B2-F129DDD6FC4A}" type="datetimeFigureOut">
              <a:rPr lang="en-TH" smtClean="0"/>
              <a:t>7/16/24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DD17E-CBF7-3F4D-BF7B-DB2049FB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BEDEC-0646-D34D-BE37-AF048143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851-DEEF-7843-B18B-DC568A621DD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4399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2A3A6-657A-7740-A909-6BF240FB2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2349D-9F45-D24D-875E-ABCA1D797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6713D-8A81-974A-8273-ECA0091EF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ADDC5-5B77-A746-BAEA-47416E27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AF92-3492-624E-93B2-F129DDD6FC4A}" type="datetimeFigureOut">
              <a:rPr lang="en-TH" smtClean="0"/>
              <a:t>7/16/24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D5B7B-C011-2044-975E-B0BB5965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30C7B-8459-E64F-B7F0-D8C36ACF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851-DEEF-7843-B18B-DC568A621DD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5129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A45B-4E35-DD4D-9DD6-485C1B4D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AD143-3209-1346-9D0E-743269D44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3E368-8346-BE46-979C-400B99269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8ED6F-22FA-1449-8AC9-9E9074024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DE698A-339B-2A4A-9448-C72DE0353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43988-B158-DA45-9C0D-5A0293F8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AF92-3492-624E-93B2-F129DDD6FC4A}" type="datetimeFigureOut">
              <a:rPr lang="en-TH" smtClean="0"/>
              <a:t>7/16/24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DED88-6298-5044-B1BC-F54BE513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AA27F6-46B1-784C-B160-8A789CA3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851-DEEF-7843-B18B-DC568A621DD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6142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DC6C7-69AF-E141-A2DE-DB04C774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23104-9C91-5E42-AB90-E837332D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AF92-3492-624E-93B2-F129DDD6FC4A}" type="datetimeFigureOut">
              <a:rPr lang="en-TH" smtClean="0"/>
              <a:t>7/16/24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57C94-BB81-754A-946B-5EA3D662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2737B-3EF9-F349-A022-0B324D347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851-DEEF-7843-B18B-DC568A621DD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294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E8D2B9-0ACF-E747-B713-E188D463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AF92-3492-624E-93B2-F129DDD6FC4A}" type="datetimeFigureOut">
              <a:rPr lang="en-TH" smtClean="0"/>
              <a:t>7/16/24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C26F9-1C56-AE48-B8FA-4CDEAA2D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FE200-96AD-AE48-BAD7-DD28D86A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851-DEEF-7843-B18B-DC568A621DD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3151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AB2A-7D9D-174A-BBAF-DD5E90B7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0BA29-C86A-5443-9A84-247F2D254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46855-4B6E-5A45-9B42-98E94B7BC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27107-1B80-2B4E-ACBE-39F846B5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AF92-3492-624E-93B2-F129DDD6FC4A}" type="datetimeFigureOut">
              <a:rPr lang="en-TH" smtClean="0"/>
              <a:t>7/16/24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1906C-70B8-334F-9E6D-BB539E01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65D4A-035B-1A45-8467-9BD6B8EF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851-DEEF-7843-B18B-DC568A621DD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5951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4ADA-DCF2-C64F-95A4-08225E5A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15F36B-6A4C-9B4A-9246-59A2E346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5F250-1784-9648-A976-EC6699FB2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F75D3-0339-B44A-B6E3-6C564CFC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AF92-3492-624E-93B2-F129DDD6FC4A}" type="datetimeFigureOut">
              <a:rPr lang="en-TH" smtClean="0"/>
              <a:t>7/16/24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E757A-CEE1-5744-BC62-4785C0C8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BC71C-3762-A34B-9946-53EBE472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851-DEEF-7843-B18B-DC568A621DD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176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5DA33-B986-6449-9546-2BAF7412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DCC38-059E-8646-8307-7ACE3A423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4A039-AD04-3B43-BDED-0648916CE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AF92-3492-624E-93B2-F129DDD6FC4A}" type="datetimeFigureOut">
              <a:rPr lang="en-TH" smtClean="0"/>
              <a:t>7/16/24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E5EFB-E832-9945-B4DA-0056BFA20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AC6AD-0B34-FA4C-9F44-D20CC30F8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01851-DEEF-7843-B18B-DC568A621DD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257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20.png"/><Relationship Id="rId4" Type="http://schemas.openxmlformats.org/officeDocument/2006/relationships/customXml" Target="../ink/ink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11662-E447-A544-9880-0356D9AF0E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8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วิชาทฤษฎีดนตรีตะวันตก </a:t>
            </a:r>
            <a:r>
              <a:rPr lang="en-US" sz="8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1</a:t>
            </a:r>
            <a:endParaRPr lang="en-TH" sz="8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62985-8293-2546-85FC-B96C1CDE1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8509" y="3676744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sz="3000" dirty="0"/>
          </a:p>
          <a:p>
            <a:pPr algn="r"/>
            <a:r>
              <a:rPr lang="th-TH" sz="3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วันพุธ 17  กรกฎาคม 2567</a:t>
            </a:r>
            <a:endParaRPr lang="en-TH" sz="3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227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1596-0EE6-B940-A70A-FD06CDB8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กุญแจ (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Clef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D9C30-43C5-2C40-B33F-02CD702F4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กุญแจที่ใช้ในปัจจุบันมี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3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ลักษณะ คือ</a:t>
            </a:r>
          </a:p>
          <a:p>
            <a:pPr marL="0" indent="0">
              <a:buNone/>
            </a:pP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	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-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กุญแจซอล (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G Clef , Treble Clef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</a:p>
          <a:p>
            <a:pPr marL="0" indent="0">
              <a:buNone/>
            </a:pP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	หัวกุญแจอยู่คาบเส้นที่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2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บนบรรทัด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5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เส้น</a:t>
            </a:r>
          </a:p>
          <a:p>
            <a:pPr marL="0" indent="0">
              <a:buNone/>
            </a:pP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	โน้ตที่คาบอยู่บนเส้นที่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2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จะเป็นโน้ตตัว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G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,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ซอล</a:t>
            </a:r>
          </a:p>
          <a:p>
            <a:pPr marL="0" indent="0">
              <a:buNone/>
            </a:pP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	เป็นกุญแจที่นิยมใช้มากที่สุด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E99CF3-1EDF-E845-B2D6-E9C24A961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97" y="1489448"/>
            <a:ext cx="1533915" cy="20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A60F-AF63-0B48-AB5B-8132498A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รูปกุญแจซอล (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G Clef , Treble Clef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EBB76B-754D-FF44-84DE-3AE6017B8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75" y="1791072"/>
            <a:ext cx="6978650" cy="204110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314AC3E-76A0-D141-9E66-EEC146D3C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68" y="4119330"/>
            <a:ext cx="7668648" cy="20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88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B3685-86A8-B448-AE58-9D28BFB6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กุญแจ (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Clef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90F1D-E1C8-2647-9FF0-493DDB7D8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	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-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กุญแจฟา (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F Clef , Bass Clef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</a:p>
          <a:p>
            <a:pPr marL="0" indent="0">
              <a:buNone/>
            </a:pP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	หัวกุญแจอยู่คาบเส้นที่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4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บนบรรทัด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5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เส้น</a:t>
            </a:r>
          </a:p>
          <a:p>
            <a:pPr marL="0" indent="0">
              <a:buNone/>
            </a:pP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	โน้ตที่คาบเส้นที่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4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เป็นโน้ตตัว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F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หรือ ฟา</a:t>
            </a:r>
            <a:endParaRPr lang="en-TH" sz="54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6570E5A-8138-8248-B22D-4AB535982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321" y="1286300"/>
            <a:ext cx="1275479" cy="142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31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20263-3CD7-B745-93AE-7370CB7CB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รูปกุญแจฟา (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F Clef , Bass Clef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BC9FBE4-996C-E34B-828D-F76570595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68" y="1690688"/>
            <a:ext cx="7527918" cy="205503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804C044-FA5F-C245-98AB-38F546AC7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68" y="4129447"/>
            <a:ext cx="7527918" cy="20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9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4DF8-84C3-A142-AC6E-9B69DC20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กุญแจ (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Clef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2A1CA6-726D-3949-91F4-4CA1FA66E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	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-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กุญแจโด (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C Clef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)  มี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2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ชนิด คือ</a:t>
            </a:r>
          </a:p>
          <a:p>
            <a:pPr marL="0" indent="0">
              <a:buNone/>
            </a:pP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	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1.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กุญแจโดอัลโต (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C Alto Clef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</a:p>
          <a:p>
            <a:pPr marL="0" indent="0">
              <a:buNone/>
            </a:pP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	หัวกุญแจอยู่คาบเส้นที่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3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บนบรรทัด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5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เส้น</a:t>
            </a:r>
          </a:p>
          <a:p>
            <a:pPr marL="0" indent="0">
              <a:buNone/>
            </a:pP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	โน้ตที่คาบเส้นที่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3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จะเป็นโน้ตตัว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Middle C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หรือ โด กลาง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A7FAC04-F5E2-2743-B134-E6D090451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97" y="1690688"/>
            <a:ext cx="1337847" cy="142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52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5B32-FAA9-024E-A605-A436D161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รูปกุญแจโด อัลโต (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C Alto Clef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29267A-D16E-C64F-A3A2-D7DA8390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16" y="1617630"/>
            <a:ext cx="3675529" cy="251161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65AE526-8B58-BA4D-90B5-710108ECA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20" y="4574538"/>
            <a:ext cx="6065520" cy="16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05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F646-F2DB-F447-B52A-A787A6891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กุญแจ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(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Clef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45AE8-F3B3-2641-BDAB-F52DD10A6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	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2.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กุญแจโด เทเนอร์ (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C Tenor Clef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</a:p>
          <a:p>
            <a:pPr marL="0" indent="0">
              <a:buNone/>
            </a:pP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	หัวกุญแจอยู่คาบเส้นที่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4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บนบรรทัด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5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เส้น</a:t>
            </a:r>
          </a:p>
          <a:p>
            <a:pPr marL="0" indent="0">
              <a:buNone/>
            </a:pP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	โน้ตที่คาบเส้นที่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4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จะเป็นโน้ตตัว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Middle C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หรือ โด กลาง</a:t>
            </a:r>
            <a:endParaRPr lang="en-TH" sz="54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2789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F6C0-3B68-FB4B-9D1F-D9C65F21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รูปกุญแจโด เทเนอร์ (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C Tenor Clef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FEC5C5-0997-AB44-9572-1745816F3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69" y="1690688"/>
            <a:ext cx="3807883" cy="226894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7FE3562-5D4F-C141-BC21-7F2161535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30" y="4289948"/>
            <a:ext cx="6592683" cy="17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02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824EA-03D4-4C45-BD64-A1B852A13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เส้นน้อย (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Ledger Line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2E4F-F656-A84C-9133-1F2150CA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57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มีลักษณะเป็นเส้นแนวนอนขนาดสั้นๆวางขนานกับบรรทัด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5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เส้น มีความยาวกว่าหัวโน้ตเล็กน้อย</a:t>
            </a:r>
          </a:p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มีตำแหน่งอยู่เหนือ หรือใต้บรรทัด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5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เส้น มีระยะห่างเท่ากับระยะห่างของบรรทัด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5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เส้น</a:t>
            </a:r>
          </a:p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ช่วยบันทึกตัวโน้ตที่มีระดับเสียงสูงขึ้น หรือต่ำลงเกินกว่าที่จะสามารถบันทึกได้บนบรรทัด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5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เส้น</a:t>
            </a:r>
            <a:endParaRPr lang="en-TH" sz="54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4669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F911-F913-2042-878B-A212DD6B6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ช่วงคู่แปด (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Octave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0B67B-FFFB-D149-8799-6101CB3C9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922"/>
            <a:ext cx="10515600" cy="4633041"/>
          </a:xfrm>
        </p:spPr>
        <p:txBody>
          <a:bodyPr>
            <a:normAutofit/>
          </a:bodyPr>
          <a:lstStyle/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เสียงดนตรีมีระดับตั้งแต่ต่ำมากจนถึงสูงมาก</a:t>
            </a:r>
          </a:p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การเรียกชื่อตัวโน้ตมีการซ้ำกัน ตัวโน้ตที่มีอักษรซ้ำกัน แต่อยู่ต่างระดับเสียงกัน จะมีระยะห่างกันเป็นระยะช่วงคู่แปด (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Octave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</a:p>
          <a:p>
            <a:endParaRPr lang="en-TH" sz="54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6765CE0-C41B-3F41-B15A-8C62BF2FC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61" y="4746479"/>
            <a:ext cx="7955877" cy="16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6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6EAC1-FEBD-4840-A9B3-0D353204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การบันทึกโน้ตบนบรรทัด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5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เส้น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6B4E1-EA6A-F64C-B4C9-8B15C546C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5400" dirty="0">
                <a:latin typeface="chocolateteehaypaiTEST" panose="02000503000000000000" pitchFamily="2" charset="-34"/>
                <a:ea typeface="PingFang HK" panose="020B0400000000000000" pitchFamily="34" charset="-120"/>
                <a:cs typeface="chocolateteehaypaiTEST" panose="02000503000000000000" pitchFamily="2" charset="-34"/>
              </a:rPr>
              <a:t>เป็นหัวใจของการสื่อสารในภาษาดนตรี เปรียบเทียบได้กับตัวอักษรในภาษาต่างๆ</a:t>
            </a:r>
          </a:p>
          <a:p>
            <a:r>
              <a:rPr lang="th-TH" sz="5400" dirty="0">
                <a:latin typeface="chocolateteehaypaiTEST" panose="02000503000000000000" pitchFamily="2" charset="-34"/>
                <a:ea typeface="PingFang HK" panose="020B0400000000000000" pitchFamily="34" charset="-120"/>
                <a:cs typeface="chocolateteehaypaiTEST" panose="02000503000000000000" pitchFamily="2" charset="-34"/>
              </a:rPr>
              <a:t>การบันทึกโน้ตมีประวัติการพัฒนามาอย่างยาวนาน แต่ในที่นี้จะกล่าวถึงการบันทึกโน้ตในระบบปัจจุบัน และใช้กันอย่างเป็นสากล</a:t>
            </a:r>
          </a:p>
        </p:txBody>
      </p:sp>
    </p:spTree>
    <p:extLst>
      <p:ext uri="{BB962C8B-B14F-4D97-AF65-F5344CB8AC3E}">
        <p14:creationId xmlns:p14="http://schemas.microsoft.com/office/powerpoint/2010/main" val="4254779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40AE-C802-994C-B8D7-D5E711E5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ช่วงคู่แปด (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Octave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E9C07-B3E0-C94D-AE2E-E5245D845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174"/>
            <a:ext cx="10515600" cy="4351338"/>
          </a:xfrm>
        </p:spPr>
        <p:txBody>
          <a:bodyPr>
            <a:normAutofit/>
          </a:bodyPr>
          <a:lstStyle/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ตำแหน่งจะอยู่ข้างบน หรือข้างล่างของตัวโน้ต</a:t>
            </a:r>
          </a:p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ถ้าอยู่ข้างบน หมายถึง โน้ตในกลุ่มนั้นมีระดับเสียงเพิ่มขึ้นอีก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1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ช่วงคู่แปด</a:t>
            </a:r>
          </a:p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ถ้าอยู่ข้างล่าง หมายถึง โน้ตในกลุ่มนั้นมีระดับเสียงต่ำลงอีก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1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ช่วงคู่แปด</a:t>
            </a:r>
          </a:p>
          <a:p>
            <a:endParaRPr lang="th-TH" sz="54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  <a:p>
            <a:endParaRPr lang="en-TH" sz="54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2485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E651-7235-D842-BBDD-2E19D339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ช่วงคู่แปด (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Octave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9A8B5-813B-5B47-93B4-CA634AD2E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5593"/>
            <a:ext cx="10878173" cy="4501370"/>
          </a:xfrm>
        </p:spPr>
        <p:txBody>
          <a:bodyPr>
            <a:normAutofit/>
          </a:bodyPr>
          <a:lstStyle/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สัญลักษณ์ </a:t>
            </a:r>
            <a:r>
              <a:rPr lang="en-US" sz="5400" dirty="0" err="1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va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ย่อมาจากคำว่า </a:t>
            </a:r>
            <a:r>
              <a:rPr lang="en-US" sz="5400" dirty="0" err="1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Ottava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ที่แปลว่า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8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F1937D-6773-D341-9A20-0CF50DD6A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08" y="2899048"/>
            <a:ext cx="9138721" cy="160299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9D74061-72E4-5B48-858C-C0D8EEF97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08" y="4569514"/>
            <a:ext cx="9138721" cy="1789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870F87-23E0-AE45-8555-946524E2DE13}"/>
                  </a:ext>
                </a:extLst>
              </p14:cNvPr>
              <p14:cNvContentPartPr/>
              <p14:nvPr/>
            </p14:nvContentPartPr>
            <p14:xfrm>
              <a:off x="3050640" y="3751560"/>
              <a:ext cx="360" cy="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870F87-23E0-AE45-8555-946524E2DE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1280" y="3742200"/>
                <a:ext cx="1908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336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FB2F-34B2-5246-96EA-0D16F750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ช่วงคู่แปด (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Octave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01F9B-F18C-F94F-BCFF-08EF48777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592" y="1606680"/>
            <a:ext cx="10515600" cy="4351338"/>
          </a:xfrm>
        </p:spPr>
        <p:txBody>
          <a:bodyPr>
            <a:normAutofit/>
          </a:bodyPr>
          <a:lstStyle/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การบันทึกโน้ตในระดับช่วงคู่แปด บางครั้งอาจใช้เครื่องหมายทบคู่แปดเข้ามาช่วย</a:t>
            </a:r>
          </a:p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เครื่องหมายทบคู่แปดมีลักษณะเป็นเลข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8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และตัวอักษร </a:t>
            </a:r>
            <a:r>
              <a:rPr lang="en-US" sz="5400" dirty="0" err="1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va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และเส้นคลุมจากโน้ตตัวแรกไปจนถึงโน้ตตัวสุดท้ายที่ต้องการ</a:t>
            </a:r>
            <a:endParaRPr lang="en-TH" sz="54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54B3DA-2943-7046-BD12-2C316D67E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85" y="4797122"/>
            <a:ext cx="4231217" cy="14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96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B02BE-8DA7-3E4F-B67F-E2DE9B5A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โน้ตตัว โด กลาง (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Middle C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C9AF1-4C08-1B44-BC8C-9D1777540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เป็นโน้ตหลักที่เครื่องดนตรีทุกชนิดเล่นได้</a:t>
            </a:r>
          </a:p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นักร้องชาย หญิงสามารถร้องได้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25549E-A733-0D4F-B2A1-28E0D0D07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0" y="4001294"/>
            <a:ext cx="10731680" cy="15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72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9D6A-159F-0F4C-BE86-620D840F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บรรทัด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5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เส้นคู่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(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Grand Staff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05AEC3-17DB-4C4F-9D89-76FF52802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83" y="2379678"/>
            <a:ext cx="6071721" cy="28448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ABECBD3-2F59-7D43-BB55-E167DEDD36BD}"/>
                  </a:ext>
                </a:extLst>
              </p14:cNvPr>
              <p14:cNvContentPartPr/>
              <p14:nvPr/>
            </p14:nvContentPartPr>
            <p14:xfrm>
              <a:off x="3281040" y="2727720"/>
              <a:ext cx="30960" cy="1945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ABECBD3-2F59-7D43-BB55-E167DEDD36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1680" y="2718360"/>
                <a:ext cx="49680" cy="19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1153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F15FFC3-5371-5ADC-EDF4-E79CFEC8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เครื่องหมายแปลงเสียง (</a:t>
            </a:r>
            <a:r>
              <a:rPr lang="en-US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Accidental)</a:t>
            </a:r>
            <a:endParaRPr lang="th-TH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B18E8C3-5DDF-7347-EF92-F52F8BD86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</a:t>
            </a:r>
            <a:r>
              <a:rPr lang="th-TH" sz="36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เป็นการเปลี่ยนแปลงระดับเสียงของตัวโน้ตให้สูงขึ้น หรือต่ำลงเป็นระยะ 1-2 ครึ่งเสียง(เต็มเสียง) มีอยู่ทั้งหมด 5 ชนิด</a:t>
            </a:r>
          </a:p>
          <a:p>
            <a:pPr marL="0" indent="0">
              <a:buNone/>
            </a:pPr>
            <a:r>
              <a:rPr lang="th-TH" sz="36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  1. เครื่องหมายชาร์ป (</a:t>
            </a:r>
            <a:r>
              <a:rPr lang="en-US" sz="36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Sharp,  ) </a:t>
            </a:r>
            <a:r>
              <a:rPr lang="th-TH" sz="36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เป็นเครื่องหมายแปลงเสียงที่ทำให้เสียงสูงขึ้นครึ่งเสียง</a:t>
            </a:r>
          </a:p>
          <a:p>
            <a:pPr marL="0" indent="0">
              <a:buNone/>
            </a:pPr>
            <a:r>
              <a:rPr lang="th-TH" sz="36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  2. เครื่องหมายแฟลต (</a:t>
            </a:r>
            <a:r>
              <a:rPr lang="en-US" sz="36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Flat,  ) </a:t>
            </a:r>
            <a:r>
              <a:rPr lang="th-TH" sz="36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เป็นเครื่องหมายแปลงเสียงที่ทำให้เสียงต่ำลงครึ่งเสียง</a:t>
            </a:r>
          </a:p>
          <a:p>
            <a:pPr marL="0" indent="0">
              <a:buNone/>
            </a:pPr>
            <a:r>
              <a:rPr lang="th-TH" sz="36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  3. เครื่องหมายดับเบิลชาร์ป (</a:t>
            </a:r>
            <a:r>
              <a:rPr lang="en-US" sz="36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Double Sharp,   ) </a:t>
            </a:r>
            <a:r>
              <a:rPr lang="th-TH" sz="36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เป็นเครื่องหมายแปลงเสียงที่ทำให้เสียงสูงขึ้น 2 ครึ่งเสียง หรือ 1 เสียงเต็ม</a:t>
            </a:r>
          </a:p>
          <a:p>
            <a:pPr marL="0" indent="0">
              <a:buNone/>
            </a:pPr>
            <a:r>
              <a:rPr lang="en-US" sz="36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 </a:t>
            </a:r>
            <a:endParaRPr lang="th-TH" sz="36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1">
                <a:extLst>
                  <a:ext uri="{FF2B5EF4-FFF2-40B4-BE49-F238E27FC236}">
                    <a16:creationId xmlns:a16="http://schemas.microsoft.com/office/drawing/2014/main" id="{C5953F5A-F430-451A-7FAD-52FC52C54186}"/>
                  </a:ext>
                </a:extLst>
              </p14:cNvPr>
              <p14:cNvContentPartPr/>
              <p14:nvPr/>
            </p14:nvContentPartPr>
            <p14:xfrm>
              <a:off x="4944069" y="2799972"/>
              <a:ext cx="180720" cy="224640"/>
            </p14:xfrm>
          </p:contentPart>
        </mc:Choice>
        <mc:Fallback>
          <p:pic>
            <p:nvPicPr>
              <p:cNvPr id="11" name="Ink 11">
                <a:extLst>
                  <a:ext uri="{FF2B5EF4-FFF2-40B4-BE49-F238E27FC236}">
                    <a16:creationId xmlns:a16="http://schemas.microsoft.com/office/drawing/2014/main" id="{C5953F5A-F430-451A-7FAD-52FC52C541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8589" y="2784467"/>
                <a:ext cx="211320" cy="255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7">
                <a:extLst>
                  <a:ext uri="{FF2B5EF4-FFF2-40B4-BE49-F238E27FC236}">
                    <a16:creationId xmlns:a16="http://schemas.microsoft.com/office/drawing/2014/main" id="{1BDA5DCF-3DE4-2D8B-76FA-F9D1CC3F0503}"/>
                  </a:ext>
                </a:extLst>
              </p14:cNvPr>
              <p14:cNvContentPartPr/>
              <p14:nvPr/>
            </p14:nvContentPartPr>
            <p14:xfrm>
              <a:off x="4922109" y="3714769"/>
              <a:ext cx="112320" cy="237240"/>
            </p14:xfrm>
          </p:contentPart>
        </mc:Choice>
        <mc:Fallback>
          <p:pic>
            <p:nvPicPr>
              <p:cNvPr id="17" name="Ink 17">
                <a:extLst>
                  <a:ext uri="{FF2B5EF4-FFF2-40B4-BE49-F238E27FC236}">
                    <a16:creationId xmlns:a16="http://schemas.microsoft.com/office/drawing/2014/main" id="{1BDA5DCF-3DE4-2D8B-76FA-F9D1CC3F05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6629" y="3699626"/>
                <a:ext cx="142920" cy="267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20">
                <a:extLst>
                  <a:ext uri="{FF2B5EF4-FFF2-40B4-BE49-F238E27FC236}">
                    <a16:creationId xmlns:a16="http://schemas.microsoft.com/office/drawing/2014/main" id="{EE5B6E52-2686-8231-14A2-E1F2C0635156}"/>
                  </a:ext>
                </a:extLst>
              </p14:cNvPr>
              <p14:cNvContentPartPr/>
              <p14:nvPr/>
            </p14:nvContentPartPr>
            <p14:xfrm>
              <a:off x="7004846" y="4698676"/>
              <a:ext cx="137520" cy="168480"/>
            </p14:xfrm>
          </p:contentPart>
        </mc:Choice>
        <mc:Fallback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EE5B6E52-2686-8231-14A2-E1F2C06351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89325" y="4683556"/>
                <a:ext cx="168200" cy="19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5704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817412F-3FF8-1CB8-A4FF-FB3BC52F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เครื่องหมายแปลงเสียง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3060E91-0F5A-5A47-1241-F529470A7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  4. เครื่องหมายดับเบิลแฟลต ( </a:t>
            </a:r>
            <a:r>
              <a:rPr lang="en-US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Double Flat,   ) </a:t>
            </a:r>
            <a:r>
              <a:rPr lang="th-TH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เป็นเครื่องหมายแปลงเสียงที่ทำให้ตัวโน้ตมีระดับเสียงสูงขึ้น 2 ครึ่งเสียง หรือ 1 เสียงเต็ม</a:t>
            </a:r>
            <a:r>
              <a:rPr lang="en-US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</a:t>
            </a:r>
            <a:endParaRPr lang="th-TH" sz="33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  <a:p>
            <a:pPr marL="0" indent="0">
              <a:buNone/>
            </a:pPr>
            <a:r>
              <a:rPr lang="th-TH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  5. เครื่องหมายเนเชอรัล (</a:t>
            </a:r>
            <a:r>
              <a:rPr lang="en-US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Natural,  ) </a:t>
            </a:r>
            <a:r>
              <a:rPr lang="th-TH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เป็นเครื่องหมายแปลงเสียงที่ทำให้ตัวโน้ตกลับมาระดับเสียงปกติ หรืออาจเรียกว่าเป็นตัวยกเลิกเครื่องหมายแปลงเสียง</a:t>
            </a:r>
          </a:p>
          <a:p>
            <a:r>
              <a:rPr lang="th-TH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เครื่องหมายแปลงเสียงต้องใส่ไว้หน้าตัวโน้ต</a:t>
            </a:r>
          </a:p>
          <a:p>
            <a:r>
              <a:rPr lang="th-TH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เวลาเขียนชื่อตัวโน้ตจะเขียนไว้หลังชื่อตัวโน้ต</a:t>
            </a:r>
          </a:p>
          <a:p>
            <a:r>
              <a:rPr lang="th-TH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การใช้เครื่องหมายแปลงเสียงในบทเพลงจะมีผลกับโน้ตตัวนั้นๆ และในระดับเสียงเดียวกันเท่านั้น จะไม่มีผลกับโน้ตตัวนั้นๆในห้องถัดๆไป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id="{BBD7475F-F922-2677-87DD-7BEF32251ADA}"/>
                  </a:ext>
                </a:extLst>
              </p14:cNvPr>
              <p14:cNvContentPartPr/>
              <p14:nvPr/>
            </p14:nvContentPartPr>
            <p14:xfrm>
              <a:off x="6981570" y="1943946"/>
              <a:ext cx="228960" cy="201240"/>
            </p14:xfrm>
          </p:contentPart>
        </mc:Choice>
        <mc:Fallback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BBD7475F-F922-2677-87DD-7BEF32251A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6450" y="1928853"/>
                <a:ext cx="259200" cy="231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1">
                <a:extLst>
                  <a:ext uri="{FF2B5EF4-FFF2-40B4-BE49-F238E27FC236}">
                    <a16:creationId xmlns:a16="http://schemas.microsoft.com/office/drawing/2014/main" id="{7FB30794-FC43-35CC-135E-6F50B247590C}"/>
                  </a:ext>
                </a:extLst>
              </p14:cNvPr>
              <p14:cNvContentPartPr/>
              <p14:nvPr/>
            </p14:nvContentPartPr>
            <p14:xfrm>
              <a:off x="5753260" y="2930614"/>
              <a:ext cx="100080" cy="286920"/>
            </p14:xfrm>
          </p:contentPart>
        </mc:Choice>
        <mc:Fallback>
          <p:pic>
            <p:nvPicPr>
              <p:cNvPr id="11" name="Ink 11">
                <a:extLst>
                  <a:ext uri="{FF2B5EF4-FFF2-40B4-BE49-F238E27FC236}">
                    <a16:creationId xmlns:a16="http://schemas.microsoft.com/office/drawing/2014/main" id="{7FB30794-FC43-35CC-135E-6F50B24759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8140" y="2915475"/>
                <a:ext cx="130320" cy="3175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9545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B572B8-5144-CF39-FE81-074DB7D1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เต็มเสียง ~ ครึ่งเสียง</a:t>
            </a:r>
          </a:p>
        </p:txBody>
      </p:sp>
      <p:sp>
        <p:nvSpPr>
          <p:cNvPr id="11" name="ตัวแทนเนื้อหา 10">
            <a:extLst>
              <a:ext uri="{FF2B5EF4-FFF2-40B4-BE49-F238E27FC236}">
                <a16:creationId xmlns:a16="http://schemas.microsoft.com/office/drawing/2014/main" id="{4A01D4F6-A14F-4E7C-38A9-F46B0B3EA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343" y="1587172"/>
            <a:ext cx="10515600" cy="4351338"/>
          </a:xfrm>
        </p:spPr>
        <p:txBody>
          <a:bodyPr/>
          <a:lstStyle/>
          <a:p>
            <a:endParaRPr lang="th-TH"/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FB16843E-F362-7471-9BDE-CC09CDB02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72" y="1355001"/>
            <a:ext cx="10800000" cy="536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94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A703106-31DD-A413-C460-15438407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ผลของเครื่องหมายแปลงเสียง</a:t>
            </a:r>
          </a:p>
        </p:txBody>
      </p:sp>
      <p:pic>
        <p:nvPicPr>
          <p:cNvPr id="7" name="รูปภาพ 7">
            <a:extLst>
              <a:ext uri="{FF2B5EF4-FFF2-40B4-BE49-F238E27FC236}">
                <a16:creationId xmlns:a16="http://schemas.microsoft.com/office/drawing/2014/main" id="{8A952CDC-7CAB-D0FE-D14B-B02A6DA9C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0" t="34167" r="6096" b="47267"/>
          <a:stretch/>
        </p:blipFill>
        <p:spPr>
          <a:xfrm>
            <a:off x="1376157" y="1893595"/>
            <a:ext cx="9439686" cy="1728880"/>
          </a:xfrm>
        </p:spPr>
      </p:pic>
      <p:pic>
        <p:nvPicPr>
          <p:cNvPr id="8" name="รูปภาพ 8">
            <a:extLst>
              <a:ext uri="{FF2B5EF4-FFF2-40B4-BE49-F238E27FC236}">
                <a16:creationId xmlns:a16="http://schemas.microsoft.com/office/drawing/2014/main" id="{9213DDB0-F52D-0B4E-4F67-4476E3207C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41654" r="9991" b="40644"/>
          <a:stretch/>
        </p:blipFill>
        <p:spPr>
          <a:xfrm>
            <a:off x="1494117" y="4283136"/>
            <a:ext cx="9321726" cy="194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0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C61302C-29D7-4030-F98A-0CA7F2B3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โน้ตเอ็นฮาร์โมนิก (</a:t>
            </a:r>
            <a:r>
              <a:rPr lang="en-US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Enharmonic Note)</a:t>
            </a:r>
            <a:endParaRPr lang="th-TH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DD75C61-C5CF-7942-DE4F-23C41CA24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โน้ตที่มีเสียงเดียวกัน แต่คนละชื่อ </a:t>
            </a:r>
          </a:p>
          <a:p>
            <a:r>
              <a:rPr lang="th-TH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” โน้ตพ้องเสียง ”</a:t>
            </a:r>
          </a:p>
          <a:p>
            <a:r>
              <a:rPr lang="th-TH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เครื่องหมายแปลงเสียงสามารถทำให้เป็นโน้ตเอ็นฮาร์โมนิกได้</a:t>
            </a:r>
          </a:p>
          <a:p>
            <a:r>
              <a:rPr lang="th-TH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ยกตัวอย่างเช่น </a:t>
            </a:r>
            <a:r>
              <a:rPr lang="en-US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C# </a:t>
            </a:r>
            <a:r>
              <a:rPr lang="th-TH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และ </a:t>
            </a:r>
            <a:r>
              <a:rPr lang="en-US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D  </a:t>
            </a:r>
            <a:r>
              <a:rPr lang="th-TH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เป็นโน้ตเอ็นฮาร์โมนิกกัน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6">
                <a:extLst>
                  <a:ext uri="{FF2B5EF4-FFF2-40B4-BE49-F238E27FC236}">
                    <a16:creationId xmlns:a16="http://schemas.microsoft.com/office/drawing/2014/main" id="{F4492A44-D2E2-9439-78DB-2AEFC9623952}"/>
                  </a:ext>
                </a:extLst>
              </p14:cNvPr>
              <p14:cNvContentPartPr/>
              <p14:nvPr/>
            </p14:nvContentPartPr>
            <p14:xfrm>
              <a:off x="4695220" y="3621814"/>
              <a:ext cx="87480" cy="218520"/>
            </p14:xfrm>
          </p:contentPart>
        </mc:Choice>
        <mc:Fallback>
          <p:pic>
            <p:nvPicPr>
              <p:cNvPr id="6" name="Ink 6">
                <a:extLst>
                  <a:ext uri="{FF2B5EF4-FFF2-40B4-BE49-F238E27FC236}">
                    <a16:creationId xmlns:a16="http://schemas.microsoft.com/office/drawing/2014/main" id="{F4492A44-D2E2-9439-78DB-2AEFC96239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9740" y="3606669"/>
                <a:ext cx="118080" cy="24917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68AD10C-9CC9-B1FB-F110-A325AD0470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21317" r="-570" b="19748"/>
          <a:stretch/>
        </p:blipFill>
        <p:spPr>
          <a:xfrm>
            <a:off x="1618952" y="4222159"/>
            <a:ext cx="8069501" cy="236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6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923D-2B81-A94E-B1A6-40654D6F2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บรรทัด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5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เส้น (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Staff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)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C245D-877A-7F49-A67D-9E3DE192D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6114" cy="4351338"/>
          </a:xfrm>
        </p:spPr>
        <p:txBody>
          <a:bodyPr>
            <a:normAutofit fontScale="92500" lnSpcReduction="10000"/>
          </a:bodyPr>
          <a:lstStyle/>
          <a:p>
            <a:r>
              <a:rPr lang="th-TH" sz="5400" dirty="0"/>
              <a:t>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การบันทึกโน้ตดนตรีสากลใช้บรรทัด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5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เส้นเป็นหลัก </a:t>
            </a:r>
          </a:p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สัญลักษณ์ต่างๆ จะบันทึกเอาไว้บนบรรทัด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5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เส้น</a:t>
            </a:r>
          </a:p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มีลักษณะเป็นเส้นตรงแนวนอนขนานกัน มีระยะห่างแต่ละเส้นบรรทัดเท่ากัน</a:t>
            </a:r>
          </a:p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ประกอบด้วยเส้นบรรทัดจำนวน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5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เส้น และช่อง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4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ช่องเรียงลำดับจากล่างไปหาบน</a:t>
            </a:r>
            <a:endParaRPr lang="en-TH" sz="54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2728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47CEF3-EBA2-ACBE-F0CE-43F38518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ระยะห่างของตัวโน้ตครึ่งเสียง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0BDB948-C561-3257-95C6-36B3EFA22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ระยะห่างแบบไดอาโทนิก ( </a:t>
            </a:r>
            <a:r>
              <a:rPr lang="en-US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Diatonic </a:t>
            </a:r>
            <a:r>
              <a:rPr lang="th-TH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</a:p>
          <a:p>
            <a:pPr marL="0" indent="0">
              <a:buNone/>
            </a:pPr>
            <a:r>
              <a:rPr lang="th-TH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   เป็นระยะห่างของตัวโน้ตที่สะกดชื่อตัวโน้ตตามลำดับตัวอักษร จะใช้โน้ตตัวอักษรเดียวกันไม่ได้ เช่น </a:t>
            </a:r>
            <a:r>
              <a:rPr lang="en-US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C#-D , E-F</a:t>
            </a:r>
          </a:p>
          <a:p>
            <a:pPr marL="0" indent="0">
              <a:buNone/>
            </a:pPr>
            <a:endParaRPr lang="en-US" sz="33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  <a:p>
            <a:pPr marL="514350" indent="-514350">
              <a:buAutoNum type="arabicPeriod" startAt="2"/>
            </a:pPr>
            <a:r>
              <a:rPr lang="th-TH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ระยะห่างแบบโครมาติก ( </a:t>
            </a:r>
            <a:r>
              <a:rPr lang="en-US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Chromatic )</a:t>
            </a:r>
          </a:p>
          <a:p>
            <a:pPr marL="0" indent="0">
              <a:buNone/>
            </a:pPr>
            <a:r>
              <a:rPr lang="en-US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   </a:t>
            </a:r>
            <a:r>
              <a:rPr lang="th-TH" sz="33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เป็นระยะห่างของตัวโน้ตที่สะกดชื่อตัวโน้ตตัวเดียวกันในการสะกด เช่น </a:t>
            </a:r>
            <a:endParaRPr lang="en-US" sz="33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  <a:p>
            <a:pPr marL="0" indent="0">
              <a:buNone/>
            </a:pPr>
            <a:r>
              <a:rPr lang="en-US" sz="330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C-C# , E-E#  </a:t>
            </a:r>
            <a:endParaRPr lang="en-US" sz="33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278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E00303-46B7-DA43-B3E3-831DF7FA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รูปของบรรทัด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5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เส้น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14874AF-E406-464F-930F-82720484A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72" y="2664135"/>
            <a:ext cx="9288055" cy="19676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48CDE1-C0EA-964F-AC64-80113C6DFA0C}"/>
                  </a:ext>
                </a:extLst>
              </p14:cNvPr>
              <p14:cNvContentPartPr/>
              <p14:nvPr/>
            </p14:nvContentPartPr>
            <p14:xfrm>
              <a:off x="10487880" y="777960"/>
              <a:ext cx="41040" cy="1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48CDE1-C0EA-964F-AC64-80113C6DFA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78520" y="768600"/>
                <a:ext cx="59760" cy="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267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7F2F-2E96-9F4A-A144-8D05DAA3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ตัวโน้ต (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Note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CE305-6B48-6144-9FFE-E095495FC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สัญลักษณ์ทางดนตรีที่แสดงระดับเสียงสูง~ต่ำ</a:t>
            </a:r>
          </a:p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หัวโน้ตจะวางอยู่ในช่องบรรทัด หรือวางคาบเส้น</a:t>
            </a:r>
          </a:p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โน้ตที่อยู่สูงกว่าจะมีระดับเสียงสูงกว่าตามลำดับ</a:t>
            </a:r>
          </a:p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เรียงลำดับตัวโน้ตโดยการสลับกันระหว่างโน้ตคาบเส้น และโน้ตในช่อง</a:t>
            </a:r>
            <a:endParaRPr lang="en-TH" sz="54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5699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64EE4-6811-A547-9B66-59EBF75C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การวางโน้ตบนบรรทัด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5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เส้น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E358B57-1B89-2E4F-9051-CF98013A8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10" y="1690688"/>
            <a:ext cx="6065520" cy="226933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64496FF-8DC9-4A47-8287-AE9F79E64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77" y="4652962"/>
            <a:ext cx="4699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8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12564-7158-B94F-AC96-434BF7F4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รูปของเส้นน้อย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1E11EB-4116-724B-94E2-F66988F91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04" y="2310389"/>
            <a:ext cx="9882782" cy="22372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0CE379-98B7-1E47-8982-7F41F280CA1F}"/>
                  </a:ext>
                </a:extLst>
              </p14:cNvPr>
              <p14:cNvContentPartPr/>
              <p14:nvPr/>
            </p14:nvContentPartPr>
            <p14:xfrm>
              <a:off x="10447200" y="982800"/>
              <a:ext cx="3564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0CE379-98B7-1E47-8982-7F41F280CA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37840" y="973440"/>
                <a:ext cx="54360" cy="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225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503E-1498-D34B-B936-ED5E6B78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การเรียกชื่อตัวโน้ต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BC29F-EA3B-0E47-8FA1-EC1B1A810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490"/>
            <a:ext cx="10515600" cy="4953000"/>
          </a:xfrm>
        </p:spPr>
        <p:txBody>
          <a:bodyPr>
            <a:normAutofit fontScale="92500"/>
          </a:bodyPr>
          <a:lstStyle/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ตัวโน้ตดนตรีมีทั้งหมด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7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ตัว </a:t>
            </a:r>
          </a:p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วิธีการเรียกชื่อที่ใช้กันอย่างแพร่หลายมีอยู่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2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ระบบ </a:t>
            </a:r>
          </a:p>
          <a:p>
            <a:pPr marL="0" indent="0">
              <a:buNone/>
            </a:pP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	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1.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ระบบโซ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–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ฟา (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So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~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Fa System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</a:p>
          <a:p>
            <a:pPr marL="0" indent="0">
              <a:buNone/>
            </a:pP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	โด~เร~มี~ฟา~ซอล~ลา~ที</a:t>
            </a:r>
          </a:p>
          <a:p>
            <a:pPr marL="0" indent="0">
              <a:buNone/>
            </a:pP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	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2.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ระบบตัวอักษร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(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Letter System 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</a:p>
          <a:p>
            <a:pPr marL="0" indent="0">
              <a:buNone/>
            </a:pP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	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C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~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D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~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E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~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F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~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G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~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A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~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B </a:t>
            </a:r>
            <a:endParaRPr lang="th-TH" sz="54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  <a:p>
            <a:pPr marL="0" indent="0">
              <a:buNone/>
            </a:pPr>
            <a:endParaRPr lang="en-TH" sz="54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6720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5CC58-87AE-C543-ABC7-5C40519A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กุญแจ ( </a:t>
            </a:r>
            <a:r>
              <a:rPr lang="en-US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Clef </a:t>
            </a:r>
            <a:r>
              <a:rPr lang="th-TH" sz="60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)</a:t>
            </a:r>
            <a:endParaRPr lang="en-TH" sz="60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59DBE-33FC-3F49-9073-21624C210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เป็นตัวกำหนดระดับเสียง และชื่อของตัวโน้ตบนบรรทัด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5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เส้น </a:t>
            </a:r>
          </a:p>
          <a:p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ถ้าไม่กำหนดกุญแจบนบรรทัด </a:t>
            </a:r>
            <a:r>
              <a:rPr lang="en-US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5</a:t>
            </a:r>
            <a:r>
              <a:rPr lang="th-TH" sz="5400" dirty="0">
                <a:latin typeface="chocolateteehaypaiTEST" panose="02000503000000000000" pitchFamily="2" charset="-34"/>
                <a:cs typeface="chocolateteehaypaiTEST" panose="02000503000000000000" pitchFamily="2" charset="-34"/>
              </a:rPr>
              <a:t> เส้นก็จะไม่สามารถอ่านระดับเสียงของตัวโน้ตได้</a:t>
            </a:r>
            <a:endParaRPr lang="en-TH" sz="5400" dirty="0">
              <a:latin typeface="chocolateteehaypaiTEST" panose="02000503000000000000" pitchFamily="2" charset="-34"/>
              <a:cs typeface="chocolateteehaypaiTEST" panose="02000503000000000000" pitchFamily="2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8DCE39-439D-3441-992A-8518304BB162}"/>
                  </a:ext>
                </a:extLst>
              </p14:cNvPr>
              <p14:cNvContentPartPr/>
              <p14:nvPr/>
            </p14:nvContentPartPr>
            <p14:xfrm>
              <a:off x="10710000" y="235440"/>
              <a:ext cx="44280" cy="2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8DCE39-439D-3441-992A-8518304BB1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00640" y="226080"/>
                <a:ext cx="63000" cy="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1705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แบบจอกว้าง</PresentationFormat>
  <Slides>30</Slides>
  <Notes>0</Notes>
  <HiddenSlides>0</HiddenSlide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30</vt:i4>
      </vt:variant>
    </vt:vector>
  </HeadingPairs>
  <TitlesOfParts>
    <vt:vector size="31" baseType="lpstr">
      <vt:lpstr>Office Theme</vt:lpstr>
      <vt:lpstr>วิชาทฤษฎีดนตรีตะวันตก 1</vt:lpstr>
      <vt:lpstr>การบันทึกโน้ตบนบรรทัด 5เส้น</vt:lpstr>
      <vt:lpstr>บรรทัด 5 เส้น ( Staff )</vt:lpstr>
      <vt:lpstr>รูปของบรรทัด 5 เส้น</vt:lpstr>
      <vt:lpstr>ตัวโน้ต ( Note )</vt:lpstr>
      <vt:lpstr>การวางโน้ตบนบรรทัด 5 เส้น</vt:lpstr>
      <vt:lpstr>รูปของเส้นน้อย</vt:lpstr>
      <vt:lpstr>การเรียกชื่อตัวโน้ต</vt:lpstr>
      <vt:lpstr>กุญแจ ( Clef )</vt:lpstr>
      <vt:lpstr>กุญแจ ( Clef )</vt:lpstr>
      <vt:lpstr>รูปกุญแจซอล ( G Clef , Treble Clef )</vt:lpstr>
      <vt:lpstr>กุญแจ ( Clef )</vt:lpstr>
      <vt:lpstr>รูปกุญแจฟา ( F Clef , Bass Clef )</vt:lpstr>
      <vt:lpstr>กุญแจ ( Clef )</vt:lpstr>
      <vt:lpstr>รูปกุญแจโด อัลโต ( C Alto Clef )</vt:lpstr>
      <vt:lpstr>กุญแจ ( Clef )</vt:lpstr>
      <vt:lpstr>รูปกุญแจโด เทเนอร์ ( C Tenor Clef )</vt:lpstr>
      <vt:lpstr>เส้นน้อย ( Ledger Line )</vt:lpstr>
      <vt:lpstr>ช่วงคู่แปด ( Octave )</vt:lpstr>
      <vt:lpstr>ช่วงคู่แปด ( Octave )</vt:lpstr>
      <vt:lpstr>ช่วงคู่แปด ( Octave )</vt:lpstr>
      <vt:lpstr>ช่วงคู่แปด ( Octave )</vt:lpstr>
      <vt:lpstr>โน้ตตัว โด กลาง ( Middle C )</vt:lpstr>
      <vt:lpstr>บรรทัด 5 เส้นคู่ ( Grand Staff )</vt:lpstr>
      <vt:lpstr>เครื่องหมายแปลงเสียง (Accidental)</vt:lpstr>
      <vt:lpstr>เครื่องหมายแปลงเสียง</vt:lpstr>
      <vt:lpstr>เต็มเสียง ~ ครึ่งเสียง</vt:lpstr>
      <vt:lpstr>ผลของเครื่องหมายแปลงเสียง</vt:lpstr>
      <vt:lpstr>โน้ตเอ็นฮาร์โมนิก (Enharmonic Note)</vt:lpstr>
      <vt:lpstr>ระยะห่างของตัวโน้ตครึ่งเสียง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วิชาทฤษฎีดนตรีตะวันตก 1</dc:title>
  <dc:creator>Sirima Panapinun</dc:creator>
  <cp:lastModifiedBy>Sirima Panapinun</cp:lastModifiedBy>
  <cp:revision>7</cp:revision>
  <dcterms:created xsi:type="dcterms:W3CDTF">2021-07-23T03:37:42Z</dcterms:created>
  <dcterms:modified xsi:type="dcterms:W3CDTF">2024-07-16T16:49:15Z</dcterms:modified>
</cp:coreProperties>
</file>