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9999"/>
    <a:srgbClr val="CC99FF"/>
    <a:srgbClr val="0099CC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88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4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1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3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1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8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5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5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7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2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7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9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73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45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9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268A459F-AE1B-440C-9891-724B03B2846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695F96C-EE22-439B-ADF1-57034BC3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77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10CFA-A2AE-C7E8-3B3F-33AB1E46EB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C13143-EDCE-79CD-2FCB-87EC7321EE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PRINCIPLE OF MARKETING VOCABULARY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Dr. ITTIPOOM PROMMA</a:t>
            </a:r>
          </a:p>
        </p:txBody>
      </p:sp>
    </p:spTree>
    <p:extLst>
      <p:ext uri="{BB962C8B-B14F-4D97-AF65-F5344CB8AC3E}">
        <p14:creationId xmlns:p14="http://schemas.microsoft.com/office/powerpoint/2010/main" val="167379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EC98B-06C1-F047-AD0A-F6995EA34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MARKETING DEVELOPMENT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1068D-9E87-07D9-C642-AD9F4FC6F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Market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Marketing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Needs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Wants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Demand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02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EC36D-5BA5-6839-50A5-FB8CE6DAF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Marketing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0DA65-7184-9087-FAE0-2CE64F2FE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Production Concept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Product Concept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Selling Concept or Sales Concept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Marketing Concept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Societal Marketing Concept</a:t>
            </a:r>
          </a:p>
        </p:txBody>
      </p:sp>
    </p:spTree>
    <p:extLst>
      <p:ext uri="{BB962C8B-B14F-4D97-AF65-F5344CB8AC3E}">
        <p14:creationId xmlns:p14="http://schemas.microsoft.com/office/powerpoint/2010/main" val="2800598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EEB2F-2755-2FD3-4EB6-9A23EB383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Production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55798-3661-C231-DFB2-5821426CD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Price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Profit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Mass production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Economy of Scale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Standardization</a:t>
            </a:r>
          </a:p>
        </p:txBody>
      </p:sp>
    </p:spTree>
    <p:extLst>
      <p:ext uri="{BB962C8B-B14F-4D97-AF65-F5344CB8AC3E}">
        <p14:creationId xmlns:p14="http://schemas.microsoft.com/office/powerpoint/2010/main" val="274802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BD2E-37B8-E781-7952-E3872AF2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66CC"/>
                </a:solidFill>
              </a:rPr>
              <a:t>PRODUCT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90AE4-63AA-835C-85E8-68C171828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Product quality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Reasonable Price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Durable Goods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94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AC71-6402-B42D-2F0A-17995ABA0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CC"/>
                </a:solidFill>
              </a:rPr>
              <a:t>SELLING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0A53A-02F3-2D03-FB6D-8421C246F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Customer Persuasion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Sales person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Sale Promotion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0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AEE91-5DFA-3CA6-9804-6E35A191E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MARKETING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4112B-B3EB-9CF7-23B5-F4DCA629B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4Ps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Customer Satisfaction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Maximize profit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30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DAACA-6AC4-F99B-BEAA-1152B60B6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C99FF"/>
                </a:solidFill>
              </a:rPr>
              <a:t>SOCIETAL MARKETING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9B0B0-790C-A7C8-3601-B2079926F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Social responsibility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Corporate Social Responsibility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Sustainable Marketing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Stakeholders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Competitors/Rivals/ Suppliers/ Marketing </a:t>
            </a:r>
            <a:r>
              <a:rPr lang="en-US" dirty="0" err="1"/>
              <a:t>Intermidiaries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87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F431E-C53D-A87C-1ED9-25CA77E72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99"/>
                </a:solidFill>
              </a:rPr>
              <a:t>Importances of marketing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89323-0066-FE02-B7E3-9F854D72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Market offerings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Customer Values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Exchange/ Transaction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Customer Values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Re-purchase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WOM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371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489F0-3AF0-F52D-2E8E-959D66327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C00"/>
                </a:solidFill>
              </a:rPr>
              <a:t>MARKETING MIX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47E93-A3ED-8D94-750E-492C93C40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4Ps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4Cs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Market Share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Customer Loyalty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Brand Equity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779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197</TotalTime>
  <Words>117</Words>
  <Application>Microsoft Office PowerPoint</Application>
  <PresentationFormat>Widescreen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Mesh</vt:lpstr>
      <vt:lpstr>CHAPTER 1</vt:lpstr>
      <vt:lpstr>MARKETING DEVELOPMENT </vt:lpstr>
      <vt:lpstr>Marketing concepts</vt:lpstr>
      <vt:lpstr>Production concept</vt:lpstr>
      <vt:lpstr>PRODUCT CONCEPT</vt:lpstr>
      <vt:lpstr>SELLING CONCEPT</vt:lpstr>
      <vt:lpstr>MARKETING CONCEPT</vt:lpstr>
      <vt:lpstr>SOCIETAL MARKETING CONCEPT</vt:lpstr>
      <vt:lpstr>Importances of marketing</vt:lpstr>
      <vt:lpstr>MARKETING MIX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Ittipoom Promma</dc:creator>
  <cp:lastModifiedBy>Ittipoom Promma</cp:lastModifiedBy>
  <cp:revision>2</cp:revision>
  <dcterms:created xsi:type="dcterms:W3CDTF">2024-07-16T02:16:04Z</dcterms:created>
  <dcterms:modified xsi:type="dcterms:W3CDTF">2024-07-16T05:33:16Z</dcterms:modified>
</cp:coreProperties>
</file>